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  <p:sldMasterId id="2147483680" r:id="rId2"/>
  </p:sldMasterIdLst>
  <p:notesMasterIdLst>
    <p:notesMasterId r:id="rId29"/>
  </p:notesMasterIdLst>
  <p:sldIdLst>
    <p:sldId id="296" r:id="rId3"/>
    <p:sldId id="357" r:id="rId4"/>
    <p:sldId id="259" r:id="rId5"/>
    <p:sldId id="284" r:id="rId6"/>
    <p:sldId id="297" r:id="rId7"/>
    <p:sldId id="298" r:id="rId8"/>
    <p:sldId id="299" r:id="rId9"/>
    <p:sldId id="301" r:id="rId10"/>
    <p:sldId id="300" r:id="rId11"/>
    <p:sldId id="312" r:id="rId12"/>
    <p:sldId id="256" r:id="rId13"/>
    <p:sldId id="304" r:id="rId14"/>
    <p:sldId id="305" r:id="rId15"/>
    <p:sldId id="314" r:id="rId16"/>
    <p:sldId id="316" r:id="rId17"/>
    <p:sldId id="285" r:id="rId18"/>
    <p:sldId id="306" r:id="rId19"/>
    <p:sldId id="356" r:id="rId20"/>
    <p:sldId id="354" r:id="rId21"/>
    <p:sldId id="355" r:id="rId22"/>
    <p:sldId id="320" r:id="rId23"/>
    <p:sldId id="321" r:id="rId24"/>
    <p:sldId id="308" r:id="rId25"/>
    <p:sldId id="315" r:id="rId26"/>
    <p:sldId id="310" r:id="rId27"/>
    <p:sldId id="311" r:id="rId28"/>
  </p:sldIdLst>
  <p:sldSz cx="9144000" cy="5143500" type="screen16x9"/>
  <p:notesSz cx="6858000" cy="9144000"/>
  <p:embeddedFontLst>
    <p:embeddedFont>
      <p:font typeface="Avenir Next LT Pro Light" panose="020B0304020202020204" pitchFamily="34" charset="0"/>
      <p:regular r:id="rId30"/>
      <p:italic r:id="rId31"/>
    </p:embeddedFont>
    <p:embeddedFont>
      <p:font typeface="Cambria Math" panose="02040503050406030204" pitchFamily="18" charset="0"/>
      <p:regular r:id="rId32"/>
    </p:embeddedFont>
    <p:embeddedFont>
      <p:font typeface="Cormorant Unicase" panose="020B0604020202020204" charset="0"/>
      <p:regular r:id="rId33"/>
      <p:bold r:id="rId34"/>
    </p:embeddedFont>
    <p:embeddedFont>
      <p:font typeface="Cormorant Unicase SemiBold" panose="020B0604020202020204" charset="0"/>
      <p:regular r:id="rId35"/>
      <p:bold r:id="rId36"/>
    </p:embeddedFont>
    <p:embeddedFont>
      <p:font typeface="Fira Sans Extra Condensed" panose="020B0503050000020004" pitchFamily="34" charset="0"/>
      <p:regular r:id="rId37"/>
      <p:bold r:id="rId38"/>
      <p:italic r:id="rId39"/>
      <p:boldItalic r:id="rId40"/>
    </p:embeddedFont>
    <p:embeddedFont>
      <p:font typeface="Oswald" panose="00000500000000000000" pitchFamily="2" charset="0"/>
      <p:regular r:id="rId41"/>
      <p:bold r:id="rId42"/>
    </p:embeddedFont>
    <p:embeddedFont>
      <p:font typeface="Roboto" panose="02000000000000000000" pitchFamily="2" charset="0"/>
      <p:regular r:id="rId43"/>
      <p:bold r:id="rId44"/>
      <p:italic r:id="rId45"/>
      <p:boldItalic r:id="rId46"/>
    </p:embeddedFont>
    <p:embeddedFont>
      <p:font typeface="Speak Pro" panose="020B0504020101020102" pitchFamily="34" charset="0"/>
      <p:regular r:id="rId47"/>
      <p:bold r:id="rId48"/>
      <p:italic r:id="rId49"/>
      <p:boldItalic r:id="rId50"/>
    </p:embeddedFont>
    <p:embeddedFont>
      <p:font typeface="Taviraj" panose="020B0604020202020204" charset="-34"/>
      <p:regular r:id="rId51"/>
      <p:bold r:id="rId52"/>
      <p:italic r:id="rId53"/>
      <p:boldItalic r:id="rId54"/>
    </p:embeddedFont>
    <p:embeddedFont>
      <p:font typeface="Taviraj Medium" panose="020B0604020202020204" charset="-34"/>
      <p:regular r:id="rId55"/>
      <p:bold r:id="rId56"/>
      <p:italic r:id="rId57"/>
      <p:boldItalic r:id="rId5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99FF"/>
    <a:srgbClr val="FADEC2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4510026-16F1-423A-8D2F-C11111B98004}">
  <a:tblStyle styleId="{E4510026-16F1-423A-8D2F-C11111B9800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6" autoAdjust="0"/>
    <p:restoredTop sz="90040" autoAdjust="0"/>
  </p:normalViewPr>
  <p:slideViewPr>
    <p:cSldViewPr snapToGrid="0">
      <p:cViewPr varScale="1">
        <p:scale>
          <a:sx n="92" d="100"/>
          <a:sy n="92" d="100"/>
        </p:scale>
        <p:origin x="1094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0.fntdata"/><Relationship Id="rId21" Type="http://schemas.openxmlformats.org/officeDocument/2006/relationships/slide" Target="slides/slide19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font" Target="fonts/font18.fntdata"/><Relationship Id="rId50" Type="http://schemas.openxmlformats.org/officeDocument/2006/relationships/font" Target="fonts/font21.fntdata"/><Relationship Id="rId55" Type="http://schemas.openxmlformats.org/officeDocument/2006/relationships/font" Target="fonts/font26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3" Type="http://schemas.openxmlformats.org/officeDocument/2006/relationships/font" Target="fonts/font24.fntdata"/><Relationship Id="rId58" Type="http://schemas.openxmlformats.org/officeDocument/2006/relationships/font" Target="fonts/font29.fntdata"/><Relationship Id="rId5" Type="http://schemas.openxmlformats.org/officeDocument/2006/relationships/slide" Target="slides/slide3.xml"/><Relationship Id="rId61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font" Target="fonts/font19.fntdata"/><Relationship Id="rId56" Type="http://schemas.openxmlformats.org/officeDocument/2006/relationships/font" Target="fonts/font27.fntdata"/><Relationship Id="rId8" Type="http://schemas.openxmlformats.org/officeDocument/2006/relationships/slide" Target="slides/slide6.xml"/><Relationship Id="rId51" Type="http://schemas.openxmlformats.org/officeDocument/2006/relationships/font" Target="fonts/font22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59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font" Target="fonts/font12.fntdata"/><Relationship Id="rId54" Type="http://schemas.openxmlformats.org/officeDocument/2006/relationships/font" Target="fonts/font25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7.fntdata"/><Relationship Id="rId49" Type="http://schemas.openxmlformats.org/officeDocument/2006/relationships/font" Target="fonts/font20.fntdata"/><Relationship Id="rId57" Type="http://schemas.openxmlformats.org/officeDocument/2006/relationships/font" Target="fonts/font28.fntdata"/><Relationship Id="rId10" Type="http://schemas.openxmlformats.org/officeDocument/2006/relationships/slide" Target="slides/slide8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52" Type="http://schemas.openxmlformats.org/officeDocument/2006/relationships/font" Target="fonts/font23.fntdata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lect\Desktop\firas\firasnnnnnnnnnnnnnnnnnnnnnnn\firasmansour\&#1587;&#1606;&#1577;%20&#1582;&#1575;&#1605;&#1587;&#1577;\&#1601;&#1589;&#1604;%20&#1579;&#1575;&#1606;&#1610;\graduation%20project%20(1)\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lect\Desktop\firas\firasnnnnnnnnnnnnnnnnnnnnnnn\firasmansour\&#1587;&#1606;&#1577;%20&#1587;&#1575;&#1583;&#1587;&#1577;\Graduation%20project%20(2)\Proximate%20analysi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lect\Desktop\firas\firasnnnnnnnnnnnnnnnnnnnnnnn\firasmansour\&#1587;&#1606;&#1577;%20&#1587;&#1575;&#1583;&#1587;&#1577;\Graduation%20project%20(2)\exp%20graduation%20project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US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Total number of palm trees in Palestine</c:v>
                </c:pt>
                <c:pt idx="1">
                  <c:v>Number of palm trees included in the questionnaire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311000</c:v>
                </c:pt>
                <c:pt idx="1">
                  <c:v>77074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48-4213-8BE8-F22C2D95E54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00"/>
        <c:overlap val="-24"/>
        <c:axId val="1964660400"/>
        <c:axId val="1964652784"/>
      </c:barChart>
      <c:catAx>
        <c:axId val="1964660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4652784"/>
        <c:crosses val="autoZero"/>
        <c:auto val="1"/>
        <c:lblAlgn val="ctr"/>
        <c:lblOffset val="100"/>
        <c:noMultiLvlLbl val="0"/>
      </c:catAx>
      <c:valAx>
        <c:axId val="196465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4660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lang="en-US" sz="1197" b="0" i="0" u="none" strike="noStrike" kern="1200" baseline="0"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 cap="flat" cmpd="sng" algn="ctr">
              <a:solidFill>
                <a:schemeClr val="accent1"/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CA57-412F-8166-76F1CB54FA2B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CA57-412F-8166-76F1CB54FA2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CA57-412F-8166-76F1CB54FA2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Sheet1!$A$1:$C$1</c:f>
              <c:strCache>
                <c:ptCount val="3"/>
                <c:pt idx="0">
                  <c:v>Alhayani</c:v>
                </c:pt>
                <c:pt idx="1">
                  <c:v>Barhi</c:v>
                </c:pt>
                <c:pt idx="2">
                  <c:v>Majhool</c:v>
                </c:pt>
              </c:strCache>
            </c:strRef>
          </c:cat>
          <c:val>
            <c:numRef>
              <c:f>Sheet1!$A$2:$C$2</c:f>
              <c:numCache>
                <c:formatCode>General</c:formatCode>
                <c:ptCount val="3"/>
                <c:pt idx="0">
                  <c:v>2.5</c:v>
                </c:pt>
                <c:pt idx="1">
                  <c:v>2.5</c:v>
                </c:pt>
                <c:pt idx="2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A57-412F-8166-76F1CB54FA2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964654960"/>
        <c:axId val="1964660944"/>
      </c:barChart>
      <c:catAx>
        <c:axId val="1964654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000" b="0" i="0" u="none" strike="noStrike" kern="1200" cap="all" baseline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cap="all" baseline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rPr>
                  <a:t>type of palm tree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US" sz="1000" b="0" i="0" u="none" strike="noStrike" kern="1200" cap="all" baseline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4660944"/>
        <c:crosses val="autoZero"/>
        <c:auto val="1"/>
        <c:lblAlgn val="ctr"/>
        <c:lblOffset val="100"/>
        <c:noMultiLvlLbl val="0"/>
      </c:catAx>
      <c:valAx>
        <c:axId val="1964660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>
                  <a:defRPr lang="en-US" sz="1000" b="0" i="0" u="none" strike="noStrike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rPr>
                  <a:t>percentage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>
                <a:defRPr lang="en-US" sz="1000" b="0" i="0" u="none" strike="noStrike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4654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Sheet1!$J$5:$J$7</c:f>
              <c:strCache>
                <c:ptCount val="3"/>
                <c:pt idx="0">
                  <c:v>Fruit bunch</c:v>
                </c:pt>
                <c:pt idx="1">
                  <c:v>Stem</c:v>
                </c:pt>
                <c:pt idx="2">
                  <c:v>Leaves</c:v>
                </c:pt>
              </c:strCache>
            </c:strRef>
          </c:cat>
          <c:val>
            <c:numRef>
              <c:f>Sheet1!$K$5:$K$7</c:f>
              <c:numCache>
                <c:formatCode>General</c:formatCode>
                <c:ptCount val="3"/>
                <c:pt idx="0">
                  <c:v>17.2</c:v>
                </c:pt>
                <c:pt idx="1">
                  <c:v>16.5</c:v>
                </c:pt>
                <c:pt idx="2">
                  <c:v>18.899999999999999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26-4E2C-BEA6-DA7B34AC68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-24"/>
        <c:axId val="1964647888"/>
        <c:axId val="1964653872"/>
      </c:barChart>
      <c:catAx>
        <c:axId val="1964647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000" b="0" i="0" u="none" strike="noStrike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rPr>
                  <a:t>Palm Waste type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US" sz="1000" b="0" i="0" u="none" strike="noStrike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4653872"/>
        <c:crosses val="autoZero"/>
        <c:auto val="1"/>
        <c:lblAlgn val="ctr"/>
        <c:lblOffset val="100"/>
        <c:noMultiLvlLbl val="0"/>
      </c:catAx>
      <c:valAx>
        <c:axId val="1964653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US" sz="1000" b="0" i="0" u="none" strike="noStrike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rPr>
                  <a:t>HHV (Mj/kg)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US" sz="1000" b="0" i="0" u="none" strike="noStrike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4647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639-4FA8-9D04-1E577C550B46}"/>
              </c:ext>
            </c:extLst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639-4FA8-9D04-1E577C550B4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'types of waste from palm trees'!$A$1:$B$1</c:f>
              <c:strCache>
                <c:ptCount val="2"/>
                <c:pt idx="0">
                  <c:v>Palm fronds</c:v>
                </c:pt>
                <c:pt idx="1">
                  <c:v>The fronds with their base and the kernel of dates</c:v>
                </c:pt>
              </c:strCache>
            </c:strRef>
          </c:cat>
          <c:val>
            <c:numRef>
              <c:f>'types of waste from palm trees'!$A$2:$B$2</c:f>
              <c:numCache>
                <c:formatCode>0.00</c:formatCode>
                <c:ptCount val="2"/>
                <c:pt idx="0">
                  <c:v>82.5</c:v>
                </c:pt>
                <c:pt idx="1">
                  <c:v>17.5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639-4FA8-9D04-1E577C550B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0"/>
        <c:overlap val="-24"/>
        <c:axId val="1964654416"/>
        <c:axId val="1964662576"/>
      </c:barChart>
      <c:catAx>
        <c:axId val="19646544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>
                  <a:defRPr lang="en-US" sz="1000" b="0" i="0" u="none" strike="noStrike" kern="1200" cap="all" baseline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rPr>
                  <a:t>Type of waste generated from palm trees</a:t>
                </a:r>
              </a:p>
            </c:rich>
          </c:tx>
          <c:layout>
            <c:manualLayout>
              <c:xMode val="edge"/>
              <c:yMode val="edge"/>
              <c:x val="0.18057174103237097"/>
              <c:y val="0.89754155730533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>
                <a:defRPr lang="en-US" sz="1000" b="0" i="0" u="none" strike="noStrike" kern="1200" cap="all" baseline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4662576"/>
        <c:crosses val="autoZero"/>
        <c:auto val="1"/>
        <c:lblAlgn val="ctr"/>
        <c:lblOffset val="100"/>
        <c:noMultiLvlLbl val="0"/>
      </c:catAx>
      <c:valAx>
        <c:axId val="1964662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US" sz="1000" b="0" i="0" u="none" strike="noStrike" kern="1200" cap="all" baseline="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cap="all" baseline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rPr>
                  <a:t>percentage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US" sz="1000" b="0" i="0" u="none" strike="noStrike" kern="1200" cap="all" baseline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4654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Date Kernel</c:v>
          </c:tx>
          <c:spPr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4"/>
              <c:pt idx="0">
                <c:v>Moisture </c:v>
              </c:pt>
              <c:pt idx="1">
                <c:v> Ash </c:v>
              </c:pt>
              <c:pt idx="2">
                <c:v> Volatile Matter </c:v>
              </c:pt>
              <c:pt idx="3">
                <c:v> Fixed carbon</c:v>
              </c:pt>
            </c:strLit>
          </c:cat>
          <c:val>
            <c:numRef>
              <c:f>(Sheet1!$B$3,Sheet1!$E$2,Sheet1!$H$4,Sheet1!$K$3)</c:f>
              <c:numCache>
                <c:formatCode>General</c:formatCode>
                <c:ptCount val="4"/>
                <c:pt idx="0">
                  <c:v>6.7381700000000002</c:v>
                </c:pt>
                <c:pt idx="1">
                  <c:v>2.2079800000000001</c:v>
                </c:pt>
                <c:pt idx="2">
                  <c:v>86.541399999999996</c:v>
                </c:pt>
                <c:pt idx="3">
                  <c:v>4.5124500000000003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FA-4BB4-A942-05E3BF1CF12C}"/>
            </c:ext>
          </c:extLst>
        </c:ser>
        <c:ser>
          <c:idx val="1"/>
          <c:order val="1"/>
          <c:tx>
            <c:v>Palm Leaf</c:v>
          </c:tx>
          <c:spPr>
            <a:gradFill flip="none" rotWithShape="1">
              <a:gsLst>
                <a:gs pos="0">
                  <a:schemeClr val="bg1">
                    <a:tint val="66000"/>
                    <a:satMod val="160000"/>
                  </a:schemeClr>
                </a:gs>
                <a:gs pos="50000">
                  <a:schemeClr val="bg1">
                    <a:tint val="44500"/>
                    <a:satMod val="160000"/>
                  </a:schemeClr>
                </a:gs>
                <a:gs pos="100000">
                  <a:schemeClr val="bg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 cap="flat" cmpd="sng" algn="ctr">
              <a:solidFill>
                <a:schemeClr val="bg1"/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4"/>
              <c:pt idx="0">
                <c:v>Moisture </c:v>
              </c:pt>
              <c:pt idx="1">
                <c:v> Ash </c:v>
              </c:pt>
              <c:pt idx="2">
                <c:v> Volatile Matter </c:v>
              </c:pt>
              <c:pt idx="3">
                <c:v> Fixed carbon</c:v>
              </c:pt>
            </c:strLit>
          </c:cat>
          <c:val>
            <c:numRef>
              <c:f>(Sheet1!$B$2,Sheet1!$E$4,Sheet1!$H$2,Sheet1!$K$5)</c:f>
              <c:numCache>
                <c:formatCode>General</c:formatCode>
                <c:ptCount val="4"/>
                <c:pt idx="0">
                  <c:v>4.7194799999999999</c:v>
                </c:pt>
                <c:pt idx="1">
                  <c:v>11.574</c:v>
                </c:pt>
                <c:pt idx="2">
                  <c:v>75.636399999999995</c:v>
                </c:pt>
                <c:pt idx="3">
                  <c:v>8.0701199999999993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FA-4BB4-A942-05E3BF1CF12C}"/>
            </c:ext>
          </c:extLst>
        </c:ser>
        <c:ser>
          <c:idx val="2"/>
          <c:order val="2"/>
          <c:tx>
            <c:v>Palm frond petiole</c:v>
          </c:tx>
          <c:spPr>
            <a:gradFill rotWithShape="1">
              <a:gsLst>
                <a:gs pos="0">
                  <a:schemeClr val="accent3">
                    <a:tint val="50000"/>
                    <a:satMod val="300000"/>
                  </a:schemeClr>
                </a:gs>
                <a:gs pos="35000">
                  <a:schemeClr val="accent3">
                    <a:tint val="37000"/>
                    <a:satMod val="300000"/>
                  </a:schemeClr>
                </a:gs>
                <a:gs pos="100000">
                  <a:schemeClr val="accent3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4"/>
              <c:pt idx="0">
                <c:v>Moisture </c:v>
              </c:pt>
              <c:pt idx="1">
                <c:v> Ash </c:v>
              </c:pt>
              <c:pt idx="2">
                <c:v> Volatile Matter </c:v>
              </c:pt>
              <c:pt idx="3">
                <c:v> Fixed carbon</c:v>
              </c:pt>
            </c:strLit>
          </c:cat>
          <c:val>
            <c:numRef>
              <c:f>(Sheet1!$B$4,Sheet1!$E$3,Sheet1!$H$3,Sheet1!$K$4)</c:f>
              <c:numCache>
                <c:formatCode>General</c:formatCode>
                <c:ptCount val="4"/>
                <c:pt idx="0">
                  <c:v>8.5941399999999994</c:v>
                </c:pt>
                <c:pt idx="1">
                  <c:v>8.1412300000000002</c:v>
                </c:pt>
                <c:pt idx="2">
                  <c:v>77.2881</c:v>
                </c:pt>
                <c:pt idx="3">
                  <c:v>5.9765300000000003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FA-4BB4-A942-05E3BF1CF12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964648432"/>
        <c:axId val="1964656048"/>
      </c:barChart>
      <c:catAx>
        <c:axId val="1964648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4656048"/>
        <c:crosses val="autoZero"/>
        <c:auto val="1"/>
        <c:lblAlgn val="ctr"/>
        <c:lblOffset val="100"/>
        <c:noMultiLvlLbl val="0"/>
      </c:catAx>
      <c:valAx>
        <c:axId val="196465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US" sz="1000" b="0" i="0" u="none" strike="noStrike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rPr>
                  <a:t>Mass(%)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US" sz="1000" b="0" i="0" u="none" strike="noStrike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4648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15309632197405354"/>
          <c:y val="4.2345966546686431E-2"/>
          <c:w val="0.24680153297998117"/>
          <c:h val="0.2167676690212580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lang="en-US" sz="10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3A6-4E32-9CF9-20729D7F90CF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3A6-4E32-9CF9-20729D7F90CF}"/>
              </c:ext>
            </c:extLst>
          </c:dPt>
          <c:dLbls>
            <c:dLbl>
              <c:idx val="0"/>
              <c:layout>
                <c:manualLayout>
                  <c:x val="-2.7777777777777779E-3"/>
                  <c:y val="-0.1403543307086614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3A6-4E32-9CF9-20729D7F90CF}"/>
                </c:ext>
              </c:extLst>
            </c:dLbl>
            <c:dLbl>
              <c:idx val="1"/>
              <c:layout>
                <c:manualLayout>
                  <c:x val="0"/>
                  <c:y val="-0.3009259259259259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3A6-4E32-9CF9-20729D7F90CF}"/>
                </c:ext>
              </c:extLst>
            </c:dLbl>
            <c:dLbl>
              <c:idx val="2"/>
              <c:layout>
                <c:manualLayout>
                  <c:x val="2.7777777777777779E-3"/>
                  <c:y val="-0.35648148148148145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3A6-4E32-9CF9-20729D7F90CF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'Date Kernel'!$C$11:$C$13</c:f>
              <c:strCache>
                <c:ptCount val="3"/>
                <c:pt idx="0">
                  <c:v>Palm frond petiole  </c:v>
                </c:pt>
                <c:pt idx="1">
                  <c:v>Palm leaf </c:v>
                </c:pt>
                <c:pt idx="2">
                  <c:v>Date Kernel</c:v>
                </c:pt>
              </c:strCache>
            </c:strRef>
          </c:cat>
          <c:val>
            <c:numRef>
              <c:f>'Date Kernel'!$D$11:$D$13</c:f>
              <c:numCache>
                <c:formatCode>General</c:formatCode>
                <c:ptCount val="3"/>
                <c:pt idx="0">
                  <c:v>15.989699999999999</c:v>
                </c:pt>
                <c:pt idx="1">
                  <c:v>16.8873</c:v>
                </c:pt>
                <c:pt idx="2">
                  <c:v>17.1267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3A6-4E32-9CF9-20729D7F90C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905787712"/>
        <c:axId val="1905794240"/>
      </c:barChart>
      <c:catAx>
        <c:axId val="19057877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000" b="0" i="0" u="none" strike="noStrike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rPr>
                  <a:t>Types of palm waste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US" sz="1000" b="0" i="0" u="none" strike="noStrike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5794240"/>
        <c:crosses val="autoZero"/>
        <c:auto val="1"/>
        <c:lblAlgn val="ctr"/>
        <c:lblOffset val="100"/>
        <c:noMultiLvlLbl val="0"/>
      </c:catAx>
      <c:valAx>
        <c:axId val="1905794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FADEC2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US" sz="1000" b="0" i="0" u="none" strike="noStrike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rPr>
                  <a:t>HHV (MJ/Kg)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US" sz="1000" b="0" i="0" u="none" strike="noStrike" kern="1200" cap="all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5787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04T19:31:40.9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04T19:31:42.4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04T19:31:43.6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04T19:31:44.6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04T19:31:45.8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236758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13666d437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13666d437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4000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2665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13666d437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13666d437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0418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111ea3d889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111ea3d889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38233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111ea3d889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111ea3d889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19375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111ea3d889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111ea3d889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4243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Google Shape;1408;g8c1997cbfd_0_7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9" name="Google Shape;1409;g8c1997cbfd_0_7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208656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13666d437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13666d437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29086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695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13666d437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13666d437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16748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111ea3d889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111ea3d889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1222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113666d437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113666d437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52336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13666d437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13666d437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80888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111ea3d889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111ea3d889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45509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13666d437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13666d437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77930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111ea3d889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111ea3d889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0200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13666d437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13666d437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1753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7" name="Google Shape;2697;gd135bea600_0_5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8" name="Google Shape;2698;gd135bea600_0_5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7433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g8b8ed53e2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1" name="Google Shape;861;g8b8ed53e2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9508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13666d437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13666d437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2434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8" name="Google Shape;2308;g7a414845c7_0_7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9" name="Google Shape;2309;g7a414845c7_0_7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9266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13666d437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13666d437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6389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111ea3d889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111ea3d889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896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2641200" y="3234888"/>
            <a:ext cx="3856800" cy="61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3984300" y="2423900"/>
            <a:ext cx="1175400" cy="7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>
                <a:latin typeface="Cormorant Unicase"/>
                <a:ea typeface="Cormorant Unicase"/>
                <a:cs typeface="Cormorant Unicase"/>
                <a:sym typeface="Cormorant Unicas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2716500" y="4075000"/>
            <a:ext cx="3707700" cy="26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2" name="Google Shape;22;p3"/>
          <p:cNvGrpSpPr/>
          <p:nvPr/>
        </p:nvGrpSpPr>
        <p:grpSpPr>
          <a:xfrm>
            <a:off x="7934969" y="235175"/>
            <a:ext cx="949308" cy="1237763"/>
            <a:chOff x="7934969" y="235175"/>
            <a:chExt cx="949308" cy="1237763"/>
          </a:xfrm>
        </p:grpSpPr>
        <p:grpSp>
          <p:nvGrpSpPr>
            <p:cNvPr id="23" name="Google Shape;23;p3"/>
            <p:cNvGrpSpPr/>
            <p:nvPr/>
          </p:nvGrpSpPr>
          <p:grpSpPr>
            <a:xfrm>
              <a:off x="7934969" y="235175"/>
              <a:ext cx="946400" cy="288425"/>
              <a:chOff x="7560350" y="3910100"/>
              <a:chExt cx="946400" cy="288425"/>
            </a:xfrm>
          </p:grpSpPr>
          <p:sp>
            <p:nvSpPr>
              <p:cNvPr id="24" name="Google Shape;24;p3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3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3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3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3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" name="Google Shape;31;p3"/>
            <p:cNvGrpSpPr/>
            <p:nvPr/>
          </p:nvGrpSpPr>
          <p:grpSpPr>
            <a:xfrm rot="5400000" flipH="1">
              <a:off x="8266865" y="855525"/>
              <a:ext cx="946400" cy="288425"/>
              <a:chOff x="7560350" y="3910100"/>
              <a:chExt cx="946400" cy="288425"/>
            </a:xfrm>
          </p:grpSpPr>
          <p:sp>
            <p:nvSpPr>
              <p:cNvPr id="32" name="Google Shape;32;p3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3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3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6;p3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7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9" name="Google Shape;39;p3"/>
          <p:cNvGrpSpPr/>
          <p:nvPr/>
        </p:nvGrpSpPr>
        <p:grpSpPr>
          <a:xfrm>
            <a:off x="258925" y="235175"/>
            <a:ext cx="949308" cy="1237763"/>
            <a:chOff x="258925" y="235175"/>
            <a:chExt cx="949308" cy="1237763"/>
          </a:xfrm>
        </p:grpSpPr>
        <p:grpSp>
          <p:nvGrpSpPr>
            <p:cNvPr id="40" name="Google Shape;40;p3"/>
            <p:cNvGrpSpPr/>
            <p:nvPr/>
          </p:nvGrpSpPr>
          <p:grpSpPr>
            <a:xfrm flipH="1">
              <a:off x="261833" y="235175"/>
              <a:ext cx="946400" cy="288425"/>
              <a:chOff x="7560350" y="3910100"/>
              <a:chExt cx="946400" cy="288425"/>
            </a:xfrm>
          </p:grpSpPr>
          <p:sp>
            <p:nvSpPr>
              <p:cNvPr id="41" name="Google Shape;41;p3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3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;p3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3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3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8" name="Google Shape;48;p3"/>
            <p:cNvGrpSpPr/>
            <p:nvPr/>
          </p:nvGrpSpPr>
          <p:grpSpPr>
            <a:xfrm rot="-5400000">
              <a:off x="-70062" y="855525"/>
              <a:ext cx="946400" cy="288425"/>
              <a:chOff x="7560350" y="3910100"/>
              <a:chExt cx="946400" cy="288425"/>
            </a:xfrm>
          </p:grpSpPr>
          <p:sp>
            <p:nvSpPr>
              <p:cNvPr id="49" name="Google Shape;49;p3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3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1;p3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3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6" name="Google Shape;56;p3"/>
          <p:cNvGrpSpPr/>
          <p:nvPr/>
        </p:nvGrpSpPr>
        <p:grpSpPr>
          <a:xfrm rot="10800000" flipH="1">
            <a:off x="7934969" y="3664175"/>
            <a:ext cx="949308" cy="1237763"/>
            <a:chOff x="7934969" y="235175"/>
            <a:chExt cx="949308" cy="1237763"/>
          </a:xfrm>
        </p:grpSpPr>
        <p:grpSp>
          <p:nvGrpSpPr>
            <p:cNvPr id="57" name="Google Shape;57;p3"/>
            <p:cNvGrpSpPr/>
            <p:nvPr/>
          </p:nvGrpSpPr>
          <p:grpSpPr>
            <a:xfrm>
              <a:off x="7934969" y="235175"/>
              <a:ext cx="946400" cy="288425"/>
              <a:chOff x="7560350" y="3910100"/>
              <a:chExt cx="946400" cy="288425"/>
            </a:xfrm>
          </p:grpSpPr>
          <p:sp>
            <p:nvSpPr>
              <p:cNvPr id="58" name="Google Shape;58;p3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3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" name="Google Shape;65;p3"/>
            <p:cNvGrpSpPr/>
            <p:nvPr/>
          </p:nvGrpSpPr>
          <p:grpSpPr>
            <a:xfrm rot="5400000" flipH="1">
              <a:off x="8266865" y="855525"/>
              <a:ext cx="946400" cy="288425"/>
              <a:chOff x="7560350" y="3910100"/>
              <a:chExt cx="946400" cy="288425"/>
            </a:xfrm>
          </p:grpSpPr>
          <p:sp>
            <p:nvSpPr>
              <p:cNvPr id="66" name="Google Shape;66;p3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3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3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3" name="Google Shape;73;p3"/>
          <p:cNvGrpSpPr/>
          <p:nvPr/>
        </p:nvGrpSpPr>
        <p:grpSpPr>
          <a:xfrm rot="10800000" flipH="1">
            <a:off x="258925" y="3664175"/>
            <a:ext cx="949308" cy="1237763"/>
            <a:chOff x="258925" y="235175"/>
            <a:chExt cx="949308" cy="1237763"/>
          </a:xfrm>
        </p:grpSpPr>
        <p:grpSp>
          <p:nvGrpSpPr>
            <p:cNvPr id="74" name="Google Shape;74;p3"/>
            <p:cNvGrpSpPr/>
            <p:nvPr/>
          </p:nvGrpSpPr>
          <p:grpSpPr>
            <a:xfrm flipH="1">
              <a:off x="261833" y="235175"/>
              <a:ext cx="946400" cy="288425"/>
              <a:chOff x="7560350" y="3910100"/>
              <a:chExt cx="946400" cy="288425"/>
            </a:xfrm>
          </p:grpSpPr>
          <p:sp>
            <p:nvSpPr>
              <p:cNvPr id="75" name="Google Shape;75;p3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3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3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2" name="Google Shape;82;p3"/>
            <p:cNvGrpSpPr/>
            <p:nvPr/>
          </p:nvGrpSpPr>
          <p:grpSpPr>
            <a:xfrm rot="-5400000">
              <a:off x="-70062" y="855525"/>
              <a:ext cx="946400" cy="288425"/>
              <a:chOff x="7560350" y="3910100"/>
              <a:chExt cx="946400" cy="288425"/>
            </a:xfrm>
          </p:grpSpPr>
          <p:sp>
            <p:nvSpPr>
              <p:cNvPr id="83" name="Google Shape;83;p3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3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3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3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3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3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FBC6ED5-DBEC-4BA5-9BFE-9A5E0ED8D8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2593" y="342900"/>
            <a:ext cx="8798814" cy="88204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4AF8E1-6D3D-7A31-0DD3-7B583B8218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90090" y="1515293"/>
            <a:ext cx="7033876" cy="1807643"/>
            <a:chOff x="1320120" y="2020391"/>
            <a:chExt cx="9378501" cy="2410190"/>
          </a:xfrm>
        </p:grpSpPr>
        <p:sp>
          <p:nvSpPr>
            <p:cNvPr id="8" name="Freeform: Shape 7" descr="timeline ">
              <a:extLst>
                <a:ext uri="{FF2B5EF4-FFF2-40B4-BE49-F238E27FC236}">
                  <a16:creationId xmlns:a16="http://schemas.microsoft.com/office/drawing/2014/main" id="{95FFD2E4-8235-F2BF-A205-9D552619322C}"/>
                </a:ext>
              </a:extLst>
            </p:cNvPr>
            <p:cNvSpPr/>
            <p:nvPr/>
          </p:nvSpPr>
          <p:spPr>
            <a:xfrm flipH="1" flipV="1">
              <a:off x="1392439" y="2020391"/>
              <a:ext cx="9252295" cy="2410190"/>
            </a:xfrm>
            <a:custGeom>
              <a:avLst/>
              <a:gdLst>
                <a:gd name="connsiteX0" fmla="*/ 1192508 w 9252295"/>
                <a:gd name="connsiteY0" fmla="*/ 2410190 h 2410190"/>
                <a:gd name="connsiteX1" fmla="*/ 0 w 9252295"/>
                <a:gd name="connsiteY1" fmla="*/ 1217682 h 2410190"/>
                <a:gd name="connsiteX2" fmla="*/ 1107 w 9252295"/>
                <a:gd name="connsiteY2" fmla="*/ 1206703 h 2410190"/>
                <a:gd name="connsiteX3" fmla="*/ 96158 w 9252295"/>
                <a:gd name="connsiteY3" fmla="*/ 1206703 h 2410190"/>
                <a:gd name="connsiteX4" fmla="*/ 95051 w 9252295"/>
                <a:gd name="connsiteY4" fmla="*/ 1217682 h 2410190"/>
                <a:gd name="connsiteX5" fmla="*/ 1192508 w 9252295"/>
                <a:gd name="connsiteY5" fmla="*/ 2315139 h 2410190"/>
                <a:gd name="connsiteX6" fmla="*/ 2289965 w 9252295"/>
                <a:gd name="connsiteY6" fmla="*/ 1217682 h 2410190"/>
                <a:gd name="connsiteX7" fmla="*/ 2289554 w 9252295"/>
                <a:gd name="connsiteY7" fmla="*/ 1209531 h 2410190"/>
                <a:gd name="connsiteX8" fmla="*/ 2290085 w 9252295"/>
                <a:gd name="connsiteY8" fmla="*/ 1209531 h 2410190"/>
                <a:gd name="connsiteX9" fmla="*/ 2295831 w 9252295"/>
                <a:gd name="connsiteY9" fmla="*/ 1095755 h 2410190"/>
                <a:gd name="connsiteX10" fmla="*/ 3482182 w 9252295"/>
                <a:gd name="connsiteY10" fmla="*/ 25174 h 2410190"/>
                <a:gd name="connsiteX11" fmla="*/ 4668533 w 9252295"/>
                <a:gd name="connsiteY11" fmla="*/ 1095755 h 2410190"/>
                <a:gd name="connsiteX12" fmla="*/ 4674278 w 9252295"/>
                <a:gd name="connsiteY12" fmla="*/ 1209531 h 2410190"/>
                <a:gd name="connsiteX13" fmla="*/ 4673516 w 9252295"/>
                <a:gd name="connsiteY13" fmla="*/ 1209531 h 2410190"/>
                <a:gd name="connsiteX14" fmla="*/ 4678322 w 9252295"/>
                <a:gd name="connsiteY14" fmla="*/ 1304717 h 2410190"/>
                <a:gd name="connsiteX15" fmla="*/ 5770114 w 9252295"/>
                <a:gd name="connsiteY15" fmla="*/ 2289966 h 2410190"/>
                <a:gd name="connsiteX16" fmla="*/ 6861904 w 9252295"/>
                <a:gd name="connsiteY16" fmla="*/ 1304717 h 2410190"/>
                <a:gd name="connsiteX17" fmla="*/ 6867159 w 9252295"/>
                <a:gd name="connsiteY17" fmla="*/ 1200660 h 2410190"/>
                <a:gd name="connsiteX18" fmla="*/ 6867690 w 9252295"/>
                <a:gd name="connsiteY18" fmla="*/ 1200660 h 2410190"/>
                <a:gd name="connsiteX19" fmla="*/ 6867279 w 9252295"/>
                <a:gd name="connsiteY19" fmla="*/ 1192508 h 2410190"/>
                <a:gd name="connsiteX20" fmla="*/ 8059787 w 9252295"/>
                <a:gd name="connsiteY20" fmla="*/ 0 h 2410190"/>
                <a:gd name="connsiteX21" fmla="*/ 9252295 w 9252295"/>
                <a:gd name="connsiteY21" fmla="*/ 1192508 h 2410190"/>
                <a:gd name="connsiteX22" fmla="*/ 9251964 w 9252295"/>
                <a:gd name="connsiteY22" fmla="*/ 1195794 h 2410190"/>
                <a:gd name="connsiteX23" fmla="*/ 9156913 w 9252295"/>
                <a:gd name="connsiteY23" fmla="*/ 1195794 h 2410190"/>
                <a:gd name="connsiteX24" fmla="*/ 9157244 w 9252295"/>
                <a:gd name="connsiteY24" fmla="*/ 1192508 h 2410190"/>
                <a:gd name="connsiteX25" fmla="*/ 8059787 w 9252295"/>
                <a:gd name="connsiteY25" fmla="*/ 95051 h 2410190"/>
                <a:gd name="connsiteX26" fmla="*/ 6962330 w 9252295"/>
                <a:gd name="connsiteY26" fmla="*/ 1192508 h 2410190"/>
                <a:gd name="connsiteX27" fmla="*/ 6962741 w 9252295"/>
                <a:gd name="connsiteY27" fmla="*/ 1200660 h 2410190"/>
                <a:gd name="connsiteX28" fmla="*/ 6962209 w 9252295"/>
                <a:gd name="connsiteY28" fmla="*/ 1200660 h 2410190"/>
                <a:gd name="connsiteX29" fmla="*/ 6956464 w 9252295"/>
                <a:gd name="connsiteY29" fmla="*/ 1314435 h 2410190"/>
                <a:gd name="connsiteX30" fmla="*/ 5770114 w 9252295"/>
                <a:gd name="connsiteY30" fmla="*/ 2385016 h 2410190"/>
                <a:gd name="connsiteX31" fmla="*/ 4583763 w 9252295"/>
                <a:gd name="connsiteY31" fmla="*/ 1314435 h 2410190"/>
                <a:gd name="connsiteX32" fmla="*/ 4578017 w 9252295"/>
                <a:gd name="connsiteY32" fmla="*/ 1200660 h 2410190"/>
                <a:gd name="connsiteX33" fmla="*/ 4578780 w 9252295"/>
                <a:gd name="connsiteY33" fmla="*/ 1200660 h 2410190"/>
                <a:gd name="connsiteX34" fmla="*/ 4573974 w 9252295"/>
                <a:gd name="connsiteY34" fmla="*/ 1105474 h 2410190"/>
                <a:gd name="connsiteX35" fmla="*/ 3482182 w 9252295"/>
                <a:gd name="connsiteY35" fmla="*/ 120225 h 2410190"/>
                <a:gd name="connsiteX36" fmla="*/ 2390391 w 9252295"/>
                <a:gd name="connsiteY36" fmla="*/ 1105474 h 2410190"/>
                <a:gd name="connsiteX37" fmla="*/ 2385136 w 9252295"/>
                <a:gd name="connsiteY37" fmla="*/ 1209531 h 2410190"/>
                <a:gd name="connsiteX38" fmla="*/ 2384604 w 9252295"/>
                <a:gd name="connsiteY38" fmla="*/ 1209531 h 2410190"/>
                <a:gd name="connsiteX39" fmla="*/ 2385016 w 9252295"/>
                <a:gd name="connsiteY39" fmla="*/ 1217682 h 2410190"/>
                <a:gd name="connsiteX40" fmla="*/ 1192508 w 9252295"/>
                <a:gd name="connsiteY40" fmla="*/ 2410190 h 241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252295" h="2410190">
                  <a:moveTo>
                    <a:pt x="1192508" y="2410190"/>
                  </a:moveTo>
                  <a:cubicBezTo>
                    <a:pt x="533904" y="2410190"/>
                    <a:pt x="0" y="1876286"/>
                    <a:pt x="0" y="1217682"/>
                  </a:cubicBezTo>
                  <a:lnTo>
                    <a:pt x="1107" y="1206703"/>
                  </a:lnTo>
                  <a:lnTo>
                    <a:pt x="96158" y="1206703"/>
                  </a:lnTo>
                  <a:lnTo>
                    <a:pt x="95051" y="1217682"/>
                  </a:lnTo>
                  <a:cubicBezTo>
                    <a:pt x="95051" y="1823791"/>
                    <a:pt x="586400" y="2315139"/>
                    <a:pt x="1192508" y="2315139"/>
                  </a:cubicBezTo>
                  <a:cubicBezTo>
                    <a:pt x="1798616" y="2315139"/>
                    <a:pt x="2289965" y="1823791"/>
                    <a:pt x="2289965" y="1217682"/>
                  </a:cubicBezTo>
                  <a:lnTo>
                    <a:pt x="2289554" y="1209531"/>
                  </a:lnTo>
                  <a:lnTo>
                    <a:pt x="2290085" y="1209531"/>
                  </a:lnTo>
                  <a:lnTo>
                    <a:pt x="2295831" y="1095755"/>
                  </a:lnTo>
                  <a:cubicBezTo>
                    <a:pt x="2356899" y="494427"/>
                    <a:pt x="2864742" y="25174"/>
                    <a:pt x="3482182" y="25174"/>
                  </a:cubicBezTo>
                  <a:cubicBezTo>
                    <a:pt x="4099623" y="25174"/>
                    <a:pt x="4607465" y="494427"/>
                    <a:pt x="4668533" y="1095755"/>
                  </a:cubicBezTo>
                  <a:lnTo>
                    <a:pt x="4674278" y="1209531"/>
                  </a:lnTo>
                  <a:lnTo>
                    <a:pt x="4673516" y="1209531"/>
                  </a:lnTo>
                  <a:lnTo>
                    <a:pt x="4678322" y="1304717"/>
                  </a:lnTo>
                  <a:cubicBezTo>
                    <a:pt x="4734523" y="1858116"/>
                    <a:pt x="5201886" y="2289966"/>
                    <a:pt x="5770114" y="2289966"/>
                  </a:cubicBezTo>
                  <a:cubicBezTo>
                    <a:pt x="6338340" y="2289966"/>
                    <a:pt x="6805704" y="1858116"/>
                    <a:pt x="6861904" y="1304717"/>
                  </a:cubicBezTo>
                  <a:lnTo>
                    <a:pt x="6867159" y="1200660"/>
                  </a:lnTo>
                  <a:lnTo>
                    <a:pt x="6867690" y="1200660"/>
                  </a:lnTo>
                  <a:lnTo>
                    <a:pt x="6867279" y="1192508"/>
                  </a:lnTo>
                  <a:cubicBezTo>
                    <a:pt x="6867279" y="533905"/>
                    <a:pt x="7401183" y="0"/>
                    <a:pt x="8059787" y="0"/>
                  </a:cubicBezTo>
                  <a:cubicBezTo>
                    <a:pt x="8718390" y="0"/>
                    <a:pt x="9252295" y="533905"/>
                    <a:pt x="9252295" y="1192508"/>
                  </a:cubicBezTo>
                  <a:lnTo>
                    <a:pt x="9251964" y="1195794"/>
                  </a:lnTo>
                  <a:lnTo>
                    <a:pt x="9156913" y="1195794"/>
                  </a:lnTo>
                  <a:lnTo>
                    <a:pt x="9157244" y="1192508"/>
                  </a:lnTo>
                  <a:cubicBezTo>
                    <a:pt x="9157244" y="586400"/>
                    <a:pt x="8665895" y="95051"/>
                    <a:pt x="8059787" y="95051"/>
                  </a:cubicBezTo>
                  <a:cubicBezTo>
                    <a:pt x="7453679" y="95051"/>
                    <a:pt x="6962330" y="586400"/>
                    <a:pt x="6962330" y="1192508"/>
                  </a:cubicBezTo>
                  <a:lnTo>
                    <a:pt x="6962741" y="1200660"/>
                  </a:lnTo>
                  <a:lnTo>
                    <a:pt x="6962209" y="1200660"/>
                  </a:lnTo>
                  <a:lnTo>
                    <a:pt x="6956464" y="1314435"/>
                  </a:lnTo>
                  <a:cubicBezTo>
                    <a:pt x="6895396" y="1915764"/>
                    <a:pt x="6387554" y="2385016"/>
                    <a:pt x="5770114" y="2385016"/>
                  </a:cubicBezTo>
                  <a:cubicBezTo>
                    <a:pt x="5152672" y="2385016"/>
                    <a:pt x="4644831" y="1915764"/>
                    <a:pt x="4583763" y="1314435"/>
                  </a:cubicBezTo>
                  <a:lnTo>
                    <a:pt x="4578017" y="1200660"/>
                  </a:lnTo>
                  <a:lnTo>
                    <a:pt x="4578780" y="1200660"/>
                  </a:lnTo>
                  <a:lnTo>
                    <a:pt x="4573974" y="1105474"/>
                  </a:lnTo>
                  <a:cubicBezTo>
                    <a:pt x="4517772" y="552075"/>
                    <a:pt x="4050409" y="120225"/>
                    <a:pt x="3482182" y="120225"/>
                  </a:cubicBezTo>
                  <a:cubicBezTo>
                    <a:pt x="2913956" y="120225"/>
                    <a:pt x="2446592" y="552075"/>
                    <a:pt x="2390391" y="1105474"/>
                  </a:cubicBezTo>
                  <a:lnTo>
                    <a:pt x="2385136" y="1209531"/>
                  </a:lnTo>
                  <a:lnTo>
                    <a:pt x="2384604" y="1209531"/>
                  </a:lnTo>
                  <a:lnTo>
                    <a:pt x="2385016" y="1217682"/>
                  </a:lnTo>
                  <a:cubicBezTo>
                    <a:pt x="2385016" y="1876286"/>
                    <a:pt x="1851111" y="2410190"/>
                    <a:pt x="1192508" y="2410190"/>
                  </a:cubicBezTo>
                  <a:close/>
                </a:path>
              </a:pathLst>
            </a:custGeom>
            <a:gradFill flip="none" rotWithShape="1">
              <a:gsLst>
                <a:gs pos="61000">
                  <a:schemeClr val="accent6"/>
                </a:gs>
                <a:gs pos="39000">
                  <a:schemeClr val="accent5"/>
                </a:gs>
                <a:gs pos="18000">
                  <a:schemeClr val="accent4"/>
                </a:gs>
                <a:gs pos="92000">
                  <a:schemeClr val="accent3"/>
                </a:gs>
              </a:gsLst>
              <a:lin ang="10800000" scaled="0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000" dirty="0">
                <a:solidFill>
                  <a:schemeClr val="accent2"/>
                </a:solidFill>
              </a:endParaRPr>
            </a:p>
          </p:txBody>
        </p:sp>
        <p:sp>
          <p:nvSpPr>
            <p:cNvPr id="9" name="Oval 8" descr="timeline endpoints">
              <a:extLst>
                <a:ext uri="{FF2B5EF4-FFF2-40B4-BE49-F238E27FC236}">
                  <a16:creationId xmlns:a16="http://schemas.microsoft.com/office/drawing/2014/main" id="{FD500365-FF2B-BD97-E160-2EE37926D791}"/>
                </a:ext>
              </a:extLst>
            </p:cNvPr>
            <p:cNvSpPr/>
            <p:nvPr/>
          </p:nvSpPr>
          <p:spPr>
            <a:xfrm>
              <a:off x="1320120" y="3149771"/>
              <a:ext cx="218092" cy="218092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0" name="Oval 9" descr="timeline endpoints">
              <a:extLst>
                <a:ext uri="{FF2B5EF4-FFF2-40B4-BE49-F238E27FC236}">
                  <a16:creationId xmlns:a16="http://schemas.microsoft.com/office/drawing/2014/main" id="{34C8CF17-1B0C-28D1-6E4D-5187FFFDCE2D}"/>
                </a:ext>
              </a:extLst>
            </p:cNvPr>
            <p:cNvSpPr/>
            <p:nvPr/>
          </p:nvSpPr>
          <p:spPr>
            <a:xfrm>
              <a:off x="10480529" y="3149771"/>
              <a:ext cx="218092" cy="218092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rgbClr val="20A472"/>
                </a:solidFill>
              </a:endParaRPr>
            </a:p>
          </p:txBody>
        </p:sp>
      </p:grp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8AC32E-428F-9A0A-3195-B3423A2C939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266" y="1995707"/>
            <a:ext cx="870966" cy="870966"/>
          </a:xfrm>
          <a:prstGeom prst="ellipse">
            <a:avLst/>
          </a:prstGeom>
          <a:ln w="38100"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2400" cap="all" baseline="0">
                <a:solidFill>
                  <a:schemeClr val="accent4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50"/>
            </a:lvl3pPr>
            <a:lvl4pPr marL="1028700" indent="0" algn="ctr">
              <a:buNone/>
              <a:defRPr sz="900"/>
            </a:lvl4pPr>
            <a:lvl5pPr marL="1371600" indent="0" algn="ctr">
              <a:buNone/>
              <a:defRPr sz="900"/>
            </a:lvl5pPr>
          </a:lstStyle>
          <a:p>
            <a:pPr lvl="0"/>
            <a:r>
              <a:rPr lang="en-US" dirty="0"/>
              <a:t>Q1</a:t>
            </a:r>
          </a:p>
        </p:txBody>
      </p:sp>
      <p:sp>
        <p:nvSpPr>
          <p:cNvPr id="18" name="Text Placeholder 48">
            <a:extLst>
              <a:ext uri="{FF2B5EF4-FFF2-40B4-BE49-F238E27FC236}">
                <a16:creationId xmlns:a16="http://schemas.microsoft.com/office/drawing/2014/main" id="{D127D48E-3E09-48C7-AB33-FBD643EFA5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67936" y="3613288"/>
            <a:ext cx="1347297" cy="226640"/>
          </a:xfrm>
        </p:spPr>
        <p:txBody>
          <a:bodyPr>
            <a:noAutofit/>
          </a:bodyPr>
          <a:lstStyle>
            <a:lvl1pPr marL="0" indent="0">
              <a:buNone/>
              <a:defRPr sz="1500" b="1" cap="all" baseline="0">
                <a:solidFill>
                  <a:schemeClr val="accent4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19" name="Text Placeholder 50">
            <a:extLst>
              <a:ext uri="{FF2B5EF4-FFF2-40B4-BE49-F238E27FC236}">
                <a16:creationId xmlns:a16="http://schemas.microsoft.com/office/drawing/2014/main" id="{A1B91BF4-B790-4F67-98EB-FE905527B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67936" y="3908222"/>
            <a:ext cx="1360175" cy="52982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38A1666A-610A-35B4-038A-027C26F293C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09629" y="1995707"/>
            <a:ext cx="870966" cy="870966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2400" cap="all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50"/>
            </a:lvl3pPr>
            <a:lvl4pPr marL="1028700" indent="0" algn="ctr">
              <a:buNone/>
              <a:defRPr sz="900"/>
            </a:lvl4pPr>
            <a:lvl5pPr marL="1371600" indent="0" algn="ctr">
              <a:buNone/>
              <a:defRPr sz="900"/>
            </a:lvl5pPr>
          </a:lstStyle>
          <a:p>
            <a:pPr lvl="0"/>
            <a:r>
              <a:rPr lang="en-US" dirty="0"/>
              <a:t>Q2</a:t>
            </a:r>
          </a:p>
        </p:txBody>
      </p:sp>
      <p:sp>
        <p:nvSpPr>
          <p:cNvPr id="20" name="Text Placeholder 48">
            <a:extLst>
              <a:ext uri="{FF2B5EF4-FFF2-40B4-BE49-F238E27FC236}">
                <a16:creationId xmlns:a16="http://schemas.microsoft.com/office/drawing/2014/main" id="{CCA5F33F-1634-427F-92BF-99A5ED52A4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00557" y="3613288"/>
            <a:ext cx="1347297" cy="226640"/>
          </a:xfrm>
        </p:spPr>
        <p:txBody>
          <a:bodyPr>
            <a:noAutofit/>
          </a:bodyPr>
          <a:lstStyle>
            <a:lvl1pPr marL="0" indent="0">
              <a:buNone/>
              <a:defRPr sz="1500" b="1" cap="all" baseline="0">
                <a:solidFill>
                  <a:schemeClr val="accent5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1" name="Text Placeholder 50">
            <a:extLst>
              <a:ext uri="{FF2B5EF4-FFF2-40B4-BE49-F238E27FC236}">
                <a16:creationId xmlns:a16="http://schemas.microsoft.com/office/drawing/2014/main" id="{084F28D2-C99C-44DC-95CF-A18847F3B6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00558" y="3908222"/>
            <a:ext cx="1360175" cy="52982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3FDDA6AC-3BDE-259D-EBBE-6A7B12A217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33991" y="1995707"/>
            <a:ext cx="870966" cy="870966"/>
          </a:xfrm>
          <a:prstGeom prst="ellipse">
            <a:avLst/>
          </a:prstGeom>
          <a:ln w="38100">
            <a:solidFill>
              <a:schemeClr val="accent6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2400" cap="all" baseline="0">
                <a:solidFill>
                  <a:schemeClr val="accent6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50"/>
            </a:lvl3pPr>
            <a:lvl4pPr marL="1028700" indent="0" algn="ctr">
              <a:buNone/>
              <a:defRPr sz="900"/>
            </a:lvl4pPr>
            <a:lvl5pPr marL="1371600" indent="0" algn="ctr">
              <a:buNone/>
              <a:defRPr sz="900"/>
            </a:lvl5pPr>
          </a:lstStyle>
          <a:p>
            <a:pPr lvl="0"/>
            <a:r>
              <a:rPr lang="en-US" dirty="0"/>
              <a:t>Q3</a:t>
            </a:r>
          </a:p>
        </p:txBody>
      </p:sp>
      <p:sp>
        <p:nvSpPr>
          <p:cNvPr id="22" name="Text Placeholder 48">
            <a:extLst>
              <a:ext uri="{FF2B5EF4-FFF2-40B4-BE49-F238E27FC236}">
                <a16:creationId xmlns:a16="http://schemas.microsoft.com/office/drawing/2014/main" id="{2402522A-E098-4FB5-B454-D6FC98D90C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33179" y="3613288"/>
            <a:ext cx="1347297" cy="226640"/>
          </a:xfrm>
        </p:spPr>
        <p:txBody>
          <a:bodyPr>
            <a:noAutofit/>
          </a:bodyPr>
          <a:lstStyle>
            <a:lvl1pPr marL="0" indent="0">
              <a:buNone/>
              <a:defRPr sz="1500" b="1" cap="all" baseline="0">
                <a:solidFill>
                  <a:schemeClr val="accent6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3" name="Text Placeholder 50">
            <a:extLst>
              <a:ext uri="{FF2B5EF4-FFF2-40B4-BE49-F238E27FC236}">
                <a16:creationId xmlns:a16="http://schemas.microsoft.com/office/drawing/2014/main" id="{18CF51EA-CDE2-4AA1-83CB-9DC6E212C33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33179" y="3908222"/>
            <a:ext cx="1360175" cy="52982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DFBC172-3AC7-02D5-403B-5AB8BAB349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58354" y="1983632"/>
            <a:ext cx="870966" cy="870966"/>
          </a:xfrm>
          <a:prstGeom prst="ellipse">
            <a:avLst/>
          </a:prstGeom>
          <a:ln w="38100"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2400" cap="all" baseline="0">
                <a:solidFill>
                  <a:schemeClr val="accent3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50"/>
            </a:lvl3pPr>
            <a:lvl4pPr marL="1028700" indent="0" algn="ctr">
              <a:buNone/>
              <a:defRPr sz="900"/>
            </a:lvl4pPr>
            <a:lvl5pPr marL="1371600" indent="0" algn="ctr">
              <a:buNone/>
              <a:defRPr sz="900"/>
            </a:lvl5pPr>
          </a:lstStyle>
          <a:p>
            <a:pPr lvl="0"/>
            <a:r>
              <a:rPr lang="en-US" dirty="0"/>
              <a:t>Q4</a:t>
            </a:r>
          </a:p>
        </p:txBody>
      </p:sp>
      <p:sp>
        <p:nvSpPr>
          <p:cNvPr id="24" name="Text Placeholder 48">
            <a:extLst>
              <a:ext uri="{FF2B5EF4-FFF2-40B4-BE49-F238E27FC236}">
                <a16:creationId xmlns:a16="http://schemas.microsoft.com/office/drawing/2014/main" id="{FE2BFCE7-D8D1-42B7-97F2-78B1D2CB5F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65800" y="3613288"/>
            <a:ext cx="1347297" cy="226640"/>
          </a:xfrm>
        </p:spPr>
        <p:txBody>
          <a:bodyPr>
            <a:noAutofit/>
          </a:bodyPr>
          <a:lstStyle>
            <a:lvl1pPr marL="0" indent="0">
              <a:buNone/>
              <a:defRPr sz="1500" b="1" cap="all" baseline="0">
                <a:solidFill>
                  <a:schemeClr val="accent3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5" name="Text Placeholder 50">
            <a:extLst>
              <a:ext uri="{FF2B5EF4-FFF2-40B4-BE49-F238E27FC236}">
                <a16:creationId xmlns:a16="http://schemas.microsoft.com/office/drawing/2014/main" id="{0C4E8DE7-5691-4470-BC2C-F9F6532248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65801" y="3908222"/>
            <a:ext cx="1360175" cy="52982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624881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67390-01C5-4A4E-AF7F-79E8DB2B2D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2593" y="342900"/>
            <a:ext cx="8798814" cy="949175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069D12C-3F64-5612-65C0-30B87467635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57409" y="1938819"/>
            <a:ext cx="658368" cy="658368"/>
          </a:xfrm>
          <a:prstGeom prst="ellipse">
            <a:avLst/>
          </a:prstGeom>
          <a:ln w="38100">
            <a:solidFill>
              <a:schemeClr val="accent4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accent4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Q1</a:t>
            </a:r>
          </a:p>
        </p:txBody>
      </p:sp>
      <p:sp>
        <p:nvSpPr>
          <p:cNvPr id="34" name="Text Placeholder 48">
            <a:extLst>
              <a:ext uri="{FF2B5EF4-FFF2-40B4-BE49-F238E27FC236}">
                <a16:creationId xmlns:a16="http://schemas.microsoft.com/office/drawing/2014/main" id="{C6E48CAB-F1C0-4E71-9686-C02A967E92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136" y="3010891"/>
            <a:ext cx="931735" cy="226640"/>
          </a:xfrm>
        </p:spPr>
        <p:txBody>
          <a:bodyPr lIns="0" rIns="0">
            <a:noAutofit/>
          </a:bodyPr>
          <a:lstStyle>
            <a:lvl1pPr marL="0" indent="0">
              <a:buNone/>
              <a:defRPr sz="1200" b="1" cap="all" baseline="0">
                <a:solidFill>
                  <a:schemeClr val="accent4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5" name="Text Placeholder 50">
            <a:extLst>
              <a:ext uri="{FF2B5EF4-FFF2-40B4-BE49-F238E27FC236}">
                <a16:creationId xmlns:a16="http://schemas.microsoft.com/office/drawing/2014/main" id="{7C226081-D459-4A68-9B23-0C804E6A63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2136" y="3364634"/>
            <a:ext cx="931735" cy="887326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6576D8A9-A8D2-9DDC-0F30-8189EA083D20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464863" y="1938819"/>
            <a:ext cx="658368" cy="65836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Q2</a:t>
            </a:r>
          </a:p>
        </p:txBody>
      </p:sp>
      <p:sp>
        <p:nvSpPr>
          <p:cNvPr id="50" name="Text Placeholder 48">
            <a:extLst>
              <a:ext uri="{FF2B5EF4-FFF2-40B4-BE49-F238E27FC236}">
                <a16:creationId xmlns:a16="http://schemas.microsoft.com/office/drawing/2014/main" id="{C32AE455-05F0-44FA-98C4-73D9C60DF89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379327" y="3010891"/>
            <a:ext cx="952842" cy="226640"/>
          </a:xfrm>
        </p:spPr>
        <p:txBody>
          <a:bodyPr lIns="0" rIns="0">
            <a:noAutofit/>
          </a:bodyPr>
          <a:lstStyle>
            <a:lvl1pPr marL="0" indent="0">
              <a:buNone/>
              <a:defRPr sz="1200" b="1" cap="all" baseline="0">
                <a:solidFill>
                  <a:schemeClr val="accent5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3C3FB663-073E-458E-A31A-B15112A0D37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379327" y="3364634"/>
            <a:ext cx="931735" cy="887326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6E6D2BAA-4D65-0445-B45C-617A021365A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453693" y="1938819"/>
            <a:ext cx="658368" cy="658368"/>
          </a:xfrm>
          <a:prstGeom prst="ellipse">
            <a:avLst/>
          </a:prstGeom>
          <a:ln w="3810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accent6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Q3</a:t>
            </a:r>
          </a:p>
        </p:txBody>
      </p:sp>
      <p:sp>
        <p:nvSpPr>
          <p:cNvPr id="52" name="Text Placeholder 48">
            <a:extLst>
              <a:ext uri="{FF2B5EF4-FFF2-40B4-BE49-F238E27FC236}">
                <a16:creationId xmlns:a16="http://schemas.microsoft.com/office/drawing/2014/main" id="{91332113-C9A3-4B1F-A973-C30104497D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416518" y="3010891"/>
            <a:ext cx="930932" cy="226640"/>
          </a:xfrm>
        </p:spPr>
        <p:txBody>
          <a:bodyPr lIns="0" rIns="0">
            <a:noAutofit/>
          </a:bodyPr>
          <a:lstStyle>
            <a:lvl1pPr marL="0" indent="0">
              <a:buNone/>
              <a:defRPr sz="1200" b="1" cap="all" baseline="0">
                <a:solidFill>
                  <a:schemeClr val="accent6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3" name="Text Placeholder 50">
            <a:extLst>
              <a:ext uri="{FF2B5EF4-FFF2-40B4-BE49-F238E27FC236}">
                <a16:creationId xmlns:a16="http://schemas.microsoft.com/office/drawing/2014/main" id="{CDAC2DE8-0B23-47D4-A121-018184C5D2B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416518" y="3364634"/>
            <a:ext cx="931735" cy="887326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499C3FA7-D6A4-3F9C-021F-BBFE172B3AB1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468291" y="1938819"/>
            <a:ext cx="658368" cy="658368"/>
          </a:xfrm>
          <a:prstGeom prst="ellipse">
            <a:avLst/>
          </a:prstGeom>
          <a:ln w="38100">
            <a:solidFill>
              <a:schemeClr val="accent3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accent3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Q4</a:t>
            </a:r>
          </a:p>
        </p:txBody>
      </p:sp>
      <p:sp>
        <p:nvSpPr>
          <p:cNvPr id="54" name="Text Placeholder 48">
            <a:extLst>
              <a:ext uri="{FF2B5EF4-FFF2-40B4-BE49-F238E27FC236}">
                <a16:creationId xmlns:a16="http://schemas.microsoft.com/office/drawing/2014/main" id="{AE8613EE-32F0-4251-809B-6B9907E226C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453708" y="3010891"/>
            <a:ext cx="930932" cy="226640"/>
          </a:xfrm>
        </p:spPr>
        <p:txBody>
          <a:bodyPr lIns="0" rIns="0">
            <a:noAutofit/>
          </a:bodyPr>
          <a:lstStyle>
            <a:lvl1pPr marL="0" indent="0">
              <a:buNone/>
              <a:defRPr sz="1200" b="1" cap="all" baseline="0">
                <a:solidFill>
                  <a:schemeClr val="accent3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5" name="Text Placeholder 50">
            <a:extLst>
              <a:ext uri="{FF2B5EF4-FFF2-40B4-BE49-F238E27FC236}">
                <a16:creationId xmlns:a16="http://schemas.microsoft.com/office/drawing/2014/main" id="{6E9683DA-61F6-48A0-9453-C03FB979401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53708" y="3364634"/>
            <a:ext cx="931735" cy="887326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Text Placeholder 17">
            <a:extLst>
              <a:ext uri="{FF2B5EF4-FFF2-40B4-BE49-F238E27FC236}">
                <a16:creationId xmlns:a16="http://schemas.microsoft.com/office/drawing/2014/main" id="{64EC693F-BE91-85FE-44F0-EFE8F6DAC59D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028135" y="1938819"/>
            <a:ext cx="658368" cy="658368"/>
          </a:xfrm>
          <a:prstGeom prst="ellipse">
            <a:avLst/>
          </a:prstGeom>
          <a:ln w="38100">
            <a:solidFill>
              <a:schemeClr val="accent4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accent4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Q1</a:t>
            </a:r>
          </a:p>
        </p:txBody>
      </p:sp>
      <p:sp>
        <p:nvSpPr>
          <p:cNvPr id="56" name="Text Placeholder 48">
            <a:extLst>
              <a:ext uri="{FF2B5EF4-FFF2-40B4-BE49-F238E27FC236}">
                <a16:creationId xmlns:a16="http://schemas.microsoft.com/office/drawing/2014/main" id="{53C09CD9-E6F6-4AA3-968A-491D1568E73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916422" y="3010891"/>
            <a:ext cx="930932" cy="226640"/>
          </a:xfrm>
        </p:spPr>
        <p:txBody>
          <a:bodyPr lIns="0" rIns="0">
            <a:noAutofit/>
          </a:bodyPr>
          <a:lstStyle>
            <a:lvl1pPr marL="0" indent="0">
              <a:buNone/>
              <a:defRPr sz="1200" b="1" cap="all" baseline="0">
                <a:solidFill>
                  <a:schemeClr val="accent4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7" name="Text Placeholder 50">
            <a:extLst>
              <a:ext uri="{FF2B5EF4-FFF2-40B4-BE49-F238E27FC236}">
                <a16:creationId xmlns:a16="http://schemas.microsoft.com/office/drawing/2014/main" id="{4457D5F2-D7AE-44A9-847A-D20086BCCC2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916422" y="3364634"/>
            <a:ext cx="931735" cy="887326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FC3D5189-674F-A21F-1398-5FCFC7F642C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035589" y="1938819"/>
            <a:ext cx="658368" cy="65836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Q2</a:t>
            </a:r>
          </a:p>
        </p:txBody>
      </p:sp>
      <p:sp>
        <p:nvSpPr>
          <p:cNvPr id="58" name="Text Placeholder 48">
            <a:extLst>
              <a:ext uri="{FF2B5EF4-FFF2-40B4-BE49-F238E27FC236}">
                <a16:creationId xmlns:a16="http://schemas.microsoft.com/office/drawing/2014/main" id="{4FBE8211-41BE-41C2-B826-94FD55BC0AA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53613" y="3010891"/>
            <a:ext cx="930931" cy="226640"/>
          </a:xfrm>
        </p:spPr>
        <p:txBody>
          <a:bodyPr lIns="0" rIns="0">
            <a:noAutofit/>
          </a:bodyPr>
          <a:lstStyle>
            <a:lvl1pPr marL="0" indent="0">
              <a:buNone/>
              <a:defRPr sz="1200" b="1" cap="all" baseline="0">
                <a:solidFill>
                  <a:schemeClr val="accent5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9" name="Text Placeholder 50">
            <a:extLst>
              <a:ext uri="{FF2B5EF4-FFF2-40B4-BE49-F238E27FC236}">
                <a16:creationId xmlns:a16="http://schemas.microsoft.com/office/drawing/2014/main" id="{18C75666-F3E0-4AD7-8C05-FEFFEAE1D10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953613" y="3364634"/>
            <a:ext cx="931735" cy="887326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529910F4-ABB9-EC08-F4A5-4EA1F188DA10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024420" y="1938819"/>
            <a:ext cx="658368" cy="658368"/>
          </a:xfrm>
          <a:prstGeom prst="ellipse">
            <a:avLst/>
          </a:prstGeom>
          <a:ln w="3810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accent6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Q3</a:t>
            </a:r>
          </a:p>
        </p:txBody>
      </p:sp>
      <p:sp>
        <p:nvSpPr>
          <p:cNvPr id="60" name="Text Placeholder 48">
            <a:extLst>
              <a:ext uri="{FF2B5EF4-FFF2-40B4-BE49-F238E27FC236}">
                <a16:creationId xmlns:a16="http://schemas.microsoft.com/office/drawing/2014/main" id="{66478F13-D9B8-4439-9B08-804CD6848EB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990804" y="3010891"/>
            <a:ext cx="930931" cy="226640"/>
          </a:xfrm>
        </p:spPr>
        <p:txBody>
          <a:bodyPr lIns="0" rIns="0">
            <a:noAutofit/>
          </a:bodyPr>
          <a:lstStyle>
            <a:lvl1pPr marL="0" indent="0">
              <a:buNone/>
              <a:defRPr sz="1200" b="1" cap="all" baseline="0">
                <a:solidFill>
                  <a:schemeClr val="accent6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1" name="Text Placeholder 50">
            <a:extLst>
              <a:ext uri="{FF2B5EF4-FFF2-40B4-BE49-F238E27FC236}">
                <a16:creationId xmlns:a16="http://schemas.microsoft.com/office/drawing/2014/main" id="{08844405-957A-4970-A2B6-D161FED665F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990804" y="3364634"/>
            <a:ext cx="931735" cy="887326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DF1F1105-2FFE-7BE6-46FF-3A7630DE25C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039018" y="1938819"/>
            <a:ext cx="658368" cy="658368"/>
          </a:xfrm>
          <a:prstGeom prst="ellipse">
            <a:avLst/>
          </a:prstGeom>
          <a:ln w="38100">
            <a:solidFill>
              <a:schemeClr val="accent3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accent3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Q4</a:t>
            </a:r>
          </a:p>
        </p:txBody>
      </p:sp>
      <p:sp>
        <p:nvSpPr>
          <p:cNvPr id="62" name="Text Placeholder 48">
            <a:extLst>
              <a:ext uri="{FF2B5EF4-FFF2-40B4-BE49-F238E27FC236}">
                <a16:creationId xmlns:a16="http://schemas.microsoft.com/office/drawing/2014/main" id="{6F067D31-AE61-48F0-A497-1908DC77F086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027994" y="3010891"/>
            <a:ext cx="930931" cy="226640"/>
          </a:xfrm>
        </p:spPr>
        <p:txBody>
          <a:bodyPr lIns="0" rIns="0">
            <a:noAutofit/>
          </a:bodyPr>
          <a:lstStyle>
            <a:lvl1pPr marL="0" indent="0">
              <a:buNone/>
              <a:defRPr sz="1200" b="1" cap="all" baseline="0">
                <a:solidFill>
                  <a:schemeClr val="accent3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3" name="Text Placeholder 50">
            <a:extLst>
              <a:ext uri="{FF2B5EF4-FFF2-40B4-BE49-F238E27FC236}">
                <a16:creationId xmlns:a16="http://schemas.microsoft.com/office/drawing/2014/main" id="{5B4A526A-A40E-4B7D-94EC-5FDCAD2EAD89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027994" y="3364634"/>
            <a:ext cx="931735" cy="887326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3D517CA-018E-3538-2285-537DE6EF4C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94776" y="1748455"/>
            <a:ext cx="4190667" cy="1044487"/>
            <a:chOff x="259701" y="2331273"/>
            <a:chExt cx="5587556" cy="1392649"/>
          </a:xfrm>
        </p:grpSpPr>
        <p:sp>
          <p:nvSpPr>
            <p:cNvPr id="3" name="Freeform: Shape 2" descr="timeline ">
              <a:extLst>
                <a:ext uri="{FF2B5EF4-FFF2-40B4-BE49-F238E27FC236}">
                  <a16:creationId xmlns:a16="http://schemas.microsoft.com/office/drawing/2014/main" id="{AC2061C7-0EF4-4BE2-C9C9-6500F8654BB4}"/>
                </a:ext>
              </a:extLst>
            </p:cNvPr>
            <p:cNvSpPr/>
            <p:nvPr userDrawn="1"/>
          </p:nvSpPr>
          <p:spPr>
            <a:xfrm rot="10800000" flipV="1">
              <a:off x="340122" y="2331273"/>
              <a:ext cx="5431542" cy="1392649"/>
            </a:xfrm>
            <a:custGeom>
              <a:avLst/>
              <a:gdLst>
                <a:gd name="connsiteX0" fmla="*/ 1450750 w 5658193"/>
                <a:gd name="connsiteY0" fmla="*/ 725607 h 1450763"/>
                <a:gd name="connsiteX1" fmla="*/ 1449830 w 5658193"/>
                <a:gd name="connsiteY1" fmla="*/ 725607 h 1450763"/>
                <a:gd name="connsiteX2" fmla="*/ 1449806 w 5658193"/>
                <a:gd name="connsiteY2" fmla="*/ 725382 h 1450763"/>
                <a:gd name="connsiteX3" fmla="*/ 1449830 w 5658193"/>
                <a:gd name="connsiteY3" fmla="*/ 725157 h 1450763"/>
                <a:gd name="connsiteX4" fmla="*/ 1402870 w 5658193"/>
                <a:gd name="connsiteY4" fmla="*/ 725157 h 1450763"/>
                <a:gd name="connsiteX5" fmla="*/ 1389130 w 5658193"/>
                <a:gd name="connsiteY5" fmla="*/ 588840 h 1450763"/>
                <a:gd name="connsiteX6" fmla="*/ 725382 w 5658193"/>
                <a:gd name="connsiteY6" fmla="*/ 47869 h 1450763"/>
                <a:gd name="connsiteX7" fmla="*/ 47868 w 5658193"/>
                <a:gd name="connsiteY7" fmla="*/ 725382 h 1450763"/>
                <a:gd name="connsiteX8" fmla="*/ 47890 w 5658193"/>
                <a:gd name="connsiteY8" fmla="*/ 725607 h 1450763"/>
                <a:gd name="connsiteX9" fmla="*/ 10 w 5658193"/>
                <a:gd name="connsiteY9" fmla="*/ 725607 h 1450763"/>
                <a:gd name="connsiteX10" fmla="*/ 0 w 5658193"/>
                <a:gd name="connsiteY10" fmla="*/ 725382 h 1450763"/>
                <a:gd name="connsiteX11" fmla="*/ 725382 w 5658193"/>
                <a:gd name="connsiteY11" fmla="*/ 1 h 1450763"/>
                <a:gd name="connsiteX12" fmla="*/ 1450762 w 5658193"/>
                <a:gd name="connsiteY12" fmla="*/ 725382 h 1450763"/>
                <a:gd name="connsiteX13" fmla="*/ 4932812 w 5658193"/>
                <a:gd name="connsiteY13" fmla="*/ 1450762 h 1450763"/>
                <a:gd name="connsiteX14" fmla="*/ 4207431 w 5658193"/>
                <a:gd name="connsiteY14" fmla="*/ 725381 h 1450763"/>
                <a:gd name="connsiteX15" fmla="*/ 4207442 w 5658193"/>
                <a:gd name="connsiteY15" fmla="*/ 725156 h 1450763"/>
                <a:gd name="connsiteX16" fmla="*/ 4208363 w 5658193"/>
                <a:gd name="connsiteY16" fmla="*/ 725156 h 1450763"/>
                <a:gd name="connsiteX17" fmla="*/ 4208386 w 5658193"/>
                <a:gd name="connsiteY17" fmla="*/ 725381 h 1450763"/>
                <a:gd name="connsiteX18" fmla="*/ 4208363 w 5658193"/>
                <a:gd name="connsiteY18" fmla="*/ 725606 h 1450763"/>
                <a:gd name="connsiteX19" fmla="*/ 4255322 w 5658193"/>
                <a:gd name="connsiteY19" fmla="*/ 725606 h 1450763"/>
                <a:gd name="connsiteX20" fmla="*/ 4269064 w 5658193"/>
                <a:gd name="connsiteY20" fmla="*/ 861924 h 1450763"/>
                <a:gd name="connsiteX21" fmla="*/ 4932812 w 5658193"/>
                <a:gd name="connsiteY21" fmla="*/ 1402894 h 1450763"/>
                <a:gd name="connsiteX22" fmla="*/ 5610325 w 5658193"/>
                <a:gd name="connsiteY22" fmla="*/ 725381 h 1450763"/>
                <a:gd name="connsiteX23" fmla="*/ 5610302 w 5658193"/>
                <a:gd name="connsiteY23" fmla="*/ 725156 h 1450763"/>
                <a:gd name="connsiteX24" fmla="*/ 5658182 w 5658193"/>
                <a:gd name="connsiteY24" fmla="*/ 725156 h 1450763"/>
                <a:gd name="connsiteX25" fmla="*/ 5658193 w 5658193"/>
                <a:gd name="connsiteY25" fmla="*/ 725381 h 1450763"/>
                <a:gd name="connsiteX26" fmla="*/ 4932812 w 5658193"/>
                <a:gd name="connsiteY26" fmla="*/ 1450762 h 1450763"/>
                <a:gd name="connsiteX27" fmla="*/ 2127320 w 5658193"/>
                <a:gd name="connsiteY27" fmla="*/ 1450763 h 1450763"/>
                <a:gd name="connsiteX28" fmla="*/ 1401938 w 5658193"/>
                <a:gd name="connsiteY28" fmla="*/ 725382 h 1450763"/>
                <a:gd name="connsiteX29" fmla="*/ 1401950 w 5658193"/>
                <a:gd name="connsiteY29" fmla="*/ 725157 h 1450763"/>
                <a:gd name="connsiteX30" fmla="*/ 1402870 w 5658193"/>
                <a:gd name="connsiteY30" fmla="*/ 725157 h 1450763"/>
                <a:gd name="connsiteX31" fmla="*/ 1402894 w 5658193"/>
                <a:gd name="connsiteY31" fmla="*/ 725382 h 1450763"/>
                <a:gd name="connsiteX32" fmla="*/ 1402870 w 5658193"/>
                <a:gd name="connsiteY32" fmla="*/ 725607 h 1450763"/>
                <a:gd name="connsiteX33" fmla="*/ 1449830 w 5658193"/>
                <a:gd name="connsiteY33" fmla="*/ 725607 h 1450763"/>
                <a:gd name="connsiteX34" fmla="*/ 1463572 w 5658193"/>
                <a:gd name="connsiteY34" fmla="*/ 861925 h 1450763"/>
                <a:gd name="connsiteX35" fmla="*/ 2127320 w 5658193"/>
                <a:gd name="connsiteY35" fmla="*/ 1402895 h 1450763"/>
                <a:gd name="connsiteX36" fmla="*/ 2804833 w 5658193"/>
                <a:gd name="connsiteY36" fmla="*/ 725382 h 1450763"/>
                <a:gd name="connsiteX37" fmla="*/ 2804810 w 5658193"/>
                <a:gd name="connsiteY37" fmla="*/ 725157 h 1450763"/>
                <a:gd name="connsiteX38" fmla="*/ 2805515 w 5658193"/>
                <a:gd name="connsiteY38" fmla="*/ 725157 h 1450763"/>
                <a:gd name="connsiteX39" fmla="*/ 2820229 w 5658193"/>
                <a:gd name="connsiteY39" fmla="*/ 579192 h 1450763"/>
                <a:gd name="connsiteX40" fmla="*/ 3530873 w 5658193"/>
                <a:gd name="connsiteY40" fmla="*/ 0 h 1450763"/>
                <a:gd name="connsiteX41" fmla="*/ 4256254 w 5658193"/>
                <a:gd name="connsiteY41" fmla="*/ 725381 h 1450763"/>
                <a:gd name="connsiteX42" fmla="*/ 4256243 w 5658193"/>
                <a:gd name="connsiteY42" fmla="*/ 725606 h 1450763"/>
                <a:gd name="connsiteX43" fmla="*/ 4255322 w 5658193"/>
                <a:gd name="connsiteY43" fmla="*/ 725606 h 1450763"/>
                <a:gd name="connsiteX44" fmla="*/ 4255299 w 5658193"/>
                <a:gd name="connsiteY44" fmla="*/ 725381 h 1450763"/>
                <a:gd name="connsiteX45" fmla="*/ 4255322 w 5658193"/>
                <a:gd name="connsiteY45" fmla="*/ 725156 h 1450763"/>
                <a:gd name="connsiteX46" fmla="*/ 4208363 w 5658193"/>
                <a:gd name="connsiteY46" fmla="*/ 725156 h 1450763"/>
                <a:gd name="connsiteX47" fmla="*/ 4194621 w 5658193"/>
                <a:gd name="connsiteY47" fmla="*/ 588839 h 1450763"/>
                <a:gd name="connsiteX48" fmla="*/ 3530873 w 5658193"/>
                <a:gd name="connsiteY48" fmla="*/ 47868 h 1450763"/>
                <a:gd name="connsiteX49" fmla="*/ 2853360 w 5658193"/>
                <a:gd name="connsiteY49" fmla="*/ 725381 h 1450763"/>
                <a:gd name="connsiteX50" fmla="*/ 2853383 w 5658193"/>
                <a:gd name="connsiteY50" fmla="*/ 725606 h 1450763"/>
                <a:gd name="connsiteX51" fmla="*/ 2852678 w 5658193"/>
                <a:gd name="connsiteY51" fmla="*/ 725606 h 1450763"/>
                <a:gd name="connsiteX52" fmla="*/ 2837964 w 5658193"/>
                <a:gd name="connsiteY52" fmla="*/ 871572 h 1450763"/>
                <a:gd name="connsiteX53" fmla="*/ 2127320 w 5658193"/>
                <a:gd name="connsiteY53" fmla="*/ 1450763 h 145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658193" h="1450763">
                  <a:moveTo>
                    <a:pt x="1450750" y="725607"/>
                  </a:moveTo>
                  <a:lnTo>
                    <a:pt x="1449830" y="725607"/>
                  </a:lnTo>
                  <a:lnTo>
                    <a:pt x="1449806" y="725382"/>
                  </a:lnTo>
                  <a:lnTo>
                    <a:pt x="1449830" y="725157"/>
                  </a:lnTo>
                  <a:lnTo>
                    <a:pt x="1402870" y="725157"/>
                  </a:lnTo>
                  <a:lnTo>
                    <a:pt x="1389130" y="588840"/>
                  </a:lnTo>
                  <a:cubicBezTo>
                    <a:pt x="1325954" y="280108"/>
                    <a:pt x="1052790" y="47869"/>
                    <a:pt x="725382" y="47869"/>
                  </a:cubicBezTo>
                  <a:cubicBezTo>
                    <a:pt x="351202" y="47869"/>
                    <a:pt x="47868" y="351202"/>
                    <a:pt x="47868" y="725382"/>
                  </a:cubicBezTo>
                  <a:lnTo>
                    <a:pt x="47890" y="725607"/>
                  </a:lnTo>
                  <a:lnTo>
                    <a:pt x="10" y="725607"/>
                  </a:lnTo>
                  <a:lnTo>
                    <a:pt x="0" y="725382"/>
                  </a:lnTo>
                  <a:cubicBezTo>
                    <a:pt x="0" y="324765"/>
                    <a:pt x="324764" y="1"/>
                    <a:pt x="725382" y="1"/>
                  </a:cubicBezTo>
                  <a:cubicBezTo>
                    <a:pt x="1125998" y="1"/>
                    <a:pt x="1450762" y="324765"/>
                    <a:pt x="1450762" y="725382"/>
                  </a:cubicBezTo>
                  <a:close/>
                  <a:moveTo>
                    <a:pt x="4932812" y="1450762"/>
                  </a:moveTo>
                  <a:cubicBezTo>
                    <a:pt x="4532195" y="1450762"/>
                    <a:pt x="4207431" y="1125998"/>
                    <a:pt x="4207431" y="725381"/>
                  </a:cubicBezTo>
                  <a:lnTo>
                    <a:pt x="4207442" y="725156"/>
                  </a:lnTo>
                  <a:lnTo>
                    <a:pt x="4208363" y="725156"/>
                  </a:lnTo>
                  <a:lnTo>
                    <a:pt x="4208386" y="725381"/>
                  </a:lnTo>
                  <a:lnTo>
                    <a:pt x="4208363" y="725606"/>
                  </a:lnTo>
                  <a:lnTo>
                    <a:pt x="4255322" y="725606"/>
                  </a:lnTo>
                  <a:lnTo>
                    <a:pt x="4269064" y="861924"/>
                  </a:lnTo>
                  <a:cubicBezTo>
                    <a:pt x="4332239" y="1170655"/>
                    <a:pt x="4605404" y="1402894"/>
                    <a:pt x="4932812" y="1402894"/>
                  </a:cubicBezTo>
                  <a:cubicBezTo>
                    <a:pt x="5306992" y="1402894"/>
                    <a:pt x="5610325" y="1099561"/>
                    <a:pt x="5610325" y="725381"/>
                  </a:cubicBezTo>
                  <a:lnTo>
                    <a:pt x="5610302" y="725156"/>
                  </a:lnTo>
                  <a:lnTo>
                    <a:pt x="5658182" y="725156"/>
                  </a:lnTo>
                  <a:lnTo>
                    <a:pt x="5658193" y="725381"/>
                  </a:lnTo>
                  <a:cubicBezTo>
                    <a:pt x="5658193" y="1125998"/>
                    <a:pt x="5333429" y="1450762"/>
                    <a:pt x="4932812" y="1450762"/>
                  </a:cubicBezTo>
                  <a:close/>
                  <a:moveTo>
                    <a:pt x="2127320" y="1450763"/>
                  </a:moveTo>
                  <a:cubicBezTo>
                    <a:pt x="1726703" y="1450763"/>
                    <a:pt x="1401938" y="1125999"/>
                    <a:pt x="1401938" y="725382"/>
                  </a:cubicBezTo>
                  <a:lnTo>
                    <a:pt x="1401950" y="725157"/>
                  </a:lnTo>
                  <a:lnTo>
                    <a:pt x="1402870" y="725157"/>
                  </a:lnTo>
                  <a:lnTo>
                    <a:pt x="1402894" y="725382"/>
                  </a:lnTo>
                  <a:lnTo>
                    <a:pt x="1402870" y="725607"/>
                  </a:lnTo>
                  <a:lnTo>
                    <a:pt x="1449830" y="725607"/>
                  </a:lnTo>
                  <a:lnTo>
                    <a:pt x="1463572" y="861925"/>
                  </a:lnTo>
                  <a:cubicBezTo>
                    <a:pt x="1526746" y="1170656"/>
                    <a:pt x="1799912" y="1402895"/>
                    <a:pt x="2127320" y="1402895"/>
                  </a:cubicBezTo>
                  <a:cubicBezTo>
                    <a:pt x="2501500" y="1402895"/>
                    <a:pt x="2804833" y="1099562"/>
                    <a:pt x="2804833" y="725382"/>
                  </a:cubicBezTo>
                  <a:lnTo>
                    <a:pt x="2804810" y="725157"/>
                  </a:lnTo>
                  <a:lnTo>
                    <a:pt x="2805515" y="725157"/>
                  </a:lnTo>
                  <a:lnTo>
                    <a:pt x="2820229" y="579192"/>
                  </a:lnTo>
                  <a:cubicBezTo>
                    <a:pt x="2887868" y="248648"/>
                    <a:pt x="3180333" y="0"/>
                    <a:pt x="3530873" y="0"/>
                  </a:cubicBezTo>
                  <a:cubicBezTo>
                    <a:pt x="3931490" y="0"/>
                    <a:pt x="4256254" y="324764"/>
                    <a:pt x="4256254" y="725381"/>
                  </a:cubicBezTo>
                  <a:lnTo>
                    <a:pt x="4256243" y="725606"/>
                  </a:lnTo>
                  <a:lnTo>
                    <a:pt x="4255322" y="725606"/>
                  </a:lnTo>
                  <a:lnTo>
                    <a:pt x="4255299" y="725381"/>
                  </a:lnTo>
                  <a:lnTo>
                    <a:pt x="4255322" y="725156"/>
                  </a:lnTo>
                  <a:lnTo>
                    <a:pt x="4208363" y="725156"/>
                  </a:lnTo>
                  <a:lnTo>
                    <a:pt x="4194621" y="588839"/>
                  </a:lnTo>
                  <a:cubicBezTo>
                    <a:pt x="4131446" y="280107"/>
                    <a:pt x="3858281" y="47868"/>
                    <a:pt x="3530873" y="47868"/>
                  </a:cubicBezTo>
                  <a:cubicBezTo>
                    <a:pt x="3156693" y="47868"/>
                    <a:pt x="2853360" y="351201"/>
                    <a:pt x="2853360" y="725381"/>
                  </a:cubicBezTo>
                  <a:lnTo>
                    <a:pt x="2853383" y="725606"/>
                  </a:lnTo>
                  <a:lnTo>
                    <a:pt x="2852678" y="725606"/>
                  </a:lnTo>
                  <a:lnTo>
                    <a:pt x="2837964" y="871572"/>
                  </a:lnTo>
                  <a:cubicBezTo>
                    <a:pt x="2770325" y="1202116"/>
                    <a:pt x="2477860" y="1450763"/>
                    <a:pt x="2127320" y="1450763"/>
                  </a:cubicBezTo>
                  <a:close/>
                </a:path>
              </a:pathLst>
            </a:custGeom>
            <a:gradFill>
              <a:gsLst>
                <a:gs pos="66000">
                  <a:schemeClr val="accent6"/>
                </a:gs>
                <a:gs pos="42000">
                  <a:schemeClr val="accent5"/>
                </a:gs>
                <a:gs pos="8000">
                  <a:schemeClr val="accent4"/>
                </a:gs>
                <a:gs pos="90000">
                  <a:schemeClr val="accent3"/>
                </a:gs>
              </a:gsLst>
              <a:lin ang="108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8" name="Oval 7" descr="timeline endpoints">
              <a:extLst>
                <a:ext uri="{FF2B5EF4-FFF2-40B4-BE49-F238E27FC236}">
                  <a16:creationId xmlns:a16="http://schemas.microsoft.com/office/drawing/2014/main" id="{816FAAB1-A220-A22D-D72D-5780A2066406}"/>
                </a:ext>
              </a:extLst>
            </p:cNvPr>
            <p:cNvSpPr/>
            <p:nvPr userDrawn="1"/>
          </p:nvSpPr>
          <p:spPr>
            <a:xfrm>
              <a:off x="259701" y="2929878"/>
              <a:ext cx="190273" cy="190273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9" name="Oval 8" descr="timeline endpoints">
              <a:extLst>
                <a:ext uri="{FF2B5EF4-FFF2-40B4-BE49-F238E27FC236}">
                  <a16:creationId xmlns:a16="http://schemas.microsoft.com/office/drawing/2014/main" id="{8C990738-7209-3620-599F-A86F9BAE8273}"/>
                </a:ext>
              </a:extLst>
            </p:cNvPr>
            <p:cNvSpPr/>
            <p:nvPr userDrawn="1"/>
          </p:nvSpPr>
          <p:spPr>
            <a:xfrm>
              <a:off x="5666452" y="2934612"/>
              <a:ext cx="180805" cy="180805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BA45EEE-7A3F-07EF-B732-92E920EAA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765462" y="1748455"/>
            <a:ext cx="4190667" cy="1044487"/>
            <a:chOff x="6353949" y="2331273"/>
            <a:chExt cx="5587556" cy="1392649"/>
          </a:xfrm>
        </p:grpSpPr>
        <p:sp>
          <p:nvSpPr>
            <p:cNvPr id="10" name="Freeform: Shape 9" descr="timeline ">
              <a:extLst>
                <a:ext uri="{FF2B5EF4-FFF2-40B4-BE49-F238E27FC236}">
                  <a16:creationId xmlns:a16="http://schemas.microsoft.com/office/drawing/2014/main" id="{D5C5C7B3-6DA0-3C02-38EE-ABFEE464A2BB}"/>
                </a:ext>
              </a:extLst>
            </p:cNvPr>
            <p:cNvSpPr/>
            <p:nvPr userDrawn="1"/>
          </p:nvSpPr>
          <p:spPr>
            <a:xfrm rot="10800000" flipV="1">
              <a:off x="6434370" y="2331273"/>
              <a:ext cx="5431542" cy="1392649"/>
            </a:xfrm>
            <a:custGeom>
              <a:avLst/>
              <a:gdLst>
                <a:gd name="connsiteX0" fmla="*/ 1450750 w 5658193"/>
                <a:gd name="connsiteY0" fmla="*/ 725607 h 1450763"/>
                <a:gd name="connsiteX1" fmla="*/ 1449830 w 5658193"/>
                <a:gd name="connsiteY1" fmla="*/ 725607 h 1450763"/>
                <a:gd name="connsiteX2" fmla="*/ 1449806 w 5658193"/>
                <a:gd name="connsiteY2" fmla="*/ 725382 h 1450763"/>
                <a:gd name="connsiteX3" fmla="*/ 1449830 w 5658193"/>
                <a:gd name="connsiteY3" fmla="*/ 725157 h 1450763"/>
                <a:gd name="connsiteX4" fmla="*/ 1402870 w 5658193"/>
                <a:gd name="connsiteY4" fmla="*/ 725157 h 1450763"/>
                <a:gd name="connsiteX5" fmla="*/ 1389130 w 5658193"/>
                <a:gd name="connsiteY5" fmla="*/ 588840 h 1450763"/>
                <a:gd name="connsiteX6" fmla="*/ 725382 w 5658193"/>
                <a:gd name="connsiteY6" fmla="*/ 47869 h 1450763"/>
                <a:gd name="connsiteX7" fmla="*/ 47868 w 5658193"/>
                <a:gd name="connsiteY7" fmla="*/ 725382 h 1450763"/>
                <a:gd name="connsiteX8" fmla="*/ 47890 w 5658193"/>
                <a:gd name="connsiteY8" fmla="*/ 725607 h 1450763"/>
                <a:gd name="connsiteX9" fmla="*/ 10 w 5658193"/>
                <a:gd name="connsiteY9" fmla="*/ 725607 h 1450763"/>
                <a:gd name="connsiteX10" fmla="*/ 0 w 5658193"/>
                <a:gd name="connsiteY10" fmla="*/ 725382 h 1450763"/>
                <a:gd name="connsiteX11" fmla="*/ 725382 w 5658193"/>
                <a:gd name="connsiteY11" fmla="*/ 1 h 1450763"/>
                <a:gd name="connsiteX12" fmla="*/ 1450762 w 5658193"/>
                <a:gd name="connsiteY12" fmla="*/ 725382 h 1450763"/>
                <a:gd name="connsiteX13" fmla="*/ 4932812 w 5658193"/>
                <a:gd name="connsiteY13" fmla="*/ 1450762 h 1450763"/>
                <a:gd name="connsiteX14" fmla="*/ 4207431 w 5658193"/>
                <a:gd name="connsiteY14" fmla="*/ 725381 h 1450763"/>
                <a:gd name="connsiteX15" fmla="*/ 4207442 w 5658193"/>
                <a:gd name="connsiteY15" fmla="*/ 725156 h 1450763"/>
                <a:gd name="connsiteX16" fmla="*/ 4208363 w 5658193"/>
                <a:gd name="connsiteY16" fmla="*/ 725156 h 1450763"/>
                <a:gd name="connsiteX17" fmla="*/ 4208386 w 5658193"/>
                <a:gd name="connsiteY17" fmla="*/ 725381 h 1450763"/>
                <a:gd name="connsiteX18" fmla="*/ 4208363 w 5658193"/>
                <a:gd name="connsiteY18" fmla="*/ 725606 h 1450763"/>
                <a:gd name="connsiteX19" fmla="*/ 4255322 w 5658193"/>
                <a:gd name="connsiteY19" fmla="*/ 725606 h 1450763"/>
                <a:gd name="connsiteX20" fmla="*/ 4269064 w 5658193"/>
                <a:gd name="connsiteY20" fmla="*/ 861924 h 1450763"/>
                <a:gd name="connsiteX21" fmla="*/ 4932812 w 5658193"/>
                <a:gd name="connsiteY21" fmla="*/ 1402894 h 1450763"/>
                <a:gd name="connsiteX22" fmla="*/ 5610325 w 5658193"/>
                <a:gd name="connsiteY22" fmla="*/ 725381 h 1450763"/>
                <a:gd name="connsiteX23" fmla="*/ 5610302 w 5658193"/>
                <a:gd name="connsiteY23" fmla="*/ 725156 h 1450763"/>
                <a:gd name="connsiteX24" fmla="*/ 5658182 w 5658193"/>
                <a:gd name="connsiteY24" fmla="*/ 725156 h 1450763"/>
                <a:gd name="connsiteX25" fmla="*/ 5658193 w 5658193"/>
                <a:gd name="connsiteY25" fmla="*/ 725381 h 1450763"/>
                <a:gd name="connsiteX26" fmla="*/ 4932812 w 5658193"/>
                <a:gd name="connsiteY26" fmla="*/ 1450762 h 1450763"/>
                <a:gd name="connsiteX27" fmla="*/ 2127320 w 5658193"/>
                <a:gd name="connsiteY27" fmla="*/ 1450763 h 1450763"/>
                <a:gd name="connsiteX28" fmla="*/ 1401938 w 5658193"/>
                <a:gd name="connsiteY28" fmla="*/ 725382 h 1450763"/>
                <a:gd name="connsiteX29" fmla="*/ 1401950 w 5658193"/>
                <a:gd name="connsiteY29" fmla="*/ 725157 h 1450763"/>
                <a:gd name="connsiteX30" fmla="*/ 1402870 w 5658193"/>
                <a:gd name="connsiteY30" fmla="*/ 725157 h 1450763"/>
                <a:gd name="connsiteX31" fmla="*/ 1402894 w 5658193"/>
                <a:gd name="connsiteY31" fmla="*/ 725382 h 1450763"/>
                <a:gd name="connsiteX32" fmla="*/ 1402870 w 5658193"/>
                <a:gd name="connsiteY32" fmla="*/ 725607 h 1450763"/>
                <a:gd name="connsiteX33" fmla="*/ 1449830 w 5658193"/>
                <a:gd name="connsiteY33" fmla="*/ 725607 h 1450763"/>
                <a:gd name="connsiteX34" fmla="*/ 1463572 w 5658193"/>
                <a:gd name="connsiteY34" fmla="*/ 861925 h 1450763"/>
                <a:gd name="connsiteX35" fmla="*/ 2127320 w 5658193"/>
                <a:gd name="connsiteY35" fmla="*/ 1402895 h 1450763"/>
                <a:gd name="connsiteX36" fmla="*/ 2804833 w 5658193"/>
                <a:gd name="connsiteY36" fmla="*/ 725382 h 1450763"/>
                <a:gd name="connsiteX37" fmla="*/ 2804810 w 5658193"/>
                <a:gd name="connsiteY37" fmla="*/ 725157 h 1450763"/>
                <a:gd name="connsiteX38" fmla="*/ 2805515 w 5658193"/>
                <a:gd name="connsiteY38" fmla="*/ 725157 h 1450763"/>
                <a:gd name="connsiteX39" fmla="*/ 2820229 w 5658193"/>
                <a:gd name="connsiteY39" fmla="*/ 579192 h 1450763"/>
                <a:gd name="connsiteX40" fmla="*/ 3530873 w 5658193"/>
                <a:gd name="connsiteY40" fmla="*/ 0 h 1450763"/>
                <a:gd name="connsiteX41" fmla="*/ 4256254 w 5658193"/>
                <a:gd name="connsiteY41" fmla="*/ 725381 h 1450763"/>
                <a:gd name="connsiteX42" fmla="*/ 4256243 w 5658193"/>
                <a:gd name="connsiteY42" fmla="*/ 725606 h 1450763"/>
                <a:gd name="connsiteX43" fmla="*/ 4255322 w 5658193"/>
                <a:gd name="connsiteY43" fmla="*/ 725606 h 1450763"/>
                <a:gd name="connsiteX44" fmla="*/ 4255299 w 5658193"/>
                <a:gd name="connsiteY44" fmla="*/ 725381 h 1450763"/>
                <a:gd name="connsiteX45" fmla="*/ 4255322 w 5658193"/>
                <a:gd name="connsiteY45" fmla="*/ 725156 h 1450763"/>
                <a:gd name="connsiteX46" fmla="*/ 4208363 w 5658193"/>
                <a:gd name="connsiteY46" fmla="*/ 725156 h 1450763"/>
                <a:gd name="connsiteX47" fmla="*/ 4194621 w 5658193"/>
                <a:gd name="connsiteY47" fmla="*/ 588839 h 1450763"/>
                <a:gd name="connsiteX48" fmla="*/ 3530873 w 5658193"/>
                <a:gd name="connsiteY48" fmla="*/ 47868 h 1450763"/>
                <a:gd name="connsiteX49" fmla="*/ 2853360 w 5658193"/>
                <a:gd name="connsiteY49" fmla="*/ 725381 h 1450763"/>
                <a:gd name="connsiteX50" fmla="*/ 2853383 w 5658193"/>
                <a:gd name="connsiteY50" fmla="*/ 725606 h 1450763"/>
                <a:gd name="connsiteX51" fmla="*/ 2852678 w 5658193"/>
                <a:gd name="connsiteY51" fmla="*/ 725606 h 1450763"/>
                <a:gd name="connsiteX52" fmla="*/ 2837964 w 5658193"/>
                <a:gd name="connsiteY52" fmla="*/ 871572 h 1450763"/>
                <a:gd name="connsiteX53" fmla="*/ 2127320 w 5658193"/>
                <a:gd name="connsiteY53" fmla="*/ 1450763 h 145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658193" h="1450763">
                  <a:moveTo>
                    <a:pt x="1450750" y="725607"/>
                  </a:moveTo>
                  <a:lnTo>
                    <a:pt x="1449830" y="725607"/>
                  </a:lnTo>
                  <a:lnTo>
                    <a:pt x="1449806" y="725382"/>
                  </a:lnTo>
                  <a:lnTo>
                    <a:pt x="1449830" y="725157"/>
                  </a:lnTo>
                  <a:lnTo>
                    <a:pt x="1402870" y="725157"/>
                  </a:lnTo>
                  <a:lnTo>
                    <a:pt x="1389130" y="588840"/>
                  </a:lnTo>
                  <a:cubicBezTo>
                    <a:pt x="1325954" y="280108"/>
                    <a:pt x="1052790" y="47869"/>
                    <a:pt x="725382" y="47869"/>
                  </a:cubicBezTo>
                  <a:cubicBezTo>
                    <a:pt x="351202" y="47869"/>
                    <a:pt x="47868" y="351202"/>
                    <a:pt x="47868" y="725382"/>
                  </a:cubicBezTo>
                  <a:lnTo>
                    <a:pt x="47890" y="725607"/>
                  </a:lnTo>
                  <a:lnTo>
                    <a:pt x="10" y="725607"/>
                  </a:lnTo>
                  <a:lnTo>
                    <a:pt x="0" y="725382"/>
                  </a:lnTo>
                  <a:cubicBezTo>
                    <a:pt x="0" y="324765"/>
                    <a:pt x="324764" y="1"/>
                    <a:pt x="725382" y="1"/>
                  </a:cubicBezTo>
                  <a:cubicBezTo>
                    <a:pt x="1125998" y="1"/>
                    <a:pt x="1450762" y="324765"/>
                    <a:pt x="1450762" y="725382"/>
                  </a:cubicBezTo>
                  <a:close/>
                  <a:moveTo>
                    <a:pt x="4932812" y="1450762"/>
                  </a:moveTo>
                  <a:cubicBezTo>
                    <a:pt x="4532195" y="1450762"/>
                    <a:pt x="4207431" y="1125998"/>
                    <a:pt x="4207431" y="725381"/>
                  </a:cubicBezTo>
                  <a:lnTo>
                    <a:pt x="4207442" y="725156"/>
                  </a:lnTo>
                  <a:lnTo>
                    <a:pt x="4208363" y="725156"/>
                  </a:lnTo>
                  <a:lnTo>
                    <a:pt x="4208386" y="725381"/>
                  </a:lnTo>
                  <a:lnTo>
                    <a:pt x="4208363" y="725606"/>
                  </a:lnTo>
                  <a:lnTo>
                    <a:pt x="4255322" y="725606"/>
                  </a:lnTo>
                  <a:lnTo>
                    <a:pt x="4269064" y="861924"/>
                  </a:lnTo>
                  <a:cubicBezTo>
                    <a:pt x="4332239" y="1170655"/>
                    <a:pt x="4605404" y="1402894"/>
                    <a:pt x="4932812" y="1402894"/>
                  </a:cubicBezTo>
                  <a:cubicBezTo>
                    <a:pt x="5306992" y="1402894"/>
                    <a:pt x="5610325" y="1099561"/>
                    <a:pt x="5610325" y="725381"/>
                  </a:cubicBezTo>
                  <a:lnTo>
                    <a:pt x="5610302" y="725156"/>
                  </a:lnTo>
                  <a:lnTo>
                    <a:pt x="5658182" y="725156"/>
                  </a:lnTo>
                  <a:lnTo>
                    <a:pt x="5658193" y="725381"/>
                  </a:lnTo>
                  <a:cubicBezTo>
                    <a:pt x="5658193" y="1125998"/>
                    <a:pt x="5333429" y="1450762"/>
                    <a:pt x="4932812" y="1450762"/>
                  </a:cubicBezTo>
                  <a:close/>
                  <a:moveTo>
                    <a:pt x="2127320" y="1450763"/>
                  </a:moveTo>
                  <a:cubicBezTo>
                    <a:pt x="1726703" y="1450763"/>
                    <a:pt x="1401938" y="1125999"/>
                    <a:pt x="1401938" y="725382"/>
                  </a:cubicBezTo>
                  <a:lnTo>
                    <a:pt x="1401950" y="725157"/>
                  </a:lnTo>
                  <a:lnTo>
                    <a:pt x="1402870" y="725157"/>
                  </a:lnTo>
                  <a:lnTo>
                    <a:pt x="1402894" y="725382"/>
                  </a:lnTo>
                  <a:lnTo>
                    <a:pt x="1402870" y="725607"/>
                  </a:lnTo>
                  <a:lnTo>
                    <a:pt x="1449830" y="725607"/>
                  </a:lnTo>
                  <a:lnTo>
                    <a:pt x="1463572" y="861925"/>
                  </a:lnTo>
                  <a:cubicBezTo>
                    <a:pt x="1526746" y="1170656"/>
                    <a:pt x="1799912" y="1402895"/>
                    <a:pt x="2127320" y="1402895"/>
                  </a:cubicBezTo>
                  <a:cubicBezTo>
                    <a:pt x="2501500" y="1402895"/>
                    <a:pt x="2804833" y="1099562"/>
                    <a:pt x="2804833" y="725382"/>
                  </a:cubicBezTo>
                  <a:lnTo>
                    <a:pt x="2804810" y="725157"/>
                  </a:lnTo>
                  <a:lnTo>
                    <a:pt x="2805515" y="725157"/>
                  </a:lnTo>
                  <a:lnTo>
                    <a:pt x="2820229" y="579192"/>
                  </a:lnTo>
                  <a:cubicBezTo>
                    <a:pt x="2887868" y="248648"/>
                    <a:pt x="3180333" y="0"/>
                    <a:pt x="3530873" y="0"/>
                  </a:cubicBezTo>
                  <a:cubicBezTo>
                    <a:pt x="3931490" y="0"/>
                    <a:pt x="4256254" y="324764"/>
                    <a:pt x="4256254" y="725381"/>
                  </a:cubicBezTo>
                  <a:lnTo>
                    <a:pt x="4256243" y="725606"/>
                  </a:lnTo>
                  <a:lnTo>
                    <a:pt x="4255322" y="725606"/>
                  </a:lnTo>
                  <a:lnTo>
                    <a:pt x="4255299" y="725381"/>
                  </a:lnTo>
                  <a:lnTo>
                    <a:pt x="4255322" y="725156"/>
                  </a:lnTo>
                  <a:lnTo>
                    <a:pt x="4208363" y="725156"/>
                  </a:lnTo>
                  <a:lnTo>
                    <a:pt x="4194621" y="588839"/>
                  </a:lnTo>
                  <a:cubicBezTo>
                    <a:pt x="4131446" y="280107"/>
                    <a:pt x="3858281" y="47868"/>
                    <a:pt x="3530873" y="47868"/>
                  </a:cubicBezTo>
                  <a:cubicBezTo>
                    <a:pt x="3156693" y="47868"/>
                    <a:pt x="2853360" y="351201"/>
                    <a:pt x="2853360" y="725381"/>
                  </a:cubicBezTo>
                  <a:lnTo>
                    <a:pt x="2853383" y="725606"/>
                  </a:lnTo>
                  <a:lnTo>
                    <a:pt x="2852678" y="725606"/>
                  </a:lnTo>
                  <a:lnTo>
                    <a:pt x="2837964" y="871572"/>
                  </a:lnTo>
                  <a:cubicBezTo>
                    <a:pt x="2770325" y="1202116"/>
                    <a:pt x="2477860" y="1450763"/>
                    <a:pt x="2127320" y="1450763"/>
                  </a:cubicBezTo>
                  <a:close/>
                </a:path>
              </a:pathLst>
            </a:custGeom>
            <a:gradFill>
              <a:gsLst>
                <a:gs pos="66000">
                  <a:schemeClr val="accent6"/>
                </a:gs>
                <a:gs pos="42000">
                  <a:schemeClr val="accent5"/>
                </a:gs>
                <a:gs pos="8000">
                  <a:schemeClr val="accent4"/>
                </a:gs>
                <a:gs pos="90000">
                  <a:schemeClr val="accent3"/>
                </a:gs>
              </a:gsLst>
              <a:lin ang="108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15" name="Oval 14" descr="timeline endpoints">
              <a:extLst>
                <a:ext uri="{FF2B5EF4-FFF2-40B4-BE49-F238E27FC236}">
                  <a16:creationId xmlns:a16="http://schemas.microsoft.com/office/drawing/2014/main" id="{03982E1B-FD3A-AC57-25DA-C20832A4C22F}"/>
                </a:ext>
              </a:extLst>
            </p:cNvPr>
            <p:cNvSpPr/>
            <p:nvPr userDrawn="1"/>
          </p:nvSpPr>
          <p:spPr>
            <a:xfrm>
              <a:off x="6353949" y="2929878"/>
              <a:ext cx="190273" cy="190273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6" name="Oval 15" descr="timeline endpoints">
              <a:extLst>
                <a:ext uri="{FF2B5EF4-FFF2-40B4-BE49-F238E27FC236}">
                  <a16:creationId xmlns:a16="http://schemas.microsoft.com/office/drawing/2014/main" id="{2CC14EE6-6330-4A96-A431-F23795BFEB4B}"/>
                </a:ext>
              </a:extLst>
            </p:cNvPr>
            <p:cNvSpPr/>
            <p:nvPr userDrawn="1"/>
          </p:nvSpPr>
          <p:spPr>
            <a:xfrm>
              <a:off x="11760700" y="2934612"/>
              <a:ext cx="180805" cy="180805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86731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p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11859-7CC8-480B-BA0E-18BB16B304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2593" y="342900"/>
            <a:ext cx="8798814" cy="722685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0124243-35B7-C068-DE23-492108FABD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531" y="1122233"/>
            <a:ext cx="877892" cy="3504450"/>
            <a:chOff x="240708" y="1496310"/>
            <a:chExt cx="1170522" cy="4672600"/>
          </a:xfrm>
        </p:grpSpPr>
        <p:sp>
          <p:nvSpPr>
            <p:cNvPr id="7" name="Freeform: Shape 6" descr="timeline ">
              <a:extLst>
                <a:ext uri="{FF2B5EF4-FFF2-40B4-BE49-F238E27FC236}">
                  <a16:creationId xmlns:a16="http://schemas.microsoft.com/office/drawing/2014/main" id="{85E97D83-32EE-1082-8AC3-2D488569095E}"/>
                </a:ext>
              </a:extLst>
            </p:cNvPr>
            <p:cNvSpPr/>
            <p:nvPr userDrawn="1"/>
          </p:nvSpPr>
          <p:spPr>
            <a:xfrm rot="16200000" flipV="1">
              <a:off x="-1456639" y="3241639"/>
              <a:ext cx="4565215" cy="1170522"/>
            </a:xfrm>
            <a:custGeom>
              <a:avLst/>
              <a:gdLst>
                <a:gd name="connsiteX0" fmla="*/ 1450750 w 5658193"/>
                <a:gd name="connsiteY0" fmla="*/ 725607 h 1450763"/>
                <a:gd name="connsiteX1" fmla="*/ 1449830 w 5658193"/>
                <a:gd name="connsiteY1" fmla="*/ 725607 h 1450763"/>
                <a:gd name="connsiteX2" fmla="*/ 1449806 w 5658193"/>
                <a:gd name="connsiteY2" fmla="*/ 725382 h 1450763"/>
                <a:gd name="connsiteX3" fmla="*/ 1449830 w 5658193"/>
                <a:gd name="connsiteY3" fmla="*/ 725157 h 1450763"/>
                <a:gd name="connsiteX4" fmla="*/ 1402870 w 5658193"/>
                <a:gd name="connsiteY4" fmla="*/ 725157 h 1450763"/>
                <a:gd name="connsiteX5" fmla="*/ 1389130 w 5658193"/>
                <a:gd name="connsiteY5" fmla="*/ 588840 h 1450763"/>
                <a:gd name="connsiteX6" fmla="*/ 725382 w 5658193"/>
                <a:gd name="connsiteY6" fmla="*/ 47869 h 1450763"/>
                <a:gd name="connsiteX7" fmla="*/ 47868 w 5658193"/>
                <a:gd name="connsiteY7" fmla="*/ 725382 h 1450763"/>
                <a:gd name="connsiteX8" fmla="*/ 47890 w 5658193"/>
                <a:gd name="connsiteY8" fmla="*/ 725607 h 1450763"/>
                <a:gd name="connsiteX9" fmla="*/ 10 w 5658193"/>
                <a:gd name="connsiteY9" fmla="*/ 725607 h 1450763"/>
                <a:gd name="connsiteX10" fmla="*/ 0 w 5658193"/>
                <a:gd name="connsiteY10" fmla="*/ 725382 h 1450763"/>
                <a:gd name="connsiteX11" fmla="*/ 725382 w 5658193"/>
                <a:gd name="connsiteY11" fmla="*/ 1 h 1450763"/>
                <a:gd name="connsiteX12" fmla="*/ 1450762 w 5658193"/>
                <a:gd name="connsiteY12" fmla="*/ 725382 h 1450763"/>
                <a:gd name="connsiteX13" fmla="*/ 4932812 w 5658193"/>
                <a:gd name="connsiteY13" fmla="*/ 1450762 h 1450763"/>
                <a:gd name="connsiteX14" fmla="*/ 4207431 w 5658193"/>
                <a:gd name="connsiteY14" fmla="*/ 725381 h 1450763"/>
                <a:gd name="connsiteX15" fmla="*/ 4207442 w 5658193"/>
                <a:gd name="connsiteY15" fmla="*/ 725156 h 1450763"/>
                <a:gd name="connsiteX16" fmla="*/ 4208363 w 5658193"/>
                <a:gd name="connsiteY16" fmla="*/ 725156 h 1450763"/>
                <a:gd name="connsiteX17" fmla="*/ 4208386 w 5658193"/>
                <a:gd name="connsiteY17" fmla="*/ 725381 h 1450763"/>
                <a:gd name="connsiteX18" fmla="*/ 4208363 w 5658193"/>
                <a:gd name="connsiteY18" fmla="*/ 725606 h 1450763"/>
                <a:gd name="connsiteX19" fmla="*/ 4255322 w 5658193"/>
                <a:gd name="connsiteY19" fmla="*/ 725606 h 1450763"/>
                <a:gd name="connsiteX20" fmla="*/ 4269064 w 5658193"/>
                <a:gd name="connsiteY20" fmla="*/ 861924 h 1450763"/>
                <a:gd name="connsiteX21" fmla="*/ 4932812 w 5658193"/>
                <a:gd name="connsiteY21" fmla="*/ 1402894 h 1450763"/>
                <a:gd name="connsiteX22" fmla="*/ 5610325 w 5658193"/>
                <a:gd name="connsiteY22" fmla="*/ 725381 h 1450763"/>
                <a:gd name="connsiteX23" fmla="*/ 5610302 w 5658193"/>
                <a:gd name="connsiteY23" fmla="*/ 725156 h 1450763"/>
                <a:gd name="connsiteX24" fmla="*/ 5658182 w 5658193"/>
                <a:gd name="connsiteY24" fmla="*/ 725156 h 1450763"/>
                <a:gd name="connsiteX25" fmla="*/ 5658193 w 5658193"/>
                <a:gd name="connsiteY25" fmla="*/ 725381 h 1450763"/>
                <a:gd name="connsiteX26" fmla="*/ 4932812 w 5658193"/>
                <a:gd name="connsiteY26" fmla="*/ 1450762 h 1450763"/>
                <a:gd name="connsiteX27" fmla="*/ 2127320 w 5658193"/>
                <a:gd name="connsiteY27" fmla="*/ 1450763 h 1450763"/>
                <a:gd name="connsiteX28" fmla="*/ 1401938 w 5658193"/>
                <a:gd name="connsiteY28" fmla="*/ 725382 h 1450763"/>
                <a:gd name="connsiteX29" fmla="*/ 1401950 w 5658193"/>
                <a:gd name="connsiteY29" fmla="*/ 725157 h 1450763"/>
                <a:gd name="connsiteX30" fmla="*/ 1402870 w 5658193"/>
                <a:gd name="connsiteY30" fmla="*/ 725157 h 1450763"/>
                <a:gd name="connsiteX31" fmla="*/ 1402894 w 5658193"/>
                <a:gd name="connsiteY31" fmla="*/ 725382 h 1450763"/>
                <a:gd name="connsiteX32" fmla="*/ 1402870 w 5658193"/>
                <a:gd name="connsiteY32" fmla="*/ 725607 h 1450763"/>
                <a:gd name="connsiteX33" fmla="*/ 1449830 w 5658193"/>
                <a:gd name="connsiteY33" fmla="*/ 725607 h 1450763"/>
                <a:gd name="connsiteX34" fmla="*/ 1463572 w 5658193"/>
                <a:gd name="connsiteY34" fmla="*/ 861925 h 1450763"/>
                <a:gd name="connsiteX35" fmla="*/ 2127320 w 5658193"/>
                <a:gd name="connsiteY35" fmla="*/ 1402895 h 1450763"/>
                <a:gd name="connsiteX36" fmla="*/ 2804833 w 5658193"/>
                <a:gd name="connsiteY36" fmla="*/ 725382 h 1450763"/>
                <a:gd name="connsiteX37" fmla="*/ 2804810 w 5658193"/>
                <a:gd name="connsiteY37" fmla="*/ 725157 h 1450763"/>
                <a:gd name="connsiteX38" fmla="*/ 2805515 w 5658193"/>
                <a:gd name="connsiteY38" fmla="*/ 725157 h 1450763"/>
                <a:gd name="connsiteX39" fmla="*/ 2820229 w 5658193"/>
                <a:gd name="connsiteY39" fmla="*/ 579192 h 1450763"/>
                <a:gd name="connsiteX40" fmla="*/ 3530873 w 5658193"/>
                <a:gd name="connsiteY40" fmla="*/ 0 h 1450763"/>
                <a:gd name="connsiteX41" fmla="*/ 4256254 w 5658193"/>
                <a:gd name="connsiteY41" fmla="*/ 725381 h 1450763"/>
                <a:gd name="connsiteX42" fmla="*/ 4256243 w 5658193"/>
                <a:gd name="connsiteY42" fmla="*/ 725606 h 1450763"/>
                <a:gd name="connsiteX43" fmla="*/ 4255322 w 5658193"/>
                <a:gd name="connsiteY43" fmla="*/ 725606 h 1450763"/>
                <a:gd name="connsiteX44" fmla="*/ 4255299 w 5658193"/>
                <a:gd name="connsiteY44" fmla="*/ 725381 h 1450763"/>
                <a:gd name="connsiteX45" fmla="*/ 4255322 w 5658193"/>
                <a:gd name="connsiteY45" fmla="*/ 725156 h 1450763"/>
                <a:gd name="connsiteX46" fmla="*/ 4208363 w 5658193"/>
                <a:gd name="connsiteY46" fmla="*/ 725156 h 1450763"/>
                <a:gd name="connsiteX47" fmla="*/ 4194621 w 5658193"/>
                <a:gd name="connsiteY47" fmla="*/ 588839 h 1450763"/>
                <a:gd name="connsiteX48" fmla="*/ 3530873 w 5658193"/>
                <a:gd name="connsiteY48" fmla="*/ 47868 h 1450763"/>
                <a:gd name="connsiteX49" fmla="*/ 2853360 w 5658193"/>
                <a:gd name="connsiteY49" fmla="*/ 725381 h 1450763"/>
                <a:gd name="connsiteX50" fmla="*/ 2853383 w 5658193"/>
                <a:gd name="connsiteY50" fmla="*/ 725606 h 1450763"/>
                <a:gd name="connsiteX51" fmla="*/ 2852678 w 5658193"/>
                <a:gd name="connsiteY51" fmla="*/ 725606 h 1450763"/>
                <a:gd name="connsiteX52" fmla="*/ 2837964 w 5658193"/>
                <a:gd name="connsiteY52" fmla="*/ 871572 h 1450763"/>
                <a:gd name="connsiteX53" fmla="*/ 2127320 w 5658193"/>
                <a:gd name="connsiteY53" fmla="*/ 1450763 h 145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658193" h="1450763">
                  <a:moveTo>
                    <a:pt x="1450750" y="725607"/>
                  </a:moveTo>
                  <a:lnTo>
                    <a:pt x="1449830" y="725607"/>
                  </a:lnTo>
                  <a:lnTo>
                    <a:pt x="1449806" y="725382"/>
                  </a:lnTo>
                  <a:lnTo>
                    <a:pt x="1449830" y="725157"/>
                  </a:lnTo>
                  <a:lnTo>
                    <a:pt x="1402870" y="725157"/>
                  </a:lnTo>
                  <a:lnTo>
                    <a:pt x="1389130" y="588840"/>
                  </a:lnTo>
                  <a:cubicBezTo>
                    <a:pt x="1325954" y="280108"/>
                    <a:pt x="1052790" y="47869"/>
                    <a:pt x="725382" y="47869"/>
                  </a:cubicBezTo>
                  <a:cubicBezTo>
                    <a:pt x="351202" y="47869"/>
                    <a:pt x="47868" y="351202"/>
                    <a:pt x="47868" y="725382"/>
                  </a:cubicBezTo>
                  <a:lnTo>
                    <a:pt x="47890" y="725607"/>
                  </a:lnTo>
                  <a:lnTo>
                    <a:pt x="10" y="725607"/>
                  </a:lnTo>
                  <a:lnTo>
                    <a:pt x="0" y="725382"/>
                  </a:lnTo>
                  <a:cubicBezTo>
                    <a:pt x="0" y="324765"/>
                    <a:pt x="324764" y="1"/>
                    <a:pt x="725382" y="1"/>
                  </a:cubicBezTo>
                  <a:cubicBezTo>
                    <a:pt x="1125998" y="1"/>
                    <a:pt x="1450762" y="324765"/>
                    <a:pt x="1450762" y="725382"/>
                  </a:cubicBezTo>
                  <a:close/>
                  <a:moveTo>
                    <a:pt x="4932812" y="1450762"/>
                  </a:moveTo>
                  <a:cubicBezTo>
                    <a:pt x="4532195" y="1450762"/>
                    <a:pt x="4207431" y="1125998"/>
                    <a:pt x="4207431" y="725381"/>
                  </a:cubicBezTo>
                  <a:lnTo>
                    <a:pt x="4207442" y="725156"/>
                  </a:lnTo>
                  <a:lnTo>
                    <a:pt x="4208363" y="725156"/>
                  </a:lnTo>
                  <a:lnTo>
                    <a:pt x="4208386" y="725381"/>
                  </a:lnTo>
                  <a:lnTo>
                    <a:pt x="4208363" y="725606"/>
                  </a:lnTo>
                  <a:lnTo>
                    <a:pt x="4255322" y="725606"/>
                  </a:lnTo>
                  <a:lnTo>
                    <a:pt x="4269064" y="861924"/>
                  </a:lnTo>
                  <a:cubicBezTo>
                    <a:pt x="4332239" y="1170655"/>
                    <a:pt x="4605404" y="1402894"/>
                    <a:pt x="4932812" y="1402894"/>
                  </a:cubicBezTo>
                  <a:cubicBezTo>
                    <a:pt x="5306992" y="1402894"/>
                    <a:pt x="5610325" y="1099561"/>
                    <a:pt x="5610325" y="725381"/>
                  </a:cubicBezTo>
                  <a:lnTo>
                    <a:pt x="5610302" y="725156"/>
                  </a:lnTo>
                  <a:lnTo>
                    <a:pt x="5658182" y="725156"/>
                  </a:lnTo>
                  <a:lnTo>
                    <a:pt x="5658193" y="725381"/>
                  </a:lnTo>
                  <a:cubicBezTo>
                    <a:pt x="5658193" y="1125998"/>
                    <a:pt x="5333429" y="1450762"/>
                    <a:pt x="4932812" y="1450762"/>
                  </a:cubicBezTo>
                  <a:close/>
                  <a:moveTo>
                    <a:pt x="2127320" y="1450763"/>
                  </a:moveTo>
                  <a:cubicBezTo>
                    <a:pt x="1726703" y="1450763"/>
                    <a:pt x="1401938" y="1125999"/>
                    <a:pt x="1401938" y="725382"/>
                  </a:cubicBezTo>
                  <a:lnTo>
                    <a:pt x="1401950" y="725157"/>
                  </a:lnTo>
                  <a:lnTo>
                    <a:pt x="1402870" y="725157"/>
                  </a:lnTo>
                  <a:lnTo>
                    <a:pt x="1402894" y="725382"/>
                  </a:lnTo>
                  <a:lnTo>
                    <a:pt x="1402870" y="725607"/>
                  </a:lnTo>
                  <a:lnTo>
                    <a:pt x="1449830" y="725607"/>
                  </a:lnTo>
                  <a:lnTo>
                    <a:pt x="1463572" y="861925"/>
                  </a:lnTo>
                  <a:cubicBezTo>
                    <a:pt x="1526746" y="1170656"/>
                    <a:pt x="1799912" y="1402895"/>
                    <a:pt x="2127320" y="1402895"/>
                  </a:cubicBezTo>
                  <a:cubicBezTo>
                    <a:pt x="2501500" y="1402895"/>
                    <a:pt x="2804833" y="1099562"/>
                    <a:pt x="2804833" y="725382"/>
                  </a:cubicBezTo>
                  <a:lnTo>
                    <a:pt x="2804810" y="725157"/>
                  </a:lnTo>
                  <a:lnTo>
                    <a:pt x="2805515" y="725157"/>
                  </a:lnTo>
                  <a:lnTo>
                    <a:pt x="2820229" y="579192"/>
                  </a:lnTo>
                  <a:cubicBezTo>
                    <a:pt x="2887868" y="248648"/>
                    <a:pt x="3180333" y="0"/>
                    <a:pt x="3530873" y="0"/>
                  </a:cubicBezTo>
                  <a:cubicBezTo>
                    <a:pt x="3931490" y="0"/>
                    <a:pt x="4256254" y="324764"/>
                    <a:pt x="4256254" y="725381"/>
                  </a:cubicBezTo>
                  <a:lnTo>
                    <a:pt x="4256243" y="725606"/>
                  </a:lnTo>
                  <a:lnTo>
                    <a:pt x="4255322" y="725606"/>
                  </a:lnTo>
                  <a:lnTo>
                    <a:pt x="4255299" y="725381"/>
                  </a:lnTo>
                  <a:lnTo>
                    <a:pt x="4255322" y="725156"/>
                  </a:lnTo>
                  <a:lnTo>
                    <a:pt x="4208363" y="725156"/>
                  </a:lnTo>
                  <a:lnTo>
                    <a:pt x="4194621" y="588839"/>
                  </a:lnTo>
                  <a:cubicBezTo>
                    <a:pt x="4131446" y="280107"/>
                    <a:pt x="3858281" y="47868"/>
                    <a:pt x="3530873" y="47868"/>
                  </a:cubicBezTo>
                  <a:cubicBezTo>
                    <a:pt x="3156693" y="47868"/>
                    <a:pt x="2853360" y="351201"/>
                    <a:pt x="2853360" y="725381"/>
                  </a:cubicBezTo>
                  <a:lnTo>
                    <a:pt x="2853383" y="725606"/>
                  </a:lnTo>
                  <a:lnTo>
                    <a:pt x="2852678" y="725606"/>
                  </a:lnTo>
                  <a:lnTo>
                    <a:pt x="2837964" y="871572"/>
                  </a:lnTo>
                  <a:cubicBezTo>
                    <a:pt x="2770325" y="1202116"/>
                    <a:pt x="2477860" y="1450763"/>
                    <a:pt x="2127320" y="1450763"/>
                  </a:cubicBezTo>
                  <a:close/>
                </a:path>
              </a:pathLst>
            </a:custGeom>
            <a:gradFill>
              <a:gsLst>
                <a:gs pos="56000">
                  <a:schemeClr val="accent6"/>
                </a:gs>
                <a:gs pos="36000">
                  <a:schemeClr val="accent5"/>
                </a:gs>
                <a:gs pos="15000">
                  <a:schemeClr val="accent4"/>
                </a:gs>
                <a:gs pos="100000">
                  <a:schemeClr val="accent3"/>
                </a:gs>
              </a:gsLst>
              <a:lin ang="108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8" name="Oval 7" descr="timeline endpoints">
              <a:extLst>
                <a:ext uri="{FF2B5EF4-FFF2-40B4-BE49-F238E27FC236}">
                  <a16:creationId xmlns:a16="http://schemas.microsoft.com/office/drawing/2014/main" id="{A68E7F3D-56B3-6400-38C6-48EA0FC2B65C}"/>
                </a:ext>
              </a:extLst>
            </p:cNvPr>
            <p:cNvSpPr/>
            <p:nvPr userDrawn="1"/>
          </p:nvSpPr>
          <p:spPr>
            <a:xfrm>
              <a:off x="745262" y="1496310"/>
              <a:ext cx="137199" cy="137199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9" name="Oval 8" descr="timeline endpoints">
              <a:extLst>
                <a:ext uri="{FF2B5EF4-FFF2-40B4-BE49-F238E27FC236}">
                  <a16:creationId xmlns:a16="http://schemas.microsoft.com/office/drawing/2014/main" id="{A3B99CA7-DB66-357F-E082-9C19B50755E6}"/>
                </a:ext>
              </a:extLst>
            </p:cNvPr>
            <p:cNvSpPr/>
            <p:nvPr userDrawn="1"/>
          </p:nvSpPr>
          <p:spPr>
            <a:xfrm>
              <a:off x="745262" y="6031711"/>
              <a:ext cx="137199" cy="13719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37EB441-7AC5-42B7-2BBE-D2AB4CEB7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251391" y="1122233"/>
            <a:ext cx="877892" cy="3504450"/>
            <a:chOff x="4335188" y="1496310"/>
            <a:chExt cx="1170522" cy="4672600"/>
          </a:xfrm>
        </p:grpSpPr>
        <p:sp>
          <p:nvSpPr>
            <p:cNvPr id="14" name="Freeform: Shape 13" descr="timeline ">
              <a:extLst>
                <a:ext uri="{FF2B5EF4-FFF2-40B4-BE49-F238E27FC236}">
                  <a16:creationId xmlns:a16="http://schemas.microsoft.com/office/drawing/2014/main" id="{3D5A0C1A-E309-F54E-56B1-C83E716B076E}"/>
                </a:ext>
              </a:extLst>
            </p:cNvPr>
            <p:cNvSpPr/>
            <p:nvPr userDrawn="1"/>
          </p:nvSpPr>
          <p:spPr>
            <a:xfrm rot="16200000" flipV="1">
              <a:off x="2637841" y="3241639"/>
              <a:ext cx="4565215" cy="1170522"/>
            </a:xfrm>
            <a:custGeom>
              <a:avLst/>
              <a:gdLst>
                <a:gd name="connsiteX0" fmla="*/ 1450750 w 5658193"/>
                <a:gd name="connsiteY0" fmla="*/ 725607 h 1450763"/>
                <a:gd name="connsiteX1" fmla="*/ 1449830 w 5658193"/>
                <a:gd name="connsiteY1" fmla="*/ 725607 h 1450763"/>
                <a:gd name="connsiteX2" fmla="*/ 1449806 w 5658193"/>
                <a:gd name="connsiteY2" fmla="*/ 725382 h 1450763"/>
                <a:gd name="connsiteX3" fmla="*/ 1449830 w 5658193"/>
                <a:gd name="connsiteY3" fmla="*/ 725157 h 1450763"/>
                <a:gd name="connsiteX4" fmla="*/ 1402870 w 5658193"/>
                <a:gd name="connsiteY4" fmla="*/ 725157 h 1450763"/>
                <a:gd name="connsiteX5" fmla="*/ 1389130 w 5658193"/>
                <a:gd name="connsiteY5" fmla="*/ 588840 h 1450763"/>
                <a:gd name="connsiteX6" fmla="*/ 725382 w 5658193"/>
                <a:gd name="connsiteY6" fmla="*/ 47869 h 1450763"/>
                <a:gd name="connsiteX7" fmla="*/ 47868 w 5658193"/>
                <a:gd name="connsiteY7" fmla="*/ 725382 h 1450763"/>
                <a:gd name="connsiteX8" fmla="*/ 47890 w 5658193"/>
                <a:gd name="connsiteY8" fmla="*/ 725607 h 1450763"/>
                <a:gd name="connsiteX9" fmla="*/ 10 w 5658193"/>
                <a:gd name="connsiteY9" fmla="*/ 725607 h 1450763"/>
                <a:gd name="connsiteX10" fmla="*/ 0 w 5658193"/>
                <a:gd name="connsiteY10" fmla="*/ 725382 h 1450763"/>
                <a:gd name="connsiteX11" fmla="*/ 725382 w 5658193"/>
                <a:gd name="connsiteY11" fmla="*/ 1 h 1450763"/>
                <a:gd name="connsiteX12" fmla="*/ 1450762 w 5658193"/>
                <a:gd name="connsiteY12" fmla="*/ 725382 h 1450763"/>
                <a:gd name="connsiteX13" fmla="*/ 4932812 w 5658193"/>
                <a:gd name="connsiteY13" fmla="*/ 1450762 h 1450763"/>
                <a:gd name="connsiteX14" fmla="*/ 4207431 w 5658193"/>
                <a:gd name="connsiteY14" fmla="*/ 725381 h 1450763"/>
                <a:gd name="connsiteX15" fmla="*/ 4207442 w 5658193"/>
                <a:gd name="connsiteY15" fmla="*/ 725156 h 1450763"/>
                <a:gd name="connsiteX16" fmla="*/ 4208363 w 5658193"/>
                <a:gd name="connsiteY16" fmla="*/ 725156 h 1450763"/>
                <a:gd name="connsiteX17" fmla="*/ 4208386 w 5658193"/>
                <a:gd name="connsiteY17" fmla="*/ 725381 h 1450763"/>
                <a:gd name="connsiteX18" fmla="*/ 4208363 w 5658193"/>
                <a:gd name="connsiteY18" fmla="*/ 725606 h 1450763"/>
                <a:gd name="connsiteX19" fmla="*/ 4255322 w 5658193"/>
                <a:gd name="connsiteY19" fmla="*/ 725606 h 1450763"/>
                <a:gd name="connsiteX20" fmla="*/ 4269064 w 5658193"/>
                <a:gd name="connsiteY20" fmla="*/ 861924 h 1450763"/>
                <a:gd name="connsiteX21" fmla="*/ 4932812 w 5658193"/>
                <a:gd name="connsiteY21" fmla="*/ 1402894 h 1450763"/>
                <a:gd name="connsiteX22" fmla="*/ 5610325 w 5658193"/>
                <a:gd name="connsiteY22" fmla="*/ 725381 h 1450763"/>
                <a:gd name="connsiteX23" fmla="*/ 5610302 w 5658193"/>
                <a:gd name="connsiteY23" fmla="*/ 725156 h 1450763"/>
                <a:gd name="connsiteX24" fmla="*/ 5658182 w 5658193"/>
                <a:gd name="connsiteY24" fmla="*/ 725156 h 1450763"/>
                <a:gd name="connsiteX25" fmla="*/ 5658193 w 5658193"/>
                <a:gd name="connsiteY25" fmla="*/ 725381 h 1450763"/>
                <a:gd name="connsiteX26" fmla="*/ 4932812 w 5658193"/>
                <a:gd name="connsiteY26" fmla="*/ 1450762 h 1450763"/>
                <a:gd name="connsiteX27" fmla="*/ 2127320 w 5658193"/>
                <a:gd name="connsiteY27" fmla="*/ 1450763 h 1450763"/>
                <a:gd name="connsiteX28" fmla="*/ 1401938 w 5658193"/>
                <a:gd name="connsiteY28" fmla="*/ 725382 h 1450763"/>
                <a:gd name="connsiteX29" fmla="*/ 1401950 w 5658193"/>
                <a:gd name="connsiteY29" fmla="*/ 725157 h 1450763"/>
                <a:gd name="connsiteX30" fmla="*/ 1402870 w 5658193"/>
                <a:gd name="connsiteY30" fmla="*/ 725157 h 1450763"/>
                <a:gd name="connsiteX31" fmla="*/ 1402894 w 5658193"/>
                <a:gd name="connsiteY31" fmla="*/ 725382 h 1450763"/>
                <a:gd name="connsiteX32" fmla="*/ 1402870 w 5658193"/>
                <a:gd name="connsiteY32" fmla="*/ 725607 h 1450763"/>
                <a:gd name="connsiteX33" fmla="*/ 1449830 w 5658193"/>
                <a:gd name="connsiteY33" fmla="*/ 725607 h 1450763"/>
                <a:gd name="connsiteX34" fmla="*/ 1463572 w 5658193"/>
                <a:gd name="connsiteY34" fmla="*/ 861925 h 1450763"/>
                <a:gd name="connsiteX35" fmla="*/ 2127320 w 5658193"/>
                <a:gd name="connsiteY35" fmla="*/ 1402895 h 1450763"/>
                <a:gd name="connsiteX36" fmla="*/ 2804833 w 5658193"/>
                <a:gd name="connsiteY36" fmla="*/ 725382 h 1450763"/>
                <a:gd name="connsiteX37" fmla="*/ 2804810 w 5658193"/>
                <a:gd name="connsiteY37" fmla="*/ 725157 h 1450763"/>
                <a:gd name="connsiteX38" fmla="*/ 2805515 w 5658193"/>
                <a:gd name="connsiteY38" fmla="*/ 725157 h 1450763"/>
                <a:gd name="connsiteX39" fmla="*/ 2820229 w 5658193"/>
                <a:gd name="connsiteY39" fmla="*/ 579192 h 1450763"/>
                <a:gd name="connsiteX40" fmla="*/ 3530873 w 5658193"/>
                <a:gd name="connsiteY40" fmla="*/ 0 h 1450763"/>
                <a:gd name="connsiteX41" fmla="*/ 4256254 w 5658193"/>
                <a:gd name="connsiteY41" fmla="*/ 725381 h 1450763"/>
                <a:gd name="connsiteX42" fmla="*/ 4256243 w 5658193"/>
                <a:gd name="connsiteY42" fmla="*/ 725606 h 1450763"/>
                <a:gd name="connsiteX43" fmla="*/ 4255322 w 5658193"/>
                <a:gd name="connsiteY43" fmla="*/ 725606 h 1450763"/>
                <a:gd name="connsiteX44" fmla="*/ 4255299 w 5658193"/>
                <a:gd name="connsiteY44" fmla="*/ 725381 h 1450763"/>
                <a:gd name="connsiteX45" fmla="*/ 4255322 w 5658193"/>
                <a:gd name="connsiteY45" fmla="*/ 725156 h 1450763"/>
                <a:gd name="connsiteX46" fmla="*/ 4208363 w 5658193"/>
                <a:gd name="connsiteY46" fmla="*/ 725156 h 1450763"/>
                <a:gd name="connsiteX47" fmla="*/ 4194621 w 5658193"/>
                <a:gd name="connsiteY47" fmla="*/ 588839 h 1450763"/>
                <a:gd name="connsiteX48" fmla="*/ 3530873 w 5658193"/>
                <a:gd name="connsiteY48" fmla="*/ 47868 h 1450763"/>
                <a:gd name="connsiteX49" fmla="*/ 2853360 w 5658193"/>
                <a:gd name="connsiteY49" fmla="*/ 725381 h 1450763"/>
                <a:gd name="connsiteX50" fmla="*/ 2853383 w 5658193"/>
                <a:gd name="connsiteY50" fmla="*/ 725606 h 1450763"/>
                <a:gd name="connsiteX51" fmla="*/ 2852678 w 5658193"/>
                <a:gd name="connsiteY51" fmla="*/ 725606 h 1450763"/>
                <a:gd name="connsiteX52" fmla="*/ 2837964 w 5658193"/>
                <a:gd name="connsiteY52" fmla="*/ 871572 h 1450763"/>
                <a:gd name="connsiteX53" fmla="*/ 2127320 w 5658193"/>
                <a:gd name="connsiteY53" fmla="*/ 1450763 h 145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658193" h="1450763">
                  <a:moveTo>
                    <a:pt x="1450750" y="725607"/>
                  </a:moveTo>
                  <a:lnTo>
                    <a:pt x="1449830" y="725607"/>
                  </a:lnTo>
                  <a:lnTo>
                    <a:pt x="1449806" y="725382"/>
                  </a:lnTo>
                  <a:lnTo>
                    <a:pt x="1449830" y="725157"/>
                  </a:lnTo>
                  <a:lnTo>
                    <a:pt x="1402870" y="725157"/>
                  </a:lnTo>
                  <a:lnTo>
                    <a:pt x="1389130" y="588840"/>
                  </a:lnTo>
                  <a:cubicBezTo>
                    <a:pt x="1325954" y="280108"/>
                    <a:pt x="1052790" y="47869"/>
                    <a:pt x="725382" y="47869"/>
                  </a:cubicBezTo>
                  <a:cubicBezTo>
                    <a:pt x="351202" y="47869"/>
                    <a:pt x="47868" y="351202"/>
                    <a:pt x="47868" y="725382"/>
                  </a:cubicBezTo>
                  <a:lnTo>
                    <a:pt x="47890" y="725607"/>
                  </a:lnTo>
                  <a:lnTo>
                    <a:pt x="10" y="725607"/>
                  </a:lnTo>
                  <a:lnTo>
                    <a:pt x="0" y="725382"/>
                  </a:lnTo>
                  <a:cubicBezTo>
                    <a:pt x="0" y="324765"/>
                    <a:pt x="324764" y="1"/>
                    <a:pt x="725382" y="1"/>
                  </a:cubicBezTo>
                  <a:cubicBezTo>
                    <a:pt x="1125998" y="1"/>
                    <a:pt x="1450762" y="324765"/>
                    <a:pt x="1450762" y="725382"/>
                  </a:cubicBezTo>
                  <a:close/>
                  <a:moveTo>
                    <a:pt x="4932812" y="1450762"/>
                  </a:moveTo>
                  <a:cubicBezTo>
                    <a:pt x="4532195" y="1450762"/>
                    <a:pt x="4207431" y="1125998"/>
                    <a:pt x="4207431" y="725381"/>
                  </a:cubicBezTo>
                  <a:lnTo>
                    <a:pt x="4207442" y="725156"/>
                  </a:lnTo>
                  <a:lnTo>
                    <a:pt x="4208363" y="725156"/>
                  </a:lnTo>
                  <a:lnTo>
                    <a:pt x="4208386" y="725381"/>
                  </a:lnTo>
                  <a:lnTo>
                    <a:pt x="4208363" y="725606"/>
                  </a:lnTo>
                  <a:lnTo>
                    <a:pt x="4255322" y="725606"/>
                  </a:lnTo>
                  <a:lnTo>
                    <a:pt x="4269064" y="861924"/>
                  </a:lnTo>
                  <a:cubicBezTo>
                    <a:pt x="4332239" y="1170655"/>
                    <a:pt x="4605404" y="1402894"/>
                    <a:pt x="4932812" y="1402894"/>
                  </a:cubicBezTo>
                  <a:cubicBezTo>
                    <a:pt x="5306992" y="1402894"/>
                    <a:pt x="5610325" y="1099561"/>
                    <a:pt x="5610325" y="725381"/>
                  </a:cubicBezTo>
                  <a:lnTo>
                    <a:pt x="5610302" y="725156"/>
                  </a:lnTo>
                  <a:lnTo>
                    <a:pt x="5658182" y="725156"/>
                  </a:lnTo>
                  <a:lnTo>
                    <a:pt x="5658193" y="725381"/>
                  </a:lnTo>
                  <a:cubicBezTo>
                    <a:pt x="5658193" y="1125998"/>
                    <a:pt x="5333429" y="1450762"/>
                    <a:pt x="4932812" y="1450762"/>
                  </a:cubicBezTo>
                  <a:close/>
                  <a:moveTo>
                    <a:pt x="2127320" y="1450763"/>
                  </a:moveTo>
                  <a:cubicBezTo>
                    <a:pt x="1726703" y="1450763"/>
                    <a:pt x="1401938" y="1125999"/>
                    <a:pt x="1401938" y="725382"/>
                  </a:cubicBezTo>
                  <a:lnTo>
                    <a:pt x="1401950" y="725157"/>
                  </a:lnTo>
                  <a:lnTo>
                    <a:pt x="1402870" y="725157"/>
                  </a:lnTo>
                  <a:lnTo>
                    <a:pt x="1402894" y="725382"/>
                  </a:lnTo>
                  <a:lnTo>
                    <a:pt x="1402870" y="725607"/>
                  </a:lnTo>
                  <a:lnTo>
                    <a:pt x="1449830" y="725607"/>
                  </a:lnTo>
                  <a:lnTo>
                    <a:pt x="1463572" y="861925"/>
                  </a:lnTo>
                  <a:cubicBezTo>
                    <a:pt x="1526746" y="1170656"/>
                    <a:pt x="1799912" y="1402895"/>
                    <a:pt x="2127320" y="1402895"/>
                  </a:cubicBezTo>
                  <a:cubicBezTo>
                    <a:pt x="2501500" y="1402895"/>
                    <a:pt x="2804833" y="1099562"/>
                    <a:pt x="2804833" y="725382"/>
                  </a:cubicBezTo>
                  <a:lnTo>
                    <a:pt x="2804810" y="725157"/>
                  </a:lnTo>
                  <a:lnTo>
                    <a:pt x="2805515" y="725157"/>
                  </a:lnTo>
                  <a:lnTo>
                    <a:pt x="2820229" y="579192"/>
                  </a:lnTo>
                  <a:cubicBezTo>
                    <a:pt x="2887868" y="248648"/>
                    <a:pt x="3180333" y="0"/>
                    <a:pt x="3530873" y="0"/>
                  </a:cubicBezTo>
                  <a:cubicBezTo>
                    <a:pt x="3931490" y="0"/>
                    <a:pt x="4256254" y="324764"/>
                    <a:pt x="4256254" y="725381"/>
                  </a:cubicBezTo>
                  <a:lnTo>
                    <a:pt x="4256243" y="725606"/>
                  </a:lnTo>
                  <a:lnTo>
                    <a:pt x="4255322" y="725606"/>
                  </a:lnTo>
                  <a:lnTo>
                    <a:pt x="4255299" y="725381"/>
                  </a:lnTo>
                  <a:lnTo>
                    <a:pt x="4255322" y="725156"/>
                  </a:lnTo>
                  <a:lnTo>
                    <a:pt x="4208363" y="725156"/>
                  </a:lnTo>
                  <a:lnTo>
                    <a:pt x="4194621" y="588839"/>
                  </a:lnTo>
                  <a:cubicBezTo>
                    <a:pt x="4131446" y="280107"/>
                    <a:pt x="3858281" y="47868"/>
                    <a:pt x="3530873" y="47868"/>
                  </a:cubicBezTo>
                  <a:cubicBezTo>
                    <a:pt x="3156693" y="47868"/>
                    <a:pt x="2853360" y="351201"/>
                    <a:pt x="2853360" y="725381"/>
                  </a:cubicBezTo>
                  <a:lnTo>
                    <a:pt x="2853383" y="725606"/>
                  </a:lnTo>
                  <a:lnTo>
                    <a:pt x="2852678" y="725606"/>
                  </a:lnTo>
                  <a:lnTo>
                    <a:pt x="2837964" y="871572"/>
                  </a:lnTo>
                  <a:cubicBezTo>
                    <a:pt x="2770325" y="1202116"/>
                    <a:pt x="2477860" y="1450763"/>
                    <a:pt x="2127320" y="1450763"/>
                  </a:cubicBezTo>
                  <a:close/>
                </a:path>
              </a:pathLst>
            </a:custGeom>
            <a:gradFill>
              <a:gsLst>
                <a:gs pos="56000">
                  <a:schemeClr val="accent6"/>
                </a:gs>
                <a:gs pos="36000">
                  <a:schemeClr val="accent5"/>
                </a:gs>
                <a:gs pos="15000">
                  <a:schemeClr val="accent4"/>
                </a:gs>
                <a:gs pos="100000">
                  <a:schemeClr val="accent3"/>
                </a:gs>
              </a:gsLst>
              <a:lin ang="108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15" name="Oval 14" descr="timeline endpoints">
              <a:extLst>
                <a:ext uri="{FF2B5EF4-FFF2-40B4-BE49-F238E27FC236}">
                  <a16:creationId xmlns:a16="http://schemas.microsoft.com/office/drawing/2014/main" id="{C320BD29-7F24-E436-41ED-2FB6B09FFA7D}"/>
                </a:ext>
              </a:extLst>
            </p:cNvPr>
            <p:cNvSpPr/>
            <p:nvPr userDrawn="1"/>
          </p:nvSpPr>
          <p:spPr>
            <a:xfrm>
              <a:off x="4839742" y="1496310"/>
              <a:ext cx="137199" cy="137199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6" name="Oval 15" descr="timeline endpoints">
              <a:extLst>
                <a:ext uri="{FF2B5EF4-FFF2-40B4-BE49-F238E27FC236}">
                  <a16:creationId xmlns:a16="http://schemas.microsoft.com/office/drawing/2014/main" id="{25CD3A00-642F-F865-8DF5-9FCA90EBD24F}"/>
                </a:ext>
              </a:extLst>
            </p:cNvPr>
            <p:cNvSpPr/>
            <p:nvPr userDrawn="1"/>
          </p:nvSpPr>
          <p:spPr>
            <a:xfrm>
              <a:off x="4839742" y="6031711"/>
              <a:ext cx="137199" cy="13719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EC1A445-4A1E-0E9A-C43A-7286C5F44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268911" y="1122233"/>
            <a:ext cx="877892" cy="3504450"/>
            <a:chOff x="8358548" y="1496310"/>
            <a:chExt cx="1170522" cy="4672600"/>
          </a:xfrm>
        </p:grpSpPr>
        <p:sp>
          <p:nvSpPr>
            <p:cNvPr id="21" name="Freeform: Shape 20" descr="timeline ">
              <a:extLst>
                <a:ext uri="{FF2B5EF4-FFF2-40B4-BE49-F238E27FC236}">
                  <a16:creationId xmlns:a16="http://schemas.microsoft.com/office/drawing/2014/main" id="{4952EE22-E795-2FC7-052C-2BD82A656C94}"/>
                </a:ext>
              </a:extLst>
            </p:cNvPr>
            <p:cNvSpPr/>
            <p:nvPr userDrawn="1"/>
          </p:nvSpPr>
          <p:spPr>
            <a:xfrm rot="16200000" flipV="1">
              <a:off x="6661201" y="3241639"/>
              <a:ext cx="4565215" cy="1170522"/>
            </a:xfrm>
            <a:custGeom>
              <a:avLst/>
              <a:gdLst>
                <a:gd name="connsiteX0" fmla="*/ 1450750 w 5658193"/>
                <a:gd name="connsiteY0" fmla="*/ 725607 h 1450763"/>
                <a:gd name="connsiteX1" fmla="*/ 1449830 w 5658193"/>
                <a:gd name="connsiteY1" fmla="*/ 725607 h 1450763"/>
                <a:gd name="connsiteX2" fmla="*/ 1449806 w 5658193"/>
                <a:gd name="connsiteY2" fmla="*/ 725382 h 1450763"/>
                <a:gd name="connsiteX3" fmla="*/ 1449830 w 5658193"/>
                <a:gd name="connsiteY3" fmla="*/ 725157 h 1450763"/>
                <a:gd name="connsiteX4" fmla="*/ 1402870 w 5658193"/>
                <a:gd name="connsiteY4" fmla="*/ 725157 h 1450763"/>
                <a:gd name="connsiteX5" fmla="*/ 1389130 w 5658193"/>
                <a:gd name="connsiteY5" fmla="*/ 588840 h 1450763"/>
                <a:gd name="connsiteX6" fmla="*/ 725382 w 5658193"/>
                <a:gd name="connsiteY6" fmla="*/ 47869 h 1450763"/>
                <a:gd name="connsiteX7" fmla="*/ 47868 w 5658193"/>
                <a:gd name="connsiteY7" fmla="*/ 725382 h 1450763"/>
                <a:gd name="connsiteX8" fmla="*/ 47890 w 5658193"/>
                <a:gd name="connsiteY8" fmla="*/ 725607 h 1450763"/>
                <a:gd name="connsiteX9" fmla="*/ 10 w 5658193"/>
                <a:gd name="connsiteY9" fmla="*/ 725607 h 1450763"/>
                <a:gd name="connsiteX10" fmla="*/ 0 w 5658193"/>
                <a:gd name="connsiteY10" fmla="*/ 725382 h 1450763"/>
                <a:gd name="connsiteX11" fmla="*/ 725382 w 5658193"/>
                <a:gd name="connsiteY11" fmla="*/ 1 h 1450763"/>
                <a:gd name="connsiteX12" fmla="*/ 1450762 w 5658193"/>
                <a:gd name="connsiteY12" fmla="*/ 725382 h 1450763"/>
                <a:gd name="connsiteX13" fmla="*/ 4932812 w 5658193"/>
                <a:gd name="connsiteY13" fmla="*/ 1450762 h 1450763"/>
                <a:gd name="connsiteX14" fmla="*/ 4207431 w 5658193"/>
                <a:gd name="connsiteY14" fmla="*/ 725381 h 1450763"/>
                <a:gd name="connsiteX15" fmla="*/ 4207442 w 5658193"/>
                <a:gd name="connsiteY15" fmla="*/ 725156 h 1450763"/>
                <a:gd name="connsiteX16" fmla="*/ 4208363 w 5658193"/>
                <a:gd name="connsiteY16" fmla="*/ 725156 h 1450763"/>
                <a:gd name="connsiteX17" fmla="*/ 4208386 w 5658193"/>
                <a:gd name="connsiteY17" fmla="*/ 725381 h 1450763"/>
                <a:gd name="connsiteX18" fmla="*/ 4208363 w 5658193"/>
                <a:gd name="connsiteY18" fmla="*/ 725606 h 1450763"/>
                <a:gd name="connsiteX19" fmla="*/ 4255322 w 5658193"/>
                <a:gd name="connsiteY19" fmla="*/ 725606 h 1450763"/>
                <a:gd name="connsiteX20" fmla="*/ 4269064 w 5658193"/>
                <a:gd name="connsiteY20" fmla="*/ 861924 h 1450763"/>
                <a:gd name="connsiteX21" fmla="*/ 4932812 w 5658193"/>
                <a:gd name="connsiteY21" fmla="*/ 1402894 h 1450763"/>
                <a:gd name="connsiteX22" fmla="*/ 5610325 w 5658193"/>
                <a:gd name="connsiteY22" fmla="*/ 725381 h 1450763"/>
                <a:gd name="connsiteX23" fmla="*/ 5610302 w 5658193"/>
                <a:gd name="connsiteY23" fmla="*/ 725156 h 1450763"/>
                <a:gd name="connsiteX24" fmla="*/ 5658182 w 5658193"/>
                <a:gd name="connsiteY24" fmla="*/ 725156 h 1450763"/>
                <a:gd name="connsiteX25" fmla="*/ 5658193 w 5658193"/>
                <a:gd name="connsiteY25" fmla="*/ 725381 h 1450763"/>
                <a:gd name="connsiteX26" fmla="*/ 4932812 w 5658193"/>
                <a:gd name="connsiteY26" fmla="*/ 1450762 h 1450763"/>
                <a:gd name="connsiteX27" fmla="*/ 2127320 w 5658193"/>
                <a:gd name="connsiteY27" fmla="*/ 1450763 h 1450763"/>
                <a:gd name="connsiteX28" fmla="*/ 1401938 w 5658193"/>
                <a:gd name="connsiteY28" fmla="*/ 725382 h 1450763"/>
                <a:gd name="connsiteX29" fmla="*/ 1401950 w 5658193"/>
                <a:gd name="connsiteY29" fmla="*/ 725157 h 1450763"/>
                <a:gd name="connsiteX30" fmla="*/ 1402870 w 5658193"/>
                <a:gd name="connsiteY30" fmla="*/ 725157 h 1450763"/>
                <a:gd name="connsiteX31" fmla="*/ 1402894 w 5658193"/>
                <a:gd name="connsiteY31" fmla="*/ 725382 h 1450763"/>
                <a:gd name="connsiteX32" fmla="*/ 1402870 w 5658193"/>
                <a:gd name="connsiteY32" fmla="*/ 725607 h 1450763"/>
                <a:gd name="connsiteX33" fmla="*/ 1449830 w 5658193"/>
                <a:gd name="connsiteY33" fmla="*/ 725607 h 1450763"/>
                <a:gd name="connsiteX34" fmla="*/ 1463572 w 5658193"/>
                <a:gd name="connsiteY34" fmla="*/ 861925 h 1450763"/>
                <a:gd name="connsiteX35" fmla="*/ 2127320 w 5658193"/>
                <a:gd name="connsiteY35" fmla="*/ 1402895 h 1450763"/>
                <a:gd name="connsiteX36" fmla="*/ 2804833 w 5658193"/>
                <a:gd name="connsiteY36" fmla="*/ 725382 h 1450763"/>
                <a:gd name="connsiteX37" fmla="*/ 2804810 w 5658193"/>
                <a:gd name="connsiteY37" fmla="*/ 725157 h 1450763"/>
                <a:gd name="connsiteX38" fmla="*/ 2805515 w 5658193"/>
                <a:gd name="connsiteY38" fmla="*/ 725157 h 1450763"/>
                <a:gd name="connsiteX39" fmla="*/ 2820229 w 5658193"/>
                <a:gd name="connsiteY39" fmla="*/ 579192 h 1450763"/>
                <a:gd name="connsiteX40" fmla="*/ 3530873 w 5658193"/>
                <a:gd name="connsiteY40" fmla="*/ 0 h 1450763"/>
                <a:gd name="connsiteX41" fmla="*/ 4256254 w 5658193"/>
                <a:gd name="connsiteY41" fmla="*/ 725381 h 1450763"/>
                <a:gd name="connsiteX42" fmla="*/ 4256243 w 5658193"/>
                <a:gd name="connsiteY42" fmla="*/ 725606 h 1450763"/>
                <a:gd name="connsiteX43" fmla="*/ 4255322 w 5658193"/>
                <a:gd name="connsiteY43" fmla="*/ 725606 h 1450763"/>
                <a:gd name="connsiteX44" fmla="*/ 4255299 w 5658193"/>
                <a:gd name="connsiteY44" fmla="*/ 725381 h 1450763"/>
                <a:gd name="connsiteX45" fmla="*/ 4255322 w 5658193"/>
                <a:gd name="connsiteY45" fmla="*/ 725156 h 1450763"/>
                <a:gd name="connsiteX46" fmla="*/ 4208363 w 5658193"/>
                <a:gd name="connsiteY46" fmla="*/ 725156 h 1450763"/>
                <a:gd name="connsiteX47" fmla="*/ 4194621 w 5658193"/>
                <a:gd name="connsiteY47" fmla="*/ 588839 h 1450763"/>
                <a:gd name="connsiteX48" fmla="*/ 3530873 w 5658193"/>
                <a:gd name="connsiteY48" fmla="*/ 47868 h 1450763"/>
                <a:gd name="connsiteX49" fmla="*/ 2853360 w 5658193"/>
                <a:gd name="connsiteY49" fmla="*/ 725381 h 1450763"/>
                <a:gd name="connsiteX50" fmla="*/ 2853383 w 5658193"/>
                <a:gd name="connsiteY50" fmla="*/ 725606 h 1450763"/>
                <a:gd name="connsiteX51" fmla="*/ 2852678 w 5658193"/>
                <a:gd name="connsiteY51" fmla="*/ 725606 h 1450763"/>
                <a:gd name="connsiteX52" fmla="*/ 2837964 w 5658193"/>
                <a:gd name="connsiteY52" fmla="*/ 871572 h 1450763"/>
                <a:gd name="connsiteX53" fmla="*/ 2127320 w 5658193"/>
                <a:gd name="connsiteY53" fmla="*/ 1450763 h 145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658193" h="1450763">
                  <a:moveTo>
                    <a:pt x="1450750" y="725607"/>
                  </a:moveTo>
                  <a:lnTo>
                    <a:pt x="1449830" y="725607"/>
                  </a:lnTo>
                  <a:lnTo>
                    <a:pt x="1449806" y="725382"/>
                  </a:lnTo>
                  <a:lnTo>
                    <a:pt x="1449830" y="725157"/>
                  </a:lnTo>
                  <a:lnTo>
                    <a:pt x="1402870" y="725157"/>
                  </a:lnTo>
                  <a:lnTo>
                    <a:pt x="1389130" y="588840"/>
                  </a:lnTo>
                  <a:cubicBezTo>
                    <a:pt x="1325954" y="280108"/>
                    <a:pt x="1052790" y="47869"/>
                    <a:pt x="725382" y="47869"/>
                  </a:cubicBezTo>
                  <a:cubicBezTo>
                    <a:pt x="351202" y="47869"/>
                    <a:pt x="47868" y="351202"/>
                    <a:pt x="47868" y="725382"/>
                  </a:cubicBezTo>
                  <a:lnTo>
                    <a:pt x="47890" y="725607"/>
                  </a:lnTo>
                  <a:lnTo>
                    <a:pt x="10" y="725607"/>
                  </a:lnTo>
                  <a:lnTo>
                    <a:pt x="0" y="725382"/>
                  </a:lnTo>
                  <a:cubicBezTo>
                    <a:pt x="0" y="324765"/>
                    <a:pt x="324764" y="1"/>
                    <a:pt x="725382" y="1"/>
                  </a:cubicBezTo>
                  <a:cubicBezTo>
                    <a:pt x="1125998" y="1"/>
                    <a:pt x="1450762" y="324765"/>
                    <a:pt x="1450762" y="725382"/>
                  </a:cubicBezTo>
                  <a:close/>
                  <a:moveTo>
                    <a:pt x="4932812" y="1450762"/>
                  </a:moveTo>
                  <a:cubicBezTo>
                    <a:pt x="4532195" y="1450762"/>
                    <a:pt x="4207431" y="1125998"/>
                    <a:pt x="4207431" y="725381"/>
                  </a:cubicBezTo>
                  <a:lnTo>
                    <a:pt x="4207442" y="725156"/>
                  </a:lnTo>
                  <a:lnTo>
                    <a:pt x="4208363" y="725156"/>
                  </a:lnTo>
                  <a:lnTo>
                    <a:pt x="4208386" y="725381"/>
                  </a:lnTo>
                  <a:lnTo>
                    <a:pt x="4208363" y="725606"/>
                  </a:lnTo>
                  <a:lnTo>
                    <a:pt x="4255322" y="725606"/>
                  </a:lnTo>
                  <a:lnTo>
                    <a:pt x="4269064" y="861924"/>
                  </a:lnTo>
                  <a:cubicBezTo>
                    <a:pt x="4332239" y="1170655"/>
                    <a:pt x="4605404" y="1402894"/>
                    <a:pt x="4932812" y="1402894"/>
                  </a:cubicBezTo>
                  <a:cubicBezTo>
                    <a:pt x="5306992" y="1402894"/>
                    <a:pt x="5610325" y="1099561"/>
                    <a:pt x="5610325" y="725381"/>
                  </a:cubicBezTo>
                  <a:lnTo>
                    <a:pt x="5610302" y="725156"/>
                  </a:lnTo>
                  <a:lnTo>
                    <a:pt x="5658182" y="725156"/>
                  </a:lnTo>
                  <a:lnTo>
                    <a:pt x="5658193" y="725381"/>
                  </a:lnTo>
                  <a:cubicBezTo>
                    <a:pt x="5658193" y="1125998"/>
                    <a:pt x="5333429" y="1450762"/>
                    <a:pt x="4932812" y="1450762"/>
                  </a:cubicBezTo>
                  <a:close/>
                  <a:moveTo>
                    <a:pt x="2127320" y="1450763"/>
                  </a:moveTo>
                  <a:cubicBezTo>
                    <a:pt x="1726703" y="1450763"/>
                    <a:pt x="1401938" y="1125999"/>
                    <a:pt x="1401938" y="725382"/>
                  </a:cubicBezTo>
                  <a:lnTo>
                    <a:pt x="1401950" y="725157"/>
                  </a:lnTo>
                  <a:lnTo>
                    <a:pt x="1402870" y="725157"/>
                  </a:lnTo>
                  <a:lnTo>
                    <a:pt x="1402894" y="725382"/>
                  </a:lnTo>
                  <a:lnTo>
                    <a:pt x="1402870" y="725607"/>
                  </a:lnTo>
                  <a:lnTo>
                    <a:pt x="1449830" y="725607"/>
                  </a:lnTo>
                  <a:lnTo>
                    <a:pt x="1463572" y="861925"/>
                  </a:lnTo>
                  <a:cubicBezTo>
                    <a:pt x="1526746" y="1170656"/>
                    <a:pt x="1799912" y="1402895"/>
                    <a:pt x="2127320" y="1402895"/>
                  </a:cubicBezTo>
                  <a:cubicBezTo>
                    <a:pt x="2501500" y="1402895"/>
                    <a:pt x="2804833" y="1099562"/>
                    <a:pt x="2804833" y="725382"/>
                  </a:cubicBezTo>
                  <a:lnTo>
                    <a:pt x="2804810" y="725157"/>
                  </a:lnTo>
                  <a:lnTo>
                    <a:pt x="2805515" y="725157"/>
                  </a:lnTo>
                  <a:lnTo>
                    <a:pt x="2820229" y="579192"/>
                  </a:lnTo>
                  <a:cubicBezTo>
                    <a:pt x="2887868" y="248648"/>
                    <a:pt x="3180333" y="0"/>
                    <a:pt x="3530873" y="0"/>
                  </a:cubicBezTo>
                  <a:cubicBezTo>
                    <a:pt x="3931490" y="0"/>
                    <a:pt x="4256254" y="324764"/>
                    <a:pt x="4256254" y="725381"/>
                  </a:cubicBezTo>
                  <a:lnTo>
                    <a:pt x="4256243" y="725606"/>
                  </a:lnTo>
                  <a:lnTo>
                    <a:pt x="4255322" y="725606"/>
                  </a:lnTo>
                  <a:lnTo>
                    <a:pt x="4255299" y="725381"/>
                  </a:lnTo>
                  <a:lnTo>
                    <a:pt x="4255322" y="725156"/>
                  </a:lnTo>
                  <a:lnTo>
                    <a:pt x="4208363" y="725156"/>
                  </a:lnTo>
                  <a:lnTo>
                    <a:pt x="4194621" y="588839"/>
                  </a:lnTo>
                  <a:cubicBezTo>
                    <a:pt x="4131446" y="280107"/>
                    <a:pt x="3858281" y="47868"/>
                    <a:pt x="3530873" y="47868"/>
                  </a:cubicBezTo>
                  <a:cubicBezTo>
                    <a:pt x="3156693" y="47868"/>
                    <a:pt x="2853360" y="351201"/>
                    <a:pt x="2853360" y="725381"/>
                  </a:cubicBezTo>
                  <a:lnTo>
                    <a:pt x="2853383" y="725606"/>
                  </a:lnTo>
                  <a:lnTo>
                    <a:pt x="2852678" y="725606"/>
                  </a:lnTo>
                  <a:lnTo>
                    <a:pt x="2837964" y="871572"/>
                  </a:lnTo>
                  <a:cubicBezTo>
                    <a:pt x="2770325" y="1202116"/>
                    <a:pt x="2477860" y="1450763"/>
                    <a:pt x="2127320" y="1450763"/>
                  </a:cubicBezTo>
                  <a:close/>
                </a:path>
              </a:pathLst>
            </a:custGeom>
            <a:gradFill>
              <a:gsLst>
                <a:gs pos="56000">
                  <a:schemeClr val="accent6"/>
                </a:gs>
                <a:gs pos="36000">
                  <a:schemeClr val="accent5"/>
                </a:gs>
                <a:gs pos="15000">
                  <a:schemeClr val="accent4"/>
                </a:gs>
                <a:gs pos="100000">
                  <a:schemeClr val="accent3"/>
                </a:gs>
              </a:gsLst>
              <a:lin ang="10800000" scaled="0"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22" name="Oval 21" descr="timeline endpoints">
              <a:extLst>
                <a:ext uri="{FF2B5EF4-FFF2-40B4-BE49-F238E27FC236}">
                  <a16:creationId xmlns:a16="http://schemas.microsoft.com/office/drawing/2014/main" id="{8D2BA49E-8E76-1626-C082-0F0B29E6A6C1}"/>
                </a:ext>
              </a:extLst>
            </p:cNvPr>
            <p:cNvSpPr/>
            <p:nvPr userDrawn="1"/>
          </p:nvSpPr>
          <p:spPr>
            <a:xfrm>
              <a:off x="8863102" y="1496310"/>
              <a:ext cx="137199" cy="137199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3" name="Oval 22" descr="timeline endpoints">
              <a:extLst>
                <a:ext uri="{FF2B5EF4-FFF2-40B4-BE49-F238E27FC236}">
                  <a16:creationId xmlns:a16="http://schemas.microsoft.com/office/drawing/2014/main" id="{870CE816-FC7D-CDF1-F5DD-D83DDC380C90}"/>
                </a:ext>
              </a:extLst>
            </p:cNvPr>
            <p:cNvSpPr/>
            <p:nvPr userDrawn="1"/>
          </p:nvSpPr>
          <p:spPr>
            <a:xfrm>
              <a:off x="8863102" y="6031711"/>
              <a:ext cx="137199" cy="13719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FF44018C-13EE-748B-B820-E02F62C1B2B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313184" y="1281779"/>
            <a:ext cx="603504" cy="603504"/>
          </a:xfrm>
          <a:prstGeom prst="ellipse">
            <a:avLst/>
          </a:prstGeom>
          <a:ln w="38100">
            <a:solidFill>
              <a:schemeClr val="accent4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4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Q1</a:t>
            </a:r>
          </a:p>
        </p:txBody>
      </p: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BAF4CB08-A110-AEA1-5307-2871FEE2CA1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313184" y="2140876"/>
            <a:ext cx="603504" cy="603504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Q2</a:t>
            </a:r>
          </a:p>
        </p:txBody>
      </p:sp>
      <p:sp>
        <p:nvSpPr>
          <p:cNvPr id="26" name="Text Placeholder 17">
            <a:extLst>
              <a:ext uri="{FF2B5EF4-FFF2-40B4-BE49-F238E27FC236}">
                <a16:creationId xmlns:a16="http://schemas.microsoft.com/office/drawing/2014/main" id="{A9174361-1319-57DB-45D4-13BE0DB18271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13184" y="2991531"/>
            <a:ext cx="603504" cy="603504"/>
          </a:xfrm>
          <a:prstGeom prst="ellipse">
            <a:avLst/>
          </a:prstGeom>
          <a:ln w="3810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6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Q3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C5889C5B-72CA-D335-92AD-FCB9FEDAB85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13184" y="3842186"/>
            <a:ext cx="603504" cy="603504"/>
          </a:xfrm>
          <a:prstGeom prst="ellipse">
            <a:avLst/>
          </a:prstGeom>
          <a:ln w="38100">
            <a:solidFill>
              <a:schemeClr val="accent3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3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Q4</a:t>
            </a: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14742123-85C4-4775-80AC-721BD7C162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85045" y="1332073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4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E1001174-581F-41A6-864B-D3BE932C2E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5045" y="1583531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48">
            <a:extLst>
              <a:ext uri="{FF2B5EF4-FFF2-40B4-BE49-F238E27FC236}">
                <a16:creationId xmlns:a16="http://schemas.microsoft.com/office/drawing/2014/main" id="{F6AF03D4-E441-4447-876C-A1B030223E2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85045" y="2186054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5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7" name="Text Placeholder 50">
            <a:extLst>
              <a:ext uri="{FF2B5EF4-FFF2-40B4-BE49-F238E27FC236}">
                <a16:creationId xmlns:a16="http://schemas.microsoft.com/office/drawing/2014/main" id="{679D428E-9700-4E19-8364-70006C3E76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85045" y="2441107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48">
            <a:extLst>
              <a:ext uri="{FF2B5EF4-FFF2-40B4-BE49-F238E27FC236}">
                <a16:creationId xmlns:a16="http://schemas.microsoft.com/office/drawing/2014/main" id="{563D0C18-5125-4D0F-B46D-76AE182B3FA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85045" y="3043490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6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3" name="Text Placeholder 50">
            <a:extLst>
              <a:ext uri="{FF2B5EF4-FFF2-40B4-BE49-F238E27FC236}">
                <a16:creationId xmlns:a16="http://schemas.microsoft.com/office/drawing/2014/main" id="{10634501-CE83-42B9-8572-5C6B7371086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85045" y="3294443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48">
            <a:extLst>
              <a:ext uri="{FF2B5EF4-FFF2-40B4-BE49-F238E27FC236}">
                <a16:creationId xmlns:a16="http://schemas.microsoft.com/office/drawing/2014/main" id="{120E072F-4FF5-422F-B7FD-BE3DF026010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85045" y="3923940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3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9" name="Text Placeholder 50">
            <a:extLst>
              <a:ext uri="{FF2B5EF4-FFF2-40B4-BE49-F238E27FC236}">
                <a16:creationId xmlns:a16="http://schemas.microsoft.com/office/drawing/2014/main" id="{E73E6162-F4E3-4F6D-BA12-6B5918E23B8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85045" y="4174893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Text Placeholder 17">
            <a:extLst>
              <a:ext uri="{FF2B5EF4-FFF2-40B4-BE49-F238E27FC236}">
                <a16:creationId xmlns:a16="http://schemas.microsoft.com/office/drawing/2014/main" id="{D7DE5D79-599D-DFB8-ABE9-922A0E8FCF9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413165" y="1281779"/>
            <a:ext cx="603504" cy="603504"/>
          </a:xfrm>
          <a:prstGeom prst="ellipse">
            <a:avLst/>
          </a:prstGeom>
          <a:ln w="38100">
            <a:solidFill>
              <a:schemeClr val="accent4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4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Q1</a:t>
            </a:r>
          </a:p>
        </p:txBody>
      </p:sp>
      <p:sp>
        <p:nvSpPr>
          <p:cNvPr id="29" name="Text Placeholder 17">
            <a:extLst>
              <a:ext uri="{FF2B5EF4-FFF2-40B4-BE49-F238E27FC236}">
                <a16:creationId xmlns:a16="http://schemas.microsoft.com/office/drawing/2014/main" id="{C3CA893D-4ACF-DFF1-9805-37620DBE00F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413165" y="2140876"/>
            <a:ext cx="603504" cy="603504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Q2</a:t>
            </a:r>
          </a:p>
        </p:txBody>
      </p:sp>
      <p:sp>
        <p:nvSpPr>
          <p:cNvPr id="30" name="Text Placeholder 17">
            <a:extLst>
              <a:ext uri="{FF2B5EF4-FFF2-40B4-BE49-F238E27FC236}">
                <a16:creationId xmlns:a16="http://schemas.microsoft.com/office/drawing/2014/main" id="{1547E96D-DC67-55BA-2A08-4A74F1C63C2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13165" y="2991531"/>
            <a:ext cx="603504" cy="603504"/>
          </a:xfrm>
          <a:prstGeom prst="ellipse">
            <a:avLst/>
          </a:prstGeom>
          <a:ln w="3810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6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Q3</a:t>
            </a:r>
          </a:p>
        </p:txBody>
      </p:sp>
      <p:sp>
        <p:nvSpPr>
          <p:cNvPr id="31" name="Text Placeholder 17">
            <a:extLst>
              <a:ext uri="{FF2B5EF4-FFF2-40B4-BE49-F238E27FC236}">
                <a16:creationId xmlns:a16="http://schemas.microsoft.com/office/drawing/2014/main" id="{FA1E7B28-3ADC-1890-14E4-6F9A13C95C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3413165" y="3842186"/>
            <a:ext cx="603504" cy="603504"/>
          </a:xfrm>
          <a:prstGeom prst="ellipse">
            <a:avLst/>
          </a:prstGeom>
          <a:ln w="38100">
            <a:solidFill>
              <a:schemeClr val="accent3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3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Q4</a:t>
            </a:r>
          </a:p>
        </p:txBody>
      </p:sp>
      <p:sp>
        <p:nvSpPr>
          <p:cNvPr id="52" name="Text Placeholder 48">
            <a:extLst>
              <a:ext uri="{FF2B5EF4-FFF2-40B4-BE49-F238E27FC236}">
                <a16:creationId xmlns:a16="http://schemas.microsoft.com/office/drawing/2014/main" id="{2B649793-2AFC-43EE-8172-0EAB326F113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905" y="1332073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4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3" name="Text Placeholder 50">
            <a:extLst>
              <a:ext uri="{FF2B5EF4-FFF2-40B4-BE49-F238E27FC236}">
                <a16:creationId xmlns:a16="http://schemas.microsoft.com/office/drawing/2014/main" id="{5B27745F-27CA-45D0-BE8E-A9C3B168F4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55905" y="1583531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48">
            <a:extLst>
              <a:ext uri="{FF2B5EF4-FFF2-40B4-BE49-F238E27FC236}">
                <a16:creationId xmlns:a16="http://schemas.microsoft.com/office/drawing/2014/main" id="{5B64A0D9-EA5C-4EC1-981A-0FD223A62F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55905" y="2186054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5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9" name="Text Placeholder 50">
            <a:extLst>
              <a:ext uri="{FF2B5EF4-FFF2-40B4-BE49-F238E27FC236}">
                <a16:creationId xmlns:a16="http://schemas.microsoft.com/office/drawing/2014/main" id="{7F9CD6F4-7AEE-42A4-B26D-96BE3E90036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55905" y="2441107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48">
            <a:extLst>
              <a:ext uri="{FF2B5EF4-FFF2-40B4-BE49-F238E27FC236}">
                <a16:creationId xmlns:a16="http://schemas.microsoft.com/office/drawing/2014/main" id="{54844B85-1B28-4340-AA8C-10A0C2A36C9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55905" y="3043490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6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5" name="Text Placeholder 50">
            <a:extLst>
              <a:ext uri="{FF2B5EF4-FFF2-40B4-BE49-F238E27FC236}">
                <a16:creationId xmlns:a16="http://schemas.microsoft.com/office/drawing/2014/main" id="{31BB84F0-3823-46DB-BCEF-5EF3F8E680C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255905" y="3294443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48">
            <a:extLst>
              <a:ext uri="{FF2B5EF4-FFF2-40B4-BE49-F238E27FC236}">
                <a16:creationId xmlns:a16="http://schemas.microsoft.com/office/drawing/2014/main" id="{C9938F8E-67A2-401C-882C-ED04C7E5224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255905" y="3923940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3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71" name="Text Placeholder 50">
            <a:extLst>
              <a:ext uri="{FF2B5EF4-FFF2-40B4-BE49-F238E27FC236}">
                <a16:creationId xmlns:a16="http://schemas.microsoft.com/office/drawing/2014/main" id="{E683DBE3-DCA5-4538-A253-E60ED2C4B6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55905" y="4174893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" name="Text Placeholder 17">
            <a:extLst>
              <a:ext uri="{FF2B5EF4-FFF2-40B4-BE49-F238E27FC236}">
                <a16:creationId xmlns:a16="http://schemas.microsoft.com/office/drawing/2014/main" id="{B373CF34-717A-BA57-91E4-2577FD317FE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6393688" y="1281779"/>
            <a:ext cx="603504" cy="603504"/>
          </a:xfrm>
          <a:prstGeom prst="ellipse">
            <a:avLst/>
          </a:prstGeom>
          <a:ln w="38100">
            <a:solidFill>
              <a:schemeClr val="accent4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4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Q1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411A0259-BEF2-E04F-DD42-1C1A80D357D4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393688" y="2140876"/>
            <a:ext cx="603504" cy="603504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Q2</a:t>
            </a:r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44B6D202-4D05-9FD2-4B6F-3D8B92934EE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6393688" y="2991531"/>
            <a:ext cx="603504" cy="603504"/>
          </a:xfrm>
          <a:prstGeom prst="ellipse">
            <a:avLst/>
          </a:prstGeom>
          <a:ln w="3810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6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Q3</a:t>
            </a:r>
          </a:p>
        </p:txBody>
      </p:sp>
      <p:sp>
        <p:nvSpPr>
          <p:cNvPr id="35" name="Text Placeholder 17">
            <a:extLst>
              <a:ext uri="{FF2B5EF4-FFF2-40B4-BE49-F238E27FC236}">
                <a16:creationId xmlns:a16="http://schemas.microsoft.com/office/drawing/2014/main" id="{1A4D00E5-D3FF-BC23-98FB-5B61AEFB323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6393688" y="3842186"/>
            <a:ext cx="603504" cy="603504"/>
          </a:xfrm>
          <a:prstGeom prst="ellipse">
            <a:avLst/>
          </a:prstGeom>
          <a:ln w="38100">
            <a:solidFill>
              <a:schemeClr val="accent3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500" cap="all" baseline="0">
                <a:solidFill>
                  <a:schemeClr val="accent3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en-US" dirty="0"/>
              <a:t>Q4</a:t>
            </a:r>
          </a:p>
        </p:txBody>
      </p:sp>
      <p:sp>
        <p:nvSpPr>
          <p:cNvPr id="54" name="Text Placeholder 48">
            <a:extLst>
              <a:ext uri="{FF2B5EF4-FFF2-40B4-BE49-F238E27FC236}">
                <a16:creationId xmlns:a16="http://schemas.microsoft.com/office/drawing/2014/main" id="{58782C77-F426-4586-AF09-D07E1E8737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73425" y="1332073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4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55" name="Text Placeholder 50">
            <a:extLst>
              <a:ext uri="{FF2B5EF4-FFF2-40B4-BE49-F238E27FC236}">
                <a16:creationId xmlns:a16="http://schemas.microsoft.com/office/drawing/2014/main" id="{E04DA729-6A59-4BC5-8955-DF4D12F125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73425" y="1583531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48">
            <a:extLst>
              <a:ext uri="{FF2B5EF4-FFF2-40B4-BE49-F238E27FC236}">
                <a16:creationId xmlns:a16="http://schemas.microsoft.com/office/drawing/2014/main" id="{82EA5B58-66CC-4197-BAC3-D0A39558DB0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73425" y="2186054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5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1" name="Text Placeholder 50">
            <a:extLst>
              <a:ext uri="{FF2B5EF4-FFF2-40B4-BE49-F238E27FC236}">
                <a16:creationId xmlns:a16="http://schemas.microsoft.com/office/drawing/2014/main" id="{B76C47B4-A585-4CAC-933A-2E6D1938D17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73425" y="2441107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48">
            <a:extLst>
              <a:ext uri="{FF2B5EF4-FFF2-40B4-BE49-F238E27FC236}">
                <a16:creationId xmlns:a16="http://schemas.microsoft.com/office/drawing/2014/main" id="{D4D4EE7B-E029-47B3-BC18-D53E810711C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73425" y="3043490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6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67" name="Text Placeholder 50">
            <a:extLst>
              <a:ext uri="{FF2B5EF4-FFF2-40B4-BE49-F238E27FC236}">
                <a16:creationId xmlns:a16="http://schemas.microsoft.com/office/drawing/2014/main" id="{C088BE45-14DC-4551-A5FC-93D0BA99188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273425" y="3294443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48">
            <a:extLst>
              <a:ext uri="{FF2B5EF4-FFF2-40B4-BE49-F238E27FC236}">
                <a16:creationId xmlns:a16="http://schemas.microsoft.com/office/drawing/2014/main" id="{6F8B9E2C-BE06-4536-A348-4640A2DA1BF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73425" y="3923940"/>
            <a:ext cx="1714500" cy="226640"/>
          </a:xfrm>
        </p:spPr>
        <p:txBody>
          <a:bodyPr>
            <a:noAutofit/>
          </a:bodyPr>
          <a:lstStyle>
            <a:lvl1pPr marL="0" indent="0">
              <a:buNone/>
              <a:defRPr sz="1350" b="1" cap="all" baseline="0">
                <a:solidFill>
                  <a:schemeClr val="accent3"/>
                </a:solidFill>
                <a:latin typeface="+mj-lt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35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73" name="Text Placeholder 50">
            <a:extLst>
              <a:ext uri="{FF2B5EF4-FFF2-40B4-BE49-F238E27FC236}">
                <a16:creationId xmlns:a16="http://schemas.microsoft.com/office/drawing/2014/main" id="{B9A57CE7-FAE2-490F-A8F8-402B5F3A744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273425" y="4174893"/>
            <a:ext cx="1714500" cy="529829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825">
                <a:solidFill>
                  <a:schemeClr val="tx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825"/>
            </a:lvl3pPr>
            <a:lvl4pPr marL="1028700" indent="0">
              <a:buNone/>
              <a:defRPr sz="825"/>
            </a:lvl4pPr>
            <a:lvl5pPr marL="1371600" indent="0">
              <a:buNone/>
              <a:defRPr sz="825"/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602348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44">
          <p15:clr>
            <a:srgbClr val="FBAE40"/>
          </p15:clr>
        </p15:guide>
        <p15:guide id="2" pos="5112">
          <p15:clr>
            <a:srgbClr val="FBAE40"/>
          </p15:clr>
        </p15:guide>
        <p15:guide id="4" pos="5256">
          <p15:clr>
            <a:srgbClr val="5ACBF0"/>
          </p15:clr>
        </p15:guide>
        <p15:guide id="5" pos="4968">
          <p15:clr>
            <a:srgbClr val="5ACBF0"/>
          </p15:clr>
        </p15:guide>
        <p15:guide id="6" pos="2688">
          <p15:clr>
            <a:srgbClr val="5ACBF0"/>
          </p15:clr>
        </p15:guide>
        <p15:guide id="7" pos="2400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4"/>
          <p:cNvSpPr txBox="1">
            <a:spLocks noGrp="1"/>
          </p:cNvSpPr>
          <p:nvPr>
            <p:ph type="body" idx="1"/>
          </p:nvPr>
        </p:nvSpPr>
        <p:spPr>
          <a:xfrm>
            <a:off x="720000" y="1249475"/>
            <a:ext cx="7704000" cy="335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Taviraj Medium"/>
              <a:buAutoNum type="arabicPeriod"/>
              <a:defRPr sz="1100">
                <a:latin typeface="Taviraj Medium"/>
                <a:ea typeface="Taviraj Medium"/>
                <a:cs typeface="Taviraj Medium"/>
                <a:sym typeface="Taviraj Medium"/>
              </a:defRPr>
            </a:lvl1pPr>
            <a:lvl2pPr marL="914400" lvl="1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Taviraj Medium"/>
              <a:buAutoNum type="alphaLcPeriod"/>
              <a:defRPr sz="1100">
                <a:latin typeface="Taviraj Medium"/>
                <a:ea typeface="Taviraj Medium"/>
                <a:cs typeface="Taviraj Medium"/>
                <a:sym typeface="Taviraj Medium"/>
              </a:defRPr>
            </a:lvl2pPr>
            <a:lvl3pPr marL="1371600" lvl="2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Taviraj Medium"/>
              <a:buAutoNum type="romanLcPeriod"/>
              <a:defRPr sz="1100">
                <a:latin typeface="Taviraj Medium"/>
                <a:ea typeface="Taviraj Medium"/>
                <a:cs typeface="Taviraj Medium"/>
                <a:sym typeface="Taviraj Medium"/>
              </a:defRPr>
            </a:lvl3pPr>
            <a:lvl4pPr marL="1828800" lvl="3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Taviraj Medium"/>
              <a:buAutoNum type="arabicPeriod"/>
              <a:defRPr sz="1100">
                <a:latin typeface="Taviraj Medium"/>
                <a:ea typeface="Taviraj Medium"/>
                <a:cs typeface="Taviraj Medium"/>
                <a:sym typeface="Taviraj Medium"/>
              </a:defRPr>
            </a:lvl4pPr>
            <a:lvl5pPr marL="2286000" lvl="4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Taviraj Medium"/>
              <a:buAutoNum type="alphaLcPeriod"/>
              <a:defRPr sz="1100">
                <a:latin typeface="Taviraj Medium"/>
                <a:ea typeface="Taviraj Medium"/>
                <a:cs typeface="Taviraj Medium"/>
                <a:sym typeface="Taviraj Medium"/>
              </a:defRPr>
            </a:lvl5pPr>
            <a:lvl6pPr marL="2743200" lvl="5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Taviraj Medium"/>
              <a:buAutoNum type="romanLcPeriod"/>
              <a:defRPr sz="1100">
                <a:latin typeface="Taviraj Medium"/>
                <a:ea typeface="Taviraj Medium"/>
                <a:cs typeface="Taviraj Medium"/>
                <a:sym typeface="Taviraj Medium"/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Taviraj Medium"/>
              <a:buAutoNum type="arabicPeriod"/>
              <a:defRPr sz="1100">
                <a:latin typeface="Taviraj Medium"/>
                <a:ea typeface="Taviraj Medium"/>
                <a:cs typeface="Taviraj Medium"/>
                <a:sym typeface="Taviraj Medium"/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Taviraj Medium"/>
              <a:buAutoNum type="alphaLcPeriod"/>
              <a:defRPr sz="1100">
                <a:latin typeface="Taviraj Medium"/>
                <a:ea typeface="Taviraj Medium"/>
                <a:cs typeface="Taviraj Medium"/>
                <a:sym typeface="Taviraj Medium"/>
              </a:defRPr>
            </a:lvl8pPr>
            <a:lvl9pPr marL="4114800" lvl="8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Taviraj Medium"/>
              <a:buAutoNum type="romanLcPeriod"/>
              <a:defRPr sz="1100">
                <a:latin typeface="Taviraj Medium"/>
                <a:ea typeface="Taviraj Medium"/>
                <a:cs typeface="Taviraj Medium"/>
                <a:sym typeface="Taviraj Medium"/>
              </a:defRPr>
            </a:lvl9pPr>
          </a:lstStyle>
          <a:p>
            <a:endParaRPr/>
          </a:p>
        </p:txBody>
      </p:sp>
      <p:grpSp>
        <p:nvGrpSpPr>
          <p:cNvPr id="93" name="Google Shape;93;p4"/>
          <p:cNvGrpSpPr/>
          <p:nvPr/>
        </p:nvGrpSpPr>
        <p:grpSpPr>
          <a:xfrm>
            <a:off x="7934969" y="235175"/>
            <a:ext cx="949308" cy="1237763"/>
            <a:chOff x="7934969" y="235175"/>
            <a:chExt cx="949308" cy="1237763"/>
          </a:xfrm>
        </p:grpSpPr>
        <p:grpSp>
          <p:nvGrpSpPr>
            <p:cNvPr id="94" name="Google Shape;94;p4"/>
            <p:cNvGrpSpPr/>
            <p:nvPr/>
          </p:nvGrpSpPr>
          <p:grpSpPr>
            <a:xfrm>
              <a:off x="7934969" y="235175"/>
              <a:ext cx="946400" cy="288425"/>
              <a:chOff x="7560350" y="3910100"/>
              <a:chExt cx="946400" cy="288425"/>
            </a:xfrm>
          </p:grpSpPr>
          <p:sp>
            <p:nvSpPr>
              <p:cNvPr id="95" name="Google Shape;95;p4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4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4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4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4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4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4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2" name="Google Shape;102;p4"/>
            <p:cNvGrpSpPr/>
            <p:nvPr/>
          </p:nvGrpSpPr>
          <p:grpSpPr>
            <a:xfrm rot="5400000" flipH="1">
              <a:off x="8266865" y="855525"/>
              <a:ext cx="946400" cy="288425"/>
              <a:chOff x="7560350" y="3910100"/>
              <a:chExt cx="946400" cy="288425"/>
            </a:xfrm>
          </p:grpSpPr>
          <p:sp>
            <p:nvSpPr>
              <p:cNvPr id="103" name="Google Shape;103;p4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4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4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4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4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4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4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0" name="Google Shape;110;p4"/>
          <p:cNvGrpSpPr/>
          <p:nvPr/>
        </p:nvGrpSpPr>
        <p:grpSpPr>
          <a:xfrm>
            <a:off x="258925" y="235175"/>
            <a:ext cx="949308" cy="1237763"/>
            <a:chOff x="258925" y="235175"/>
            <a:chExt cx="949308" cy="1237763"/>
          </a:xfrm>
        </p:grpSpPr>
        <p:grpSp>
          <p:nvGrpSpPr>
            <p:cNvPr id="111" name="Google Shape;111;p4"/>
            <p:cNvGrpSpPr/>
            <p:nvPr/>
          </p:nvGrpSpPr>
          <p:grpSpPr>
            <a:xfrm flipH="1">
              <a:off x="261833" y="235175"/>
              <a:ext cx="946400" cy="288425"/>
              <a:chOff x="7560350" y="3910100"/>
              <a:chExt cx="946400" cy="288425"/>
            </a:xfrm>
          </p:grpSpPr>
          <p:sp>
            <p:nvSpPr>
              <p:cNvPr id="112" name="Google Shape;112;p4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4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4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4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4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4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4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9" name="Google Shape;119;p4"/>
            <p:cNvGrpSpPr/>
            <p:nvPr/>
          </p:nvGrpSpPr>
          <p:grpSpPr>
            <a:xfrm rot="-5400000">
              <a:off x="-70062" y="855525"/>
              <a:ext cx="946400" cy="288425"/>
              <a:chOff x="7560350" y="3910100"/>
              <a:chExt cx="946400" cy="288425"/>
            </a:xfrm>
          </p:grpSpPr>
          <p:sp>
            <p:nvSpPr>
              <p:cNvPr id="120" name="Google Shape;120;p4"/>
              <p:cNvSpPr/>
              <p:nvPr/>
            </p:nvSpPr>
            <p:spPr>
              <a:xfrm>
                <a:off x="7570500" y="3910100"/>
                <a:ext cx="936250" cy="219075"/>
              </a:xfrm>
              <a:custGeom>
                <a:avLst/>
                <a:gdLst/>
                <a:ahLst/>
                <a:cxnLst/>
                <a:rect l="l" t="t" r="r" b="b"/>
                <a:pathLst>
                  <a:path w="37450" h="8763" extrusionOk="0">
                    <a:moveTo>
                      <a:pt x="32859" y="0"/>
                    </a:moveTo>
                    <a:cubicBezTo>
                      <a:pt x="32549" y="0"/>
                      <a:pt x="32239" y="27"/>
                      <a:pt x="31928" y="89"/>
                    </a:cubicBezTo>
                    <a:cubicBezTo>
                      <a:pt x="31117" y="271"/>
                      <a:pt x="30426" y="738"/>
                      <a:pt x="29960" y="1347"/>
                    </a:cubicBezTo>
                    <a:cubicBezTo>
                      <a:pt x="29493" y="1976"/>
                      <a:pt x="29269" y="2727"/>
                      <a:pt x="29351" y="3458"/>
                    </a:cubicBezTo>
                    <a:cubicBezTo>
                      <a:pt x="29432" y="4169"/>
                      <a:pt x="29757" y="4778"/>
                      <a:pt x="30203" y="5224"/>
                    </a:cubicBezTo>
                    <a:cubicBezTo>
                      <a:pt x="30629" y="5671"/>
                      <a:pt x="31238" y="5934"/>
                      <a:pt x="31786" y="5934"/>
                    </a:cubicBezTo>
                    <a:cubicBezTo>
                      <a:pt x="31817" y="5936"/>
                      <a:pt x="31847" y="5936"/>
                      <a:pt x="31878" y="5936"/>
                    </a:cubicBezTo>
                    <a:cubicBezTo>
                      <a:pt x="32391" y="5936"/>
                      <a:pt x="32862" y="5775"/>
                      <a:pt x="33207" y="5488"/>
                    </a:cubicBezTo>
                    <a:cubicBezTo>
                      <a:pt x="33370" y="5346"/>
                      <a:pt x="33532" y="5163"/>
                      <a:pt x="33613" y="5001"/>
                    </a:cubicBezTo>
                    <a:cubicBezTo>
                      <a:pt x="33715" y="4798"/>
                      <a:pt x="33776" y="4615"/>
                      <a:pt x="33796" y="4432"/>
                    </a:cubicBezTo>
                    <a:cubicBezTo>
                      <a:pt x="33836" y="4087"/>
                      <a:pt x="33755" y="3783"/>
                      <a:pt x="33654" y="3560"/>
                    </a:cubicBezTo>
                    <a:cubicBezTo>
                      <a:pt x="33532" y="3336"/>
                      <a:pt x="33410" y="3194"/>
                      <a:pt x="33309" y="3113"/>
                    </a:cubicBezTo>
                    <a:cubicBezTo>
                      <a:pt x="33207" y="3052"/>
                      <a:pt x="33146" y="3012"/>
                      <a:pt x="33146" y="3012"/>
                    </a:cubicBezTo>
                    <a:cubicBezTo>
                      <a:pt x="33125" y="2997"/>
                      <a:pt x="33101" y="2991"/>
                      <a:pt x="33077" y="2991"/>
                    </a:cubicBezTo>
                    <a:cubicBezTo>
                      <a:pt x="33033" y="2991"/>
                      <a:pt x="32990" y="3013"/>
                      <a:pt x="32964" y="3052"/>
                    </a:cubicBezTo>
                    <a:cubicBezTo>
                      <a:pt x="32923" y="3113"/>
                      <a:pt x="32943" y="3194"/>
                      <a:pt x="33004" y="3235"/>
                    </a:cubicBezTo>
                    <a:cubicBezTo>
                      <a:pt x="33004" y="3235"/>
                      <a:pt x="33207" y="3316"/>
                      <a:pt x="33370" y="3681"/>
                    </a:cubicBezTo>
                    <a:cubicBezTo>
                      <a:pt x="33512" y="4027"/>
                      <a:pt x="33552" y="4717"/>
                      <a:pt x="32943" y="5163"/>
                    </a:cubicBezTo>
                    <a:cubicBezTo>
                      <a:pt x="32692" y="5343"/>
                      <a:pt x="32345" y="5475"/>
                      <a:pt x="31960" y="5475"/>
                    </a:cubicBezTo>
                    <a:cubicBezTo>
                      <a:pt x="31909" y="5475"/>
                      <a:pt x="31858" y="5472"/>
                      <a:pt x="31807" y="5468"/>
                    </a:cubicBezTo>
                    <a:cubicBezTo>
                      <a:pt x="31380" y="5427"/>
                      <a:pt x="30934" y="5224"/>
                      <a:pt x="30589" y="4859"/>
                    </a:cubicBezTo>
                    <a:cubicBezTo>
                      <a:pt x="30223" y="4493"/>
                      <a:pt x="29980" y="3966"/>
                      <a:pt x="29919" y="3397"/>
                    </a:cubicBezTo>
                    <a:cubicBezTo>
                      <a:pt x="29858" y="2849"/>
                      <a:pt x="30061" y="2220"/>
                      <a:pt x="30447" y="1733"/>
                    </a:cubicBezTo>
                    <a:cubicBezTo>
                      <a:pt x="30650" y="1469"/>
                      <a:pt x="30873" y="1246"/>
                      <a:pt x="31157" y="1063"/>
                    </a:cubicBezTo>
                    <a:cubicBezTo>
                      <a:pt x="31421" y="860"/>
                      <a:pt x="31725" y="718"/>
                      <a:pt x="32071" y="617"/>
                    </a:cubicBezTo>
                    <a:cubicBezTo>
                      <a:pt x="32360" y="517"/>
                      <a:pt x="32678" y="470"/>
                      <a:pt x="33005" y="470"/>
                    </a:cubicBezTo>
                    <a:cubicBezTo>
                      <a:pt x="33410" y="470"/>
                      <a:pt x="33829" y="542"/>
                      <a:pt x="34222" y="677"/>
                    </a:cubicBezTo>
                    <a:cubicBezTo>
                      <a:pt x="34587" y="819"/>
                      <a:pt x="34932" y="1002"/>
                      <a:pt x="35257" y="1225"/>
                    </a:cubicBezTo>
                    <a:cubicBezTo>
                      <a:pt x="35582" y="1449"/>
                      <a:pt x="35866" y="1713"/>
                      <a:pt x="36130" y="2037"/>
                    </a:cubicBezTo>
                    <a:cubicBezTo>
                      <a:pt x="36637" y="2646"/>
                      <a:pt x="36962" y="3458"/>
                      <a:pt x="36922" y="4250"/>
                    </a:cubicBezTo>
                    <a:cubicBezTo>
                      <a:pt x="36901" y="5062"/>
                      <a:pt x="36455" y="5833"/>
                      <a:pt x="35846" y="6422"/>
                    </a:cubicBezTo>
                    <a:cubicBezTo>
                      <a:pt x="35217" y="6990"/>
                      <a:pt x="34445" y="7436"/>
                      <a:pt x="33633" y="7782"/>
                    </a:cubicBezTo>
                    <a:cubicBezTo>
                      <a:pt x="33227" y="7944"/>
                      <a:pt x="32801" y="8086"/>
                      <a:pt x="32355" y="8188"/>
                    </a:cubicBezTo>
                    <a:cubicBezTo>
                      <a:pt x="31908" y="8289"/>
                      <a:pt x="31441" y="8330"/>
                      <a:pt x="30995" y="8370"/>
                    </a:cubicBezTo>
                    <a:cubicBezTo>
                      <a:pt x="30745" y="8387"/>
                      <a:pt x="30496" y="8394"/>
                      <a:pt x="30248" y="8394"/>
                    </a:cubicBezTo>
                    <a:cubicBezTo>
                      <a:pt x="29572" y="8394"/>
                      <a:pt x="28903" y="8338"/>
                      <a:pt x="28234" y="8248"/>
                    </a:cubicBezTo>
                    <a:cubicBezTo>
                      <a:pt x="27321" y="8106"/>
                      <a:pt x="26407" y="7903"/>
                      <a:pt x="25514" y="7660"/>
                    </a:cubicBezTo>
                    <a:cubicBezTo>
                      <a:pt x="24642" y="7416"/>
                      <a:pt x="23769" y="7112"/>
                      <a:pt x="22896" y="6807"/>
                    </a:cubicBezTo>
                    <a:cubicBezTo>
                      <a:pt x="21191" y="6158"/>
                      <a:pt x="19587" y="5326"/>
                      <a:pt x="17943" y="4676"/>
                    </a:cubicBezTo>
                    <a:cubicBezTo>
                      <a:pt x="17131" y="4351"/>
                      <a:pt x="16320" y="4067"/>
                      <a:pt x="15508" y="3783"/>
                    </a:cubicBezTo>
                    <a:cubicBezTo>
                      <a:pt x="14716" y="3499"/>
                      <a:pt x="13924" y="3215"/>
                      <a:pt x="13173" y="2971"/>
                    </a:cubicBezTo>
                    <a:cubicBezTo>
                      <a:pt x="11631" y="2484"/>
                      <a:pt x="10129" y="2098"/>
                      <a:pt x="8708" y="1956"/>
                    </a:cubicBezTo>
                    <a:cubicBezTo>
                      <a:pt x="8171" y="1894"/>
                      <a:pt x="7645" y="1864"/>
                      <a:pt x="7136" y="1864"/>
                    </a:cubicBezTo>
                    <a:cubicBezTo>
                      <a:pt x="6319" y="1864"/>
                      <a:pt x="5544" y="1940"/>
                      <a:pt x="4831" y="2078"/>
                    </a:cubicBezTo>
                    <a:cubicBezTo>
                      <a:pt x="3694" y="2281"/>
                      <a:pt x="2740" y="2667"/>
                      <a:pt x="2010" y="3073"/>
                    </a:cubicBezTo>
                    <a:cubicBezTo>
                      <a:pt x="1279" y="3478"/>
                      <a:pt x="772" y="3945"/>
                      <a:pt x="467" y="4270"/>
                    </a:cubicBezTo>
                    <a:cubicBezTo>
                      <a:pt x="325" y="4432"/>
                      <a:pt x="203" y="4575"/>
                      <a:pt x="142" y="4656"/>
                    </a:cubicBezTo>
                    <a:cubicBezTo>
                      <a:pt x="81" y="4757"/>
                      <a:pt x="41" y="4798"/>
                      <a:pt x="41" y="4798"/>
                    </a:cubicBezTo>
                    <a:cubicBezTo>
                      <a:pt x="0" y="4859"/>
                      <a:pt x="21" y="4940"/>
                      <a:pt x="61" y="4980"/>
                    </a:cubicBezTo>
                    <a:cubicBezTo>
                      <a:pt x="89" y="4999"/>
                      <a:pt x="120" y="5009"/>
                      <a:pt x="150" y="5009"/>
                    </a:cubicBezTo>
                    <a:cubicBezTo>
                      <a:pt x="187" y="5009"/>
                      <a:pt x="221" y="4994"/>
                      <a:pt x="244" y="4960"/>
                    </a:cubicBezTo>
                    <a:cubicBezTo>
                      <a:pt x="244" y="4960"/>
                      <a:pt x="284" y="4920"/>
                      <a:pt x="345" y="4818"/>
                    </a:cubicBezTo>
                    <a:cubicBezTo>
                      <a:pt x="427" y="4737"/>
                      <a:pt x="528" y="4615"/>
                      <a:pt x="690" y="4473"/>
                    </a:cubicBezTo>
                    <a:cubicBezTo>
                      <a:pt x="975" y="4169"/>
                      <a:pt x="1462" y="3763"/>
                      <a:pt x="2172" y="3397"/>
                    </a:cubicBezTo>
                    <a:cubicBezTo>
                      <a:pt x="2883" y="3012"/>
                      <a:pt x="3796" y="2687"/>
                      <a:pt x="4912" y="2504"/>
                    </a:cubicBezTo>
                    <a:cubicBezTo>
                      <a:pt x="5642" y="2372"/>
                      <a:pt x="6432" y="2300"/>
                      <a:pt x="7277" y="2300"/>
                    </a:cubicBezTo>
                    <a:cubicBezTo>
                      <a:pt x="7725" y="2300"/>
                      <a:pt x="8189" y="2320"/>
                      <a:pt x="8667" y="2362"/>
                    </a:cubicBezTo>
                    <a:cubicBezTo>
                      <a:pt x="10048" y="2484"/>
                      <a:pt x="11529" y="2809"/>
                      <a:pt x="13052" y="3296"/>
                    </a:cubicBezTo>
                    <a:cubicBezTo>
                      <a:pt x="13437" y="3418"/>
                      <a:pt x="13823" y="3560"/>
                      <a:pt x="14209" y="3702"/>
                    </a:cubicBezTo>
                    <a:cubicBezTo>
                      <a:pt x="14594" y="3844"/>
                      <a:pt x="14980" y="4006"/>
                      <a:pt x="15366" y="4169"/>
                    </a:cubicBezTo>
                    <a:cubicBezTo>
                      <a:pt x="16137" y="4493"/>
                      <a:pt x="16908" y="4899"/>
                      <a:pt x="17700" y="5265"/>
                    </a:cubicBezTo>
                    <a:cubicBezTo>
                      <a:pt x="19263" y="6036"/>
                      <a:pt x="20968" y="6685"/>
                      <a:pt x="22713" y="7315"/>
                    </a:cubicBezTo>
                    <a:cubicBezTo>
                      <a:pt x="24459" y="7944"/>
                      <a:pt x="26286" y="8492"/>
                      <a:pt x="28173" y="8695"/>
                    </a:cubicBezTo>
                    <a:cubicBezTo>
                      <a:pt x="28732" y="8743"/>
                      <a:pt x="29284" y="8762"/>
                      <a:pt x="29837" y="8762"/>
                    </a:cubicBezTo>
                    <a:cubicBezTo>
                      <a:pt x="30228" y="8762"/>
                      <a:pt x="30620" y="8752"/>
                      <a:pt x="31015" y="8736"/>
                    </a:cubicBezTo>
                    <a:cubicBezTo>
                      <a:pt x="31482" y="8675"/>
                      <a:pt x="31949" y="8654"/>
                      <a:pt x="32416" y="8573"/>
                    </a:cubicBezTo>
                    <a:cubicBezTo>
                      <a:pt x="32882" y="8512"/>
                      <a:pt x="33349" y="8411"/>
                      <a:pt x="33816" y="8269"/>
                    </a:cubicBezTo>
                    <a:cubicBezTo>
                      <a:pt x="34730" y="7985"/>
                      <a:pt x="35562" y="7497"/>
                      <a:pt x="36252" y="6828"/>
                    </a:cubicBezTo>
                    <a:cubicBezTo>
                      <a:pt x="36901" y="6137"/>
                      <a:pt x="37409" y="5244"/>
                      <a:pt x="37409" y="4270"/>
                    </a:cubicBezTo>
                    <a:cubicBezTo>
                      <a:pt x="37449" y="3316"/>
                      <a:pt x="37023" y="2423"/>
                      <a:pt x="36475" y="1753"/>
                    </a:cubicBezTo>
                    <a:cubicBezTo>
                      <a:pt x="36191" y="1408"/>
                      <a:pt x="35846" y="1104"/>
                      <a:pt x="35501" y="880"/>
                    </a:cubicBezTo>
                    <a:cubicBezTo>
                      <a:pt x="35135" y="617"/>
                      <a:pt x="34770" y="434"/>
                      <a:pt x="34364" y="292"/>
                    </a:cubicBezTo>
                    <a:cubicBezTo>
                      <a:pt x="33978" y="150"/>
                      <a:pt x="33573" y="48"/>
                      <a:pt x="33146" y="8"/>
                    </a:cubicBezTo>
                    <a:cubicBezTo>
                      <a:pt x="33050" y="3"/>
                      <a:pt x="32955" y="0"/>
                      <a:pt x="32859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4"/>
              <p:cNvSpPr/>
              <p:nvPr/>
            </p:nvSpPr>
            <p:spPr>
              <a:xfrm>
                <a:off x="8070325" y="4058450"/>
                <a:ext cx="807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3228" h="5420" extrusionOk="0">
                    <a:moveTo>
                      <a:pt x="244" y="0"/>
                    </a:moveTo>
                    <a:lnTo>
                      <a:pt x="244" y="0"/>
                    </a:lnTo>
                    <a:cubicBezTo>
                      <a:pt x="41" y="61"/>
                      <a:pt x="0" y="325"/>
                      <a:pt x="0" y="549"/>
                    </a:cubicBezTo>
                    <a:cubicBezTo>
                      <a:pt x="61" y="1584"/>
                      <a:pt x="345" y="2619"/>
                      <a:pt x="894" y="3492"/>
                    </a:cubicBezTo>
                    <a:cubicBezTo>
                      <a:pt x="1421" y="4364"/>
                      <a:pt x="2253" y="5075"/>
                      <a:pt x="3228" y="5420"/>
                    </a:cubicBezTo>
                    <a:cubicBezTo>
                      <a:pt x="3167" y="4324"/>
                      <a:pt x="3025" y="3207"/>
                      <a:pt x="2578" y="2213"/>
                    </a:cubicBezTo>
                    <a:cubicBezTo>
                      <a:pt x="2132" y="1198"/>
                      <a:pt x="1299" y="325"/>
                      <a:pt x="224" y="61"/>
                    </a:cubicBez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4"/>
              <p:cNvSpPr/>
              <p:nvPr/>
            </p:nvSpPr>
            <p:spPr>
              <a:xfrm>
                <a:off x="8066275" y="4055775"/>
                <a:ext cx="89825" cy="1427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710" extrusionOk="0">
                    <a:moveTo>
                      <a:pt x="368" y="270"/>
                    </a:moveTo>
                    <a:cubicBezTo>
                      <a:pt x="509" y="291"/>
                      <a:pt x="630" y="331"/>
                      <a:pt x="751" y="392"/>
                    </a:cubicBezTo>
                    <a:cubicBezTo>
                      <a:pt x="873" y="432"/>
                      <a:pt x="995" y="493"/>
                      <a:pt x="1096" y="554"/>
                    </a:cubicBezTo>
                    <a:cubicBezTo>
                      <a:pt x="1340" y="696"/>
                      <a:pt x="1543" y="858"/>
                      <a:pt x="1725" y="1041"/>
                    </a:cubicBezTo>
                    <a:cubicBezTo>
                      <a:pt x="2111" y="1427"/>
                      <a:pt x="2415" y="1873"/>
                      <a:pt x="2639" y="2361"/>
                    </a:cubicBezTo>
                    <a:cubicBezTo>
                      <a:pt x="2761" y="2604"/>
                      <a:pt x="2842" y="2848"/>
                      <a:pt x="2903" y="3112"/>
                    </a:cubicBezTo>
                    <a:cubicBezTo>
                      <a:pt x="2963" y="3375"/>
                      <a:pt x="3024" y="3639"/>
                      <a:pt x="3065" y="3903"/>
                    </a:cubicBezTo>
                    <a:cubicBezTo>
                      <a:pt x="3132" y="4352"/>
                      <a:pt x="3171" y="4802"/>
                      <a:pt x="3194" y="5240"/>
                    </a:cubicBezTo>
                    <a:lnTo>
                      <a:pt x="3194" y="5240"/>
                    </a:lnTo>
                    <a:cubicBezTo>
                      <a:pt x="2786" y="5055"/>
                      <a:pt x="2410" y="4791"/>
                      <a:pt x="2091" y="4471"/>
                    </a:cubicBezTo>
                    <a:cubicBezTo>
                      <a:pt x="1888" y="4289"/>
                      <a:pt x="1705" y="4106"/>
                      <a:pt x="1543" y="3883"/>
                    </a:cubicBezTo>
                    <a:cubicBezTo>
                      <a:pt x="1461" y="3781"/>
                      <a:pt x="1380" y="3660"/>
                      <a:pt x="1299" y="3538"/>
                    </a:cubicBezTo>
                    <a:cubicBezTo>
                      <a:pt x="1238" y="3436"/>
                      <a:pt x="1157" y="3294"/>
                      <a:pt x="1096" y="3193"/>
                    </a:cubicBezTo>
                    <a:cubicBezTo>
                      <a:pt x="853" y="2706"/>
                      <a:pt x="670" y="2198"/>
                      <a:pt x="528" y="1670"/>
                    </a:cubicBezTo>
                    <a:cubicBezTo>
                      <a:pt x="467" y="1386"/>
                      <a:pt x="406" y="1122"/>
                      <a:pt x="365" y="838"/>
                    </a:cubicBezTo>
                    <a:cubicBezTo>
                      <a:pt x="345" y="716"/>
                      <a:pt x="325" y="574"/>
                      <a:pt x="325" y="453"/>
                    </a:cubicBezTo>
                    <a:cubicBezTo>
                      <a:pt x="325" y="376"/>
                      <a:pt x="341" y="315"/>
                      <a:pt x="368" y="270"/>
                    </a:cubicBezTo>
                    <a:close/>
                    <a:moveTo>
                      <a:pt x="398" y="1"/>
                    </a:moveTo>
                    <a:cubicBezTo>
                      <a:pt x="387" y="1"/>
                      <a:pt x="376" y="2"/>
                      <a:pt x="365" y="6"/>
                    </a:cubicBezTo>
                    <a:cubicBezTo>
                      <a:pt x="264" y="26"/>
                      <a:pt x="183" y="87"/>
                      <a:pt x="122" y="168"/>
                    </a:cubicBezTo>
                    <a:cubicBezTo>
                      <a:pt x="81" y="250"/>
                      <a:pt x="41" y="331"/>
                      <a:pt x="20" y="412"/>
                    </a:cubicBezTo>
                    <a:cubicBezTo>
                      <a:pt x="0" y="574"/>
                      <a:pt x="0" y="737"/>
                      <a:pt x="0" y="879"/>
                    </a:cubicBezTo>
                    <a:cubicBezTo>
                      <a:pt x="0" y="1163"/>
                      <a:pt x="41" y="1467"/>
                      <a:pt x="81" y="1752"/>
                    </a:cubicBezTo>
                    <a:cubicBezTo>
                      <a:pt x="183" y="2340"/>
                      <a:pt x="365" y="2909"/>
                      <a:pt x="670" y="3436"/>
                    </a:cubicBezTo>
                    <a:cubicBezTo>
                      <a:pt x="751" y="3578"/>
                      <a:pt x="812" y="3680"/>
                      <a:pt x="893" y="3822"/>
                    </a:cubicBezTo>
                    <a:cubicBezTo>
                      <a:pt x="974" y="3944"/>
                      <a:pt x="1056" y="4066"/>
                      <a:pt x="1157" y="4187"/>
                    </a:cubicBezTo>
                    <a:cubicBezTo>
                      <a:pt x="1340" y="4411"/>
                      <a:pt x="1543" y="4634"/>
                      <a:pt x="1786" y="4837"/>
                    </a:cubicBezTo>
                    <a:cubicBezTo>
                      <a:pt x="2233" y="5222"/>
                      <a:pt x="2761" y="5527"/>
                      <a:pt x="3329" y="5710"/>
                    </a:cubicBezTo>
                    <a:lnTo>
                      <a:pt x="3410" y="5710"/>
                    </a:lnTo>
                    <a:cubicBezTo>
                      <a:pt x="3512" y="5710"/>
                      <a:pt x="3593" y="5608"/>
                      <a:pt x="3572" y="5507"/>
                    </a:cubicBezTo>
                    <a:cubicBezTo>
                      <a:pt x="3532" y="4959"/>
                      <a:pt x="3451" y="4411"/>
                      <a:pt x="3349" y="3863"/>
                    </a:cubicBezTo>
                    <a:cubicBezTo>
                      <a:pt x="3288" y="3599"/>
                      <a:pt x="3227" y="3314"/>
                      <a:pt x="3146" y="3051"/>
                    </a:cubicBezTo>
                    <a:cubicBezTo>
                      <a:pt x="3065" y="2787"/>
                      <a:pt x="2963" y="2523"/>
                      <a:pt x="2842" y="2259"/>
                    </a:cubicBezTo>
                    <a:cubicBezTo>
                      <a:pt x="2618" y="1752"/>
                      <a:pt x="2294" y="1285"/>
                      <a:pt x="1867" y="899"/>
                    </a:cubicBezTo>
                    <a:cubicBezTo>
                      <a:pt x="1766" y="798"/>
                      <a:pt x="1664" y="716"/>
                      <a:pt x="1563" y="615"/>
                    </a:cubicBezTo>
                    <a:cubicBezTo>
                      <a:pt x="1441" y="534"/>
                      <a:pt x="1319" y="453"/>
                      <a:pt x="1198" y="392"/>
                    </a:cubicBezTo>
                    <a:cubicBezTo>
                      <a:pt x="1076" y="310"/>
                      <a:pt x="954" y="250"/>
                      <a:pt x="832" y="189"/>
                    </a:cubicBezTo>
                    <a:cubicBezTo>
                      <a:pt x="720" y="141"/>
                      <a:pt x="608" y="105"/>
                      <a:pt x="506" y="82"/>
                    </a:cubicBezTo>
                    <a:lnTo>
                      <a:pt x="506" y="82"/>
                    </a:lnTo>
                    <a:cubicBezTo>
                      <a:pt x="488" y="35"/>
                      <a:pt x="445" y="1"/>
                      <a:pt x="39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4"/>
              <p:cNvSpPr/>
              <p:nvPr/>
            </p:nvSpPr>
            <p:spPr>
              <a:xfrm>
                <a:off x="7919100" y="3932950"/>
                <a:ext cx="172550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2933" extrusionOk="0">
                    <a:moveTo>
                      <a:pt x="5353" y="0"/>
                    </a:moveTo>
                    <a:cubicBezTo>
                      <a:pt x="4608" y="0"/>
                      <a:pt x="3867" y="95"/>
                      <a:pt x="3147" y="311"/>
                    </a:cubicBezTo>
                    <a:cubicBezTo>
                      <a:pt x="1929" y="656"/>
                      <a:pt x="792" y="1347"/>
                      <a:pt x="1" y="2341"/>
                    </a:cubicBezTo>
                    <a:lnTo>
                      <a:pt x="853" y="2828"/>
                    </a:lnTo>
                    <a:cubicBezTo>
                      <a:pt x="1202" y="2899"/>
                      <a:pt x="1555" y="2933"/>
                      <a:pt x="1908" y="2933"/>
                    </a:cubicBezTo>
                    <a:cubicBezTo>
                      <a:pt x="3901" y="2933"/>
                      <a:pt x="5885" y="1853"/>
                      <a:pt x="6902" y="129"/>
                    </a:cubicBezTo>
                    <a:cubicBezTo>
                      <a:pt x="6387" y="46"/>
                      <a:pt x="5869" y="0"/>
                      <a:pt x="5353" y="0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4"/>
              <p:cNvSpPr/>
              <p:nvPr/>
            </p:nvSpPr>
            <p:spPr>
              <a:xfrm>
                <a:off x="7916050" y="3928550"/>
                <a:ext cx="181200" cy="83250"/>
              </a:xfrm>
              <a:custGeom>
                <a:avLst/>
                <a:gdLst/>
                <a:ahLst/>
                <a:cxnLst/>
                <a:rect l="l" t="t" r="r" b="b"/>
                <a:pathLst>
                  <a:path w="7248" h="3330" extrusionOk="0">
                    <a:moveTo>
                      <a:pt x="5733" y="1"/>
                    </a:moveTo>
                    <a:cubicBezTo>
                      <a:pt x="5527" y="1"/>
                      <a:pt x="5322" y="8"/>
                      <a:pt x="5116" y="21"/>
                    </a:cubicBezTo>
                    <a:cubicBezTo>
                      <a:pt x="4811" y="41"/>
                      <a:pt x="4487" y="81"/>
                      <a:pt x="4162" y="142"/>
                    </a:cubicBezTo>
                    <a:cubicBezTo>
                      <a:pt x="3857" y="183"/>
                      <a:pt x="3533" y="264"/>
                      <a:pt x="3228" y="366"/>
                    </a:cubicBezTo>
                    <a:cubicBezTo>
                      <a:pt x="2619" y="548"/>
                      <a:pt x="2031" y="832"/>
                      <a:pt x="1483" y="1178"/>
                    </a:cubicBezTo>
                    <a:cubicBezTo>
                      <a:pt x="1219" y="1340"/>
                      <a:pt x="955" y="1543"/>
                      <a:pt x="711" y="1746"/>
                    </a:cubicBezTo>
                    <a:cubicBezTo>
                      <a:pt x="468" y="1969"/>
                      <a:pt x="245" y="2192"/>
                      <a:pt x="42" y="2436"/>
                    </a:cubicBezTo>
                    <a:lnTo>
                      <a:pt x="42" y="2456"/>
                    </a:lnTo>
                    <a:cubicBezTo>
                      <a:pt x="1" y="2497"/>
                      <a:pt x="1" y="2578"/>
                      <a:pt x="62" y="2619"/>
                    </a:cubicBezTo>
                    <a:cubicBezTo>
                      <a:pt x="77" y="2634"/>
                      <a:pt x="99" y="2641"/>
                      <a:pt x="120" y="2641"/>
                    </a:cubicBezTo>
                    <a:cubicBezTo>
                      <a:pt x="156" y="2641"/>
                      <a:pt x="191" y="2623"/>
                      <a:pt x="204" y="2598"/>
                    </a:cubicBezTo>
                    <a:cubicBezTo>
                      <a:pt x="407" y="2335"/>
                      <a:pt x="610" y="2132"/>
                      <a:pt x="853" y="1908"/>
                    </a:cubicBezTo>
                    <a:cubicBezTo>
                      <a:pt x="1077" y="1705"/>
                      <a:pt x="1341" y="1523"/>
                      <a:pt x="1604" y="1360"/>
                    </a:cubicBezTo>
                    <a:cubicBezTo>
                      <a:pt x="2112" y="1015"/>
                      <a:pt x="2701" y="772"/>
                      <a:pt x="3289" y="609"/>
                    </a:cubicBezTo>
                    <a:cubicBezTo>
                      <a:pt x="3594" y="508"/>
                      <a:pt x="3898" y="467"/>
                      <a:pt x="4203" y="406"/>
                    </a:cubicBezTo>
                    <a:cubicBezTo>
                      <a:pt x="4527" y="366"/>
                      <a:pt x="4832" y="345"/>
                      <a:pt x="5136" y="345"/>
                    </a:cubicBezTo>
                    <a:cubicBezTo>
                      <a:pt x="5202" y="343"/>
                      <a:pt x="5267" y="342"/>
                      <a:pt x="5333" y="342"/>
                    </a:cubicBezTo>
                    <a:cubicBezTo>
                      <a:pt x="5783" y="342"/>
                      <a:pt x="6224" y="390"/>
                      <a:pt x="6662" y="457"/>
                    </a:cubicBezTo>
                    <a:lnTo>
                      <a:pt x="6662" y="457"/>
                    </a:lnTo>
                    <a:lnTo>
                      <a:pt x="6598" y="548"/>
                    </a:lnTo>
                    <a:lnTo>
                      <a:pt x="6334" y="873"/>
                    </a:lnTo>
                    <a:lnTo>
                      <a:pt x="6050" y="1178"/>
                    </a:lnTo>
                    <a:lnTo>
                      <a:pt x="5725" y="1462"/>
                    </a:lnTo>
                    <a:lnTo>
                      <a:pt x="5400" y="1726"/>
                    </a:lnTo>
                    <a:lnTo>
                      <a:pt x="5055" y="1949"/>
                    </a:lnTo>
                    <a:lnTo>
                      <a:pt x="4690" y="2172"/>
                    </a:lnTo>
                    <a:lnTo>
                      <a:pt x="4304" y="2355"/>
                    </a:lnTo>
                    <a:lnTo>
                      <a:pt x="3918" y="2497"/>
                    </a:lnTo>
                    <a:lnTo>
                      <a:pt x="3512" y="2639"/>
                    </a:lnTo>
                    <a:lnTo>
                      <a:pt x="3106" y="2740"/>
                    </a:lnTo>
                    <a:lnTo>
                      <a:pt x="2701" y="2822"/>
                    </a:lnTo>
                    <a:lnTo>
                      <a:pt x="2274" y="2883"/>
                    </a:lnTo>
                    <a:lnTo>
                      <a:pt x="1848" y="2923"/>
                    </a:lnTo>
                    <a:lnTo>
                      <a:pt x="1422" y="2923"/>
                    </a:lnTo>
                    <a:cubicBezTo>
                      <a:pt x="1280" y="2903"/>
                      <a:pt x="1138" y="2903"/>
                      <a:pt x="996" y="2903"/>
                    </a:cubicBezTo>
                    <a:lnTo>
                      <a:pt x="975" y="2903"/>
                    </a:lnTo>
                    <a:cubicBezTo>
                      <a:pt x="935" y="2903"/>
                      <a:pt x="874" y="2923"/>
                      <a:pt x="874" y="2984"/>
                    </a:cubicBezTo>
                    <a:cubicBezTo>
                      <a:pt x="853" y="3045"/>
                      <a:pt x="894" y="3106"/>
                      <a:pt x="955" y="3126"/>
                    </a:cubicBezTo>
                    <a:cubicBezTo>
                      <a:pt x="1097" y="3167"/>
                      <a:pt x="1239" y="3207"/>
                      <a:pt x="1381" y="3228"/>
                    </a:cubicBezTo>
                    <a:lnTo>
                      <a:pt x="1848" y="3309"/>
                    </a:lnTo>
                    <a:lnTo>
                      <a:pt x="2295" y="3329"/>
                    </a:lnTo>
                    <a:lnTo>
                      <a:pt x="2761" y="3309"/>
                    </a:lnTo>
                    <a:lnTo>
                      <a:pt x="3208" y="3248"/>
                    </a:lnTo>
                    <a:lnTo>
                      <a:pt x="3655" y="3146"/>
                    </a:lnTo>
                    <a:lnTo>
                      <a:pt x="4101" y="3004"/>
                    </a:lnTo>
                    <a:lnTo>
                      <a:pt x="4527" y="2842"/>
                    </a:lnTo>
                    <a:lnTo>
                      <a:pt x="4933" y="2639"/>
                    </a:lnTo>
                    <a:lnTo>
                      <a:pt x="5339" y="2395"/>
                    </a:lnTo>
                    <a:lnTo>
                      <a:pt x="5705" y="2132"/>
                    </a:lnTo>
                    <a:lnTo>
                      <a:pt x="6070" y="1847"/>
                    </a:lnTo>
                    <a:lnTo>
                      <a:pt x="6395" y="1523"/>
                    </a:lnTo>
                    <a:lnTo>
                      <a:pt x="6699" y="1178"/>
                    </a:lnTo>
                    <a:lnTo>
                      <a:pt x="6963" y="812"/>
                    </a:lnTo>
                    <a:lnTo>
                      <a:pt x="7207" y="406"/>
                    </a:lnTo>
                    <a:cubicBezTo>
                      <a:pt x="7227" y="386"/>
                      <a:pt x="7227" y="366"/>
                      <a:pt x="7247" y="325"/>
                    </a:cubicBezTo>
                    <a:cubicBezTo>
                      <a:pt x="7247" y="224"/>
                      <a:pt x="7166" y="102"/>
                      <a:pt x="7065" y="102"/>
                    </a:cubicBezTo>
                    <a:cubicBezTo>
                      <a:pt x="6621" y="32"/>
                      <a:pt x="6177" y="1"/>
                      <a:pt x="5733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4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extrusionOk="0">
                    <a:moveTo>
                      <a:pt x="548" y="1"/>
                    </a:moveTo>
                    <a:cubicBezTo>
                      <a:pt x="244" y="1"/>
                      <a:pt x="0" y="245"/>
                      <a:pt x="0" y="549"/>
                    </a:cubicBezTo>
                    <a:cubicBezTo>
                      <a:pt x="0" y="853"/>
                      <a:pt x="244" y="1097"/>
                      <a:pt x="548" y="1097"/>
                    </a:cubicBezTo>
                    <a:cubicBezTo>
                      <a:pt x="853" y="1097"/>
                      <a:pt x="1096" y="853"/>
                      <a:pt x="1096" y="549"/>
                    </a:cubicBezTo>
                    <a:cubicBezTo>
                      <a:pt x="1096" y="245"/>
                      <a:pt x="853" y="1"/>
                      <a:pt x="548" y="1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4"/>
              <p:cNvSpPr/>
              <p:nvPr/>
            </p:nvSpPr>
            <p:spPr>
              <a:xfrm>
                <a:off x="7560350" y="4018350"/>
                <a:ext cx="2742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97" h="1098" fill="none" extrusionOk="0">
                    <a:moveTo>
                      <a:pt x="1096" y="549"/>
                    </a:moveTo>
                    <a:cubicBezTo>
                      <a:pt x="1096" y="853"/>
                      <a:pt x="853" y="1097"/>
                      <a:pt x="548" y="1097"/>
                    </a:cubicBezTo>
                    <a:cubicBezTo>
                      <a:pt x="244" y="1097"/>
                      <a:pt x="0" y="853"/>
                      <a:pt x="0" y="549"/>
                    </a:cubicBezTo>
                    <a:cubicBezTo>
                      <a:pt x="0" y="245"/>
                      <a:pt x="244" y="1"/>
                      <a:pt x="548" y="1"/>
                    </a:cubicBezTo>
                    <a:cubicBezTo>
                      <a:pt x="853" y="1"/>
                      <a:pt x="1096" y="245"/>
                      <a:pt x="1096" y="549"/>
                    </a:cubicBezTo>
                    <a:close/>
                  </a:path>
                </a:pathLst>
              </a:custGeom>
              <a:solidFill>
                <a:srgbClr val="B17F4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7" name="Google Shape;127;p4"/>
          <p:cNvGrpSpPr/>
          <p:nvPr/>
        </p:nvGrpSpPr>
        <p:grpSpPr>
          <a:xfrm rot="1800152">
            <a:off x="137556" y="4582157"/>
            <a:ext cx="890824" cy="362931"/>
            <a:chOff x="4851625" y="4489275"/>
            <a:chExt cx="894650" cy="363200"/>
          </a:xfrm>
        </p:grpSpPr>
        <p:sp>
          <p:nvSpPr>
            <p:cNvPr id="128" name="Google Shape;128;p4"/>
            <p:cNvSpPr/>
            <p:nvPr/>
          </p:nvSpPr>
          <p:spPr>
            <a:xfrm>
              <a:off x="4937900" y="4553700"/>
              <a:ext cx="808375" cy="150500"/>
            </a:xfrm>
            <a:custGeom>
              <a:avLst/>
              <a:gdLst/>
              <a:ahLst/>
              <a:cxnLst/>
              <a:rect l="l" t="t" r="r" b="b"/>
              <a:pathLst>
                <a:path w="32335" h="6020" extrusionOk="0">
                  <a:moveTo>
                    <a:pt x="32192" y="1"/>
                  </a:moveTo>
                  <a:cubicBezTo>
                    <a:pt x="29716" y="1401"/>
                    <a:pt x="27219" y="2822"/>
                    <a:pt x="24520" y="3797"/>
                  </a:cubicBezTo>
                  <a:cubicBezTo>
                    <a:pt x="23931" y="4020"/>
                    <a:pt x="23038" y="4203"/>
                    <a:pt x="22449" y="4345"/>
                  </a:cubicBezTo>
                  <a:cubicBezTo>
                    <a:pt x="20359" y="4893"/>
                    <a:pt x="18309" y="5380"/>
                    <a:pt x="16157" y="5542"/>
                  </a:cubicBezTo>
                  <a:lnTo>
                    <a:pt x="15081" y="5623"/>
                  </a:lnTo>
                  <a:cubicBezTo>
                    <a:pt x="14931" y="5635"/>
                    <a:pt x="14781" y="5640"/>
                    <a:pt x="14632" y="5640"/>
                  </a:cubicBezTo>
                  <a:cubicBezTo>
                    <a:pt x="13711" y="5640"/>
                    <a:pt x="12803" y="5450"/>
                    <a:pt x="11895" y="5380"/>
                  </a:cubicBezTo>
                  <a:cubicBezTo>
                    <a:pt x="9398" y="5177"/>
                    <a:pt x="6962" y="4548"/>
                    <a:pt x="4750" y="3391"/>
                  </a:cubicBezTo>
                  <a:cubicBezTo>
                    <a:pt x="3126" y="2660"/>
                    <a:pt x="1583" y="1726"/>
                    <a:pt x="163" y="671"/>
                  </a:cubicBezTo>
                  <a:lnTo>
                    <a:pt x="0" y="853"/>
                  </a:lnTo>
                  <a:cubicBezTo>
                    <a:pt x="1563" y="2376"/>
                    <a:pt x="3451" y="3594"/>
                    <a:pt x="5501" y="4345"/>
                  </a:cubicBezTo>
                  <a:cubicBezTo>
                    <a:pt x="7510" y="5014"/>
                    <a:pt x="9723" y="5705"/>
                    <a:pt x="11834" y="5968"/>
                  </a:cubicBezTo>
                  <a:cubicBezTo>
                    <a:pt x="12181" y="6008"/>
                    <a:pt x="12531" y="6020"/>
                    <a:pt x="12882" y="6020"/>
                  </a:cubicBezTo>
                  <a:cubicBezTo>
                    <a:pt x="13408" y="6020"/>
                    <a:pt x="13938" y="5993"/>
                    <a:pt x="14468" y="5993"/>
                  </a:cubicBezTo>
                  <a:cubicBezTo>
                    <a:pt x="14679" y="5993"/>
                    <a:pt x="14890" y="5997"/>
                    <a:pt x="15102" y="6009"/>
                  </a:cubicBezTo>
                  <a:cubicBezTo>
                    <a:pt x="15234" y="6012"/>
                    <a:pt x="15366" y="6013"/>
                    <a:pt x="15498" y="6013"/>
                  </a:cubicBezTo>
                  <a:cubicBezTo>
                    <a:pt x="17175" y="6013"/>
                    <a:pt x="18864" y="5781"/>
                    <a:pt x="20501" y="5461"/>
                  </a:cubicBezTo>
                  <a:cubicBezTo>
                    <a:pt x="21942" y="5278"/>
                    <a:pt x="23302" y="4649"/>
                    <a:pt x="24641" y="4121"/>
                  </a:cubicBezTo>
                  <a:cubicBezTo>
                    <a:pt x="27341" y="3127"/>
                    <a:pt x="30000" y="1909"/>
                    <a:pt x="32334" y="204"/>
                  </a:cubicBezTo>
                  <a:lnTo>
                    <a:pt x="32192" y="1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5397125" y="4526300"/>
              <a:ext cx="196400" cy="113200"/>
            </a:xfrm>
            <a:custGeom>
              <a:avLst/>
              <a:gdLst/>
              <a:ahLst/>
              <a:cxnLst/>
              <a:rect l="l" t="t" r="r" b="b"/>
              <a:pathLst>
                <a:path w="7856" h="4528" extrusionOk="0">
                  <a:moveTo>
                    <a:pt x="1" y="1"/>
                  </a:moveTo>
                  <a:cubicBezTo>
                    <a:pt x="975" y="1219"/>
                    <a:pt x="2111" y="2315"/>
                    <a:pt x="3431" y="3147"/>
                  </a:cubicBezTo>
                  <a:cubicBezTo>
                    <a:pt x="4770" y="3959"/>
                    <a:pt x="6293" y="4507"/>
                    <a:pt x="7856" y="4527"/>
                  </a:cubicBezTo>
                  <a:lnTo>
                    <a:pt x="7754" y="4284"/>
                  </a:lnTo>
                  <a:cubicBezTo>
                    <a:pt x="7105" y="2883"/>
                    <a:pt x="5907" y="1746"/>
                    <a:pt x="4527" y="1036"/>
                  </a:cubicBezTo>
                  <a:cubicBezTo>
                    <a:pt x="3126" y="326"/>
                    <a:pt x="1563" y="1"/>
                    <a:pt x="1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5390525" y="4522700"/>
              <a:ext cx="203000" cy="118325"/>
            </a:xfrm>
            <a:custGeom>
              <a:avLst/>
              <a:gdLst/>
              <a:ahLst/>
              <a:cxnLst/>
              <a:rect l="l" t="t" r="r" b="b"/>
              <a:pathLst>
                <a:path w="8120" h="4733" extrusionOk="0">
                  <a:moveTo>
                    <a:pt x="456" y="1"/>
                  </a:moveTo>
                  <a:cubicBezTo>
                    <a:pt x="392" y="1"/>
                    <a:pt x="328" y="2"/>
                    <a:pt x="265" y="3"/>
                  </a:cubicBezTo>
                  <a:lnTo>
                    <a:pt x="1" y="3"/>
                  </a:lnTo>
                  <a:lnTo>
                    <a:pt x="163" y="226"/>
                  </a:lnTo>
                  <a:cubicBezTo>
                    <a:pt x="2112" y="2621"/>
                    <a:pt x="4913" y="4671"/>
                    <a:pt x="8120" y="4732"/>
                  </a:cubicBezTo>
                  <a:lnTo>
                    <a:pt x="8120" y="4590"/>
                  </a:lnTo>
                  <a:cubicBezTo>
                    <a:pt x="5047" y="4570"/>
                    <a:pt x="2394" y="2601"/>
                    <a:pt x="533" y="276"/>
                  </a:cubicBezTo>
                  <a:lnTo>
                    <a:pt x="533" y="276"/>
                  </a:lnTo>
                  <a:cubicBezTo>
                    <a:pt x="1986" y="344"/>
                    <a:pt x="3429" y="653"/>
                    <a:pt x="4710" y="1322"/>
                  </a:cubicBezTo>
                  <a:cubicBezTo>
                    <a:pt x="6070" y="2012"/>
                    <a:pt x="7247" y="3108"/>
                    <a:pt x="7957" y="4468"/>
                  </a:cubicBezTo>
                  <a:lnTo>
                    <a:pt x="8099" y="4407"/>
                  </a:lnTo>
                  <a:cubicBezTo>
                    <a:pt x="6887" y="1425"/>
                    <a:pt x="3512" y="1"/>
                    <a:pt x="456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5464625" y="4638450"/>
              <a:ext cx="127900" cy="176100"/>
            </a:xfrm>
            <a:custGeom>
              <a:avLst/>
              <a:gdLst/>
              <a:ahLst/>
              <a:cxnLst/>
              <a:rect l="l" t="t" r="r" b="b"/>
              <a:pathLst>
                <a:path w="5116" h="7044" extrusionOk="0">
                  <a:moveTo>
                    <a:pt x="4851" y="1"/>
                  </a:moveTo>
                  <a:lnTo>
                    <a:pt x="4202" y="102"/>
                  </a:lnTo>
                  <a:cubicBezTo>
                    <a:pt x="3897" y="244"/>
                    <a:pt x="3633" y="447"/>
                    <a:pt x="3370" y="650"/>
                  </a:cubicBezTo>
                  <a:cubicBezTo>
                    <a:pt x="1482" y="2213"/>
                    <a:pt x="670" y="4689"/>
                    <a:pt x="0" y="7044"/>
                  </a:cubicBezTo>
                  <a:cubicBezTo>
                    <a:pt x="1157" y="6638"/>
                    <a:pt x="2131" y="5846"/>
                    <a:pt x="2984" y="4974"/>
                  </a:cubicBezTo>
                  <a:cubicBezTo>
                    <a:pt x="3633" y="4304"/>
                    <a:pt x="4222" y="3553"/>
                    <a:pt x="4587" y="2720"/>
                  </a:cubicBezTo>
                  <a:cubicBezTo>
                    <a:pt x="4973" y="1868"/>
                    <a:pt x="5115" y="894"/>
                    <a:pt x="4851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5460050" y="4637950"/>
              <a:ext cx="138550" cy="182200"/>
            </a:xfrm>
            <a:custGeom>
              <a:avLst/>
              <a:gdLst/>
              <a:ahLst/>
              <a:cxnLst/>
              <a:rect l="l" t="t" r="r" b="b"/>
              <a:pathLst>
                <a:path w="5542" h="7288" extrusionOk="0">
                  <a:moveTo>
                    <a:pt x="5095" y="0"/>
                  </a:moveTo>
                  <a:lnTo>
                    <a:pt x="4953" y="41"/>
                  </a:lnTo>
                  <a:cubicBezTo>
                    <a:pt x="5176" y="751"/>
                    <a:pt x="5115" y="1543"/>
                    <a:pt x="4892" y="2274"/>
                  </a:cubicBezTo>
                  <a:cubicBezTo>
                    <a:pt x="4194" y="4156"/>
                    <a:pt x="2289" y="6038"/>
                    <a:pt x="402" y="6839"/>
                  </a:cubicBezTo>
                  <a:lnTo>
                    <a:pt x="402" y="6839"/>
                  </a:lnTo>
                  <a:cubicBezTo>
                    <a:pt x="768" y="5591"/>
                    <a:pt x="1179" y="4365"/>
                    <a:pt x="1766" y="3228"/>
                  </a:cubicBezTo>
                  <a:cubicBezTo>
                    <a:pt x="2396" y="2030"/>
                    <a:pt x="3248" y="873"/>
                    <a:pt x="4425" y="183"/>
                  </a:cubicBezTo>
                  <a:lnTo>
                    <a:pt x="4364" y="61"/>
                  </a:lnTo>
                  <a:cubicBezTo>
                    <a:pt x="3045" y="630"/>
                    <a:pt x="2132" y="1847"/>
                    <a:pt x="1462" y="3065"/>
                  </a:cubicBezTo>
                  <a:cubicBezTo>
                    <a:pt x="772" y="4405"/>
                    <a:pt x="366" y="5846"/>
                    <a:pt x="0" y="7287"/>
                  </a:cubicBezTo>
                  <a:cubicBezTo>
                    <a:pt x="1584" y="6759"/>
                    <a:pt x="2822" y="5582"/>
                    <a:pt x="3857" y="4324"/>
                  </a:cubicBezTo>
                  <a:cubicBezTo>
                    <a:pt x="4852" y="3146"/>
                    <a:pt x="5542" y="1543"/>
                    <a:pt x="5095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5294625" y="4559300"/>
              <a:ext cx="201475" cy="113725"/>
            </a:xfrm>
            <a:custGeom>
              <a:avLst/>
              <a:gdLst/>
              <a:ahLst/>
              <a:cxnLst/>
              <a:rect l="l" t="t" r="r" b="b"/>
              <a:pathLst>
                <a:path w="8059" h="4549" extrusionOk="0">
                  <a:moveTo>
                    <a:pt x="0" y="0"/>
                  </a:moveTo>
                  <a:lnTo>
                    <a:pt x="0" y="0"/>
                  </a:lnTo>
                  <a:cubicBezTo>
                    <a:pt x="1578" y="2755"/>
                    <a:pt x="4706" y="4548"/>
                    <a:pt x="7880" y="4548"/>
                  </a:cubicBezTo>
                  <a:cubicBezTo>
                    <a:pt x="7933" y="4548"/>
                    <a:pt x="7985" y="4548"/>
                    <a:pt x="8038" y="4547"/>
                  </a:cubicBezTo>
                  <a:lnTo>
                    <a:pt x="8059" y="4405"/>
                  </a:lnTo>
                  <a:cubicBezTo>
                    <a:pt x="6211" y="1847"/>
                    <a:pt x="3167" y="163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5289050" y="4555750"/>
              <a:ext cx="208075" cy="119275"/>
            </a:xfrm>
            <a:custGeom>
              <a:avLst/>
              <a:gdLst/>
              <a:ahLst/>
              <a:cxnLst/>
              <a:rect l="l" t="t" r="r" b="b"/>
              <a:pathLst>
                <a:path w="8323" h="4771" extrusionOk="0">
                  <a:moveTo>
                    <a:pt x="0" y="0"/>
                  </a:moveTo>
                  <a:lnTo>
                    <a:pt x="0" y="0"/>
                  </a:lnTo>
                  <a:cubicBezTo>
                    <a:pt x="792" y="1522"/>
                    <a:pt x="2050" y="2781"/>
                    <a:pt x="3552" y="3633"/>
                  </a:cubicBezTo>
                  <a:cubicBezTo>
                    <a:pt x="4812" y="4354"/>
                    <a:pt x="6248" y="4770"/>
                    <a:pt x="7704" y="4770"/>
                  </a:cubicBezTo>
                  <a:cubicBezTo>
                    <a:pt x="7890" y="4770"/>
                    <a:pt x="8075" y="4764"/>
                    <a:pt x="8261" y="4750"/>
                  </a:cubicBezTo>
                  <a:lnTo>
                    <a:pt x="8241" y="4608"/>
                  </a:lnTo>
                  <a:cubicBezTo>
                    <a:pt x="6658" y="4567"/>
                    <a:pt x="5095" y="4121"/>
                    <a:pt x="3715" y="3349"/>
                  </a:cubicBezTo>
                  <a:cubicBezTo>
                    <a:pt x="2401" y="2596"/>
                    <a:pt x="1253" y="1548"/>
                    <a:pt x="445" y="277"/>
                  </a:cubicBezTo>
                  <a:lnTo>
                    <a:pt x="445" y="277"/>
                  </a:lnTo>
                  <a:cubicBezTo>
                    <a:pt x="3493" y="483"/>
                    <a:pt x="6437" y="2090"/>
                    <a:pt x="8221" y="4587"/>
                  </a:cubicBezTo>
                  <a:lnTo>
                    <a:pt x="8322" y="4506"/>
                  </a:lnTo>
                  <a:cubicBezTo>
                    <a:pt x="6414" y="1867"/>
                    <a:pt x="3268" y="162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5288525" y="4681575"/>
              <a:ext cx="179675" cy="167150"/>
            </a:xfrm>
            <a:custGeom>
              <a:avLst/>
              <a:gdLst/>
              <a:ahLst/>
              <a:cxnLst/>
              <a:rect l="l" t="t" r="r" b="b"/>
              <a:pathLst>
                <a:path w="7187" h="6686" extrusionOk="0">
                  <a:moveTo>
                    <a:pt x="7186" y="1"/>
                  </a:moveTo>
                  <a:lnTo>
                    <a:pt x="6273" y="326"/>
                  </a:lnTo>
                  <a:cubicBezTo>
                    <a:pt x="5096" y="569"/>
                    <a:pt x="3999" y="1158"/>
                    <a:pt x="3147" y="2010"/>
                  </a:cubicBezTo>
                  <a:cubicBezTo>
                    <a:pt x="2416" y="2721"/>
                    <a:pt x="1868" y="3594"/>
                    <a:pt x="1340" y="4446"/>
                  </a:cubicBezTo>
                  <a:cubicBezTo>
                    <a:pt x="874" y="5197"/>
                    <a:pt x="427" y="5948"/>
                    <a:pt x="1" y="6679"/>
                  </a:cubicBezTo>
                  <a:cubicBezTo>
                    <a:pt x="74" y="6683"/>
                    <a:pt x="147" y="6686"/>
                    <a:pt x="220" y="6686"/>
                  </a:cubicBezTo>
                  <a:cubicBezTo>
                    <a:pt x="1101" y="6686"/>
                    <a:pt x="1973" y="6356"/>
                    <a:pt x="2741" y="5887"/>
                  </a:cubicBezTo>
                  <a:cubicBezTo>
                    <a:pt x="3553" y="5380"/>
                    <a:pt x="4263" y="4690"/>
                    <a:pt x="4933" y="4000"/>
                  </a:cubicBezTo>
                  <a:cubicBezTo>
                    <a:pt x="6009" y="2863"/>
                    <a:pt x="7105" y="1564"/>
                    <a:pt x="7186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5282450" y="4681575"/>
              <a:ext cx="187275" cy="170900"/>
            </a:xfrm>
            <a:custGeom>
              <a:avLst/>
              <a:gdLst/>
              <a:ahLst/>
              <a:cxnLst/>
              <a:rect l="l" t="t" r="r" b="b"/>
              <a:pathLst>
                <a:path w="7491" h="6836" extrusionOk="0">
                  <a:moveTo>
                    <a:pt x="7348" y="1"/>
                  </a:moveTo>
                  <a:cubicBezTo>
                    <a:pt x="7247" y="1787"/>
                    <a:pt x="5907" y="3127"/>
                    <a:pt x="4730" y="4345"/>
                  </a:cubicBezTo>
                  <a:cubicBezTo>
                    <a:pt x="4100" y="4954"/>
                    <a:pt x="3431" y="5522"/>
                    <a:pt x="2680" y="5928"/>
                  </a:cubicBezTo>
                  <a:cubicBezTo>
                    <a:pt x="1997" y="6315"/>
                    <a:pt x="1231" y="6552"/>
                    <a:pt x="472" y="6561"/>
                  </a:cubicBezTo>
                  <a:lnTo>
                    <a:pt x="472" y="6561"/>
                  </a:lnTo>
                  <a:cubicBezTo>
                    <a:pt x="1184" y="5432"/>
                    <a:pt x="2076" y="3860"/>
                    <a:pt x="2842" y="2883"/>
                  </a:cubicBezTo>
                  <a:cubicBezTo>
                    <a:pt x="3755" y="1665"/>
                    <a:pt x="5054" y="793"/>
                    <a:pt x="6536" y="387"/>
                  </a:cubicBezTo>
                  <a:cubicBezTo>
                    <a:pt x="6536" y="387"/>
                    <a:pt x="6495" y="244"/>
                    <a:pt x="6495" y="244"/>
                  </a:cubicBezTo>
                  <a:cubicBezTo>
                    <a:pt x="3045" y="793"/>
                    <a:pt x="1726" y="3959"/>
                    <a:pt x="122" y="6618"/>
                  </a:cubicBezTo>
                  <a:lnTo>
                    <a:pt x="0" y="6821"/>
                  </a:lnTo>
                  <a:cubicBezTo>
                    <a:pt x="117" y="6831"/>
                    <a:pt x="233" y="6836"/>
                    <a:pt x="347" y="6836"/>
                  </a:cubicBezTo>
                  <a:cubicBezTo>
                    <a:pt x="2126" y="6836"/>
                    <a:pt x="3649" y="5686"/>
                    <a:pt x="4831" y="4446"/>
                  </a:cubicBezTo>
                  <a:cubicBezTo>
                    <a:pt x="6029" y="3208"/>
                    <a:pt x="7368" y="1828"/>
                    <a:pt x="7490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5142400" y="4518200"/>
              <a:ext cx="175075" cy="178125"/>
            </a:xfrm>
            <a:custGeom>
              <a:avLst/>
              <a:gdLst/>
              <a:ahLst/>
              <a:cxnLst/>
              <a:rect l="l" t="t" r="r" b="b"/>
              <a:pathLst>
                <a:path w="7003" h="7125" extrusionOk="0">
                  <a:moveTo>
                    <a:pt x="0" y="0"/>
                  </a:moveTo>
                  <a:lnTo>
                    <a:pt x="0" y="0"/>
                  </a:lnTo>
                  <a:cubicBezTo>
                    <a:pt x="406" y="832"/>
                    <a:pt x="629" y="1746"/>
                    <a:pt x="1015" y="2578"/>
                  </a:cubicBezTo>
                  <a:cubicBezTo>
                    <a:pt x="2111" y="4953"/>
                    <a:pt x="4425" y="6719"/>
                    <a:pt x="7003" y="7125"/>
                  </a:cubicBezTo>
                  <a:lnTo>
                    <a:pt x="6881" y="7043"/>
                  </a:lnTo>
                  <a:cubicBezTo>
                    <a:pt x="6333" y="3593"/>
                    <a:pt x="3451" y="650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5136800" y="4514125"/>
              <a:ext cx="181200" cy="184225"/>
            </a:xfrm>
            <a:custGeom>
              <a:avLst/>
              <a:gdLst/>
              <a:ahLst/>
              <a:cxnLst/>
              <a:rect l="l" t="t" r="r" b="b"/>
              <a:pathLst>
                <a:path w="7248" h="7369" extrusionOk="0">
                  <a:moveTo>
                    <a:pt x="450" y="351"/>
                  </a:moveTo>
                  <a:cubicBezTo>
                    <a:pt x="3734" y="1012"/>
                    <a:pt x="6480" y="3849"/>
                    <a:pt x="7015" y="7174"/>
                  </a:cubicBezTo>
                  <a:lnTo>
                    <a:pt x="7015" y="7174"/>
                  </a:lnTo>
                  <a:cubicBezTo>
                    <a:pt x="4553" y="6573"/>
                    <a:pt x="2384" y="4881"/>
                    <a:pt x="1340" y="2579"/>
                  </a:cubicBezTo>
                  <a:cubicBezTo>
                    <a:pt x="1009" y="1861"/>
                    <a:pt x="778" y="1093"/>
                    <a:pt x="450" y="351"/>
                  </a:cubicBezTo>
                  <a:close/>
                  <a:moveTo>
                    <a:pt x="1" y="1"/>
                  </a:moveTo>
                  <a:lnTo>
                    <a:pt x="123" y="224"/>
                  </a:lnTo>
                  <a:cubicBezTo>
                    <a:pt x="468" y="1016"/>
                    <a:pt x="691" y="1868"/>
                    <a:pt x="1056" y="2700"/>
                  </a:cubicBezTo>
                  <a:cubicBezTo>
                    <a:pt x="2132" y="5177"/>
                    <a:pt x="4527" y="7044"/>
                    <a:pt x="7227" y="7369"/>
                  </a:cubicBezTo>
                  <a:lnTo>
                    <a:pt x="7247" y="7227"/>
                  </a:lnTo>
                  <a:cubicBezTo>
                    <a:pt x="7218" y="7220"/>
                    <a:pt x="7188" y="7214"/>
                    <a:pt x="7159" y="7207"/>
                  </a:cubicBezTo>
                  <a:lnTo>
                    <a:pt x="7159" y="7207"/>
                  </a:lnTo>
                  <a:lnTo>
                    <a:pt x="7166" y="7206"/>
                  </a:lnTo>
                  <a:cubicBezTo>
                    <a:pt x="6598" y="3715"/>
                    <a:pt x="3715" y="731"/>
                    <a:pt x="244" y="4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5074400" y="4702400"/>
              <a:ext cx="209075" cy="108500"/>
            </a:xfrm>
            <a:custGeom>
              <a:avLst/>
              <a:gdLst/>
              <a:ahLst/>
              <a:cxnLst/>
              <a:rect l="l" t="t" r="r" b="b"/>
              <a:pathLst>
                <a:path w="8363" h="4340" extrusionOk="0">
                  <a:moveTo>
                    <a:pt x="7896" y="0"/>
                  </a:moveTo>
                  <a:cubicBezTo>
                    <a:pt x="5947" y="142"/>
                    <a:pt x="3958" y="508"/>
                    <a:pt x="2375" y="1644"/>
                  </a:cubicBezTo>
                  <a:cubicBezTo>
                    <a:pt x="1441" y="2334"/>
                    <a:pt x="711" y="3268"/>
                    <a:pt x="0" y="4181"/>
                  </a:cubicBezTo>
                  <a:cubicBezTo>
                    <a:pt x="505" y="4287"/>
                    <a:pt x="1021" y="4340"/>
                    <a:pt x="1537" y="4340"/>
                  </a:cubicBezTo>
                  <a:cubicBezTo>
                    <a:pt x="2704" y="4340"/>
                    <a:pt x="3871" y="4073"/>
                    <a:pt x="4912" y="3552"/>
                  </a:cubicBezTo>
                  <a:cubicBezTo>
                    <a:pt x="6414" y="2821"/>
                    <a:pt x="7652" y="1543"/>
                    <a:pt x="8363" y="20"/>
                  </a:cubicBezTo>
                  <a:lnTo>
                    <a:pt x="7896" y="0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5068300" y="4700350"/>
              <a:ext cx="216700" cy="113625"/>
            </a:xfrm>
            <a:custGeom>
              <a:avLst/>
              <a:gdLst/>
              <a:ahLst/>
              <a:cxnLst/>
              <a:rect l="l" t="t" r="r" b="b"/>
              <a:pathLst>
                <a:path w="8668" h="4545" extrusionOk="0">
                  <a:moveTo>
                    <a:pt x="8120" y="1"/>
                  </a:moveTo>
                  <a:cubicBezTo>
                    <a:pt x="5806" y="62"/>
                    <a:pt x="3289" y="630"/>
                    <a:pt x="1645" y="2376"/>
                  </a:cubicBezTo>
                  <a:cubicBezTo>
                    <a:pt x="1036" y="2985"/>
                    <a:pt x="528" y="3675"/>
                    <a:pt x="1" y="4345"/>
                  </a:cubicBezTo>
                  <a:lnTo>
                    <a:pt x="204" y="4385"/>
                  </a:lnTo>
                  <a:cubicBezTo>
                    <a:pt x="702" y="4493"/>
                    <a:pt x="1207" y="4544"/>
                    <a:pt x="1709" y="4544"/>
                  </a:cubicBezTo>
                  <a:cubicBezTo>
                    <a:pt x="4620" y="4544"/>
                    <a:pt x="7456" y="2806"/>
                    <a:pt x="8668" y="123"/>
                  </a:cubicBezTo>
                  <a:cubicBezTo>
                    <a:pt x="8668" y="123"/>
                    <a:pt x="8546" y="62"/>
                    <a:pt x="8546" y="62"/>
                  </a:cubicBezTo>
                  <a:cubicBezTo>
                    <a:pt x="7409" y="2658"/>
                    <a:pt x="4669" y="4318"/>
                    <a:pt x="1891" y="4318"/>
                  </a:cubicBezTo>
                  <a:cubicBezTo>
                    <a:pt x="1420" y="4318"/>
                    <a:pt x="949" y="4271"/>
                    <a:pt x="484" y="4172"/>
                  </a:cubicBezTo>
                  <a:lnTo>
                    <a:pt x="484" y="4172"/>
                  </a:lnTo>
                  <a:cubicBezTo>
                    <a:pt x="1396" y="3033"/>
                    <a:pt x="2362" y="1917"/>
                    <a:pt x="3695" y="1280"/>
                  </a:cubicBezTo>
                  <a:cubicBezTo>
                    <a:pt x="5075" y="610"/>
                    <a:pt x="6618" y="346"/>
                    <a:pt x="8140" y="143"/>
                  </a:cubicBezTo>
                  <a:lnTo>
                    <a:pt x="8120" y="1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4997250" y="4494350"/>
              <a:ext cx="158350" cy="185750"/>
            </a:xfrm>
            <a:custGeom>
              <a:avLst/>
              <a:gdLst/>
              <a:ahLst/>
              <a:cxnLst/>
              <a:rect l="l" t="t" r="r" b="b"/>
              <a:pathLst>
                <a:path w="6334" h="7430" extrusionOk="0">
                  <a:moveTo>
                    <a:pt x="1" y="0"/>
                  </a:moveTo>
                  <a:lnTo>
                    <a:pt x="1" y="0"/>
                  </a:lnTo>
                  <a:cubicBezTo>
                    <a:pt x="468" y="1644"/>
                    <a:pt x="1138" y="3248"/>
                    <a:pt x="2173" y="4608"/>
                  </a:cubicBezTo>
                  <a:cubicBezTo>
                    <a:pt x="3208" y="5968"/>
                    <a:pt x="4669" y="7064"/>
                    <a:pt x="6334" y="7429"/>
                  </a:cubicBezTo>
                  <a:lnTo>
                    <a:pt x="6111" y="7307"/>
                  </a:lnTo>
                  <a:cubicBezTo>
                    <a:pt x="5563" y="4019"/>
                    <a:pt x="3127" y="1116"/>
                    <a:pt x="1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4992200" y="4489275"/>
              <a:ext cx="163925" cy="192850"/>
            </a:xfrm>
            <a:custGeom>
              <a:avLst/>
              <a:gdLst/>
              <a:ahLst/>
              <a:cxnLst/>
              <a:rect l="l" t="t" r="r" b="b"/>
              <a:pathLst>
                <a:path w="6557" h="7714" extrusionOk="0">
                  <a:moveTo>
                    <a:pt x="403" y="418"/>
                  </a:moveTo>
                  <a:cubicBezTo>
                    <a:pt x="3383" y="1534"/>
                    <a:pt x="5706" y="4316"/>
                    <a:pt x="6221" y="7465"/>
                  </a:cubicBezTo>
                  <a:lnTo>
                    <a:pt x="6221" y="7465"/>
                  </a:lnTo>
                  <a:cubicBezTo>
                    <a:pt x="4740" y="6956"/>
                    <a:pt x="3461" y="5956"/>
                    <a:pt x="2517" y="4709"/>
                  </a:cubicBezTo>
                  <a:cubicBezTo>
                    <a:pt x="1536" y="3440"/>
                    <a:pt x="883" y="1952"/>
                    <a:pt x="403" y="418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cubicBezTo>
                    <a:pt x="467" y="1746"/>
                    <a:pt x="1137" y="3471"/>
                    <a:pt x="2253" y="4912"/>
                  </a:cubicBezTo>
                  <a:cubicBezTo>
                    <a:pt x="3288" y="6292"/>
                    <a:pt x="4790" y="7409"/>
                    <a:pt x="6516" y="7713"/>
                  </a:cubicBezTo>
                  <a:lnTo>
                    <a:pt x="6556" y="7571"/>
                  </a:lnTo>
                  <a:cubicBezTo>
                    <a:pt x="6491" y="7552"/>
                    <a:pt x="6426" y="7533"/>
                    <a:pt x="6361" y="7512"/>
                  </a:cubicBezTo>
                  <a:lnTo>
                    <a:pt x="6361" y="7512"/>
                  </a:lnTo>
                  <a:lnTo>
                    <a:pt x="6373" y="7510"/>
                  </a:lnTo>
                  <a:cubicBezTo>
                    <a:pt x="5805" y="4100"/>
                    <a:pt x="3268" y="1116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4888150" y="4657900"/>
              <a:ext cx="245125" cy="75425"/>
            </a:xfrm>
            <a:custGeom>
              <a:avLst/>
              <a:gdLst/>
              <a:ahLst/>
              <a:cxnLst/>
              <a:rect l="l" t="t" r="r" b="b"/>
              <a:pathLst>
                <a:path w="9805" h="3017" extrusionOk="0">
                  <a:moveTo>
                    <a:pt x="9724" y="461"/>
                  </a:moveTo>
                  <a:cubicBezTo>
                    <a:pt x="9666" y="503"/>
                    <a:pt x="9609" y="545"/>
                    <a:pt x="9551" y="587"/>
                  </a:cubicBezTo>
                  <a:lnTo>
                    <a:pt x="9551" y="587"/>
                  </a:lnTo>
                  <a:cubicBezTo>
                    <a:pt x="9636" y="618"/>
                    <a:pt x="9721" y="651"/>
                    <a:pt x="9805" y="684"/>
                  </a:cubicBezTo>
                  <a:lnTo>
                    <a:pt x="9724" y="461"/>
                  </a:lnTo>
                  <a:close/>
                  <a:moveTo>
                    <a:pt x="6173" y="1"/>
                  </a:moveTo>
                  <a:cubicBezTo>
                    <a:pt x="3961" y="1"/>
                    <a:pt x="1744" y="712"/>
                    <a:pt x="1" y="2064"/>
                  </a:cubicBezTo>
                  <a:cubicBezTo>
                    <a:pt x="1268" y="2585"/>
                    <a:pt x="2609" y="3017"/>
                    <a:pt x="3961" y="3017"/>
                  </a:cubicBezTo>
                  <a:cubicBezTo>
                    <a:pt x="4190" y="3017"/>
                    <a:pt x="4420" y="3004"/>
                    <a:pt x="4649" y="2978"/>
                  </a:cubicBezTo>
                  <a:cubicBezTo>
                    <a:pt x="6467" y="2763"/>
                    <a:pt x="8059" y="1682"/>
                    <a:pt x="9551" y="587"/>
                  </a:cubicBezTo>
                  <a:lnTo>
                    <a:pt x="9551" y="587"/>
                  </a:lnTo>
                  <a:cubicBezTo>
                    <a:pt x="8472" y="193"/>
                    <a:pt x="7323" y="1"/>
                    <a:pt x="6173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4881575" y="4656225"/>
              <a:ext cx="252225" cy="81650"/>
            </a:xfrm>
            <a:custGeom>
              <a:avLst/>
              <a:gdLst/>
              <a:ahLst/>
              <a:cxnLst/>
              <a:rect l="l" t="t" r="r" b="b"/>
              <a:pathLst>
                <a:path w="10089" h="3266" extrusionOk="0">
                  <a:moveTo>
                    <a:pt x="6450" y="141"/>
                  </a:moveTo>
                  <a:cubicBezTo>
                    <a:pt x="7527" y="141"/>
                    <a:pt x="8603" y="315"/>
                    <a:pt x="9622" y="671"/>
                  </a:cubicBezTo>
                  <a:lnTo>
                    <a:pt x="9622" y="671"/>
                  </a:lnTo>
                  <a:cubicBezTo>
                    <a:pt x="8296" y="1565"/>
                    <a:pt x="6922" y="2481"/>
                    <a:pt x="5338" y="2801"/>
                  </a:cubicBezTo>
                  <a:cubicBezTo>
                    <a:pt x="4949" y="2884"/>
                    <a:pt x="4559" y="2921"/>
                    <a:pt x="4170" y="2921"/>
                  </a:cubicBezTo>
                  <a:cubicBezTo>
                    <a:pt x="2924" y="2921"/>
                    <a:pt x="1685" y="2544"/>
                    <a:pt x="507" y="2106"/>
                  </a:cubicBezTo>
                  <a:lnTo>
                    <a:pt x="507" y="2106"/>
                  </a:lnTo>
                  <a:cubicBezTo>
                    <a:pt x="2189" y="820"/>
                    <a:pt x="4320" y="141"/>
                    <a:pt x="6450" y="141"/>
                  </a:cubicBezTo>
                  <a:close/>
                  <a:moveTo>
                    <a:pt x="6396" y="0"/>
                  </a:moveTo>
                  <a:cubicBezTo>
                    <a:pt x="4180" y="0"/>
                    <a:pt x="1955" y="698"/>
                    <a:pt x="183" y="2030"/>
                  </a:cubicBezTo>
                  <a:lnTo>
                    <a:pt x="0" y="2172"/>
                  </a:lnTo>
                  <a:cubicBezTo>
                    <a:pt x="893" y="2537"/>
                    <a:pt x="1786" y="2882"/>
                    <a:pt x="2740" y="3085"/>
                  </a:cubicBezTo>
                  <a:cubicBezTo>
                    <a:pt x="3215" y="3209"/>
                    <a:pt x="3684" y="3266"/>
                    <a:pt x="4146" y="3266"/>
                  </a:cubicBezTo>
                  <a:cubicBezTo>
                    <a:pt x="6252" y="3266"/>
                    <a:pt x="8213" y="2091"/>
                    <a:pt x="9836" y="749"/>
                  </a:cubicBezTo>
                  <a:lnTo>
                    <a:pt x="9836" y="749"/>
                  </a:lnTo>
                  <a:cubicBezTo>
                    <a:pt x="9907" y="776"/>
                    <a:pt x="9977" y="804"/>
                    <a:pt x="10047" y="832"/>
                  </a:cubicBezTo>
                  <a:lnTo>
                    <a:pt x="10088" y="690"/>
                  </a:lnTo>
                  <a:cubicBezTo>
                    <a:pt x="10047" y="674"/>
                    <a:pt x="10005" y="658"/>
                    <a:pt x="9964" y="642"/>
                  </a:cubicBezTo>
                  <a:lnTo>
                    <a:pt x="9964" y="642"/>
                  </a:lnTo>
                  <a:cubicBezTo>
                    <a:pt x="9985" y="624"/>
                    <a:pt x="10006" y="606"/>
                    <a:pt x="10027" y="589"/>
                  </a:cubicBezTo>
                  <a:lnTo>
                    <a:pt x="9926" y="467"/>
                  </a:lnTo>
                  <a:cubicBezTo>
                    <a:pt x="9874" y="501"/>
                    <a:pt x="9823" y="536"/>
                    <a:pt x="9771" y="571"/>
                  </a:cubicBezTo>
                  <a:lnTo>
                    <a:pt x="9771" y="571"/>
                  </a:lnTo>
                  <a:cubicBezTo>
                    <a:pt x="8691" y="187"/>
                    <a:pt x="7545" y="0"/>
                    <a:pt x="6396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4858225" y="4532400"/>
              <a:ext cx="169500" cy="97950"/>
            </a:xfrm>
            <a:custGeom>
              <a:avLst/>
              <a:gdLst/>
              <a:ahLst/>
              <a:cxnLst/>
              <a:rect l="l" t="t" r="r" b="b"/>
              <a:pathLst>
                <a:path w="6780" h="3918" extrusionOk="0">
                  <a:moveTo>
                    <a:pt x="0" y="0"/>
                  </a:moveTo>
                  <a:lnTo>
                    <a:pt x="0" y="0"/>
                  </a:lnTo>
                  <a:cubicBezTo>
                    <a:pt x="873" y="1157"/>
                    <a:pt x="1827" y="2314"/>
                    <a:pt x="3126" y="3004"/>
                  </a:cubicBezTo>
                  <a:cubicBezTo>
                    <a:pt x="3674" y="3289"/>
                    <a:pt x="4263" y="3492"/>
                    <a:pt x="4872" y="3634"/>
                  </a:cubicBezTo>
                  <a:cubicBezTo>
                    <a:pt x="5481" y="3796"/>
                    <a:pt x="6130" y="3877"/>
                    <a:pt x="6780" y="3918"/>
                  </a:cubicBezTo>
                  <a:lnTo>
                    <a:pt x="6678" y="3695"/>
                  </a:lnTo>
                  <a:cubicBezTo>
                    <a:pt x="5217" y="1482"/>
                    <a:pt x="2639" y="61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4851625" y="4528850"/>
              <a:ext cx="176100" cy="103550"/>
            </a:xfrm>
            <a:custGeom>
              <a:avLst/>
              <a:gdLst/>
              <a:ahLst/>
              <a:cxnLst/>
              <a:rect l="l" t="t" r="r" b="b"/>
              <a:pathLst>
                <a:path w="7044" h="4142" extrusionOk="0">
                  <a:moveTo>
                    <a:pt x="1" y="0"/>
                  </a:moveTo>
                  <a:cubicBezTo>
                    <a:pt x="1" y="0"/>
                    <a:pt x="163" y="224"/>
                    <a:pt x="163" y="224"/>
                  </a:cubicBezTo>
                  <a:cubicBezTo>
                    <a:pt x="1876" y="2723"/>
                    <a:pt x="3869" y="4141"/>
                    <a:pt x="6958" y="4141"/>
                  </a:cubicBezTo>
                  <a:cubicBezTo>
                    <a:pt x="6980" y="4141"/>
                    <a:pt x="7002" y="4141"/>
                    <a:pt x="7024" y="4141"/>
                  </a:cubicBezTo>
                  <a:lnTo>
                    <a:pt x="7044" y="3999"/>
                  </a:lnTo>
                  <a:cubicBezTo>
                    <a:pt x="5034" y="3776"/>
                    <a:pt x="3045" y="3126"/>
                    <a:pt x="1685" y="1604"/>
                  </a:cubicBezTo>
                  <a:cubicBezTo>
                    <a:pt x="1261" y="1197"/>
                    <a:pt x="882" y="743"/>
                    <a:pt x="523" y="271"/>
                  </a:cubicBezTo>
                  <a:lnTo>
                    <a:pt x="523" y="271"/>
                  </a:lnTo>
                  <a:cubicBezTo>
                    <a:pt x="3034" y="377"/>
                    <a:pt x="5508" y="1738"/>
                    <a:pt x="6881" y="3877"/>
                  </a:cubicBezTo>
                  <a:lnTo>
                    <a:pt x="7003" y="3796"/>
                  </a:lnTo>
                  <a:cubicBezTo>
                    <a:pt x="5522" y="1563"/>
                    <a:pt x="2944" y="122"/>
                    <a:pt x="264" y="2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147;p4"/>
          <p:cNvGrpSpPr/>
          <p:nvPr/>
        </p:nvGrpSpPr>
        <p:grpSpPr>
          <a:xfrm rot="-1800152" flipH="1">
            <a:off x="8104481" y="4540032"/>
            <a:ext cx="890824" cy="362931"/>
            <a:chOff x="4851625" y="4489275"/>
            <a:chExt cx="894650" cy="363200"/>
          </a:xfrm>
        </p:grpSpPr>
        <p:sp>
          <p:nvSpPr>
            <p:cNvPr id="148" name="Google Shape;148;p4"/>
            <p:cNvSpPr/>
            <p:nvPr/>
          </p:nvSpPr>
          <p:spPr>
            <a:xfrm>
              <a:off x="4937900" y="4553700"/>
              <a:ext cx="808375" cy="150500"/>
            </a:xfrm>
            <a:custGeom>
              <a:avLst/>
              <a:gdLst/>
              <a:ahLst/>
              <a:cxnLst/>
              <a:rect l="l" t="t" r="r" b="b"/>
              <a:pathLst>
                <a:path w="32335" h="6020" extrusionOk="0">
                  <a:moveTo>
                    <a:pt x="32192" y="1"/>
                  </a:moveTo>
                  <a:cubicBezTo>
                    <a:pt x="29716" y="1401"/>
                    <a:pt x="27219" y="2822"/>
                    <a:pt x="24520" y="3797"/>
                  </a:cubicBezTo>
                  <a:cubicBezTo>
                    <a:pt x="23931" y="4020"/>
                    <a:pt x="23038" y="4203"/>
                    <a:pt x="22449" y="4345"/>
                  </a:cubicBezTo>
                  <a:cubicBezTo>
                    <a:pt x="20359" y="4893"/>
                    <a:pt x="18309" y="5380"/>
                    <a:pt x="16157" y="5542"/>
                  </a:cubicBezTo>
                  <a:lnTo>
                    <a:pt x="15081" y="5623"/>
                  </a:lnTo>
                  <a:cubicBezTo>
                    <a:pt x="14931" y="5635"/>
                    <a:pt x="14781" y="5640"/>
                    <a:pt x="14632" y="5640"/>
                  </a:cubicBezTo>
                  <a:cubicBezTo>
                    <a:pt x="13711" y="5640"/>
                    <a:pt x="12803" y="5450"/>
                    <a:pt x="11895" y="5380"/>
                  </a:cubicBezTo>
                  <a:cubicBezTo>
                    <a:pt x="9398" y="5177"/>
                    <a:pt x="6962" y="4548"/>
                    <a:pt x="4750" y="3391"/>
                  </a:cubicBezTo>
                  <a:cubicBezTo>
                    <a:pt x="3126" y="2660"/>
                    <a:pt x="1583" y="1726"/>
                    <a:pt x="163" y="671"/>
                  </a:cubicBezTo>
                  <a:lnTo>
                    <a:pt x="0" y="853"/>
                  </a:lnTo>
                  <a:cubicBezTo>
                    <a:pt x="1563" y="2376"/>
                    <a:pt x="3451" y="3594"/>
                    <a:pt x="5501" y="4345"/>
                  </a:cubicBezTo>
                  <a:cubicBezTo>
                    <a:pt x="7510" y="5014"/>
                    <a:pt x="9723" y="5705"/>
                    <a:pt x="11834" y="5968"/>
                  </a:cubicBezTo>
                  <a:cubicBezTo>
                    <a:pt x="12181" y="6008"/>
                    <a:pt x="12531" y="6020"/>
                    <a:pt x="12882" y="6020"/>
                  </a:cubicBezTo>
                  <a:cubicBezTo>
                    <a:pt x="13408" y="6020"/>
                    <a:pt x="13938" y="5993"/>
                    <a:pt x="14468" y="5993"/>
                  </a:cubicBezTo>
                  <a:cubicBezTo>
                    <a:pt x="14679" y="5993"/>
                    <a:pt x="14890" y="5997"/>
                    <a:pt x="15102" y="6009"/>
                  </a:cubicBezTo>
                  <a:cubicBezTo>
                    <a:pt x="15234" y="6012"/>
                    <a:pt x="15366" y="6013"/>
                    <a:pt x="15498" y="6013"/>
                  </a:cubicBezTo>
                  <a:cubicBezTo>
                    <a:pt x="17175" y="6013"/>
                    <a:pt x="18864" y="5781"/>
                    <a:pt x="20501" y="5461"/>
                  </a:cubicBezTo>
                  <a:cubicBezTo>
                    <a:pt x="21942" y="5278"/>
                    <a:pt x="23302" y="4649"/>
                    <a:pt x="24641" y="4121"/>
                  </a:cubicBezTo>
                  <a:cubicBezTo>
                    <a:pt x="27341" y="3127"/>
                    <a:pt x="30000" y="1909"/>
                    <a:pt x="32334" y="204"/>
                  </a:cubicBezTo>
                  <a:lnTo>
                    <a:pt x="32192" y="1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4"/>
            <p:cNvSpPr/>
            <p:nvPr/>
          </p:nvSpPr>
          <p:spPr>
            <a:xfrm>
              <a:off x="5397125" y="4526300"/>
              <a:ext cx="196400" cy="113200"/>
            </a:xfrm>
            <a:custGeom>
              <a:avLst/>
              <a:gdLst/>
              <a:ahLst/>
              <a:cxnLst/>
              <a:rect l="l" t="t" r="r" b="b"/>
              <a:pathLst>
                <a:path w="7856" h="4528" extrusionOk="0">
                  <a:moveTo>
                    <a:pt x="1" y="1"/>
                  </a:moveTo>
                  <a:cubicBezTo>
                    <a:pt x="975" y="1219"/>
                    <a:pt x="2111" y="2315"/>
                    <a:pt x="3431" y="3147"/>
                  </a:cubicBezTo>
                  <a:cubicBezTo>
                    <a:pt x="4770" y="3959"/>
                    <a:pt x="6293" y="4507"/>
                    <a:pt x="7856" y="4527"/>
                  </a:cubicBezTo>
                  <a:lnTo>
                    <a:pt x="7754" y="4284"/>
                  </a:lnTo>
                  <a:cubicBezTo>
                    <a:pt x="7105" y="2883"/>
                    <a:pt x="5907" y="1746"/>
                    <a:pt x="4527" y="1036"/>
                  </a:cubicBezTo>
                  <a:cubicBezTo>
                    <a:pt x="3126" y="326"/>
                    <a:pt x="1563" y="1"/>
                    <a:pt x="1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5390525" y="4522700"/>
              <a:ext cx="203000" cy="118325"/>
            </a:xfrm>
            <a:custGeom>
              <a:avLst/>
              <a:gdLst/>
              <a:ahLst/>
              <a:cxnLst/>
              <a:rect l="l" t="t" r="r" b="b"/>
              <a:pathLst>
                <a:path w="8120" h="4733" extrusionOk="0">
                  <a:moveTo>
                    <a:pt x="456" y="1"/>
                  </a:moveTo>
                  <a:cubicBezTo>
                    <a:pt x="392" y="1"/>
                    <a:pt x="328" y="2"/>
                    <a:pt x="265" y="3"/>
                  </a:cubicBezTo>
                  <a:lnTo>
                    <a:pt x="1" y="3"/>
                  </a:lnTo>
                  <a:lnTo>
                    <a:pt x="163" y="226"/>
                  </a:lnTo>
                  <a:cubicBezTo>
                    <a:pt x="2112" y="2621"/>
                    <a:pt x="4913" y="4671"/>
                    <a:pt x="8120" y="4732"/>
                  </a:cubicBezTo>
                  <a:lnTo>
                    <a:pt x="8120" y="4590"/>
                  </a:lnTo>
                  <a:cubicBezTo>
                    <a:pt x="5047" y="4570"/>
                    <a:pt x="2394" y="2601"/>
                    <a:pt x="533" y="276"/>
                  </a:cubicBezTo>
                  <a:lnTo>
                    <a:pt x="533" y="276"/>
                  </a:lnTo>
                  <a:cubicBezTo>
                    <a:pt x="1986" y="344"/>
                    <a:pt x="3429" y="653"/>
                    <a:pt x="4710" y="1322"/>
                  </a:cubicBezTo>
                  <a:cubicBezTo>
                    <a:pt x="6070" y="2012"/>
                    <a:pt x="7247" y="3108"/>
                    <a:pt x="7957" y="4468"/>
                  </a:cubicBezTo>
                  <a:lnTo>
                    <a:pt x="8099" y="4407"/>
                  </a:lnTo>
                  <a:cubicBezTo>
                    <a:pt x="6887" y="1425"/>
                    <a:pt x="3512" y="1"/>
                    <a:pt x="456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4"/>
            <p:cNvSpPr/>
            <p:nvPr/>
          </p:nvSpPr>
          <p:spPr>
            <a:xfrm>
              <a:off x="5464625" y="4638450"/>
              <a:ext cx="127900" cy="176100"/>
            </a:xfrm>
            <a:custGeom>
              <a:avLst/>
              <a:gdLst/>
              <a:ahLst/>
              <a:cxnLst/>
              <a:rect l="l" t="t" r="r" b="b"/>
              <a:pathLst>
                <a:path w="5116" h="7044" extrusionOk="0">
                  <a:moveTo>
                    <a:pt x="4851" y="1"/>
                  </a:moveTo>
                  <a:lnTo>
                    <a:pt x="4202" y="102"/>
                  </a:lnTo>
                  <a:cubicBezTo>
                    <a:pt x="3897" y="244"/>
                    <a:pt x="3633" y="447"/>
                    <a:pt x="3370" y="650"/>
                  </a:cubicBezTo>
                  <a:cubicBezTo>
                    <a:pt x="1482" y="2213"/>
                    <a:pt x="670" y="4689"/>
                    <a:pt x="0" y="7044"/>
                  </a:cubicBezTo>
                  <a:cubicBezTo>
                    <a:pt x="1157" y="6638"/>
                    <a:pt x="2131" y="5846"/>
                    <a:pt x="2984" y="4974"/>
                  </a:cubicBezTo>
                  <a:cubicBezTo>
                    <a:pt x="3633" y="4304"/>
                    <a:pt x="4222" y="3553"/>
                    <a:pt x="4587" y="2720"/>
                  </a:cubicBezTo>
                  <a:cubicBezTo>
                    <a:pt x="4973" y="1868"/>
                    <a:pt x="5115" y="894"/>
                    <a:pt x="4851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5460050" y="4637950"/>
              <a:ext cx="138550" cy="182200"/>
            </a:xfrm>
            <a:custGeom>
              <a:avLst/>
              <a:gdLst/>
              <a:ahLst/>
              <a:cxnLst/>
              <a:rect l="l" t="t" r="r" b="b"/>
              <a:pathLst>
                <a:path w="5542" h="7288" extrusionOk="0">
                  <a:moveTo>
                    <a:pt x="5095" y="0"/>
                  </a:moveTo>
                  <a:lnTo>
                    <a:pt x="4953" y="41"/>
                  </a:lnTo>
                  <a:cubicBezTo>
                    <a:pt x="5176" y="751"/>
                    <a:pt x="5115" y="1543"/>
                    <a:pt x="4892" y="2274"/>
                  </a:cubicBezTo>
                  <a:cubicBezTo>
                    <a:pt x="4194" y="4156"/>
                    <a:pt x="2289" y="6038"/>
                    <a:pt x="402" y="6839"/>
                  </a:cubicBezTo>
                  <a:lnTo>
                    <a:pt x="402" y="6839"/>
                  </a:lnTo>
                  <a:cubicBezTo>
                    <a:pt x="768" y="5591"/>
                    <a:pt x="1179" y="4365"/>
                    <a:pt x="1766" y="3228"/>
                  </a:cubicBezTo>
                  <a:cubicBezTo>
                    <a:pt x="2396" y="2030"/>
                    <a:pt x="3248" y="873"/>
                    <a:pt x="4425" y="183"/>
                  </a:cubicBezTo>
                  <a:lnTo>
                    <a:pt x="4364" y="61"/>
                  </a:lnTo>
                  <a:cubicBezTo>
                    <a:pt x="3045" y="630"/>
                    <a:pt x="2132" y="1847"/>
                    <a:pt x="1462" y="3065"/>
                  </a:cubicBezTo>
                  <a:cubicBezTo>
                    <a:pt x="772" y="4405"/>
                    <a:pt x="366" y="5846"/>
                    <a:pt x="0" y="7287"/>
                  </a:cubicBezTo>
                  <a:cubicBezTo>
                    <a:pt x="1584" y="6759"/>
                    <a:pt x="2822" y="5582"/>
                    <a:pt x="3857" y="4324"/>
                  </a:cubicBezTo>
                  <a:cubicBezTo>
                    <a:pt x="4852" y="3146"/>
                    <a:pt x="5542" y="1543"/>
                    <a:pt x="5095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4"/>
            <p:cNvSpPr/>
            <p:nvPr/>
          </p:nvSpPr>
          <p:spPr>
            <a:xfrm>
              <a:off x="5294625" y="4559300"/>
              <a:ext cx="201475" cy="113725"/>
            </a:xfrm>
            <a:custGeom>
              <a:avLst/>
              <a:gdLst/>
              <a:ahLst/>
              <a:cxnLst/>
              <a:rect l="l" t="t" r="r" b="b"/>
              <a:pathLst>
                <a:path w="8059" h="4549" extrusionOk="0">
                  <a:moveTo>
                    <a:pt x="0" y="0"/>
                  </a:moveTo>
                  <a:lnTo>
                    <a:pt x="0" y="0"/>
                  </a:lnTo>
                  <a:cubicBezTo>
                    <a:pt x="1578" y="2755"/>
                    <a:pt x="4706" y="4548"/>
                    <a:pt x="7880" y="4548"/>
                  </a:cubicBezTo>
                  <a:cubicBezTo>
                    <a:pt x="7933" y="4548"/>
                    <a:pt x="7985" y="4548"/>
                    <a:pt x="8038" y="4547"/>
                  </a:cubicBezTo>
                  <a:lnTo>
                    <a:pt x="8059" y="4405"/>
                  </a:lnTo>
                  <a:cubicBezTo>
                    <a:pt x="6211" y="1847"/>
                    <a:pt x="3167" y="163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5289050" y="4555750"/>
              <a:ext cx="208075" cy="119275"/>
            </a:xfrm>
            <a:custGeom>
              <a:avLst/>
              <a:gdLst/>
              <a:ahLst/>
              <a:cxnLst/>
              <a:rect l="l" t="t" r="r" b="b"/>
              <a:pathLst>
                <a:path w="8323" h="4771" extrusionOk="0">
                  <a:moveTo>
                    <a:pt x="0" y="0"/>
                  </a:moveTo>
                  <a:lnTo>
                    <a:pt x="0" y="0"/>
                  </a:lnTo>
                  <a:cubicBezTo>
                    <a:pt x="792" y="1522"/>
                    <a:pt x="2050" y="2781"/>
                    <a:pt x="3552" y="3633"/>
                  </a:cubicBezTo>
                  <a:cubicBezTo>
                    <a:pt x="4812" y="4354"/>
                    <a:pt x="6248" y="4770"/>
                    <a:pt x="7704" y="4770"/>
                  </a:cubicBezTo>
                  <a:cubicBezTo>
                    <a:pt x="7890" y="4770"/>
                    <a:pt x="8075" y="4764"/>
                    <a:pt x="8261" y="4750"/>
                  </a:cubicBezTo>
                  <a:lnTo>
                    <a:pt x="8241" y="4608"/>
                  </a:lnTo>
                  <a:cubicBezTo>
                    <a:pt x="6658" y="4567"/>
                    <a:pt x="5095" y="4121"/>
                    <a:pt x="3715" y="3349"/>
                  </a:cubicBezTo>
                  <a:cubicBezTo>
                    <a:pt x="2401" y="2596"/>
                    <a:pt x="1253" y="1548"/>
                    <a:pt x="445" y="277"/>
                  </a:cubicBezTo>
                  <a:lnTo>
                    <a:pt x="445" y="277"/>
                  </a:lnTo>
                  <a:cubicBezTo>
                    <a:pt x="3493" y="483"/>
                    <a:pt x="6437" y="2090"/>
                    <a:pt x="8221" y="4587"/>
                  </a:cubicBezTo>
                  <a:lnTo>
                    <a:pt x="8322" y="4506"/>
                  </a:lnTo>
                  <a:cubicBezTo>
                    <a:pt x="6414" y="1867"/>
                    <a:pt x="3268" y="162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4"/>
            <p:cNvSpPr/>
            <p:nvPr/>
          </p:nvSpPr>
          <p:spPr>
            <a:xfrm>
              <a:off x="5288525" y="4681575"/>
              <a:ext cx="179675" cy="167150"/>
            </a:xfrm>
            <a:custGeom>
              <a:avLst/>
              <a:gdLst/>
              <a:ahLst/>
              <a:cxnLst/>
              <a:rect l="l" t="t" r="r" b="b"/>
              <a:pathLst>
                <a:path w="7187" h="6686" extrusionOk="0">
                  <a:moveTo>
                    <a:pt x="7186" y="1"/>
                  </a:moveTo>
                  <a:lnTo>
                    <a:pt x="6273" y="326"/>
                  </a:lnTo>
                  <a:cubicBezTo>
                    <a:pt x="5096" y="569"/>
                    <a:pt x="3999" y="1158"/>
                    <a:pt x="3147" y="2010"/>
                  </a:cubicBezTo>
                  <a:cubicBezTo>
                    <a:pt x="2416" y="2721"/>
                    <a:pt x="1868" y="3594"/>
                    <a:pt x="1340" y="4446"/>
                  </a:cubicBezTo>
                  <a:cubicBezTo>
                    <a:pt x="874" y="5197"/>
                    <a:pt x="427" y="5948"/>
                    <a:pt x="1" y="6679"/>
                  </a:cubicBezTo>
                  <a:cubicBezTo>
                    <a:pt x="74" y="6683"/>
                    <a:pt x="147" y="6686"/>
                    <a:pt x="220" y="6686"/>
                  </a:cubicBezTo>
                  <a:cubicBezTo>
                    <a:pt x="1101" y="6686"/>
                    <a:pt x="1973" y="6356"/>
                    <a:pt x="2741" y="5887"/>
                  </a:cubicBezTo>
                  <a:cubicBezTo>
                    <a:pt x="3553" y="5380"/>
                    <a:pt x="4263" y="4690"/>
                    <a:pt x="4933" y="4000"/>
                  </a:cubicBezTo>
                  <a:cubicBezTo>
                    <a:pt x="6009" y="2863"/>
                    <a:pt x="7105" y="1564"/>
                    <a:pt x="7186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4"/>
            <p:cNvSpPr/>
            <p:nvPr/>
          </p:nvSpPr>
          <p:spPr>
            <a:xfrm>
              <a:off x="5282450" y="4681575"/>
              <a:ext cx="187275" cy="170900"/>
            </a:xfrm>
            <a:custGeom>
              <a:avLst/>
              <a:gdLst/>
              <a:ahLst/>
              <a:cxnLst/>
              <a:rect l="l" t="t" r="r" b="b"/>
              <a:pathLst>
                <a:path w="7491" h="6836" extrusionOk="0">
                  <a:moveTo>
                    <a:pt x="7348" y="1"/>
                  </a:moveTo>
                  <a:cubicBezTo>
                    <a:pt x="7247" y="1787"/>
                    <a:pt x="5907" y="3127"/>
                    <a:pt x="4730" y="4345"/>
                  </a:cubicBezTo>
                  <a:cubicBezTo>
                    <a:pt x="4100" y="4954"/>
                    <a:pt x="3431" y="5522"/>
                    <a:pt x="2680" y="5928"/>
                  </a:cubicBezTo>
                  <a:cubicBezTo>
                    <a:pt x="1997" y="6315"/>
                    <a:pt x="1231" y="6552"/>
                    <a:pt x="472" y="6561"/>
                  </a:cubicBezTo>
                  <a:lnTo>
                    <a:pt x="472" y="6561"/>
                  </a:lnTo>
                  <a:cubicBezTo>
                    <a:pt x="1184" y="5432"/>
                    <a:pt x="2076" y="3860"/>
                    <a:pt x="2842" y="2883"/>
                  </a:cubicBezTo>
                  <a:cubicBezTo>
                    <a:pt x="3755" y="1665"/>
                    <a:pt x="5054" y="793"/>
                    <a:pt x="6536" y="387"/>
                  </a:cubicBezTo>
                  <a:cubicBezTo>
                    <a:pt x="6536" y="387"/>
                    <a:pt x="6495" y="244"/>
                    <a:pt x="6495" y="244"/>
                  </a:cubicBezTo>
                  <a:cubicBezTo>
                    <a:pt x="3045" y="793"/>
                    <a:pt x="1726" y="3959"/>
                    <a:pt x="122" y="6618"/>
                  </a:cubicBezTo>
                  <a:lnTo>
                    <a:pt x="0" y="6821"/>
                  </a:lnTo>
                  <a:cubicBezTo>
                    <a:pt x="117" y="6831"/>
                    <a:pt x="233" y="6836"/>
                    <a:pt x="347" y="6836"/>
                  </a:cubicBezTo>
                  <a:cubicBezTo>
                    <a:pt x="2126" y="6836"/>
                    <a:pt x="3649" y="5686"/>
                    <a:pt x="4831" y="4446"/>
                  </a:cubicBezTo>
                  <a:cubicBezTo>
                    <a:pt x="6029" y="3208"/>
                    <a:pt x="7368" y="1828"/>
                    <a:pt x="7490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4"/>
            <p:cNvSpPr/>
            <p:nvPr/>
          </p:nvSpPr>
          <p:spPr>
            <a:xfrm>
              <a:off x="5142400" y="4518200"/>
              <a:ext cx="175075" cy="178125"/>
            </a:xfrm>
            <a:custGeom>
              <a:avLst/>
              <a:gdLst/>
              <a:ahLst/>
              <a:cxnLst/>
              <a:rect l="l" t="t" r="r" b="b"/>
              <a:pathLst>
                <a:path w="7003" h="7125" extrusionOk="0">
                  <a:moveTo>
                    <a:pt x="0" y="0"/>
                  </a:moveTo>
                  <a:lnTo>
                    <a:pt x="0" y="0"/>
                  </a:lnTo>
                  <a:cubicBezTo>
                    <a:pt x="406" y="832"/>
                    <a:pt x="629" y="1746"/>
                    <a:pt x="1015" y="2578"/>
                  </a:cubicBezTo>
                  <a:cubicBezTo>
                    <a:pt x="2111" y="4953"/>
                    <a:pt x="4425" y="6719"/>
                    <a:pt x="7003" y="7125"/>
                  </a:cubicBezTo>
                  <a:lnTo>
                    <a:pt x="6881" y="7043"/>
                  </a:lnTo>
                  <a:cubicBezTo>
                    <a:pt x="6333" y="3593"/>
                    <a:pt x="3451" y="650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4"/>
            <p:cNvSpPr/>
            <p:nvPr/>
          </p:nvSpPr>
          <p:spPr>
            <a:xfrm>
              <a:off x="5136800" y="4514125"/>
              <a:ext cx="181200" cy="184225"/>
            </a:xfrm>
            <a:custGeom>
              <a:avLst/>
              <a:gdLst/>
              <a:ahLst/>
              <a:cxnLst/>
              <a:rect l="l" t="t" r="r" b="b"/>
              <a:pathLst>
                <a:path w="7248" h="7369" extrusionOk="0">
                  <a:moveTo>
                    <a:pt x="450" y="351"/>
                  </a:moveTo>
                  <a:cubicBezTo>
                    <a:pt x="3734" y="1012"/>
                    <a:pt x="6480" y="3849"/>
                    <a:pt x="7015" y="7174"/>
                  </a:cubicBezTo>
                  <a:lnTo>
                    <a:pt x="7015" y="7174"/>
                  </a:lnTo>
                  <a:cubicBezTo>
                    <a:pt x="4553" y="6573"/>
                    <a:pt x="2384" y="4881"/>
                    <a:pt x="1340" y="2579"/>
                  </a:cubicBezTo>
                  <a:cubicBezTo>
                    <a:pt x="1009" y="1861"/>
                    <a:pt x="778" y="1093"/>
                    <a:pt x="450" y="351"/>
                  </a:cubicBezTo>
                  <a:close/>
                  <a:moveTo>
                    <a:pt x="1" y="1"/>
                  </a:moveTo>
                  <a:lnTo>
                    <a:pt x="123" y="224"/>
                  </a:lnTo>
                  <a:cubicBezTo>
                    <a:pt x="468" y="1016"/>
                    <a:pt x="691" y="1868"/>
                    <a:pt x="1056" y="2700"/>
                  </a:cubicBezTo>
                  <a:cubicBezTo>
                    <a:pt x="2132" y="5177"/>
                    <a:pt x="4527" y="7044"/>
                    <a:pt x="7227" y="7369"/>
                  </a:cubicBezTo>
                  <a:lnTo>
                    <a:pt x="7247" y="7227"/>
                  </a:lnTo>
                  <a:cubicBezTo>
                    <a:pt x="7218" y="7220"/>
                    <a:pt x="7188" y="7214"/>
                    <a:pt x="7159" y="7207"/>
                  </a:cubicBezTo>
                  <a:lnTo>
                    <a:pt x="7159" y="7207"/>
                  </a:lnTo>
                  <a:lnTo>
                    <a:pt x="7166" y="7206"/>
                  </a:lnTo>
                  <a:cubicBezTo>
                    <a:pt x="6598" y="3715"/>
                    <a:pt x="3715" y="731"/>
                    <a:pt x="244" y="4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5074400" y="4702400"/>
              <a:ext cx="209075" cy="108500"/>
            </a:xfrm>
            <a:custGeom>
              <a:avLst/>
              <a:gdLst/>
              <a:ahLst/>
              <a:cxnLst/>
              <a:rect l="l" t="t" r="r" b="b"/>
              <a:pathLst>
                <a:path w="8363" h="4340" extrusionOk="0">
                  <a:moveTo>
                    <a:pt x="7896" y="0"/>
                  </a:moveTo>
                  <a:cubicBezTo>
                    <a:pt x="5947" y="142"/>
                    <a:pt x="3958" y="508"/>
                    <a:pt x="2375" y="1644"/>
                  </a:cubicBezTo>
                  <a:cubicBezTo>
                    <a:pt x="1441" y="2334"/>
                    <a:pt x="711" y="3268"/>
                    <a:pt x="0" y="4181"/>
                  </a:cubicBezTo>
                  <a:cubicBezTo>
                    <a:pt x="505" y="4287"/>
                    <a:pt x="1021" y="4340"/>
                    <a:pt x="1537" y="4340"/>
                  </a:cubicBezTo>
                  <a:cubicBezTo>
                    <a:pt x="2704" y="4340"/>
                    <a:pt x="3871" y="4073"/>
                    <a:pt x="4912" y="3552"/>
                  </a:cubicBezTo>
                  <a:cubicBezTo>
                    <a:pt x="6414" y="2821"/>
                    <a:pt x="7652" y="1543"/>
                    <a:pt x="8363" y="20"/>
                  </a:cubicBezTo>
                  <a:lnTo>
                    <a:pt x="7896" y="0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5068300" y="4700350"/>
              <a:ext cx="216700" cy="113625"/>
            </a:xfrm>
            <a:custGeom>
              <a:avLst/>
              <a:gdLst/>
              <a:ahLst/>
              <a:cxnLst/>
              <a:rect l="l" t="t" r="r" b="b"/>
              <a:pathLst>
                <a:path w="8668" h="4545" extrusionOk="0">
                  <a:moveTo>
                    <a:pt x="8120" y="1"/>
                  </a:moveTo>
                  <a:cubicBezTo>
                    <a:pt x="5806" y="62"/>
                    <a:pt x="3289" y="630"/>
                    <a:pt x="1645" y="2376"/>
                  </a:cubicBezTo>
                  <a:cubicBezTo>
                    <a:pt x="1036" y="2985"/>
                    <a:pt x="528" y="3675"/>
                    <a:pt x="1" y="4345"/>
                  </a:cubicBezTo>
                  <a:lnTo>
                    <a:pt x="204" y="4385"/>
                  </a:lnTo>
                  <a:cubicBezTo>
                    <a:pt x="702" y="4493"/>
                    <a:pt x="1207" y="4544"/>
                    <a:pt x="1709" y="4544"/>
                  </a:cubicBezTo>
                  <a:cubicBezTo>
                    <a:pt x="4620" y="4544"/>
                    <a:pt x="7456" y="2806"/>
                    <a:pt x="8668" y="123"/>
                  </a:cubicBezTo>
                  <a:cubicBezTo>
                    <a:pt x="8668" y="123"/>
                    <a:pt x="8546" y="62"/>
                    <a:pt x="8546" y="62"/>
                  </a:cubicBezTo>
                  <a:cubicBezTo>
                    <a:pt x="7409" y="2658"/>
                    <a:pt x="4669" y="4318"/>
                    <a:pt x="1891" y="4318"/>
                  </a:cubicBezTo>
                  <a:cubicBezTo>
                    <a:pt x="1420" y="4318"/>
                    <a:pt x="949" y="4271"/>
                    <a:pt x="484" y="4172"/>
                  </a:cubicBezTo>
                  <a:lnTo>
                    <a:pt x="484" y="4172"/>
                  </a:lnTo>
                  <a:cubicBezTo>
                    <a:pt x="1396" y="3033"/>
                    <a:pt x="2362" y="1917"/>
                    <a:pt x="3695" y="1280"/>
                  </a:cubicBezTo>
                  <a:cubicBezTo>
                    <a:pt x="5075" y="610"/>
                    <a:pt x="6618" y="346"/>
                    <a:pt x="8140" y="143"/>
                  </a:cubicBezTo>
                  <a:lnTo>
                    <a:pt x="8120" y="1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4997250" y="4494350"/>
              <a:ext cx="158350" cy="185750"/>
            </a:xfrm>
            <a:custGeom>
              <a:avLst/>
              <a:gdLst/>
              <a:ahLst/>
              <a:cxnLst/>
              <a:rect l="l" t="t" r="r" b="b"/>
              <a:pathLst>
                <a:path w="6334" h="7430" extrusionOk="0">
                  <a:moveTo>
                    <a:pt x="1" y="0"/>
                  </a:moveTo>
                  <a:lnTo>
                    <a:pt x="1" y="0"/>
                  </a:lnTo>
                  <a:cubicBezTo>
                    <a:pt x="468" y="1644"/>
                    <a:pt x="1138" y="3248"/>
                    <a:pt x="2173" y="4608"/>
                  </a:cubicBezTo>
                  <a:cubicBezTo>
                    <a:pt x="3208" y="5968"/>
                    <a:pt x="4669" y="7064"/>
                    <a:pt x="6334" y="7429"/>
                  </a:cubicBezTo>
                  <a:lnTo>
                    <a:pt x="6111" y="7307"/>
                  </a:lnTo>
                  <a:cubicBezTo>
                    <a:pt x="5563" y="4019"/>
                    <a:pt x="3127" y="1116"/>
                    <a:pt x="1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4992200" y="4489275"/>
              <a:ext cx="163925" cy="192850"/>
            </a:xfrm>
            <a:custGeom>
              <a:avLst/>
              <a:gdLst/>
              <a:ahLst/>
              <a:cxnLst/>
              <a:rect l="l" t="t" r="r" b="b"/>
              <a:pathLst>
                <a:path w="6557" h="7714" extrusionOk="0">
                  <a:moveTo>
                    <a:pt x="403" y="418"/>
                  </a:moveTo>
                  <a:cubicBezTo>
                    <a:pt x="3383" y="1534"/>
                    <a:pt x="5706" y="4316"/>
                    <a:pt x="6221" y="7465"/>
                  </a:cubicBezTo>
                  <a:lnTo>
                    <a:pt x="6221" y="7465"/>
                  </a:lnTo>
                  <a:cubicBezTo>
                    <a:pt x="4740" y="6956"/>
                    <a:pt x="3461" y="5956"/>
                    <a:pt x="2517" y="4709"/>
                  </a:cubicBezTo>
                  <a:cubicBezTo>
                    <a:pt x="1536" y="3440"/>
                    <a:pt x="883" y="1952"/>
                    <a:pt x="403" y="418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cubicBezTo>
                    <a:pt x="467" y="1746"/>
                    <a:pt x="1137" y="3471"/>
                    <a:pt x="2253" y="4912"/>
                  </a:cubicBezTo>
                  <a:cubicBezTo>
                    <a:pt x="3288" y="6292"/>
                    <a:pt x="4790" y="7409"/>
                    <a:pt x="6516" y="7713"/>
                  </a:cubicBezTo>
                  <a:lnTo>
                    <a:pt x="6556" y="7571"/>
                  </a:lnTo>
                  <a:cubicBezTo>
                    <a:pt x="6491" y="7552"/>
                    <a:pt x="6426" y="7533"/>
                    <a:pt x="6361" y="7512"/>
                  </a:cubicBezTo>
                  <a:lnTo>
                    <a:pt x="6361" y="7512"/>
                  </a:lnTo>
                  <a:lnTo>
                    <a:pt x="6373" y="7510"/>
                  </a:lnTo>
                  <a:cubicBezTo>
                    <a:pt x="5805" y="4100"/>
                    <a:pt x="3268" y="1116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4888150" y="4657900"/>
              <a:ext cx="245125" cy="75425"/>
            </a:xfrm>
            <a:custGeom>
              <a:avLst/>
              <a:gdLst/>
              <a:ahLst/>
              <a:cxnLst/>
              <a:rect l="l" t="t" r="r" b="b"/>
              <a:pathLst>
                <a:path w="9805" h="3017" extrusionOk="0">
                  <a:moveTo>
                    <a:pt x="9724" y="461"/>
                  </a:moveTo>
                  <a:cubicBezTo>
                    <a:pt x="9666" y="503"/>
                    <a:pt x="9609" y="545"/>
                    <a:pt x="9551" y="587"/>
                  </a:cubicBezTo>
                  <a:lnTo>
                    <a:pt x="9551" y="587"/>
                  </a:lnTo>
                  <a:cubicBezTo>
                    <a:pt x="9636" y="618"/>
                    <a:pt x="9721" y="651"/>
                    <a:pt x="9805" y="684"/>
                  </a:cubicBezTo>
                  <a:lnTo>
                    <a:pt x="9724" y="461"/>
                  </a:lnTo>
                  <a:close/>
                  <a:moveTo>
                    <a:pt x="6173" y="1"/>
                  </a:moveTo>
                  <a:cubicBezTo>
                    <a:pt x="3961" y="1"/>
                    <a:pt x="1744" y="712"/>
                    <a:pt x="1" y="2064"/>
                  </a:cubicBezTo>
                  <a:cubicBezTo>
                    <a:pt x="1268" y="2585"/>
                    <a:pt x="2609" y="3017"/>
                    <a:pt x="3961" y="3017"/>
                  </a:cubicBezTo>
                  <a:cubicBezTo>
                    <a:pt x="4190" y="3017"/>
                    <a:pt x="4420" y="3004"/>
                    <a:pt x="4649" y="2978"/>
                  </a:cubicBezTo>
                  <a:cubicBezTo>
                    <a:pt x="6467" y="2763"/>
                    <a:pt x="8059" y="1682"/>
                    <a:pt x="9551" y="587"/>
                  </a:cubicBezTo>
                  <a:lnTo>
                    <a:pt x="9551" y="587"/>
                  </a:lnTo>
                  <a:cubicBezTo>
                    <a:pt x="8472" y="193"/>
                    <a:pt x="7323" y="1"/>
                    <a:pt x="6173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4"/>
            <p:cNvSpPr/>
            <p:nvPr/>
          </p:nvSpPr>
          <p:spPr>
            <a:xfrm>
              <a:off x="4881575" y="4656225"/>
              <a:ext cx="252225" cy="81650"/>
            </a:xfrm>
            <a:custGeom>
              <a:avLst/>
              <a:gdLst/>
              <a:ahLst/>
              <a:cxnLst/>
              <a:rect l="l" t="t" r="r" b="b"/>
              <a:pathLst>
                <a:path w="10089" h="3266" extrusionOk="0">
                  <a:moveTo>
                    <a:pt x="6450" y="141"/>
                  </a:moveTo>
                  <a:cubicBezTo>
                    <a:pt x="7527" y="141"/>
                    <a:pt x="8603" y="315"/>
                    <a:pt x="9622" y="671"/>
                  </a:cubicBezTo>
                  <a:lnTo>
                    <a:pt x="9622" y="671"/>
                  </a:lnTo>
                  <a:cubicBezTo>
                    <a:pt x="8296" y="1565"/>
                    <a:pt x="6922" y="2481"/>
                    <a:pt x="5338" y="2801"/>
                  </a:cubicBezTo>
                  <a:cubicBezTo>
                    <a:pt x="4949" y="2884"/>
                    <a:pt x="4559" y="2921"/>
                    <a:pt x="4170" y="2921"/>
                  </a:cubicBezTo>
                  <a:cubicBezTo>
                    <a:pt x="2924" y="2921"/>
                    <a:pt x="1685" y="2544"/>
                    <a:pt x="507" y="2106"/>
                  </a:cubicBezTo>
                  <a:lnTo>
                    <a:pt x="507" y="2106"/>
                  </a:lnTo>
                  <a:cubicBezTo>
                    <a:pt x="2189" y="820"/>
                    <a:pt x="4320" y="141"/>
                    <a:pt x="6450" y="141"/>
                  </a:cubicBezTo>
                  <a:close/>
                  <a:moveTo>
                    <a:pt x="6396" y="0"/>
                  </a:moveTo>
                  <a:cubicBezTo>
                    <a:pt x="4180" y="0"/>
                    <a:pt x="1955" y="698"/>
                    <a:pt x="183" y="2030"/>
                  </a:cubicBezTo>
                  <a:lnTo>
                    <a:pt x="0" y="2172"/>
                  </a:lnTo>
                  <a:cubicBezTo>
                    <a:pt x="893" y="2537"/>
                    <a:pt x="1786" y="2882"/>
                    <a:pt x="2740" y="3085"/>
                  </a:cubicBezTo>
                  <a:cubicBezTo>
                    <a:pt x="3215" y="3209"/>
                    <a:pt x="3684" y="3266"/>
                    <a:pt x="4146" y="3266"/>
                  </a:cubicBezTo>
                  <a:cubicBezTo>
                    <a:pt x="6252" y="3266"/>
                    <a:pt x="8213" y="2091"/>
                    <a:pt x="9836" y="749"/>
                  </a:cubicBezTo>
                  <a:lnTo>
                    <a:pt x="9836" y="749"/>
                  </a:lnTo>
                  <a:cubicBezTo>
                    <a:pt x="9907" y="776"/>
                    <a:pt x="9977" y="804"/>
                    <a:pt x="10047" y="832"/>
                  </a:cubicBezTo>
                  <a:lnTo>
                    <a:pt x="10088" y="690"/>
                  </a:lnTo>
                  <a:cubicBezTo>
                    <a:pt x="10047" y="674"/>
                    <a:pt x="10005" y="658"/>
                    <a:pt x="9964" y="642"/>
                  </a:cubicBezTo>
                  <a:lnTo>
                    <a:pt x="9964" y="642"/>
                  </a:lnTo>
                  <a:cubicBezTo>
                    <a:pt x="9985" y="624"/>
                    <a:pt x="10006" y="606"/>
                    <a:pt x="10027" y="589"/>
                  </a:cubicBezTo>
                  <a:lnTo>
                    <a:pt x="9926" y="467"/>
                  </a:lnTo>
                  <a:cubicBezTo>
                    <a:pt x="9874" y="501"/>
                    <a:pt x="9823" y="536"/>
                    <a:pt x="9771" y="571"/>
                  </a:cubicBezTo>
                  <a:lnTo>
                    <a:pt x="9771" y="571"/>
                  </a:lnTo>
                  <a:cubicBezTo>
                    <a:pt x="8691" y="187"/>
                    <a:pt x="7545" y="0"/>
                    <a:pt x="6396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4"/>
            <p:cNvSpPr/>
            <p:nvPr/>
          </p:nvSpPr>
          <p:spPr>
            <a:xfrm>
              <a:off x="4858225" y="4532400"/>
              <a:ext cx="169500" cy="97950"/>
            </a:xfrm>
            <a:custGeom>
              <a:avLst/>
              <a:gdLst/>
              <a:ahLst/>
              <a:cxnLst/>
              <a:rect l="l" t="t" r="r" b="b"/>
              <a:pathLst>
                <a:path w="6780" h="3918" extrusionOk="0">
                  <a:moveTo>
                    <a:pt x="0" y="0"/>
                  </a:moveTo>
                  <a:lnTo>
                    <a:pt x="0" y="0"/>
                  </a:lnTo>
                  <a:cubicBezTo>
                    <a:pt x="873" y="1157"/>
                    <a:pt x="1827" y="2314"/>
                    <a:pt x="3126" y="3004"/>
                  </a:cubicBezTo>
                  <a:cubicBezTo>
                    <a:pt x="3674" y="3289"/>
                    <a:pt x="4263" y="3492"/>
                    <a:pt x="4872" y="3634"/>
                  </a:cubicBezTo>
                  <a:cubicBezTo>
                    <a:pt x="5481" y="3796"/>
                    <a:pt x="6130" y="3877"/>
                    <a:pt x="6780" y="3918"/>
                  </a:cubicBezTo>
                  <a:lnTo>
                    <a:pt x="6678" y="3695"/>
                  </a:lnTo>
                  <a:cubicBezTo>
                    <a:pt x="5217" y="1482"/>
                    <a:pt x="2639" y="61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4"/>
            <p:cNvSpPr/>
            <p:nvPr/>
          </p:nvSpPr>
          <p:spPr>
            <a:xfrm>
              <a:off x="4851625" y="4528850"/>
              <a:ext cx="176100" cy="103550"/>
            </a:xfrm>
            <a:custGeom>
              <a:avLst/>
              <a:gdLst/>
              <a:ahLst/>
              <a:cxnLst/>
              <a:rect l="l" t="t" r="r" b="b"/>
              <a:pathLst>
                <a:path w="7044" h="4142" extrusionOk="0">
                  <a:moveTo>
                    <a:pt x="1" y="0"/>
                  </a:moveTo>
                  <a:cubicBezTo>
                    <a:pt x="1" y="0"/>
                    <a:pt x="163" y="224"/>
                    <a:pt x="163" y="224"/>
                  </a:cubicBezTo>
                  <a:cubicBezTo>
                    <a:pt x="1876" y="2723"/>
                    <a:pt x="3869" y="4141"/>
                    <a:pt x="6958" y="4141"/>
                  </a:cubicBezTo>
                  <a:cubicBezTo>
                    <a:pt x="6980" y="4141"/>
                    <a:pt x="7002" y="4141"/>
                    <a:pt x="7024" y="4141"/>
                  </a:cubicBezTo>
                  <a:lnTo>
                    <a:pt x="7044" y="3999"/>
                  </a:lnTo>
                  <a:cubicBezTo>
                    <a:pt x="5034" y="3776"/>
                    <a:pt x="3045" y="3126"/>
                    <a:pt x="1685" y="1604"/>
                  </a:cubicBezTo>
                  <a:cubicBezTo>
                    <a:pt x="1261" y="1197"/>
                    <a:pt x="882" y="743"/>
                    <a:pt x="523" y="271"/>
                  </a:cubicBezTo>
                  <a:lnTo>
                    <a:pt x="523" y="271"/>
                  </a:lnTo>
                  <a:cubicBezTo>
                    <a:pt x="3034" y="377"/>
                    <a:pt x="5508" y="1738"/>
                    <a:pt x="6881" y="3877"/>
                  </a:cubicBezTo>
                  <a:lnTo>
                    <a:pt x="7003" y="3796"/>
                  </a:lnTo>
                  <a:cubicBezTo>
                    <a:pt x="5522" y="1563"/>
                    <a:pt x="2944" y="122"/>
                    <a:pt x="264" y="2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pic>
        <p:nvPicPr>
          <p:cNvPr id="209" name="Google Shape;20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887801" y="3462679"/>
            <a:ext cx="4033500" cy="21624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3"/>
          <p:cNvSpPr txBox="1">
            <a:spLocks noGrp="1"/>
          </p:cNvSpPr>
          <p:nvPr>
            <p:ph type="title"/>
          </p:nvPr>
        </p:nvSpPr>
        <p:spPr>
          <a:xfrm>
            <a:off x="720000" y="1874456"/>
            <a:ext cx="2185500" cy="3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7" name="Google Shape;287;p1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149600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latin typeface="Cormorant Unicase"/>
                <a:ea typeface="Cormorant Unicase"/>
                <a:cs typeface="Cormorant Unicase"/>
                <a:sym typeface="Cormorant Unicas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88" name="Google Shape;288;p13"/>
          <p:cNvSpPr txBox="1">
            <a:spLocks noGrp="1"/>
          </p:cNvSpPr>
          <p:nvPr>
            <p:ph type="subTitle" idx="1"/>
          </p:nvPr>
        </p:nvSpPr>
        <p:spPr>
          <a:xfrm>
            <a:off x="720000" y="23293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13"/>
          <p:cNvSpPr txBox="1">
            <a:spLocks noGrp="1"/>
          </p:cNvSpPr>
          <p:nvPr>
            <p:ph type="title" idx="3"/>
          </p:nvPr>
        </p:nvSpPr>
        <p:spPr>
          <a:xfrm>
            <a:off x="3403800" y="1874456"/>
            <a:ext cx="2185500" cy="3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90" name="Google Shape;290;p13"/>
          <p:cNvSpPr txBox="1">
            <a:spLocks noGrp="1"/>
          </p:cNvSpPr>
          <p:nvPr>
            <p:ph type="title" idx="4" hasCustomPrompt="1"/>
          </p:nvPr>
        </p:nvSpPr>
        <p:spPr>
          <a:xfrm>
            <a:off x="3403800" y="1149600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latin typeface="Cormorant Unicase"/>
                <a:ea typeface="Cormorant Unicase"/>
                <a:cs typeface="Cormorant Unicase"/>
                <a:sym typeface="Cormorant Unicas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1" name="Google Shape;291;p13"/>
          <p:cNvSpPr txBox="1">
            <a:spLocks noGrp="1"/>
          </p:cNvSpPr>
          <p:nvPr>
            <p:ph type="subTitle" idx="5"/>
          </p:nvPr>
        </p:nvSpPr>
        <p:spPr>
          <a:xfrm>
            <a:off x="3403800" y="23293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 txBox="1">
            <a:spLocks noGrp="1"/>
          </p:cNvSpPr>
          <p:nvPr>
            <p:ph type="title" idx="6"/>
          </p:nvPr>
        </p:nvSpPr>
        <p:spPr>
          <a:xfrm>
            <a:off x="6087600" y="1874456"/>
            <a:ext cx="2185500" cy="3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93" name="Google Shape;293;p13"/>
          <p:cNvSpPr txBox="1">
            <a:spLocks noGrp="1"/>
          </p:cNvSpPr>
          <p:nvPr>
            <p:ph type="title" idx="7" hasCustomPrompt="1"/>
          </p:nvPr>
        </p:nvSpPr>
        <p:spPr>
          <a:xfrm>
            <a:off x="6087600" y="1149600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latin typeface="Cormorant Unicase"/>
                <a:ea typeface="Cormorant Unicase"/>
                <a:cs typeface="Cormorant Unicase"/>
                <a:sym typeface="Cormorant Unicas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4" name="Google Shape;294;p13"/>
          <p:cNvSpPr txBox="1">
            <a:spLocks noGrp="1"/>
          </p:cNvSpPr>
          <p:nvPr>
            <p:ph type="subTitle" idx="8"/>
          </p:nvPr>
        </p:nvSpPr>
        <p:spPr>
          <a:xfrm>
            <a:off x="6087600" y="23293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13"/>
          <p:cNvSpPr txBox="1">
            <a:spLocks noGrp="1"/>
          </p:cNvSpPr>
          <p:nvPr>
            <p:ph type="title" idx="9"/>
          </p:nvPr>
        </p:nvSpPr>
        <p:spPr>
          <a:xfrm>
            <a:off x="720000" y="3661675"/>
            <a:ext cx="2188200" cy="325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96" name="Google Shape;296;p13"/>
          <p:cNvSpPr txBox="1">
            <a:spLocks noGrp="1"/>
          </p:cNvSpPr>
          <p:nvPr>
            <p:ph type="title" idx="13" hasCustomPrompt="1"/>
          </p:nvPr>
        </p:nvSpPr>
        <p:spPr>
          <a:xfrm>
            <a:off x="720000" y="2939000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latin typeface="Cormorant Unicase"/>
                <a:ea typeface="Cormorant Unicase"/>
                <a:cs typeface="Cormorant Unicase"/>
                <a:sym typeface="Cormorant Unicas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7" name="Google Shape;297;p13"/>
          <p:cNvSpPr txBox="1">
            <a:spLocks noGrp="1"/>
          </p:cNvSpPr>
          <p:nvPr>
            <p:ph type="subTitle" idx="14"/>
          </p:nvPr>
        </p:nvSpPr>
        <p:spPr>
          <a:xfrm>
            <a:off x="720000" y="41187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8" name="Google Shape;298;p13"/>
          <p:cNvSpPr txBox="1">
            <a:spLocks noGrp="1"/>
          </p:cNvSpPr>
          <p:nvPr>
            <p:ph type="title" idx="15"/>
          </p:nvPr>
        </p:nvSpPr>
        <p:spPr>
          <a:xfrm>
            <a:off x="3403800" y="3657600"/>
            <a:ext cx="2185500" cy="3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99" name="Google Shape;299;p13"/>
          <p:cNvSpPr txBox="1">
            <a:spLocks noGrp="1"/>
          </p:cNvSpPr>
          <p:nvPr>
            <p:ph type="title" idx="16" hasCustomPrompt="1"/>
          </p:nvPr>
        </p:nvSpPr>
        <p:spPr>
          <a:xfrm>
            <a:off x="3403800" y="2939000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latin typeface="Cormorant Unicase"/>
                <a:ea typeface="Cormorant Unicase"/>
                <a:cs typeface="Cormorant Unicase"/>
                <a:sym typeface="Cormorant Unicas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00" name="Google Shape;300;p13"/>
          <p:cNvSpPr txBox="1">
            <a:spLocks noGrp="1"/>
          </p:cNvSpPr>
          <p:nvPr>
            <p:ph type="subTitle" idx="17"/>
          </p:nvPr>
        </p:nvSpPr>
        <p:spPr>
          <a:xfrm>
            <a:off x="3403800" y="41187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13"/>
          <p:cNvSpPr txBox="1">
            <a:spLocks noGrp="1"/>
          </p:cNvSpPr>
          <p:nvPr>
            <p:ph type="title" idx="18"/>
          </p:nvPr>
        </p:nvSpPr>
        <p:spPr>
          <a:xfrm>
            <a:off x="6087600" y="3657600"/>
            <a:ext cx="2185500" cy="3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2" name="Google Shape;302;p13"/>
          <p:cNvSpPr txBox="1">
            <a:spLocks noGrp="1"/>
          </p:cNvSpPr>
          <p:nvPr>
            <p:ph type="title" idx="19" hasCustomPrompt="1"/>
          </p:nvPr>
        </p:nvSpPr>
        <p:spPr>
          <a:xfrm>
            <a:off x="6087600" y="2939000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latin typeface="Cormorant Unicase"/>
                <a:ea typeface="Cormorant Unicase"/>
                <a:cs typeface="Cormorant Unicase"/>
                <a:sym typeface="Cormorant Unicas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03" name="Google Shape;303;p13"/>
          <p:cNvSpPr txBox="1">
            <a:spLocks noGrp="1"/>
          </p:cNvSpPr>
          <p:nvPr>
            <p:ph type="subTitle" idx="20"/>
          </p:nvPr>
        </p:nvSpPr>
        <p:spPr>
          <a:xfrm>
            <a:off x="6087600" y="4118700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13"/>
          <p:cNvSpPr txBox="1">
            <a:spLocks noGrp="1"/>
          </p:cNvSpPr>
          <p:nvPr>
            <p:ph type="title" idx="21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pic>
        <p:nvPicPr>
          <p:cNvPr id="305" name="Google Shape;30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7315676">
            <a:off x="6131076" y="-1712646"/>
            <a:ext cx="4033500" cy="2162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3599999">
            <a:off x="-1898149" y="3527255"/>
            <a:ext cx="4033503" cy="21624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7" name="Google Shape;307;p13"/>
          <p:cNvGrpSpPr/>
          <p:nvPr/>
        </p:nvGrpSpPr>
        <p:grpSpPr>
          <a:xfrm rot="6300264" flipH="1">
            <a:off x="138256" y="207381"/>
            <a:ext cx="873249" cy="355780"/>
            <a:chOff x="4851625" y="4489275"/>
            <a:chExt cx="894650" cy="363200"/>
          </a:xfrm>
        </p:grpSpPr>
        <p:sp>
          <p:nvSpPr>
            <p:cNvPr id="308" name="Google Shape;308;p13"/>
            <p:cNvSpPr/>
            <p:nvPr/>
          </p:nvSpPr>
          <p:spPr>
            <a:xfrm>
              <a:off x="4937900" y="4553700"/>
              <a:ext cx="808375" cy="150500"/>
            </a:xfrm>
            <a:custGeom>
              <a:avLst/>
              <a:gdLst/>
              <a:ahLst/>
              <a:cxnLst/>
              <a:rect l="l" t="t" r="r" b="b"/>
              <a:pathLst>
                <a:path w="32335" h="6020" extrusionOk="0">
                  <a:moveTo>
                    <a:pt x="32192" y="1"/>
                  </a:moveTo>
                  <a:cubicBezTo>
                    <a:pt x="29716" y="1401"/>
                    <a:pt x="27219" y="2822"/>
                    <a:pt x="24520" y="3797"/>
                  </a:cubicBezTo>
                  <a:cubicBezTo>
                    <a:pt x="23931" y="4020"/>
                    <a:pt x="23038" y="4203"/>
                    <a:pt x="22449" y="4345"/>
                  </a:cubicBezTo>
                  <a:cubicBezTo>
                    <a:pt x="20359" y="4893"/>
                    <a:pt x="18309" y="5380"/>
                    <a:pt x="16157" y="5542"/>
                  </a:cubicBezTo>
                  <a:lnTo>
                    <a:pt x="15081" y="5623"/>
                  </a:lnTo>
                  <a:cubicBezTo>
                    <a:pt x="14931" y="5635"/>
                    <a:pt x="14781" y="5640"/>
                    <a:pt x="14632" y="5640"/>
                  </a:cubicBezTo>
                  <a:cubicBezTo>
                    <a:pt x="13711" y="5640"/>
                    <a:pt x="12803" y="5450"/>
                    <a:pt x="11895" y="5380"/>
                  </a:cubicBezTo>
                  <a:cubicBezTo>
                    <a:pt x="9398" y="5177"/>
                    <a:pt x="6962" y="4548"/>
                    <a:pt x="4750" y="3391"/>
                  </a:cubicBezTo>
                  <a:cubicBezTo>
                    <a:pt x="3126" y="2660"/>
                    <a:pt x="1583" y="1726"/>
                    <a:pt x="163" y="671"/>
                  </a:cubicBezTo>
                  <a:lnTo>
                    <a:pt x="0" y="853"/>
                  </a:lnTo>
                  <a:cubicBezTo>
                    <a:pt x="1563" y="2376"/>
                    <a:pt x="3451" y="3594"/>
                    <a:pt x="5501" y="4345"/>
                  </a:cubicBezTo>
                  <a:cubicBezTo>
                    <a:pt x="7510" y="5014"/>
                    <a:pt x="9723" y="5705"/>
                    <a:pt x="11834" y="5968"/>
                  </a:cubicBezTo>
                  <a:cubicBezTo>
                    <a:pt x="12181" y="6008"/>
                    <a:pt x="12531" y="6020"/>
                    <a:pt x="12882" y="6020"/>
                  </a:cubicBezTo>
                  <a:cubicBezTo>
                    <a:pt x="13408" y="6020"/>
                    <a:pt x="13938" y="5993"/>
                    <a:pt x="14468" y="5993"/>
                  </a:cubicBezTo>
                  <a:cubicBezTo>
                    <a:pt x="14679" y="5993"/>
                    <a:pt x="14890" y="5997"/>
                    <a:pt x="15102" y="6009"/>
                  </a:cubicBezTo>
                  <a:cubicBezTo>
                    <a:pt x="15234" y="6012"/>
                    <a:pt x="15366" y="6013"/>
                    <a:pt x="15498" y="6013"/>
                  </a:cubicBezTo>
                  <a:cubicBezTo>
                    <a:pt x="17175" y="6013"/>
                    <a:pt x="18864" y="5781"/>
                    <a:pt x="20501" y="5461"/>
                  </a:cubicBezTo>
                  <a:cubicBezTo>
                    <a:pt x="21942" y="5278"/>
                    <a:pt x="23302" y="4649"/>
                    <a:pt x="24641" y="4121"/>
                  </a:cubicBezTo>
                  <a:cubicBezTo>
                    <a:pt x="27341" y="3127"/>
                    <a:pt x="30000" y="1909"/>
                    <a:pt x="32334" y="204"/>
                  </a:cubicBezTo>
                  <a:lnTo>
                    <a:pt x="32192" y="1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5397125" y="4526300"/>
              <a:ext cx="196400" cy="113200"/>
            </a:xfrm>
            <a:custGeom>
              <a:avLst/>
              <a:gdLst/>
              <a:ahLst/>
              <a:cxnLst/>
              <a:rect l="l" t="t" r="r" b="b"/>
              <a:pathLst>
                <a:path w="7856" h="4528" extrusionOk="0">
                  <a:moveTo>
                    <a:pt x="1" y="1"/>
                  </a:moveTo>
                  <a:cubicBezTo>
                    <a:pt x="975" y="1219"/>
                    <a:pt x="2111" y="2315"/>
                    <a:pt x="3431" y="3147"/>
                  </a:cubicBezTo>
                  <a:cubicBezTo>
                    <a:pt x="4770" y="3959"/>
                    <a:pt x="6293" y="4507"/>
                    <a:pt x="7856" y="4527"/>
                  </a:cubicBezTo>
                  <a:lnTo>
                    <a:pt x="7754" y="4284"/>
                  </a:lnTo>
                  <a:cubicBezTo>
                    <a:pt x="7105" y="2883"/>
                    <a:pt x="5907" y="1746"/>
                    <a:pt x="4527" y="1036"/>
                  </a:cubicBezTo>
                  <a:cubicBezTo>
                    <a:pt x="3126" y="326"/>
                    <a:pt x="1563" y="1"/>
                    <a:pt x="1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5390525" y="4522700"/>
              <a:ext cx="203000" cy="118325"/>
            </a:xfrm>
            <a:custGeom>
              <a:avLst/>
              <a:gdLst/>
              <a:ahLst/>
              <a:cxnLst/>
              <a:rect l="l" t="t" r="r" b="b"/>
              <a:pathLst>
                <a:path w="8120" h="4733" extrusionOk="0">
                  <a:moveTo>
                    <a:pt x="456" y="1"/>
                  </a:moveTo>
                  <a:cubicBezTo>
                    <a:pt x="392" y="1"/>
                    <a:pt x="328" y="2"/>
                    <a:pt x="265" y="3"/>
                  </a:cubicBezTo>
                  <a:lnTo>
                    <a:pt x="1" y="3"/>
                  </a:lnTo>
                  <a:lnTo>
                    <a:pt x="163" y="226"/>
                  </a:lnTo>
                  <a:cubicBezTo>
                    <a:pt x="2112" y="2621"/>
                    <a:pt x="4913" y="4671"/>
                    <a:pt x="8120" y="4732"/>
                  </a:cubicBezTo>
                  <a:lnTo>
                    <a:pt x="8120" y="4590"/>
                  </a:lnTo>
                  <a:cubicBezTo>
                    <a:pt x="5047" y="4570"/>
                    <a:pt x="2394" y="2601"/>
                    <a:pt x="533" y="276"/>
                  </a:cubicBezTo>
                  <a:lnTo>
                    <a:pt x="533" y="276"/>
                  </a:lnTo>
                  <a:cubicBezTo>
                    <a:pt x="1986" y="344"/>
                    <a:pt x="3429" y="653"/>
                    <a:pt x="4710" y="1322"/>
                  </a:cubicBezTo>
                  <a:cubicBezTo>
                    <a:pt x="6070" y="2012"/>
                    <a:pt x="7247" y="3108"/>
                    <a:pt x="7957" y="4468"/>
                  </a:cubicBezTo>
                  <a:lnTo>
                    <a:pt x="8099" y="4407"/>
                  </a:lnTo>
                  <a:cubicBezTo>
                    <a:pt x="6887" y="1425"/>
                    <a:pt x="3512" y="1"/>
                    <a:pt x="456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5464625" y="4638450"/>
              <a:ext cx="127900" cy="176100"/>
            </a:xfrm>
            <a:custGeom>
              <a:avLst/>
              <a:gdLst/>
              <a:ahLst/>
              <a:cxnLst/>
              <a:rect l="l" t="t" r="r" b="b"/>
              <a:pathLst>
                <a:path w="5116" h="7044" extrusionOk="0">
                  <a:moveTo>
                    <a:pt x="4851" y="1"/>
                  </a:moveTo>
                  <a:lnTo>
                    <a:pt x="4202" y="102"/>
                  </a:lnTo>
                  <a:cubicBezTo>
                    <a:pt x="3897" y="244"/>
                    <a:pt x="3633" y="447"/>
                    <a:pt x="3370" y="650"/>
                  </a:cubicBezTo>
                  <a:cubicBezTo>
                    <a:pt x="1482" y="2213"/>
                    <a:pt x="670" y="4689"/>
                    <a:pt x="0" y="7044"/>
                  </a:cubicBezTo>
                  <a:cubicBezTo>
                    <a:pt x="1157" y="6638"/>
                    <a:pt x="2131" y="5846"/>
                    <a:pt x="2984" y="4974"/>
                  </a:cubicBezTo>
                  <a:cubicBezTo>
                    <a:pt x="3633" y="4304"/>
                    <a:pt x="4222" y="3553"/>
                    <a:pt x="4587" y="2720"/>
                  </a:cubicBezTo>
                  <a:cubicBezTo>
                    <a:pt x="4973" y="1868"/>
                    <a:pt x="5115" y="894"/>
                    <a:pt x="4851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5460050" y="4637950"/>
              <a:ext cx="138550" cy="182200"/>
            </a:xfrm>
            <a:custGeom>
              <a:avLst/>
              <a:gdLst/>
              <a:ahLst/>
              <a:cxnLst/>
              <a:rect l="l" t="t" r="r" b="b"/>
              <a:pathLst>
                <a:path w="5542" h="7288" extrusionOk="0">
                  <a:moveTo>
                    <a:pt x="5095" y="0"/>
                  </a:moveTo>
                  <a:lnTo>
                    <a:pt x="4953" y="41"/>
                  </a:lnTo>
                  <a:cubicBezTo>
                    <a:pt x="5176" y="751"/>
                    <a:pt x="5115" y="1543"/>
                    <a:pt x="4892" y="2274"/>
                  </a:cubicBezTo>
                  <a:cubicBezTo>
                    <a:pt x="4194" y="4156"/>
                    <a:pt x="2289" y="6038"/>
                    <a:pt x="402" y="6839"/>
                  </a:cubicBezTo>
                  <a:lnTo>
                    <a:pt x="402" y="6839"/>
                  </a:lnTo>
                  <a:cubicBezTo>
                    <a:pt x="768" y="5591"/>
                    <a:pt x="1179" y="4365"/>
                    <a:pt x="1766" y="3228"/>
                  </a:cubicBezTo>
                  <a:cubicBezTo>
                    <a:pt x="2396" y="2030"/>
                    <a:pt x="3248" y="873"/>
                    <a:pt x="4425" y="183"/>
                  </a:cubicBezTo>
                  <a:lnTo>
                    <a:pt x="4364" y="61"/>
                  </a:lnTo>
                  <a:cubicBezTo>
                    <a:pt x="3045" y="630"/>
                    <a:pt x="2132" y="1847"/>
                    <a:pt x="1462" y="3065"/>
                  </a:cubicBezTo>
                  <a:cubicBezTo>
                    <a:pt x="772" y="4405"/>
                    <a:pt x="366" y="5846"/>
                    <a:pt x="0" y="7287"/>
                  </a:cubicBezTo>
                  <a:cubicBezTo>
                    <a:pt x="1584" y="6759"/>
                    <a:pt x="2822" y="5582"/>
                    <a:pt x="3857" y="4324"/>
                  </a:cubicBezTo>
                  <a:cubicBezTo>
                    <a:pt x="4852" y="3146"/>
                    <a:pt x="5542" y="1543"/>
                    <a:pt x="5095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5294625" y="4559300"/>
              <a:ext cx="201475" cy="113725"/>
            </a:xfrm>
            <a:custGeom>
              <a:avLst/>
              <a:gdLst/>
              <a:ahLst/>
              <a:cxnLst/>
              <a:rect l="l" t="t" r="r" b="b"/>
              <a:pathLst>
                <a:path w="8059" h="4549" extrusionOk="0">
                  <a:moveTo>
                    <a:pt x="0" y="0"/>
                  </a:moveTo>
                  <a:lnTo>
                    <a:pt x="0" y="0"/>
                  </a:lnTo>
                  <a:cubicBezTo>
                    <a:pt x="1578" y="2755"/>
                    <a:pt x="4706" y="4548"/>
                    <a:pt x="7880" y="4548"/>
                  </a:cubicBezTo>
                  <a:cubicBezTo>
                    <a:pt x="7933" y="4548"/>
                    <a:pt x="7985" y="4548"/>
                    <a:pt x="8038" y="4547"/>
                  </a:cubicBezTo>
                  <a:lnTo>
                    <a:pt x="8059" y="4405"/>
                  </a:lnTo>
                  <a:cubicBezTo>
                    <a:pt x="6211" y="1847"/>
                    <a:pt x="3167" y="163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5289050" y="4555750"/>
              <a:ext cx="208075" cy="119275"/>
            </a:xfrm>
            <a:custGeom>
              <a:avLst/>
              <a:gdLst/>
              <a:ahLst/>
              <a:cxnLst/>
              <a:rect l="l" t="t" r="r" b="b"/>
              <a:pathLst>
                <a:path w="8323" h="4771" extrusionOk="0">
                  <a:moveTo>
                    <a:pt x="0" y="0"/>
                  </a:moveTo>
                  <a:lnTo>
                    <a:pt x="0" y="0"/>
                  </a:lnTo>
                  <a:cubicBezTo>
                    <a:pt x="792" y="1522"/>
                    <a:pt x="2050" y="2781"/>
                    <a:pt x="3552" y="3633"/>
                  </a:cubicBezTo>
                  <a:cubicBezTo>
                    <a:pt x="4812" y="4354"/>
                    <a:pt x="6248" y="4770"/>
                    <a:pt x="7704" y="4770"/>
                  </a:cubicBezTo>
                  <a:cubicBezTo>
                    <a:pt x="7890" y="4770"/>
                    <a:pt x="8075" y="4764"/>
                    <a:pt x="8261" y="4750"/>
                  </a:cubicBezTo>
                  <a:lnTo>
                    <a:pt x="8241" y="4608"/>
                  </a:lnTo>
                  <a:cubicBezTo>
                    <a:pt x="6658" y="4567"/>
                    <a:pt x="5095" y="4121"/>
                    <a:pt x="3715" y="3349"/>
                  </a:cubicBezTo>
                  <a:cubicBezTo>
                    <a:pt x="2401" y="2596"/>
                    <a:pt x="1253" y="1548"/>
                    <a:pt x="445" y="277"/>
                  </a:cubicBezTo>
                  <a:lnTo>
                    <a:pt x="445" y="277"/>
                  </a:lnTo>
                  <a:cubicBezTo>
                    <a:pt x="3493" y="483"/>
                    <a:pt x="6437" y="2090"/>
                    <a:pt x="8221" y="4587"/>
                  </a:cubicBezTo>
                  <a:lnTo>
                    <a:pt x="8322" y="4506"/>
                  </a:lnTo>
                  <a:cubicBezTo>
                    <a:pt x="6414" y="1867"/>
                    <a:pt x="3268" y="162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5288525" y="4681575"/>
              <a:ext cx="179675" cy="167150"/>
            </a:xfrm>
            <a:custGeom>
              <a:avLst/>
              <a:gdLst/>
              <a:ahLst/>
              <a:cxnLst/>
              <a:rect l="l" t="t" r="r" b="b"/>
              <a:pathLst>
                <a:path w="7187" h="6686" extrusionOk="0">
                  <a:moveTo>
                    <a:pt x="7186" y="1"/>
                  </a:moveTo>
                  <a:lnTo>
                    <a:pt x="6273" y="326"/>
                  </a:lnTo>
                  <a:cubicBezTo>
                    <a:pt x="5096" y="569"/>
                    <a:pt x="3999" y="1158"/>
                    <a:pt x="3147" y="2010"/>
                  </a:cubicBezTo>
                  <a:cubicBezTo>
                    <a:pt x="2416" y="2721"/>
                    <a:pt x="1868" y="3594"/>
                    <a:pt x="1340" y="4446"/>
                  </a:cubicBezTo>
                  <a:cubicBezTo>
                    <a:pt x="874" y="5197"/>
                    <a:pt x="427" y="5948"/>
                    <a:pt x="1" y="6679"/>
                  </a:cubicBezTo>
                  <a:cubicBezTo>
                    <a:pt x="74" y="6683"/>
                    <a:pt x="147" y="6686"/>
                    <a:pt x="220" y="6686"/>
                  </a:cubicBezTo>
                  <a:cubicBezTo>
                    <a:pt x="1101" y="6686"/>
                    <a:pt x="1973" y="6356"/>
                    <a:pt x="2741" y="5887"/>
                  </a:cubicBezTo>
                  <a:cubicBezTo>
                    <a:pt x="3553" y="5380"/>
                    <a:pt x="4263" y="4690"/>
                    <a:pt x="4933" y="4000"/>
                  </a:cubicBezTo>
                  <a:cubicBezTo>
                    <a:pt x="6009" y="2863"/>
                    <a:pt x="7105" y="1564"/>
                    <a:pt x="7186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5282450" y="4681575"/>
              <a:ext cx="187275" cy="170900"/>
            </a:xfrm>
            <a:custGeom>
              <a:avLst/>
              <a:gdLst/>
              <a:ahLst/>
              <a:cxnLst/>
              <a:rect l="l" t="t" r="r" b="b"/>
              <a:pathLst>
                <a:path w="7491" h="6836" extrusionOk="0">
                  <a:moveTo>
                    <a:pt x="7348" y="1"/>
                  </a:moveTo>
                  <a:cubicBezTo>
                    <a:pt x="7247" y="1787"/>
                    <a:pt x="5907" y="3127"/>
                    <a:pt x="4730" y="4345"/>
                  </a:cubicBezTo>
                  <a:cubicBezTo>
                    <a:pt x="4100" y="4954"/>
                    <a:pt x="3431" y="5522"/>
                    <a:pt x="2680" y="5928"/>
                  </a:cubicBezTo>
                  <a:cubicBezTo>
                    <a:pt x="1997" y="6315"/>
                    <a:pt x="1231" y="6552"/>
                    <a:pt x="472" y="6561"/>
                  </a:cubicBezTo>
                  <a:lnTo>
                    <a:pt x="472" y="6561"/>
                  </a:lnTo>
                  <a:cubicBezTo>
                    <a:pt x="1184" y="5432"/>
                    <a:pt x="2076" y="3860"/>
                    <a:pt x="2842" y="2883"/>
                  </a:cubicBezTo>
                  <a:cubicBezTo>
                    <a:pt x="3755" y="1665"/>
                    <a:pt x="5054" y="793"/>
                    <a:pt x="6536" y="387"/>
                  </a:cubicBezTo>
                  <a:cubicBezTo>
                    <a:pt x="6536" y="387"/>
                    <a:pt x="6495" y="244"/>
                    <a:pt x="6495" y="244"/>
                  </a:cubicBezTo>
                  <a:cubicBezTo>
                    <a:pt x="3045" y="793"/>
                    <a:pt x="1726" y="3959"/>
                    <a:pt x="122" y="6618"/>
                  </a:cubicBezTo>
                  <a:lnTo>
                    <a:pt x="0" y="6821"/>
                  </a:lnTo>
                  <a:cubicBezTo>
                    <a:pt x="117" y="6831"/>
                    <a:pt x="233" y="6836"/>
                    <a:pt x="347" y="6836"/>
                  </a:cubicBezTo>
                  <a:cubicBezTo>
                    <a:pt x="2126" y="6836"/>
                    <a:pt x="3649" y="5686"/>
                    <a:pt x="4831" y="4446"/>
                  </a:cubicBezTo>
                  <a:cubicBezTo>
                    <a:pt x="6029" y="3208"/>
                    <a:pt x="7368" y="1828"/>
                    <a:pt x="7490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5142400" y="4518200"/>
              <a:ext cx="175075" cy="178125"/>
            </a:xfrm>
            <a:custGeom>
              <a:avLst/>
              <a:gdLst/>
              <a:ahLst/>
              <a:cxnLst/>
              <a:rect l="l" t="t" r="r" b="b"/>
              <a:pathLst>
                <a:path w="7003" h="7125" extrusionOk="0">
                  <a:moveTo>
                    <a:pt x="0" y="0"/>
                  </a:moveTo>
                  <a:lnTo>
                    <a:pt x="0" y="0"/>
                  </a:lnTo>
                  <a:cubicBezTo>
                    <a:pt x="406" y="832"/>
                    <a:pt x="629" y="1746"/>
                    <a:pt x="1015" y="2578"/>
                  </a:cubicBezTo>
                  <a:cubicBezTo>
                    <a:pt x="2111" y="4953"/>
                    <a:pt x="4425" y="6719"/>
                    <a:pt x="7003" y="7125"/>
                  </a:cubicBezTo>
                  <a:lnTo>
                    <a:pt x="6881" y="7043"/>
                  </a:lnTo>
                  <a:cubicBezTo>
                    <a:pt x="6333" y="3593"/>
                    <a:pt x="3451" y="650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5136800" y="4514125"/>
              <a:ext cx="181200" cy="184225"/>
            </a:xfrm>
            <a:custGeom>
              <a:avLst/>
              <a:gdLst/>
              <a:ahLst/>
              <a:cxnLst/>
              <a:rect l="l" t="t" r="r" b="b"/>
              <a:pathLst>
                <a:path w="7248" h="7369" extrusionOk="0">
                  <a:moveTo>
                    <a:pt x="450" y="351"/>
                  </a:moveTo>
                  <a:cubicBezTo>
                    <a:pt x="3734" y="1012"/>
                    <a:pt x="6480" y="3849"/>
                    <a:pt x="7015" y="7174"/>
                  </a:cubicBezTo>
                  <a:lnTo>
                    <a:pt x="7015" y="7174"/>
                  </a:lnTo>
                  <a:cubicBezTo>
                    <a:pt x="4553" y="6573"/>
                    <a:pt x="2384" y="4881"/>
                    <a:pt x="1340" y="2579"/>
                  </a:cubicBezTo>
                  <a:cubicBezTo>
                    <a:pt x="1009" y="1861"/>
                    <a:pt x="778" y="1093"/>
                    <a:pt x="450" y="351"/>
                  </a:cubicBezTo>
                  <a:close/>
                  <a:moveTo>
                    <a:pt x="1" y="1"/>
                  </a:moveTo>
                  <a:lnTo>
                    <a:pt x="123" y="224"/>
                  </a:lnTo>
                  <a:cubicBezTo>
                    <a:pt x="468" y="1016"/>
                    <a:pt x="691" y="1868"/>
                    <a:pt x="1056" y="2700"/>
                  </a:cubicBezTo>
                  <a:cubicBezTo>
                    <a:pt x="2132" y="5177"/>
                    <a:pt x="4527" y="7044"/>
                    <a:pt x="7227" y="7369"/>
                  </a:cubicBezTo>
                  <a:lnTo>
                    <a:pt x="7247" y="7227"/>
                  </a:lnTo>
                  <a:cubicBezTo>
                    <a:pt x="7218" y="7220"/>
                    <a:pt x="7188" y="7214"/>
                    <a:pt x="7159" y="7207"/>
                  </a:cubicBezTo>
                  <a:lnTo>
                    <a:pt x="7159" y="7207"/>
                  </a:lnTo>
                  <a:lnTo>
                    <a:pt x="7166" y="7206"/>
                  </a:lnTo>
                  <a:cubicBezTo>
                    <a:pt x="6598" y="3715"/>
                    <a:pt x="3715" y="731"/>
                    <a:pt x="244" y="4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5074400" y="4702400"/>
              <a:ext cx="209075" cy="108500"/>
            </a:xfrm>
            <a:custGeom>
              <a:avLst/>
              <a:gdLst/>
              <a:ahLst/>
              <a:cxnLst/>
              <a:rect l="l" t="t" r="r" b="b"/>
              <a:pathLst>
                <a:path w="8363" h="4340" extrusionOk="0">
                  <a:moveTo>
                    <a:pt x="7896" y="0"/>
                  </a:moveTo>
                  <a:cubicBezTo>
                    <a:pt x="5947" y="142"/>
                    <a:pt x="3958" y="508"/>
                    <a:pt x="2375" y="1644"/>
                  </a:cubicBezTo>
                  <a:cubicBezTo>
                    <a:pt x="1441" y="2334"/>
                    <a:pt x="711" y="3268"/>
                    <a:pt x="0" y="4181"/>
                  </a:cubicBezTo>
                  <a:cubicBezTo>
                    <a:pt x="505" y="4287"/>
                    <a:pt x="1021" y="4340"/>
                    <a:pt x="1537" y="4340"/>
                  </a:cubicBezTo>
                  <a:cubicBezTo>
                    <a:pt x="2704" y="4340"/>
                    <a:pt x="3871" y="4073"/>
                    <a:pt x="4912" y="3552"/>
                  </a:cubicBezTo>
                  <a:cubicBezTo>
                    <a:pt x="6414" y="2821"/>
                    <a:pt x="7652" y="1543"/>
                    <a:pt x="8363" y="20"/>
                  </a:cubicBezTo>
                  <a:lnTo>
                    <a:pt x="7896" y="0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5068300" y="4700350"/>
              <a:ext cx="216700" cy="113625"/>
            </a:xfrm>
            <a:custGeom>
              <a:avLst/>
              <a:gdLst/>
              <a:ahLst/>
              <a:cxnLst/>
              <a:rect l="l" t="t" r="r" b="b"/>
              <a:pathLst>
                <a:path w="8668" h="4545" extrusionOk="0">
                  <a:moveTo>
                    <a:pt x="8120" y="1"/>
                  </a:moveTo>
                  <a:cubicBezTo>
                    <a:pt x="5806" y="62"/>
                    <a:pt x="3289" y="630"/>
                    <a:pt x="1645" y="2376"/>
                  </a:cubicBezTo>
                  <a:cubicBezTo>
                    <a:pt x="1036" y="2985"/>
                    <a:pt x="528" y="3675"/>
                    <a:pt x="1" y="4345"/>
                  </a:cubicBezTo>
                  <a:lnTo>
                    <a:pt x="204" y="4385"/>
                  </a:lnTo>
                  <a:cubicBezTo>
                    <a:pt x="702" y="4493"/>
                    <a:pt x="1207" y="4544"/>
                    <a:pt x="1709" y="4544"/>
                  </a:cubicBezTo>
                  <a:cubicBezTo>
                    <a:pt x="4620" y="4544"/>
                    <a:pt x="7456" y="2806"/>
                    <a:pt x="8668" y="123"/>
                  </a:cubicBezTo>
                  <a:cubicBezTo>
                    <a:pt x="8668" y="123"/>
                    <a:pt x="8546" y="62"/>
                    <a:pt x="8546" y="62"/>
                  </a:cubicBezTo>
                  <a:cubicBezTo>
                    <a:pt x="7409" y="2658"/>
                    <a:pt x="4669" y="4318"/>
                    <a:pt x="1891" y="4318"/>
                  </a:cubicBezTo>
                  <a:cubicBezTo>
                    <a:pt x="1420" y="4318"/>
                    <a:pt x="949" y="4271"/>
                    <a:pt x="484" y="4172"/>
                  </a:cubicBezTo>
                  <a:lnTo>
                    <a:pt x="484" y="4172"/>
                  </a:lnTo>
                  <a:cubicBezTo>
                    <a:pt x="1396" y="3033"/>
                    <a:pt x="2362" y="1917"/>
                    <a:pt x="3695" y="1280"/>
                  </a:cubicBezTo>
                  <a:cubicBezTo>
                    <a:pt x="5075" y="610"/>
                    <a:pt x="6618" y="346"/>
                    <a:pt x="8140" y="143"/>
                  </a:cubicBezTo>
                  <a:lnTo>
                    <a:pt x="8120" y="1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4997250" y="4494350"/>
              <a:ext cx="158350" cy="185750"/>
            </a:xfrm>
            <a:custGeom>
              <a:avLst/>
              <a:gdLst/>
              <a:ahLst/>
              <a:cxnLst/>
              <a:rect l="l" t="t" r="r" b="b"/>
              <a:pathLst>
                <a:path w="6334" h="7430" extrusionOk="0">
                  <a:moveTo>
                    <a:pt x="1" y="0"/>
                  </a:moveTo>
                  <a:lnTo>
                    <a:pt x="1" y="0"/>
                  </a:lnTo>
                  <a:cubicBezTo>
                    <a:pt x="468" y="1644"/>
                    <a:pt x="1138" y="3248"/>
                    <a:pt x="2173" y="4608"/>
                  </a:cubicBezTo>
                  <a:cubicBezTo>
                    <a:pt x="3208" y="5968"/>
                    <a:pt x="4669" y="7064"/>
                    <a:pt x="6334" y="7429"/>
                  </a:cubicBezTo>
                  <a:lnTo>
                    <a:pt x="6111" y="7307"/>
                  </a:lnTo>
                  <a:cubicBezTo>
                    <a:pt x="5563" y="4019"/>
                    <a:pt x="3127" y="1116"/>
                    <a:pt x="1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4992200" y="4489275"/>
              <a:ext cx="163925" cy="192850"/>
            </a:xfrm>
            <a:custGeom>
              <a:avLst/>
              <a:gdLst/>
              <a:ahLst/>
              <a:cxnLst/>
              <a:rect l="l" t="t" r="r" b="b"/>
              <a:pathLst>
                <a:path w="6557" h="7714" extrusionOk="0">
                  <a:moveTo>
                    <a:pt x="403" y="418"/>
                  </a:moveTo>
                  <a:cubicBezTo>
                    <a:pt x="3383" y="1534"/>
                    <a:pt x="5706" y="4316"/>
                    <a:pt x="6221" y="7465"/>
                  </a:cubicBezTo>
                  <a:lnTo>
                    <a:pt x="6221" y="7465"/>
                  </a:lnTo>
                  <a:cubicBezTo>
                    <a:pt x="4740" y="6956"/>
                    <a:pt x="3461" y="5956"/>
                    <a:pt x="2517" y="4709"/>
                  </a:cubicBezTo>
                  <a:cubicBezTo>
                    <a:pt x="1536" y="3440"/>
                    <a:pt x="883" y="1952"/>
                    <a:pt x="403" y="418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cubicBezTo>
                    <a:pt x="467" y="1746"/>
                    <a:pt x="1137" y="3471"/>
                    <a:pt x="2253" y="4912"/>
                  </a:cubicBezTo>
                  <a:cubicBezTo>
                    <a:pt x="3288" y="6292"/>
                    <a:pt x="4790" y="7409"/>
                    <a:pt x="6516" y="7713"/>
                  </a:cubicBezTo>
                  <a:lnTo>
                    <a:pt x="6556" y="7571"/>
                  </a:lnTo>
                  <a:cubicBezTo>
                    <a:pt x="6491" y="7552"/>
                    <a:pt x="6426" y="7533"/>
                    <a:pt x="6361" y="7512"/>
                  </a:cubicBezTo>
                  <a:lnTo>
                    <a:pt x="6361" y="7512"/>
                  </a:lnTo>
                  <a:lnTo>
                    <a:pt x="6373" y="7510"/>
                  </a:lnTo>
                  <a:cubicBezTo>
                    <a:pt x="5805" y="4100"/>
                    <a:pt x="3268" y="1116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4888150" y="4657900"/>
              <a:ext cx="245125" cy="75425"/>
            </a:xfrm>
            <a:custGeom>
              <a:avLst/>
              <a:gdLst/>
              <a:ahLst/>
              <a:cxnLst/>
              <a:rect l="l" t="t" r="r" b="b"/>
              <a:pathLst>
                <a:path w="9805" h="3017" extrusionOk="0">
                  <a:moveTo>
                    <a:pt x="9724" y="461"/>
                  </a:moveTo>
                  <a:cubicBezTo>
                    <a:pt x="9666" y="503"/>
                    <a:pt x="9609" y="545"/>
                    <a:pt x="9551" y="587"/>
                  </a:cubicBezTo>
                  <a:lnTo>
                    <a:pt x="9551" y="587"/>
                  </a:lnTo>
                  <a:cubicBezTo>
                    <a:pt x="9636" y="618"/>
                    <a:pt x="9721" y="651"/>
                    <a:pt x="9805" y="684"/>
                  </a:cubicBezTo>
                  <a:lnTo>
                    <a:pt x="9724" y="461"/>
                  </a:lnTo>
                  <a:close/>
                  <a:moveTo>
                    <a:pt x="6173" y="1"/>
                  </a:moveTo>
                  <a:cubicBezTo>
                    <a:pt x="3961" y="1"/>
                    <a:pt x="1744" y="712"/>
                    <a:pt x="1" y="2064"/>
                  </a:cubicBezTo>
                  <a:cubicBezTo>
                    <a:pt x="1268" y="2585"/>
                    <a:pt x="2609" y="3017"/>
                    <a:pt x="3961" y="3017"/>
                  </a:cubicBezTo>
                  <a:cubicBezTo>
                    <a:pt x="4190" y="3017"/>
                    <a:pt x="4420" y="3004"/>
                    <a:pt x="4649" y="2978"/>
                  </a:cubicBezTo>
                  <a:cubicBezTo>
                    <a:pt x="6467" y="2763"/>
                    <a:pt x="8059" y="1682"/>
                    <a:pt x="9551" y="587"/>
                  </a:cubicBezTo>
                  <a:lnTo>
                    <a:pt x="9551" y="587"/>
                  </a:lnTo>
                  <a:cubicBezTo>
                    <a:pt x="8472" y="193"/>
                    <a:pt x="7323" y="1"/>
                    <a:pt x="6173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4881575" y="4656225"/>
              <a:ext cx="252225" cy="81650"/>
            </a:xfrm>
            <a:custGeom>
              <a:avLst/>
              <a:gdLst/>
              <a:ahLst/>
              <a:cxnLst/>
              <a:rect l="l" t="t" r="r" b="b"/>
              <a:pathLst>
                <a:path w="10089" h="3266" extrusionOk="0">
                  <a:moveTo>
                    <a:pt x="6450" y="141"/>
                  </a:moveTo>
                  <a:cubicBezTo>
                    <a:pt x="7527" y="141"/>
                    <a:pt x="8603" y="315"/>
                    <a:pt x="9622" y="671"/>
                  </a:cubicBezTo>
                  <a:lnTo>
                    <a:pt x="9622" y="671"/>
                  </a:lnTo>
                  <a:cubicBezTo>
                    <a:pt x="8296" y="1565"/>
                    <a:pt x="6922" y="2481"/>
                    <a:pt x="5338" y="2801"/>
                  </a:cubicBezTo>
                  <a:cubicBezTo>
                    <a:pt x="4949" y="2884"/>
                    <a:pt x="4559" y="2921"/>
                    <a:pt x="4170" y="2921"/>
                  </a:cubicBezTo>
                  <a:cubicBezTo>
                    <a:pt x="2924" y="2921"/>
                    <a:pt x="1685" y="2544"/>
                    <a:pt x="507" y="2106"/>
                  </a:cubicBezTo>
                  <a:lnTo>
                    <a:pt x="507" y="2106"/>
                  </a:lnTo>
                  <a:cubicBezTo>
                    <a:pt x="2189" y="820"/>
                    <a:pt x="4320" y="141"/>
                    <a:pt x="6450" y="141"/>
                  </a:cubicBezTo>
                  <a:close/>
                  <a:moveTo>
                    <a:pt x="6396" y="0"/>
                  </a:moveTo>
                  <a:cubicBezTo>
                    <a:pt x="4180" y="0"/>
                    <a:pt x="1955" y="698"/>
                    <a:pt x="183" y="2030"/>
                  </a:cubicBezTo>
                  <a:lnTo>
                    <a:pt x="0" y="2172"/>
                  </a:lnTo>
                  <a:cubicBezTo>
                    <a:pt x="893" y="2537"/>
                    <a:pt x="1786" y="2882"/>
                    <a:pt x="2740" y="3085"/>
                  </a:cubicBezTo>
                  <a:cubicBezTo>
                    <a:pt x="3215" y="3209"/>
                    <a:pt x="3684" y="3266"/>
                    <a:pt x="4146" y="3266"/>
                  </a:cubicBezTo>
                  <a:cubicBezTo>
                    <a:pt x="6252" y="3266"/>
                    <a:pt x="8213" y="2091"/>
                    <a:pt x="9836" y="749"/>
                  </a:cubicBezTo>
                  <a:lnTo>
                    <a:pt x="9836" y="749"/>
                  </a:lnTo>
                  <a:cubicBezTo>
                    <a:pt x="9907" y="776"/>
                    <a:pt x="9977" y="804"/>
                    <a:pt x="10047" y="832"/>
                  </a:cubicBezTo>
                  <a:lnTo>
                    <a:pt x="10088" y="690"/>
                  </a:lnTo>
                  <a:cubicBezTo>
                    <a:pt x="10047" y="674"/>
                    <a:pt x="10005" y="658"/>
                    <a:pt x="9964" y="642"/>
                  </a:cubicBezTo>
                  <a:lnTo>
                    <a:pt x="9964" y="642"/>
                  </a:lnTo>
                  <a:cubicBezTo>
                    <a:pt x="9985" y="624"/>
                    <a:pt x="10006" y="606"/>
                    <a:pt x="10027" y="589"/>
                  </a:cubicBezTo>
                  <a:lnTo>
                    <a:pt x="9926" y="467"/>
                  </a:lnTo>
                  <a:cubicBezTo>
                    <a:pt x="9874" y="501"/>
                    <a:pt x="9823" y="536"/>
                    <a:pt x="9771" y="571"/>
                  </a:cubicBezTo>
                  <a:lnTo>
                    <a:pt x="9771" y="571"/>
                  </a:lnTo>
                  <a:cubicBezTo>
                    <a:pt x="8691" y="187"/>
                    <a:pt x="7545" y="0"/>
                    <a:pt x="6396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4858225" y="4532400"/>
              <a:ext cx="169500" cy="97950"/>
            </a:xfrm>
            <a:custGeom>
              <a:avLst/>
              <a:gdLst/>
              <a:ahLst/>
              <a:cxnLst/>
              <a:rect l="l" t="t" r="r" b="b"/>
              <a:pathLst>
                <a:path w="6780" h="3918" extrusionOk="0">
                  <a:moveTo>
                    <a:pt x="0" y="0"/>
                  </a:moveTo>
                  <a:lnTo>
                    <a:pt x="0" y="0"/>
                  </a:lnTo>
                  <a:cubicBezTo>
                    <a:pt x="873" y="1157"/>
                    <a:pt x="1827" y="2314"/>
                    <a:pt x="3126" y="3004"/>
                  </a:cubicBezTo>
                  <a:cubicBezTo>
                    <a:pt x="3674" y="3289"/>
                    <a:pt x="4263" y="3492"/>
                    <a:pt x="4872" y="3634"/>
                  </a:cubicBezTo>
                  <a:cubicBezTo>
                    <a:pt x="5481" y="3796"/>
                    <a:pt x="6130" y="3877"/>
                    <a:pt x="6780" y="3918"/>
                  </a:cubicBezTo>
                  <a:lnTo>
                    <a:pt x="6678" y="3695"/>
                  </a:lnTo>
                  <a:cubicBezTo>
                    <a:pt x="5217" y="1482"/>
                    <a:pt x="2639" y="61"/>
                    <a:pt x="0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4851625" y="4528850"/>
              <a:ext cx="176100" cy="103550"/>
            </a:xfrm>
            <a:custGeom>
              <a:avLst/>
              <a:gdLst/>
              <a:ahLst/>
              <a:cxnLst/>
              <a:rect l="l" t="t" r="r" b="b"/>
              <a:pathLst>
                <a:path w="7044" h="4142" extrusionOk="0">
                  <a:moveTo>
                    <a:pt x="1" y="0"/>
                  </a:moveTo>
                  <a:cubicBezTo>
                    <a:pt x="1" y="0"/>
                    <a:pt x="163" y="224"/>
                    <a:pt x="163" y="224"/>
                  </a:cubicBezTo>
                  <a:cubicBezTo>
                    <a:pt x="1876" y="2723"/>
                    <a:pt x="3869" y="4141"/>
                    <a:pt x="6958" y="4141"/>
                  </a:cubicBezTo>
                  <a:cubicBezTo>
                    <a:pt x="6980" y="4141"/>
                    <a:pt x="7002" y="4141"/>
                    <a:pt x="7024" y="4141"/>
                  </a:cubicBezTo>
                  <a:lnTo>
                    <a:pt x="7044" y="3999"/>
                  </a:lnTo>
                  <a:cubicBezTo>
                    <a:pt x="5034" y="3776"/>
                    <a:pt x="3045" y="3126"/>
                    <a:pt x="1685" y="1604"/>
                  </a:cubicBezTo>
                  <a:cubicBezTo>
                    <a:pt x="1261" y="1197"/>
                    <a:pt x="882" y="743"/>
                    <a:pt x="523" y="271"/>
                  </a:cubicBezTo>
                  <a:lnTo>
                    <a:pt x="523" y="271"/>
                  </a:lnTo>
                  <a:cubicBezTo>
                    <a:pt x="3034" y="377"/>
                    <a:pt x="5508" y="1738"/>
                    <a:pt x="6881" y="3877"/>
                  </a:cubicBezTo>
                  <a:lnTo>
                    <a:pt x="7003" y="3796"/>
                  </a:lnTo>
                  <a:cubicBezTo>
                    <a:pt x="5522" y="1563"/>
                    <a:pt x="2944" y="122"/>
                    <a:pt x="264" y="2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oogle Shape;451;p23"/>
          <p:cNvGrpSpPr/>
          <p:nvPr/>
        </p:nvGrpSpPr>
        <p:grpSpPr>
          <a:xfrm rot="-2700000">
            <a:off x="248146" y="322091"/>
            <a:ext cx="961616" cy="425796"/>
            <a:chOff x="4836900" y="3044050"/>
            <a:chExt cx="961625" cy="425800"/>
          </a:xfrm>
        </p:grpSpPr>
        <p:sp>
          <p:nvSpPr>
            <p:cNvPr id="452" name="Google Shape;452;p23"/>
            <p:cNvSpPr/>
            <p:nvPr/>
          </p:nvSpPr>
          <p:spPr>
            <a:xfrm>
              <a:off x="4848075" y="3044050"/>
              <a:ext cx="935250" cy="379500"/>
            </a:xfrm>
            <a:custGeom>
              <a:avLst/>
              <a:gdLst/>
              <a:ahLst/>
              <a:cxnLst/>
              <a:rect l="l" t="t" r="r" b="b"/>
              <a:pathLst>
                <a:path w="37410" h="15180" extrusionOk="0">
                  <a:moveTo>
                    <a:pt x="27240" y="339"/>
                  </a:moveTo>
                  <a:cubicBezTo>
                    <a:pt x="27581" y="339"/>
                    <a:pt x="27934" y="508"/>
                    <a:pt x="28214" y="773"/>
                  </a:cubicBezTo>
                  <a:cubicBezTo>
                    <a:pt x="28559" y="1118"/>
                    <a:pt x="28843" y="1565"/>
                    <a:pt x="29026" y="2052"/>
                  </a:cubicBezTo>
                  <a:cubicBezTo>
                    <a:pt x="29107" y="2295"/>
                    <a:pt x="29168" y="2559"/>
                    <a:pt x="29188" y="2823"/>
                  </a:cubicBezTo>
                  <a:lnTo>
                    <a:pt x="29229" y="3229"/>
                  </a:lnTo>
                  <a:lnTo>
                    <a:pt x="29249" y="3635"/>
                  </a:lnTo>
                  <a:cubicBezTo>
                    <a:pt x="29249" y="4493"/>
                    <a:pt x="29082" y="5364"/>
                    <a:pt x="28787" y="6206"/>
                  </a:cubicBezTo>
                  <a:lnTo>
                    <a:pt x="28787" y="6206"/>
                  </a:lnTo>
                  <a:cubicBezTo>
                    <a:pt x="28573" y="6085"/>
                    <a:pt x="28361" y="5952"/>
                    <a:pt x="28153" y="5807"/>
                  </a:cubicBezTo>
                  <a:cubicBezTo>
                    <a:pt x="27504" y="5320"/>
                    <a:pt x="26875" y="4690"/>
                    <a:pt x="26448" y="3919"/>
                  </a:cubicBezTo>
                  <a:cubicBezTo>
                    <a:pt x="26245" y="3533"/>
                    <a:pt x="26042" y="3107"/>
                    <a:pt x="25961" y="2661"/>
                  </a:cubicBezTo>
                  <a:cubicBezTo>
                    <a:pt x="25880" y="2214"/>
                    <a:pt x="25880" y="1747"/>
                    <a:pt x="26022" y="1301"/>
                  </a:cubicBezTo>
                  <a:cubicBezTo>
                    <a:pt x="26164" y="874"/>
                    <a:pt x="26489" y="489"/>
                    <a:pt x="26935" y="387"/>
                  </a:cubicBezTo>
                  <a:cubicBezTo>
                    <a:pt x="27034" y="354"/>
                    <a:pt x="27137" y="339"/>
                    <a:pt x="27240" y="339"/>
                  </a:cubicBezTo>
                  <a:close/>
                  <a:moveTo>
                    <a:pt x="8499" y="2298"/>
                  </a:moveTo>
                  <a:cubicBezTo>
                    <a:pt x="8583" y="2298"/>
                    <a:pt x="8667" y="2304"/>
                    <a:pt x="8749" y="2316"/>
                  </a:cubicBezTo>
                  <a:cubicBezTo>
                    <a:pt x="8972" y="2336"/>
                    <a:pt x="9155" y="2417"/>
                    <a:pt x="9277" y="2539"/>
                  </a:cubicBezTo>
                  <a:cubicBezTo>
                    <a:pt x="9317" y="2559"/>
                    <a:pt x="9337" y="2600"/>
                    <a:pt x="9378" y="2620"/>
                  </a:cubicBezTo>
                  <a:cubicBezTo>
                    <a:pt x="9378" y="2640"/>
                    <a:pt x="9398" y="2661"/>
                    <a:pt x="9398" y="2681"/>
                  </a:cubicBezTo>
                  <a:cubicBezTo>
                    <a:pt x="9419" y="2701"/>
                    <a:pt x="9439" y="2721"/>
                    <a:pt x="9439" y="2742"/>
                  </a:cubicBezTo>
                  <a:cubicBezTo>
                    <a:pt x="9479" y="2803"/>
                    <a:pt x="9520" y="2904"/>
                    <a:pt x="9540" y="3006"/>
                  </a:cubicBezTo>
                  <a:cubicBezTo>
                    <a:pt x="9581" y="3188"/>
                    <a:pt x="9581" y="3412"/>
                    <a:pt x="9561" y="3615"/>
                  </a:cubicBezTo>
                  <a:cubicBezTo>
                    <a:pt x="9540" y="3736"/>
                    <a:pt x="9520" y="3838"/>
                    <a:pt x="9520" y="3960"/>
                  </a:cubicBezTo>
                  <a:cubicBezTo>
                    <a:pt x="9500" y="4081"/>
                    <a:pt x="9479" y="4183"/>
                    <a:pt x="9459" y="4284"/>
                  </a:cubicBezTo>
                  <a:cubicBezTo>
                    <a:pt x="9114" y="6010"/>
                    <a:pt x="7977" y="7370"/>
                    <a:pt x="6760" y="8080"/>
                  </a:cubicBezTo>
                  <a:cubicBezTo>
                    <a:pt x="6152" y="8443"/>
                    <a:pt x="5530" y="8649"/>
                    <a:pt x="4932" y="8750"/>
                  </a:cubicBezTo>
                  <a:lnTo>
                    <a:pt x="4932" y="8750"/>
                  </a:lnTo>
                  <a:cubicBezTo>
                    <a:pt x="4410" y="6861"/>
                    <a:pt x="4965" y="4771"/>
                    <a:pt x="6212" y="3452"/>
                  </a:cubicBezTo>
                  <a:cubicBezTo>
                    <a:pt x="6577" y="3087"/>
                    <a:pt x="6983" y="2803"/>
                    <a:pt x="7409" y="2579"/>
                  </a:cubicBezTo>
                  <a:cubicBezTo>
                    <a:pt x="7770" y="2399"/>
                    <a:pt x="8144" y="2298"/>
                    <a:pt x="8499" y="2298"/>
                  </a:cubicBezTo>
                  <a:close/>
                  <a:moveTo>
                    <a:pt x="27229" y="1"/>
                  </a:moveTo>
                  <a:cubicBezTo>
                    <a:pt x="27100" y="1"/>
                    <a:pt x="26967" y="16"/>
                    <a:pt x="26834" y="42"/>
                  </a:cubicBezTo>
                  <a:cubicBezTo>
                    <a:pt x="26570" y="103"/>
                    <a:pt x="26306" y="265"/>
                    <a:pt x="26103" y="468"/>
                  </a:cubicBezTo>
                  <a:cubicBezTo>
                    <a:pt x="25900" y="671"/>
                    <a:pt x="25778" y="935"/>
                    <a:pt x="25677" y="1179"/>
                  </a:cubicBezTo>
                  <a:cubicBezTo>
                    <a:pt x="25515" y="1686"/>
                    <a:pt x="25494" y="2234"/>
                    <a:pt x="25575" y="2721"/>
                  </a:cubicBezTo>
                  <a:cubicBezTo>
                    <a:pt x="25657" y="3249"/>
                    <a:pt x="25860" y="3696"/>
                    <a:pt x="26083" y="4122"/>
                  </a:cubicBezTo>
                  <a:cubicBezTo>
                    <a:pt x="26550" y="4975"/>
                    <a:pt x="27220" y="5624"/>
                    <a:pt x="27910" y="6152"/>
                  </a:cubicBezTo>
                  <a:cubicBezTo>
                    <a:pt x="28149" y="6322"/>
                    <a:pt x="28390" y="6477"/>
                    <a:pt x="28633" y="6615"/>
                  </a:cubicBezTo>
                  <a:lnTo>
                    <a:pt x="28633" y="6615"/>
                  </a:lnTo>
                  <a:cubicBezTo>
                    <a:pt x="28603" y="6691"/>
                    <a:pt x="28571" y="6767"/>
                    <a:pt x="28539" y="6842"/>
                  </a:cubicBezTo>
                  <a:cubicBezTo>
                    <a:pt x="28113" y="7877"/>
                    <a:pt x="27524" y="8851"/>
                    <a:pt x="26773" y="9744"/>
                  </a:cubicBezTo>
                  <a:cubicBezTo>
                    <a:pt x="26022" y="10617"/>
                    <a:pt x="25109" y="11389"/>
                    <a:pt x="24094" y="12018"/>
                  </a:cubicBezTo>
                  <a:cubicBezTo>
                    <a:pt x="22084" y="13317"/>
                    <a:pt x="19750" y="14149"/>
                    <a:pt x="17355" y="14575"/>
                  </a:cubicBezTo>
                  <a:cubicBezTo>
                    <a:pt x="16532" y="14722"/>
                    <a:pt x="15692" y="14799"/>
                    <a:pt x="14854" y="14799"/>
                  </a:cubicBezTo>
                  <a:cubicBezTo>
                    <a:pt x="13254" y="14799"/>
                    <a:pt x="11662" y="14518"/>
                    <a:pt x="10210" y="13905"/>
                  </a:cubicBezTo>
                  <a:cubicBezTo>
                    <a:pt x="10068" y="13845"/>
                    <a:pt x="9926" y="13804"/>
                    <a:pt x="9784" y="13743"/>
                  </a:cubicBezTo>
                  <a:cubicBezTo>
                    <a:pt x="9662" y="13682"/>
                    <a:pt x="9520" y="13621"/>
                    <a:pt x="9378" y="13560"/>
                  </a:cubicBezTo>
                  <a:cubicBezTo>
                    <a:pt x="9134" y="13418"/>
                    <a:pt x="8871" y="13297"/>
                    <a:pt x="8607" y="13154"/>
                  </a:cubicBezTo>
                  <a:cubicBezTo>
                    <a:pt x="8120" y="12850"/>
                    <a:pt x="7632" y="12525"/>
                    <a:pt x="7186" y="12160"/>
                  </a:cubicBezTo>
                  <a:cubicBezTo>
                    <a:pt x="6313" y="11409"/>
                    <a:pt x="5603" y="10475"/>
                    <a:pt x="5176" y="9440"/>
                  </a:cubicBezTo>
                  <a:cubicBezTo>
                    <a:pt x="5144" y="9366"/>
                    <a:pt x="5114" y="9291"/>
                    <a:pt x="5085" y="9216"/>
                  </a:cubicBezTo>
                  <a:lnTo>
                    <a:pt x="5085" y="9216"/>
                  </a:lnTo>
                  <a:cubicBezTo>
                    <a:pt x="5210" y="9195"/>
                    <a:pt x="5330" y="9170"/>
                    <a:pt x="5461" y="9156"/>
                  </a:cubicBezTo>
                  <a:cubicBezTo>
                    <a:pt x="5623" y="9115"/>
                    <a:pt x="5806" y="9054"/>
                    <a:pt x="5988" y="9014"/>
                  </a:cubicBezTo>
                  <a:cubicBezTo>
                    <a:pt x="6069" y="8973"/>
                    <a:pt x="6151" y="8953"/>
                    <a:pt x="6232" y="8912"/>
                  </a:cubicBezTo>
                  <a:cubicBezTo>
                    <a:pt x="6333" y="8892"/>
                    <a:pt x="6415" y="8851"/>
                    <a:pt x="6496" y="8811"/>
                  </a:cubicBezTo>
                  <a:cubicBezTo>
                    <a:pt x="6678" y="8750"/>
                    <a:pt x="6841" y="8648"/>
                    <a:pt x="7023" y="8547"/>
                  </a:cubicBezTo>
                  <a:cubicBezTo>
                    <a:pt x="7714" y="8161"/>
                    <a:pt x="8363" y="7613"/>
                    <a:pt x="8911" y="6923"/>
                  </a:cubicBezTo>
                  <a:cubicBezTo>
                    <a:pt x="9439" y="6213"/>
                    <a:pt x="9865" y="5360"/>
                    <a:pt x="10068" y="4406"/>
                  </a:cubicBezTo>
                  <a:cubicBezTo>
                    <a:pt x="10088" y="4284"/>
                    <a:pt x="10109" y="4142"/>
                    <a:pt x="10129" y="4021"/>
                  </a:cubicBezTo>
                  <a:cubicBezTo>
                    <a:pt x="10129" y="3919"/>
                    <a:pt x="10149" y="3797"/>
                    <a:pt x="10170" y="3675"/>
                  </a:cubicBezTo>
                  <a:cubicBezTo>
                    <a:pt x="10170" y="3412"/>
                    <a:pt x="10190" y="3148"/>
                    <a:pt x="10109" y="2864"/>
                  </a:cubicBezTo>
                  <a:cubicBezTo>
                    <a:pt x="10068" y="2721"/>
                    <a:pt x="10028" y="2579"/>
                    <a:pt x="9946" y="2437"/>
                  </a:cubicBezTo>
                  <a:cubicBezTo>
                    <a:pt x="9926" y="2397"/>
                    <a:pt x="9906" y="2376"/>
                    <a:pt x="9885" y="2356"/>
                  </a:cubicBezTo>
                  <a:cubicBezTo>
                    <a:pt x="9865" y="2316"/>
                    <a:pt x="9845" y="2295"/>
                    <a:pt x="9804" y="2255"/>
                  </a:cubicBezTo>
                  <a:cubicBezTo>
                    <a:pt x="9764" y="2194"/>
                    <a:pt x="9703" y="2153"/>
                    <a:pt x="9642" y="2092"/>
                  </a:cubicBezTo>
                  <a:cubicBezTo>
                    <a:pt x="9398" y="1910"/>
                    <a:pt x="9094" y="1808"/>
                    <a:pt x="8810" y="1788"/>
                  </a:cubicBezTo>
                  <a:cubicBezTo>
                    <a:pt x="8751" y="1784"/>
                    <a:pt x="8693" y="1782"/>
                    <a:pt x="8635" y="1782"/>
                  </a:cubicBezTo>
                  <a:cubicBezTo>
                    <a:pt x="8129" y="1782"/>
                    <a:pt x="7643" y="1937"/>
                    <a:pt x="7206" y="2173"/>
                  </a:cubicBezTo>
                  <a:cubicBezTo>
                    <a:pt x="6739" y="2417"/>
                    <a:pt x="6293" y="2762"/>
                    <a:pt x="5907" y="3168"/>
                  </a:cubicBezTo>
                  <a:cubicBezTo>
                    <a:pt x="4565" y="4581"/>
                    <a:pt x="3965" y="6767"/>
                    <a:pt x="4466" y="8808"/>
                  </a:cubicBezTo>
                  <a:lnTo>
                    <a:pt x="4466" y="8808"/>
                  </a:lnTo>
                  <a:cubicBezTo>
                    <a:pt x="4303" y="8822"/>
                    <a:pt x="4141" y="8828"/>
                    <a:pt x="3984" y="8828"/>
                  </a:cubicBezTo>
                  <a:cubicBezTo>
                    <a:pt x="3690" y="8828"/>
                    <a:pt x="3409" y="8806"/>
                    <a:pt x="3147" y="8770"/>
                  </a:cubicBezTo>
                  <a:cubicBezTo>
                    <a:pt x="2111" y="8628"/>
                    <a:pt x="1360" y="8263"/>
                    <a:pt x="873" y="7958"/>
                  </a:cubicBezTo>
                  <a:cubicBezTo>
                    <a:pt x="650" y="7816"/>
                    <a:pt x="467" y="7694"/>
                    <a:pt x="346" y="7593"/>
                  </a:cubicBezTo>
                  <a:cubicBezTo>
                    <a:pt x="244" y="7512"/>
                    <a:pt x="183" y="7471"/>
                    <a:pt x="183" y="7471"/>
                  </a:cubicBezTo>
                  <a:lnTo>
                    <a:pt x="0" y="7654"/>
                  </a:lnTo>
                  <a:cubicBezTo>
                    <a:pt x="0" y="7654"/>
                    <a:pt x="61" y="7694"/>
                    <a:pt x="183" y="7796"/>
                  </a:cubicBezTo>
                  <a:cubicBezTo>
                    <a:pt x="285" y="7918"/>
                    <a:pt x="467" y="8060"/>
                    <a:pt x="711" y="8222"/>
                  </a:cubicBezTo>
                  <a:cubicBezTo>
                    <a:pt x="1198" y="8547"/>
                    <a:pt x="1990" y="8993"/>
                    <a:pt x="3086" y="9196"/>
                  </a:cubicBezTo>
                  <a:cubicBezTo>
                    <a:pt x="3424" y="9247"/>
                    <a:pt x="3794" y="9281"/>
                    <a:pt x="4185" y="9281"/>
                  </a:cubicBezTo>
                  <a:cubicBezTo>
                    <a:pt x="4321" y="9281"/>
                    <a:pt x="4459" y="9277"/>
                    <a:pt x="4599" y="9268"/>
                  </a:cubicBezTo>
                  <a:lnTo>
                    <a:pt x="4599" y="9268"/>
                  </a:lnTo>
                  <a:cubicBezTo>
                    <a:pt x="4639" y="9387"/>
                    <a:pt x="4682" y="9505"/>
                    <a:pt x="4730" y="9623"/>
                  </a:cubicBezTo>
                  <a:cubicBezTo>
                    <a:pt x="5603" y="11876"/>
                    <a:pt x="7653" y="13662"/>
                    <a:pt x="10028" y="14393"/>
                  </a:cubicBezTo>
                  <a:cubicBezTo>
                    <a:pt x="11225" y="14758"/>
                    <a:pt x="12443" y="14981"/>
                    <a:pt x="13681" y="15103"/>
                  </a:cubicBezTo>
                  <a:cubicBezTo>
                    <a:pt x="14196" y="15154"/>
                    <a:pt x="14715" y="15180"/>
                    <a:pt x="15235" y="15180"/>
                  </a:cubicBezTo>
                  <a:cubicBezTo>
                    <a:pt x="15963" y="15180"/>
                    <a:pt x="16693" y="15128"/>
                    <a:pt x="17416" y="15022"/>
                  </a:cubicBezTo>
                  <a:cubicBezTo>
                    <a:pt x="18045" y="14941"/>
                    <a:pt x="18654" y="14819"/>
                    <a:pt x="19263" y="14656"/>
                  </a:cubicBezTo>
                  <a:cubicBezTo>
                    <a:pt x="19872" y="14514"/>
                    <a:pt x="20460" y="14332"/>
                    <a:pt x="21049" y="14108"/>
                  </a:cubicBezTo>
                  <a:cubicBezTo>
                    <a:pt x="22226" y="13682"/>
                    <a:pt x="23343" y="13154"/>
                    <a:pt x="24398" y="12485"/>
                  </a:cubicBezTo>
                  <a:cubicBezTo>
                    <a:pt x="25433" y="11835"/>
                    <a:pt x="26448" y="11084"/>
                    <a:pt x="27260" y="10171"/>
                  </a:cubicBezTo>
                  <a:cubicBezTo>
                    <a:pt x="27666" y="9704"/>
                    <a:pt x="28032" y="9217"/>
                    <a:pt x="28356" y="8689"/>
                  </a:cubicBezTo>
                  <a:cubicBezTo>
                    <a:pt x="28681" y="8182"/>
                    <a:pt x="28925" y="7634"/>
                    <a:pt x="29148" y="7065"/>
                  </a:cubicBezTo>
                  <a:cubicBezTo>
                    <a:pt x="29167" y="7013"/>
                    <a:pt x="29185" y="6961"/>
                    <a:pt x="29203" y="6908"/>
                  </a:cubicBezTo>
                  <a:lnTo>
                    <a:pt x="29203" y="6908"/>
                  </a:lnTo>
                  <a:cubicBezTo>
                    <a:pt x="29499" y="7045"/>
                    <a:pt x="29799" y="7158"/>
                    <a:pt x="30102" y="7248"/>
                  </a:cubicBezTo>
                  <a:cubicBezTo>
                    <a:pt x="31190" y="7591"/>
                    <a:pt x="32213" y="7682"/>
                    <a:pt x="33106" y="7682"/>
                  </a:cubicBezTo>
                  <a:cubicBezTo>
                    <a:pt x="33428" y="7682"/>
                    <a:pt x="33734" y="7670"/>
                    <a:pt x="34019" y="7654"/>
                  </a:cubicBezTo>
                  <a:cubicBezTo>
                    <a:pt x="35115" y="7573"/>
                    <a:pt x="35968" y="7410"/>
                    <a:pt x="36536" y="7288"/>
                  </a:cubicBezTo>
                  <a:cubicBezTo>
                    <a:pt x="37105" y="7167"/>
                    <a:pt x="37409" y="7106"/>
                    <a:pt x="37409" y="7106"/>
                  </a:cubicBezTo>
                  <a:lnTo>
                    <a:pt x="37348" y="6842"/>
                  </a:lnTo>
                  <a:cubicBezTo>
                    <a:pt x="37348" y="6842"/>
                    <a:pt x="37044" y="6923"/>
                    <a:pt x="36475" y="7004"/>
                  </a:cubicBezTo>
                  <a:cubicBezTo>
                    <a:pt x="35907" y="7106"/>
                    <a:pt x="35075" y="7228"/>
                    <a:pt x="33999" y="7288"/>
                  </a:cubicBezTo>
                  <a:cubicBezTo>
                    <a:pt x="33806" y="7296"/>
                    <a:pt x="33605" y="7301"/>
                    <a:pt x="33396" y="7301"/>
                  </a:cubicBezTo>
                  <a:cubicBezTo>
                    <a:pt x="33035" y="7301"/>
                    <a:pt x="32652" y="7286"/>
                    <a:pt x="32253" y="7248"/>
                  </a:cubicBezTo>
                  <a:cubicBezTo>
                    <a:pt x="31604" y="7187"/>
                    <a:pt x="30934" y="7085"/>
                    <a:pt x="30224" y="6842"/>
                  </a:cubicBezTo>
                  <a:cubicBezTo>
                    <a:pt x="29929" y="6747"/>
                    <a:pt x="29631" y="6629"/>
                    <a:pt x="29334" y="6490"/>
                  </a:cubicBezTo>
                  <a:lnTo>
                    <a:pt x="29334" y="6490"/>
                  </a:lnTo>
                  <a:cubicBezTo>
                    <a:pt x="29603" y="5543"/>
                    <a:pt x="29706" y="4558"/>
                    <a:pt x="29655" y="3615"/>
                  </a:cubicBezTo>
                  <a:lnTo>
                    <a:pt x="29615" y="3188"/>
                  </a:lnTo>
                  <a:lnTo>
                    <a:pt x="29554" y="2762"/>
                  </a:lnTo>
                  <a:cubicBezTo>
                    <a:pt x="29534" y="2478"/>
                    <a:pt x="29452" y="2214"/>
                    <a:pt x="29351" y="1930"/>
                  </a:cubicBezTo>
                  <a:cubicBezTo>
                    <a:pt x="29148" y="1402"/>
                    <a:pt x="28864" y="915"/>
                    <a:pt x="28437" y="529"/>
                  </a:cubicBezTo>
                  <a:cubicBezTo>
                    <a:pt x="28234" y="326"/>
                    <a:pt x="27991" y="164"/>
                    <a:pt x="27707" y="83"/>
                  </a:cubicBezTo>
                  <a:cubicBezTo>
                    <a:pt x="27558" y="26"/>
                    <a:pt x="27396" y="1"/>
                    <a:pt x="27229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3"/>
            <p:cNvSpPr/>
            <p:nvPr/>
          </p:nvSpPr>
          <p:spPr>
            <a:xfrm>
              <a:off x="5766550" y="3202400"/>
              <a:ext cx="31975" cy="32000"/>
            </a:xfrm>
            <a:custGeom>
              <a:avLst/>
              <a:gdLst/>
              <a:ahLst/>
              <a:cxnLst/>
              <a:rect l="l" t="t" r="r" b="b"/>
              <a:pathLst>
                <a:path w="1279" h="1280" extrusionOk="0">
                  <a:moveTo>
                    <a:pt x="629" y="0"/>
                  </a:moveTo>
                  <a:cubicBezTo>
                    <a:pt x="284" y="0"/>
                    <a:pt x="0" y="285"/>
                    <a:pt x="0" y="630"/>
                  </a:cubicBezTo>
                  <a:cubicBezTo>
                    <a:pt x="0" y="995"/>
                    <a:pt x="284" y="1279"/>
                    <a:pt x="629" y="1279"/>
                  </a:cubicBezTo>
                  <a:cubicBezTo>
                    <a:pt x="995" y="1279"/>
                    <a:pt x="1279" y="995"/>
                    <a:pt x="1279" y="630"/>
                  </a:cubicBezTo>
                  <a:cubicBezTo>
                    <a:pt x="1279" y="285"/>
                    <a:pt x="995" y="0"/>
                    <a:pt x="629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3"/>
            <p:cNvSpPr/>
            <p:nvPr/>
          </p:nvSpPr>
          <p:spPr>
            <a:xfrm>
              <a:off x="5358550" y="3273950"/>
              <a:ext cx="78175" cy="118775"/>
            </a:xfrm>
            <a:custGeom>
              <a:avLst/>
              <a:gdLst/>
              <a:ahLst/>
              <a:cxnLst/>
              <a:rect l="l" t="t" r="r" b="b"/>
              <a:pathLst>
                <a:path w="3127" h="4751" extrusionOk="0">
                  <a:moveTo>
                    <a:pt x="2702" y="454"/>
                  </a:moveTo>
                  <a:lnTo>
                    <a:pt x="2702" y="454"/>
                  </a:lnTo>
                  <a:cubicBezTo>
                    <a:pt x="2625" y="809"/>
                    <a:pt x="2554" y="1162"/>
                    <a:pt x="2457" y="1502"/>
                  </a:cubicBezTo>
                  <a:cubicBezTo>
                    <a:pt x="2335" y="1949"/>
                    <a:pt x="2173" y="2375"/>
                    <a:pt x="1970" y="2781"/>
                  </a:cubicBezTo>
                  <a:cubicBezTo>
                    <a:pt x="1746" y="3167"/>
                    <a:pt x="1483" y="3532"/>
                    <a:pt x="1158" y="3857"/>
                  </a:cubicBezTo>
                  <a:cubicBezTo>
                    <a:pt x="995" y="4019"/>
                    <a:pt x="833" y="4161"/>
                    <a:pt x="650" y="4304"/>
                  </a:cubicBezTo>
                  <a:cubicBezTo>
                    <a:pt x="549" y="4364"/>
                    <a:pt x="468" y="4405"/>
                    <a:pt x="366" y="4466"/>
                  </a:cubicBezTo>
                  <a:cubicBezTo>
                    <a:pt x="316" y="4486"/>
                    <a:pt x="267" y="4506"/>
                    <a:pt x="214" y="4526"/>
                  </a:cubicBezTo>
                  <a:lnTo>
                    <a:pt x="214" y="4526"/>
                  </a:lnTo>
                  <a:cubicBezTo>
                    <a:pt x="335" y="4134"/>
                    <a:pt x="444" y="3744"/>
                    <a:pt x="569" y="3370"/>
                  </a:cubicBezTo>
                  <a:cubicBezTo>
                    <a:pt x="711" y="2923"/>
                    <a:pt x="874" y="2497"/>
                    <a:pt x="1077" y="2111"/>
                  </a:cubicBezTo>
                  <a:cubicBezTo>
                    <a:pt x="1138" y="1990"/>
                    <a:pt x="1178" y="1908"/>
                    <a:pt x="1239" y="1807"/>
                  </a:cubicBezTo>
                  <a:cubicBezTo>
                    <a:pt x="1280" y="1726"/>
                    <a:pt x="1341" y="1624"/>
                    <a:pt x="1422" y="1543"/>
                  </a:cubicBezTo>
                  <a:cubicBezTo>
                    <a:pt x="1544" y="1360"/>
                    <a:pt x="1686" y="1198"/>
                    <a:pt x="1848" y="1036"/>
                  </a:cubicBezTo>
                  <a:cubicBezTo>
                    <a:pt x="2091" y="792"/>
                    <a:pt x="2386" y="588"/>
                    <a:pt x="2702" y="454"/>
                  </a:cubicBezTo>
                  <a:close/>
                  <a:moveTo>
                    <a:pt x="3127" y="0"/>
                  </a:moveTo>
                  <a:lnTo>
                    <a:pt x="2863" y="61"/>
                  </a:lnTo>
                  <a:cubicBezTo>
                    <a:pt x="2376" y="163"/>
                    <a:pt x="1949" y="427"/>
                    <a:pt x="1584" y="751"/>
                  </a:cubicBezTo>
                  <a:cubicBezTo>
                    <a:pt x="1401" y="914"/>
                    <a:pt x="1239" y="1096"/>
                    <a:pt x="1077" y="1299"/>
                  </a:cubicBezTo>
                  <a:cubicBezTo>
                    <a:pt x="1016" y="1401"/>
                    <a:pt x="935" y="1502"/>
                    <a:pt x="874" y="1604"/>
                  </a:cubicBezTo>
                  <a:cubicBezTo>
                    <a:pt x="813" y="1705"/>
                    <a:pt x="752" y="1807"/>
                    <a:pt x="711" y="1908"/>
                  </a:cubicBezTo>
                  <a:cubicBezTo>
                    <a:pt x="488" y="2355"/>
                    <a:pt x="326" y="2801"/>
                    <a:pt x="204" y="3268"/>
                  </a:cubicBezTo>
                  <a:cubicBezTo>
                    <a:pt x="102" y="3715"/>
                    <a:pt x="21" y="4182"/>
                    <a:pt x="1" y="4649"/>
                  </a:cubicBezTo>
                  <a:lnTo>
                    <a:pt x="71" y="4666"/>
                  </a:lnTo>
                  <a:lnTo>
                    <a:pt x="102" y="4750"/>
                  </a:lnTo>
                  <a:cubicBezTo>
                    <a:pt x="224" y="4709"/>
                    <a:pt x="326" y="4669"/>
                    <a:pt x="447" y="4608"/>
                  </a:cubicBezTo>
                  <a:cubicBezTo>
                    <a:pt x="549" y="4567"/>
                    <a:pt x="650" y="4506"/>
                    <a:pt x="732" y="4425"/>
                  </a:cubicBezTo>
                  <a:cubicBezTo>
                    <a:pt x="935" y="4304"/>
                    <a:pt x="1117" y="4141"/>
                    <a:pt x="1280" y="3979"/>
                  </a:cubicBezTo>
                  <a:cubicBezTo>
                    <a:pt x="1604" y="3654"/>
                    <a:pt x="1889" y="3268"/>
                    <a:pt x="2132" y="2862"/>
                  </a:cubicBezTo>
                  <a:cubicBezTo>
                    <a:pt x="2355" y="2456"/>
                    <a:pt x="2538" y="2030"/>
                    <a:pt x="2680" y="1584"/>
                  </a:cubicBezTo>
                  <a:cubicBezTo>
                    <a:pt x="2822" y="1137"/>
                    <a:pt x="2944" y="691"/>
                    <a:pt x="3066" y="244"/>
                  </a:cubicBezTo>
                  <a:lnTo>
                    <a:pt x="3127" y="0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3"/>
            <p:cNvSpPr/>
            <p:nvPr/>
          </p:nvSpPr>
          <p:spPr>
            <a:xfrm>
              <a:off x="5249450" y="3416675"/>
              <a:ext cx="112675" cy="53175"/>
            </a:xfrm>
            <a:custGeom>
              <a:avLst/>
              <a:gdLst/>
              <a:ahLst/>
              <a:cxnLst/>
              <a:rect l="l" t="t" r="r" b="b"/>
              <a:pathLst>
                <a:path w="4507" h="2127" extrusionOk="0">
                  <a:moveTo>
                    <a:pt x="506" y="169"/>
                  </a:moveTo>
                  <a:cubicBezTo>
                    <a:pt x="562" y="169"/>
                    <a:pt x="617" y="172"/>
                    <a:pt x="671" y="178"/>
                  </a:cubicBezTo>
                  <a:cubicBezTo>
                    <a:pt x="853" y="178"/>
                    <a:pt x="1056" y="198"/>
                    <a:pt x="1239" y="239"/>
                  </a:cubicBezTo>
                  <a:cubicBezTo>
                    <a:pt x="1422" y="259"/>
                    <a:pt x="1625" y="320"/>
                    <a:pt x="1807" y="360"/>
                  </a:cubicBezTo>
                  <a:cubicBezTo>
                    <a:pt x="1990" y="421"/>
                    <a:pt x="2173" y="482"/>
                    <a:pt x="2335" y="543"/>
                  </a:cubicBezTo>
                  <a:cubicBezTo>
                    <a:pt x="2700" y="685"/>
                    <a:pt x="3025" y="888"/>
                    <a:pt x="3330" y="1111"/>
                  </a:cubicBezTo>
                  <a:cubicBezTo>
                    <a:pt x="3492" y="1213"/>
                    <a:pt x="3634" y="1335"/>
                    <a:pt x="3756" y="1477"/>
                  </a:cubicBezTo>
                  <a:cubicBezTo>
                    <a:pt x="3834" y="1554"/>
                    <a:pt x="3899" y="1632"/>
                    <a:pt x="3959" y="1713"/>
                  </a:cubicBezTo>
                  <a:lnTo>
                    <a:pt x="3959" y="1713"/>
                  </a:lnTo>
                  <a:cubicBezTo>
                    <a:pt x="3751" y="1736"/>
                    <a:pt x="3543" y="1748"/>
                    <a:pt x="3335" y="1748"/>
                  </a:cubicBezTo>
                  <a:cubicBezTo>
                    <a:pt x="3238" y="1748"/>
                    <a:pt x="3142" y="1746"/>
                    <a:pt x="3046" y="1741"/>
                  </a:cubicBezTo>
                  <a:cubicBezTo>
                    <a:pt x="2843" y="1720"/>
                    <a:pt x="2660" y="1700"/>
                    <a:pt x="2477" y="1659"/>
                  </a:cubicBezTo>
                  <a:cubicBezTo>
                    <a:pt x="2376" y="1639"/>
                    <a:pt x="2295" y="1619"/>
                    <a:pt x="2193" y="1599"/>
                  </a:cubicBezTo>
                  <a:cubicBezTo>
                    <a:pt x="2092" y="1558"/>
                    <a:pt x="2031" y="1538"/>
                    <a:pt x="1929" y="1497"/>
                  </a:cubicBezTo>
                  <a:cubicBezTo>
                    <a:pt x="1828" y="1456"/>
                    <a:pt x="1767" y="1416"/>
                    <a:pt x="1686" y="1375"/>
                  </a:cubicBezTo>
                  <a:cubicBezTo>
                    <a:pt x="1584" y="1335"/>
                    <a:pt x="1503" y="1294"/>
                    <a:pt x="1422" y="1233"/>
                  </a:cubicBezTo>
                  <a:cubicBezTo>
                    <a:pt x="1259" y="1132"/>
                    <a:pt x="1117" y="1030"/>
                    <a:pt x="955" y="908"/>
                  </a:cubicBezTo>
                  <a:cubicBezTo>
                    <a:pt x="704" y="694"/>
                    <a:pt x="454" y="447"/>
                    <a:pt x="245" y="183"/>
                  </a:cubicBezTo>
                  <a:lnTo>
                    <a:pt x="245" y="183"/>
                  </a:lnTo>
                  <a:cubicBezTo>
                    <a:pt x="331" y="175"/>
                    <a:pt x="419" y="169"/>
                    <a:pt x="506" y="169"/>
                  </a:cubicBezTo>
                  <a:close/>
                  <a:moveTo>
                    <a:pt x="369" y="0"/>
                  </a:moveTo>
                  <a:cubicBezTo>
                    <a:pt x="270" y="0"/>
                    <a:pt x="173" y="5"/>
                    <a:pt x="82" y="15"/>
                  </a:cubicBezTo>
                  <a:lnTo>
                    <a:pt x="93" y="111"/>
                  </a:lnTo>
                  <a:lnTo>
                    <a:pt x="1" y="157"/>
                  </a:lnTo>
                  <a:cubicBezTo>
                    <a:pt x="143" y="543"/>
                    <a:pt x="407" y="888"/>
                    <a:pt x="711" y="1193"/>
                  </a:cubicBezTo>
                  <a:cubicBezTo>
                    <a:pt x="874" y="1335"/>
                    <a:pt x="1036" y="1477"/>
                    <a:pt x="1198" y="1599"/>
                  </a:cubicBezTo>
                  <a:cubicBezTo>
                    <a:pt x="1300" y="1639"/>
                    <a:pt x="1381" y="1700"/>
                    <a:pt x="1483" y="1761"/>
                  </a:cubicBezTo>
                  <a:cubicBezTo>
                    <a:pt x="1564" y="1802"/>
                    <a:pt x="1686" y="1862"/>
                    <a:pt x="1787" y="1883"/>
                  </a:cubicBezTo>
                  <a:cubicBezTo>
                    <a:pt x="1868" y="1923"/>
                    <a:pt x="1990" y="1964"/>
                    <a:pt x="2092" y="1984"/>
                  </a:cubicBezTo>
                  <a:cubicBezTo>
                    <a:pt x="2193" y="2025"/>
                    <a:pt x="2295" y="2045"/>
                    <a:pt x="2396" y="2065"/>
                  </a:cubicBezTo>
                  <a:cubicBezTo>
                    <a:pt x="2599" y="2106"/>
                    <a:pt x="2822" y="2126"/>
                    <a:pt x="3025" y="2126"/>
                  </a:cubicBezTo>
                  <a:cubicBezTo>
                    <a:pt x="3452" y="2126"/>
                    <a:pt x="3857" y="2086"/>
                    <a:pt x="4263" y="1984"/>
                  </a:cubicBezTo>
                  <a:lnTo>
                    <a:pt x="4507" y="1923"/>
                  </a:lnTo>
                  <a:lnTo>
                    <a:pt x="4365" y="1741"/>
                  </a:lnTo>
                  <a:cubicBezTo>
                    <a:pt x="4243" y="1578"/>
                    <a:pt x="4101" y="1416"/>
                    <a:pt x="3959" y="1274"/>
                  </a:cubicBezTo>
                  <a:cubicBezTo>
                    <a:pt x="3797" y="1152"/>
                    <a:pt x="3634" y="1030"/>
                    <a:pt x="3472" y="908"/>
                  </a:cubicBezTo>
                  <a:cubicBezTo>
                    <a:pt x="3309" y="807"/>
                    <a:pt x="3127" y="705"/>
                    <a:pt x="2964" y="604"/>
                  </a:cubicBezTo>
                  <a:cubicBezTo>
                    <a:pt x="2782" y="523"/>
                    <a:pt x="2599" y="442"/>
                    <a:pt x="2416" y="381"/>
                  </a:cubicBezTo>
                  <a:cubicBezTo>
                    <a:pt x="2234" y="300"/>
                    <a:pt x="2031" y="239"/>
                    <a:pt x="1848" y="198"/>
                  </a:cubicBezTo>
                  <a:cubicBezTo>
                    <a:pt x="1665" y="137"/>
                    <a:pt x="1462" y="97"/>
                    <a:pt x="1259" y="56"/>
                  </a:cubicBezTo>
                  <a:cubicBezTo>
                    <a:pt x="1077" y="36"/>
                    <a:pt x="874" y="15"/>
                    <a:pt x="671" y="15"/>
                  </a:cubicBezTo>
                  <a:cubicBezTo>
                    <a:pt x="569" y="5"/>
                    <a:pt x="468" y="0"/>
                    <a:pt x="369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3"/>
            <p:cNvSpPr/>
            <p:nvPr/>
          </p:nvSpPr>
          <p:spPr>
            <a:xfrm>
              <a:off x="5118550" y="3340925"/>
              <a:ext cx="135000" cy="66000"/>
            </a:xfrm>
            <a:custGeom>
              <a:avLst/>
              <a:gdLst/>
              <a:ahLst/>
              <a:cxnLst/>
              <a:rect l="l" t="t" r="r" b="b"/>
              <a:pathLst>
                <a:path w="5400" h="2640" extrusionOk="0">
                  <a:moveTo>
                    <a:pt x="4518" y="574"/>
                  </a:moveTo>
                  <a:cubicBezTo>
                    <a:pt x="4328" y="795"/>
                    <a:pt x="4121" y="1001"/>
                    <a:pt x="3897" y="1198"/>
                  </a:cubicBezTo>
                  <a:cubicBezTo>
                    <a:pt x="3552" y="1503"/>
                    <a:pt x="3187" y="1787"/>
                    <a:pt x="2781" y="2010"/>
                  </a:cubicBezTo>
                  <a:cubicBezTo>
                    <a:pt x="2375" y="2213"/>
                    <a:pt x="1928" y="2355"/>
                    <a:pt x="1482" y="2416"/>
                  </a:cubicBezTo>
                  <a:cubicBezTo>
                    <a:pt x="1259" y="2457"/>
                    <a:pt x="1015" y="2477"/>
                    <a:pt x="792" y="2477"/>
                  </a:cubicBezTo>
                  <a:cubicBezTo>
                    <a:pt x="605" y="2460"/>
                    <a:pt x="417" y="2443"/>
                    <a:pt x="218" y="2414"/>
                  </a:cubicBezTo>
                  <a:lnTo>
                    <a:pt x="218" y="2414"/>
                  </a:lnTo>
                  <a:cubicBezTo>
                    <a:pt x="248" y="2348"/>
                    <a:pt x="281" y="2286"/>
                    <a:pt x="325" y="2213"/>
                  </a:cubicBezTo>
                  <a:cubicBezTo>
                    <a:pt x="386" y="2132"/>
                    <a:pt x="467" y="2051"/>
                    <a:pt x="528" y="1970"/>
                  </a:cubicBezTo>
                  <a:cubicBezTo>
                    <a:pt x="670" y="1807"/>
                    <a:pt x="853" y="1665"/>
                    <a:pt x="1035" y="1564"/>
                  </a:cubicBezTo>
                  <a:cubicBezTo>
                    <a:pt x="1218" y="1442"/>
                    <a:pt x="1421" y="1340"/>
                    <a:pt x="1624" y="1259"/>
                  </a:cubicBezTo>
                  <a:cubicBezTo>
                    <a:pt x="1847" y="1178"/>
                    <a:pt x="2050" y="1117"/>
                    <a:pt x="2273" y="1036"/>
                  </a:cubicBezTo>
                  <a:cubicBezTo>
                    <a:pt x="2700" y="914"/>
                    <a:pt x="3146" y="833"/>
                    <a:pt x="3613" y="772"/>
                  </a:cubicBezTo>
                  <a:cubicBezTo>
                    <a:pt x="3908" y="705"/>
                    <a:pt x="4211" y="647"/>
                    <a:pt x="4518" y="574"/>
                  </a:cubicBezTo>
                  <a:close/>
                  <a:moveTo>
                    <a:pt x="5399" y="1"/>
                  </a:moveTo>
                  <a:lnTo>
                    <a:pt x="4892" y="143"/>
                  </a:lnTo>
                  <a:cubicBezTo>
                    <a:pt x="4466" y="265"/>
                    <a:pt x="3999" y="325"/>
                    <a:pt x="3552" y="366"/>
                  </a:cubicBezTo>
                  <a:cubicBezTo>
                    <a:pt x="3085" y="447"/>
                    <a:pt x="2619" y="508"/>
                    <a:pt x="2152" y="630"/>
                  </a:cubicBezTo>
                  <a:cubicBezTo>
                    <a:pt x="1928" y="691"/>
                    <a:pt x="1685" y="792"/>
                    <a:pt x="1462" y="894"/>
                  </a:cubicBezTo>
                  <a:cubicBezTo>
                    <a:pt x="1238" y="995"/>
                    <a:pt x="1035" y="1097"/>
                    <a:pt x="832" y="1259"/>
                  </a:cubicBezTo>
                  <a:cubicBezTo>
                    <a:pt x="629" y="1401"/>
                    <a:pt x="447" y="1564"/>
                    <a:pt x="305" y="1767"/>
                  </a:cubicBezTo>
                  <a:cubicBezTo>
                    <a:pt x="223" y="1868"/>
                    <a:pt x="163" y="1990"/>
                    <a:pt x="102" y="2091"/>
                  </a:cubicBezTo>
                  <a:lnTo>
                    <a:pt x="41" y="2274"/>
                  </a:lnTo>
                  <a:lnTo>
                    <a:pt x="0" y="2457"/>
                  </a:lnTo>
                  <a:lnTo>
                    <a:pt x="93" y="2477"/>
                  </a:lnTo>
                  <a:lnTo>
                    <a:pt x="93" y="2477"/>
                  </a:lnTo>
                  <a:lnTo>
                    <a:pt x="81" y="2578"/>
                  </a:lnTo>
                  <a:cubicBezTo>
                    <a:pt x="305" y="2619"/>
                    <a:pt x="548" y="2639"/>
                    <a:pt x="792" y="2639"/>
                  </a:cubicBezTo>
                  <a:cubicBezTo>
                    <a:pt x="1035" y="2639"/>
                    <a:pt x="1259" y="2619"/>
                    <a:pt x="1502" y="2599"/>
                  </a:cubicBezTo>
                  <a:cubicBezTo>
                    <a:pt x="1969" y="2538"/>
                    <a:pt x="2436" y="2396"/>
                    <a:pt x="2862" y="2173"/>
                  </a:cubicBezTo>
                  <a:cubicBezTo>
                    <a:pt x="3715" y="1746"/>
                    <a:pt x="4445" y="1117"/>
                    <a:pt x="5075" y="386"/>
                  </a:cubicBezTo>
                  <a:lnTo>
                    <a:pt x="5399" y="1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3"/>
            <p:cNvSpPr/>
            <p:nvPr/>
          </p:nvSpPr>
          <p:spPr>
            <a:xfrm>
              <a:off x="5257575" y="3417825"/>
              <a:ext cx="97450" cy="44400"/>
            </a:xfrm>
            <a:custGeom>
              <a:avLst/>
              <a:gdLst/>
              <a:ahLst/>
              <a:cxnLst/>
              <a:rect l="l" t="t" r="r" b="b"/>
              <a:pathLst>
                <a:path w="3898" h="1776" extrusionOk="0">
                  <a:moveTo>
                    <a:pt x="62" y="1"/>
                  </a:moveTo>
                  <a:cubicBezTo>
                    <a:pt x="48" y="1"/>
                    <a:pt x="35" y="10"/>
                    <a:pt x="21" y="10"/>
                  </a:cubicBezTo>
                  <a:cubicBezTo>
                    <a:pt x="1" y="51"/>
                    <a:pt x="1" y="71"/>
                    <a:pt x="41" y="91"/>
                  </a:cubicBezTo>
                  <a:cubicBezTo>
                    <a:pt x="41" y="91"/>
                    <a:pt x="244" y="254"/>
                    <a:pt x="569" y="456"/>
                  </a:cubicBezTo>
                  <a:cubicBezTo>
                    <a:pt x="914" y="659"/>
                    <a:pt x="1381" y="883"/>
                    <a:pt x="1868" y="1065"/>
                  </a:cubicBezTo>
                  <a:cubicBezTo>
                    <a:pt x="2355" y="1268"/>
                    <a:pt x="2822" y="1451"/>
                    <a:pt x="3208" y="1573"/>
                  </a:cubicBezTo>
                  <a:cubicBezTo>
                    <a:pt x="3573" y="1695"/>
                    <a:pt x="3817" y="1776"/>
                    <a:pt x="3817" y="1776"/>
                  </a:cubicBezTo>
                  <a:cubicBezTo>
                    <a:pt x="3857" y="1776"/>
                    <a:pt x="3878" y="1756"/>
                    <a:pt x="3898" y="1735"/>
                  </a:cubicBezTo>
                  <a:cubicBezTo>
                    <a:pt x="3898" y="1695"/>
                    <a:pt x="3878" y="1674"/>
                    <a:pt x="3857" y="1674"/>
                  </a:cubicBezTo>
                  <a:cubicBezTo>
                    <a:pt x="3857" y="1674"/>
                    <a:pt x="3593" y="1613"/>
                    <a:pt x="3228" y="1471"/>
                  </a:cubicBezTo>
                  <a:cubicBezTo>
                    <a:pt x="2863" y="1350"/>
                    <a:pt x="2396" y="1147"/>
                    <a:pt x="1949" y="903"/>
                  </a:cubicBezTo>
                  <a:cubicBezTo>
                    <a:pt x="1482" y="659"/>
                    <a:pt x="1036" y="416"/>
                    <a:pt x="691" y="254"/>
                  </a:cubicBezTo>
                  <a:cubicBezTo>
                    <a:pt x="346" y="71"/>
                    <a:pt x="82" y="10"/>
                    <a:pt x="82" y="10"/>
                  </a:cubicBezTo>
                  <a:cubicBezTo>
                    <a:pt x="75" y="3"/>
                    <a:pt x="68" y="1"/>
                    <a:pt x="62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3"/>
            <p:cNvSpPr/>
            <p:nvPr/>
          </p:nvSpPr>
          <p:spPr>
            <a:xfrm>
              <a:off x="5122100" y="3353925"/>
              <a:ext cx="110650" cy="47625"/>
            </a:xfrm>
            <a:custGeom>
              <a:avLst/>
              <a:gdLst/>
              <a:ahLst/>
              <a:cxnLst/>
              <a:rect l="l" t="t" r="r" b="b"/>
              <a:pathLst>
                <a:path w="4426" h="1905" extrusionOk="0">
                  <a:moveTo>
                    <a:pt x="4375" y="0"/>
                  </a:moveTo>
                  <a:cubicBezTo>
                    <a:pt x="4366" y="0"/>
                    <a:pt x="4356" y="2"/>
                    <a:pt x="4344" y="8"/>
                  </a:cubicBezTo>
                  <a:cubicBezTo>
                    <a:pt x="4344" y="8"/>
                    <a:pt x="4080" y="130"/>
                    <a:pt x="3674" y="293"/>
                  </a:cubicBezTo>
                  <a:cubicBezTo>
                    <a:pt x="3268" y="455"/>
                    <a:pt x="2720" y="678"/>
                    <a:pt x="2172" y="861"/>
                  </a:cubicBezTo>
                  <a:cubicBezTo>
                    <a:pt x="1624" y="1064"/>
                    <a:pt x="1076" y="1287"/>
                    <a:pt x="670" y="1470"/>
                  </a:cubicBezTo>
                  <a:cubicBezTo>
                    <a:pt x="264" y="1653"/>
                    <a:pt x="21" y="1795"/>
                    <a:pt x="21" y="1795"/>
                  </a:cubicBezTo>
                  <a:cubicBezTo>
                    <a:pt x="0" y="1815"/>
                    <a:pt x="0" y="1835"/>
                    <a:pt x="0" y="1856"/>
                  </a:cubicBezTo>
                  <a:cubicBezTo>
                    <a:pt x="0" y="1885"/>
                    <a:pt x="22" y="1904"/>
                    <a:pt x="42" y="1904"/>
                  </a:cubicBezTo>
                  <a:cubicBezTo>
                    <a:pt x="49" y="1904"/>
                    <a:pt x="56" y="1902"/>
                    <a:pt x="61" y="1896"/>
                  </a:cubicBezTo>
                  <a:cubicBezTo>
                    <a:pt x="61" y="1896"/>
                    <a:pt x="345" y="1835"/>
                    <a:pt x="772" y="1673"/>
                  </a:cubicBezTo>
                  <a:cubicBezTo>
                    <a:pt x="1177" y="1531"/>
                    <a:pt x="1705" y="1287"/>
                    <a:pt x="2253" y="1044"/>
                  </a:cubicBezTo>
                  <a:cubicBezTo>
                    <a:pt x="2781" y="800"/>
                    <a:pt x="3309" y="556"/>
                    <a:pt x="3715" y="394"/>
                  </a:cubicBezTo>
                  <a:cubicBezTo>
                    <a:pt x="4121" y="211"/>
                    <a:pt x="4384" y="110"/>
                    <a:pt x="4384" y="110"/>
                  </a:cubicBezTo>
                  <a:lnTo>
                    <a:pt x="4405" y="110"/>
                  </a:lnTo>
                  <a:cubicBezTo>
                    <a:pt x="4425" y="90"/>
                    <a:pt x="4425" y="69"/>
                    <a:pt x="4425" y="29"/>
                  </a:cubicBezTo>
                  <a:cubicBezTo>
                    <a:pt x="4411" y="14"/>
                    <a:pt x="4396" y="0"/>
                    <a:pt x="4375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3"/>
            <p:cNvSpPr/>
            <p:nvPr/>
          </p:nvSpPr>
          <p:spPr>
            <a:xfrm>
              <a:off x="5367175" y="3282075"/>
              <a:ext cx="61950" cy="106800"/>
            </a:xfrm>
            <a:custGeom>
              <a:avLst/>
              <a:gdLst/>
              <a:ahLst/>
              <a:cxnLst/>
              <a:rect l="l" t="t" r="r" b="b"/>
              <a:pathLst>
                <a:path w="2478" h="4272" extrusionOk="0">
                  <a:moveTo>
                    <a:pt x="2457" y="0"/>
                  </a:moveTo>
                  <a:cubicBezTo>
                    <a:pt x="2437" y="0"/>
                    <a:pt x="2396" y="0"/>
                    <a:pt x="2376" y="20"/>
                  </a:cubicBezTo>
                  <a:cubicBezTo>
                    <a:pt x="2376" y="20"/>
                    <a:pt x="2193" y="264"/>
                    <a:pt x="1929" y="609"/>
                  </a:cubicBezTo>
                  <a:cubicBezTo>
                    <a:pt x="1645" y="974"/>
                    <a:pt x="1300" y="1482"/>
                    <a:pt x="975" y="1989"/>
                  </a:cubicBezTo>
                  <a:cubicBezTo>
                    <a:pt x="833" y="2253"/>
                    <a:pt x="671" y="2517"/>
                    <a:pt x="549" y="2761"/>
                  </a:cubicBezTo>
                  <a:cubicBezTo>
                    <a:pt x="427" y="3025"/>
                    <a:pt x="305" y="3268"/>
                    <a:pt x="224" y="3471"/>
                  </a:cubicBezTo>
                  <a:cubicBezTo>
                    <a:pt x="62" y="3897"/>
                    <a:pt x="1" y="4202"/>
                    <a:pt x="1" y="4202"/>
                  </a:cubicBezTo>
                  <a:cubicBezTo>
                    <a:pt x="1" y="4222"/>
                    <a:pt x="21" y="4242"/>
                    <a:pt x="42" y="4263"/>
                  </a:cubicBezTo>
                  <a:cubicBezTo>
                    <a:pt x="47" y="4269"/>
                    <a:pt x="55" y="4271"/>
                    <a:pt x="63" y="4271"/>
                  </a:cubicBezTo>
                  <a:cubicBezTo>
                    <a:pt x="82" y="4271"/>
                    <a:pt x="102" y="4257"/>
                    <a:pt x="102" y="4242"/>
                  </a:cubicBezTo>
                  <a:cubicBezTo>
                    <a:pt x="102" y="4242"/>
                    <a:pt x="265" y="3979"/>
                    <a:pt x="448" y="3573"/>
                  </a:cubicBezTo>
                  <a:cubicBezTo>
                    <a:pt x="630" y="3167"/>
                    <a:pt x="874" y="2619"/>
                    <a:pt x="1158" y="2091"/>
                  </a:cubicBezTo>
                  <a:cubicBezTo>
                    <a:pt x="1422" y="1543"/>
                    <a:pt x="1747" y="1035"/>
                    <a:pt x="2010" y="690"/>
                  </a:cubicBezTo>
                  <a:cubicBezTo>
                    <a:pt x="2274" y="305"/>
                    <a:pt x="2457" y="81"/>
                    <a:pt x="2457" y="81"/>
                  </a:cubicBezTo>
                  <a:lnTo>
                    <a:pt x="2477" y="81"/>
                  </a:lnTo>
                  <a:cubicBezTo>
                    <a:pt x="2477" y="61"/>
                    <a:pt x="2477" y="20"/>
                    <a:pt x="2457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3"/>
            <p:cNvSpPr/>
            <p:nvPr/>
          </p:nvSpPr>
          <p:spPr>
            <a:xfrm>
              <a:off x="4836900" y="3219150"/>
              <a:ext cx="26925" cy="27425"/>
            </a:xfrm>
            <a:custGeom>
              <a:avLst/>
              <a:gdLst/>
              <a:ahLst/>
              <a:cxnLst/>
              <a:rect l="l" t="t" r="r" b="b"/>
              <a:pathLst>
                <a:path w="1077" h="1097" extrusionOk="0">
                  <a:moveTo>
                    <a:pt x="549" y="0"/>
                  </a:moveTo>
                  <a:cubicBezTo>
                    <a:pt x="245" y="0"/>
                    <a:pt x="1" y="244"/>
                    <a:pt x="1" y="548"/>
                  </a:cubicBezTo>
                  <a:cubicBezTo>
                    <a:pt x="1" y="853"/>
                    <a:pt x="245" y="1096"/>
                    <a:pt x="549" y="1096"/>
                  </a:cubicBezTo>
                  <a:cubicBezTo>
                    <a:pt x="833" y="1096"/>
                    <a:pt x="1077" y="853"/>
                    <a:pt x="1077" y="548"/>
                  </a:cubicBezTo>
                  <a:cubicBezTo>
                    <a:pt x="1077" y="244"/>
                    <a:pt x="833" y="0"/>
                    <a:pt x="549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1" name="Google Shape;461;p23"/>
          <p:cNvGrpSpPr/>
          <p:nvPr/>
        </p:nvGrpSpPr>
        <p:grpSpPr>
          <a:xfrm rot="8100000">
            <a:off x="7896770" y="4439353"/>
            <a:ext cx="961616" cy="425796"/>
            <a:chOff x="4836900" y="3044050"/>
            <a:chExt cx="961625" cy="425800"/>
          </a:xfrm>
        </p:grpSpPr>
        <p:sp>
          <p:nvSpPr>
            <p:cNvPr id="462" name="Google Shape;462;p23"/>
            <p:cNvSpPr/>
            <p:nvPr/>
          </p:nvSpPr>
          <p:spPr>
            <a:xfrm>
              <a:off x="4848075" y="3044050"/>
              <a:ext cx="935250" cy="379500"/>
            </a:xfrm>
            <a:custGeom>
              <a:avLst/>
              <a:gdLst/>
              <a:ahLst/>
              <a:cxnLst/>
              <a:rect l="l" t="t" r="r" b="b"/>
              <a:pathLst>
                <a:path w="37410" h="15180" extrusionOk="0">
                  <a:moveTo>
                    <a:pt x="27240" y="339"/>
                  </a:moveTo>
                  <a:cubicBezTo>
                    <a:pt x="27581" y="339"/>
                    <a:pt x="27934" y="508"/>
                    <a:pt x="28214" y="773"/>
                  </a:cubicBezTo>
                  <a:cubicBezTo>
                    <a:pt x="28559" y="1118"/>
                    <a:pt x="28843" y="1565"/>
                    <a:pt x="29026" y="2052"/>
                  </a:cubicBezTo>
                  <a:cubicBezTo>
                    <a:pt x="29107" y="2295"/>
                    <a:pt x="29168" y="2559"/>
                    <a:pt x="29188" y="2823"/>
                  </a:cubicBezTo>
                  <a:lnTo>
                    <a:pt x="29229" y="3229"/>
                  </a:lnTo>
                  <a:lnTo>
                    <a:pt x="29249" y="3635"/>
                  </a:lnTo>
                  <a:cubicBezTo>
                    <a:pt x="29249" y="4493"/>
                    <a:pt x="29082" y="5364"/>
                    <a:pt x="28787" y="6206"/>
                  </a:cubicBezTo>
                  <a:lnTo>
                    <a:pt x="28787" y="6206"/>
                  </a:lnTo>
                  <a:cubicBezTo>
                    <a:pt x="28573" y="6085"/>
                    <a:pt x="28361" y="5952"/>
                    <a:pt x="28153" y="5807"/>
                  </a:cubicBezTo>
                  <a:cubicBezTo>
                    <a:pt x="27504" y="5320"/>
                    <a:pt x="26875" y="4690"/>
                    <a:pt x="26448" y="3919"/>
                  </a:cubicBezTo>
                  <a:cubicBezTo>
                    <a:pt x="26245" y="3533"/>
                    <a:pt x="26042" y="3107"/>
                    <a:pt x="25961" y="2661"/>
                  </a:cubicBezTo>
                  <a:cubicBezTo>
                    <a:pt x="25880" y="2214"/>
                    <a:pt x="25880" y="1747"/>
                    <a:pt x="26022" y="1301"/>
                  </a:cubicBezTo>
                  <a:cubicBezTo>
                    <a:pt x="26164" y="874"/>
                    <a:pt x="26489" y="489"/>
                    <a:pt x="26935" y="387"/>
                  </a:cubicBezTo>
                  <a:cubicBezTo>
                    <a:pt x="27034" y="354"/>
                    <a:pt x="27137" y="339"/>
                    <a:pt x="27240" y="339"/>
                  </a:cubicBezTo>
                  <a:close/>
                  <a:moveTo>
                    <a:pt x="8499" y="2298"/>
                  </a:moveTo>
                  <a:cubicBezTo>
                    <a:pt x="8583" y="2298"/>
                    <a:pt x="8667" y="2304"/>
                    <a:pt x="8749" y="2316"/>
                  </a:cubicBezTo>
                  <a:cubicBezTo>
                    <a:pt x="8972" y="2336"/>
                    <a:pt x="9155" y="2417"/>
                    <a:pt x="9277" y="2539"/>
                  </a:cubicBezTo>
                  <a:cubicBezTo>
                    <a:pt x="9317" y="2559"/>
                    <a:pt x="9337" y="2600"/>
                    <a:pt x="9378" y="2620"/>
                  </a:cubicBezTo>
                  <a:cubicBezTo>
                    <a:pt x="9378" y="2640"/>
                    <a:pt x="9398" y="2661"/>
                    <a:pt x="9398" y="2681"/>
                  </a:cubicBezTo>
                  <a:cubicBezTo>
                    <a:pt x="9419" y="2701"/>
                    <a:pt x="9439" y="2721"/>
                    <a:pt x="9439" y="2742"/>
                  </a:cubicBezTo>
                  <a:cubicBezTo>
                    <a:pt x="9479" y="2803"/>
                    <a:pt x="9520" y="2904"/>
                    <a:pt x="9540" y="3006"/>
                  </a:cubicBezTo>
                  <a:cubicBezTo>
                    <a:pt x="9581" y="3188"/>
                    <a:pt x="9581" y="3412"/>
                    <a:pt x="9561" y="3615"/>
                  </a:cubicBezTo>
                  <a:cubicBezTo>
                    <a:pt x="9540" y="3736"/>
                    <a:pt x="9520" y="3838"/>
                    <a:pt x="9520" y="3960"/>
                  </a:cubicBezTo>
                  <a:cubicBezTo>
                    <a:pt x="9500" y="4081"/>
                    <a:pt x="9479" y="4183"/>
                    <a:pt x="9459" y="4284"/>
                  </a:cubicBezTo>
                  <a:cubicBezTo>
                    <a:pt x="9114" y="6010"/>
                    <a:pt x="7977" y="7370"/>
                    <a:pt x="6760" y="8080"/>
                  </a:cubicBezTo>
                  <a:cubicBezTo>
                    <a:pt x="6152" y="8443"/>
                    <a:pt x="5530" y="8649"/>
                    <a:pt x="4932" y="8750"/>
                  </a:cubicBezTo>
                  <a:lnTo>
                    <a:pt x="4932" y="8750"/>
                  </a:lnTo>
                  <a:cubicBezTo>
                    <a:pt x="4410" y="6861"/>
                    <a:pt x="4965" y="4771"/>
                    <a:pt x="6212" y="3452"/>
                  </a:cubicBezTo>
                  <a:cubicBezTo>
                    <a:pt x="6577" y="3087"/>
                    <a:pt x="6983" y="2803"/>
                    <a:pt x="7409" y="2579"/>
                  </a:cubicBezTo>
                  <a:cubicBezTo>
                    <a:pt x="7770" y="2399"/>
                    <a:pt x="8144" y="2298"/>
                    <a:pt x="8499" y="2298"/>
                  </a:cubicBezTo>
                  <a:close/>
                  <a:moveTo>
                    <a:pt x="27229" y="1"/>
                  </a:moveTo>
                  <a:cubicBezTo>
                    <a:pt x="27100" y="1"/>
                    <a:pt x="26967" y="16"/>
                    <a:pt x="26834" y="42"/>
                  </a:cubicBezTo>
                  <a:cubicBezTo>
                    <a:pt x="26570" y="103"/>
                    <a:pt x="26306" y="265"/>
                    <a:pt x="26103" y="468"/>
                  </a:cubicBezTo>
                  <a:cubicBezTo>
                    <a:pt x="25900" y="671"/>
                    <a:pt x="25778" y="935"/>
                    <a:pt x="25677" y="1179"/>
                  </a:cubicBezTo>
                  <a:cubicBezTo>
                    <a:pt x="25515" y="1686"/>
                    <a:pt x="25494" y="2234"/>
                    <a:pt x="25575" y="2721"/>
                  </a:cubicBezTo>
                  <a:cubicBezTo>
                    <a:pt x="25657" y="3249"/>
                    <a:pt x="25860" y="3696"/>
                    <a:pt x="26083" y="4122"/>
                  </a:cubicBezTo>
                  <a:cubicBezTo>
                    <a:pt x="26550" y="4975"/>
                    <a:pt x="27220" y="5624"/>
                    <a:pt x="27910" y="6152"/>
                  </a:cubicBezTo>
                  <a:cubicBezTo>
                    <a:pt x="28149" y="6322"/>
                    <a:pt x="28390" y="6477"/>
                    <a:pt x="28633" y="6615"/>
                  </a:cubicBezTo>
                  <a:lnTo>
                    <a:pt x="28633" y="6615"/>
                  </a:lnTo>
                  <a:cubicBezTo>
                    <a:pt x="28603" y="6691"/>
                    <a:pt x="28571" y="6767"/>
                    <a:pt x="28539" y="6842"/>
                  </a:cubicBezTo>
                  <a:cubicBezTo>
                    <a:pt x="28113" y="7877"/>
                    <a:pt x="27524" y="8851"/>
                    <a:pt x="26773" y="9744"/>
                  </a:cubicBezTo>
                  <a:cubicBezTo>
                    <a:pt x="26022" y="10617"/>
                    <a:pt x="25109" y="11389"/>
                    <a:pt x="24094" y="12018"/>
                  </a:cubicBezTo>
                  <a:cubicBezTo>
                    <a:pt x="22084" y="13317"/>
                    <a:pt x="19750" y="14149"/>
                    <a:pt x="17355" y="14575"/>
                  </a:cubicBezTo>
                  <a:cubicBezTo>
                    <a:pt x="16532" y="14722"/>
                    <a:pt x="15692" y="14799"/>
                    <a:pt x="14854" y="14799"/>
                  </a:cubicBezTo>
                  <a:cubicBezTo>
                    <a:pt x="13254" y="14799"/>
                    <a:pt x="11662" y="14518"/>
                    <a:pt x="10210" y="13905"/>
                  </a:cubicBezTo>
                  <a:cubicBezTo>
                    <a:pt x="10068" y="13845"/>
                    <a:pt x="9926" y="13804"/>
                    <a:pt x="9784" y="13743"/>
                  </a:cubicBezTo>
                  <a:cubicBezTo>
                    <a:pt x="9662" y="13682"/>
                    <a:pt x="9520" y="13621"/>
                    <a:pt x="9378" y="13560"/>
                  </a:cubicBezTo>
                  <a:cubicBezTo>
                    <a:pt x="9134" y="13418"/>
                    <a:pt x="8871" y="13297"/>
                    <a:pt x="8607" y="13154"/>
                  </a:cubicBezTo>
                  <a:cubicBezTo>
                    <a:pt x="8120" y="12850"/>
                    <a:pt x="7632" y="12525"/>
                    <a:pt x="7186" y="12160"/>
                  </a:cubicBezTo>
                  <a:cubicBezTo>
                    <a:pt x="6313" y="11409"/>
                    <a:pt x="5603" y="10475"/>
                    <a:pt x="5176" y="9440"/>
                  </a:cubicBezTo>
                  <a:cubicBezTo>
                    <a:pt x="5144" y="9366"/>
                    <a:pt x="5114" y="9291"/>
                    <a:pt x="5085" y="9216"/>
                  </a:cubicBezTo>
                  <a:lnTo>
                    <a:pt x="5085" y="9216"/>
                  </a:lnTo>
                  <a:cubicBezTo>
                    <a:pt x="5210" y="9195"/>
                    <a:pt x="5330" y="9170"/>
                    <a:pt x="5461" y="9156"/>
                  </a:cubicBezTo>
                  <a:cubicBezTo>
                    <a:pt x="5623" y="9115"/>
                    <a:pt x="5806" y="9054"/>
                    <a:pt x="5988" y="9014"/>
                  </a:cubicBezTo>
                  <a:cubicBezTo>
                    <a:pt x="6069" y="8973"/>
                    <a:pt x="6151" y="8953"/>
                    <a:pt x="6232" y="8912"/>
                  </a:cubicBezTo>
                  <a:cubicBezTo>
                    <a:pt x="6333" y="8892"/>
                    <a:pt x="6415" y="8851"/>
                    <a:pt x="6496" y="8811"/>
                  </a:cubicBezTo>
                  <a:cubicBezTo>
                    <a:pt x="6678" y="8750"/>
                    <a:pt x="6841" y="8648"/>
                    <a:pt x="7023" y="8547"/>
                  </a:cubicBezTo>
                  <a:cubicBezTo>
                    <a:pt x="7714" y="8161"/>
                    <a:pt x="8363" y="7613"/>
                    <a:pt x="8911" y="6923"/>
                  </a:cubicBezTo>
                  <a:cubicBezTo>
                    <a:pt x="9439" y="6213"/>
                    <a:pt x="9865" y="5360"/>
                    <a:pt x="10068" y="4406"/>
                  </a:cubicBezTo>
                  <a:cubicBezTo>
                    <a:pt x="10088" y="4284"/>
                    <a:pt x="10109" y="4142"/>
                    <a:pt x="10129" y="4021"/>
                  </a:cubicBezTo>
                  <a:cubicBezTo>
                    <a:pt x="10129" y="3919"/>
                    <a:pt x="10149" y="3797"/>
                    <a:pt x="10170" y="3675"/>
                  </a:cubicBezTo>
                  <a:cubicBezTo>
                    <a:pt x="10170" y="3412"/>
                    <a:pt x="10190" y="3148"/>
                    <a:pt x="10109" y="2864"/>
                  </a:cubicBezTo>
                  <a:cubicBezTo>
                    <a:pt x="10068" y="2721"/>
                    <a:pt x="10028" y="2579"/>
                    <a:pt x="9946" y="2437"/>
                  </a:cubicBezTo>
                  <a:cubicBezTo>
                    <a:pt x="9926" y="2397"/>
                    <a:pt x="9906" y="2376"/>
                    <a:pt x="9885" y="2356"/>
                  </a:cubicBezTo>
                  <a:cubicBezTo>
                    <a:pt x="9865" y="2316"/>
                    <a:pt x="9845" y="2295"/>
                    <a:pt x="9804" y="2255"/>
                  </a:cubicBezTo>
                  <a:cubicBezTo>
                    <a:pt x="9764" y="2194"/>
                    <a:pt x="9703" y="2153"/>
                    <a:pt x="9642" y="2092"/>
                  </a:cubicBezTo>
                  <a:cubicBezTo>
                    <a:pt x="9398" y="1910"/>
                    <a:pt x="9094" y="1808"/>
                    <a:pt x="8810" y="1788"/>
                  </a:cubicBezTo>
                  <a:cubicBezTo>
                    <a:pt x="8751" y="1784"/>
                    <a:pt x="8693" y="1782"/>
                    <a:pt x="8635" y="1782"/>
                  </a:cubicBezTo>
                  <a:cubicBezTo>
                    <a:pt x="8129" y="1782"/>
                    <a:pt x="7643" y="1937"/>
                    <a:pt x="7206" y="2173"/>
                  </a:cubicBezTo>
                  <a:cubicBezTo>
                    <a:pt x="6739" y="2417"/>
                    <a:pt x="6293" y="2762"/>
                    <a:pt x="5907" y="3168"/>
                  </a:cubicBezTo>
                  <a:cubicBezTo>
                    <a:pt x="4565" y="4581"/>
                    <a:pt x="3965" y="6767"/>
                    <a:pt x="4466" y="8808"/>
                  </a:cubicBezTo>
                  <a:lnTo>
                    <a:pt x="4466" y="8808"/>
                  </a:lnTo>
                  <a:cubicBezTo>
                    <a:pt x="4303" y="8822"/>
                    <a:pt x="4141" y="8828"/>
                    <a:pt x="3984" y="8828"/>
                  </a:cubicBezTo>
                  <a:cubicBezTo>
                    <a:pt x="3690" y="8828"/>
                    <a:pt x="3409" y="8806"/>
                    <a:pt x="3147" y="8770"/>
                  </a:cubicBezTo>
                  <a:cubicBezTo>
                    <a:pt x="2111" y="8628"/>
                    <a:pt x="1360" y="8263"/>
                    <a:pt x="873" y="7958"/>
                  </a:cubicBezTo>
                  <a:cubicBezTo>
                    <a:pt x="650" y="7816"/>
                    <a:pt x="467" y="7694"/>
                    <a:pt x="346" y="7593"/>
                  </a:cubicBezTo>
                  <a:cubicBezTo>
                    <a:pt x="244" y="7512"/>
                    <a:pt x="183" y="7471"/>
                    <a:pt x="183" y="7471"/>
                  </a:cubicBezTo>
                  <a:lnTo>
                    <a:pt x="0" y="7654"/>
                  </a:lnTo>
                  <a:cubicBezTo>
                    <a:pt x="0" y="7654"/>
                    <a:pt x="61" y="7694"/>
                    <a:pt x="183" y="7796"/>
                  </a:cubicBezTo>
                  <a:cubicBezTo>
                    <a:pt x="285" y="7918"/>
                    <a:pt x="467" y="8060"/>
                    <a:pt x="711" y="8222"/>
                  </a:cubicBezTo>
                  <a:cubicBezTo>
                    <a:pt x="1198" y="8547"/>
                    <a:pt x="1990" y="8993"/>
                    <a:pt x="3086" y="9196"/>
                  </a:cubicBezTo>
                  <a:cubicBezTo>
                    <a:pt x="3424" y="9247"/>
                    <a:pt x="3794" y="9281"/>
                    <a:pt x="4185" y="9281"/>
                  </a:cubicBezTo>
                  <a:cubicBezTo>
                    <a:pt x="4321" y="9281"/>
                    <a:pt x="4459" y="9277"/>
                    <a:pt x="4599" y="9268"/>
                  </a:cubicBezTo>
                  <a:lnTo>
                    <a:pt x="4599" y="9268"/>
                  </a:lnTo>
                  <a:cubicBezTo>
                    <a:pt x="4639" y="9387"/>
                    <a:pt x="4682" y="9505"/>
                    <a:pt x="4730" y="9623"/>
                  </a:cubicBezTo>
                  <a:cubicBezTo>
                    <a:pt x="5603" y="11876"/>
                    <a:pt x="7653" y="13662"/>
                    <a:pt x="10028" y="14393"/>
                  </a:cubicBezTo>
                  <a:cubicBezTo>
                    <a:pt x="11225" y="14758"/>
                    <a:pt x="12443" y="14981"/>
                    <a:pt x="13681" y="15103"/>
                  </a:cubicBezTo>
                  <a:cubicBezTo>
                    <a:pt x="14196" y="15154"/>
                    <a:pt x="14715" y="15180"/>
                    <a:pt x="15235" y="15180"/>
                  </a:cubicBezTo>
                  <a:cubicBezTo>
                    <a:pt x="15963" y="15180"/>
                    <a:pt x="16693" y="15128"/>
                    <a:pt x="17416" y="15022"/>
                  </a:cubicBezTo>
                  <a:cubicBezTo>
                    <a:pt x="18045" y="14941"/>
                    <a:pt x="18654" y="14819"/>
                    <a:pt x="19263" y="14656"/>
                  </a:cubicBezTo>
                  <a:cubicBezTo>
                    <a:pt x="19872" y="14514"/>
                    <a:pt x="20460" y="14332"/>
                    <a:pt x="21049" y="14108"/>
                  </a:cubicBezTo>
                  <a:cubicBezTo>
                    <a:pt x="22226" y="13682"/>
                    <a:pt x="23343" y="13154"/>
                    <a:pt x="24398" y="12485"/>
                  </a:cubicBezTo>
                  <a:cubicBezTo>
                    <a:pt x="25433" y="11835"/>
                    <a:pt x="26448" y="11084"/>
                    <a:pt x="27260" y="10171"/>
                  </a:cubicBezTo>
                  <a:cubicBezTo>
                    <a:pt x="27666" y="9704"/>
                    <a:pt x="28032" y="9217"/>
                    <a:pt x="28356" y="8689"/>
                  </a:cubicBezTo>
                  <a:cubicBezTo>
                    <a:pt x="28681" y="8182"/>
                    <a:pt x="28925" y="7634"/>
                    <a:pt x="29148" y="7065"/>
                  </a:cubicBezTo>
                  <a:cubicBezTo>
                    <a:pt x="29167" y="7013"/>
                    <a:pt x="29185" y="6961"/>
                    <a:pt x="29203" y="6908"/>
                  </a:cubicBezTo>
                  <a:lnTo>
                    <a:pt x="29203" y="6908"/>
                  </a:lnTo>
                  <a:cubicBezTo>
                    <a:pt x="29499" y="7045"/>
                    <a:pt x="29799" y="7158"/>
                    <a:pt x="30102" y="7248"/>
                  </a:cubicBezTo>
                  <a:cubicBezTo>
                    <a:pt x="31190" y="7591"/>
                    <a:pt x="32213" y="7682"/>
                    <a:pt x="33106" y="7682"/>
                  </a:cubicBezTo>
                  <a:cubicBezTo>
                    <a:pt x="33428" y="7682"/>
                    <a:pt x="33734" y="7670"/>
                    <a:pt x="34019" y="7654"/>
                  </a:cubicBezTo>
                  <a:cubicBezTo>
                    <a:pt x="35115" y="7573"/>
                    <a:pt x="35968" y="7410"/>
                    <a:pt x="36536" y="7288"/>
                  </a:cubicBezTo>
                  <a:cubicBezTo>
                    <a:pt x="37105" y="7167"/>
                    <a:pt x="37409" y="7106"/>
                    <a:pt x="37409" y="7106"/>
                  </a:cubicBezTo>
                  <a:lnTo>
                    <a:pt x="37348" y="6842"/>
                  </a:lnTo>
                  <a:cubicBezTo>
                    <a:pt x="37348" y="6842"/>
                    <a:pt x="37044" y="6923"/>
                    <a:pt x="36475" y="7004"/>
                  </a:cubicBezTo>
                  <a:cubicBezTo>
                    <a:pt x="35907" y="7106"/>
                    <a:pt x="35075" y="7228"/>
                    <a:pt x="33999" y="7288"/>
                  </a:cubicBezTo>
                  <a:cubicBezTo>
                    <a:pt x="33806" y="7296"/>
                    <a:pt x="33605" y="7301"/>
                    <a:pt x="33396" y="7301"/>
                  </a:cubicBezTo>
                  <a:cubicBezTo>
                    <a:pt x="33035" y="7301"/>
                    <a:pt x="32652" y="7286"/>
                    <a:pt x="32253" y="7248"/>
                  </a:cubicBezTo>
                  <a:cubicBezTo>
                    <a:pt x="31604" y="7187"/>
                    <a:pt x="30934" y="7085"/>
                    <a:pt x="30224" y="6842"/>
                  </a:cubicBezTo>
                  <a:cubicBezTo>
                    <a:pt x="29929" y="6747"/>
                    <a:pt x="29631" y="6629"/>
                    <a:pt x="29334" y="6490"/>
                  </a:cubicBezTo>
                  <a:lnTo>
                    <a:pt x="29334" y="6490"/>
                  </a:lnTo>
                  <a:cubicBezTo>
                    <a:pt x="29603" y="5543"/>
                    <a:pt x="29706" y="4558"/>
                    <a:pt x="29655" y="3615"/>
                  </a:cubicBezTo>
                  <a:lnTo>
                    <a:pt x="29615" y="3188"/>
                  </a:lnTo>
                  <a:lnTo>
                    <a:pt x="29554" y="2762"/>
                  </a:lnTo>
                  <a:cubicBezTo>
                    <a:pt x="29534" y="2478"/>
                    <a:pt x="29452" y="2214"/>
                    <a:pt x="29351" y="1930"/>
                  </a:cubicBezTo>
                  <a:cubicBezTo>
                    <a:pt x="29148" y="1402"/>
                    <a:pt x="28864" y="915"/>
                    <a:pt x="28437" y="529"/>
                  </a:cubicBezTo>
                  <a:cubicBezTo>
                    <a:pt x="28234" y="326"/>
                    <a:pt x="27991" y="164"/>
                    <a:pt x="27707" y="83"/>
                  </a:cubicBezTo>
                  <a:cubicBezTo>
                    <a:pt x="27558" y="26"/>
                    <a:pt x="27396" y="1"/>
                    <a:pt x="27229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3"/>
            <p:cNvSpPr/>
            <p:nvPr/>
          </p:nvSpPr>
          <p:spPr>
            <a:xfrm>
              <a:off x="5766550" y="3202400"/>
              <a:ext cx="31975" cy="32000"/>
            </a:xfrm>
            <a:custGeom>
              <a:avLst/>
              <a:gdLst/>
              <a:ahLst/>
              <a:cxnLst/>
              <a:rect l="l" t="t" r="r" b="b"/>
              <a:pathLst>
                <a:path w="1279" h="1280" extrusionOk="0">
                  <a:moveTo>
                    <a:pt x="629" y="0"/>
                  </a:moveTo>
                  <a:cubicBezTo>
                    <a:pt x="284" y="0"/>
                    <a:pt x="0" y="285"/>
                    <a:pt x="0" y="630"/>
                  </a:cubicBezTo>
                  <a:cubicBezTo>
                    <a:pt x="0" y="995"/>
                    <a:pt x="284" y="1279"/>
                    <a:pt x="629" y="1279"/>
                  </a:cubicBezTo>
                  <a:cubicBezTo>
                    <a:pt x="995" y="1279"/>
                    <a:pt x="1279" y="995"/>
                    <a:pt x="1279" y="630"/>
                  </a:cubicBezTo>
                  <a:cubicBezTo>
                    <a:pt x="1279" y="285"/>
                    <a:pt x="995" y="0"/>
                    <a:pt x="629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3"/>
            <p:cNvSpPr/>
            <p:nvPr/>
          </p:nvSpPr>
          <p:spPr>
            <a:xfrm>
              <a:off x="5358550" y="3273950"/>
              <a:ext cx="78175" cy="118775"/>
            </a:xfrm>
            <a:custGeom>
              <a:avLst/>
              <a:gdLst/>
              <a:ahLst/>
              <a:cxnLst/>
              <a:rect l="l" t="t" r="r" b="b"/>
              <a:pathLst>
                <a:path w="3127" h="4751" extrusionOk="0">
                  <a:moveTo>
                    <a:pt x="2702" y="454"/>
                  </a:moveTo>
                  <a:lnTo>
                    <a:pt x="2702" y="454"/>
                  </a:lnTo>
                  <a:cubicBezTo>
                    <a:pt x="2625" y="809"/>
                    <a:pt x="2554" y="1162"/>
                    <a:pt x="2457" y="1502"/>
                  </a:cubicBezTo>
                  <a:cubicBezTo>
                    <a:pt x="2335" y="1949"/>
                    <a:pt x="2173" y="2375"/>
                    <a:pt x="1970" y="2781"/>
                  </a:cubicBezTo>
                  <a:cubicBezTo>
                    <a:pt x="1746" y="3167"/>
                    <a:pt x="1483" y="3532"/>
                    <a:pt x="1158" y="3857"/>
                  </a:cubicBezTo>
                  <a:cubicBezTo>
                    <a:pt x="995" y="4019"/>
                    <a:pt x="833" y="4161"/>
                    <a:pt x="650" y="4304"/>
                  </a:cubicBezTo>
                  <a:cubicBezTo>
                    <a:pt x="549" y="4364"/>
                    <a:pt x="468" y="4405"/>
                    <a:pt x="366" y="4466"/>
                  </a:cubicBezTo>
                  <a:cubicBezTo>
                    <a:pt x="316" y="4486"/>
                    <a:pt x="267" y="4506"/>
                    <a:pt x="214" y="4526"/>
                  </a:cubicBezTo>
                  <a:lnTo>
                    <a:pt x="214" y="4526"/>
                  </a:lnTo>
                  <a:cubicBezTo>
                    <a:pt x="335" y="4134"/>
                    <a:pt x="444" y="3744"/>
                    <a:pt x="569" y="3370"/>
                  </a:cubicBezTo>
                  <a:cubicBezTo>
                    <a:pt x="711" y="2923"/>
                    <a:pt x="874" y="2497"/>
                    <a:pt x="1077" y="2111"/>
                  </a:cubicBezTo>
                  <a:cubicBezTo>
                    <a:pt x="1138" y="1990"/>
                    <a:pt x="1178" y="1908"/>
                    <a:pt x="1239" y="1807"/>
                  </a:cubicBezTo>
                  <a:cubicBezTo>
                    <a:pt x="1280" y="1726"/>
                    <a:pt x="1341" y="1624"/>
                    <a:pt x="1422" y="1543"/>
                  </a:cubicBezTo>
                  <a:cubicBezTo>
                    <a:pt x="1544" y="1360"/>
                    <a:pt x="1686" y="1198"/>
                    <a:pt x="1848" y="1036"/>
                  </a:cubicBezTo>
                  <a:cubicBezTo>
                    <a:pt x="2091" y="792"/>
                    <a:pt x="2386" y="588"/>
                    <a:pt x="2702" y="454"/>
                  </a:cubicBezTo>
                  <a:close/>
                  <a:moveTo>
                    <a:pt x="3127" y="0"/>
                  </a:moveTo>
                  <a:lnTo>
                    <a:pt x="2863" y="61"/>
                  </a:lnTo>
                  <a:cubicBezTo>
                    <a:pt x="2376" y="163"/>
                    <a:pt x="1949" y="427"/>
                    <a:pt x="1584" y="751"/>
                  </a:cubicBezTo>
                  <a:cubicBezTo>
                    <a:pt x="1401" y="914"/>
                    <a:pt x="1239" y="1096"/>
                    <a:pt x="1077" y="1299"/>
                  </a:cubicBezTo>
                  <a:cubicBezTo>
                    <a:pt x="1016" y="1401"/>
                    <a:pt x="935" y="1502"/>
                    <a:pt x="874" y="1604"/>
                  </a:cubicBezTo>
                  <a:cubicBezTo>
                    <a:pt x="813" y="1705"/>
                    <a:pt x="752" y="1807"/>
                    <a:pt x="711" y="1908"/>
                  </a:cubicBezTo>
                  <a:cubicBezTo>
                    <a:pt x="488" y="2355"/>
                    <a:pt x="326" y="2801"/>
                    <a:pt x="204" y="3268"/>
                  </a:cubicBezTo>
                  <a:cubicBezTo>
                    <a:pt x="102" y="3715"/>
                    <a:pt x="21" y="4182"/>
                    <a:pt x="1" y="4649"/>
                  </a:cubicBezTo>
                  <a:lnTo>
                    <a:pt x="71" y="4666"/>
                  </a:lnTo>
                  <a:lnTo>
                    <a:pt x="102" y="4750"/>
                  </a:lnTo>
                  <a:cubicBezTo>
                    <a:pt x="224" y="4709"/>
                    <a:pt x="326" y="4669"/>
                    <a:pt x="447" y="4608"/>
                  </a:cubicBezTo>
                  <a:cubicBezTo>
                    <a:pt x="549" y="4567"/>
                    <a:pt x="650" y="4506"/>
                    <a:pt x="732" y="4425"/>
                  </a:cubicBezTo>
                  <a:cubicBezTo>
                    <a:pt x="935" y="4304"/>
                    <a:pt x="1117" y="4141"/>
                    <a:pt x="1280" y="3979"/>
                  </a:cubicBezTo>
                  <a:cubicBezTo>
                    <a:pt x="1604" y="3654"/>
                    <a:pt x="1889" y="3268"/>
                    <a:pt x="2132" y="2862"/>
                  </a:cubicBezTo>
                  <a:cubicBezTo>
                    <a:pt x="2355" y="2456"/>
                    <a:pt x="2538" y="2030"/>
                    <a:pt x="2680" y="1584"/>
                  </a:cubicBezTo>
                  <a:cubicBezTo>
                    <a:pt x="2822" y="1137"/>
                    <a:pt x="2944" y="691"/>
                    <a:pt x="3066" y="244"/>
                  </a:cubicBezTo>
                  <a:lnTo>
                    <a:pt x="3127" y="0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3"/>
            <p:cNvSpPr/>
            <p:nvPr/>
          </p:nvSpPr>
          <p:spPr>
            <a:xfrm>
              <a:off x="5249450" y="3416675"/>
              <a:ext cx="112675" cy="53175"/>
            </a:xfrm>
            <a:custGeom>
              <a:avLst/>
              <a:gdLst/>
              <a:ahLst/>
              <a:cxnLst/>
              <a:rect l="l" t="t" r="r" b="b"/>
              <a:pathLst>
                <a:path w="4507" h="2127" extrusionOk="0">
                  <a:moveTo>
                    <a:pt x="506" y="169"/>
                  </a:moveTo>
                  <a:cubicBezTo>
                    <a:pt x="562" y="169"/>
                    <a:pt x="617" y="172"/>
                    <a:pt x="671" y="178"/>
                  </a:cubicBezTo>
                  <a:cubicBezTo>
                    <a:pt x="853" y="178"/>
                    <a:pt x="1056" y="198"/>
                    <a:pt x="1239" y="239"/>
                  </a:cubicBezTo>
                  <a:cubicBezTo>
                    <a:pt x="1422" y="259"/>
                    <a:pt x="1625" y="320"/>
                    <a:pt x="1807" y="360"/>
                  </a:cubicBezTo>
                  <a:cubicBezTo>
                    <a:pt x="1990" y="421"/>
                    <a:pt x="2173" y="482"/>
                    <a:pt x="2335" y="543"/>
                  </a:cubicBezTo>
                  <a:cubicBezTo>
                    <a:pt x="2700" y="685"/>
                    <a:pt x="3025" y="888"/>
                    <a:pt x="3330" y="1111"/>
                  </a:cubicBezTo>
                  <a:cubicBezTo>
                    <a:pt x="3492" y="1213"/>
                    <a:pt x="3634" y="1335"/>
                    <a:pt x="3756" y="1477"/>
                  </a:cubicBezTo>
                  <a:cubicBezTo>
                    <a:pt x="3834" y="1554"/>
                    <a:pt x="3899" y="1632"/>
                    <a:pt x="3959" y="1713"/>
                  </a:cubicBezTo>
                  <a:lnTo>
                    <a:pt x="3959" y="1713"/>
                  </a:lnTo>
                  <a:cubicBezTo>
                    <a:pt x="3751" y="1736"/>
                    <a:pt x="3543" y="1748"/>
                    <a:pt x="3335" y="1748"/>
                  </a:cubicBezTo>
                  <a:cubicBezTo>
                    <a:pt x="3238" y="1748"/>
                    <a:pt x="3142" y="1746"/>
                    <a:pt x="3046" y="1741"/>
                  </a:cubicBezTo>
                  <a:cubicBezTo>
                    <a:pt x="2843" y="1720"/>
                    <a:pt x="2660" y="1700"/>
                    <a:pt x="2477" y="1659"/>
                  </a:cubicBezTo>
                  <a:cubicBezTo>
                    <a:pt x="2376" y="1639"/>
                    <a:pt x="2295" y="1619"/>
                    <a:pt x="2193" y="1599"/>
                  </a:cubicBezTo>
                  <a:cubicBezTo>
                    <a:pt x="2092" y="1558"/>
                    <a:pt x="2031" y="1538"/>
                    <a:pt x="1929" y="1497"/>
                  </a:cubicBezTo>
                  <a:cubicBezTo>
                    <a:pt x="1828" y="1456"/>
                    <a:pt x="1767" y="1416"/>
                    <a:pt x="1686" y="1375"/>
                  </a:cubicBezTo>
                  <a:cubicBezTo>
                    <a:pt x="1584" y="1335"/>
                    <a:pt x="1503" y="1294"/>
                    <a:pt x="1422" y="1233"/>
                  </a:cubicBezTo>
                  <a:cubicBezTo>
                    <a:pt x="1259" y="1132"/>
                    <a:pt x="1117" y="1030"/>
                    <a:pt x="955" y="908"/>
                  </a:cubicBezTo>
                  <a:cubicBezTo>
                    <a:pt x="704" y="694"/>
                    <a:pt x="454" y="447"/>
                    <a:pt x="245" y="183"/>
                  </a:cubicBezTo>
                  <a:lnTo>
                    <a:pt x="245" y="183"/>
                  </a:lnTo>
                  <a:cubicBezTo>
                    <a:pt x="331" y="175"/>
                    <a:pt x="419" y="169"/>
                    <a:pt x="506" y="169"/>
                  </a:cubicBezTo>
                  <a:close/>
                  <a:moveTo>
                    <a:pt x="369" y="0"/>
                  </a:moveTo>
                  <a:cubicBezTo>
                    <a:pt x="270" y="0"/>
                    <a:pt x="173" y="5"/>
                    <a:pt x="82" y="15"/>
                  </a:cubicBezTo>
                  <a:lnTo>
                    <a:pt x="93" y="111"/>
                  </a:lnTo>
                  <a:lnTo>
                    <a:pt x="1" y="157"/>
                  </a:lnTo>
                  <a:cubicBezTo>
                    <a:pt x="143" y="543"/>
                    <a:pt x="407" y="888"/>
                    <a:pt x="711" y="1193"/>
                  </a:cubicBezTo>
                  <a:cubicBezTo>
                    <a:pt x="874" y="1335"/>
                    <a:pt x="1036" y="1477"/>
                    <a:pt x="1198" y="1599"/>
                  </a:cubicBezTo>
                  <a:cubicBezTo>
                    <a:pt x="1300" y="1639"/>
                    <a:pt x="1381" y="1700"/>
                    <a:pt x="1483" y="1761"/>
                  </a:cubicBezTo>
                  <a:cubicBezTo>
                    <a:pt x="1564" y="1802"/>
                    <a:pt x="1686" y="1862"/>
                    <a:pt x="1787" y="1883"/>
                  </a:cubicBezTo>
                  <a:cubicBezTo>
                    <a:pt x="1868" y="1923"/>
                    <a:pt x="1990" y="1964"/>
                    <a:pt x="2092" y="1984"/>
                  </a:cubicBezTo>
                  <a:cubicBezTo>
                    <a:pt x="2193" y="2025"/>
                    <a:pt x="2295" y="2045"/>
                    <a:pt x="2396" y="2065"/>
                  </a:cubicBezTo>
                  <a:cubicBezTo>
                    <a:pt x="2599" y="2106"/>
                    <a:pt x="2822" y="2126"/>
                    <a:pt x="3025" y="2126"/>
                  </a:cubicBezTo>
                  <a:cubicBezTo>
                    <a:pt x="3452" y="2126"/>
                    <a:pt x="3857" y="2086"/>
                    <a:pt x="4263" y="1984"/>
                  </a:cubicBezTo>
                  <a:lnTo>
                    <a:pt x="4507" y="1923"/>
                  </a:lnTo>
                  <a:lnTo>
                    <a:pt x="4365" y="1741"/>
                  </a:lnTo>
                  <a:cubicBezTo>
                    <a:pt x="4243" y="1578"/>
                    <a:pt x="4101" y="1416"/>
                    <a:pt x="3959" y="1274"/>
                  </a:cubicBezTo>
                  <a:cubicBezTo>
                    <a:pt x="3797" y="1152"/>
                    <a:pt x="3634" y="1030"/>
                    <a:pt x="3472" y="908"/>
                  </a:cubicBezTo>
                  <a:cubicBezTo>
                    <a:pt x="3309" y="807"/>
                    <a:pt x="3127" y="705"/>
                    <a:pt x="2964" y="604"/>
                  </a:cubicBezTo>
                  <a:cubicBezTo>
                    <a:pt x="2782" y="523"/>
                    <a:pt x="2599" y="442"/>
                    <a:pt x="2416" y="381"/>
                  </a:cubicBezTo>
                  <a:cubicBezTo>
                    <a:pt x="2234" y="300"/>
                    <a:pt x="2031" y="239"/>
                    <a:pt x="1848" y="198"/>
                  </a:cubicBezTo>
                  <a:cubicBezTo>
                    <a:pt x="1665" y="137"/>
                    <a:pt x="1462" y="97"/>
                    <a:pt x="1259" y="56"/>
                  </a:cubicBezTo>
                  <a:cubicBezTo>
                    <a:pt x="1077" y="36"/>
                    <a:pt x="874" y="15"/>
                    <a:pt x="671" y="15"/>
                  </a:cubicBezTo>
                  <a:cubicBezTo>
                    <a:pt x="569" y="5"/>
                    <a:pt x="468" y="0"/>
                    <a:pt x="369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3"/>
            <p:cNvSpPr/>
            <p:nvPr/>
          </p:nvSpPr>
          <p:spPr>
            <a:xfrm>
              <a:off x="5118550" y="3340925"/>
              <a:ext cx="135000" cy="66000"/>
            </a:xfrm>
            <a:custGeom>
              <a:avLst/>
              <a:gdLst/>
              <a:ahLst/>
              <a:cxnLst/>
              <a:rect l="l" t="t" r="r" b="b"/>
              <a:pathLst>
                <a:path w="5400" h="2640" extrusionOk="0">
                  <a:moveTo>
                    <a:pt x="4518" y="574"/>
                  </a:moveTo>
                  <a:cubicBezTo>
                    <a:pt x="4328" y="795"/>
                    <a:pt x="4121" y="1001"/>
                    <a:pt x="3897" y="1198"/>
                  </a:cubicBezTo>
                  <a:cubicBezTo>
                    <a:pt x="3552" y="1503"/>
                    <a:pt x="3187" y="1787"/>
                    <a:pt x="2781" y="2010"/>
                  </a:cubicBezTo>
                  <a:cubicBezTo>
                    <a:pt x="2375" y="2213"/>
                    <a:pt x="1928" y="2355"/>
                    <a:pt x="1482" y="2416"/>
                  </a:cubicBezTo>
                  <a:cubicBezTo>
                    <a:pt x="1259" y="2457"/>
                    <a:pt x="1015" y="2477"/>
                    <a:pt x="792" y="2477"/>
                  </a:cubicBezTo>
                  <a:cubicBezTo>
                    <a:pt x="605" y="2460"/>
                    <a:pt x="417" y="2443"/>
                    <a:pt x="218" y="2414"/>
                  </a:cubicBezTo>
                  <a:lnTo>
                    <a:pt x="218" y="2414"/>
                  </a:lnTo>
                  <a:cubicBezTo>
                    <a:pt x="248" y="2348"/>
                    <a:pt x="281" y="2286"/>
                    <a:pt x="325" y="2213"/>
                  </a:cubicBezTo>
                  <a:cubicBezTo>
                    <a:pt x="386" y="2132"/>
                    <a:pt x="467" y="2051"/>
                    <a:pt x="528" y="1970"/>
                  </a:cubicBezTo>
                  <a:cubicBezTo>
                    <a:pt x="670" y="1807"/>
                    <a:pt x="853" y="1665"/>
                    <a:pt x="1035" y="1564"/>
                  </a:cubicBezTo>
                  <a:cubicBezTo>
                    <a:pt x="1218" y="1442"/>
                    <a:pt x="1421" y="1340"/>
                    <a:pt x="1624" y="1259"/>
                  </a:cubicBezTo>
                  <a:cubicBezTo>
                    <a:pt x="1847" y="1178"/>
                    <a:pt x="2050" y="1117"/>
                    <a:pt x="2273" y="1036"/>
                  </a:cubicBezTo>
                  <a:cubicBezTo>
                    <a:pt x="2700" y="914"/>
                    <a:pt x="3146" y="833"/>
                    <a:pt x="3613" y="772"/>
                  </a:cubicBezTo>
                  <a:cubicBezTo>
                    <a:pt x="3908" y="705"/>
                    <a:pt x="4211" y="647"/>
                    <a:pt x="4518" y="574"/>
                  </a:cubicBezTo>
                  <a:close/>
                  <a:moveTo>
                    <a:pt x="5399" y="1"/>
                  </a:moveTo>
                  <a:lnTo>
                    <a:pt x="4892" y="143"/>
                  </a:lnTo>
                  <a:cubicBezTo>
                    <a:pt x="4466" y="265"/>
                    <a:pt x="3999" y="325"/>
                    <a:pt x="3552" y="366"/>
                  </a:cubicBezTo>
                  <a:cubicBezTo>
                    <a:pt x="3085" y="447"/>
                    <a:pt x="2619" y="508"/>
                    <a:pt x="2152" y="630"/>
                  </a:cubicBezTo>
                  <a:cubicBezTo>
                    <a:pt x="1928" y="691"/>
                    <a:pt x="1685" y="792"/>
                    <a:pt x="1462" y="894"/>
                  </a:cubicBezTo>
                  <a:cubicBezTo>
                    <a:pt x="1238" y="995"/>
                    <a:pt x="1035" y="1097"/>
                    <a:pt x="832" y="1259"/>
                  </a:cubicBezTo>
                  <a:cubicBezTo>
                    <a:pt x="629" y="1401"/>
                    <a:pt x="447" y="1564"/>
                    <a:pt x="305" y="1767"/>
                  </a:cubicBezTo>
                  <a:cubicBezTo>
                    <a:pt x="223" y="1868"/>
                    <a:pt x="163" y="1990"/>
                    <a:pt x="102" y="2091"/>
                  </a:cubicBezTo>
                  <a:lnTo>
                    <a:pt x="41" y="2274"/>
                  </a:lnTo>
                  <a:lnTo>
                    <a:pt x="0" y="2457"/>
                  </a:lnTo>
                  <a:lnTo>
                    <a:pt x="93" y="2477"/>
                  </a:lnTo>
                  <a:lnTo>
                    <a:pt x="93" y="2477"/>
                  </a:lnTo>
                  <a:lnTo>
                    <a:pt x="81" y="2578"/>
                  </a:lnTo>
                  <a:cubicBezTo>
                    <a:pt x="305" y="2619"/>
                    <a:pt x="548" y="2639"/>
                    <a:pt x="792" y="2639"/>
                  </a:cubicBezTo>
                  <a:cubicBezTo>
                    <a:pt x="1035" y="2639"/>
                    <a:pt x="1259" y="2619"/>
                    <a:pt x="1502" y="2599"/>
                  </a:cubicBezTo>
                  <a:cubicBezTo>
                    <a:pt x="1969" y="2538"/>
                    <a:pt x="2436" y="2396"/>
                    <a:pt x="2862" y="2173"/>
                  </a:cubicBezTo>
                  <a:cubicBezTo>
                    <a:pt x="3715" y="1746"/>
                    <a:pt x="4445" y="1117"/>
                    <a:pt x="5075" y="386"/>
                  </a:cubicBezTo>
                  <a:lnTo>
                    <a:pt x="5399" y="1"/>
                  </a:ln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3"/>
            <p:cNvSpPr/>
            <p:nvPr/>
          </p:nvSpPr>
          <p:spPr>
            <a:xfrm>
              <a:off x="5257575" y="3417825"/>
              <a:ext cx="97450" cy="44400"/>
            </a:xfrm>
            <a:custGeom>
              <a:avLst/>
              <a:gdLst/>
              <a:ahLst/>
              <a:cxnLst/>
              <a:rect l="l" t="t" r="r" b="b"/>
              <a:pathLst>
                <a:path w="3898" h="1776" extrusionOk="0">
                  <a:moveTo>
                    <a:pt x="62" y="1"/>
                  </a:moveTo>
                  <a:cubicBezTo>
                    <a:pt x="48" y="1"/>
                    <a:pt x="35" y="10"/>
                    <a:pt x="21" y="10"/>
                  </a:cubicBezTo>
                  <a:cubicBezTo>
                    <a:pt x="1" y="51"/>
                    <a:pt x="1" y="71"/>
                    <a:pt x="41" y="91"/>
                  </a:cubicBezTo>
                  <a:cubicBezTo>
                    <a:pt x="41" y="91"/>
                    <a:pt x="244" y="254"/>
                    <a:pt x="569" y="456"/>
                  </a:cubicBezTo>
                  <a:cubicBezTo>
                    <a:pt x="914" y="659"/>
                    <a:pt x="1381" y="883"/>
                    <a:pt x="1868" y="1065"/>
                  </a:cubicBezTo>
                  <a:cubicBezTo>
                    <a:pt x="2355" y="1268"/>
                    <a:pt x="2822" y="1451"/>
                    <a:pt x="3208" y="1573"/>
                  </a:cubicBezTo>
                  <a:cubicBezTo>
                    <a:pt x="3573" y="1695"/>
                    <a:pt x="3817" y="1776"/>
                    <a:pt x="3817" y="1776"/>
                  </a:cubicBezTo>
                  <a:cubicBezTo>
                    <a:pt x="3857" y="1776"/>
                    <a:pt x="3878" y="1756"/>
                    <a:pt x="3898" y="1735"/>
                  </a:cubicBezTo>
                  <a:cubicBezTo>
                    <a:pt x="3898" y="1695"/>
                    <a:pt x="3878" y="1674"/>
                    <a:pt x="3857" y="1674"/>
                  </a:cubicBezTo>
                  <a:cubicBezTo>
                    <a:pt x="3857" y="1674"/>
                    <a:pt x="3593" y="1613"/>
                    <a:pt x="3228" y="1471"/>
                  </a:cubicBezTo>
                  <a:cubicBezTo>
                    <a:pt x="2863" y="1350"/>
                    <a:pt x="2396" y="1147"/>
                    <a:pt x="1949" y="903"/>
                  </a:cubicBezTo>
                  <a:cubicBezTo>
                    <a:pt x="1482" y="659"/>
                    <a:pt x="1036" y="416"/>
                    <a:pt x="691" y="254"/>
                  </a:cubicBezTo>
                  <a:cubicBezTo>
                    <a:pt x="346" y="71"/>
                    <a:pt x="82" y="10"/>
                    <a:pt x="82" y="10"/>
                  </a:cubicBezTo>
                  <a:cubicBezTo>
                    <a:pt x="75" y="3"/>
                    <a:pt x="68" y="1"/>
                    <a:pt x="62" y="1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3"/>
            <p:cNvSpPr/>
            <p:nvPr/>
          </p:nvSpPr>
          <p:spPr>
            <a:xfrm>
              <a:off x="5122100" y="3353925"/>
              <a:ext cx="110650" cy="47625"/>
            </a:xfrm>
            <a:custGeom>
              <a:avLst/>
              <a:gdLst/>
              <a:ahLst/>
              <a:cxnLst/>
              <a:rect l="l" t="t" r="r" b="b"/>
              <a:pathLst>
                <a:path w="4426" h="1905" extrusionOk="0">
                  <a:moveTo>
                    <a:pt x="4375" y="0"/>
                  </a:moveTo>
                  <a:cubicBezTo>
                    <a:pt x="4366" y="0"/>
                    <a:pt x="4356" y="2"/>
                    <a:pt x="4344" y="8"/>
                  </a:cubicBezTo>
                  <a:cubicBezTo>
                    <a:pt x="4344" y="8"/>
                    <a:pt x="4080" y="130"/>
                    <a:pt x="3674" y="293"/>
                  </a:cubicBezTo>
                  <a:cubicBezTo>
                    <a:pt x="3268" y="455"/>
                    <a:pt x="2720" y="678"/>
                    <a:pt x="2172" y="861"/>
                  </a:cubicBezTo>
                  <a:cubicBezTo>
                    <a:pt x="1624" y="1064"/>
                    <a:pt x="1076" y="1287"/>
                    <a:pt x="670" y="1470"/>
                  </a:cubicBezTo>
                  <a:cubicBezTo>
                    <a:pt x="264" y="1653"/>
                    <a:pt x="21" y="1795"/>
                    <a:pt x="21" y="1795"/>
                  </a:cubicBezTo>
                  <a:cubicBezTo>
                    <a:pt x="0" y="1815"/>
                    <a:pt x="0" y="1835"/>
                    <a:pt x="0" y="1856"/>
                  </a:cubicBezTo>
                  <a:cubicBezTo>
                    <a:pt x="0" y="1885"/>
                    <a:pt x="22" y="1904"/>
                    <a:pt x="42" y="1904"/>
                  </a:cubicBezTo>
                  <a:cubicBezTo>
                    <a:pt x="49" y="1904"/>
                    <a:pt x="56" y="1902"/>
                    <a:pt x="61" y="1896"/>
                  </a:cubicBezTo>
                  <a:cubicBezTo>
                    <a:pt x="61" y="1896"/>
                    <a:pt x="345" y="1835"/>
                    <a:pt x="772" y="1673"/>
                  </a:cubicBezTo>
                  <a:cubicBezTo>
                    <a:pt x="1177" y="1531"/>
                    <a:pt x="1705" y="1287"/>
                    <a:pt x="2253" y="1044"/>
                  </a:cubicBezTo>
                  <a:cubicBezTo>
                    <a:pt x="2781" y="800"/>
                    <a:pt x="3309" y="556"/>
                    <a:pt x="3715" y="394"/>
                  </a:cubicBezTo>
                  <a:cubicBezTo>
                    <a:pt x="4121" y="211"/>
                    <a:pt x="4384" y="110"/>
                    <a:pt x="4384" y="110"/>
                  </a:cubicBezTo>
                  <a:lnTo>
                    <a:pt x="4405" y="110"/>
                  </a:lnTo>
                  <a:cubicBezTo>
                    <a:pt x="4425" y="90"/>
                    <a:pt x="4425" y="69"/>
                    <a:pt x="4425" y="29"/>
                  </a:cubicBezTo>
                  <a:cubicBezTo>
                    <a:pt x="4411" y="14"/>
                    <a:pt x="4396" y="0"/>
                    <a:pt x="4375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3"/>
            <p:cNvSpPr/>
            <p:nvPr/>
          </p:nvSpPr>
          <p:spPr>
            <a:xfrm>
              <a:off x="5367175" y="3282075"/>
              <a:ext cx="61950" cy="106800"/>
            </a:xfrm>
            <a:custGeom>
              <a:avLst/>
              <a:gdLst/>
              <a:ahLst/>
              <a:cxnLst/>
              <a:rect l="l" t="t" r="r" b="b"/>
              <a:pathLst>
                <a:path w="2478" h="4272" extrusionOk="0">
                  <a:moveTo>
                    <a:pt x="2457" y="0"/>
                  </a:moveTo>
                  <a:cubicBezTo>
                    <a:pt x="2437" y="0"/>
                    <a:pt x="2396" y="0"/>
                    <a:pt x="2376" y="20"/>
                  </a:cubicBezTo>
                  <a:cubicBezTo>
                    <a:pt x="2376" y="20"/>
                    <a:pt x="2193" y="264"/>
                    <a:pt x="1929" y="609"/>
                  </a:cubicBezTo>
                  <a:cubicBezTo>
                    <a:pt x="1645" y="974"/>
                    <a:pt x="1300" y="1482"/>
                    <a:pt x="975" y="1989"/>
                  </a:cubicBezTo>
                  <a:cubicBezTo>
                    <a:pt x="833" y="2253"/>
                    <a:pt x="671" y="2517"/>
                    <a:pt x="549" y="2761"/>
                  </a:cubicBezTo>
                  <a:cubicBezTo>
                    <a:pt x="427" y="3025"/>
                    <a:pt x="305" y="3268"/>
                    <a:pt x="224" y="3471"/>
                  </a:cubicBezTo>
                  <a:cubicBezTo>
                    <a:pt x="62" y="3897"/>
                    <a:pt x="1" y="4202"/>
                    <a:pt x="1" y="4202"/>
                  </a:cubicBezTo>
                  <a:cubicBezTo>
                    <a:pt x="1" y="4222"/>
                    <a:pt x="21" y="4242"/>
                    <a:pt x="42" y="4263"/>
                  </a:cubicBezTo>
                  <a:cubicBezTo>
                    <a:pt x="47" y="4269"/>
                    <a:pt x="55" y="4271"/>
                    <a:pt x="63" y="4271"/>
                  </a:cubicBezTo>
                  <a:cubicBezTo>
                    <a:pt x="82" y="4271"/>
                    <a:pt x="102" y="4257"/>
                    <a:pt x="102" y="4242"/>
                  </a:cubicBezTo>
                  <a:cubicBezTo>
                    <a:pt x="102" y="4242"/>
                    <a:pt x="265" y="3979"/>
                    <a:pt x="448" y="3573"/>
                  </a:cubicBezTo>
                  <a:cubicBezTo>
                    <a:pt x="630" y="3167"/>
                    <a:pt x="874" y="2619"/>
                    <a:pt x="1158" y="2091"/>
                  </a:cubicBezTo>
                  <a:cubicBezTo>
                    <a:pt x="1422" y="1543"/>
                    <a:pt x="1747" y="1035"/>
                    <a:pt x="2010" y="690"/>
                  </a:cubicBezTo>
                  <a:cubicBezTo>
                    <a:pt x="2274" y="305"/>
                    <a:pt x="2457" y="81"/>
                    <a:pt x="2457" y="81"/>
                  </a:cubicBezTo>
                  <a:lnTo>
                    <a:pt x="2477" y="81"/>
                  </a:lnTo>
                  <a:cubicBezTo>
                    <a:pt x="2477" y="61"/>
                    <a:pt x="2477" y="20"/>
                    <a:pt x="2457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3"/>
            <p:cNvSpPr/>
            <p:nvPr/>
          </p:nvSpPr>
          <p:spPr>
            <a:xfrm>
              <a:off x="4836900" y="3219150"/>
              <a:ext cx="26925" cy="27425"/>
            </a:xfrm>
            <a:custGeom>
              <a:avLst/>
              <a:gdLst/>
              <a:ahLst/>
              <a:cxnLst/>
              <a:rect l="l" t="t" r="r" b="b"/>
              <a:pathLst>
                <a:path w="1077" h="1097" extrusionOk="0">
                  <a:moveTo>
                    <a:pt x="549" y="0"/>
                  </a:moveTo>
                  <a:cubicBezTo>
                    <a:pt x="245" y="0"/>
                    <a:pt x="1" y="244"/>
                    <a:pt x="1" y="548"/>
                  </a:cubicBezTo>
                  <a:cubicBezTo>
                    <a:pt x="1" y="853"/>
                    <a:pt x="245" y="1096"/>
                    <a:pt x="549" y="1096"/>
                  </a:cubicBezTo>
                  <a:cubicBezTo>
                    <a:pt x="833" y="1096"/>
                    <a:pt x="1077" y="853"/>
                    <a:pt x="1077" y="548"/>
                  </a:cubicBezTo>
                  <a:cubicBezTo>
                    <a:pt x="1077" y="244"/>
                    <a:pt x="833" y="0"/>
                    <a:pt x="549" y="0"/>
                  </a:cubicBezTo>
                  <a:close/>
                </a:path>
              </a:pathLst>
            </a:custGeom>
            <a:solidFill>
              <a:srgbClr val="B17F4A">
                <a:alpha val="43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" name="Google Shape;472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3599999">
            <a:off x="-1898149" y="3527255"/>
            <a:ext cx="4033503" cy="2162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210783">
            <a:off x="6740751" y="4705756"/>
            <a:ext cx="4033500" cy="21624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1_Title and two 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5162060" y="2286734"/>
            <a:ext cx="2145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5162065" y="2821334"/>
            <a:ext cx="2145300" cy="102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1836640" y="2821334"/>
            <a:ext cx="2145300" cy="102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 idx="3"/>
          </p:nvPr>
        </p:nvSpPr>
        <p:spPr>
          <a:xfrm>
            <a:off x="1836635" y="2286734"/>
            <a:ext cx="2145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title" idx="4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35" name="Google Shape;35;p5"/>
          <p:cNvGrpSpPr/>
          <p:nvPr/>
        </p:nvGrpSpPr>
        <p:grpSpPr>
          <a:xfrm>
            <a:off x="0" y="4569046"/>
            <a:ext cx="1022509" cy="572747"/>
            <a:chOff x="-77" y="3784091"/>
            <a:chExt cx="2423582" cy="1357541"/>
          </a:xfrm>
        </p:grpSpPr>
        <p:sp>
          <p:nvSpPr>
            <p:cNvPr id="36" name="Google Shape;36;p5"/>
            <p:cNvSpPr/>
            <p:nvPr/>
          </p:nvSpPr>
          <p:spPr>
            <a:xfrm>
              <a:off x="-77" y="4201246"/>
              <a:ext cx="1609391" cy="940370"/>
            </a:xfrm>
            <a:custGeom>
              <a:avLst/>
              <a:gdLst/>
              <a:ahLst/>
              <a:cxnLst/>
              <a:rect l="l" t="t" r="r" b="b"/>
              <a:pathLst>
                <a:path w="33428" h="19530" extrusionOk="0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5"/>
            <p:cNvSpPr/>
            <p:nvPr/>
          </p:nvSpPr>
          <p:spPr>
            <a:xfrm>
              <a:off x="313483" y="3784091"/>
              <a:ext cx="1410360" cy="1357541"/>
            </a:xfrm>
            <a:custGeom>
              <a:avLst/>
              <a:gdLst/>
              <a:ahLst/>
              <a:cxnLst/>
              <a:rect l="l" t="t" r="r" b="b"/>
              <a:pathLst>
                <a:path w="29294" h="28194" extrusionOk="0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5"/>
            <p:cNvSpPr/>
            <p:nvPr/>
          </p:nvSpPr>
          <p:spPr>
            <a:xfrm>
              <a:off x="626560" y="3887658"/>
              <a:ext cx="1253840" cy="1253970"/>
            </a:xfrm>
            <a:custGeom>
              <a:avLst/>
              <a:gdLst/>
              <a:ahLst/>
              <a:cxnLst/>
              <a:rect l="l" t="t" r="r" b="b"/>
              <a:pathLst>
                <a:path w="26043" h="26043" extrusionOk="0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5"/>
            <p:cNvSpPr/>
            <p:nvPr/>
          </p:nvSpPr>
          <p:spPr>
            <a:xfrm>
              <a:off x="940119" y="4201246"/>
              <a:ext cx="1410360" cy="940370"/>
            </a:xfrm>
            <a:custGeom>
              <a:avLst/>
              <a:gdLst/>
              <a:ahLst/>
              <a:cxnLst/>
              <a:rect l="l" t="t" r="r" b="b"/>
              <a:pathLst>
                <a:path w="29294" h="19530" extrusionOk="0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5"/>
            <p:cNvSpPr/>
            <p:nvPr/>
          </p:nvSpPr>
          <p:spPr>
            <a:xfrm>
              <a:off x="1253678" y="4514786"/>
              <a:ext cx="1169827" cy="626817"/>
            </a:xfrm>
            <a:custGeom>
              <a:avLst/>
              <a:gdLst/>
              <a:ahLst/>
              <a:cxnLst/>
              <a:rect l="l" t="t" r="r" b="b"/>
              <a:pathLst>
                <a:path w="24298" h="13018" extrusionOk="0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41;p5"/>
          <p:cNvGrpSpPr/>
          <p:nvPr/>
        </p:nvGrpSpPr>
        <p:grpSpPr>
          <a:xfrm flipH="1">
            <a:off x="8121500" y="4569046"/>
            <a:ext cx="1022509" cy="572747"/>
            <a:chOff x="-77" y="3784091"/>
            <a:chExt cx="2423582" cy="1357541"/>
          </a:xfrm>
        </p:grpSpPr>
        <p:sp>
          <p:nvSpPr>
            <p:cNvPr id="42" name="Google Shape;42;p5"/>
            <p:cNvSpPr/>
            <p:nvPr/>
          </p:nvSpPr>
          <p:spPr>
            <a:xfrm>
              <a:off x="-77" y="4201246"/>
              <a:ext cx="1609391" cy="940370"/>
            </a:xfrm>
            <a:custGeom>
              <a:avLst/>
              <a:gdLst/>
              <a:ahLst/>
              <a:cxnLst/>
              <a:rect l="l" t="t" r="r" b="b"/>
              <a:pathLst>
                <a:path w="33428" h="19530" extrusionOk="0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313483" y="3784091"/>
              <a:ext cx="1410360" cy="1357541"/>
            </a:xfrm>
            <a:custGeom>
              <a:avLst/>
              <a:gdLst/>
              <a:ahLst/>
              <a:cxnLst/>
              <a:rect l="l" t="t" r="r" b="b"/>
              <a:pathLst>
                <a:path w="29294" h="28194" extrusionOk="0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626560" y="3887658"/>
              <a:ext cx="1253840" cy="1253970"/>
            </a:xfrm>
            <a:custGeom>
              <a:avLst/>
              <a:gdLst/>
              <a:ahLst/>
              <a:cxnLst/>
              <a:rect l="l" t="t" r="r" b="b"/>
              <a:pathLst>
                <a:path w="26043" h="26043" extrusionOk="0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940119" y="4201246"/>
              <a:ext cx="1410360" cy="940370"/>
            </a:xfrm>
            <a:custGeom>
              <a:avLst/>
              <a:gdLst/>
              <a:ahLst/>
              <a:cxnLst/>
              <a:rect l="l" t="t" r="r" b="b"/>
              <a:pathLst>
                <a:path w="29294" h="19530" extrusionOk="0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1253678" y="4514786"/>
              <a:ext cx="1169827" cy="626817"/>
            </a:xfrm>
            <a:custGeom>
              <a:avLst/>
              <a:gdLst/>
              <a:ahLst/>
              <a:cxnLst/>
              <a:rect l="l" t="t" r="r" b="b"/>
              <a:pathLst>
                <a:path w="24298" h="13018" extrusionOk="0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788479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0" y="150132"/>
            <a:ext cx="9144000" cy="581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5674156-3125-48CE-B7AD-16F5FF6CA05A}"/>
              </a:ext>
            </a:extLst>
          </p:cNvPr>
          <p:cNvSpPr/>
          <p:nvPr userDrawn="1"/>
        </p:nvSpPr>
        <p:spPr>
          <a:xfrm>
            <a:off x="0" y="4948014"/>
            <a:ext cx="9144000" cy="1954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id="{BEA53C6E-B822-48C1-AE43-123E9E431F6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754036"/>
            <a:ext cx="9144000" cy="314534"/>
          </a:xfrm>
          <a:prstGeom prst="rect">
            <a:avLst/>
          </a:prstGeom>
        </p:spPr>
        <p:txBody>
          <a:bodyPr anchor="ctr"/>
          <a:lstStyle>
            <a:lvl1pPr marL="0" marR="0" indent="0" algn="ctr" defTabSz="685800" rtl="0" eaLnBrk="1" fontAlgn="auto" latinLnBrk="1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1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7822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53790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ormorant Unicase SemiBold"/>
              <a:buNone/>
              <a:defRPr sz="3500">
                <a:solidFill>
                  <a:schemeClr val="lt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249475"/>
            <a:ext cx="7713900" cy="33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Char char="●"/>
              <a:defRPr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Char char="○"/>
              <a:defRPr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Char char="■"/>
              <a:defRPr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Char char="●"/>
              <a:defRPr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Char char="○"/>
              <a:defRPr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Char char="■"/>
              <a:defRPr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Char char="●"/>
              <a:defRPr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Char char="○"/>
              <a:defRPr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Char char="■"/>
              <a:defRPr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9" r:id="rId4"/>
    <p:sldLayoutId id="2147483669" r:id="rId5"/>
    <p:sldLayoutId id="2147483670" r:id="rId6"/>
    <p:sldLayoutId id="2147483678" r:id="rId7"/>
    <p:sldLayoutId id="2147483679" r:id="rId8"/>
    <p:sldLayoutId id="2147483684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90B616-241D-4DFE-BC2F-C001ED77E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93" y="342900"/>
            <a:ext cx="8798814" cy="47320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E909E-CC4A-4E51-BC02-B893225D2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2593" y="1369219"/>
            <a:ext cx="8798814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B6EE4-1695-4DD6-9758-84FFE963D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2593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FDAD0-21E9-42D0-8C63-C6563197FC13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3250D-A8F9-4682-AD84-FD37BCAA62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46960" y="4767263"/>
            <a:ext cx="445008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1A788-841D-41AB-A983-152B6532F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14007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E3823-CC86-4AC6-95C0-DC3ECA80FD8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82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txStyles>
    <p:titleStyle>
      <a:lvl1pPr algn="ctr" defTabSz="685800" rtl="0" eaLnBrk="1" latinLnBrk="0" hangingPunct="1">
        <a:lnSpc>
          <a:spcPct val="90000"/>
        </a:lnSpc>
        <a:spcBef>
          <a:spcPts val="750"/>
        </a:spcBef>
        <a:buNone/>
        <a:defRPr sz="27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hyperlink" Target="https://www.youtube.com/watch?v=f0OTbmMtwNY&amp;t=3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5.png"/><Relationship Id="rId4" Type="http://schemas.microsoft.com/office/2007/relationships/hdphoto" Target="../media/hdphoto3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7.png"/><Relationship Id="rId7" Type="http://schemas.openxmlformats.org/officeDocument/2006/relationships/customXml" Target="../ink/ink1.xml"/><Relationship Id="rId12" Type="http://schemas.openxmlformats.org/officeDocument/2006/relationships/customXml" Target="../ink/ink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11" Type="http://schemas.openxmlformats.org/officeDocument/2006/relationships/customXml" Target="../ink/ink4.xml"/><Relationship Id="rId5" Type="http://schemas.openxmlformats.org/officeDocument/2006/relationships/image" Target="../media/image8.png"/><Relationship Id="rId10" Type="http://schemas.openxmlformats.org/officeDocument/2006/relationships/customXml" Target="../ink/ink3.xml"/><Relationship Id="rId4" Type="http://schemas.microsoft.com/office/2007/relationships/hdphoto" Target="../media/hdphoto1.wdp"/><Relationship Id="rId9" Type="http://schemas.openxmlformats.org/officeDocument/2006/relationships/customXml" Target="../ink/ink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34"/>
          <p:cNvSpPr/>
          <p:nvPr/>
        </p:nvSpPr>
        <p:spPr>
          <a:xfrm>
            <a:off x="2744357" y="4402875"/>
            <a:ext cx="3626463" cy="4047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indent="-317500">
              <a:buSzPts val="1400"/>
            </a:pPr>
            <a:endParaRPr>
              <a:sym typeface="Taviraj"/>
            </a:endParaRPr>
          </a:p>
        </p:txBody>
      </p:sp>
      <p:sp>
        <p:nvSpPr>
          <p:cNvPr id="536" name="Google Shape;536;p34"/>
          <p:cNvSpPr txBox="1">
            <a:spLocks noGrp="1"/>
          </p:cNvSpPr>
          <p:nvPr>
            <p:ph type="title"/>
          </p:nvPr>
        </p:nvSpPr>
        <p:spPr>
          <a:xfrm>
            <a:off x="735983" y="2187515"/>
            <a:ext cx="7672034" cy="122468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Energy generation using palm waste for Heating applications, </a:t>
            </a:r>
            <a:br>
              <a:rPr lang="en-GB" sz="2000" b="0" i="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b="0" i="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case study for Palestine</a:t>
            </a:r>
            <a:endParaRPr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38" name="Google Shape;538;p34"/>
          <p:cNvSpPr txBox="1">
            <a:spLocks noGrp="1"/>
          </p:cNvSpPr>
          <p:nvPr>
            <p:ph type="subTitle" idx="1"/>
          </p:nvPr>
        </p:nvSpPr>
        <p:spPr>
          <a:xfrm>
            <a:off x="3176492" y="4462800"/>
            <a:ext cx="2964177" cy="263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>
              <a:buClr>
                <a:srgbClr val="000000"/>
              </a:buClr>
              <a:buFont typeface="Arial"/>
            </a:pPr>
            <a:r>
              <a:rPr lang="e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Supervisour: Eng.Luqman Herzallah</a:t>
            </a:r>
            <a:endParaRPr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543" name="Google Shape;543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1074" y="3156320"/>
            <a:ext cx="958035" cy="1429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6944891" y="3156320"/>
            <a:ext cx="958035" cy="142900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490;p31">
            <a:extLst>
              <a:ext uri="{FF2B5EF4-FFF2-40B4-BE49-F238E27FC236}">
                <a16:creationId xmlns:a16="http://schemas.microsoft.com/office/drawing/2014/main" id="{9EE2A3A4-9B97-FBF1-D444-390B52953928}"/>
              </a:ext>
            </a:extLst>
          </p:cNvPr>
          <p:cNvSpPr/>
          <p:nvPr/>
        </p:nvSpPr>
        <p:spPr>
          <a:xfrm>
            <a:off x="2673444" y="3460534"/>
            <a:ext cx="3707700" cy="843455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/>
          </a:p>
        </p:txBody>
      </p:sp>
      <p:sp>
        <p:nvSpPr>
          <p:cNvPr id="6" name="Google Shape;492;p31">
            <a:extLst>
              <a:ext uri="{FF2B5EF4-FFF2-40B4-BE49-F238E27FC236}">
                <a16:creationId xmlns:a16="http://schemas.microsoft.com/office/drawing/2014/main" id="{830E4C33-0129-7DCE-BB49-A618800B820E}"/>
              </a:ext>
            </a:extLst>
          </p:cNvPr>
          <p:cNvSpPr txBox="1">
            <a:spLocks/>
          </p:cNvSpPr>
          <p:nvPr/>
        </p:nvSpPr>
        <p:spPr>
          <a:xfrm>
            <a:off x="2834967" y="3844023"/>
            <a:ext cx="3390900" cy="260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buNone/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None/>
              <a:defRPr sz="1400" b="0" i="0" u="none" strike="noStrike" cap="none"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None/>
              <a:defRPr sz="1400" b="0" i="0" u="none" strike="noStrike" cap="none"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None/>
              <a:defRPr sz="1400" b="0" i="0" u="none" strike="noStrike" cap="none"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None/>
              <a:defRPr sz="1400" b="0" i="0" u="none" strike="noStrike" cap="none"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None/>
              <a:defRPr sz="1400" b="0" i="0" u="none" strike="noStrike" cap="none"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None/>
              <a:defRPr sz="1400" b="0" i="0" u="none" strike="noStrike" cap="none"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None/>
              <a:defRPr sz="1400" b="0" i="0" u="none" strike="noStrike" cap="none"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viraj"/>
              <a:buNone/>
              <a:defRPr sz="1400" b="0" i="0" u="none" strike="noStrike" cap="none">
                <a:solidFill>
                  <a:schemeClr val="dk1"/>
                </a:solidFill>
                <a:latin typeface="Taviraj"/>
                <a:ea typeface="Taviraj"/>
                <a:cs typeface="Taviraj"/>
                <a:sym typeface="Taviraj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Ahmad Abu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Dirar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Hara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Firas Mansour</a:t>
            </a:r>
          </a:p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BDD555-3363-5C7C-2284-90D8AA4DFC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50" t="3007" r="3955" b="5258"/>
          <a:stretch/>
        </p:blipFill>
        <p:spPr>
          <a:xfrm>
            <a:off x="3889948" y="235836"/>
            <a:ext cx="1364104" cy="1379094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62903F-0296-0FB1-A77A-65A7A4B81332}"/>
              </a:ext>
            </a:extLst>
          </p:cNvPr>
          <p:cNvSpPr txBox="1"/>
          <p:nvPr/>
        </p:nvSpPr>
        <p:spPr>
          <a:xfrm>
            <a:off x="2281219" y="1605752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ormorant Unicase SemiBold"/>
                <a:cs typeface="Times New Roman" panose="02020603050405020304" pitchFamily="18" charset="0"/>
                <a:sym typeface="Cormorant Unicase SemiBold"/>
              </a:rPr>
              <a:t>An-Najah National University</a:t>
            </a:r>
          </a:p>
          <a:p>
            <a:pPr algn="ctr"/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ormorant Unicase SemiBold"/>
                <a:cs typeface="Times New Roman" panose="02020603050405020304" pitchFamily="18" charset="0"/>
                <a:sym typeface="Cormorant Unicase SemiBold"/>
              </a:rPr>
              <a:t>Faculty of Engineering and Information Technology</a:t>
            </a:r>
          </a:p>
          <a:p>
            <a:pPr algn="ctr"/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ormorant Unicase SemiBold"/>
                <a:cs typeface="Times New Roman" panose="02020603050405020304" pitchFamily="18" charset="0"/>
                <a:sym typeface="Cormorant Unicase SemiBold"/>
              </a:rPr>
              <a:t>Mechanical Engineering Department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B88FA9-7F95-B396-37AA-B98E7FF52A84}"/>
              </a:ext>
            </a:extLst>
          </p:cNvPr>
          <p:cNvSpPr txBox="1"/>
          <p:nvPr/>
        </p:nvSpPr>
        <p:spPr>
          <a:xfrm>
            <a:off x="3837481" y="4857675"/>
            <a:ext cx="251085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NewRomanPSMT"/>
              </a:rPr>
              <a:t>Wednesday,7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NewRomanPSMT"/>
              </a:rPr>
              <a:t>February</a:t>
            </a:r>
            <a:r>
              <a:rPr lang="en-US" sz="11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NewRomanPSMT"/>
              </a:rPr>
              <a:t> 2024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731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5;p46">
            <a:extLst>
              <a:ext uri="{FF2B5EF4-FFF2-40B4-BE49-F238E27FC236}">
                <a16:creationId xmlns:a16="http://schemas.microsoft.com/office/drawing/2014/main" id="{4D155178-6443-23CA-366F-0518CE4C073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2505" y="41504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Methodology</a:t>
            </a:r>
            <a:endParaRPr dirty="0"/>
          </a:p>
        </p:txBody>
      </p:sp>
      <p:sp>
        <p:nvSpPr>
          <p:cNvPr id="7" name="Google Shape;1076;p46">
            <a:extLst>
              <a:ext uri="{FF2B5EF4-FFF2-40B4-BE49-F238E27FC236}">
                <a16:creationId xmlns:a16="http://schemas.microsoft.com/office/drawing/2014/main" id="{0844BC5A-7A49-2450-774B-29C7218F08FF}"/>
              </a:ext>
            </a:extLst>
          </p:cNvPr>
          <p:cNvSpPr/>
          <p:nvPr/>
        </p:nvSpPr>
        <p:spPr>
          <a:xfrm>
            <a:off x="1789430" y="2627358"/>
            <a:ext cx="1285436" cy="526412"/>
          </a:xfrm>
          <a:custGeom>
            <a:avLst/>
            <a:gdLst/>
            <a:ahLst/>
            <a:cxnLst/>
            <a:rect l="l" t="t" r="r" b="b"/>
            <a:pathLst>
              <a:path w="65726" h="26923" extrusionOk="0">
                <a:moveTo>
                  <a:pt x="0" y="0"/>
                </a:moveTo>
                <a:lnTo>
                  <a:pt x="10782" y="13477"/>
                </a:lnTo>
                <a:lnTo>
                  <a:pt x="0" y="26923"/>
                </a:lnTo>
                <a:lnTo>
                  <a:pt x="54943" y="26923"/>
                </a:lnTo>
                <a:lnTo>
                  <a:pt x="65725" y="13477"/>
                </a:lnTo>
                <a:lnTo>
                  <a:pt x="5494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077;p46">
            <a:extLst>
              <a:ext uri="{FF2B5EF4-FFF2-40B4-BE49-F238E27FC236}">
                <a16:creationId xmlns:a16="http://schemas.microsoft.com/office/drawing/2014/main" id="{6D34D9CE-A810-C1D4-5DB1-BEAF59BCA77C}"/>
              </a:ext>
            </a:extLst>
          </p:cNvPr>
          <p:cNvSpPr/>
          <p:nvPr/>
        </p:nvSpPr>
        <p:spPr>
          <a:xfrm>
            <a:off x="2859601" y="2627358"/>
            <a:ext cx="1286043" cy="526412"/>
          </a:xfrm>
          <a:custGeom>
            <a:avLst/>
            <a:gdLst/>
            <a:ahLst/>
            <a:cxnLst/>
            <a:rect l="l" t="t" r="r" b="b"/>
            <a:pathLst>
              <a:path w="65757" h="26923" extrusionOk="0">
                <a:moveTo>
                  <a:pt x="0" y="0"/>
                </a:moveTo>
                <a:lnTo>
                  <a:pt x="10782" y="13477"/>
                </a:lnTo>
                <a:lnTo>
                  <a:pt x="0" y="26923"/>
                </a:lnTo>
                <a:lnTo>
                  <a:pt x="54975" y="26923"/>
                </a:lnTo>
                <a:lnTo>
                  <a:pt x="65757" y="13477"/>
                </a:lnTo>
                <a:lnTo>
                  <a:pt x="5497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078;p46">
            <a:extLst>
              <a:ext uri="{FF2B5EF4-FFF2-40B4-BE49-F238E27FC236}">
                <a16:creationId xmlns:a16="http://schemas.microsoft.com/office/drawing/2014/main" id="{770E0A0F-F552-6DD4-368B-BDDC298E75A4}"/>
              </a:ext>
            </a:extLst>
          </p:cNvPr>
          <p:cNvSpPr/>
          <p:nvPr/>
        </p:nvSpPr>
        <p:spPr>
          <a:xfrm>
            <a:off x="3929165" y="2627358"/>
            <a:ext cx="1286043" cy="526412"/>
          </a:xfrm>
          <a:custGeom>
            <a:avLst/>
            <a:gdLst/>
            <a:ahLst/>
            <a:cxnLst/>
            <a:rect l="l" t="t" r="r" b="b"/>
            <a:pathLst>
              <a:path w="65757" h="26923" extrusionOk="0">
                <a:moveTo>
                  <a:pt x="0" y="0"/>
                </a:moveTo>
                <a:lnTo>
                  <a:pt x="10782" y="13477"/>
                </a:lnTo>
                <a:lnTo>
                  <a:pt x="0" y="26923"/>
                </a:lnTo>
                <a:lnTo>
                  <a:pt x="54975" y="26923"/>
                </a:lnTo>
                <a:lnTo>
                  <a:pt x="65757" y="13477"/>
                </a:lnTo>
                <a:lnTo>
                  <a:pt x="5497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79;p46">
            <a:extLst>
              <a:ext uri="{FF2B5EF4-FFF2-40B4-BE49-F238E27FC236}">
                <a16:creationId xmlns:a16="http://schemas.microsoft.com/office/drawing/2014/main" id="{F43BFA1C-DF37-ECB1-C899-E3C600705529}"/>
              </a:ext>
            </a:extLst>
          </p:cNvPr>
          <p:cNvSpPr/>
          <p:nvPr/>
        </p:nvSpPr>
        <p:spPr>
          <a:xfrm>
            <a:off x="6069506" y="2627358"/>
            <a:ext cx="1286043" cy="526412"/>
          </a:xfrm>
          <a:custGeom>
            <a:avLst/>
            <a:gdLst/>
            <a:ahLst/>
            <a:cxnLst/>
            <a:rect l="l" t="t" r="r" b="b"/>
            <a:pathLst>
              <a:path w="65757" h="26923" extrusionOk="0">
                <a:moveTo>
                  <a:pt x="0" y="0"/>
                </a:moveTo>
                <a:lnTo>
                  <a:pt x="10782" y="13477"/>
                </a:lnTo>
                <a:lnTo>
                  <a:pt x="0" y="26923"/>
                </a:lnTo>
                <a:lnTo>
                  <a:pt x="54975" y="26923"/>
                </a:lnTo>
                <a:lnTo>
                  <a:pt x="65757" y="13477"/>
                </a:lnTo>
                <a:lnTo>
                  <a:pt x="54975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080;p46">
            <a:extLst>
              <a:ext uri="{FF2B5EF4-FFF2-40B4-BE49-F238E27FC236}">
                <a16:creationId xmlns:a16="http://schemas.microsoft.com/office/drawing/2014/main" id="{5BE15642-AF20-CB7E-3074-67E0F237577A}"/>
              </a:ext>
            </a:extLst>
          </p:cNvPr>
          <p:cNvSpPr/>
          <p:nvPr/>
        </p:nvSpPr>
        <p:spPr>
          <a:xfrm>
            <a:off x="4999942" y="2627358"/>
            <a:ext cx="1285436" cy="526412"/>
          </a:xfrm>
          <a:custGeom>
            <a:avLst/>
            <a:gdLst/>
            <a:ahLst/>
            <a:cxnLst/>
            <a:rect l="l" t="t" r="r" b="b"/>
            <a:pathLst>
              <a:path w="65726" h="26923" extrusionOk="0">
                <a:moveTo>
                  <a:pt x="1" y="0"/>
                </a:moveTo>
                <a:lnTo>
                  <a:pt x="10751" y="13477"/>
                </a:lnTo>
                <a:lnTo>
                  <a:pt x="1" y="26923"/>
                </a:lnTo>
                <a:lnTo>
                  <a:pt x="54944" y="26923"/>
                </a:lnTo>
                <a:lnTo>
                  <a:pt x="65726" y="13477"/>
                </a:lnTo>
                <a:lnTo>
                  <a:pt x="5494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083;p46">
            <a:extLst>
              <a:ext uri="{FF2B5EF4-FFF2-40B4-BE49-F238E27FC236}">
                <a16:creationId xmlns:a16="http://schemas.microsoft.com/office/drawing/2014/main" id="{AA511355-9ECC-0585-7202-8E2A4B18D566}"/>
              </a:ext>
            </a:extLst>
          </p:cNvPr>
          <p:cNvSpPr txBox="1">
            <a:spLocks/>
          </p:cNvSpPr>
          <p:nvPr/>
        </p:nvSpPr>
        <p:spPr>
          <a:xfrm>
            <a:off x="1945037" y="2721997"/>
            <a:ext cx="1025525" cy="34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lt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pPr algn="ctr"/>
            <a:r>
              <a:rPr lang="en-US" sz="2000">
                <a:solidFill>
                  <a:schemeClr val="accent3"/>
                </a:solidFill>
              </a:rPr>
              <a:t>Step I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13" name="Google Shape;1084;p46">
            <a:extLst>
              <a:ext uri="{FF2B5EF4-FFF2-40B4-BE49-F238E27FC236}">
                <a16:creationId xmlns:a16="http://schemas.microsoft.com/office/drawing/2014/main" id="{2BC6A807-9F53-3A42-40DF-B2FB06BBED3E}"/>
              </a:ext>
            </a:extLst>
          </p:cNvPr>
          <p:cNvSpPr txBox="1">
            <a:spLocks/>
          </p:cNvSpPr>
          <p:nvPr/>
        </p:nvSpPr>
        <p:spPr>
          <a:xfrm>
            <a:off x="3016209" y="2699376"/>
            <a:ext cx="10242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lt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pPr algn="ctr"/>
            <a:r>
              <a:rPr lang="en-US" sz="2000">
                <a:solidFill>
                  <a:schemeClr val="dk1"/>
                </a:solidFill>
              </a:rPr>
              <a:t>Step II</a:t>
            </a:r>
            <a:endParaRPr lang="en-US" sz="2000" dirty="0">
              <a:solidFill>
                <a:schemeClr val="dk1"/>
              </a:solidFill>
            </a:endParaRPr>
          </a:p>
        </p:txBody>
      </p:sp>
      <p:sp>
        <p:nvSpPr>
          <p:cNvPr id="14" name="Google Shape;1085;p46">
            <a:extLst>
              <a:ext uri="{FF2B5EF4-FFF2-40B4-BE49-F238E27FC236}">
                <a16:creationId xmlns:a16="http://schemas.microsoft.com/office/drawing/2014/main" id="{0728C564-1EBE-D68C-A3C1-DB9A0BA9755E}"/>
              </a:ext>
            </a:extLst>
          </p:cNvPr>
          <p:cNvSpPr txBox="1">
            <a:spLocks/>
          </p:cNvSpPr>
          <p:nvPr/>
        </p:nvSpPr>
        <p:spPr>
          <a:xfrm>
            <a:off x="4087163" y="2699376"/>
            <a:ext cx="10242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lt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pPr algn="ctr"/>
            <a:r>
              <a:rPr lang="en-US" sz="2000">
                <a:solidFill>
                  <a:schemeClr val="dk1"/>
                </a:solidFill>
              </a:rPr>
              <a:t>Step III</a:t>
            </a:r>
            <a:endParaRPr lang="en-US" sz="2000" dirty="0">
              <a:solidFill>
                <a:schemeClr val="dk1"/>
              </a:solidFill>
            </a:endParaRPr>
          </a:p>
        </p:txBody>
      </p:sp>
      <p:sp>
        <p:nvSpPr>
          <p:cNvPr id="15" name="Google Shape;1086;p46">
            <a:extLst>
              <a:ext uri="{FF2B5EF4-FFF2-40B4-BE49-F238E27FC236}">
                <a16:creationId xmlns:a16="http://schemas.microsoft.com/office/drawing/2014/main" id="{528413B2-BB1A-89E6-1B74-9126BECE6CC2}"/>
              </a:ext>
            </a:extLst>
          </p:cNvPr>
          <p:cNvSpPr txBox="1">
            <a:spLocks/>
          </p:cNvSpPr>
          <p:nvPr/>
        </p:nvSpPr>
        <p:spPr>
          <a:xfrm>
            <a:off x="5158118" y="2699376"/>
            <a:ext cx="10242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lt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pPr algn="ctr"/>
            <a:r>
              <a:rPr lang="en-US" sz="2000">
                <a:solidFill>
                  <a:schemeClr val="dk1"/>
                </a:solidFill>
              </a:rPr>
              <a:t>Step IV</a:t>
            </a:r>
            <a:endParaRPr lang="en-US" sz="2000" dirty="0">
              <a:solidFill>
                <a:schemeClr val="dk1"/>
              </a:solidFill>
            </a:endParaRPr>
          </a:p>
        </p:txBody>
      </p:sp>
      <p:sp>
        <p:nvSpPr>
          <p:cNvPr id="16" name="Google Shape;1087;p46">
            <a:extLst>
              <a:ext uri="{FF2B5EF4-FFF2-40B4-BE49-F238E27FC236}">
                <a16:creationId xmlns:a16="http://schemas.microsoft.com/office/drawing/2014/main" id="{B03C75E7-D7B2-5AA4-2BA1-B346709E8FF7}"/>
              </a:ext>
            </a:extLst>
          </p:cNvPr>
          <p:cNvSpPr txBox="1">
            <a:spLocks/>
          </p:cNvSpPr>
          <p:nvPr/>
        </p:nvSpPr>
        <p:spPr>
          <a:xfrm>
            <a:off x="6229072" y="2699376"/>
            <a:ext cx="10242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lt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pPr algn="ctr"/>
            <a:r>
              <a:rPr lang="en-US" sz="2000">
                <a:solidFill>
                  <a:schemeClr val="dk1"/>
                </a:solidFill>
              </a:rPr>
              <a:t>Step V</a:t>
            </a:r>
            <a:endParaRPr lang="en-US" sz="2000" dirty="0">
              <a:solidFill>
                <a:schemeClr val="dk1"/>
              </a:solidFill>
            </a:endParaRPr>
          </a:p>
        </p:txBody>
      </p:sp>
      <p:sp>
        <p:nvSpPr>
          <p:cNvPr id="17" name="Google Shape;1090;p46">
            <a:extLst>
              <a:ext uri="{FF2B5EF4-FFF2-40B4-BE49-F238E27FC236}">
                <a16:creationId xmlns:a16="http://schemas.microsoft.com/office/drawing/2014/main" id="{8C4590ED-E3E4-7DCB-BEE2-2788E1479E23}"/>
              </a:ext>
            </a:extLst>
          </p:cNvPr>
          <p:cNvSpPr txBox="1">
            <a:spLocks/>
          </p:cNvSpPr>
          <p:nvPr/>
        </p:nvSpPr>
        <p:spPr>
          <a:xfrm>
            <a:off x="2710650" y="3435745"/>
            <a:ext cx="1748100" cy="593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lt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pPr algn="ctr"/>
            <a:r>
              <a:rPr lang="en-US" sz="1800">
                <a:latin typeface="Fira Sans Extra Condensed"/>
                <a:sym typeface="Cormorant Unicase"/>
              </a:rPr>
              <a:t>Data collection</a:t>
            </a:r>
            <a:endParaRPr lang="en-US" sz="1800" dirty="0">
              <a:latin typeface="Fira Sans Extra Condensed"/>
              <a:sym typeface="Cormorant Unicase"/>
            </a:endParaRPr>
          </a:p>
        </p:txBody>
      </p:sp>
      <p:sp>
        <p:nvSpPr>
          <p:cNvPr id="18" name="Google Shape;1092;p46">
            <a:extLst>
              <a:ext uri="{FF2B5EF4-FFF2-40B4-BE49-F238E27FC236}">
                <a16:creationId xmlns:a16="http://schemas.microsoft.com/office/drawing/2014/main" id="{1B3101AB-4BEC-7F19-6D34-97E4EA46A353}"/>
              </a:ext>
            </a:extLst>
          </p:cNvPr>
          <p:cNvSpPr txBox="1">
            <a:spLocks/>
          </p:cNvSpPr>
          <p:nvPr/>
        </p:nvSpPr>
        <p:spPr>
          <a:xfrm>
            <a:off x="4921367" y="3520986"/>
            <a:ext cx="1748100" cy="4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lt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pPr algn="ctr"/>
            <a:r>
              <a:rPr lang="en-GB" sz="1800" dirty="0">
                <a:latin typeface="Fira Sans Extra Condensed"/>
              </a:rPr>
              <a:t>Data Analysis</a:t>
            </a:r>
            <a:endParaRPr lang="en-GB" sz="1800" dirty="0">
              <a:latin typeface="Fira Sans Extra Condensed"/>
              <a:sym typeface="Cormorant Unicase"/>
            </a:endParaRPr>
          </a:p>
        </p:txBody>
      </p:sp>
      <p:sp>
        <p:nvSpPr>
          <p:cNvPr id="19" name="Google Shape;1096;p46">
            <a:extLst>
              <a:ext uri="{FF2B5EF4-FFF2-40B4-BE49-F238E27FC236}">
                <a16:creationId xmlns:a16="http://schemas.microsoft.com/office/drawing/2014/main" id="{BEEAA091-624B-39E6-B782-C36A404DEF89}"/>
              </a:ext>
            </a:extLst>
          </p:cNvPr>
          <p:cNvSpPr txBox="1">
            <a:spLocks/>
          </p:cNvSpPr>
          <p:nvPr/>
        </p:nvSpPr>
        <p:spPr>
          <a:xfrm>
            <a:off x="1618923" y="1722175"/>
            <a:ext cx="1748100" cy="633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lt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pPr algn="ctr"/>
            <a:r>
              <a:rPr lang="en-US" sz="1800">
                <a:latin typeface="Fira Sans Extra Condensed"/>
                <a:sym typeface="Cormorant Unicase"/>
              </a:rPr>
              <a:t>Literature review</a:t>
            </a:r>
            <a:endParaRPr lang="en-US" sz="1800" dirty="0">
              <a:latin typeface="Fira Sans Extra Condensed"/>
              <a:sym typeface="Cormorant Unicase"/>
            </a:endParaRPr>
          </a:p>
        </p:txBody>
      </p:sp>
      <p:sp>
        <p:nvSpPr>
          <p:cNvPr id="20" name="Google Shape;1098;p46">
            <a:extLst>
              <a:ext uri="{FF2B5EF4-FFF2-40B4-BE49-F238E27FC236}">
                <a16:creationId xmlns:a16="http://schemas.microsoft.com/office/drawing/2014/main" id="{D3EF57F8-99D3-521E-FA87-6FB9B1D27F8E}"/>
              </a:ext>
            </a:extLst>
          </p:cNvPr>
          <p:cNvSpPr txBox="1">
            <a:spLocks/>
          </p:cNvSpPr>
          <p:nvPr/>
        </p:nvSpPr>
        <p:spPr>
          <a:xfrm>
            <a:off x="3712696" y="1815165"/>
            <a:ext cx="1748100" cy="4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lt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pPr algn="ctr"/>
            <a:r>
              <a:rPr lang="en-GB" sz="1800">
                <a:latin typeface="Fira Sans Extra Condensed"/>
              </a:rPr>
              <a:t>Laboratory Analysis</a:t>
            </a:r>
            <a:endParaRPr lang="en-GB" sz="1800" dirty="0">
              <a:latin typeface="Fira Sans Extra Condensed"/>
              <a:sym typeface="Cormorant Unicase"/>
            </a:endParaRPr>
          </a:p>
        </p:txBody>
      </p:sp>
      <p:sp>
        <p:nvSpPr>
          <p:cNvPr id="21" name="Google Shape;1100;p46">
            <a:extLst>
              <a:ext uri="{FF2B5EF4-FFF2-40B4-BE49-F238E27FC236}">
                <a16:creationId xmlns:a16="http://schemas.microsoft.com/office/drawing/2014/main" id="{22BFAB84-1E47-E8DF-10E1-DD8B825ECB1B}"/>
              </a:ext>
            </a:extLst>
          </p:cNvPr>
          <p:cNvSpPr txBox="1">
            <a:spLocks/>
          </p:cNvSpPr>
          <p:nvPr/>
        </p:nvSpPr>
        <p:spPr>
          <a:xfrm>
            <a:off x="5961450" y="1853910"/>
            <a:ext cx="1748100" cy="4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lt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ormorant Unicase SemiBold"/>
              <a:buNone/>
              <a:defRPr sz="35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pPr algn="ctr"/>
            <a:r>
              <a:rPr lang="en-GB" sz="1800" dirty="0">
                <a:latin typeface="Fira Sans Extra Condensed"/>
              </a:rPr>
              <a:t>Evaluation</a:t>
            </a:r>
            <a:endParaRPr lang="en-GB" sz="1800" dirty="0">
              <a:latin typeface="Fira Sans Extra Condensed"/>
              <a:sym typeface="Cormorant Unicase"/>
            </a:endParaRPr>
          </a:p>
        </p:txBody>
      </p:sp>
      <p:cxnSp>
        <p:nvCxnSpPr>
          <p:cNvPr id="22" name="Google Shape;1105;p46">
            <a:extLst>
              <a:ext uri="{FF2B5EF4-FFF2-40B4-BE49-F238E27FC236}">
                <a16:creationId xmlns:a16="http://schemas.microsoft.com/office/drawing/2014/main" id="{B2AB2BB7-B28B-4BCA-64C2-6F7C80A41784}"/>
              </a:ext>
            </a:extLst>
          </p:cNvPr>
          <p:cNvCxnSpPr>
            <a:endCxn id="13" idx="2"/>
          </p:cNvCxnSpPr>
          <p:nvPr/>
        </p:nvCxnSpPr>
        <p:spPr>
          <a:xfrm rot="-5400000">
            <a:off x="3390459" y="3182526"/>
            <a:ext cx="2751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3" name="Google Shape;1106;p46">
            <a:extLst>
              <a:ext uri="{FF2B5EF4-FFF2-40B4-BE49-F238E27FC236}">
                <a16:creationId xmlns:a16="http://schemas.microsoft.com/office/drawing/2014/main" id="{8E1C2E55-45CD-84FC-772A-14B7A2A59B9C}"/>
              </a:ext>
            </a:extLst>
          </p:cNvPr>
          <p:cNvCxnSpPr>
            <a:stCxn id="14" idx="0"/>
          </p:cNvCxnSpPr>
          <p:nvPr/>
        </p:nvCxnSpPr>
        <p:spPr>
          <a:xfrm rot="-5400000">
            <a:off x="4469213" y="2568726"/>
            <a:ext cx="2607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4" name="Google Shape;1107;p46">
            <a:extLst>
              <a:ext uri="{FF2B5EF4-FFF2-40B4-BE49-F238E27FC236}">
                <a16:creationId xmlns:a16="http://schemas.microsoft.com/office/drawing/2014/main" id="{FB026E91-4F6B-44DA-06BB-2D3CF0C52B51}"/>
              </a:ext>
            </a:extLst>
          </p:cNvPr>
          <p:cNvCxnSpPr>
            <a:endCxn id="15" idx="2"/>
          </p:cNvCxnSpPr>
          <p:nvPr/>
        </p:nvCxnSpPr>
        <p:spPr>
          <a:xfrm rot="-5400000">
            <a:off x="5530868" y="3181026"/>
            <a:ext cx="275100" cy="3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5" name="Google Shape;1108;p46">
            <a:extLst>
              <a:ext uri="{FF2B5EF4-FFF2-40B4-BE49-F238E27FC236}">
                <a16:creationId xmlns:a16="http://schemas.microsoft.com/office/drawing/2014/main" id="{D28C1206-BC30-79CA-F777-9E2E15AC94F1}"/>
              </a:ext>
            </a:extLst>
          </p:cNvPr>
          <p:cNvCxnSpPr>
            <a:stCxn id="16" idx="0"/>
          </p:cNvCxnSpPr>
          <p:nvPr/>
        </p:nvCxnSpPr>
        <p:spPr>
          <a:xfrm rot="-5400000">
            <a:off x="6611122" y="2568726"/>
            <a:ext cx="2607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6" name="Google Shape;1106;p46">
            <a:extLst>
              <a:ext uri="{FF2B5EF4-FFF2-40B4-BE49-F238E27FC236}">
                <a16:creationId xmlns:a16="http://schemas.microsoft.com/office/drawing/2014/main" id="{0557EAB4-27C4-C614-DF74-39CA898E5A3B}"/>
              </a:ext>
            </a:extLst>
          </p:cNvPr>
          <p:cNvCxnSpPr/>
          <p:nvPr/>
        </p:nvCxnSpPr>
        <p:spPr>
          <a:xfrm rot="-5400000">
            <a:off x="2281369" y="2573893"/>
            <a:ext cx="2607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</p:spTree>
    <p:extLst>
      <p:ext uri="{BB962C8B-B14F-4D97-AF65-F5344CB8AC3E}">
        <p14:creationId xmlns:p14="http://schemas.microsoft.com/office/powerpoint/2010/main" val="41427280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1985">
            <a:extLst>
              <a:ext uri="{FF2B5EF4-FFF2-40B4-BE49-F238E27FC236}">
                <a16:creationId xmlns:a16="http://schemas.microsoft.com/office/drawing/2014/main" id="{039AEFE9-7484-B10D-89A6-54FF93715749}"/>
              </a:ext>
            </a:extLst>
          </p:cNvPr>
          <p:cNvCxnSpPr>
            <a:cxnSpLocks/>
          </p:cNvCxnSpPr>
          <p:nvPr/>
        </p:nvCxnSpPr>
        <p:spPr>
          <a:xfrm>
            <a:off x="7611979" y="946484"/>
            <a:ext cx="0" cy="154806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26" name="TextBox 1925">
                <a:extLst>
                  <a:ext uri="{FF2B5EF4-FFF2-40B4-BE49-F238E27FC236}">
                    <a16:creationId xmlns:a16="http://schemas.microsoft.com/office/drawing/2014/main" id="{E5966C13-F788-7CF0-B686-49EC871EA683}"/>
                  </a:ext>
                </a:extLst>
              </p:cNvPr>
              <p:cNvSpPr txBox="1"/>
              <p:nvPr/>
            </p:nvSpPr>
            <p:spPr>
              <a:xfrm>
                <a:off x="7107287" y="2332043"/>
                <a:ext cx="1956501" cy="224742"/>
              </a:xfrm>
              <a:prstGeom prst="flowChartAlternateProcess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marL="112713" indent="-112713">
                  <a:lnSpc>
                    <a:spcPct val="80000"/>
                  </a:lnSpc>
                  <a:buFont typeface="Wingdings" panose="05000000000000000000" pitchFamily="2" charset="2"/>
                  <a:buChar char="l"/>
                  <a:defRPr sz="900">
                    <a:cs typeface="Arial" pitchFamily="34" charset="0"/>
                  </a:defRPr>
                </a:lvl1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+mj-cs"/>
                        </a:rPr>
                        <m:t>𝑭𝑪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+mj-cs"/>
                        </a:rPr>
                        <m:t>= 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+mj-cs"/>
                        </a:rPr>
                        <m:t>𝟏𝟎𝟎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+mj-cs"/>
                        </a:rPr>
                        <m:t>−(%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+mj-cs"/>
                        </a:rPr>
                        <m:t>𝑴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+mj-cs"/>
                        </a:rPr>
                        <m:t>+%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+mj-cs"/>
                        </a:rPr>
                        <m:t>𝑨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+mj-cs"/>
                        </a:rPr>
                        <m:t>+%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+mj-cs"/>
                        </a:rPr>
                        <m:t>𝑽𝑴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+mj-cs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+mj-cs"/>
                        </a:rPr>
                        <m:t> </m:t>
                      </m:r>
                    </m:oMath>
                  </m:oMathPara>
                </a14:m>
                <a:endParaRPr lang="en-US" altLang="ko-KR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26" name="TextBox 1925">
                <a:extLst>
                  <a:ext uri="{FF2B5EF4-FFF2-40B4-BE49-F238E27FC236}">
                    <a16:creationId xmlns:a16="http://schemas.microsoft.com/office/drawing/2014/main" id="{E5966C13-F788-7CF0-B686-49EC871EA6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287" y="2332043"/>
                <a:ext cx="1956501" cy="224742"/>
              </a:xfrm>
              <a:prstGeom prst="flowChartAlternateProcess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58261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Experiments Methods</a:t>
            </a:r>
          </a:p>
        </p:txBody>
      </p:sp>
      <p:grpSp>
        <p:nvGrpSpPr>
          <p:cNvPr id="1955" name="Group 29">
            <a:extLst>
              <a:ext uri="{FF2B5EF4-FFF2-40B4-BE49-F238E27FC236}">
                <a16:creationId xmlns:a16="http://schemas.microsoft.com/office/drawing/2014/main" id="{D709D83D-2C8E-458E-932A-5E0FEB29C45F}"/>
              </a:ext>
            </a:extLst>
          </p:cNvPr>
          <p:cNvGrpSpPr/>
          <p:nvPr/>
        </p:nvGrpSpPr>
        <p:grpSpPr>
          <a:xfrm>
            <a:off x="1343524" y="1565014"/>
            <a:ext cx="7800476" cy="2269049"/>
            <a:chOff x="1633635" y="1755670"/>
            <a:chExt cx="6682781" cy="1816539"/>
          </a:xfrm>
          <a:solidFill>
            <a:schemeClr val="bg1">
              <a:lumMod val="85000"/>
            </a:schemeClr>
          </a:solidFill>
        </p:grpSpPr>
        <p:sp>
          <p:nvSpPr>
            <p:cNvPr id="1956" name="Block Arc 30">
              <a:extLst>
                <a:ext uri="{FF2B5EF4-FFF2-40B4-BE49-F238E27FC236}">
                  <a16:creationId xmlns:a16="http://schemas.microsoft.com/office/drawing/2014/main" id="{05F63F6C-8090-489F-A5F3-A9F15F6B0F09}"/>
                </a:ext>
              </a:extLst>
            </p:cNvPr>
            <p:cNvSpPr/>
            <p:nvPr/>
          </p:nvSpPr>
          <p:spPr>
            <a:xfrm>
              <a:off x="6500119" y="1755670"/>
              <a:ext cx="1816297" cy="1816297"/>
            </a:xfrm>
            <a:prstGeom prst="blockArc">
              <a:avLst>
                <a:gd name="adj1" fmla="val 16127381"/>
                <a:gd name="adj2" fmla="val 5490194"/>
                <a:gd name="adj3" fmla="val 40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25">
                <a:solidFill>
                  <a:schemeClr val="tx1"/>
                </a:solidFill>
              </a:endParaRPr>
            </a:p>
          </p:txBody>
        </p:sp>
        <p:sp>
          <p:nvSpPr>
            <p:cNvPr id="1957" name="Rectangle 31">
              <a:extLst>
                <a:ext uri="{FF2B5EF4-FFF2-40B4-BE49-F238E27FC236}">
                  <a16:creationId xmlns:a16="http://schemas.microsoft.com/office/drawing/2014/main" id="{7E5DBAA6-3B0D-4CFA-83A3-BE321AD99495}"/>
                </a:ext>
              </a:extLst>
            </p:cNvPr>
            <p:cNvSpPr/>
            <p:nvPr/>
          </p:nvSpPr>
          <p:spPr>
            <a:xfrm>
              <a:off x="1633635" y="1755670"/>
              <a:ext cx="5808713" cy="7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25">
                <a:solidFill>
                  <a:schemeClr val="tx1"/>
                </a:solidFill>
              </a:endParaRPr>
            </a:p>
          </p:txBody>
        </p:sp>
        <p:sp>
          <p:nvSpPr>
            <p:cNvPr id="1958" name="Rectangle 32">
              <a:extLst>
                <a:ext uri="{FF2B5EF4-FFF2-40B4-BE49-F238E27FC236}">
                  <a16:creationId xmlns:a16="http://schemas.microsoft.com/office/drawing/2014/main" id="{A2831AD4-D8FD-4858-9BC7-220BAFE8B054}"/>
                </a:ext>
              </a:extLst>
            </p:cNvPr>
            <p:cNvSpPr/>
            <p:nvPr/>
          </p:nvSpPr>
          <p:spPr>
            <a:xfrm>
              <a:off x="2207428" y="3499967"/>
              <a:ext cx="5220368" cy="722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25">
                <a:solidFill>
                  <a:schemeClr val="tx1"/>
                </a:solidFill>
              </a:endParaRPr>
            </a:p>
          </p:txBody>
        </p:sp>
      </p:grpSp>
      <p:sp>
        <p:nvSpPr>
          <p:cNvPr id="1959" name="사각형: 둥근 모서리 1958">
            <a:extLst>
              <a:ext uri="{FF2B5EF4-FFF2-40B4-BE49-F238E27FC236}">
                <a16:creationId xmlns:a16="http://schemas.microsoft.com/office/drawing/2014/main" id="{658FE4F2-3EBB-40E4-943C-193CD2F62A32}"/>
              </a:ext>
            </a:extLst>
          </p:cNvPr>
          <p:cNvSpPr/>
          <p:nvPr/>
        </p:nvSpPr>
        <p:spPr>
          <a:xfrm>
            <a:off x="353765" y="1345302"/>
            <a:ext cx="1393395" cy="457200"/>
          </a:xfrm>
          <a:prstGeom prst="roundRect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/>
          </a:p>
        </p:txBody>
      </p:sp>
      <p:cxnSp>
        <p:nvCxnSpPr>
          <p:cNvPr id="2000" name="직선 연결선 1999">
            <a:extLst>
              <a:ext uri="{FF2B5EF4-FFF2-40B4-BE49-F238E27FC236}">
                <a16:creationId xmlns:a16="http://schemas.microsoft.com/office/drawing/2014/main" id="{F08837BE-7E1A-4F7F-809B-4FAC9F421391}"/>
              </a:ext>
            </a:extLst>
          </p:cNvPr>
          <p:cNvCxnSpPr>
            <a:cxnSpLocks/>
          </p:cNvCxnSpPr>
          <p:nvPr/>
        </p:nvCxnSpPr>
        <p:spPr>
          <a:xfrm>
            <a:off x="2873461" y="1034716"/>
            <a:ext cx="0" cy="224204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1" name="사각형: 둥근 모서리 2000">
            <a:extLst>
              <a:ext uri="{FF2B5EF4-FFF2-40B4-BE49-F238E27FC236}">
                <a16:creationId xmlns:a16="http://schemas.microsoft.com/office/drawing/2014/main" id="{1EAE3C26-32F2-466F-AEEC-BF369EBD3D4A}"/>
              </a:ext>
            </a:extLst>
          </p:cNvPr>
          <p:cNvSpPr/>
          <p:nvPr/>
        </p:nvSpPr>
        <p:spPr>
          <a:xfrm>
            <a:off x="2361938" y="1160944"/>
            <a:ext cx="1023045" cy="35661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2003" name="TextBox 2002">
            <a:extLst>
              <a:ext uri="{FF2B5EF4-FFF2-40B4-BE49-F238E27FC236}">
                <a16:creationId xmlns:a16="http://schemas.microsoft.com/office/drawing/2014/main" id="{16CB5EAB-DCC1-449D-B1DE-480A288CBF0F}"/>
              </a:ext>
            </a:extLst>
          </p:cNvPr>
          <p:cNvSpPr txBox="1"/>
          <p:nvPr/>
        </p:nvSpPr>
        <p:spPr>
          <a:xfrm>
            <a:off x="2082597" y="1979489"/>
            <a:ext cx="163039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Crucible lid loosely closes</a:t>
            </a:r>
            <a:endParaRPr lang="en-US" altLang="ko-KR" dirty="0"/>
          </a:p>
        </p:txBody>
      </p:sp>
      <p:sp>
        <p:nvSpPr>
          <p:cNvPr id="2004" name="TextBox 2003">
            <a:extLst>
              <a:ext uri="{FF2B5EF4-FFF2-40B4-BE49-F238E27FC236}">
                <a16:creationId xmlns:a16="http://schemas.microsoft.com/office/drawing/2014/main" id="{82A63D73-91E9-44B7-8CF4-9B5D740BA59D}"/>
              </a:ext>
            </a:extLst>
          </p:cNvPr>
          <p:cNvSpPr txBox="1"/>
          <p:nvPr/>
        </p:nvSpPr>
        <p:spPr>
          <a:xfrm>
            <a:off x="2326420" y="1175552"/>
            <a:ext cx="1070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Moisture (M)</a:t>
            </a:r>
            <a:endParaRPr lang="ko-KR" altLang="en-US" sz="1200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5" name="TextBox 2004">
            <a:extLst>
              <a:ext uri="{FF2B5EF4-FFF2-40B4-BE49-F238E27FC236}">
                <a16:creationId xmlns:a16="http://schemas.microsoft.com/office/drawing/2014/main" id="{C7E1B25B-F2E2-4EEB-B671-94272662AC8B}"/>
              </a:ext>
            </a:extLst>
          </p:cNvPr>
          <p:cNvSpPr txBox="1"/>
          <p:nvPr/>
        </p:nvSpPr>
        <p:spPr>
          <a:xfrm>
            <a:off x="2084961" y="1739963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112713" indent="-112713">
              <a:lnSpc>
                <a:spcPct val="80000"/>
              </a:lnSpc>
              <a:buFont typeface="Wingdings" panose="05000000000000000000" pitchFamily="2" charset="2"/>
              <a:buChar char="l"/>
            </a:pPr>
            <a:r>
              <a:rPr lang="en-US" altLang="ko-KR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1 g</a:t>
            </a:r>
          </a:p>
        </p:txBody>
      </p:sp>
      <p:sp>
        <p:nvSpPr>
          <p:cNvPr id="2002" name="TextBox 2001">
            <a:extLst>
              <a:ext uri="{FF2B5EF4-FFF2-40B4-BE49-F238E27FC236}">
                <a16:creationId xmlns:a16="http://schemas.microsoft.com/office/drawing/2014/main" id="{4086416E-C8D7-4921-A3AC-EA7E30261B49}"/>
              </a:ext>
            </a:extLst>
          </p:cNvPr>
          <p:cNvSpPr txBox="1"/>
          <p:nvPr/>
        </p:nvSpPr>
        <p:spPr>
          <a:xfrm>
            <a:off x="2224859" y="797348"/>
            <a:ext cx="5722281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Approximating Analysis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93" name="직선 연결선 1992">
            <a:extLst>
              <a:ext uri="{FF2B5EF4-FFF2-40B4-BE49-F238E27FC236}">
                <a16:creationId xmlns:a16="http://schemas.microsoft.com/office/drawing/2014/main" id="{A29A50CF-39B4-4453-9C74-5CBDCF6BAF62}"/>
              </a:ext>
            </a:extLst>
          </p:cNvPr>
          <p:cNvCxnSpPr>
            <a:cxnSpLocks/>
          </p:cNvCxnSpPr>
          <p:nvPr/>
        </p:nvCxnSpPr>
        <p:spPr>
          <a:xfrm>
            <a:off x="4544532" y="1102290"/>
            <a:ext cx="0" cy="176027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4" name="사각형: 둥근 모서리 1993">
            <a:extLst>
              <a:ext uri="{FF2B5EF4-FFF2-40B4-BE49-F238E27FC236}">
                <a16:creationId xmlns:a16="http://schemas.microsoft.com/office/drawing/2014/main" id="{B59A8972-6B48-41F0-8414-9CCB8F5ED00B}"/>
              </a:ext>
            </a:extLst>
          </p:cNvPr>
          <p:cNvSpPr/>
          <p:nvPr/>
        </p:nvSpPr>
        <p:spPr>
          <a:xfrm>
            <a:off x="4033010" y="1167292"/>
            <a:ext cx="1023044" cy="35661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998" name="TextBox 1997">
            <a:extLst>
              <a:ext uri="{FF2B5EF4-FFF2-40B4-BE49-F238E27FC236}">
                <a16:creationId xmlns:a16="http://schemas.microsoft.com/office/drawing/2014/main" id="{8AF8733C-DD68-434F-A8FF-61ACBDDF6FE9}"/>
              </a:ext>
            </a:extLst>
          </p:cNvPr>
          <p:cNvSpPr txBox="1"/>
          <p:nvPr/>
        </p:nvSpPr>
        <p:spPr>
          <a:xfrm>
            <a:off x="4108680" y="1177651"/>
            <a:ext cx="8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1200" b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ko-KR" dirty="0"/>
              <a:t>Ash (A)</a:t>
            </a:r>
            <a:endParaRPr lang="ko-KR" altLang="en-US" dirty="0"/>
          </a:p>
        </p:txBody>
      </p:sp>
      <p:cxnSp>
        <p:nvCxnSpPr>
          <p:cNvPr id="1986" name="직선 연결선 1985">
            <a:extLst>
              <a:ext uri="{FF2B5EF4-FFF2-40B4-BE49-F238E27FC236}">
                <a16:creationId xmlns:a16="http://schemas.microsoft.com/office/drawing/2014/main" id="{13213084-2B3A-4151-8A1B-BCDEB0DA4864}"/>
              </a:ext>
            </a:extLst>
          </p:cNvPr>
          <p:cNvCxnSpPr>
            <a:cxnSpLocks/>
          </p:cNvCxnSpPr>
          <p:nvPr/>
        </p:nvCxnSpPr>
        <p:spPr>
          <a:xfrm>
            <a:off x="6215603" y="1089764"/>
            <a:ext cx="0" cy="177280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7" name="사각형: 둥근 모서리 1986">
            <a:extLst>
              <a:ext uri="{FF2B5EF4-FFF2-40B4-BE49-F238E27FC236}">
                <a16:creationId xmlns:a16="http://schemas.microsoft.com/office/drawing/2014/main" id="{2EFFFBE5-FA60-4890-8B95-DA7A986A1418}"/>
              </a:ext>
            </a:extLst>
          </p:cNvPr>
          <p:cNvSpPr/>
          <p:nvPr/>
        </p:nvSpPr>
        <p:spPr>
          <a:xfrm>
            <a:off x="5704081" y="1159269"/>
            <a:ext cx="1026919" cy="358381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991" name="TextBox 1990">
            <a:extLst>
              <a:ext uri="{FF2B5EF4-FFF2-40B4-BE49-F238E27FC236}">
                <a16:creationId xmlns:a16="http://schemas.microsoft.com/office/drawing/2014/main" id="{29526890-5E82-4920-AD42-40ACAA4A164A}"/>
              </a:ext>
            </a:extLst>
          </p:cNvPr>
          <p:cNvSpPr txBox="1"/>
          <p:nvPr/>
        </p:nvSpPr>
        <p:spPr>
          <a:xfrm>
            <a:off x="5559351" y="1118761"/>
            <a:ext cx="1303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Volatile matter</a:t>
            </a:r>
          </a:p>
          <a:p>
            <a:pPr algn="ctr"/>
            <a:r>
              <a:rPr lang="en-US" altLang="ko-KR" sz="12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(VM)</a:t>
            </a:r>
            <a:endParaRPr lang="ko-KR" altLang="en-US" sz="1200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64" name="그룹 1963">
            <a:extLst>
              <a:ext uri="{FF2B5EF4-FFF2-40B4-BE49-F238E27FC236}">
                <a16:creationId xmlns:a16="http://schemas.microsoft.com/office/drawing/2014/main" id="{E2E5AB6D-8555-4609-8060-000AEC17DDFB}"/>
              </a:ext>
            </a:extLst>
          </p:cNvPr>
          <p:cNvGrpSpPr/>
          <p:nvPr/>
        </p:nvGrpSpPr>
        <p:grpSpPr>
          <a:xfrm>
            <a:off x="2249475" y="3509780"/>
            <a:ext cx="1728968" cy="1415100"/>
            <a:chOff x="3292525" y="2263172"/>
            <a:chExt cx="2305290" cy="1886799"/>
          </a:xfrm>
        </p:grpSpPr>
        <p:cxnSp>
          <p:nvCxnSpPr>
            <p:cNvPr id="1979" name="직선 연결선 1978">
              <a:extLst>
                <a:ext uri="{FF2B5EF4-FFF2-40B4-BE49-F238E27FC236}">
                  <a16:creationId xmlns:a16="http://schemas.microsoft.com/office/drawing/2014/main" id="{9E3E3526-7136-4D49-8550-A24F89390BA7}"/>
                </a:ext>
              </a:extLst>
            </p:cNvPr>
            <p:cNvCxnSpPr>
              <a:cxnSpLocks/>
            </p:cNvCxnSpPr>
            <p:nvPr/>
          </p:nvCxnSpPr>
          <p:spPr>
            <a:xfrm>
              <a:off x="4359786" y="2263172"/>
              <a:ext cx="0" cy="172702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2" name="TextBox 1981">
              <a:extLst>
                <a:ext uri="{FF2B5EF4-FFF2-40B4-BE49-F238E27FC236}">
                  <a16:creationId xmlns:a16="http://schemas.microsoft.com/office/drawing/2014/main" id="{F0426CCF-2F39-4F5B-9E5E-656A5447A88F}"/>
                </a:ext>
              </a:extLst>
            </p:cNvPr>
            <p:cNvSpPr txBox="1"/>
            <p:nvPr/>
          </p:nvSpPr>
          <p:spPr>
            <a:xfrm>
              <a:off x="3292525" y="3202590"/>
              <a:ext cx="2304287" cy="463105"/>
            </a:xfrm>
            <a:prstGeom prst="flowChartAlternateProcess">
              <a:avLst/>
            </a:prstGeom>
            <a:solidFill>
              <a:schemeClr val="bg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L="112713" indent="-112713">
                <a:lnSpc>
                  <a:spcPct val="80000"/>
                </a:lnSpc>
                <a:buFont typeface="Wingdings" panose="05000000000000000000" pitchFamily="2" charset="2"/>
                <a:buChar char="l"/>
                <a:defRPr sz="900">
                  <a:cs typeface="Arial" pitchFamily="34" charset="0"/>
                </a:defRPr>
              </a:lvl1pPr>
            </a:lstStyle>
            <a:p>
              <a:pPr algn="just"/>
              <a:r>
                <a:rPr lang="en-GB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Put the crucible inside the Decomposition vessel</a:t>
              </a:r>
              <a:endPara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83" name="TextBox 1982">
              <a:extLst>
                <a:ext uri="{FF2B5EF4-FFF2-40B4-BE49-F238E27FC236}">
                  <a16:creationId xmlns:a16="http://schemas.microsoft.com/office/drawing/2014/main" id="{6A9C4523-4C01-44DF-808A-28FCDDF11D23}"/>
                </a:ext>
              </a:extLst>
            </p:cNvPr>
            <p:cNvSpPr txBox="1"/>
            <p:nvPr/>
          </p:nvSpPr>
          <p:spPr>
            <a:xfrm>
              <a:off x="3292528" y="3686866"/>
              <a:ext cx="2304287" cy="463105"/>
            </a:xfrm>
            <a:prstGeom prst="flowChartAlternateProcess">
              <a:avLst/>
            </a:prstGeom>
            <a:solidFill>
              <a:schemeClr val="bg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L="112713" indent="-112713">
                <a:lnSpc>
                  <a:spcPct val="80000"/>
                </a:lnSpc>
                <a:buFont typeface="Wingdings" panose="05000000000000000000" pitchFamily="2" charset="2"/>
                <a:buChar char="l"/>
                <a:defRPr sz="900">
                  <a:cs typeface="Arial" pitchFamily="34" charset="0"/>
                </a:defRPr>
              </a:lvl1pPr>
            </a:lstStyle>
            <a:p>
              <a:pPr algn="just"/>
              <a:r>
                <a:rPr lang="en-GB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Fill the Decomposition vessel with oxygen gas.</a:t>
              </a:r>
              <a:endPara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85" name="TextBox 1984">
              <a:extLst>
                <a:ext uri="{FF2B5EF4-FFF2-40B4-BE49-F238E27FC236}">
                  <a16:creationId xmlns:a16="http://schemas.microsoft.com/office/drawing/2014/main" id="{C409D762-17D9-4A4A-9E9E-DF3A1F129AB2}"/>
                </a:ext>
              </a:extLst>
            </p:cNvPr>
            <p:cNvSpPr txBox="1"/>
            <p:nvPr/>
          </p:nvSpPr>
          <p:spPr>
            <a:xfrm>
              <a:off x="3292528" y="2729006"/>
              <a:ext cx="2305287" cy="463105"/>
            </a:xfrm>
            <a:prstGeom prst="flowChartAlternateProcess">
              <a:avLst/>
            </a:prstGeom>
            <a:solidFill>
              <a:schemeClr val="bg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112713" indent="-112713">
                <a:lnSpc>
                  <a:spcPct val="80000"/>
                </a:lnSpc>
                <a:buFont typeface="Wingdings" panose="05000000000000000000" pitchFamily="2" charset="2"/>
                <a:buChar char="l"/>
                <a:defRPr sz="900">
                  <a:cs typeface="Arial" pitchFamily="34" charset="0"/>
                </a:defRPr>
              </a:lvl1pPr>
            </a:lstStyle>
            <a:p>
              <a:pPr algn="just"/>
              <a:r>
                <a:rPr lang="en-GB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Weigh 0.5 grams of benzoic acid</a:t>
              </a:r>
              <a:endPara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65" name="그룹 1964">
            <a:extLst>
              <a:ext uri="{FF2B5EF4-FFF2-40B4-BE49-F238E27FC236}">
                <a16:creationId xmlns:a16="http://schemas.microsoft.com/office/drawing/2014/main" id="{B94619A2-D303-4DD1-972A-ADB0BBC6A1CA}"/>
              </a:ext>
            </a:extLst>
          </p:cNvPr>
          <p:cNvGrpSpPr/>
          <p:nvPr/>
        </p:nvGrpSpPr>
        <p:grpSpPr>
          <a:xfrm>
            <a:off x="4145137" y="3578780"/>
            <a:ext cx="1728216" cy="1223560"/>
            <a:chOff x="3591978" y="2355172"/>
            <a:chExt cx="2304288" cy="1631412"/>
          </a:xfrm>
        </p:grpSpPr>
        <p:cxnSp>
          <p:nvCxnSpPr>
            <p:cNvPr id="1973" name="직선 연결선 1972">
              <a:extLst>
                <a:ext uri="{FF2B5EF4-FFF2-40B4-BE49-F238E27FC236}">
                  <a16:creationId xmlns:a16="http://schemas.microsoft.com/office/drawing/2014/main" id="{96508FD5-E4E1-4D5D-923F-40827001CE79}"/>
                </a:ext>
              </a:extLst>
            </p:cNvPr>
            <p:cNvCxnSpPr>
              <a:cxnSpLocks/>
            </p:cNvCxnSpPr>
            <p:nvPr/>
          </p:nvCxnSpPr>
          <p:spPr>
            <a:xfrm>
              <a:off x="4605765" y="2355172"/>
              <a:ext cx="0" cy="163141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7" name="TextBox 1976">
              <a:extLst>
                <a:ext uri="{FF2B5EF4-FFF2-40B4-BE49-F238E27FC236}">
                  <a16:creationId xmlns:a16="http://schemas.microsoft.com/office/drawing/2014/main" id="{BCB52025-B33A-49F0-9999-E39AFEFDFC11}"/>
                </a:ext>
              </a:extLst>
            </p:cNvPr>
            <p:cNvSpPr txBox="1"/>
            <p:nvPr/>
          </p:nvSpPr>
          <p:spPr>
            <a:xfrm>
              <a:off x="3591978" y="2739700"/>
              <a:ext cx="2304288" cy="463105"/>
            </a:xfrm>
            <a:prstGeom prst="flowChartAlternateProcess">
              <a:avLst/>
            </a:prstGeom>
            <a:solidFill>
              <a:schemeClr val="bg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L="112713" indent="-112713">
                <a:lnSpc>
                  <a:spcPct val="80000"/>
                </a:lnSpc>
                <a:buFont typeface="Wingdings" panose="05000000000000000000" pitchFamily="2" charset="2"/>
                <a:buChar char="l"/>
                <a:defRPr sz="900">
                  <a:cs typeface="Arial" pitchFamily="34" charset="0"/>
                </a:defRPr>
              </a:lvl1pPr>
            </a:lstStyle>
            <a:p>
              <a:pPr algn="just"/>
              <a:r>
                <a:rPr lang="en-GB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Place the Decomposition vessel inside calorimeter.</a:t>
              </a:r>
              <a:endPara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78" name="TextBox 1977">
              <a:extLst>
                <a:ext uri="{FF2B5EF4-FFF2-40B4-BE49-F238E27FC236}">
                  <a16:creationId xmlns:a16="http://schemas.microsoft.com/office/drawing/2014/main" id="{B1CD56FD-0A25-4748-9E85-B55FA39D7138}"/>
                </a:ext>
              </a:extLst>
            </p:cNvPr>
            <p:cNvSpPr txBox="1"/>
            <p:nvPr/>
          </p:nvSpPr>
          <p:spPr>
            <a:xfrm>
              <a:off x="3591978" y="3313057"/>
              <a:ext cx="2304288" cy="299656"/>
            </a:xfrm>
            <a:prstGeom prst="flowChartAlternateProcess">
              <a:avLst/>
            </a:prstGeom>
            <a:solidFill>
              <a:schemeClr val="bg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L="112713" indent="-112713">
                <a:lnSpc>
                  <a:spcPct val="80000"/>
                </a:lnSpc>
                <a:buFont typeface="Wingdings" panose="05000000000000000000" pitchFamily="2" charset="2"/>
                <a:buChar char="l"/>
                <a:defRPr sz="900">
                  <a:cs typeface="Arial" pitchFamily="34" charset="0"/>
                </a:defRPr>
              </a:lvl1pPr>
            </a:lstStyle>
            <a:p>
              <a:r>
                <a:rPr lang="en-GB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Add water to the calorimeter.</a:t>
              </a:r>
              <a:endPara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66" name="그룹 1965">
            <a:extLst>
              <a:ext uri="{FF2B5EF4-FFF2-40B4-BE49-F238E27FC236}">
                <a16:creationId xmlns:a16="http://schemas.microsoft.com/office/drawing/2014/main" id="{481D0E06-4658-410B-B8F5-2BEA8E145AC1}"/>
              </a:ext>
            </a:extLst>
          </p:cNvPr>
          <p:cNvGrpSpPr/>
          <p:nvPr/>
        </p:nvGrpSpPr>
        <p:grpSpPr>
          <a:xfrm>
            <a:off x="4147830" y="3447994"/>
            <a:ext cx="4170001" cy="1488408"/>
            <a:chOff x="1367474" y="2180790"/>
            <a:chExt cx="5560000" cy="1984543"/>
          </a:xfrm>
        </p:grpSpPr>
        <p:cxnSp>
          <p:nvCxnSpPr>
            <p:cNvPr id="1967" name="직선 연결선 1966">
              <a:extLst>
                <a:ext uri="{FF2B5EF4-FFF2-40B4-BE49-F238E27FC236}">
                  <a16:creationId xmlns:a16="http://schemas.microsoft.com/office/drawing/2014/main" id="{CFB427A1-C8F7-4B64-B838-18D881F2674B}"/>
                </a:ext>
              </a:extLst>
            </p:cNvPr>
            <p:cNvCxnSpPr>
              <a:cxnSpLocks/>
            </p:cNvCxnSpPr>
            <p:nvPr/>
          </p:nvCxnSpPr>
          <p:spPr>
            <a:xfrm>
              <a:off x="5129802" y="2180790"/>
              <a:ext cx="0" cy="1594926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0" name="TextBox 1969">
              <a:extLst>
                <a:ext uri="{FF2B5EF4-FFF2-40B4-BE49-F238E27FC236}">
                  <a16:creationId xmlns:a16="http://schemas.microsoft.com/office/drawing/2014/main" id="{6814C521-BDE7-4708-96CC-4CDBD930B9E6}"/>
                </a:ext>
              </a:extLst>
            </p:cNvPr>
            <p:cNvSpPr txBox="1"/>
            <p:nvPr/>
          </p:nvSpPr>
          <p:spPr>
            <a:xfrm>
              <a:off x="3805871" y="2753410"/>
              <a:ext cx="3121603" cy="463105"/>
            </a:xfrm>
            <a:prstGeom prst="flowChartAlternateProcess">
              <a:avLst/>
            </a:prstGeom>
            <a:solidFill>
              <a:schemeClr val="bg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L="112713" indent="-112713">
                <a:lnSpc>
                  <a:spcPct val="80000"/>
                </a:lnSpc>
                <a:buFont typeface="Wingdings" panose="05000000000000000000" pitchFamily="2" charset="2"/>
                <a:buChar char="l"/>
                <a:defRPr sz="900">
                  <a:cs typeface="Arial" pitchFamily="34" charset="0"/>
                </a:defRPr>
              </a:lvl1pPr>
            </a:lstStyle>
            <a:p>
              <a:pPr algn="just"/>
              <a:r>
                <a:rPr lang="en-GB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Take out Decomposition vessel from calorimeter, empty it of oxygen</a:t>
              </a:r>
              <a:endPara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72" name="TextBox 1971">
              <a:extLst>
                <a:ext uri="{FF2B5EF4-FFF2-40B4-BE49-F238E27FC236}">
                  <a16:creationId xmlns:a16="http://schemas.microsoft.com/office/drawing/2014/main" id="{DA94FED7-ECD2-4425-8C93-AD40FDCC4C8C}"/>
                </a:ext>
              </a:extLst>
            </p:cNvPr>
            <p:cNvSpPr txBox="1"/>
            <p:nvPr/>
          </p:nvSpPr>
          <p:spPr>
            <a:xfrm>
              <a:off x="1367474" y="3702228"/>
              <a:ext cx="2304287" cy="463105"/>
            </a:xfrm>
            <a:prstGeom prst="flowChartAlternateProcess">
              <a:avLst/>
            </a:prstGeom>
            <a:solidFill>
              <a:schemeClr val="bg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L="112713" indent="-112713">
                <a:lnSpc>
                  <a:spcPct val="80000"/>
                </a:lnSpc>
                <a:buFont typeface="Wingdings" panose="05000000000000000000" pitchFamily="2" charset="2"/>
                <a:buChar char="l"/>
                <a:defRPr sz="900">
                  <a:cs typeface="Arial" pitchFamily="34" charset="0"/>
                </a:defRPr>
              </a:lvl1pPr>
            </a:lstStyle>
            <a:p>
              <a:pPr algn="just"/>
              <a:r>
                <a:rPr lang="en-GB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Wait for the complete combustion</a:t>
              </a:r>
              <a:endPara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06" name="TextBox 2005">
            <a:extLst>
              <a:ext uri="{FF2B5EF4-FFF2-40B4-BE49-F238E27FC236}">
                <a16:creationId xmlns:a16="http://schemas.microsoft.com/office/drawing/2014/main" id="{024AA8AD-CD01-4B10-8AE6-58FD0C0EB5EC}"/>
              </a:ext>
            </a:extLst>
          </p:cNvPr>
          <p:cNvSpPr txBox="1"/>
          <p:nvPr/>
        </p:nvSpPr>
        <p:spPr>
          <a:xfrm>
            <a:off x="394362" y="1360235"/>
            <a:ext cx="1249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Experiments Methods</a:t>
            </a:r>
            <a:endParaRPr lang="ko-KR" altLang="en-US" sz="1200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사각형: 둥근 모서리 1986">
            <a:extLst>
              <a:ext uri="{FF2B5EF4-FFF2-40B4-BE49-F238E27FC236}">
                <a16:creationId xmlns:a16="http://schemas.microsoft.com/office/drawing/2014/main" id="{C88A0A50-2D68-08ED-78FE-51CE96334865}"/>
              </a:ext>
            </a:extLst>
          </p:cNvPr>
          <p:cNvSpPr/>
          <p:nvPr/>
        </p:nvSpPr>
        <p:spPr>
          <a:xfrm>
            <a:off x="7114400" y="1165024"/>
            <a:ext cx="1023045" cy="35661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B3E95E-D40C-BFAA-0184-7AD19E4FF1A8}"/>
              </a:ext>
            </a:extLst>
          </p:cNvPr>
          <p:cNvSpPr txBox="1"/>
          <p:nvPr/>
        </p:nvSpPr>
        <p:spPr>
          <a:xfrm>
            <a:off x="7075889" y="1125582"/>
            <a:ext cx="1122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1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ko-KR" dirty="0">
                <a:solidFill>
                  <a:schemeClr val="accent3"/>
                </a:solidFill>
              </a:rPr>
              <a:t>Fixed carbon</a:t>
            </a:r>
          </a:p>
          <a:p>
            <a:r>
              <a:rPr lang="en-US" altLang="ko-KR" dirty="0">
                <a:solidFill>
                  <a:schemeClr val="accent3"/>
                </a:solidFill>
              </a:rPr>
              <a:t>(FC)</a:t>
            </a:r>
            <a:endParaRPr lang="ko-KR" altLang="en-US" dirty="0">
              <a:solidFill>
                <a:schemeClr val="accent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82EAC2-0C42-2564-AE3C-459D65AFDD3E}"/>
              </a:ext>
            </a:extLst>
          </p:cNvPr>
          <p:cNvSpPr txBox="1"/>
          <p:nvPr/>
        </p:nvSpPr>
        <p:spPr>
          <a:xfrm>
            <a:off x="2376314" y="3385720"/>
            <a:ext cx="5722282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Heating Value (HHV)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08928F-106C-D262-5D4E-91B88E687B58}"/>
              </a:ext>
            </a:extLst>
          </p:cNvPr>
          <p:cNvSpPr txBox="1"/>
          <p:nvPr/>
        </p:nvSpPr>
        <p:spPr>
          <a:xfrm>
            <a:off x="2074072" y="2464997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Time 1 hour</a:t>
            </a:r>
            <a:endParaRPr lang="en-US" altLang="ko-KR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B019515-494A-6973-16BC-401E13B02F89}"/>
              </a:ext>
            </a:extLst>
          </p:cNvPr>
          <p:cNvSpPr txBox="1"/>
          <p:nvPr/>
        </p:nvSpPr>
        <p:spPr>
          <a:xfrm>
            <a:off x="2079823" y="2222826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Furnace at 105 C</a:t>
            </a:r>
            <a:endParaRPr lang="en-US" altLang="ko-K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44A3808-89D0-0418-780C-0A08C89DD27F}"/>
                  </a:ext>
                </a:extLst>
              </p:cNvPr>
              <p:cNvSpPr txBox="1"/>
              <p:nvPr/>
            </p:nvSpPr>
            <p:spPr>
              <a:xfrm>
                <a:off x="2069868" y="2949336"/>
                <a:ext cx="1629295" cy="301289"/>
              </a:xfrm>
              <a:prstGeom prst="flowChartAlternateProcess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marL="112713" indent="-112713">
                  <a:lnSpc>
                    <a:spcPct val="80000"/>
                  </a:lnSpc>
                  <a:buFont typeface="Wingdings" panose="05000000000000000000" pitchFamily="2" charset="2"/>
                  <a:buChar char="l"/>
                  <a:defRPr sz="9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ar-SA" sz="800">
                        <a:latin typeface="Cambria Math" panose="02040503050406030204" pitchFamily="18" charset="0"/>
                      </a:rPr>
                      <m:t>%</m:t>
                    </m:r>
                    <m:r>
                      <a:rPr lang="en-US" sz="80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8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sz="800">
                                <a:latin typeface="Cambria Math" panose="02040503050406030204" pitchFamily="18" charset="0"/>
                              </a:rPr>
                              <m:t>𝑏𝑒𝑓𝑜𝑟𝑒</m:t>
                            </m:r>
                          </m:sub>
                        </m:sSub>
                        <m:r>
                          <a:rPr lang="en-US" sz="80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sz="800">
                                <a:latin typeface="Cambria Math" panose="02040503050406030204" pitchFamily="18" charset="0"/>
                              </a:rPr>
                              <m:t>𝑎𝑓𝑡𝑒𝑟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sz="800">
                                <a:latin typeface="Cambria Math" panose="02040503050406030204" pitchFamily="18" charset="0"/>
                              </a:rPr>
                              <m:t>𝑏𝑒𝑓𝑜𝑟𝑒</m:t>
                            </m:r>
                          </m:sub>
                        </m:sSub>
                      </m:den>
                    </m:f>
                    <m:r>
                      <a:rPr lang="en-US" sz="80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800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sz="80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800" dirty="0"/>
                  <a:t> </a:t>
                </a:r>
                <a:endParaRPr lang="en-US" altLang="ko-KR" sz="800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44A3808-89D0-0418-780C-0A08C89DD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9868" y="2949336"/>
                <a:ext cx="1629295" cy="301289"/>
              </a:xfrm>
              <a:prstGeom prst="flowChartAlternateProcess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820778AC-12BC-0A25-56F1-65775B82D68A}"/>
              </a:ext>
            </a:extLst>
          </p:cNvPr>
          <p:cNvSpPr txBox="1"/>
          <p:nvPr/>
        </p:nvSpPr>
        <p:spPr>
          <a:xfrm>
            <a:off x="2075648" y="2707165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altLang="ko-KR" dirty="0"/>
              <a:t>C</a:t>
            </a:r>
            <a:r>
              <a:rPr lang="en-US" altLang="ko-KR" dirty="0" err="1"/>
              <a:t>ooling</a:t>
            </a:r>
            <a:r>
              <a:rPr lang="en-US" altLang="ko-KR" dirty="0"/>
              <a:t> inside desiccator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EAADD28-B8B5-8C3E-457B-FB58DFCE5745}"/>
              </a:ext>
            </a:extLst>
          </p:cNvPr>
          <p:cNvSpPr txBox="1"/>
          <p:nvPr/>
        </p:nvSpPr>
        <p:spPr>
          <a:xfrm>
            <a:off x="3767173" y="2460822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Time 2 hours</a:t>
            </a:r>
            <a:endParaRPr lang="en-US" altLang="ko-KR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2D5700-4E09-BC09-0DBB-63566A81437A}"/>
              </a:ext>
            </a:extLst>
          </p:cNvPr>
          <p:cNvSpPr txBox="1"/>
          <p:nvPr/>
        </p:nvSpPr>
        <p:spPr>
          <a:xfrm>
            <a:off x="3772924" y="2218651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Furnace at 600 C</a:t>
            </a:r>
            <a:endParaRPr lang="en-US" altLang="ko-K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CACBEEC-AD45-E219-1EC1-45ED3792C411}"/>
                  </a:ext>
                </a:extLst>
              </p:cNvPr>
              <p:cNvSpPr txBox="1"/>
              <p:nvPr/>
            </p:nvSpPr>
            <p:spPr>
              <a:xfrm>
                <a:off x="3762998" y="2945161"/>
                <a:ext cx="1646519" cy="369605"/>
              </a:xfrm>
              <a:prstGeom prst="flowChartAlternateProcess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marL="112713" indent="-112713">
                  <a:lnSpc>
                    <a:spcPct val="80000"/>
                  </a:lnSpc>
                  <a:buFont typeface="Wingdings" panose="05000000000000000000" pitchFamily="2" charset="2"/>
                  <a:buChar char="l"/>
                  <a:defRPr sz="900">
                    <a:cs typeface="Arial" pitchFamily="34" charset="0"/>
                  </a:defRPr>
                </a:lvl1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SA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𝑎𝑓𝑡𝑒𝑟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𝑏𝑒𝑓𝑜𝑟𝑒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</m:t>
                      </m:r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%</m:t>
                      </m:r>
                    </m:oMath>
                  </m:oMathPara>
                </a14:m>
                <a:endParaRPr lang="en-US" altLang="ko-KR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CACBEEC-AD45-E219-1EC1-45ED3792C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998" y="2945161"/>
                <a:ext cx="1646519" cy="369605"/>
              </a:xfrm>
              <a:prstGeom prst="flowChartAlternateProcess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TextBox 62">
            <a:extLst>
              <a:ext uri="{FF2B5EF4-FFF2-40B4-BE49-F238E27FC236}">
                <a16:creationId xmlns:a16="http://schemas.microsoft.com/office/drawing/2014/main" id="{5C3024F9-46F3-4639-06BA-14B9515E310B}"/>
              </a:ext>
            </a:extLst>
          </p:cNvPr>
          <p:cNvSpPr txBox="1"/>
          <p:nvPr/>
        </p:nvSpPr>
        <p:spPr>
          <a:xfrm>
            <a:off x="3768749" y="2702990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altLang="ko-KR" dirty="0"/>
              <a:t>C</a:t>
            </a:r>
            <a:r>
              <a:rPr lang="en-US" altLang="ko-KR" dirty="0" err="1"/>
              <a:t>ooling</a:t>
            </a:r>
            <a:r>
              <a:rPr lang="en-US" altLang="ko-KR" dirty="0"/>
              <a:t> inside desiccator</a:t>
            </a:r>
          </a:p>
        </p:txBody>
      </p:sp>
      <p:sp>
        <p:nvSpPr>
          <p:cNvPr id="1920" name="TextBox 1919">
            <a:extLst>
              <a:ext uri="{FF2B5EF4-FFF2-40B4-BE49-F238E27FC236}">
                <a16:creationId xmlns:a16="http://schemas.microsoft.com/office/drawing/2014/main" id="{4AEDF948-827D-602F-0BA1-FF05A345BB99}"/>
              </a:ext>
            </a:extLst>
          </p:cNvPr>
          <p:cNvSpPr txBox="1"/>
          <p:nvPr/>
        </p:nvSpPr>
        <p:spPr>
          <a:xfrm>
            <a:off x="5451924" y="2473348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cs typeface="Arial" pitchFamily="34" charset="0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7 minutes</a:t>
            </a:r>
            <a:endParaRPr lang="en-US" altLang="ko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1" name="TextBox 1920">
            <a:extLst>
              <a:ext uri="{FF2B5EF4-FFF2-40B4-BE49-F238E27FC236}">
                <a16:creationId xmlns:a16="http://schemas.microsoft.com/office/drawing/2014/main" id="{37A96971-2215-96E7-BE0D-96CE0788C677}"/>
              </a:ext>
            </a:extLst>
          </p:cNvPr>
          <p:cNvSpPr txBox="1"/>
          <p:nvPr/>
        </p:nvSpPr>
        <p:spPr>
          <a:xfrm>
            <a:off x="5457675" y="2231177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cs typeface="Arial" pitchFamily="34" charset="0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Furnace at 950 C</a:t>
            </a:r>
            <a:endParaRPr lang="en-US" altLang="ko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22" name="TextBox 1921">
                <a:extLst>
                  <a:ext uri="{FF2B5EF4-FFF2-40B4-BE49-F238E27FC236}">
                    <a16:creationId xmlns:a16="http://schemas.microsoft.com/office/drawing/2014/main" id="{EFB8EE92-550F-4096-C175-E24D749A9B18}"/>
                  </a:ext>
                </a:extLst>
              </p:cNvPr>
              <p:cNvSpPr txBox="1"/>
              <p:nvPr/>
            </p:nvSpPr>
            <p:spPr>
              <a:xfrm>
                <a:off x="5447749" y="2957687"/>
                <a:ext cx="1692522" cy="313277"/>
              </a:xfrm>
              <a:prstGeom prst="flowChartAlternateProcess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marL="112713" indent="-112713">
                  <a:lnSpc>
                    <a:spcPct val="80000"/>
                  </a:lnSpc>
                  <a:buFont typeface="Wingdings" panose="05000000000000000000" pitchFamily="2" charset="2"/>
                  <a:buChar char="l"/>
                  <a:defRPr sz="900">
                    <a:cs typeface="Arial" pitchFamily="34" charset="0"/>
                  </a:defRPr>
                </a:lvl1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ar-SA" sz="850">
                        <a:latin typeface="Cambria Math" panose="02040503050406030204" pitchFamily="18" charset="0"/>
                        <a:ea typeface="Calibri" panose="020F0502020204030204" pitchFamily="34" charset="0"/>
                        <a:cs typeface="+mj-cs"/>
                      </a:rPr>
                      <m:t>%</m:t>
                    </m:r>
                    <m:r>
                      <a:rPr lang="en-US" sz="850" i="1">
                        <a:latin typeface="Cambria Math" panose="02040503050406030204" pitchFamily="18" charset="0"/>
                        <a:ea typeface="Calibri" panose="020F0502020204030204" pitchFamily="34" charset="0"/>
                        <a:cs typeface="+mj-cs"/>
                      </a:rPr>
                      <m:t>𝑉𝑀</m:t>
                    </m:r>
                    <m:r>
                      <a:rPr lang="en-US" sz="850" i="1">
                        <a:latin typeface="Cambria Math" panose="02040503050406030204" pitchFamily="18" charset="0"/>
                        <a:ea typeface="Calibri" panose="020F0502020204030204" pitchFamily="34" charset="0"/>
                        <a:cs typeface="+mj-cs"/>
                      </a:rPr>
                      <m:t>=</m:t>
                    </m:r>
                    <m:f>
                      <m:fPr>
                        <m:ctrlPr>
                          <a:rPr lang="en-US" sz="850" i="1">
                            <a:latin typeface="Cambria Math" panose="02040503050406030204" pitchFamily="18" charset="0"/>
                            <a:cs typeface="+mj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850" i="1">
                                <a:latin typeface="Cambria Math" panose="02040503050406030204" pitchFamily="18" charset="0"/>
                                <a:cs typeface="+mj-cs"/>
                              </a:rPr>
                            </m:ctrlPr>
                          </m:sSubPr>
                          <m:e>
                            <m:r>
                              <a:rPr lang="en-US" sz="85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+mj-cs"/>
                              </a:rPr>
                              <m:t>𝑊</m:t>
                            </m:r>
                          </m:e>
                          <m:sub>
                            <m:r>
                              <a:rPr lang="en-US" sz="85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+mj-cs"/>
                              </a:rPr>
                              <m:t>𝑏𝑒𝑓𝑜𝑟𝑒</m:t>
                            </m:r>
                          </m:sub>
                        </m:sSub>
                        <m:r>
                          <a:rPr lang="en-US" sz="85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+mj-cs"/>
                          </a:rPr>
                          <m:t>−</m:t>
                        </m:r>
                        <m:sSub>
                          <m:sSubPr>
                            <m:ctrlPr>
                              <a:rPr lang="en-US" sz="850" i="1">
                                <a:latin typeface="Cambria Math" panose="02040503050406030204" pitchFamily="18" charset="0"/>
                                <a:cs typeface="+mj-cs"/>
                              </a:rPr>
                            </m:ctrlPr>
                          </m:sSubPr>
                          <m:e>
                            <m:r>
                              <a:rPr lang="en-US" sz="85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+mj-cs"/>
                              </a:rPr>
                              <m:t>𝑊</m:t>
                            </m:r>
                          </m:e>
                          <m:sub>
                            <m:r>
                              <a:rPr lang="en-US" sz="85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+mj-cs"/>
                              </a:rPr>
                              <m:t>𝑎𝑓𝑡𝑒𝑟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850" i="1">
                                <a:latin typeface="Cambria Math" panose="02040503050406030204" pitchFamily="18" charset="0"/>
                                <a:cs typeface="+mj-cs"/>
                              </a:rPr>
                            </m:ctrlPr>
                          </m:sSubPr>
                          <m:e>
                            <m:r>
                              <a:rPr lang="en-US" sz="85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+mj-cs"/>
                              </a:rPr>
                              <m:t>𝑊</m:t>
                            </m:r>
                          </m:e>
                          <m:sub>
                            <m:r>
                              <a:rPr lang="en-US" sz="85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+mj-cs"/>
                              </a:rPr>
                              <m:t>𝑏𝑒𝑓𝑜𝑟𝑒</m:t>
                            </m:r>
                          </m:sub>
                        </m:sSub>
                      </m:den>
                    </m:f>
                    <m:r>
                      <a:rPr lang="en-US" sz="85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+mj-cs"/>
                      </a:rPr>
                      <m:t>×</m:t>
                    </m:r>
                    <m:r>
                      <a:rPr lang="en-US" sz="85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+mj-cs"/>
                      </a:rPr>
                      <m:t>100</m:t>
                    </m:r>
                    <m:r>
                      <a:rPr lang="en-US" sz="85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+mj-cs"/>
                      </a:rPr>
                      <m:t>%</m:t>
                    </m:r>
                  </m:oMath>
                </a14:m>
                <a:r>
                  <a:rPr lang="en-US" sz="85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ko-KR" sz="8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22" name="TextBox 1921">
                <a:extLst>
                  <a:ext uri="{FF2B5EF4-FFF2-40B4-BE49-F238E27FC236}">
                    <a16:creationId xmlns:a16="http://schemas.microsoft.com/office/drawing/2014/main" id="{EFB8EE92-550F-4096-C175-E24D749A9B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749" y="2957687"/>
                <a:ext cx="1692522" cy="313277"/>
              </a:xfrm>
              <a:prstGeom prst="flowChartAlternateProcess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23" name="TextBox 1922">
            <a:extLst>
              <a:ext uri="{FF2B5EF4-FFF2-40B4-BE49-F238E27FC236}">
                <a16:creationId xmlns:a16="http://schemas.microsoft.com/office/drawing/2014/main" id="{204B1AEA-75A3-9153-30DA-13291C54EC69}"/>
              </a:ext>
            </a:extLst>
          </p:cNvPr>
          <p:cNvSpPr txBox="1"/>
          <p:nvPr/>
        </p:nvSpPr>
        <p:spPr>
          <a:xfrm>
            <a:off x="5453500" y="2715516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cs typeface="Arial" pitchFamily="34" charset="0"/>
              </a:defRPr>
            </a:lvl1pPr>
          </a:lstStyle>
          <a:p>
            <a:r>
              <a:rPr lang="en-GB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ooling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inside desiccator</a:t>
            </a:r>
          </a:p>
        </p:txBody>
      </p:sp>
      <p:sp>
        <p:nvSpPr>
          <p:cNvPr id="1928" name="TextBox 1927">
            <a:extLst>
              <a:ext uri="{FF2B5EF4-FFF2-40B4-BE49-F238E27FC236}">
                <a16:creationId xmlns:a16="http://schemas.microsoft.com/office/drawing/2014/main" id="{34BE5F53-A773-612E-1FF8-D650F01527B5}"/>
              </a:ext>
            </a:extLst>
          </p:cNvPr>
          <p:cNvSpPr txBox="1"/>
          <p:nvPr/>
        </p:nvSpPr>
        <p:spPr>
          <a:xfrm>
            <a:off x="3775039" y="1979122"/>
            <a:ext cx="163039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Crucible lid opened</a:t>
            </a:r>
            <a:endParaRPr lang="en-US" altLang="ko-KR" dirty="0"/>
          </a:p>
        </p:txBody>
      </p:sp>
      <p:sp>
        <p:nvSpPr>
          <p:cNvPr id="1929" name="TextBox 1928">
            <a:extLst>
              <a:ext uri="{FF2B5EF4-FFF2-40B4-BE49-F238E27FC236}">
                <a16:creationId xmlns:a16="http://schemas.microsoft.com/office/drawing/2014/main" id="{EA3664F3-22E0-BF2F-A6A3-92AD72EF5BE7}"/>
              </a:ext>
            </a:extLst>
          </p:cNvPr>
          <p:cNvSpPr txBox="1"/>
          <p:nvPr/>
        </p:nvSpPr>
        <p:spPr>
          <a:xfrm>
            <a:off x="3777403" y="1747984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ko-KR" dirty="0"/>
              <a:t>Weight 1 g</a:t>
            </a:r>
          </a:p>
        </p:txBody>
      </p:sp>
      <p:sp>
        <p:nvSpPr>
          <p:cNvPr id="1930" name="TextBox 1929">
            <a:extLst>
              <a:ext uri="{FF2B5EF4-FFF2-40B4-BE49-F238E27FC236}">
                <a16:creationId xmlns:a16="http://schemas.microsoft.com/office/drawing/2014/main" id="{0F89A6AA-398A-3325-35DD-2663DE884CF9}"/>
              </a:ext>
            </a:extLst>
          </p:cNvPr>
          <p:cNvSpPr txBox="1"/>
          <p:nvPr/>
        </p:nvSpPr>
        <p:spPr>
          <a:xfrm>
            <a:off x="5451440" y="1987143"/>
            <a:ext cx="163039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14313" indent="-2143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cs typeface="Arial" pitchFamily="34" charset="0"/>
              </a:defRPr>
            </a:lvl1pPr>
          </a:lstStyle>
          <a:p>
            <a:pPr marL="112713" indent="-112713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Crucible lid  tightly sealed</a:t>
            </a:r>
            <a:endParaRPr lang="en-US" altLang="ko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1" name="TextBox 1930">
            <a:extLst>
              <a:ext uri="{FF2B5EF4-FFF2-40B4-BE49-F238E27FC236}">
                <a16:creationId xmlns:a16="http://schemas.microsoft.com/office/drawing/2014/main" id="{6BA4EA98-5B40-782D-0F78-DAF847867A43}"/>
              </a:ext>
            </a:extLst>
          </p:cNvPr>
          <p:cNvSpPr txBox="1"/>
          <p:nvPr/>
        </p:nvSpPr>
        <p:spPr>
          <a:xfrm>
            <a:off x="5453804" y="1756005"/>
            <a:ext cx="1627632" cy="224742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112713" indent="-112713">
              <a:lnSpc>
                <a:spcPct val="80000"/>
              </a:lnSpc>
              <a:buFont typeface="Wingdings" panose="05000000000000000000" pitchFamily="2" charset="2"/>
              <a:buChar char="l"/>
            </a:pPr>
            <a:r>
              <a:rPr lang="en-US" altLang="ko-KR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1 g</a:t>
            </a:r>
          </a:p>
        </p:txBody>
      </p:sp>
      <p:sp>
        <p:nvSpPr>
          <p:cNvPr id="1943" name="TextBox 1942">
            <a:extLst>
              <a:ext uri="{FF2B5EF4-FFF2-40B4-BE49-F238E27FC236}">
                <a16:creationId xmlns:a16="http://schemas.microsoft.com/office/drawing/2014/main" id="{8732F0B0-3C4F-79FD-9F10-99AC92745B6A}"/>
              </a:ext>
            </a:extLst>
          </p:cNvPr>
          <p:cNvSpPr txBox="1"/>
          <p:nvPr/>
        </p:nvSpPr>
        <p:spPr>
          <a:xfrm>
            <a:off x="5968607" y="4288576"/>
            <a:ext cx="2349225" cy="469916"/>
          </a:xfrm>
          <a:prstGeom prst="flowChartAlternateProcess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2713" indent="-112713">
              <a:lnSpc>
                <a:spcPct val="80000"/>
              </a:lnSpc>
              <a:buFont typeface="Wingdings" panose="05000000000000000000" pitchFamily="2" charset="2"/>
              <a:buChar char="l"/>
              <a:defRPr sz="900">
                <a:cs typeface="Arial" pitchFamily="34" charset="0"/>
              </a:defRPr>
            </a:lvl1pPr>
          </a:lstStyle>
          <a:p>
            <a:pPr algn="just"/>
            <a:r>
              <a:rPr lang="en-GB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Repeat the same steps for the three samples (Date Kernel, palm leaf, and Palm frond petiole).</a:t>
            </a:r>
          </a:p>
        </p:txBody>
      </p:sp>
      <p:pic>
        <p:nvPicPr>
          <p:cNvPr id="1948" name="Picture 1947">
            <a:extLst>
              <a:ext uri="{FF2B5EF4-FFF2-40B4-BE49-F238E27FC236}">
                <a16:creationId xmlns:a16="http://schemas.microsoft.com/office/drawing/2014/main" id="{3E638FD5-AC31-0A0B-CFB7-46DFE99850C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4" t="7448" r="674" b="17554"/>
          <a:stretch/>
        </p:blipFill>
        <p:spPr bwMode="auto">
          <a:xfrm>
            <a:off x="306407" y="3637105"/>
            <a:ext cx="1424232" cy="1424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49" name="Picture 1948">
            <a:extLst>
              <a:ext uri="{FF2B5EF4-FFF2-40B4-BE49-F238E27FC236}">
                <a16:creationId xmlns:a16="http://schemas.microsoft.com/office/drawing/2014/main" id="{8D008825-F4F8-6C7F-9B32-9B49E835435F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8724" y="2009724"/>
            <a:ext cx="1785694" cy="107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45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9" dur="2000"/>
                                        <p:tgtEl>
                                          <p:spTgt spid="1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6" grpId="0" animBg="1"/>
      <p:bldP spid="2001" grpId="0" animBg="1"/>
      <p:bldP spid="2003" grpId="0" animBg="1"/>
      <p:bldP spid="2004" grpId="0"/>
      <p:bldP spid="2005" grpId="0" animBg="1"/>
      <p:bldP spid="2002" grpId="0" animBg="1"/>
      <p:bldP spid="1994" grpId="0" animBg="1"/>
      <p:bldP spid="1998" grpId="0"/>
      <p:bldP spid="1987" grpId="0" animBg="1"/>
      <p:bldP spid="1991" grpId="0"/>
      <p:bldP spid="6" grpId="0" animBg="1"/>
      <p:bldP spid="11" grpId="0"/>
      <p:bldP spid="12" grpId="0" animBg="1"/>
      <p:bldP spid="16" grpId="0" animBg="1"/>
      <p:bldP spid="55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1920" grpId="0" animBg="1"/>
      <p:bldP spid="1921" grpId="0" animBg="1"/>
      <p:bldP spid="1922" grpId="0" animBg="1"/>
      <p:bldP spid="1923" grpId="0" animBg="1"/>
      <p:bldP spid="1928" grpId="0" animBg="1"/>
      <p:bldP spid="1929" grpId="0" animBg="1"/>
      <p:bldP spid="1930" grpId="0" animBg="1"/>
      <p:bldP spid="1931" grpId="0" animBg="1"/>
      <p:bldP spid="19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4"/>
          <p:cNvSpPr txBox="1">
            <a:spLocks noGrp="1"/>
          </p:cNvSpPr>
          <p:nvPr>
            <p:ph type="title"/>
          </p:nvPr>
        </p:nvSpPr>
        <p:spPr>
          <a:xfrm>
            <a:off x="2746893" y="2064511"/>
            <a:ext cx="3856800" cy="61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Results and Analysis</a:t>
            </a:r>
            <a:endParaRPr dirty="0"/>
          </a:p>
        </p:txBody>
      </p:sp>
      <p:sp>
        <p:nvSpPr>
          <p:cNvPr id="537" name="Google Shape;537;p34"/>
          <p:cNvSpPr txBox="1">
            <a:spLocks noGrp="1"/>
          </p:cNvSpPr>
          <p:nvPr>
            <p:ph type="title" idx="2"/>
          </p:nvPr>
        </p:nvSpPr>
        <p:spPr>
          <a:xfrm>
            <a:off x="4066746" y="1059795"/>
            <a:ext cx="1175400" cy="7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IV</a:t>
            </a:r>
            <a:endParaRPr dirty="0"/>
          </a:p>
        </p:txBody>
      </p:sp>
      <p:pic>
        <p:nvPicPr>
          <p:cNvPr id="544" name="Google Shape;54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6944891" y="2795907"/>
            <a:ext cx="958035" cy="14290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0051002-AABE-0B08-C68F-8AD0BC7383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Google Shape;543;p34">
            <a:extLst>
              <a:ext uri="{FF2B5EF4-FFF2-40B4-BE49-F238E27FC236}">
                <a16:creationId xmlns:a16="http://schemas.microsoft.com/office/drawing/2014/main" id="{BE52EA8F-5323-E76A-7F53-D39F35830C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3474" y="2948307"/>
            <a:ext cx="958035" cy="1429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004180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2"/>
          <p:cNvSpPr txBox="1">
            <a:spLocks noGrp="1"/>
          </p:cNvSpPr>
          <p:nvPr>
            <p:ph type="title"/>
          </p:nvPr>
        </p:nvSpPr>
        <p:spPr>
          <a:xfrm>
            <a:off x="727495" y="34009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Results and Analysis</a:t>
            </a:r>
            <a:endParaRPr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AFFEC3E-5561-1162-B8D6-6A94C35C45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0672872"/>
              </p:ext>
            </p:extLst>
          </p:nvPr>
        </p:nvGraphicFramePr>
        <p:xfrm>
          <a:off x="4650355" y="127235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E7A282A-CDC7-5268-3A03-D2462F1FF1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9738344"/>
              </p:ext>
            </p:extLst>
          </p:nvPr>
        </p:nvGraphicFramePr>
        <p:xfrm>
          <a:off x="0" y="139081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33891FD-DBB0-7265-95C5-14931BBE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609038" y="1001108"/>
            <a:ext cx="0" cy="3302876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95725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2"/>
          <p:cNvSpPr txBox="1">
            <a:spLocks noGrp="1"/>
          </p:cNvSpPr>
          <p:nvPr>
            <p:ph type="title"/>
          </p:nvPr>
        </p:nvSpPr>
        <p:spPr>
          <a:xfrm>
            <a:off x="727495" y="34009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Results and Analysis</a:t>
            </a:r>
            <a:endParaRPr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4B6A0FE-A56E-A751-CEF4-F6B3ABA434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238856"/>
              </p:ext>
            </p:extLst>
          </p:nvPr>
        </p:nvGraphicFramePr>
        <p:xfrm>
          <a:off x="4619298" y="140510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551602B1-76ED-E290-D79D-4D2A8EBB69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0761110"/>
              </p:ext>
            </p:extLst>
          </p:nvPr>
        </p:nvGraphicFramePr>
        <p:xfrm>
          <a:off x="109842" y="140122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BB245B-4BB8-6DDE-FAB3-5F7CA40C4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679985" y="1001108"/>
            <a:ext cx="0" cy="3302876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089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2"/>
          <p:cNvSpPr txBox="1">
            <a:spLocks noGrp="1"/>
          </p:cNvSpPr>
          <p:nvPr>
            <p:ph type="title"/>
          </p:nvPr>
        </p:nvSpPr>
        <p:spPr>
          <a:xfrm>
            <a:off x="727495" y="34009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Results and Analysis</a:t>
            </a:r>
            <a:endParaRPr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BB245B-4BB8-6DDE-FAB3-5F7CA40C4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679985" y="1001108"/>
            <a:ext cx="0" cy="3302876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6C3DA2A-5BD1-695C-6092-0D3B39BF5E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3932055"/>
              </p:ext>
            </p:extLst>
          </p:nvPr>
        </p:nvGraphicFramePr>
        <p:xfrm>
          <a:off x="-160339" y="1140184"/>
          <a:ext cx="4973320" cy="2999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DA97930-941D-B90C-2E17-7470251C6F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3836115"/>
              </p:ext>
            </p:extLst>
          </p:nvPr>
        </p:nvGraphicFramePr>
        <p:xfrm>
          <a:off x="4672668" y="138784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94039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56"/>
          <p:cNvSpPr txBox="1">
            <a:spLocks noGrp="1"/>
          </p:cNvSpPr>
          <p:nvPr>
            <p:ph type="title" idx="4294967295"/>
          </p:nvPr>
        </p:nvSpPr>
        <p:spPr>
          <a:xfrm>
            <a:off x="784745" y="0"/>
            <a:ext cx="770255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Results and Analysis</a:t>
            </a:r>
            <a:endParaRPr dirty="0"/>
          </a:p>
        </p:txBody>
      </p:sp>
      <p:sp>
        <p:nvSpPr>
          <p:cNvPr id="1416" name="Google Shape;1416;p56"/>
          <p:cNvSpPr txBox="1">
            <a:spLocks noGrp="1"/>
          </p:cNvSpPr>
          <p:nvPr>
            <p:ph type="subTitle" idx="4294967295"/>
          </p:nvPr>
        </p:nvSpPr>
        <p:spPr>
          <a:xfrm>
            <a:off x="847899" y="1416454"/>
            <a:ext cx="1682750" cy="3889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Sinokrot</a:t>
            </a:r>
            <a:r>
              <a:rPr lang="en-US" sz="1800" dirty="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 Factory</a:t>
            </a:r>
          </a:p>
        </p:txBody>
      </p:sp>
      <p:sp>
        <p:nvSpPr>
          <p:cNvPr id="1418" name="Google Shape;1418;p56"/>
          <p:cNvSpPr txBox="1">
            <a:spLocks noGrp="1"/>
          </p:cNvSpPr>
          <p:nvPr>
            <p:ph type="subTitle" idx="4294967295"/>
          </p:nvPr>
        </p:nvSpPr>
        <p:spPr>
          <a:xfrm>
            <a:off x="6657688" y="1399830"/>
            <a:ext cx="1987550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buNone/>
            </a:pPr>
            <a:r>
              <a:rPr lang="en-US" sz="1800" dirty="0">
                <a:solidFill>
                  <a:schemeClr val="accent2"/>
                </a:solidFill>
                <a:latin typeface="Oswald"/>
                <a:sym typeface="Oswald"/>
              </a:rPr>
              <a:t>Al-</a:t>
            </a:r>
            <a:r>
              <a:rPr lang="en-US" sz="1800" dirty="0" err="1">
                <a:solidFill>
                  <a:schemeClr val="accent2"/>
                </a:solidFill>
                <a:latin typeface="Oswald"/>
                <a:sym typeface="Oswald"/>
              </a:rPr>
              <a:t>Qawasme</a:t>
            </a:r>
            <a:r>
              <a:rPr lang="en-US" sz="1800" dirty="0">
                <a:solidFill>
                  <a:schemeClr val="accent2"/>
                </a:solidFill>
                <a:latin typeface="Oswald"/>
                <a:sym typeface="Oswald"/>
              </a:rPr>
              <a:t> Factory</a:t>
            </a:r>
          </a:p>
        </p:txBody>
      </p:sp>
      <p:sp>
        <p:nvSpPr>
          <p:cNvPr id="1419" name="Google Shape;1419;p56"/>
          <p:cNvSpPr/>
          <p:nvPr/>
        </p:nvSpPr>
        <p:spPr>
          <a:xfrm>
            <a:off x="4244553" y="598518"/>
            <a:ext cx="676584" cy="70169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1420" name="Google Shape;1420;p56"/>
          <p:cNvCxnSpPr>
            <a:cxnSpLocks/>
            <a:stCxn id="1419" idx="2"/>
            <a:endCxn id="1416" idx="0"/>
          </p:cNvCxnSpPr>
          <p:nvPr/>
        </p:nvCxnSpPr>
        <p:spPr>
          <a:xfrm rot="10800000" flipV="1">
            <a:off x="1689275" y="949364"/>
            <a:ext cx="2555279" cy="467090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5" name="Google Shape;10511;p78">
            <a:extLst>
              <a:ext uri="{FF2B5EF4-FFF2-40B4-BE49-F238E27FC236}">
                <a16:creationId xmlns:a16="http://schemas.microsoft.com/office/drawing/2014/main" id="{DD9EC8A0-5E07-E020-3796-F2700585AF68}"/>
              </a:ext>
            </a:extLst>
          </p:cNvPr>
          <p:cNvGrpSpPr/>
          <p:nvPr/>
        </p:nvGrpSpPr>
        <p:grpSpPr>
          <a:xfrm>
            <a:off x="4376455" y="681644"/>
            <a:ext cx="403367" cy="457200"/>
            <a:chOff x="-59502375" y="1904375"/>
            <a:chExt cx="319000" cy="319500"/>
          </a:xfrm>
          <a:solidFill>
            <a:schemeClr val="accent3"/>
          </a:solidFill>
        </p:grpSpPr>
        <p:sp>
          <p:nvSpPr>
            <p:cNvPr id="6" name="Google Shape;10512;p78">
              <a:extLst>
                <a:ext uri="{FF2B5EF4-FFF2-40B4-BE49-F238E27FC236}">
                  <a16:creationId xmlns:a16="http://schemas.microsoft.com/office/drawing/2014/main" id="{2088DC71-3E49-778B-1178-92853CD20BCA}"/>
                </a:ext>
              </a:extLst>
            </p:cNvPr>
            <p:cNvSpPr/>
            <p:nvPr/>
          </p:nvSpPr>
          <p:spPr>
            <a:xfrm>
              <a:off x="-59455125" y="2097050"/>
              <a:ext cx="227650" cy="62225"/>
            </a:xfrm>
            <a:custGeom>
              <a:avLst/>
              <a:gdLst/>
              <a:ahLst/>
              <a:cxnLst/>
              <a:rect l="l" t="t" r="r" b="b"/>
              <a:pathLst>
                <a:path w="9106" h="2489" extrusionOk="0">
                  <a:moveTo>
                    <a:pt x="1670" y="819"/>
                  </a:moveTo>
                  <a:lnTo>
                    <a:pt x="1670" y="1670"/>
                  </a:lnTo>
                  <a:lnTo>
                    <a:pt x="820" y="1670"/>
                  </a:lnTo>
                  <a:lnTo>
                    <a:pt x="820" y="819"/>
                  </a:lnTo>
                  <a:close/>
                  <a:moveTo>
                    <a:pt x="3309" y="819"/>
                  </a:moveTo>
                  <a:lnTo>
                    <a:pt x="3309" y="1670"/>
                  </a:lnTo>
                  <a:lnTo>
                    <a:pt x="2489" y="1670"/>
                  </a:lnTo>
                  <a:lnTo>
                    <a:pt x="2489" y="819"/>
                  </a:lnTo>
                  <a:close/>
                  <a:moveTo>
                    <a:pt x="4978" y="819"/>
                  </a:moveTo>
                  <a:lnTo>
                    <a:pt x="4978" y="1670"/>
                  </a:lnTo>
                  <a:lnTo>
                    <a:pt x="4128" y="1670"/>
                  </a:lnTo>
                  <a:lnTo>
                    <a:pt x="4128" y="819"/>
                  </a:lnTo>
                  <a:close/>
                  <a:moveTo>
                    <a:pt x="6617" y="819"/>
                  </a:moveTo>
                  <a:lnTo>
                    <a:pt x="6617" y="1670"/>
                  </a:lnTo>
                  <a:lnTo>
                    <a:pt x="5798" y="1670"/>
                  </a:lnTo>
                  <a:lnTo>
                    <a:pt x="5798" y="819"/>
                  </a:lnTo>
                  <a:close/>
                  <a:moveTo>
                    <a:pt x="8286" y="819"/>
                  </a:moveTo>
                  <a:lnTo>
                    <a:pt x="8286" y="1670"/>
                  </a:lnTo>
                  <a:lnTo>
                    <a:pt x="7436" y="1670"/>
                  </a:lnTo>
                  <a:lnTo>
                    <a:pt x="7436" y="819"/>
                  </a:lnTo>
                  <a:close/>
                  <a:moveTo>
                    <a:pt x="410" y="0"/>
                  </a:moveTo>
                  <a:cubicBezTo>
                    <a:pt x="158" y="0"/>
                    <a:pt x="1" y="189"/>
                    <a:pt x="1" y="410"/>
                  </a:cubicBezTo>
                  <a:lnTo>
                    <a:pt x="1" y="2048"/>
                  </a:lnTo>
                  <a:cubicBezTo>
                    <a:pt x="1" y="2300"/>
                    <a:pt x="190" y="2489"/>
                    <a:pt x="410" y="2489"/>
                  </a:cubicBezTo>
                  <a:lnTo>
                    <a:pt x="8664" y="2489"/>
                  </a:lnTo>
                  <a:cubicBezTo>
                    <a:pt x="8917" y="2489"/>
                    <a:pt x="9106" y="2300"/>
                    <a:pt x="9106" y="2048"/>
                  </a:cubicBezTo>
                  <a:lnTo>
                    <a:pt x="9106" y="410"/>
                  </a:lnTo>
                  <a:cubicBezTo>
                    <a:pt x="9106" y="158"/>
                    <a:pt x="8917" y="0"/>
                    <a:pt x="86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0513;p78">
              <a:extLst>
                <a:ext uri="{FF2B5EF4-FFF2-40B4-BE49-F238E27FC236}">
                  <a16:creationId xmlns:a16="http://schemas.microsoft.com/office/drawing/2014/main" id="{5DA29F53-62C0-5F78-A536-CCCC256290C1}"/>
                </a:ext>
              </a:extLst>
            </p:cNvPr>
            <p:cNvSpPr/>
            <p:nvPr/>
          </p:nvSpPr>
          <p:spPr>
            <a:xfrm>
              <a:off x="-59502375" y="1966300"/>
              <a:ext cx="319000" cy="257575"/>
            </a:xfrm>
            <a:custGeom>
              <a:avLst/>
              <a:gdLst/>
              <a:ahLst/>
              <a:cxnLst/>
              <a:rect l="l" t="t" r="r" b="b"/>
              <a:pathLst>
                <a:path w="12760" h="10303" extrusionOk="0">
                  <a:moveTo>
                    <a:pt x="8633" y="1639"/>
                  </a:moveTo>
                  <a:lnTo>
                    <a:pt x="8633" y="3592"/>
                  </a:lnTo>
                  <a:lnTo>
                    <a:pt x="7814" y="3592"/>
                  </a:lnTo>
                  <a:lnTo>
                    <a:pt x="7814" y="1639"/>
                  </a:lnTo>
                  <a:close/>
                  <a:moveTo>
                    <a:pt x="11941" y="819"/>
                  </a:moveTo>
                  <a:lnTo>
                    <a:pt x="11941" y="3592"/>
                  </a:lnTo>
                  <a:lnTo>
                    <a:pt x="11122" y="3592"/>
                  </a:lnTo>
                  <a:lnTo>
                    <a:pt x="11122" y="819"/>
                  </a:lnTo>
                  <a:close/>
                  <a:moveTo>
                    <a:pt x="5041" y="3119"/>
                  </a:moveTo>
                  <a:lnTo>
                    <a:pt x="5041" y="3970"/>
                  </a:lnTo>
                  <a:cubicBezTo>
                    <a:pt x="5041" y="4222"/>
                    <a:pt x="5230" y="4411"/>
                    <a:pt x="5482" y="4411"/>
                  </a:cubicBezTo>
                  <a:lnTo>
                    <a:pt x="11941" y="4411"/>
                  </a:lnTo>
                  <a:lnTo>
                    <a:pt x="11941" y="9357"/>
                  </a:lnTo>
                  <a:lnTo>
                    <a:pt x="914" y="9357"/>
                  </a:lnTo>
                  <a:lnTo>
                    <a:pt x="914" y="4222"/>
                  </a:lnTo>
                  <a:lnTo>
                    <a:pt x="2552" y="3119"/>
                  </a:lnTo>
                  <a:lnTo>
                    <a:pt x="2552" y="3970"/>
                  </a:lnTo>
                  <a:cubicBezTo>
                    <a:pt x="2552" y="4207"/>
                    <a:pt x="2767" y="4373"/>
                    <a:pt x="2980" y="4373"/>
                  </a:cubicBezTo>
                  <a:cubicBezTo>
                    <a:pt x="3050" y="4373"/>
                    <a:pt x="3120" y="4355"/>
                    <a:pt x="3182" y="4316"/>
                  </a:cubicBezTo>
                  <a:lnTo>
                    <a:pt x="5041" y="3119"/>
                  </a:lnTo>
                  <a:close/>
                  <a:moveTo>
                    <a:pt x="10712" y="0"/>
                  </a:moveTo>
                  <a:cubicBezTo>
                    <a:pt x="10491" y="0"/>
                    <a:pt x="10334" y="189"/>
                    <a:pt x="10334" y="441"/>
                  </a:cubicBezTo>
                  <a:lnTo>
                    <a:pt x="10334" y="3592"/>
                  </a:lnTo>
                  <a:lnTo>
                    <a:pt x="9483" y="3592"/>
                  </a:lnTo>
                  <a:lnTo>
                    <a:pt x="9483" y="1261"/>
                  </a:lnTo>
                  <a:cubicBezTo>
                    <a:pt x="9483" y="1008"/>
                    <a:pt x="9294" y="819"/>
                    <a:pt x="9074" y="819"/>
                  </a:cubicBezTo>
                  <a:lnTo>
                    <a:pt x="7404" y="819"/>
                  </a:lnTo>
                  <a:cubicBezTo>
                    <a:pt x="7183" y="819"/>
                    <a:pt x="6963" y="1008"/>
                    <a:pt x="6963" y="1261"/>
                  </a:cubicBezTo>
                  <a:lnTo>
                    <a:pt x="6963" y="3592"/>
                  </a:lnTo>
                  <a:lnTo>
                    <a:pt x="5860" y="3592"/>
                  </a:lnTo>
                  <a:lnTo>
                    <a:pt x="5860" y="2363"/>
                  </a:lnTo>
                  <a:cubicBezTo>
                    <a:pt x="5860" y="2206"/>
                    <a:pt x="5797" y="2080"/>
                    <a:pt x="5640" y="2017"/>
                  </a:cubicBezTo>
                  <a:cubicBezTo>
                    <a:pt x="5581" y="1973"/>
                    <a:pt x="5509" y="1949"/>
                    <a:pt x="5436" y="1949"/>
                  </a:cubicBezTo>
                  <a:cubicBezTo>
                    <a:pt x="5352" y="1949"/>
                    <a:pt x="5266" y="1981"/>
                    <a:pt x="5199" y="2048"/>
                  </a:cubicBezTo>
                  <a:lnTo>
                    <a:pt x="3340" y="3245"/>
                  </a:lnTo>
                  <a:lnTo>
                    <a:pt x="3340" y="2395"/>
                  </a:lnTo>
                  <a:cubicBezTo>
                    <a:pt x="3340" y="2237"/>
                    <a:pt x="3277" y="2111"/>
                    <a:pt x="3119" y="2048"/>
                  </a:cubicBezTo>
                  <a:cubicBezTo>
                    <a:pt x="3061" y="2004"/>
                    <a:pt x="2989" y="1981"/>
                    <a:pt x="2916" y="1981"/>
                  </a:cubicBezTo>
                  <a:cubicBezTo>
                    <a:pt x="2831" y="1981"/>
                    <a:pt x="2746" y="2012"/>
                    <a:pt x="2678" y="2080"/>
                  </a:cubicBezTo>
                  <a:lnTo>
                    <a:pt x="189" y="3718"/>
                  </a:lnTo>
                  <a:cubicBezTo>
                    <a:pt x="95" y="3812"/>
                    <a:pt x="0" y="3938"/>
                    <a:pt x="0" y="4096"/>
                  </a:cubicBezTo>
                  <a:lnTo>
                    <a:pt x="0" y="9861"/>
                  </a:lnTo>
                  <a:cubicBezTo>
                    <a:pt x="0" y="10113"/>
                    <a:pt x="189" y="10302"/>
                    <a:pt x="441" y="10302"/>
                  </a:cubicBezTo>
                  <a:lnTo>
                    <a:pt x="12287" y="10302"/>
                  </a:lnTo>
                  <a:cubicBezTo>
                    <a:pt x="12539" y="10302"/>
                    <a:pt x="12697" y="10113"/>
                    <a:pt x="12697" y="9861"/>
                  </a:cubicBezTo>
                  <a:lnTo>
                    <a:pt x="12697" y="504"/>
                  </a:lnTo>
                  <a:cubicBezTo>
                    <a:pt x="12760" y="158"/>
                    <a:pt x="12602" y="0"/>
                    <a:pt x="12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0514;p78">
              <a:extLst>
                <a:ext uri="{FF2B5EF4-FFF2-40B4-BE49-F238E27FC236}">
                  <a16:creationId xmlns:a16="http://schemas.microsoft.com/office/drawing/2014/main" id="{AC03119B-6321-FDC8-B96F-79C7E7BF7B74}"/>
                </a:ext>
              </a:extLst>
            </p:cNvPr>
            <p:cNvSpPr/>
            <p:nvPr/>
          </p:nvSpPr>
          <p:spPr>
            <a:xfrm>
              <a:off x="-59322800" y="1904375"/>
              <a:ext cx="106350" cy="41175"/>
            </a:xfrm>
            <a:custGeom>
              <a:avLst/>
              <a:gdLst/>
              <a:ahLst/>
              <a:cxnLst/>
              <a:rect l="l" t="t" r="r" b="b"/>
              <a:pathLst>
                <a:path w="4254" h="1647" extrusionOk="0">
                  <a:moveTo>
                    <a:pt x="1291" y="0"/>
                  </a:moveTo>
                  <a:cubicBezTo>
                    <a:pt x="890" y="0"/>
                    <a:pt x="485" y="181"/>
                    <a:pt x="158" y="556"/>
                  </a:cubicBezTo>
                  <a:cubicBezTo>
                    <a:pt x="0" y="713"/>
                    <a:pt x="32" y="965"/>
                    <a:pt x="189" y="1123"/>
                  </a:cubicBezTo>
                  <a:cubicBezTo>
                    <a:pt x="265" y="1198"/>
                    <a:pt x="369" y="1237"/>
                    <a:pt x="474" y="1237"/>
                  </a:cubicBezTo>
                  <a:cubicBezTo>
                    <a:pt x="589" y="1237"/>
                    <a:pt x="706" y="1190"/>
                    <a:pt x="788" y="1091"/>
                  </a:cubicBezTo>
                  <a:cubicBezTo>
                    <a:pt x="946" y="918"/>
                    <a:pt x="1119" y="831"/>
                    <a:pt x="1292" y="831"/>
                  </a:cubicBezTo>
                  <a:cubicBezTo>
                    <a:pt x="1465" y="831"/>
                    <a:pt x="1639" y="918"/>
                    <a:pt x="1796" y="1091"/>
                  </a:cubicBezTo>
                  <a:cubicBezTo>
                    <a:pt x="2115" y="1457"/>
                    <a:pt x="2530" y="1646"/>
                    <a:pt x="2948" y="1646"/>
                  </a:cubicBezTo>
                  <a:cubicBezTo>
                    <a:pt x="3357" y="1646"/>
                    <a:pt x="3769" y="1465"/>
                    <a:pt x="4096" y="1091"/>
                  </a:cubicBezTo>
                  <a:cubicBezTo>
                    <a:pt x="4254" y="902"/>
                    <a:pt x="4191" y="650"/>
                    <a:pt x="4033" y="493"/>
                  </a:cubicBezTo>
                  <a:cubicBezTo>
                    <a:pt x="3975" y="420"/>
                    <a:pt x="3885" y="381"/>
                    <a:pt x="3788" y="381"/>
                  </a:cubicBezTo>
                  <a:cubicBezTo>
                    <a:pt x="3674" y="381"/>
                    <a:pt x="3551" y="436"/>
                    <a:pt x="3466" y="556"/>
                  </a:cubicBezTo>
                  <a:cubicBezTo>
                    <a:pt x="3308" y="729"/>
                    <a:pt x="3127" y="815"/>
                    <a:pt x="2946" y="815"/>
                  </a:cubicBezTo>
                  <a:cubicBezTo>
                    <a:pt x="2765" y="815"/>
                    <a:pt x="2584" y="729"/>
                    <a:pt x="2426" y="556"/>
                  </a:cubicBezTo>
                  <a:cubicBezTo>
                    <a:pt x="2108" y="189"/>
                    <a:pt x="1701" y="0"/>
                    <a:pt x="12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476ECD2-4B1E-8A1D-C21E-D9EA25130F35}"/>
              </a:ext>
            </a:extLst>
          </p:cNvPr>
          <p:cNvSpPr txBox="1"/>
          <p:nvPr/>
        </p:nvSpPr>
        <p:spPr>
          <a:xfrm>
            <a:off x="232756" y="1878679"/>
            <a:ext cx="2871216" cy="868680"/>
          </a:xfrm>
          <a:prstGeom prst="flowChartAlternateProcess">
            <a:avLst/>
          </a:prstGeom>
          <a:solidFill>
            <a:schemeClr val="accent4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5" tIns="40854" rIns="40854" bIns="40856" numCol="1" spcCol="127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114300" indent="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  <a:defRPr sz="1000" b="1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None/>
            </a:pPr>
            <a:r>
              <a:rPr lang="en-US" u="sng" dirty="0"/>
              <a:t>Amount of waste</a:t>
            </a:r>
          </a:p>
          <a:p>
            <a:pPr marL="285750" lvl="1" indent="-171450">
              <a:buFont typeface="Wingdings" panose="05000000000000000000" pitchFamily="2" charset="2"/>
              <a:buChar char="Ø"/>
            </a:pPr>
            <a:r>
              <a:rPr lang="en-GB" b="0" dirty="0"/>
              <a:t>130 tons during the past year</a:t>
            </a:r>
            <a:endParaRPr lang="en-US" b="0" dirty="0"/>
          </a:p>
          <a:p>
            <a:pPr marL="285750" lvl="1" indent="-171450">
              <a:buFont typeface="Wingdings" panose="05000000000000000000" pitchFamily="2" charset="2"/>
              <a:buChar char="Ø"/>
            </a:pPr>
            <a:r>
              <a:rPr lang="en-GB" b="0" dirty="0"/>
              <a:t>will increase to approximately 180 tons this year.</a:t>
            </a:r>
            <a:endParaRPr lang="en-US" b="0" dirty="0"/>
          </a:p>
        </p:txBody>
      </p:sp>
      <p:sp>
        <p:nvSpPr>
          <p:cNvPr id="11" name="Flowchart: Alternate Process 10">
            <a:extLst>
              <a:ext uri="{FF2B5EF4-FFF2-40B4-BE49-F238E27FC236}">
                <a16:creationId xmlns:a16="http://schemas.microsoft.com/office/drawing/2014/main" id="{C0800710-8F22-566D-45E2-78B6FBDC9CD9}"/>
              </a:ext>
            </a:extLst>
          </p:cNvPr>
          <p:cNvSpPr/>
          <p:nvPr/>
        </p:nvSpPr>
        <p:spPr>
          <a:xfrm>
            <a:off x="6151418" y="1829613"/>
            <a:ext cx="2867891" cy="872024"/>
          </a:xfrm>
          <a:prstGeom prst="flowChartAlternateProcess">
            <a:avLst/>
          </a:prstGeom>
          <a:solidFill>
            <a:schemeClr val="accent4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5" tIns="40854" rIns="40854" bIns="40856" numCol="1" spcCol="1270" anchor="ctr" anchorCtr="0">
            <a:noAutofit/>
          </a:bodyPr>
          <a:lstStyle/>
          <a:p>
            <a:pPr marL="114300" lvl="1" indent="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000" b="1" u="sng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Amount of waste</a:t>
            </a:r>
            <a:endParaRPr lang="en-US" sz="1000" u="sng" kern="1200" dirty="0"/>
          </a:p>
          <a:p>
            <a:pPr marL="115888" lvl="1" indent="168275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GB" sz="10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 tons of date seeds</a:t>
            </a:r>
            <a:endParaRPr lang="en-US" sz="1000" kern="1200" dirty="0"/>
          </a:p>
          <a:p>
            <a:pPr marL="115888" lvl="1" indent="168275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GB" sz="10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tons of damaged dates</a:t>
            </a:r>
            <a:endParaRPr lang="en-US" sz="1000" kern="1200" dirty="0"/>
          </a:p>
          <a:p>
            <a:pPr marL="115888" lvl="1" indent="168275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GB" sz="10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information about the quantity of date paste </a:t>
            </a:r>
            <a:endParaRPr lang="en-US" sz="1000" kern="1200" dirty="0"/>
          </a:p>
        </p:txBody>
      </p:sp>
      <p:cxnSp>
        <p:nvCxnSpPr>
          <p:cNvPr id="21" name="Google Shape;1420;p56">
            <a:extLst>
              <a:ext uri="{FF2B5EF4-FFF2-40B4-BE49-F238E27FC236}">
                <a16:creationId xmlns:a16="http://schemas.microsoft.com/office/drawing/2014/main" id="{7E975C1F-C07B-F967-D017-47A91FA924A7}"/>
              </a:ext>
            </a:extLst>
          </p:cNvPr>
          <p:cNvCxnSpPr>
            <a:cxnSpLocks/>
            <a:stCxn id="1419" idx="6"/>
            <a:endCxn id="1418" idx="0"/>
          </p:cNvCxnSpPr>
          <p:nvPr/>
        </p:nvCxnSpPr>
        <p:spPr>
          <a:xfrm>
            <a:off x="4921137" y="949364"/>
            <a:ext cx="2730326" cy="450466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22" name="Google Shape;1420;p56">
            <a:extLst>
              <a:ext uri="{FF2B5EF4-FFF2-40B4-BE49-F238E27FC236}">
                <a16:creationId xmlns:a16="http://schemas.microsoft.com/office/drawing/2014/main" id="{CB0FA21F-9416-2802-A46C-8360267527BC}"/>
              </a:ext>
            </a:extLst>
          </p:cNvPr>
          <p:cNvCxnSpPr>
            <a:cxnSpLocks/>
            <a:stCxn id="36" idx="1"/>
            <a:endCxn id="10" idx="2"/>
          </p:cNvCxnSpPr>
          <p:nvPr/>
        </p:nvCxnSpPr>
        <p:spPr>
          <a:xfrm rot="10800000">
            <a:off x="1668364" y="2747360"/>
            <a:ext cx="961228" cy="1321721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6" name="Flowchart: Alternate Process 35">
            <a:extLst>
              <a:ext uri="{FF2B5EF4-FFF2-40B4-BE49-F238E27FC236}">
                <a16:creationId xmlns:a16="http://schemas.microsoft.com/office/drawing/2014/main" id="{553E4C4A-F3EC-D579-AFF5-CFDC9F406770}"/>
              </a:ext>
            </a:extLst>
          </p:cNvPr>
          <p:cNvSpPr/>
          <p:nvPr/>
        </p:nvSpPr>
        <p:spPr>
          <a:xfrm>
            <a:off x="2629592" y="3100647"/>
            <a:ext cx="4120343" cy="1936866"/>
          </a:xfrm>
          <a:prstGeom prst="flowChartAlternateProcess">
            <a:avLst/>
          </a:prstGeom>
          <a:solidFill>
            <a:schemeClr val="bg1">
              <a:lumMod val="60000"/>
              <a:lumOff val="40000"/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5" tIns="40854" rIns="40854" bIns="40856" numCol="1" spcCol="1270" anchor="ctr" anchorCtr="0">
            <a:noAutofit/>
          </a:bodyPr>
          <a:lstStyle/>
          <a:p>
            <a:pPr marL="114300" lvl="1" indent="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US" sz="1000" b="1" u="sng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1" indent="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US" sz="1000" b="1" u="sng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1" indent="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000" b="1" u="sng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of waste for date paste</a:t>
            </a:r>
            <a:endParaRPr lang="en-US" sz="1000" u="sng" kern="1200" dirty="0"/>
          </a:p>
          <a:p>
            <a:pPr marL="171450" lvl="1" indent="-1714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US" sz="10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 seed</a:t>
            </a:r>
          </a:p>
          <a:p>
            <a:pPr marL="171450" lvl="1" indent="-1714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US" sz="10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damaged dates</a:t>
            </a:r>
          </a:p>
          <a:p>
            <a:pPr marL="171450" lvl="1" indent="-1714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US" sz="10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date paste </a:t>
            </a:r>
            <a:r>
              <a:rPr lang="en-US" sz="1000" kern="1200" dirty="0">
                <a:solidFill>
                  <a:srgbClr val="3F2205">
                    <a:hueOff val="0"/>
                    <a:satOff val="0"/>
                    <a:lumOff val="0"/>
                    <a:alphaOff val="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(a mixture of date pulp and date seeds).</a:t>
            </a:r>
          </a:p>
          <a:p>
            <a:pPr marL="114300" lvl="1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000" b="1" u="sng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 disposal methods</a:t>
            </a:r>
          </a:p>
          <a:p>
            <a:pPr marL="171450" lvl="1" indent="-1714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US" sz="10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Garbage</a:t>
            </a:r>
          </a:p>
          <a:p>
            <a:pPr marL="171450" lvl="1" indent="-1714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GB" sz="10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cooperation with the Ministry of Agriculture, which uses it as animal feed</a:t>
            </a:r>
          </a:p>
          <a:p>
            <a:pPr marL="114300" lvl="1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00" b="1" u="sng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  <a:endParaRPr lang="en-US" sz="1000" b="1" u="sng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1" indent="-1714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US" sz="10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and environmental</a:t>
            </a:r>
          </a:p>
          <a:p>
            <a:pPr marL="171450" lvl="1" indent="-1714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US" sz="10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occupying large spaces</a:t>
            </a:r>
          </a:p>
          <a:p>
            <a:pPr marL="171450" lvl="1" indent="-1714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en-GB" sz="10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negatively affecting the final product</a:t>
            </a:r>
            <a:endParaRPr lang="en-US" sz="1000" kern="1200" dirty="0">
              <a:solidFill>
                <a:srgbClr val="3F2205">
                  <a:hueOff val="0"/>
                  <a:satOff val="0"/>
                  <a:lumOff val="0"/>
                  <a:alphaOff val="0"/>
                </a:srgb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114300" lvl="1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US" sz="1000" b="1" u="sng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1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US" sz="1000" b="1" u="sng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7" name="Google Shape;1420;p56">
            <a:extLst>
              <a:ext uri="{FF2B5EF4-FFF2-40B4-BE49-F238E27FC236}">
                <a16:creationId xmlns:a16="http://schemas.microsoft.com/office/drawing/2014/main" id="{A7AD75F4-11C2-9B3B-920C-4184BE1BDE27}"/>
              </a:ext>
            </a:extLst>
          </p:cNvPr>
          <p:cNvCxnSpPr>
            <a:cxnSpLocks/>
            <a:stCxn id="36" idx="3"/>
            <a:endCxn id="11" idx="2"/>
          </p:cNvCxnSpPr>
          <p:nvPr/>
        </p:nvCxnSpPr>
        <p:spPr>
          <a:xfrm flipV="1">
            <a:off x="6749935" y="2701637"/>
            <a:ext cx="835429" cy="1367443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6" grpId="0" build="p"/>
      <p:bldP spid="1418" grpId="0" build="p"/>
      <p:bldP spid="1419" grpId="0" animBg="1"/>
      <p:bldP spid="10" grpId="0" animBg="1"/>
      <p:bldP spid="11" grpId="0" animBg="1"/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4"/>
          <p:cNvSpPr txBox="1">
            <a:spLocks noGrp="1"/>
          </p:cNvSpPr>
          <p:nvPr>
            <p:ph type="title"/>
          </p:nvPr>
        </p:nvSpPr>
        <p:spPr>
          <a:xfrm>
            <a:off x="2746893" y="1835906"/>
            <a:ext cx="4040162" cy="115165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Feasibility Study</a:t>
            </a:r>
            <a:endParaRPr dirty="0"/>
          </a:p>
        </p:txBody>
      </p:sp>
      <p:sp>
        <p:nvSpPr>
          <p:cNvPr id="537" name="Google Shape;537;p34"/>
          <p:cNvSpPr txBox="1">
            <a:spLocks noGrp="1"/>
          </p:cNvSpPr>
          <p:nvPr>
            <p:ph type="title" idx="2"/>
          </p:nvPr>
        </p:nvSpPr>
        <p:spPr>
          <a:xfrm>
            <a:off x="4066746" y="1059795"/>
            <a:ext cx="1175400" cy="7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V</a:t>
            </a:r>
            <a:endParaRPr dirty="0"/>
          </a:p>
        </p:txBody>
      </p:sp>
      <p:pic>
        <p:nvPicPr>
          <p:cNvPr id="544" name="Google Shape;54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6944891" y="2795907"/>
            <a:ext cx="958035" cy="14290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0051002-AABE-0B08-C68F-8AD0BC7383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Google Shape;543;p34">
            <a:extLst>
              <a:ext uri="{FF2B5EF4-FFF2-40B4-BE49-F238E27FC236}">
                <a16:creationId xmlns:a16="http://schemas.microsoft.com/office/drawing/2014/main" id="{BE52EA8F-5323-E76A-7F53-D39F35830C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3474" y="2948307"/>
            <a:ext cx="958035" cy="1429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2839039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1993D-AA66-B4F6-3058-DD1C57D38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47" y="293950"/>
            <a:ext cx="7704000" cy="572700"/>
          </a:xfr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GB" dirty="0"/>
              <a:t>production line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DB34D7-EE12-29A4-43C4-A57FCEBF5FA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rgbClr val="F1C77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280" b="93440" l="9934" r="89901">
                        <a14:foregroundMark x1="23510" y1="9120" x2="23841" y2="14080"/>
                        <a14:foregroundMark x1="13907" y1="6240" x2="36258" y2="5280"/>
                        <a14:foregroundMark x1="36258" y1="5280" x2="36921" y2="5280"/>
                        <a14:foregroundMark x1="13576" y1="93440" x2="33278" y2="9152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0791" y="787179"/>
            <a:ext cx="4217632" cy="43642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E140BE-8B42-DB58-6E66-B7789EA794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667" b="89899" l="9974" r="89896">
                        <a14:foregroundMark x1="48187" y1="10707" x2="54793" y2="6667"/>
                      </a14:backgroundRemoval>
                    </a14:imgEffect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4494" y="1584133"/>
            <a:ext cx="3816218" cy="2446927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0517F915-3081-0086-5F50-A205B1662022}"/>
              </a:ext>
            </a:extLst>
          </p:cNvPr>
          <p:cNvSpPr/>
          <p:nvPr/>
        </p:nvSpPr>
        <p:spPr>
          <a:xfrm>
            <a:off x="4425372" y="2634712"/>
            <a:ext cx="666427" cy="302217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B144AD-341D-304E-AA58-87805AAB32DB}"/>
              </a:ext>
            </a:extLst>
          </p:cNvPr>
          <p:cNvSpPr txBox="1"/>
          <p:nvPr/>
        </p:nvSpPr>
        <p:spPr>
          <a:xfrm>
            <a:off x="4874147" y="4110825"/>
            <a:ext cx="4365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https://www.youtube.com/watch?v=f0OTbmMtwNY&amp;t=3s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B41CE6-F0BC-4ED5-8E67-D93EB9D1A51E}"/>
              </a:ext>
            </a:extLst>
          </p:cNvPr>
          <p:cNvSpPr txBox="1"/>
          <p:nvPr/>
        </p:nvSpPr>
        <p:spPr>
          <a:xfrm>
            <a:off x="2154802" y="1367623"/>
            <a:ext cx="150279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Remove Nails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70BD41-3EDB-EBA5-7AEE-E51D62A02675}"/>
              </a:ext>
            </a:extLst>
          </p:cNvPr>
          <p:cNvSpPr txBox="1"/>
          <p:nvPr/>
        </p:nvSpPr>
        <p:spPr>
          <a:xfrm>
            <a:off x="2267446" y="2299251"/>
            <a:ext cx="150279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Hot air</a:t>
            </a:r>
          </a:p>
        </p:txBody>
      </p:sp>
    </p:spTree>
    <p:extLst>
      <p:ext uri="{BB962C8B-B14F-4D97-AF65-F5344CB8AC3E}">
        <p14:creationId xmlns:p14="http://schemas.microsoft.com/office/powerpoint/2010/main" val="10149311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6842" y="92952"/>
            <a:ext cx="8679898" cy="54318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chemeClr val="lt1"/>
              </a:buClr>
              <a:buSzPts val="3500"/>
            </a:pPr>
            <a:r>
              <a:rPr lang="en-US" sz="3500" dirty="0">
                <a:solidFill>
                  <a:schemeClr val="lt1"/>
                </a:solidFill>
                <a:latin typeface="Cormorant Unicase SemiBold"/>
                <a:ea typeface="Cormorant Unicase SemiBold"/>
                <a:sym typeface="Cormorant Unicase SemiBold"/>
              </a:rPr>
              <a:t>Economical data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35AA01-791C-414B-9CC7-ECAA84D7DBCF}"/>
              </a:ext>
            </a:extLst>
          </p:cNvPr>
          <p:cNvSpPr/>
          <p:nvPr/>
        </p:nvSpPr>
        <p:spPr>
          <a:xfrm>
            <a:off x="1166551" y="1658706"/>
            <a:ext cx="268383" cy="33241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9D247EA-C61D-4397-B877-965411295C5C}"/>
              </a:ext>
            </a:extLst>
          </p:cNvPr>
          <p:cNvSpPr/>
          <p:nvPr/>
        </p:nvSpPr>
        <p:spPr>
          <a:xfrm>
            <a:off x="913476" y="851316"/>
            <a:ext cx="820981" cy="78760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5DFBE77-A5D3-4073-93E7-A9584E988D4E}"/>
              </a:ext>
            </a:extLst>
          </p:cNvPr>
          <p:cNvGrpSpPr/>
          <p:nvPr/>
        </p:nvGrpSpPr>
        <p:grpSpPr>
          <a:xfrm flipH="1">
            <a:off x="1060912" y="1851657"/>
            <a:ext cx="2645155" cy="418922"/>
            <a:chOff x="1487532" y="2017033"/>
            <a:chExt cx="2952328" cy="376914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72AA4131-0D89-41F1-8145-511746437F2F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0209E7-8BC2-41F9-A3EE-15E3ECE75344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42C6E65-C081-4477-AE78-7AA57BA53BB4}"/>
              </a:ext>
            </a:extLst>
          </p:cNvPr>
          <p:cNvSpPr txBox="1"/>
          <p:nvPr/>
        </p:nvSpPr>
        <p:spPr>
          <a:xfrm>
            <a:off x="1336576" y="1866371"/>
            <a:ext cx="22847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Consumption=</a:t>
            </a:r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158 NIS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altLang="ko-KR" sz="1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102B251-8555-41FC-B22A-1DA262819FE2}"/>
              </a:ext>
            </a:extLst>
          </p:cNvPr>
          <p:cNvGrpSpPr/>
          <p:nvPr/>
        </p:nvGrpSpPr>
        <p:grpSpPr>
          <a:xfrm flipH="1">
            <a:off x="1060915" y="2353567"/>
            <a:ext cx="2645155" cy="418922"/>
            <a:chOff x="1487532" y="2017033"/>
            <a:chExt cx="2952328" cy="37691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C3CEEA0-6C2C-4C8C-B06A-D1ED966C9AE3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F4A96044-FBAE-475B-9C56-AB40DE7BF003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B4E3045-DDA5-4EF1-81C8-ED2336E6B1D8}"/>
              </a:ext>
            </a:extLst>
          </p:cNvPr>
          <p:cNvSpPr txBox="1"/>
          <p:nvPr/>
        </p:nvSpPr>
        <p:spPr>
          <a:xfrm>
            <a:off x="1416827" y="2330230"/>
            <a:ext cx="1971890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Glue Consumption=431 NIS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5DFBE77-A5D3-4073-93E7-A9584E988D4E}"/>
              </a:ext>
            </a:extLst>
          </p:cNvPr>
          <p:cNvGrpSpPr/>
          <p:nvPr/>
        </p:nvGrpSpPr>
        <p:grpSpPr>
          <a:xfrm flipH="1">
            <a:off x="1057553" y="2872175"/>
            <a:ext cx="2645155" cy="418922"/>
            <a:chOff x="1487532" y="2017033"/>
            <a:chExt cx="2952328" cy="376914"/>
          </a:xfrm>
        </p:grpSpPr>
        <p:sp>
          <p:nvSpPr>
            <p:cNvPr id="48" name="Rectangle 9">
              <a:extLst>
                <a:ext uri="{FF2B5EF4-FFF2-40B4-BE49-F238E27FC236}">
                  <a16:creationId xmlns:a16="http://schemas.microsoft.com/office/drawing/2014/main" id="{72AA4131-0D89-41F1-8145-511746437F2F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6">
              <a:extLst>
                <a:ext uri="{FF2B5EF4-FFF2-40B4-BE49-F238E27FC236}">
                  <a16:creationId xmlns:a16="http://schemas.microsoft.com/office/drawing/2014/main" id="{5D0209E7-8BC2-41F9-A3EE-15E3ECE75344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/>
              <a:endParaRPr 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5DFBE77-A5D3-4073-93E7-A9584E988D4E}"/>
              </a:ext>
            </a:extLst>
          </p:cNvPr>
          <p:cNvGrpSpPr/>
          <p:nvPr/>
        </p:nvGrpSpPr>
        <p:grpSpPr>
          <a:xfrm flipH="1">
            <a:off x="1057005" y="3398177"/>
            <a:ext cx="2645155" cy="418922"/>
            <a:chOff x="1487532" y="2017033"/>
            <a:chExt cx="2952328" cy="376914"/>
          </a:xfrm>
        </p:grpSpPr>
        <p:sp>
          <p:nvSpPr>
            <p:cNvPr id="51" name="Rectangle 9">
              <a:extLst>
                <a:ext uri="{FF2B5EF4-FFF2-40B4-BE49-F238E27FC236}">
                  <a16:creationId xmlns:a16="http://schemas.microsoft.com/office/drawing/2014/main" id="{72AA4131-0D89-41F1-8145-511746437F2F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ctangle 6">
              <a:extLst>
                <a:ext uri="{FF2B5EF4-FFF2-40B4-BE49-F238E27FC236}">
                  <a16:creationId xmlns:a16="http://schemas.microsoft.com/office/drawing/2014/main" id="{5D0209E7-8BC2-41F9-A3EE-15E3ECE75344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en-GB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</a:t>
              </a:r>
              <a:r>
                <a:rPr lang="en-GB" sz="11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Engineer Salary=200 NIS</a:t>
              </a:r>
              <a:endPara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5DFBE77-A5D3-4073-93E7-A9584E988D4E}"/>
              </a:ext>
            </a:extLst>
          </p:cNvPr>
          <p:cNvGrpSpPr/>
          <p:nvPr/>
        </p:nvGrpSpPr>
        <p:grpSpPr>
          <a:xfrm flipH="1">
            <a:off x="1052596" y="3895988"/>
            <a:ext cx="2645155" cy="418922"/>
            <a:chOff x="1487532" y="2017033"/>
            <a:chExt cx="2952328" cy="376914"/>
          </a:xfrm>
        </p:grpSpPr>
        <p:sp>
          <p:nvSpPr>
            <p:cNvPr id="57" name="Rectangle 9">
              <a:extLst>
                <a:ext uri="{FF2B5EF4-FFF2-40B4-BE49-F238E27FC236}">
                  <a16:creationId xmlns:a16="http://schemas.microsoft.com/office/drawing/2014/main" id="{72AA4131-0D89-41F1-8145-511746437F2F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6">
              <a:extLst>
                <a:ext uri="{FF2B5EF4-FFF2-40B4-BE49-F238E27FC236}">
                  <a16:creationId xmlns:a16="http://schemas.microsoft.com/office/drawing/2014/main" id="{5D0209E7-8BC2-41F9-A3EE-15E3ECE75344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>
                <a:lnSpc>
                  <a:spcPct val="150000"/>
                </a:lnSpc>
              </a:pPr>
              <a:r>
                <a:rPr lang="en-GB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</a:t>
              </a:r>
              <a:r>
                <a:rPr lang="en-GB" sz="11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Transportation Cost= 100 NIS</a:t>
              </a:r>
              <a:endPara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893426" y="1029738"/>
            <a:ext cx="862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Operational Costs / Day</a:t>
            </a:r>
            <a:endParaRPr lang="en-US" sz="1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6">
            <a:extLst>
              <a:ext uri="{FF2B5EF4-FFF2-40B4-BE49-F238E27FC236}">
                <a16:creationId xmlns:a16="http://schemas.microsoft.com/office/drawing/2014/main" id="{8CC883F9-4763-D255-BBA8-03384236AD5C}"/>
              </a:ext>
            </a:extLst>
          </p:cNvPr>
          <p:cNvSpPr/>
          <p:nvPr/>
        </p:nvSpPr>
        <p:spPr>
          <a:xfrm>
            <a:off x="1070989" y="4413483"/>
            <a:ext cx="2645155" cy="320135"/>
          </a:xfrm>
          <a:custGeom>
            <a:avLst/>
            <a:gdLst>
              <a:gd name="connsiteX0" fmla="*/ 0 w 5285462"/>
              <a:gd name="connsiteY0" fmla="*/ 0 h 576064"/>
              <a:gd name="connsiteX1" fmla="*/ 4724629 w 5285462"/>
              <a:gd name="connsiteY1" fmla="*/ 0 h 576064"/>
              <a:gd name="connsiteX2" fmla="*/ 5285462 w 5285462"/>
              <a:gd name="connsiteY2" fmla="*/ 576064 h 576064"/>
              <a:gd name="connsiteX3" fmla="*/ 0 w 5285462"/>
              <a:gd name="connsiteY3" fmla="*/ 576064 h 576064"/>
              <a:gd name="connsiteX4" fmla="*/ 0 w 5285462"/>
              <a:gd name="connsiteY4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5462" h="576064">
                <a:moveTo>
                  <a:pt x="0" y="0"/>
                </a:moveTo>
                <a:lnTo>
                  <a:pt x="4724629" y="0"/>
                </a:lnTo>
                <a:lnTo>
                  <a:pt x="5285462" y="576064"/>
                </a:lnTo>
                <a:lnTo>
                  <a:pt x="0" y="57606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>
              <a:lnSpc>
                <a:spcPct val="150000"/>
              </a:lnSpc>
            </a:pPr>
            <a:r>
              <a:rPr lang="en-GB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1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operational Cost= 1190 NIS</a:t>
            </a:r>
            <a:endParaRPr lang="en-US" sz="1100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A0CB245-D603-C04F-82CA-CF6B935A8F78}"/>
              </a:ext>
            </a:extLst>
          </p:cNvPr>
          <p:cNvSpPr txBox="1"/>
          <p:nvPr/>
        </p:nvSpPr>
        <p:spPr>
          <a:xfrm>
            <a:off x="1258388" y="2889913"/>
            <a:ext cx="33281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lnSpc>
                <a:spcPct val="150000"/>
              </a:lnSpc>
              <a:defRPr sz="1050" b="1">
                <a:solidFill>
                  <a:schemeClr val="bg1"/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en-GB" dirty="0"/>
              <a:t> </a:t>
            </a:r>
            <a:r>
              <a:rPr lang="en-GB" sz="1000" dirty="0">
                <a:solidFill>
                  <a:srgbClr val="000000"/>
                </a:solidFill>
              </a:rPr>
              <a:t>Worker Salaries(3workers)=300 NIS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77E2073-42E8-4D30-168E-EC25BE6BA32B}"/>
              </a:ext>
            </a:extLst>
          </p:cNvPr>
          <p:cNvSpPr/>
          <p:nvPr/>
        </p:nvSpPr>
        <p:spPr>
          <a:xfrm>
            <a:off x="6494585" y="3302169"/>
            <a:ext cx="259836" cy="1773922"/>
          </a:xfrm>
          <a:prstGeom prst="rect">
            <a:avLst/>
          </a:prstGeom>
          <a:solidFill>
            <a:schemeClr val="accent6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24DCFCD-04B0-FC7C-87B5-730FD366719B}"/>
              </a:ext>
            </a:extLst>
          </p:cNvPr>
          <p:cNvSpPr/>
          <p:nvPr/>
        </p:nvSpPr>
        <p:spPr>
          <a:xfrm>
            <a:off x="6221239" y="2494779"/>
            <a:ext cx="820981" cy="78760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0">
            <a:solidFill>
              <a:schemeClr val="accent6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06E9DCC-326D-3CAA-F814-9B9B2D0871E0}"/>
              </a:ext>
            </a:extLst>
          </p:cNvPr>
          <p:cNvGrpSpPr/>
          <p:nvPr/>
        </p:nvGrpSpPr>
        <p:grpSpPr>
          <a:xfrm flipH="1">
            <a:off x="6380398" y="3495120"/>
            <a:ext cx="2645155" cy="418922"/>
            <a:chOff x="1487532" y="2017033"/>
            <a:chExt cx="2952328" cy="376914"/>
          </a:xfrm>
          <a:solidFill>
            <a:schemeClr val="accent3"/>
          </a:solidFill>
        </p:grpSpPr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70459E5C-EC15-E820-3530-42F5A3384E56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6">
              <a:extLst>
                <a:ext uri="{FF2B5EF4-FFF2-40B4-BE49-F238E27FC236}">
                  <a16:creationId xmlns:a16="http://schemas.microsoft.com/office/drawing/2014/main" id="{9A6C4FE5-0152-8D42-5893-6D602F8436EC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9AD0329-861A-19E8-F5D0-54B66D2F54C2}"/>
              </a:ext>
            </a:extLst>
          </p:cNvPr>
          <p:cNvSpPr txBox="1"/>
          <p:nvPr/>
        </p:nvSpPr>
        <p:spPr>
          <a:xfrm>
            <a:off x="6631499" y="3524906"/>
            <a:ext cx="2371824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Blocks Produced Per Day=1670 blocks</a:t>
            </a:r>
          </a:p>
          <a:p>
            <a:pPr lvl="1"/>
            <a:endParaRPr lang="en-US" altLang="ko-KR" sz="10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AF52ACA-02C1-FD1D-49D1-E04E90571BD7}"/>
              </a:ext>
            </a:extLst>
          </p:cNvPr>
          <p:cNvGrpSpPr/>
          <p:nvPr/>
        </p:nvGrpSpPr>
        <p:grpSpPr>
          <a:xfrm flipH="1">
            <a:off x="6380401" y="3997030"/>
            <a:ext cx="2645155" cy="418922"/>
            <a:chOff x="1487532" y="2017033"/>
            <a:chExt cx="2952328" cy="376914"/>
          </a:xfrm>
          <a:solidFill>
            <a:schemeClr val="accent3"/>
          </a:solidFill>
        </p:grpSpPr>
        <p:sp>
          <p:nvSpPr>
            <p:cNvPr id="45" name="Rectangle 9">
              <a:extLst>
                <a:ext uri="{FF2B5EF4-FFF2-40B4-BE49-F238E27FC236}">
                  <a16:creationId xmlns:a16="http://schemas.microsoft.com/office/drawing/2014/main" id="{56E5DEE0-BD16-7996-A777-0C25F7F774EC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6">
              <a:extLst>
                <a:ext uri="{FF2B5EF4-FFF2-40B4-BE49-F238E27FC236}">
                  <a16:creationId xmlns:a16="http://schemas.microsoft.com/office/drawing/2014/main" id="{C57B474D-482F-24E7-06C4-AA5B1A027AD9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7A3E645B-4577-74BD-AB62-FE09447184A7}"/>
              </a:ext>
            </a:extLst>
          </p:cNvPr>
          <p:cNvSpPr txBox="1"/>
          <p:nvPr/>
        </p:nvSpPr>
        <p:spPr>
          <a:xfrm>
            <a:off x="6794370" y="3966435"/>
            <a:ext cx="1971890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per block= 0.72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C460206-B35F-0FCF-F9E0-B41762CE9CEA}"/>
              </a:ext>
            </a:extLst>
          </p:cNvPr>
          <p:cNvGrpSpPr/>
          <p:nvPr/>
        </p:nvGrpSpPr>
        <p:grpSpPr>
          <a:xfrm flipH="1">
            <a:off x="6377039" y="4515638"/>
            <a:ext cx="2645155" cy="418922"/>
            <a:chOff x="1487532" y="2017033"/>
            <a:chExt cx="2952328" cy="376914"/>
          </a:xfrm>
          <a:solidFill>
            <a:schemeClr val="accent3"/>
          </a:solidFill>
        </p:grpSpPr>
        <p:sp>
          <p:nvSpPr>
            <p:cNvPr id="55" name="Rectangle 9">
              <a:extLst>
                <a:ext uri="{FF2B5EF4-FFF2-40B4-BE49-F238E27FC236}">
                  <a16:creationId xmlns:a16="http://schemas.microsoft.com/office/drawing/2014/main" id="{38801849-A967-FBF6-27DA-B1168CEB7BD1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6">
              <a:extLst>
                <a:ext uri="{FF2B5EF4-FFF2-40B4-BE49-F238E27FC236}">
                  <a16:creationId xmlns:a16="http://schemas.microsoft.com/office/drawing/2014/main" id="{A89227AB-DBE9-0F5F-3B3D-8DCDED3874F9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/>
              <a:endParaRPr lang="en-US" sz="105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D3B00718-C8BE-FA9F-0F5E-1485324B97BA}"/>
              </a:ext>
            </a:extLst>
          </p:cNvPr>
          <p:cNvSpPr txBox="1"/>
          <p:nvPr/>
        </p:nvSpPr>
        <p:spPr>
          <a:xfrm>
            <a:off x="6212912" y="2673201"/>
            <a:ext cx="862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 Details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187DF3E-4C15-6DD1-AD76-870AD7DA87C8}"/>
              </a:ext>
            </a:extLst>
          </p:cNvPr>
          <p:cNvSpPr txBox="1"/>
          <p:nvPr/>
        </p:nvSpPr>
        <p:spPr>
          <a:xfrm>
            <a:off x="6792797" y="4524445"/>
            <a:ext cx="33281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lnSpc>
                <a:spcPct val="150000"/>
              </a:lnSpc>
              <a:defRPr sz="1050" b="1">
                <a:solidFill>
                  <a:schemeClr val="bg1"/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Price per Block=1 NIS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7609891B-6DD5-4555-7FBE-74250A9FDADE}"/>
              </a:ext>
            </a:extLst>
          </p:cNvPr>
          <p:cNvSpPr/>
          <p:nvPr/>
        </p:nvSpPr>
        <p:spPr>
          <a:xfrm>
            <a:off x="6471138" y="1590601"/>
            <a:ext cx="283283" cy="77745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AE6D68C6-A120-4B28-D749-D684D687AE4B}"/>
              </a:ext>
            </a:extLst>
          </p:cNvPr>
          <p:cNvSpPr/>
          <p:nvPr/>
        </p:nvSpPr>
        <p:spPr>
          <a:xfrm>
            <a:off x="6221239" y="783211"/>
            <a:ext cx="820981" cy="78760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270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25" dirty="0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5438278-F8F3-1D8C-9213-A434BFD146AE}"/>
              </a:ext>
            </a:extLst>
          </p:cNvPr>
          <p:cNvGrpSpPr/>
          <p:nvPr/>
        </p:nvGrpSpPr>
        <p:grpSpPr>
          <a:xfrm flipH="1">
            <a:off x="6380398" y="1783552"/>
            <a:ext cx="2645155" cy="418922"/>
            <a:chOff x="1487532" y="2017033"/>
            <a:chExt cx="2952328" cy="376914"/>
          </a:xfrm>
          <a:solidFill>
            <a:schemeClr val="accent3">
              <a:lumMod val="85000"/>
            </a:schemeClr>
          </a:solidFill>
        </p:grpSpPr>
        <p:sp>
          <p:nvSpPr>
            <p:cNvPr id="100" name="Rectangle 9">
              <a:extLst>
                <a:ext uri="{FF2B5EF4-FFF2-40B4-BE49-F238E27FC236}">
                  <a16:creationId xmlns:a16="http://schemas.microsoft.com/office/drawing/2014/main" id="{C7202C8C-4EC2-C9B9-FFF2-7CD417C9134F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id="{A529DEAB-B3B0-5962-1CF5-9301F527A608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25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36E8D929-C078-AFE3-5454-B12D22E7C4D7}"/>
              </a:ext>
            </a:extLst>
          </p:cNvPr>
          <p:cNvSpPr txBox="1"/>
          <p:nvPr/>
        </p:nvSpPr>
        <p:spPr>
          <a:xfrm>
            <a:off x="6772176" y="1789892"/>
            <a:ext cx="2371824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Investment Costs=414000NIS</a:t>
            </a:r>
          </a:p>
          <a:p>
            <a:pPr lvl="1"/>
            <a:endParaRPr lang="en-US" altLang="ko-KR" sz="10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19E18C8-B120-621A-1879-FC4255529E48}"/>
              </a:ext>
            </a:extLst>
          </p:cNvPr>
          <p:cNvSpPr txBox="1"/>
          <p:nvPr/>
        </p:nvSpPr>
        <p:spPr>
          <a:xfrm>
            <a:off x="6212912" y="985079"/>
            <a:ext cx="862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Investment cost</a:t>
            </a:r>
          </a:p>
        </p:txBody>
      </p:sp>
    </p:spTree>
    <p:extLst>
      <p:ext uri="{BB962C8B-B14F-4D97-AF65-F5344CB8AC3E}">
        <p14:creationId xmlns:p14="http://schemas.microsoft.com/office/powerpoint/2010/main" val="26251268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/>
      <p:bldP spid="12" grpId="0"/>
      <p:bldP spid="59" grpId="0"/>
      <p:bldP spid="26" grpId="0" animBg="1"/>
      <p:bldP spid="36" grpId="0"/>
      <p:bldP spid="38" grpId="0" animBg="1"/>
      <p:bldP spid="39" grpId="0" animBg="1"/>
      <p:bldP spid="43" grpId="0"/>
      <p:bldP spid="53" grpId="0"/>
      <p:bldP spid="75" grpId="0"/>
      <p:bldP spid="76" grpId="0"/>
      <p:bldP spid="97" grpId="0" animBg="1"/>
      <p:bldP spid="98" grpId="0" animBg="1"/>
      <p:bldP spid="102" grpId="0"/>
      <p:bldP spid="10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3"/>
          <p:cNvSpPr/>
          <p:nvPr/>
        </p:nvSpPr>
        <p:spPr>
          <a:xfrm>
            <a:off x="3315913" y="4364570"/>
            <a:ext cx="2594436" cy="581504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33"/>
          <p:cNvSpPr/>
          <p:nvPr/>
        </p:nvSpPr>
        <p:spPr>
          <a:xfrm>
            <a:off x="6043873" y="3184163"/>
            <a:ext cx="2473200" cy="4047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33"/>
          <p:cNvSpPr/>
          <p:nvPr/>
        </p:nvSpPr>
        <p:spPr>
          <a:xfrm>
            <a:off x="3350961" y="3184163"/>
            <a:ext cx="2473200" cy="4047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33"/>
          <p:cNvSpPr/>
          <p:nvPr/>
        </p:nvSpPr>
        <p:spPr>
          <a:xfrm>
            <a:off x="6009237" y="1812973"/>
            <a:ext cx="2473200" cy="4047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Google Shape;510;p33"/>
          <p:cNvSpPr/>
          <p:nvPr/>
        </p:nvSpPr>
        <p:spPr>
          <a:xfrm>
            <a:off x="3342237" y="1812973"/>
            <a:ext cx="2473200" cy="4047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1" name="Google Shape;511;p33"/>
          <p:cNvSpPr/>
          <p:nvPr/>
        </p:nvSpPr>
        <p:spPr>
          <a:xfrm>
            <a:off x="649325" y="1812973"/>
            <a:ext cx="2473200" cy="4047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33"/>
          <p:cNvSpPr txBox="1">
            <a:spLocks noGrp="1"/>
          </p:cNvSpPr>
          <p:nvPr>
            <p:ph type="title"/>
          </p:nvPr>
        </p:nvSpPr>
        <p:spPr>
          <a:xfrm>
            <a:off x="720000" y="1841204"/>
            <a:ext cx="2185500" cy="3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513" name="Google Shape;513;p33"/>
          <p:cNvSpPr txBox="1">
            <a:spLocks noGrp="1"/>
          </p:cNvSpPr>
          <p:nvPr>
            <p:ph type="title" idx="2"/>
          </p:nvPr>
        </p:nvSpPr>
        <p:spPr>
          <a:xfrm>
            <a:off x="720000" y="1116348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</a:t>
            </a:r>
            <a:endParaRPr dirty="0"/>
          </a:p>
        </p:txBody>
      </p:sp>
      <p:sp>
        <p:nvSpPr>
          <p:cNvPr id="515" name="Google Shape;515;p33"/>
          <p:cNvSpPr txBox="1">
            <a:spLocks noGrp="1"/>
          </p:cNvSpPr>
          <p:nvPr>
            <p:ph type="title" idx="3"/>
          </p:nvPr>
        </p:nvSpPr>
        <p:spPr>
          <a:xfrm>
            <a:off x="3403799" y="1841204"/>
            <a:ext cx="2795523" cy="3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Literature Review</a:t>
            </a:r>
            <a:endParaRPr sz="2000" dirty="0"/>
          </a:p>
        </p:txBody>
      </p:sp>
      <p:sp>
        <p:nvSpPr>
          <p:cNvPr id="516" name="Google Shape;516;p33"/>
          <p:cNvSpPr txBox="1">
            <a:spLocks noGrp="1"/>
          </p:cNvSpPr>
          <p:nvPr>
            <p:ph type="title" idx="4"/>
          </p:nvPr>
        </p:nvSpPr>
        <p:spPr>
          <a:xfrm>
            <a:off x="3403800" y="1116348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II</a:t>
            </a:r>
            <a:endParaRPr/>
          </a:p>
        </p:txBody>
      </p:sp>
      <p:sp>
        <p:nvSpPr>
          <p:cNvPr id="518" name="Google Shape;518;p33"/>
          <p:cNvSpPr txBox="1">
            <a:spLocks noGrp="1"/>
          </p:cNvSpPr>
          <p:nvPr>
            <p:ph type="title" idx="6"/>
          </p:nvPr>
        </p:nvSpPr>
        <p:spPr>
          <a:xfrm>
            <a:off x="6087600" y="1841204"/>
            <a:ext cx="2185500" cy="3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Methodology</a:t>
            </a:r>
            <a:endParaRPr dirty="0"/>
          </a:p>
        </p:txBody>
      </p:sp>
      <p:sp>
        <p:nvSpPr>
          <p:cNvPr id="519" name="Google Shape;519;p33"/>
          <p:cNvSpPr txBox="1">
            <a:spLocks noGrp="1"/>
          </p:cNvSpPr>
          <p:nvPr>
            <p:ph type="title" idx="7"/>
          </p:nvPr>
        </p:nvSpPr>
        <p:spPr>
          <a:xfrm>
            <a:off x="6087600" y="1116348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III</a:t>
            </a:r>
            <a:endParaRPr/>
          </a:p>
        </p:txBody>
      </p:sp>
      <p:sp>
        <p:nvSpPr>
          <p:cNvPr id="521" name="Google Shape;521;p33"/>
          <p:cNvSpPr txBox="1">
            <a:spLocks noGrp="1"/>
          </p:cNvSpPr>
          <p:nvPr>
            <p:ph type="title" idx="9"/>
          </p:nvPr>
        </p:nvSpPr>
        <p:spPr>
          <a:xfrm>
            <a:off x="6289526" y="3229414"/>
            <a:ext cx="2188200" cy="32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Conclusions </a:t>
            </a:r>
            <a:endParaRPr dirty="0"/>
          </a:p>
        </p:txBody>
      </p:sp>
      <p:sp>
        <p:nvSpPr>
          <p:cNvPr id="522" name="Google Shape;522;p33"/>
          <p:cNvSpPr txBox="1">
            <a:spLocks noGrp="1"/>
          </p:cNvSpPr>
          <p:nvPr>
            <p:ph type="title" idx="13"/>
          </p:nvPr>
        </p:nvSpPr>
        <p:spPr>
          <a:xfrm>
            <a:off x="3421636" y="2498426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</a:t>
            </a:r>
            <a:endParaRPr dirty="0"/>
          </a:p>
        </p:txBody>
      </p:sp>
      <p:sp>
        <p:nvSpPr>
          <p:cNvPr id="524" name="Google Shape;524;p33"/>
          <p:cNvSpPr txBox="1">
            <a:spLocks noGrp="1"/>
          </p:cNvSpPr>
          <p:nvPr>
            <p:ph type="title" idx="15"/>
          </p:nvPr>
        </p:nvSpPr>
        <p:spPr>
          <a:xfrm>
            <a:off x="3237544" y="4480558"/>
            <a:ext cx="2747620" cy="3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Recommendations</a:t>
            </a:r>
            <a:endParaRPr dirty="0"/>
          </a:p>
        </p:txBody>
      </p:sp>
      <p:sp>
        <p:nvSpPr>
          <p:cNvPr id="525" name="Google Shape;525;p33"/>
          <p:cNvSpPr txBox="1">
            <a:spLocks noGrp="1"/>
          </p:cNvSpPr>
          <p:nvPr>
            <p:ph type="title" idx="16"/>
          </p:nvPr>
        </p:nvSpPr>
        <p:spPr>
          <a:xfrm>
            <a:off x="6105436" y="2498426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VI</a:t>
            </a:r>
            <a:endParaRPr dirty="0"/>
          </a:p>
        </p:txBody>
      </p:sp>
      <p:sp>
        <p:nvSpPr>
          <p:cNvPr id="527" name="Google Shape;527;p33"/>
          <p:cNvSpPr txBox="1">
            <a:spLocks noGrp="1"/>
          </p:cNvSpPr>
          <p:nvPr>
            <p:ph type="title" idx="18"/>
          </p:nvPr>
        </p:nvSpPr>
        <p:spPr>
          <a:xfrm>
            <a:off x="3377651" y="3192087"/>
            <a:ext cx="2582574" cy="3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Feasibility study</a:t>
            </a:r>
            <a:endParaRPr dirty="0"/>
          </a:p>
        </p:txBody>
      </p:sp>
      <p:sp>
        <p:nvSpPr>
          <p:cNvPr id="528" name="Google Shape;528;p33"/>
          <p:cNvSpPr txBox="1">
            <a:spLocks noGrp="1"/>
          </p:cNvSpPr>
          <p:nvPr>
            <p:ph type="title" idx="19"/>
          </p:nvPr>
        </p:nvSpPr>
        <p:spPr>
          <a:xfrm>
            <a:off x="3427527" y="3795211"/>
            <a:ext cx="8178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VII</a:t>
            </a:r>
            <a:endParaRPr dirty="0"/>
          </a:p>
        </p:txBody>
      </p:sp>
      <p:sp>
        <p:nvSpPr>
          <p:cNvPr id="530" name="Google Shape;530;p33"/>
          <p:cNvSpPr txBox="1">
            <a:spLocks noGrp="1"/>
          </p:cNvSpPr>
          <p:nvPr>
            <p:ph type="title" idx="21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Agenda</a:t>
            </a:r>
            <a:endParaRPr dirty="0"/>
          </a:p>
        </p:txBody>
      </p:sp>
      <p:sp>
        <p:nvSpPr>
          <p:cNvPr id="2" name="Google Shape;508;p33">
            <a:extLst>
              <a:ext uri="{FF2B5EF4-FFF2-40B4-BE49-F238E27FC236}">
                <a16:creationId xmlns:a16="http://schemas.microsoft.com/office/drawing/2014/main" id="{F1C2DA96-24CF-96F7-9833-3B44C54C2361}"/>
              </a:ext>
            </a:extLst>
          </p:cNvPr>
          <p:cNvSpPr/>
          <p:nvPr/>
        </p:nvSpPr>
        <p:spPr>
          <a:xfrm>
            <a:off x="668719" y="3195248"/>
            <a:ext cx="2473200" cy="4047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521;p33">
            <a:extLst>
              <a:ext uri="{FF2B5EF4-FFF2-40B4-BE49-F238E27FC236}">
                <a16:creationId xmlns:a16="http://schemas.microsoft.com/office/drawing/2014/main" id="{87F084DA-EB5B-A70C-84C3-7FE4883A546E}"/>
              </a:ext>
            </a:extLst>
          </p:cNvPr>
          <p:cNvSpPr txBox="1">
            <a:spLocks/>
          </p:cNvSpPr>
          <p:nvPr/>
        </p:nvSpPr>
        <p:spPr>
          <a:xfrm>
            <a:off x="739394" y="3232186"/>
            <a:ext cx="2188200" cy="3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rmorant Unicase SemiBold"/>
              <a:buNone/>
              <a:defRPr sz="24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morant Unicase SemiBold"/>
              <a:buNone/>
              <a:defRPr sz="24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morant Unicase SemiBold"/>
              <a:buNone/>
              <a:defRPr sz="24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morant Unicase SemiBold"/>
              <a:buNone/>
              <a:defRPr sz="24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morant Unicase SemiBold"/>
              <a:buNone/>
              <a:defRPr sz="24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morant Unicase SemiBold"/>
              <a:buNone/>
              <a:defRPr sz="24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morant Unicase SemiBold"/>
              <a:buNone/>
              <a:defRPr sz="24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morant Unicase SemiBold"/>
              <a:buNone/>
              <a:defRPr sz="24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morant Unicase SemiBold"/>
              <a:buNone/>
              <a:defRPr sz="24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pPr algn="ctr"/>
            <a:r>
              <a:rPr lang="en-US" dirty="0"/>
              <a:t>Results</a:t>
            </a:r>
          </a:p>
        </p:txBody>
      </p:sp>
      <p:sp>
        <p:nvSpPr>
          <p:cNvPr id="6" name="Google Shape;522;p33">
            <a:extLst>
              <a:ext uri="{FF2B5EF4-FFF2-40B4-BE49-F238E27FC236}">
                <a16:creationId xmlns:a16="http://schemas.microsoft.com/office/drawing/2014/main" id="{92503D1D-058C-CEDF-EBE9-9EF668392FE6}"/>
              </a:ext>
            </a:extLst>
          </p:cNvPr>
          <p:cNvSpPr txBox="1">
            <a:spLocks/>
          </p:cNvSpPr>
          <p:nvPr/>
        </p:nvSpPr>
        <p:spPr>
          <a:xfrm>
            <a:off x="681207" y="2592636"/>
            <a:ext cx="8178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ormorant Unicase SemiBold"/>
              <a:buNone/>
              <a:defRPr sz="3000" b="1" i="0" u="none" strike="noStrike" cap="none">
                <a:solidFill>
                  <a:schemeClr val="lt1"/>
                </a:solidFill>
                <a:latin typeface="Cormorant Unicase"/>
                <a:ea typeface="Cormorant Unicase"/>
                <a:cs typeface="Cormorant Unicase"/>
                <a:sym typeface="Cormorant Unicas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rmorant Unicase SemiBold"/>
              <a:buNone/>
              <a:defRPr sz="30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rmorant Unicase SemiBold"/>
              <a:buNone/>
              <a:defRPr sz="30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rmorant Unicase SemiBold"/>
              <a:buNone/>
              <a:defRPr sz="30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rmorant Unicase SemiBold"/>
              <a:buNone/>
              <a:defRPr sz="30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rmorant Unicase SemiBold"/>
              <a:buNone/>
              <a:defRPr sz="30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rmorant Unicase SemiBold"/>
              <a:buNone/>
              <a:defRPr sz="30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rmorant Unicase SemiBold"/>
              <a:buNone/>
              <a:defRPr sz="30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rmorant Unicase SemiBold"/>
              <a:buNone/>
              <a:defRPr sz="3000" b="0" i="0" u="none" strike="noStrike" cap="none">
                <a:solidFill>
                  <a:schemeClr val="dk1"/>
                </a:solidFill>
                <a:latin typeface="Cormorant Unicase SemiBold"/>
                <a:ea typeface="Cormorant Unicase SemiBold"/>
                <a:cs typeface="Cormorant Unicase SemiBold"/>
                <a:sym typeface="Cormorant Unicase SemiBold"/>
              </a:defRPr>
            </a:lvl9pPr>
          </a:lstStyle>
          <a:p>
            <a:r>
              <a:rPr lang="en-US" dirty="0"/>
              <a:t>IV</a:t>
            </a:r>
          </a:p>
        </p:txBody>
      </p:sp>
    </p:spTree>
    <p:extLst>
      <p:ext uri="{BB962C8B-B14F-4D97-AF65-F5344CB8AC3E}">
        <p14:creationId xmlns:p14="http://schemas.microsoft.com/office/powerpoint/2010/main" val="403567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703" y="64655"/>
            <a:ext cx="8679898" cy="54318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chemeClr val="lt1"/>
              </a:buClr>
              <a:buSzPts val="3500"/>
            </a:pPr>
            <a:r>
              <a:rPr lang="en-US" sz="3500" dirty="0">
                <a:solidFill>
                  <a:schemeClr val="lt1"/>
                </a:solidFill>
                <a:latin typeface="Cormorant Unicase SemiBold"/>
                <a:ea typeface="Cormorant Unicase SemiBold"/>
                <a:sym typeface="Cormorant Unicase SemiBold"/>
              </a:rPr>
              <a:t>Economical data</a:t>
            </a:r>
          </a:p>
        </p:txBody>
      </p:sp>
      <p:sp>
        <p:nvSpPr>
          <p:cNvPr id="13" name="Regular Pentagon 7">
            <a:extLst>
              <a:ext uri="{FF2B5EF4-FFF2-40B4-BE49-F238E27FC236}">
                <a16:creationId xmlns:a16="http://schemas.microsoft.com/office/drawing/2014/main" id="{A989B458-9AA1-2DCB-9E24-570F8A89A72C}"/>
              </a:ext>
            </a:extLst>
          </p:cNvPr>
          <p:cNvSpPr/>
          <p:nvPr/>
        </p:nvSpPr>
        <p:spPr>
          <a:xfrm>
            <a:off x="6196582" y="2429074"/>
            <a:ext cx="1440030" cy="1371457"/>
          </a:xfrm>
          <a:prstGeom prst="pentagon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Down Arrow 2">
            <a:extLst>
              <a:ext uri="{FF2B5EF4-FFF2-40B4-BE49-F238E27FC236}">
                <a16:creationId xmlns:a16="http://schemas.microsoft.com/office/drawing/2014/main" id="{40C80773-FAA6-48D2-4553-789E8A32AE8A}"/>
              </a:ext>
            </a:extLst>
          </p:cNvPr>
          <p:cNvSpPr/>
          <p:nvPr/>
        </p:nvSpPr>
        <p:spPr>
          <a:xfrm rot="10800000">
            <a:off x="2888257" y="2368270"/>
            <a:ext cx="3231250" cy="1728049"/>
          </a:xfrm>
          <a:custGeom>
            <a:avLst/>
            <a:gdLst/>
            <a:ahLst/>
            <a:cxnLst/>
            <a:rect l="l" t="t" r="r" b="b"/>
            <a:pathLst>
              <a:path w="3231250" h="1728049">
                <a:moveTo>
                  <a:pt x="1603656" y="1728049"/>
                </a:moveTo>
                <a:lnTo>
                  <a:pt x="1361340" y="1485733"/>
                </a:lnTo>
                <a:lnTo>
                  <a:pt x="1482498" y="1485733"/>
                </a:lnTo>
                <a:lnTo>
                  <a:pt x="1482498" y="1238845"/>
                </a:lnTo>
                <a:lnTo>
                  <a:pt x="1519544" y="1238845"/>
                </a:lnTo>
                <a:cubicBezTo>
                  <a:pt x="1344853" y="1227816"/>
                  <a:pt x="1172648" y="1177063"/>
                  <a:pt x="1015740" y="1087892"/>
                </a:cubicBezTo>
                <a:lnTo>
                  <a:pt x="817941" y="1309456"/>
                </a:lnTo>
                <a:lnTo>
                  <a:pt x="908322" y="1390143"/>
                </a:lnTo>
                <a:lnTo>
                  <a:pt x="566184" y="1409531"/>
                </a:lnTo>
                <a:lnTo>
                  <a:pt x="546797" y="1067393"/>
                </a:lnTo>
                <a:lnTo>
                  <a:pt x="637178" y="1148080"/>
                </a:lnTo>
                <a:lnTo>
                  <a:pt x="815894" y="947893"/>
                </a:lnTo>
                <a:cubicBezTo>
                  <a:pt x="680789" y="835606"/>
                  <a:pt x="574092" y="695026"/>
                  <a:pt x="502445" y="537233"/>
                </a:cubicBezTo>
                <a:lnTo>
                  <a:pt x="503893" y="542638"/>
                </a:lnTo>
                <a:lnTo>
                  <a:pt x="265418" y="606537"/>
                </a:lnTo>
                <a:lnTo>
                  <a:pt x="296776" y="723567"/>
                </a:lnTo>
                <a:lnTo>
                  <a:pt x="0" y="552223"/>
                </a:lnTo>
                <a:lnTo>
                  <a:pt x="171344" y="255448"/>
                </a:lnTo>
                <a:lnTo>
                  <a:pt x="202702" y="372478"/>
                </a:lnTo>
                <a:lnTo>
                  <a:pt x="420370" y="314153"/>
                </a:lnTo>
                <a:cubicBezTo>
                  <a:pt x="394191" y="212871"/>
                  <a:pt x="381279" y="107363"/>
                  <a:pt x="382349" y="0"/>
                </a:cubicBezTo>
                <a:lnTo>
                  <a:pt x="668774" y="2854"/>
                </a:lnTo>
                <a:cubicBezTo>
                  <a:pt x="665395" y="342077"/>
                  <a:pt x="843838" y="657162"/>
                  <a:pt x="1136496" y="828730"/>
                </a:cubicBezTo>
                <a:cubicBezTo>
                  <a:pt x="1429154" y="1000297"/>
                  <a:pt x="1791255" y="1002101"/>
                  <a:pt x="2085607" y="833457"/>
                </a:cubicBezTo>
                <a:cubicBezTo>
                  <a:pt x="2379959" y="664813"/>
                  <a:pt x="2561533" y="351521"/>
                  <a:pt x="2561533" y="12281"/>
                </a:cubicBezTo>
                <a:lnTo>
                  <a:pt x="2847972" y="12281"/>
                </a:lnTo>
                <a:cubicBezTo>
                  <a:pt x="2847972" y="115358"/>
                  <a:pt x="2835103" y="216597"/>
                  <a:pt x="2809305" y="313731"/>
                </a:cubicBezTo>
                <a:lnTo>
                  <a:pt x="3028549" y="372478"/>
                </a:lnTo>
                <a:lnTo>
                  <a:pt x="3059907" y="255448"/>
                </a:lnTo>
                <a:lnTo>
                  <a:pt x="3231250" y="552223"/>
                </a:lnTo>
                <a:lnTo>
                  <a:pt x="2934475" y="723567"/>
                </a:lnTo>
                <a:lnTo>
                  <a:pt x="2965833" y="606537"/>
                </a:lnTo>
                <a:lnTo>
                  <a:pt x="2727358" y="542638"/>
                </a:lnTo>
                <a:lnTo>
                  <a:pt x="2729738" y="533756"/>
                </a:lnTo>
                <a:cubicBezTo>
                  <a:pt x="2653953" y="701088"/>
                  <a:pt x="2539292" y="849337"/>
                  <a:pt x="2393713" y="965698"/>
                </a:cubicBezTo>
                <a:lnTo>
                  <a:pt x="2549092" y="1121077"/>
                </a:lnTo>
                <a:lnTo>
                  <a:pt x="2634763" y="1035405"/>
                </a:lnTo>
                <a:lnTo>
                  <a:pt x="2634763" y="1378092"/>
                </a:lnTo>
                <a:lnTo>
                  <a:pt x="2292077" y="1378092"/>
                </a:lnTo>
                <a:lnTo>
                  <a:pt x="2377748" y="1292420"/>
                </a:lnTo>
                <a:lnTo>
                  <a:pt x="2187215" y="1101886"/>
                </a:lnTo>
                <a:cubicBezTo>
                  <a:pt x="2038736" y="1182335"/>
                  <a:pt x="1877130" y="1228109"/>
                  <a:pt x="1713346" y="1238845"/>
                </a:cubicBezTo>
                <a:lnTo>
                  <a:pt x="1724814" y="1238845"/>
                </a:lnTo>
                <a:lnTo>
                  <a:pt x="1724814" y="1485733"/>
                </a:lnTo>
                <a:lnTo>
                  <a:pt x="1845972" y="148573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6" name="Regular Pentagon 11">
            <a:extLst>
              <a:ext uri="{FF2B5EF4-FFF2-40B4-BE49-F238E27FC236}">
                <a16:creationId xmlns:a16="http://schemas.microsoft.com/office/drawing/2014/main" id="{C3935029-2E8A-7872-013C-47C1341868CF}"/>
              </a:ext>
            </a:extLst>
          </p:cNvPr>
          <p:cNvSpPr/>
          <p:nvPr/>
        </p:nvSpPr>
        <p:spPr>
          <a:xfrm rot="8740972" flipH="1">
            <a:off x="3833079" y="1031639"/>
            <a:ext cx="1440030" cy="1371457"/>
          </a:xfrm>
          <a:prstGeom prst="pentagon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egular Pentagon 12">
            <a:extLst>
              <a:ext uri="{FF2B5EF4-FFF2-40B4-BE49-F238E27FC236}">
                <a16:creationId xmlns:a16="http://schemas.microsoft.com/office/drawing/2014/main" id="{6EDB6E34-B13F-7ED6-A9E4-4C7AF6481088}"/>
              </a:ext>
            </a:extLst>
          </p:cNvPr>
          <p:cNvSpPr/>
          <p:nvPr/>
        </p:nvSpPr>
        <p:spPr>
          <a:xfrm rot="17319864" flipH="1">
            <a:off x="1302815" y="2456628"/>
            <a:ext cx="1440030" cy="1371457"/>
          </a:xfrm>
          <a:prstGeom prst="pentagon">
            <a:avLst/>
          </a:prstGeom>
          <a:solidFill>
            <a:schemeClr val="accent5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9433574-5804-7853-9194-50AABF194693}"/>
              </a:ext>
            </a:extLst>
          </p:cNvPr>
          <p:cNvGrpSpPr/>
          <p:nvPr/>
        </p:nvGrpSpPr>
        <p:grpSpPr>
          <a:xfrm>
            <a:off x="3901313" y="1172844"/>
            <a:ext cx="1220504" cy="774800"/>
            <a:chOff x="3233964" y="1888430"/>
            <a:chExt cx="1548107" cy="774800"/>
          </a:xfrm>
          <a:noFill/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E80EED-3019-7268-8F74-122739E0056A}"/>
                </a:ext>
              </a:extLst>
            </p:cNvPr>
            <p:cNvSpPr txBox="1"/>
            <p:nvPr/>
          </p:nvSpPr>
          <p:spPr>
            <a:xfrm>
              <a:off x="3233964" y="1888430"/>
              <a:ext cx="1535288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SPP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E6F242C-89BD-D9C4-BBB8-A2AAD4FCE6A5}"/>
                </a:ext>
              </a:extLst>
            </p:cNvPr>
            <p:cNvSpPr txBox="1"/>
            <p:nvPr/>
          </p:nvSpPr>
          <p:spPr>
            <a:xfrm>
              <a:off x="3246783" y="2355453"/>
              <a:ext cx="1535288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863 days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59B2294-4DAF-DBCF-4649-9736B11B38BC}"/>
              </a:ext>
            </a:extLst>
          </p:cNvPr>
          <p:cNvGrpSpPr/>
          <p:nvPr/>
        </p:nvGrpSpPr>
        <p:grpSpPr>
          <a:xfrm>
            <a:off x="1463551" y="2687890"/>
            <a:ext cx="1229629" cy="1017687"/>
            <a:chOff x="3233964" y="1888430"/>
            <a:chExt cx="1559682" cy="1017687"/>
          </a:xfrm>
          <a:noFill/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9A106B2-F57D-4F11-A53C-AC56BDDCCFBD}"/>
                </a:ext>
              </a:extLst>
            </p:cNvPr>
            <p:cNvSpPr txBox="1"/>
            <p:nvPr/>
          </p:nvSpPr>
          <p:spPr>
            <a:xfrm>
              <a:off x="3233964" y="1888430"/>
              <a:ext cx="1535288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Annual Profit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A3C83E3-C14C-30F0-997C-8566B8E17850}"/>
                </a:ext>
              </a:extLst>
            </p:cNvPr>
            <p:cNvSpPr txBox="1"/>
            <p:nvPr/>
          </p:nvSpPr>
          <p:spPr>
            <a:xfrm>
              <a:off x="3258358" y="2382897"/>
              <a:ext cx="1535288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150240 NIS/year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AE424D-541F-90CF-A3A8-00171234FD26}"/>
              </a:ext>
            </a:extLst>
          </p:cNvPr>
          <p:cNvGrpSpPr/>
          <p:nvPr/>
        </p:nvGrpSpPr>
        <p:grpSpPr>
          <a:xfrm>
            <a:off x="6276246" y="2742987"/>
            <a:ext cx="1275093" cy="814081"/>
            <a:chOff x="3233964" y="1888430"/>
            <a:chExt cx="1617348" cy="584775"/>
          </a:xfrm>
          <a:noFill/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470E797-F481-43F7-374C-7D25AA67A96C}"/>
                </a:ext>
              </a:extLst>
            </p:cNvPr>
            <p:cNvSpPr txBox="1"/>
            <p:nvPr/>
          </p:nvSpPr>
          <p:spPr>
            <a:xfrm>
              <a:off x="3233964" y="1888430"/>
              <a:ext cx="1535288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ROI</a:t>
              </a:r>
            </a:p>
            <a:p>
              <a:pPr algn="ctr"/>
              <a:endParaRPr lang="en-US" altLang="ko-KR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CFEEA13-C3FE-55B8-054F-03C3D6BC0CC8}"/>
                </a:ext>
              </a:extLst>
            </p:cNvPr>
            <p:cNvSpPr txBox="1"/>
            <p:nvPr/>
          </p:nvSpPr>
          <p:spPr>
            <a:xfrm>
              <a:off x="3316024" y="2246062"/>
              <a:ext cx="1535288" cy="22108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36.3%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6" name="Google Shape;10570;p78">
            <a:extLst>
              <a:ext uri="{FF2B5EF4-FFF2-40B4-BE49-F238E27FC236}">
                <a16:creationId xmlns:a16="http://schemas.microsoft.com/office/drawing/2014/main" id="{3378650A-B6C6-82DC-79DD-7D6091729D1E}"/>
              </a:ext>
            </a:extLst>
          </p:cNvPr>
          <p:cNvGrpSpPr/>
          <p:nvPr/>
        </p:nvGrpSpPr>
        <p:grpSpPr>
          <a:xfrm>
            <a:off x="3868616" y="3266384"/>
            <a:ext cx="1172307" cy="895309"/>
            <a:chOff x="-60620800" y="2304600"/>
            <a:chExt cx="319000" cy="318600"/>
          </a:xfrm>
          <a:solidFill>
            <a:schemeClr val="bg1">
              <a:lumMod val="75000"/>
            </a:schemeClr>
          </a:solidFill>
        </p:grpSpPr>
        <p:sp>
          <p:nvSpPr>
            <p:cNvPr id="53" name="Google Shape;10571;p78">
              <a:extLst>
                <a:ext uri="{FF2B5EF4-FFF2-40B4-BE49-F238E27FC236}">
                  <a16:creationId xmlns:a16="http://schemas.microsoft.com/office/drawing/2014/main" id="{FDF48F03-F18C-ED5B-0A04-230428C6E0C2}"/>
                </a:ext>
              </a:extLst>
            </p:cNvPr>
            <p:cNvSpPr/>
            <p:nvPr/>
          </p:nvSpPr>
          <p:spPr>
            <a:xfrm>
              <a:off x="-60620800" y="2304600"/>
              <a:ext cx="319000" cy="318600"/>
            </a:xfrm>
            <a:custGeom>
              <a:avLst/>
              <a:gdLst/>
              <a:ahLst/>
              <a:cxnLst/>
              <a:rect l="l" t="t" r="r" b="b"/>
              <a:pathLst>
                <a:path w="12760" h="12744" extrusionOk="0">
                  <a:moveTo>
                    <a:pt x="10939" y="845"/>
                  </a:moveTo>
                  <a:cubicBezTo>
                    <a:pt x="10969" y="845"/>
                    <a:pt x="11001" y="853"/>
                    <a:pt x="11027" y="866"/>
                  </a:cubicBezTo>
                  <a:lnTo>
                    <a:pt x="11752" y="1276"/>
                  </a:lnTo>
                  <a:cubicBezTo>
                    <a:pt x="11783" y="1339"/>
                    <a:pt x="11815" y="1433"/>
                    <a:pt x="11783" y="1465"/>
                  </a:cubicBezTo>
                  <a:lnTo>
                    <a:pt x="11437" y="2063"/>
                  </a:lnTo>
                  <a:lnTo>
                    <a:pt x="10491" y="1496"/>
                  </a:lnTo>
                  <a:lnTo>
                    <a:pt x="10838" y="898"/>
                  </a:lnTo>
                  <a:cubicBezTo>
                    <a:pt x="10856" y="861"/>
                    <a:pt x="10897" y="845"/>
                    <a:pt x="10939" y="845"/>
                  </a:cubicBezTo>
                  <a:close/>
                  <a:moveTo>
                    <a:pt x="10050" y="2252"/>
                  </a:moveTo>
                  <a:lnTo>
                    <a:pt x="10995" y="2819"/>
                  </a:lnTo>
                  <a:lnTo>
                    <a:pt x="8916" y="6379"/>
                  </a:lnTo>
                  <a:lnTo>
                    <a:pt x="7971" y="5844"/>
                  </a:lnTo>
                  <a:lnTo>
                    <a:pt x="10050" y="2252"/>
                  </a:lnTo>
                  <a:close/>
                  <a:moveTo>
                    <a:pt x="7813" y="6663"/>
                  </a:moveTo>
                  <a:lnTo>
                    <a:pt x="8318" y="6978"/>
                  </a:lnTo>
                  <a:lnTo>
                    <a:pt x="7782" y="7324"/>
                  </a:lnTo>
                  <a:lnTo>
                    <a:pt x="7813" y="6663"/>
                  </a:lnTo>
                  <a:close/>
                  <a:moveTo>
                    <a:pt x="11342" y="5245"/>
                  </a:moveTo>
                  <a:cubicBezTo>
                    <a:pt x="11594" y="5245"/>
                    <a:pt x="11752" y="5434"/>
                    <a:pt x="11752" y="5686"/>
                  </a:cubicBezTo>
                  <a:lnTo>
                    <a:pt x="11752" y="11483"/>
                  </a:lnTo>
                  <a:cubicBezTo>
                    <a:pt x="11752" y="11704"/>
                    <a:pt x="11531" y="11893"/>
                    <a:pt x="11342" y="11893"/>
                  </a:cubicBezTo>
                  <a:lnTo>
                    <a:pt x="1197" y="11893"/>
                  </a:lnTo>
                  <a:cubicBezTo>
                    <a:pt x="945" y="11893"/>
                    <a:pt x="788" y="11704"/>
                    <a:pt x="788" y="11483"/>
                  </a:cubicBezTo>
                  <a:lnTo>
                    <a:pt x="788" y="5686"/>
                  </a:lnTo>
                  <a:cubicBezTo>
                    <a:pt x="788" y="5434"/>
                    <a:pt x="977" y="5245"/>
                    <a:pt x="1197" y="5245"/>
                  </a:cubicBezTo>
                  <a:lnTo>
                    <a:pt x="7372" y="5245"/>
                  </a:lnTo>
                  <a:lnTo>
                    <a:pt x="7057" y="5749"/>
                  </a:lnTo>
                  <a:cubicBezTo>
                    <a:pt x="7026" y="5812"/>
                    <a:pt x="7026" y="5875"/>
                    <a:pt x="7026" y="5970"/>
                  </a:cubicBezTo>
                  <a:lnTo>
                    <a:pt x="6900" y="7734"/>
                  </a:lnTo>
                  <a:lnTo>
                    <a:pt x="5545" y="7734"/>
                  </a:lnTo>
                  <a:cubicBezTo>
                    <a:pt x="5325" y="7734"/>
                    <a:pt x="5167" y="7923"/>
                    <a:pt x="5167" y="8175"/>
                  </a:cubicBezTo>
                  <a:cubicBezTo>
                    <a:pt x="5167" y="8396"/>
                    <a:pt x="5356" y="8585"/>
                    <a:pt x="5545" y="8585"/>
                  </a:cubicBezTo>
                  <a:lnTo>
                    <a:pt x="10523" y="8585"/>
                  </a:lnTo>
                  <a:cubicBezTo>
                    <a:pt x="10743" y="8585"/>
                    <a:pt x="10964" y="8396"/>
                    <a:pt x="10964" y="8175"/>
                  </a:cubicBezTo>
                  <a:cubicBezTo>
                    <a:pt x="10964" y="7923"/>
                    <a:pt x="10743" y="7734"/>
                    <a:pt x="10523" y="7734"/>
                  </a:cubicBezTo>
                  <a:lnTo>
                    <a:pt x="8633" y="7734"/>
                  </a:lnTo>
                  <a:lnTo>
                    <a:pt x="9294" y="7293"/>
                  </a:lnTo>
                  <a:cubicBezTo>
                    <a:pt x="9326" y="7261"/>
                    <a:pt x="9420" y="7230"/>
                    <a:pt x="9420" y="7135"/>
                  </a:cubicBezTo>
                  <a:lnTo>
                    <a:pt x="10523" y="5245"/>
                  </a:lnTo>
                  <a:close/>
                  <a:moveTo>
                    <a:pt x="10933" y="0"/>
                  </a:moveTo>
                  <a:cubicBezTo>
                    <a:pt x="10599" y="0"/>
                    <a:pt x="10280" y="175"/>
                    <a:pt x="10113" y="488"/>
                  </a:cubicBezTo>
                  <a:lnTo>
                    <a:pt x="9578" y="1433"/>
                  </a:lnTo>
                  <a:lnTo>
                    <a:pt x="7877" y="4395"/>
                  </a:lnTo>
                  <a:lnTo>
                    <a:pt x="1229" y="4395"/>
                  </a:lnTo>
                  <a:cubicBezTo>
                    <a:pt x="567" y="4395"/>
                    <a:pt x="0" y="4930"/>
                    <a:pt x="0" y="5592"/>
                  </a:cubicBezTo>
                  <a:lnTo>
                    <a:pt x="0" y="11483"/>
                  </a:lnTo>
                  <a:cubicBezTo>
                    <a:pt x="0" y="12145"/>
                    <a:pt x="567" y="12743"/>
                    <a:pt x="1229" y="12743"/>
                  </a:cubicBezTo>
                  <a:lnTo>
                    <a:pt x="11374" y="12743"/>
                  </a:lnTo>
                  <a:cubicBezTo>
                    <a:pt x="12067" y="12743"/>
                    <a:pt x="12602" y="12176"/>
                    <a:pt x="12602" y="11483"/>
                  </a:cubicBezTo>
                  <a:lnTo>
                    <a:pt x="12602" y="5686"/>
                  </a:lnTo>
                  <a:cubicBezTo>
                    <a:pt x="12602" y="5025"/>
                    <a:pt x="12067" y="4458"/>
                    <a:pt x="11374" y="4458"/>
                  </a:cubicBezTo>
                  <a:lnTo>
                    <a:pt x="11027" y="4458"/>
                  </a:lnTo>
                  <a:lnTo>
                    <a:pt x="12508" y="1937"/>
                  </a:lnTo>
                  <a:cubicBezTo>
                    <a:pt x="12760" y="1433"/>
                    <a:pt x="12602" y="835"/>
                    <a:pt x="12130" y="551"/>
                  </a:cubicBezTo>
                  <a:lnTo>
                    <a:pt x="11437" y="141"/>
                  </a:lnTo>
                  <a:cubicBezTo>
                    <a:pt x="11277" y="46"/>
                    <a:pt x="11103" y="0"/>
                    <a:pt x="109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0572;p78">
              <a:extLst>
                <a:ext uri="{FF2B5EF4-FFF2-40B4-BE49-F238E27FC236}">
                  <a16:creationId xmlns:a16="http://schemas.microsoft.com/office/drawing/2014/main" id="{D360EF36-33C1-6DAB-6843-93FDDC00ACBB}"/>
                </a:ext>
              </a:extLst>
            </p:cNvPr>
            <p:cNvSpPr/>
            <p:nvPr/>
          </p:nvSpPr>
          <p:spPr>
            <a:xfrm>
              <a:off x="-60491625" y="2560150"/>
              <a:ext cx="144925" cy="20525"/>
            </a:xfrm>
            <a:custGeom>
              <a:avLst/>
              <a:gdLst/>
              <a:ahLst/>
              <a:cxnLst/>
              <a:rect l="l" t="t" r="r" b="b"/>
              <a:pathLst>
                <a:path w="5797" h="821" extrusionOk="0">
                  <a:moveTo>
                    <a:pt x="378" y="1"/>
                  </a:moveTo>
                  <a:cubicBezTo>
                    <a:pt x="158" y="1"/>
                    <a:pt x="0" y="190"/>
                    <a:pt x="0" y="411"/>
                  </a:cubicBezTo>
                  <a:cubicBezTo>
                    <a:pt x="0" y="663"/>
                    <a:pt x="189" y="820"/>
                    <a:pt x="378" y="820"/>
                  </a:cubicBezTo>
                  <a:lnTo>
                    <a:pt x="5356" y="820"/>
                  </a:lnTo>
                  <a:cubicBezTo>
                    <a:pt x="5576" y="820"/>
                    <a:pt x="5797" y="631"/>
                    <a:pt x="5797" y="411"/>
                  </a:cubicBezTo>
                  <a:cubicBezTo>
                    <a:pt x="5797" y="190"/>
                    <a:pt x="5576" y="1"/>
                    <a:pt x="5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0573;p78">
              <a:extLst>
                <a:ext uri="{FF2B5EF4-FFF2-40B4-BE49-F238E27FC236}">
                  <a16:creationId xmlns:a16="http://schemas.microsoft.com/office/drawing/2014/main" id="{7B710EC9-7795-74AA-67ED-A6529E0C66A6}"/>
                </a:ext>
              </a:extLst>
            </p:cNvPr>
            <p:cNvSpPr/>
            <p:nvPr/>
          </p:nvSpPr>
          <p:spPr>
            <a:xfrm>
              <a:off x="-60573550" y="2445950"/>
              <a:ext cx="62250" cy="146525"/>
            </a:xfrm>
            <a:custGeom>
              <a:avLst/>
              <a:gdLst/>
              <a:ahLst/>
              <a:cxnLst/>
              <a:rect l="l" t="t" r="r" b="b"/>
              <a:pathLst>
                <a:path w="2490" h="5861" extrusionOk="0">
                  <a:moveTo>
                    <a:pt x="1229" y="1"/>
                  </a:moveTo>
                  <a:cubicBezTo>
                    <a:pt x="977" y="1"/>
                    <a:pt x="820" y="190"/>
                    <a:pt x="820" y="410"/>
                  </a:cubicBezTo>
                  <a:lnTo>
                    <a:pt x="820" y="694"/>
                  </a:lnTo>
                  <a:cubicBezTo>
                    <a:pt x="347" y="851"/>
                    <a:pt x="1" y="1324"/>
                    <a:pt x="1" y="1891"/>
                  </a:cubicBezTo>
                  <a:cubicBezTo>
                    <a:pt x="1" y="2553"/>
                    <a:pt x="568" y="2931"/>
                    <a:pt x="977" y="3246"/>
                  </a:cubicBezTo>
                  <a:cubicBezTo>
                    <a:pt x="1292" y="3498"/>
                    <a:pt x="1670" y="3718"/>
                    <a:pt x="1670" y="3970"/>
                  </a:cubicBezTo>
                  <a:cubicBezTo>
                    <a:pt x="1670" y="4191"/>
                    <a:pt x="1450" y="4348"/>
                    <a:pt x="1229" y="4348"/>
                  </a:cubicBezTo>
                  <a:cubicBezTo>
                    <a:pt x="977" y="4348"/>
                    <a:pt x="820" y="4159"/>
                    <a:pt x="820" y="3970"/>
                  </a:cubicBezTo>
                  <a:cubicBezTo>
                    <a:pt x="820" y="3718"/>
                    <a:pt x="631" y="3529"/>
                    <a:pt x="442" y="3529"/>
                  </a:cubicBezTo>
                  <a:cubicBezTo>
                    <a:pt x="190" y="3529"/>
                    <a:pt x="1" y="3718"/>
                    <a:pt x="1" y="3970"/>
                  </a:cubicBezTo>
                  <a:cubicBezTo>
                    <a:pt x="1" y="4506"/>
                    <a:pt x="347" y="4947"/>
                    <a:pt x="820" y="5136"/>
                  </a:cubicBezTo>
                  <a:lnTo>
                    <a:pt x="820" y="5420"/>
                  </a:lnTo>
                  <a:cubicBezTo>
                    <a:pt x="820" y="5672"/>
                    <a:pt x="1040" y="5861"/>
                    <a:pt x="1229" y="5861"/>
                  </a:cubicBezTo>
                  <a:cubicBezTo>
                    <a:pt x="1450" y="5861"/>
                    <a:pt x="1670" y="5672"/>
                    <a:pt x="1670" y="5420"/>
                  </a:cubicBezTo>
                  <a:lnTo>
                    <a:pt x="1670" y="5136"/>
                  </a:lnTo>
                  <a:cubicBezTo>
                    <a:pt x="2143" y="4979"/>
                    <a:pt x="2489" y="4506"/>
                    <a:pt x="2489" y="3970"/>
                  </a:cubicBezTo>
                  <a:cubicBezTo>
                    <a:pt x="2489" y="3309"/>
                    <a:pt x="1922" y="2899"/>
                    <a:pt x="1513" y="2584"/>
                  </a:cubicBezTo>
                  <a:cubicBezTo>
                    <a:pt x="1198" y="2364"/>
                    <a:pt x="820" y="2112"/>
                    <a:pt x="820" y="1891"/>
                  </a:cubicBezTo>
                  <a:cubicBezTo>
                    <a:pt x="788" y="1639"/>
                    <a:pt x="977" y="1450"/>
                    <a:pt x="1229" y="1450"/>
                  </a:cubicBezTo>
                  <a:cubicBezTo>
                    <a:pt x="1450" y="1450"/>
                    <a:pt x="1670" y="1639"/>
                    <a:pt x="1670" y="1891"/>
                  </a:cubicBezTo>
                  <a:cubicBezTo>
                    <a:pt x="1670" y="2112"/>
                    <a:pt x="1859" y="2269"/>
                    <a:pt x="2048" y="2269"/>
                  </a:cubicBezTo>
                  <a:cubicBezTo>
                    <a:pt x="2300" y="2269"/>
                    <a:pt x="2489" y="2080"/>
                    <a:pt x="2489" y="1891"/>
                  </a:cubicBezTo>
                  <a:cubicBezTo>
                    <a:pt x="2489" y="1324"/>
                    <a:pt x="2143" y="883"/>
                    <a:pt x="1670" y="694"/>
                  </a:cubicBezTo>
                  <a:lnTo>
                    <a:pt x="1670" y="410"/>
                  </a:lnTo>
                  <a:cubicBezTo>
                    <a:pt x="1670" y="190"/>
                    <a:pt x="1450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437975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4"/>
          <p:cNvSpPr txBox="1">
            <a:spLocks noGrp="1"/>
          </p:cNvSpPr>
          <p:nvPr>
            <p:ph type="title"/>
          </p:nvPr>
        </p:nvSpPr>
        <p:spPr>
          <a:xfrm>
            <a:off x="2746893" y="2064511"/>
            <a:ext cx="3856800" cy="61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Conclusions</a:t>
            </a:r>
            <a:endParaRPr dirty="0"/>
          </a:p>
        </p:txBody>
      </p:sp>
      <p:sp>
        <p:nvSpPr>
          <p:cNvPr id="537" name="Google Shape;537;p34"/>
          <p:cNvSpPr txBox="1">
            <a:spLocks noGrp="1"/>
          </p:cNvSpPr>
          <p:nvPr>
            <p:ph type="title" idx="2"/>
          </p:nvPr>
        </p:nvSpPr>
        <p:spPr>
          <a:xfrm>
            <a:off x="4066746" y="1059795"/>
            <a:ext cx="1175400" cy="7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VI</a:t>
            </a:r>
          </a:p>
        </p:txBody>
      </p:sp>
      <p:pic>
        <p:nvPicPr>
          <p:cNvPr id="544" name="Google Shape;54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6944891" y="2795907"/>
            <a:ext cx="958035" cy="14290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0051002-AABE-0B08-C68F-8AD0BC7383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Google Shape;543;p34">
            <a:extLst>
              <a:ext uri="{FF2B5EF4-FFF2-40B4-BE49-F238E27FC236}">
                <a16:creationId xmlns:a16="http://schemas.microsoft.com/office/drawing/2014/main" id="{BE52EA8F-5323-E76A-7F53-D39F35830C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3474" y="2948307"/>
            <a:ext cx="958035" cy="1429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5330764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Conclusions</a:t>
            </a:r>
            <a:endParaRPr dirty="0"/>
          </a:p>
        </p:txBody>
      </p:sp>
      <p:sp>
        <p:nvSpPr>
          <p:cNvPr id="501" name="Google Shape;501;p32"/>
          <p:cNvSpPr txBox="1">
            <a:spLocks noGrp="1"/>
          </p:cNvSpPr>
          <p:nvPr>
            <p:ph type="body" idx="1"/>
          </p:nvPr>
        </p:nvSpPr>
        <p:spPr>
          <a:xfrm>
            <a:off x="720000" y="1008405"/>
            <a:ext cx="7704000" cy="3596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Higher Heating Value (HHV)</a:t>
            </a:r>
          </a:p>
          <a:p>
            <a:pPr marL="0" lvl="0" indent="0" algn="just">
              <a:lnSpc>
                <a:spcPct val="150000"/>
              </a:lnSpc>
              <a:buNone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Conducting approximate analysis experiments</a:t>
            </a:r>
          </a:p>
          <a:p>
            <a:pPr marL="0" lvl="0" indent="0" algn="just">
              <a:lnSpc>
                <a:spcPct val="150000"/>
              </a:lnSpc>
              <a:buNone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the results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Transforming palm waste  into wooden blocks</a:t>
            </a:r>
          </a:p>
          <a:p>
            <a:pPr marL="0" lvl="0" indent="0" algn="just">
              <a:lnSpc>
                <a:spcPct val="150000"/>
              </a:lnSpc>
              <a:buNone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Conducting an economic feasibility study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4874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4"/>
          <p:cNvSpPr txBox="1">
            <a:spLocks noGrp="1"/>
          </p:cNvSpPr>
          <p:nvPr>
            <p:ph type="title"/>
          </p:nvPr>
        </p:nvSpPr>
        <p:spPr>
          <a:xfrm>
            <a:off x="2156689" y="2081137"/>
            <a:ext cx="5116947" cy="61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Recommendations</a:t>
            </a:r>
            <a:endParaRPr dirty="0"/>
          </a:p>
        </p:txBody>
      </p:sp>
      <p:sp>
        <p:nvSpPr>
          <p:cNvPr id="537" name="Google Shape;537;p34"/>
          <p:cNvSpPr txBox="1">
            <a:spLocks noGrp="1"/>
          </p:cNvSpPr>
          <p:nvPr>
            <p:ph type="title" idx="2"/>
          </p:nvPr>
        </p:nvSpPr>
        <p:spPr>
          <a:xfrm>
            <a:off x="4066746" y="1059795"/>
            <a:ext cx="1389674" cy="7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VII</a:t>
            </a:r>
            <a:endParaRPr dirty="0"/>
          </a:p>
        </p:txBody>
      </p:sp>
      <p:pic>
        <p:nvPicPr>
          <p:cNvPr id="544" name="Google Shape;54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6944891" y="2795907"/>
            <a:ext cx="958035" cy="14290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0051002-AABE-0B08-C68F-8AD0BC7383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Google Shape;543;p34">
            <a:extLst>
              <a:ext uri="{FF2B5EF4-FFF2-40B4-BE49-F238E27FC236}">
                <a16:creationId xmlns:a16="http://schemas.microsoft.com/office/drawing/2014/main" id="{BE52EA8F-5323-E76A-7F53-D39F35830C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3474" y="2948307"/>
            <a:ext cx="958035" cy="1429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0484917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381;p16">
            <a:extLst>
              <a:ext uri="{FF2B5EF4-FFF2-40B4-BE49-F238E27FC236}">
                <a16:creationId xmlns:a16="http://schemas.microsoft.com/office/drawing/2014/main" id="{E992654C-E391-8E93-229E-2FD2DC4CE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Recommendation</a:t>
            </a:r>
            <a:endParaRPr dirty="0"/>
          </a:p>
        </p:txBody>
      </p:sp>
      <p:sp>
        <p:nvSpPr>
          <p:cNvPr id="23" name="Google Shape;388;p16">
            <a:extLst>
              <a:ext uri="{FF2B5EF4-FFF2-40B4-BE49-F238E27FC236}">
                <a16:creationId xmlns:a16="http://schemas.microsoft.com/office/drawing/2014/main" id="{C56D07AE-66FC-066E-0D03-98F83154162C}"/>
              </a:ext>
            </a:extLst>
          </p:cNvPr>
          <p:cNvSpPr txBox="1"/>
          <p:nvPr/>
        </p:nvSpPr>
        <p:spPr>
          <a:xfrm>
            <a:off x="6264946" y="959586"/>
            <a:ext cx="2105970" cy="7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>
                <a:solidFill>
                  <a:schemeClr val="dk1"/>
                </a:solidFill>
                <a:latin typeface="Times New Roman" panose="02020603050405020304" pitchFamily="18" charset="0"/>
                <a:ea typeface="Fira Sans Extra Condensed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en-GB" dirty="0">
                <a:sym typeface="Roboto"/>
              </a:rPr>
              <a:t>Comprehensive Feasibility Study for the Market</a:t>
            </a:r>
            <a:endParaRPr dirty="0">
              <a:sym typeface="Roboto"/>
            </a:endParaRPr>
          </a:p>
        </p:txBody>
      </p:sp>
      <p:sp>
        <p:nvSpPr>
          <p:cNvPr id="24" name="Google Shape;402;p16">
            <a:extLst>
              <a:ext uri="{FF2B5EF4-FFF2-40B4-BE49-F238E27FC236}">
                <a16:creationId xmlns:a16="http://schemas.microsoft.com/office/drawing/2014/main" id="{113669B2-84D1-481A-1D23-83081A1129E0}"/>
              </a:ext>
            </a:extLst>
          </p:cNvPr>
          <p:cNvSpPr txBox="1"/>
          <p:nvPr/>
        </p:nvSpPr>
        <p:spPr>
          <a:xfrm>
            <a:off x="6385744" y="3781935"/>
            <a:ext cx="2217926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>
                <a:solidFill>
                  <a:schemeClr val="dk1"/>
                </a:solidFill>
                <a:latin typeface="Times New Roman" panose="02020603050405020304" pitchFamily="18" charset="0"/>
                <a:ea typeface="Fira Sans Extra Condensed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ym typeface="Roboto"/>
              </a:rPr>
              <a:t>Government Intervention and Support</a:t>
            </a:r>
            <a:endParaRPr dirty="0">
              <a:sym typeface="Roboto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090ECFA-1C6D-C4A5-0AF6-D6A501F395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65" t="-4987" r="7720"/>
          <a:stretch/>
        </p:blipFill>
        <p:spPr>
          <a:xfrm>
            <a:off x="2645526" y="1172093"/>
            <a:ext cx="3768084" cy="2937310"/>
          </a:xfrm>
          <a:prstGeom prst="rect">
            <a:avLst/>
          </a:prstGeom>
        </p:spPr>
      </p:pic>
      <p:grpSp>
        <p:nvGrpSpPr>
          <p:cNvPr id="26" name="Google Shape;2863;p43">
            <a:extLst>
              <a:ext uri="{FF2B5EF4-FFF2-40B4-BE49-F238E27FC236}">
                <a16:creationId xmlns:a16="http://schemas.microsoft.com/office/drawing/2014/main" id="{56F9ABEF-8C2F-37F7-8679-8A443224C868}"/>
              </a:ext>
            </a:extLst>
          </p:cNvPr>
          <p:cNvGrpSpPr/>
          <p:nvPr/>
        </p:nvGrpSpPr>
        <p:grpSpPr>
          <a:xfrm>
            <a:off x="504699" y="1135859"/>
            <a:ext cx="2625038" cy="373410"/>
            <a:chOff x="5785234" y="1155847"/>
            <a:chExt cx="2625038" cy="373410"/>
          </a:xfrm>
        </p:grpSpPr>
        <p:sp>
          <p:nvSpPr>
            <p:cNvPr id="27" name="Google Shape;2864;p43">
              <a:extLst>
                <a:ext uri="{FF2B5EF4-FFF2-40B4-BE49-F238E27FC236}">
                  <a16:creationId xmlns:a16="http://schemas.microsoft.com/office/drawing/2014/main" id="{15FF4D28-4E86-29BF-03C9-7A0E999002AC}"/>
                </a:ext>
              </a:extLst>
            </p:cNvPr>
            <p:cNvSpPr/>
            <p:nvPr/>
          </p:nvSpPr>
          <p:spPr>
            <a:xfrm>
              <a:off x="5785234" y="1165787"/>
              <a:ext cx="365760" cy="363470"/>
            </a:xfrm>
            <a:prstGeom prst="ellipse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" name="Google Shape;2866;p43">
              <a:extLst>
                <a:ext uri="{FF2B5EF4-FFF2-40B4-BE49-F238E27FC236}">
                  <a16:creationId xmlns:a16="http://schemas.microsoft.com/office/drawing/2014/main" id="{206C70A3-B6C5-072A-E7C7-22303659C0CE}"/>
                </a:ext>
              </a:extLst>
            </p:cNvPr>
            <p:cNvSpPr txBox="1"/>
            <p:nvPr/>
          </p:nvSpPr>
          <p:spPr>
            <a:xfrm>
              <a:off x="6262912" y="1155847"/>
              <a:ext cx="214736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dirty="0">
                  <a:solidFill>
                    <a:schemeClr val="dk1"/>
                  </a:solidFill>
                  <a:latin typeface="Times New Roman" panose="02020603050405020304" pitchFamily="18" charset="0"/>
                  <a:ea typeface="Fira Sans Extra Condensed"/>
                  <a:cs typeface="Times New Roman" panose="02020603050405020304" pitchFamily="18" charset="0"/>
                  <a:sym typeface="Fira Sans Extra Condensed"/>
                </a:rPr>
                <a:t>Local Manufacturing</a:t>
              </a:r>
              <a:endParaRPr dirty="0">
                <a:solidFill>
                  <a:schemeClr val="dk1"/>
                </a:solidFill>
                <a:latin typeface="Times New Roman" panose="02020603050405020304" pitchFamily="18" charset="0"/>
                <a:ea typeface="Fira Sans Extra Condensed"/>
                <a:cs typeface="Times New Roman" panose="02020603050405020304" pitchFamily="18" charset="0"/>
                <a:sym typeface="Fira Sans Extra Condensed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7F846C8-978D-57FF-3293-F9045E5DB0BA}"/>
              </a:ext>
            </a:extLst>
          </p:cNvPr>
          <p:cNvSpPr txBox="1"/>
          <p:nvPr/>
        </p:nvSpPr>
        <p:spPr>
          <a:xfrm>
            <a:off x="552355" y="1130893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0" name="Google Shape;2864;p43">
            <a:extLst>
              <a:ext uri="{FF2B5EF4-FFF2-40B4-BE49-F238E27FC236}">
                <a16:creationId xmlns:a16="http://schemas.microsoft.com/office/drawing/2014/main" id="{81ECE2C5-3369-9B81-4ACF-D9B9C39590A0}"/>
              </a:ext>
            </a:extLst>
          </p:cNvPr>
          <p:cNvSpPr/>
          <p:nvPr/>
        </p:nvSpPr>
        <p:spPr>
          <a:xfrm>
            <a:off x="8329456" y="1109972"/>
            <a:ext cx="365760" cy="365760"/>
          </a:xfrm>
          <a:prstGeom prst="ellipse">
            <a:avLst/>
          </a:prstGeom>
          <a:noFill/>
          <a:ln w="38100" cap="flat" cmpd="sng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E5C76D7-CBC4-FDF8-7C2B-636BCB8AB6B6}"/>
              </a:ext>
            </a:extLst>
          </p:cNvPr>
          <p:cNvSpPr txBox="1"/>
          <p:nvPr/>
        </p:nvSpPr>
        <p:spPr>
          <a:xfrm>
            <a:off x="8377114" y="10950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507258-C428-0611-6353-B757B28E58BB}"/>
              </a:ext>
            </a:extLst>
          </p:cNvPr>
          <p:cNvSpPr txBox="1"/>
          <p:nvPr/>
        </p:nvSpPr>
        <p:spPr>
          <a:xfrm>
            <a:off x="8409489" y="3762802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grpSp>
        <p:nvGrpSpPr>
          <p:cNvPr id="33" name="Google Shape;2863;p43">
            <a:extLst>
              <a:ext uri="{FF2B5EF4-FFF2-40B4-BE49-F238E27FC236}">
                <a16:creationId xmlns:a16="http://schemas.microsoft.com/office/drawing/2014/main" id="{B71ADE50-E3F0-3A3E-8FB5-827E0B9BEFDB}"/>
              </a:ext>
            </a:extLst>
          </p:cNvPr>
          <p:cNvGrpSpPr/>
          <p:nvPr/>
        </p:nvGrpSpPr>
        <p:grpSpPr>
          <a:xfrm>
            <a:off x="525728" y="3728715"/>
            <a:ext cx="2275669" cy="365760"/>
            <a:chOff x="5785233" y="1181552"/>
            <a:chExt cx="2133247" cy="365760"/>
          </a:xfrm>
        </p:grpSpPr>
        <p:sp>
          <p:nvSpPr>
            <p:cNvPr id="34" name="Google Shape;2864;p43">
              <a:extLst>
                <a:ext uri="{FF2B5EF4-FFF2-40B4-BE49-F238E27FC236}">
                  <a16:creationId xmlns:a16="http://schemas.microsoft.com/office/drawing/2014/main" id="{33653933-AAE0-CDC0-0F96-287193609B67}"/>
                </a:ext>
              </a:extLst>
            </p:cNvPr>
            <p:cNvSpPr/>
            <p:nvPr/>
          </p:nvSpPr>
          <p:spPr>
            <a:xfrm>
              <a:off x="5785233" y="1181552"/>
              <a:ext cx="342869" cy="365760"/>
            </a:xfrm>
            <a:prstGeom prst="ellipse">
              <a:avLst/>
            </a:prstGeom>
            <a:noFill/>
            <a:ln w="381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866;p43">
              <a:extLst>
                <a:ext uri="{FF2B5EF4-FFF2-40B4-BE49-F238E27FC236}">
                  <a16:creationId xmlns:a16="http://schemas.microsoft.com/office/drawing/2014/main" id="{6EC0D2D8-86C8-7A27-23C8-B849BFCD139E}"/>
                </a:ext>
              </a:extLst>
            </p:cNvPr>
            <p:cNvSpPr txBox="1"/>
            <p:nvPr/>
          </p:nvSpPr>
          <p:spPr>
            <a:xfrm>
              <a:off x="6159799" y="1186517"/>
              <a:ext cx="1758681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indent="0">
                <a:buNone/>
                <a:defRPr>
                  <a:solidFill>
                    <a:schemeClr val="dk1"/>
                  </a:solidFill>
                  <a:latin typeface="Times New Roman" panose="02020603050405020304" pitchFamily="18" charset="0"/>
                  <a:ea typeface="Fira Sans Extra Condensed"/>
                  <a:cs typeface="Times New Roman" panose="02020603050405020304" pitchFamily="18" charset="0"/>
                </a:defRPr>
              </a:lvl1pPr>
            </a:lstStyle>
            <a:p>
              <a:pPr algn="just"/>
              <a:r>
                <a:rPr lang="en-GB" dirty="0">
                  <a:sym typeface="Fira Sans Extra Condensed"/>
                </a:rPr>
                <a:t>New Applications and Product Diversification</a:t>
              </a:r>
              <a:endParaRPr dirty="0">
                <a:sym typeface="Fira Sans Extra Condensed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041CB51-2CC9-4A70-403E-424C10679EFC}"/>
              </a:ext>
            </a:extLst>
          </p:cNvPr>
          <p:cNvSpPr txBox="1"/>
          <p:nvPr/>
        </p:nvSpPr>
        <p:spPr>
          <a:xfrm>
            <a:off x="565495" y="3721695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7" name="Google Shape;2864;p43">
            <a:extLst>
              <a:ext uri="{FF2B5EF4-FFF2-40B4-BE49-F238E27FC236}">
                <a16:creationId xmlns:a16="http://schemas.microsoft.com/office/drawing/2014/main" id="{7437533E-3B51-0B41-21AD-0B065C96D9FD}"/>
              </a:ext>
            </a:extLst>
          </p:cNvPr>
          <p:cNvSpPr/>
          <p:nvPr/>
        </p:nvSpPr>
        <p:spPr>
          <a:xfrm>
            <a:off x="8371497" y="3768227"/>
            <a:ext cx="365760" cy="365760"/>
          </a:xfrm>
          <a:prstGeom prst="ellipse">
            <a:avLst/>
          </a:prstGeom>
          <a:noFill/>
          <a:ln w="38100" cap="flat" cmpd="sng">
            <a:solidFill>
              <a:schemeClr val="tx2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938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4"/>
          <p:cNvSpPr txBox="1">
            <a:spLocks noGrp="1"/>
          </p:cNvSpPr>
          <p:nvPr>
            <p:ph type="title"/>
          </p:nvPr>
        </p:nvSpPr>
        <p:spPr>
          <a:xfrm>
            <a:off x="2746893" y="1742223"/>
            <a:ext cx="3856800" cy="61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/>
              <a:t>Thanks</a:t>
            </a:r>
            <a:endParaRPr sz="7200" dirty="0"/>
          </a:p>
        </p:txBody>
      </p:sp>
      <p:pic>
        <p:nvPicPr>
          <p:cNvPr id="544" name="Google Shape;54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6944891" y="2795907"/>
            <a:ext cx="958035" cy="14290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0051002-AABE-0B08-C68F-8AD0BC7383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Google Shape;543;p34">
            <a:extLst>
              <a:ext uri="{FF2B5EF4-FFF2-40B4-BE49-F238E27FC236}">
                <a16:creationId xmlns:a16="http://schemas.microsoft.com/office/drawing/2014/main" id="{BE52EA8F-5323-E76A-7F53-D39F35830C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3474" y="2948307"/>
            <a:ext cx="958035" cy="1429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4350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2"/>
          <p:cNvSpPr txBox="1">
            <a:spLocks noGrp="1"/>
          </p:cNvSpPr>
          <p:nvPr>
            <p:ph type="title"/>
          </p:nvPr>
        </p:nvSpPr>
        <p:spPr>
          <a:xfrm>
            <a:off x="3013495" y="14522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Questionnaire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767AB1-EA92-8916-6F0C-4699CDC9D2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400" y="682924"/>
            <a:ext cx="3045637" cy="4369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3567C3B-1DFB-A4B6-A27D-7EBF0883C5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1" r="1219" b="32243"/>
          <a:stretch/>
        </p:blipFill>
        <p:spPr bwMode="auto">
          <a:xfrm>
            <a:off x="5197294" y="805913"/>
            <a:ext cx="3044952" cy="39563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95480267-43DB-D0A0-4856-67E0CB05F081}"/>
              </a:ext>
            </a:extLst>
          </p:cNvPr>
          <p:cNvSpPr/>
          <p:nvPr/>
        </p:nvSpPr>
        <p:spPr>
          <a:xfrm>
            <a:off x="4401519" y="2626761"/>
            <a:ext cx="666427" cy="302217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05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4"/>
          <p:cNvSpPr txBox="1">
            <a:spLocks noGrp="1"/>
          </p:cNvSpPr>
          <p:nvPr>
            <p:ph type="title"/>
          </p:nvPr>
        </p:nvSpPr>
        <p:spPr>
          <a:xfrm>
            <a:off x="2723646" y="1870783"/>
            <a:ext cx="3856800" cy="61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537" name="Google Shape;537;p34"/>
          <p:cNvSpPr txBox="1">
            <a:spLocks noGrp="1"/>
          </p:cNvSpPr>
          <p:nvPr>
            <p:ph type="title" idx="2"/>
          </p:nvPr>
        </p:nvSpPr>
        <p:spPr>
          <a:xfrm>
            <a:off x="4066746" y="1059795"/>
            <a:ext cx="1175400" cy="7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</a:t>
            </a:r>
            <a:endParaRPr dirty="0"/>
          </a:p>
        </p:txBody>
      </p:sp>
      <p:pic>
        <p:nvPicPr>
          <p:cNvPr id="544" name="Google Shape;54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6944891" y="2795907"/>
            <a:ext cx="958035" cy="14290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0051002-AABE-0B08-C68F-8AD0BC7383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Google Shape;543;p34">
            <a:extLst>
              <a:ext uri="{FF2B5EF4-FFF2-40B4-BE49-F238E27FC236}">
                <a16:creationId xmlns:a16="http://schemas.microsoft.com/office/drawing/2014/main" id="{BE52EA8F-5323-E76A-7F53-D39F35830C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3474" y="2948307"/>
            <a:ext cx="958035" cy="1429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0" name="Google Shape;2700;p43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2756" name="Google Shape;2756;p43"/>
          <p:cNvSpPr txBox="1"/>
          <p:nvPr/>
        </p:nvSpPr>
        <p:spPr>
          <a:xfrm>
            <a:off x="1423529" y="1914670"/>
            <a:ext cx="2738568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buNone/>
              <a:defRPr sz="1600">
                <a:solidFill>
                  <a:schemeClr val="dk1"/>
                </a:solidFill>
                <a:latin typeface="Times New Roman" panose="02020603050405020304" pitchFamily="18" charset="0"/>
                <a:ea typeface="Fira Sans Extra Condensed"/>
                <a:cs typeface="Times New Roman" panose="02020603050405020304" pitchFamily="18" charset="0"/>
              </a:defRPr>
            </a:lvl1pPr>
          </a:lstStyle>
          <a:p>
            <a:r>
              <a:rPr lang="en-US" dirty="0">
                <a:sym typeface="Fira Sans Extra Condensed"/>
              </a:rPr>
              <a:t>Tropical and subtropical tree</a:t>
            </a:r>
            <a:endParaRPr dirty="0">
              <a:sym typeface="Fira Sans Extra Condensed"/>
            </a:endParaRPr>
          </a:p>
        </p:txBody>
      </p:sp>
      <p:grpSp>
        <p:nvGrpSpPr>
          <p:cNvPr id="2863" name="Google Shape;2863;p43"/>
          <p:cNvGrpSpPr/>
          <p:nvPr/>
        </p:nvGrpSpPr>
        <p:grpSpPr>
          <a:xfrm>
            <a:off x="716970" y="1039663"/>
            <a:ext cx="2861802" cy="363470"/>
            <a:chOff x="5785234" y="1165787"/>
            <a:chExt cx="2861802" cy="363470"/>
          </a:xfrm>
        </p:grpSpPr>
        <p:sp>
          <p:nvSpPr>
            <p:cNvPr id="2864" name="Google Shape;2864;p43"/>
            <p:cNvSpPr/>
            <p:nvPr/>
          </p:nvSpPr>
          <p:spPr>
            <a:xfrm>
              <a:off x="5785234" y="1165787"/>
              <a:ext cx="365760" cy="363470"/>
            </a:xfrm>
            <a:prstGeom prst="ellipse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66" name="Google Shape;2866;p43"/>
            <p:cNvSpPr txBox="1"/>
            <p:nvPr/>
          </p:nvSpPr>
          <p:spPr>
            <a:xfrm>
              <a:off x="6499676" y="1196668"/>
              <a:ext cx="214736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dirty="0">
                  <a:solidFill>
                    <a:schemeClr val="dk1"/>
                  </a:solidFill>
                  <a:latin typeface="Times New Roman" panose="02020603050405020304" pitchFamily="18" charset="0"/>
                  <a:ea typeface="Fira Sans Extra Condensed"/>
                  <a:cs typeface="Times New Roman" panose="02020603050405020304" pitchFamily="18" charset="0"/>
                  <a:sym typeface="Fira Sans Extra Condensed"/>
                </a:rPr>
                <a:t>Phoenix dactylifera</a:t>
              </a:r>
              <a:endParaRPr sz="1600" dirty="0">
                <a:solidFill>
                  <a:schemeClr val="dk1"/>
                </a:solidFill>
                <a:latin typeface="Times New Roman" panose="02020603050405020304" pitchFamily="18" charset="0"/>
                <a:ea typeface="Fira Sans Extra Condensed"/>
                <a:cs typeface="Times New Roman" panose="02020603050405020304" pitchFamily="18" charset="0"/>
                <a:sym typeface="Fira Sans Extra Condensed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8BDBEC-0D1D-EF70-754D-BC77583EB948}"/>
              </a:ext>
            </a:extLst>
          </p:cNvPr>
          <p:cNvGrpSpPr/>
          <p:nvPr/>
        </p:nvGrpSpPr>
        <p:grpSpPr>
          <a:xfrm>
            <a:off x="4327633" y="1210349"/>
            <a:ext cx="4619595" cy="2738913"/>
            <a:chOff x="3419468" y="1210348"/>
            <a:chExt cx="5527761" cy="2944949"/>
          </a:xfrm>
        </p:grpSpPr>
        <p:grpSp>
          <p:nvGrpSpPr>
            <p:cNvPr id="2701" name="Google Shape;2701;p43"/>
            <p:cNvGrpSpPr/>
            <p:nvPr/>
          </p:nvGrpSpPr>
          <p:grpSpPr>
            <a:xfrm>
              <a:off x="3419468" y="1210348"/>
              <a:ext cx="5527761" cy="2944949"/>
              <a:chOff x="-6278622" y="2442183"/>
              <a:chExt cx="13760920" cy="7331215"/>
            </a:xfrm>
          </p:grpSpPr>
          <p:sp>
            <p:nvSpPr>
              <p:cNvPr id="2702" name="Google Shape;2702;p43"/>
              <p:cNvSpPr/>
              <p:nvPr/>
            </p:nvSpPr>
            <p:spPr>
              <a:xfrm>
                <a:off x="1809660" y="6027249"/>
                <a:ext cx="2851319" cy="636466"/>
              </a:xfrm>
              <a:custGeom>
                <a:avLst/>
                <a:gdLst/>
                <a:ahLst/>
                <a:cxnLst/>
                <a:rect l="l" t="t" r="r" b="b"/>
                <a:pathLst>
                  <a:path w="59156" h="13204" extrusionOk="0">
                    <a:moveTo>
                      <a:pt x="1" y="0"/>
                    </a:moveTo>
                    <a:lnTo>
                      <a:pt x="1" y="0"/>
                    </a:lnTo>
                    <a:close/>
                    <a:moveTo>
                      <a:pt x="59155" y="13203"/>
                    </a:move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3" name="Google Shape;2703;p43"/>
              <p:cNvSpPr/>
              <p:nvPr/>
            </p:nvSpPr>
            <p:spPr>
              <a:xfrm>
                <a:off x="-1119115" y="2686805"/>
                <a:ext cx="7940757" cy="5994897"/>
              </a:xfrm>
              <a:custGeom>
                <a:avLst/>
                <a:gdLst/>
                <a:ahLst/>
                <a:cxnLst/>
                <a:rect l="l" t="t" r="r" b="b"/>
                <a:pathLst>
                  <a:path w="164746" h="124369" extrusionOk="0">
                    <a:moveTo>
                      <a:pt x="49520" y="11070"/>
                    </a:moveTo>
                    <a:cubicBezTo>
                      <a:pt x="49737" y="11070"/>
                      <a:pt x="49861" y="11136"/>
                      <a:pt x="49875" y="11358"/>
                    </a:cubicBezTo>
                    <a:cubicBezTo>
                      <a:pt x="49875" y="11575"/>
                      <a:pt x="49818" y="11698"/>
                      <a:pt x="49684" y="11698"/>
                    </a:cubicBezTo>
                    <a:cubicBezTo>
                      <a:pt x="49636" y="11698"/>
                      <a:pt x="49580" y="11683"/>
                      <a:pt x="49512" y="11651"/>
                    </a:cubicBezTo>
                    <a:cubicBezTo>
                      <a:pt x="49305" y="11565"/>
                      <a:pt x="49115" y="11444"/>
                      <a:pt x="48925" y="11323"/>
                    </a:cubicBezTo>
                    <a:lnTo>
                      <a:pt x="49339" y="11081"/>
                    </a:lnTo>
                    <a:cubicBezTo>
                      <a:pt x="49405" y="11074"/>
                      <a:pt x="49465" y="11070"/>
                      <a:pt x="49520" y="11070"/>
                    </a:cubicBezTo>
                    <a:close/>
                    <a:moveTo>
                      <a:pt x="46983" y="11081"/>
                    </a:moveTo>
                    <a:cubicBezTo>
                      <a:pt x="47014" y="11081"/>
                      <a:pt x="47051" y="11087"/>
                      <a:pt x="47093" y="11098"/>
                    </a:cubicBezTo>
                    <a:cubicBezTo>
                      <a:pt x="47369" y="11185"/>
                      <a:pt x="47870" y="11168"/>
                      <a:pt x="47767" y="11686"/>
                    </a:cubicBezTo>
                    <a:cubicBezTo>
                      <a:pt x="47732" y="11893"/>
                      <a:pt x="47888" y="12274"/>
                      <a:pt x="47490" y="12343"/>
                    </a:cubicBezTo>
                    <a:cubicBezTo>
                      <a:pt x="47110" y="12222"/>
                      <a:pt x="46834" y="11893"/>
                      <a:pt x="46799" y="11496"/>
                    </a:cubicBezTo>
                    <a:cubicBezTo>
                      <a:pt x="46784" y="11302"/>
                      <a:pt x="46782" y="11081"/>
                      <a:pt x="46983" y="11081"/>
                    </a:cubicBezTo>
                    <a:close/>
                    <a:moveTo>
                      <a:pt x="38158" y="11530"/>
                    </a:moveTo>
                    <a:cubicBezTo>
                      <a:pt x="38279" y="11530"/>
                      <a:pt x="38417" y="11703"/>
                      <a:pt x="38642" y="11876"/>
                    </a:cubicBezTo>
                    <a:cubicBezTo>
                      <a:pt x="38366" y="12118"/>
                      <a:pt x="38089" y="12360"/>
                      <a:pt x="37778" y="12585"/>
                    </a:cubicBezTo>
                    <a:cubicBezTo>
                      <a:pt x="35549" y="13967"/>
                      <a:pt x="35514" y="15903"/>
                      <a:pt x="37692" y="17268"/>
                    </a:cubicBezTo>
                    <a:cubicBezTo>
                      <a:pt x="38003" y="17458"/>
                      <a:pt x="38227" y="17631"/>
                      <a:pt x="38158" y="18080"/>
                    </a:cubicBezTo>
                    <a:cubicBezTo>
                      <a:pt x="38106" y="18529"/>
                      <a:pt x="37951" y="18599"/>
                      <a:pt x="37553" y="18737"/>
                    </a:cubicBezTo>
                    <a:cubicBezTo>
                      <a:pt x="36568" y="19117"/>
                      <a:pt x="36309" y="19981"/>
                      <a:pt x="36378" y="20949"/>
                    </a:cubicBezTo>
                    <a:cubicBezTo>
                      <a:pt x="36427" y="21679"/>
                      <a:pt x="36279" y="22143"/>
                      <a:pt x="35819" y="22143"/>
                    </a:cubicBezTo>
                    <a:cubicBezTo>
                      <a:pt x="35625" y="22143"/>
                      <a:pt x="35377" y="22061"/>
                      <a:pt x="35065" y="21882"/>
                    </a:cubicBezTo>
                    <a:cubicBezTo>
                      <a:pt x="34913" y="21798"/>
                      <a:pt x="34745" y="21754"/>
                      <a:pt x="34578" y="21754"/>
                    </a:cubicBezTo>
                    <a:cubicBezTo>
                      <a:pt x="34403" y="21754"/>
                      <a:pt x="34230" y="21802"/>
                      <a:pt x="34080" y="21899"/>
                    </a:cubicBezTo>
                    <a:cubicBezTo>
                      <a:pt x="33134" y="22372"/>
                      <a:pt x="32094" y="22613"/>
                      <a:pt x="31041" y="22613"/>
                    </a:cubicBezTo>
                    <a:cubicBezTo>
                      <a:pt x="30747" y="22613"/>
                      <a:pt x="30451" y="22594"/>
                      <a:pt x="30157" y="22556"/>
                    </a:cubicBezTo>
                    <a:cubicBezTo>
                      <a:pt x="29915" y="22521"/>
                      <a:pt x="29759" y="22608"/>
                      <a:pt x="29829" y="22262"/>
                    </a:cubicBezTo>
                    <a:lnTo>
                      <a:pt x="29829" y="22262"/>
                    </a:lnTo>
                    <a:lnTo>
                      <a:pt x="29829" y="22279"/>
                    </a:lnTo>
                    <a:cubicBezTo>
                      <a:pt x="29898" y="21986"/>
                      <a:pt x="29984" y="21882"/>
                      <a:pt x="30364" y="21830"/>
                    </a:cubicBezTo>
                    <a:cubicBezTo>
                      <a:pt x="31505" y="21675"/>
                      <a:pt x="32836" y="21467"/>
                      <a:pt x="33354" y="20361"/>
                    </a:cubicBezTo>
                    <a:cubicBezTo>
                      <a:pt x="33821" y="19342"/>
                      <a:pt x="33872" y="18184"/>
                      <a:pt x="34927" y="17458"/>
                    </a:cubicBezTo>
                    <a:cubicBezTo>
                      <a:pt x="35238" y="17216"/>
                      <a:pt x="34978" y="16836"/>
                      <a:pt x="34667" y="16594"/>
                    </a:cubicBezTo>
                    <a:cubicBezTo>
                      <a:pt x="33216" y="15436"/>
                      <a:pt x="33907" y="14572"/>
                      <a:pt x="35099" y="13846"/>
                    </a:cubicBezTo>
                    <a:cubicBezTo>
                      <a:pt x="35860" y="13380"/>
                      <a:pt x="36724" y="13086"/>
                      <a:pt x="37018" y="12066"/>
                    </a:cubicBezTo>
                    <a:cubicBezTo>
                      <a:pt x="37156" y="11582"/>
                      <a:pt x="37709" y="11548"/>
                      <a:pt x="38158" y="11530"/>
                    </a:cubicBezTo>
                    <a:close/>
                    <a:moveTo>
                      <a:pt x="46802" y="32066"/>
                    </a:moveTo>
                    <a:cubicBezTo>
                      <a:pt x="47245" y="32066"/>
                      <a:pt x="47720" y="32469"/>
                      <a:pt x="47888" y="33080"/>
                    </a:cubicBezTo>
                    <a:cubicBezTo>
                      <a:pt x="48059" y="33754"/>
                      <a:pt x="48393" y="34225"/>
                      <a:pt x="48918" y="34225"/>
                    </a:cubicBezTo>
                    <a:cubicBezTo>
                      <a:pt x="49080" y="34225"/>
                      <a:pt x="49261" y="34181"/>
                      <a:pt x="49460" y="34083"/>
                    </a:cubicBezTo>
                    <a:cubicBezTo>
                      <a:pt x="50103" y="33764"/>
                      <a:pt x="50701" y="33627"/>
                      <a:pt x="51269" y="33627"/>
                    </a:cubicBezTo>
                    <a:cubicBezTo>
                      <a:pt x="52489" y="33627"/>
                      <a:pt x="53566" y="34260"/>
                      <a:pt x="54628" y="35085"/>
                    </a:cubicBezTo>
                    <a:cubicBezTo>
                      <a:pt x="54818" y="35223"/>
                      <a:pt x="55008" y="35396"/>
                      <a:pt x="55163" y="35586"/>
                    </a:cubicBezTo>
                    <a:cubicBezTo>
                      <a:pt x="55543" y="36053"/>
                      <a:pt x="56684" y="36070"/>
                      <a:pt x="56321" y="36917"/>
                    </a:cubicBezTo>
                    <a:lnTo>
                      <a:pt x="56321" y="36934"/>
                    </a:lnTo>
                    <a:cubicBezTo>
                      <a:pt x="56149" y="37350"/>
                      <a:pt x="55751" y="37415"/>
                      <a:pt x="55318" y="37415"/>
                    </a:cubicBezTo>
                    <a:cubicBezTo>
                      <a:pt x="55122" y="37415"/>
                      <a:pt x="54919" y="37401"/>
                      <a:pt x="54727" y="37401"/>
                    </a:cubicBezTo>
                    <a:cubicBezTo>
                      <a:pt x="54620" y="37401"/>
                      <a:pt x="54517" y="37405"/>
                      <a:pt x="54420" y="37418"/>
                    </a:cubicBezTo>
                    <a:cubicBezTo>
                      <a:pt x="54278" y="37432"/>
                      <a:pt x="54136" y="37440"/>
                      <a:pt x="53995" y="37440"/>
                    </a:cubicBezTo>
                    <a:cubicBezTo>
                      <a:pt x="53292" y="37440"/>
                      <a:pt x="52602" y="37262"/>
                      <a:pt x="51983" y="36917"/>
                    </a:cubicBezTo>
                    <a:cubicBezTo>
                      <a:pt x="51332" y="36539"/>
                      <a:pt x="50680" y="36418"/>
                      <a:pt x="50028" y="36418"/>
                    </a:cubicBezTo>
                    <a:cubicBezTo>
                      <a:pt x="48867" y="36418"/>
                      <a:pt x="47706" y="36802"/>
                      <a:pt x="46545" y="36802"/>
                    </a:cubicBezTo>
                    <a:cubicBezTo>
                      <a:pt x="46302" y="36802"/>
                      <a:pt x="46058" y="36785"/>
                      <a:pt x="45814" y="36744"/>
                    </a:cubicBezTo>
                    <a:cubicBezTo>
                      <a:pt x="44881" y="36588"/>
                      <a:pt x="44552" y="36105"/>
                      <a:pt x="44673" y="35241"/>
                    </a:cubicBezTo>
                    <a:cubicBezTo>
                      <a:pt x="44846" y="34083"/>
                      <a:pt x="45537" y="33115"/>
                      <a:pt x="46263" y="32320"/>
                    </a:cubicBezTo>
                    <a:cubicBezTo>
                      <a:pt x="46417" y="32145"/>
                      <a:pt x="46607" y="32066"/>
                      <a:pt x="46802" y="32066"/>
                    </a:cubicBezTo>
                    <a:close/>
                    <a:moveTo>
                      <a:pt x="64554" y="31370"/>
                    </a:moveTo>
                    <a:cubicBezTo>
                      <a:pt x="64860" y="31370"/>
                      <a:pt x="65185" y="31437"/>
                      <a:pt x="65532" y="31594"/>
                    </a:cubicBezTo>
                    <a:cubicBezTo>
                      <a:pt x="65878" y="31767"/>
                      <a:pt x="65930" y="32251"/>
                      <a:pt x="65636" y="32493"/>
                    </a:cubicBezTo>
                    <a:cubicBezTo>
                      <a:pt x="64063" y="34065"/>
                      <a:pt x="64184" y="35085"/>
                      <a:pt x="65895" y="36588"/>
                    </a:cubicBezTo>
                    <a:cubicBezTo>
                      <a:pt x="67243" y="37815"/>
                      <a:pt x="67762" y="39544"/>
                      <a:pt x="68211" y="41237"/>
                    </a:cubicBezTo>
                    <a:cubicBezTo>
                      <a:pt x="68364" y="41802"/>
                      <a:pt x="68057" y="41990"/>
                      <a:pt x="67435" y="41990"/>
                    </a:cubicBezTo>
                    <a:cubicBezTo>
                      <a:pt x="67353" y="41990"/>
                      <a:pt x="67266" y="41986"/>
                      <a:pt x="67174" y="41980"/>
                    </a:cubicBezTo>
                    <a:cubicBezTo>
                      <a:pt x="66517" y="41064"/>
                      <a:pt x="64271" y="41825"/>
                      <a:pt x="64547" y="39146"/>
                    </a:cubicBezTo>
                    <a:lnTo>
                      <a:pt x="64547" y="39146"/>
                    </a:lnTo>
                    <a:lnTo>
                      <a:pt x="64547" y="39181"/>
                    </a:lnTo>
                    <a:cubicBezTo>
                      <a:pt x="64685" y="37885"/>
                      <a:pt x="63113" y="36295"/>
                      <a:pt x="62076" y="35050"/>
                    </a:cubicBezTo>
                    <a:cubicBezTo>
                      <a:pt x="61281" y="34100"/>
                      <a:pt x="61385" y="33288"/>
                      <a:pt x="62076" y="32683"/>
                    </a:cubicBezTo>
                    <a:cubicBezTo>
                      <a:pt x="62786" y="32052"/>
                      <a:pt x="63577" y="31370"/>
                      <a:pt x="64554" y="31370"/>
                    </a:cubicBezTo>
                    <a:close/>
                    <a:moveTo>
                      <a:pt x="30705" y="33465"/>
                    </a:moveTo>
                    <a:cubicBezTo>
                      <a:pt x="30874" y="33465"/>
                      <a:pt x="31043" y="33637"/>
                      <a:pt x="31090" y="33720"/>
                    </a:cubicBezTo>
                    <a:cubicBezTo>
                      <a:pt x="31920" y="35120"/>
                      <a:pt x="33579" y="35258"/>
                      <a:pt x="34719" y="36226"/>
                    </a:cubicBezTo>
                    <a:cubicBezTo>
                      <a:pt x="36205" y="37487"/>
                      <a:pt x="36275" y="39354"/>
                      <a:pt x="37191" y="40822"/>
                    </a:cubicBezTo>
                    <a:cubicBezTo>
                      <a:pt x="37484" y="41289"/>
                      <a:pt x="37571" y="41980"/>
                      <a:pt x="37968" y="42274"/>
                    </a:cubicBezTo>
                    <a:cubicBezTo>
                      <a:pt x="38403" y="42594"/>
                      <a:pt x="39075" y="43217"/>
                      <a:pt x="39556" y="43217"/>
                    </a:cubicBezTo>
                    <a:cubicBezTo>
                      <a:pt x="39725" y="43217"/>
                      <a:pt x="39870" y="43141"/>
                      <a:pt x="39973" y="42948"/>
                    </a:cubicBezTo>
                    <a:cubicBezTo>
                      <a:pt x="40336" y="42274"/>
                      <a:pt x="41234" y="41289"/>
                      <a:pt x="40543" y="40183"/>
                    </a:cubicBezTo>
                    <a:cubicBezTo>
                      <a:pt x="40301" y="39803"/>
                      <a:pt x="39610" y="39215"/>
                      <a:pt x="40284" y="38904"/>
                    </a:cubicBezTo>
                    <a:cubicBezTo>
                      <a:pt x="40592" y="38765"/>
                      <a:pt x="41024" y="38302"/>
                      <a:pt x="41439" y="38302"/>
                    </a:cubicBezTo>
                    <a:cubicBezTo>
                      <a:pt x="41746" y="38302"/>
                      <a:pt x="42043" y="38557"/>
                      <a:pt x="42271" y="39388"/>
                    </a:cubicBezTo>
                    <a:cubicBezTo>
                      <a:pt x="42782" y="41200"/>
                      <a:pt x="43748" y="43327"/>
                      <a:pt x="46038" y="43327"/>
                    </a:cubicBezTo>
                    <a:cubicBezTo>
                      <a:pt x="46150" y="43327"/>
                      <a:pt x="46266" y="43321"/>
                      <a:pt x="46384" y="43311"/>
                    </a:cubicBezTo>
                    <a:cubicBezTo>
                      <a:pt x="46463" y="43304"/>
                      <a:pt x="46542" y="43300"/>
                      <a:pt x="46620" y="43300"/>
                    </a:cubicBezTo>
                    <a:cubicBezTo>
                      <a:pt x="47585" y="43300"/>
                      <a:pt x="48526" y="43802"/>
                      <a:pt x="49487" y="43802"/>
                    </a:cubicBezTo>
                    <a:cubicBezTo>
                      <a:pt x="49955" y="43802"/>
                      <a:pt x="50429" y="43683"/>
                      <a:pt x="50912" y="43328"/>
                    </a:cubicBezTo>
                    <a:cubicBezTo>
                      <a:pt x="51106" y="43191"/>
                      <a:pt x="51242" y="43135"/>
                      <a:pt x="51336" y="43135"/>
                    </a:cubicBezTo>
                    <a:cubicBezTo>
                      <a:pt x="51643" y="43135"/>
                      <a:pt x="51508" y="43736"/>
                      <a:pt x="51534" y="44054"/>
                    </a:cubicBezTo>
                    <a:cubicBezTo>
                      <a:pt x="51845" y="45488"/>
                      <a:pt x="50843" y="46629"/>
                      <a:pt x="50618" y="47942"/>
                    </a:cubicBezTo>
                    <a:cubicBezTo>
                      <a:pt x="50585" y="48144"/>
                      <a:pt x="50240" y="48444"/>
                      <a:pt x="50046" y="48444"/>
                    </a:cubicBezTo>
                    <a:cubicBezTo>
                      <a:pt x="50041" y="48444"/>
                      <a:pt x="50036" y="48444"/>
                      <a:pt x="50031" y="48444"/>
                    </a:cubicBezTo>
                    <a:cubicBezTo>
                      <a:pt x="49523" y="48389"/>
                      <a:pt x="49010" y="48372"/>
                      <a:pt x="48494" y="48372"/>
                    </a:cubicBezTo>
                    <a:cubicBezTo>
                      <a:pt x="47534" y="48372"/>
                      <a:pt x="46564" y="48433"/>
                      <a:pt x="45600" y="48433"/>
                    </a:cubicBezTo>
                    <a:cubicBezTo>
                      <a:pt x="43779" y="48433"/>
                      <a:pt x="41984" y="48215"/>
                      <a:pt x="40336" y="46957"/>
                    </a:cubicBezTo>
                    <a:cubicBezTo>
                      <a:pt x="40033" y="46726"/>
                      <a:pt x="39675" y="46623"/>
                      <a:pt x="39308" y="46623"/>
                    </a:cubicBezTo>
                    <a:cubicBezTo>
                      <a:pt x="38250" y="46623"/>
                      <a:pt x="37116" y="47478"/>
                      <a:pt x="37000" y="48582"/>
                    </a:cubicBezTo>
                    <a:cubicBezTo>
                      <a:pt x="36972" y="48947"/>
                      <a:pt x="36796" y="49426"/>
                      <a:pt x="36527" y="49426"/>
                    </a:cubicBezTo>
                    <a:cubicBezTo>
                      <a:pt x="36465" y="49426"/>
                      <a:pt x="36398" y="49400"/>
                      <a:pt x="36326" y="49342"/>
                    </a:cubicBezTo>
                    <a:cubicBezTo>
                      <a:pt x="35376" y="48582"/>
                      <a:pt x="34045" y="48772"/>
                      <a:pt x="33147" y="47752"/>
                    </a:cubicBezTo>
                    <a:cubicBezTo>
                      <a:pt x="32334" y="46819"/>
                      <a:pt x="30900" y="46785"/>
                      <a:pt x="29673" y="46525"/>
                    </a:cubicBezTo>
                    <a:cubicBezTo>
                      <a:pt x="28913" y="46370"/>
                      <a:pt x="27807" y="46422"/>
                      <a:pt x="28567" y="44953"/>
                    </a:cubicBezTo>
                    <a:cubicBezTo>
                      <a:pt x="28982" y="44158"/>
                      <a:pt x="29034" y="43000"/>
                      <a:pt x="28515" y="42257"/>
                    </a:cubicBezTo>
                    <a:cubicBezTo>
                      <a:pt x="28230" y="41853"/>
                      <a:pt x="27848" y="41722"/>
                      <a:pt x="27412" y="41722"/>
                    </a:cubicBezTo>
                    <a:cubicBezTo>
                      <a:pt x="27028" y="41722"/>
                      <a:pt x="26602" y="41823"/>
                      <a:pt x="26165" y="41928"/>
                    </a:cubicBezTo>
                    <a:cubicBezTo>
                      <a:pt x="25497" y="42091"/>
                      <a:pt x="24818" y="42128"/>
                      <a:pt x="24133" y="42128"/>
                    </a:cubicBezTo>
                    <a:cubicBezTo>
                      <a:pt x="23569" y="42128"/>
                      <a:pt x="23001" y="42103"/>
                      <a:pt x="22432" y="42103"/>
                    </a:cubicBezTo>
                    <a:cubicBezTo>
                      <a:pt x="21707" y="42103"/>
                      <a:pt x="20980" y="42143"/>
                      <a:pt x="20255" y="42326"/>
                    </a:cubicBezTo>
                    <a:cubicBezTo>
                      <a:pt x="19287" y="42585"/>
                      <a:pt x="18319" y="42862"/>
                      <a:pt x="17559" y="43380"/>
                    </a:cubicBezTo>
                    <a:cubicBezTo>
                      <a:pt x="17082" y="43705"/>
                      <a:pt x="16613" y="43798"/>
                      <a:pt x="16149" y="43798"/>
                    </a:cubicBezTo>
                    <a:cubicBezTo>
                      <a:pt x="15538" y="43798"/>
                      <a:pt x="14935" y="43638"/>
                      <a:pt x="14326" y="43638"/>
                    </a:cubicBezTo>
                    <a:cubicBezTo>
                      <a:pt x="14292" y="43638"/>
                      <a:pt x="14258" y="43638"/>
                      <a:pt x="14223" y="43639"/>
                    </a:cubicBezTo>
                    <a:cubicBezTo>
                      <a:pt x="14120" y="43622"/>
                      <a:pt x="14016" y="43570"/>
                      <a:pt x="13930" y="43466"/>
                    </a:cubicBezTo>
                    <a:cubicBezTo>
                      <a:pt x="14043" y="43169"/>
                      <a:pt x="14308" y="43115"/>
                      <a:pt x="14562" y="43115"/>
                    </a:cubicBezTo>
                    <a:cubicBezTo>
                      <a:pt x="14617" y="43115"/>
                      <a:pt x="14672" y="43118"/>
                      <a:pt x="14725" y="43121"/>
                    </a:cubicBezTo>
                    <a:cubicBezTo>
                      <a:pt x="14838" y="43129"/>
                      <a:pt x="14949" y="43134"/>
                      <a:pt x="15058" y="43134"/>
                    </a:cubicBezTo>
                    <a:cubicBezTo>
                      <a:pt x="16723" y="43134"/>
                      <a:pt x="17967" y="42165"/>
                      <a:pt x="18388" y="40771"/>
                    </a:cubicBezTo>
                    <a:cubicBezTo>
                      <a:pt x="18976" y="38921"/>
                      <a:pt x="20808" y="38282"/>
                      <a:pt x="21482" y="37090"/>
                    </a:cubicBezTo>
                    <a:cubicBezTo>
                      <a:pt x="22174" y="35865"/>
                      <a:pt x="22770" y="35535"/>
                      <a:pt x="23579" y="35535"/>
                    </a:cubicBezTo>
                    <a:cubicBezTo>
                      <a:pt x="23899" y="35535"/>
                      <a:pt x="24254" y="35587"/>
                      <a:pt x="24661" y="35655"/>
                    </a:cubicBezTo>
                    <a:cubicBezTo>
                      <a:pt x="24682" y="35658"/>
                      <a:pt x="24703" y="35660"/>
                      <a:pt x="24725" y="35660"/>
                    </a:cubicBezTo>
                    <a:cubicBezTo>
                      <a:pt x="25065" y="35660"/>
                      <a:pt x="25513" y="35293"/>
                      <a:pt x="25854" y="35033"/>
                    </a:cubicBezTo>
                    <a:cubicBezTo>
                      <a:pt x="26267" y="34730"/>
                      <a:pt x="26584" y="34570"/>
                      <a:pt x="26849" y="34570"/>
                    </a:cubicBezTo>
                    <a:cubicBezTo>
                      <a:pt x="27249" y="34570"/>
                      <a:pt x="27529" y="34935"/>
                      <a:pt x="27841" y="35724"/>
                    </a:cubicBezTo>
                    <a:cubicBezTo>
                      <a:pt x="28325" y="36969"/>
                      <a:pt x="29742" y="37574"/>
                      <a:pt x="30952" y="38161"/>
                    </a:cubicBezTo>
                    <a:cubicBezTo>
                      <a:pt x="31712" y="38524"/>
                      <a:pt x="32732" y="38852"/>
                      <a:pt x="32680" y="39716"/>
                    </a:cubicBezTo>
                    <a:cubicBezTo>
                      <a:pt x="32594" y="40753"/>
                      <a:pt x="31488" y="40546"/>
                      <a:pt x="30710" y="40615"/>
                    </a:cubicBezTo>
                    <a:cubicBezTo>
                      <a:pt x="30312" y="40650"/>
                      <a:pt x="29794" y="40598"/>
                      <a:pt x="29673" y="41134"/>
                    </a:cubicBezTo>
                    <a:cubicBezTo>
                      <a:pt x="29552" y="41669"/>
                      <a:pt x="30036" y="41825"/>
                      <a:pt x="30382" y="42032"/>
                    </a:cubicBezTo>
                    <a:cubicBezTo>
                      <a:pt x="30898" y="42336"/>
                      <a:pt x="31474" y="42934"/>
                      <a:pt x="32011" y="42934"/>
                    </a:cubicBezTo>
                    <a:cubicBezTo>
                      <a:pt x="32175" y="42934"/>
                      <a:pt x="32336" y="42878"/>
                      <a:pt x="32490" y="42741"/>
                    </a:cubicBezTo>
                    <a:cubicBezTo>
                      <a:pt x="33354" y="41963"/>
                      <a:pt x="33890" y="40788"/>
                      <a:pt x="34512" y="39751"/>
                    </a:cubicBezTo>
                    <a:cubicBezTo>
                      <a:pt x="34586" y="39617"/>
                      <a:pt x="34289" y="39329"/>
                      <a:pt x="34602" y="39329"/>
                    </a:cubicBezTo>
                    <a:cubicBezTo>
                      <a:pt x="34653" y="39329"/>
                      <a:pt x="34719" y="39337"/>
                      <a:pt x="34806" y="39354"/>
                    </a:cubicBezTo>
                    <a:cubicBezTo>
                      <a:pt x="34890" y="39373"/>
                      <a:pt x="34965" y="39381"/>
                      <a:pt x="35031" y="39381"/>
                    </a:cubicBezTo>
                    <a:cubicBezTo>
                      <a:pt x="35567" y="39381"/>
                      <a:pt x="35557" y="38814"/>
                      <a:pt x="35341" y="38507"/>
                    </a:cubicBezTo>
                    <a:cubicBezTo>
                      <a:pt x="34806" y="37781"/>
                      <a:pt x="34546" y="36658"/>
                      <a:pt x="33561" y="36468"/>
                    </a:cubicBezTo>
                    <a:cubicBezTo>
                      <a:pt x="32248" y="36208"/>
                      <a:pt x="31591" y="35206"/>
                      <a:pt x="30727" y="34411"/>
                    </a:cubicBezTo>
                    <a:cubicBezTo>
                      <a:pt x="30468" y="34169"/>
                      <a:pt x="30278" y="33910"/>
                      <a:pt x="30485" y="33599"/>
                    </a:cubicBezTo>
                    <a:cubicBezTo>
                      <a:pt x="30551" y="33501"/>
                      <a:pt x="30628" y="33465"/>
                      <a:pt x="30705" y="33465"/>
                    </a:cubicBezTo>
                    <a:close/>
                    <a:moveTo>
                      <a:pt x="65829" y="50622"/>
                    </a:moveTo>
                    <a:cubicBezTo>
                      <a:pt x="66138" y="50622"/>
                      <a:pt x="66376" y="50877"/>
                      <a:pt x="66569" y="51209"/>
                    </a:cubicBezTo>
                    <a:cubicBezTo>
                      <a:pt x="67601" y="52923"/>
                      <a:pt x="68767" y="54401"/>
                      <a:pt x="70703" y="54401"/>
                    </a:cubicBezTo>
                    <a:cubicBezTo>
                      <a:pt x="71167" y="54401"/>
                      <a:pt x="71676" y="54316"/>
                      <a:pt x="72237" y="54129"/>
                    </a:cubicBezTo>
                    <a:cubicBezTo>
                      <a:pt x="72263" y="54119"/>
                      <a:pt x="72291" y="54114"/>
                      <a:pt x="72320" y="54114"/>
                    </a:cubicBezTo>
                    <a:cubicBezTo>
                      <a:pt x="72487" y="54114"/>
                      <a:pt x="72701" y="54260"/>
                      <a:pt x="72877" y="54319"/>
                    </a:cubicBezTo>
                    <a:cubicBezTo>
                      <a:pt x="72687" y="54406"/>
                      <a:pt x="72514" y="54527"/>
                      <a:pt x="72358" y="54665"/>
                    </a:cubicBezTo>
                    <a:lnTo>
                      <a:pt x="72358" y="54682"/>
                    </a:lnTo>
                    <a:cubicBezTo>
                      <a:pt x="71675" y="55659"/>
                      <a:pt x="71022" y="56681"/>
                      <a:pt x="69648" y="56681"/>
                    </a:cubicBezTo>
                    <a:cubicBezTo>
                      <a:pt x="69564" y="56681"/>
                      <a:pt x="69476" y="56678"/>
                      <a:pt x="69386" y="56669"/>
                    </a:cubicBezTo>
                    <a:cubicBezTo>
                      <a:pt x="69196" y="56600"/>
                      <a:pt x="68850" y="56549"/>
                      <a:pt x="68850" y="56445"/>
                    </a:cubicBezTo>
                    <a:cubicBezTo>
                      <a:pt x="68660" y="54216"/>
                      <a:pt x="66258" y="53559"/>
                      <a:pt x="65532" y="51727"/>
                    </a:cubicBezTo>
                    <a:cubicBezTo>
                      <a:pt x="65394" y="51381"/>
                      <a:pt x="64945" y="50932"/>
                      <a:pt x="65584" y="50673"/>
                    </a:cubicBezTo>
                    <a:cubicBezTo>
                      <a:pt x="65670" y="50638"/>
                      <a:pt x="65752" y="50622"/>
                      <a:pt x="65829" y="50622"/>
                    </a:cubicBezTo>
                    <a:close/>
                    <a:moveTo>
                      <a:pt x="50497" y="52695"/>
                    </a:moveTo>
                    <a:lnTo>
                      <a:pt x="50497" y="52695"/>
                    </a:lnTo>
                    <a:cubicBezTo>
                      <a:pt x="51016" y="52885"/>
                      <a:pt x="51863" y="52937"/>
                      <a:pt x="52001" y="53265"/>
                    </a:cubicBezTo>
                    <a:cubicBezTo>
                      <a:pt x="53055" y="55840"/>
                      <a:pt x="55734" y="57464"/>
                      <a:pt x="56114" y="60420"/>
                    </a:cubicBezTo>
                    <a:cubicBezTo>
                      <a:pt x="56252" y="61439"/>
                      <a:pt x="57323" y="61802"/>
                      <a:pt x="57859" y="62580"/>
                    </a:cubicBezTo>
                    <a:cubicBezTo>
                      <a:pt x="59294" y="64654"/>
                      <a:pt x="60106" y="66952"/>
                      <a:pt x="60763" y="69337"/>
                    </a:cubicBezTo>
                    <a:cubicBezTo>
                      <a:pt x="58533" y="67643"/>
                      <a:pt x="56615" y="65656"/>
                      <a:pt x="55336" y="63133"/>
                    </a:cubicBezTo>
                    <a:cubicBezTo>
                      <a:pt x="55198" y="62874"/>
                      <a:pt x="55008" y="62614"/>
                      <a:pt x="55008" y="62355"/>
                    </a:cubicBezTo>
                    <a:cubicBezTo>
                      <a:pt x="54990" y="58916"/>
                      <a:pt x="52139" y="56739"/>
                      <a:pt x="51189" y="53697"/>
                    </a:cubicBezTo>
                    <a:cubicBezTo>
                      <a:pt x="51085" y="53334"/>
                      <a:pt x="50739" y="53040"/>
                      <a:pt x="50497" y="52695"/>
                    </a:cubicBezTo>
                    <a:close/>
                    <a:moveTo>
                      <a:pt x="87976" y="1"/>
                    </a:moveTo>
                    <a:cubicBezTo>
                      <a:pt x="87018" y="1"/>
                      <a:pt x="85745" y="1010"/>
                      <a:pt x="84455" y="1127"/>
                    </a:cubicBezTo>
                    <a:cubicBezTo>
                      <a:pt x="83776" y="1176"/>
                      <a:pt x="83111" y="1512"/>
                      <a:pt x="82448" y="1512"/>
                    </a:cubicBezTo>
                    <a:cubicBezTo>
                      <a:pt x="82403" y="1512"/>
                      <a:pt x="82358" y="1511"/>
                      <a:pt x="82313" y="1507"/>
                    </a:cubicBezTo>
                    <a:cubicBezTo>
                      <a:pt x="82281" y="1506"/>
                      <a:pt x="82250" y="1506"/>
                      <a:pt x="82218" y="1506"/>
                    </a:cubicBezTo>
                    <a:cubicBezTo>
                      <a:pt x="80376" y="1506"/>
                      <a:pt x="79245" y="3375"/>
                      <a:pt x="77443" y="3375"/>
                    </a:cubicBezTo>
                    <a:cubicBezTo>
                      <a:pt x="77340" y="3375"/>
                      <a:pt x="77235" y="3369"/>
                      <a:pt x="77128" y="3356"/>
                    </a:cubicBezTo>
                    <a:cubicBezTo>
                      <a:pt x="77026" y="3344"/>
                      <a:pt x="76928" y="3335"/>
                      <a:pt x="76837" y="3335"/>
                    </a:cubicBezTo>
                    <a:cubicBezTo>
                      <a:pt x="76434" y="3335"/>
                      <a:pt x="76136" y="3491"/>
                      <a:pt x="75953" y="4082"/>
                    </a:cubicBezTo>
                    <a:cubicBezTo>
                      <a:pt x="75843" y="4459"/>
                      <a:pt x="75132" y="4980"/>
                      <a:pt x="74758" y="4980"/>
                    </a:cubicBezTo>
                    <a:cubicBezTo>
                      <a:pt x="74720" y="4980"/>
                      <a:pt x="74687" y="4974"/>
                      <a:pt x="74657" y="4964"/>
                    </a:cubicBezTo>
                    <a:cubicBezTo>
                      <a:pt x="73910" y="4715"/>
                      <a:pt x="73366" y="4590"/>
                      <a:pt x="73013" y="4590"/>
                    </a:cubicBezTo>
                    <a:cubicBezTo>
                      <a:pt x="72190" y="4590"/>
                      <a:pt x="72409" y="5268"/>
                      <a:pt x="73534" y="6623"/>
                    </a:cubicBezTo>
                    <a:cubicBezTo>
                      <a:pt x="73585" y="6692"/>
                      <a:pt x="73499" y="6882"/>
                      <a:pt x="73482" y="7003"/>
                    </a:cubicBezTo>
                    <a:cubicBezTo>
                      <a:pt x="73413" y="6968"/>
                      <a:pt x="73292" y="6951"/>
                      <a:pt x="73240" y="6882"/>
                    </a:cubicBezTo>
                    <a:cubicBezTo>
                      <a:pt x="72877" y="6381"/>
                      <a:pt x="72324" y="5914"/>
                      <a:pt x="72220" y="5344"/>
                    </a:cubicBezTo>
                    <a:cubicBezTo>
                      <a:pt x="72065" y="4531"/>
                      <a:pt x="71961" y="3840"/>
                      <a:pt x="71010" y="3650"/>
                    </a:cubicBezTo>
                    <a:cubicBezTo>
                      <a:pt x="70839" y="3615"/>
                      <a:pt x="70680" y="3599"/>
                      <a:pt x="70533" y="3599"/>
                    </a:cubicBezTo>
                    <a:cubicBezTo>
                      <a:pt x="69359" y="3599"/>
                      <a:pt x="68898" y="4626"/>
                      <a:pt x="68315" y="5517"/>
                    </a:cubicBezTo>
                    <a:cubicBezTo>
                      <a:pt x="67865" y="6208"/>
                      <a:pt x="68349" y="6536"/>
                      <a:pt x="68729" y="6934"/>
                    </a:cubicBezTo>
                    <a:cubicBezTo>
                      <a:pt x="68798" y="7003"/>
                      <a:pt x="68850" y="7089"/>
                      <a:pt x="68902" y="7176"/>
                    </a:cubicBezTo>
                    <a:cubicBezTo>
                      <a:pt x="68817" y="7188"/>
                      <a:pt x="68731" y="7200"/>
                      <a:pt x="68645" y="7200"/>
                    </a:cubicBezTo>
                    <a:cubicBezTo>
                      <a:pt x="68610" y="7200"/>
                      <a:pt x="68575" y="7198"/>
                      <a:pt x="68539" y="7193"/>
                    </a:cubicBezTo>
                    <a:cubicBezTo>
                      <a:pt x="67376" y="7024"/>
                      <a:pt x="66212" y="6691"/>
                      <a:pt x="65033" y="6691"/>
                    </a:cubicBezTo>
                    <a:cubicBezTo>
                      <a:pt x="65003" y="6691"/>
                      <a:pt x="64974" y="6691"/>
                      <a:pt x="64945" y="6692"/>
                    </a:cubicBezTo>
                    <a:cubicBezTo>
                      <a:pt x="64584" y="6692"/>
                      <a:pt x="63909" y="6196"/>
                      <a:pt x="63437" y="6196"/>
                    </a:cubicBezTo>
                    <a:cubicBezTo>
                      <a:pt x="63072" y="6196"/>
                      <a:pt x="62827" y="6492"/>
                      <a:pt x="62940" y="7538"/>
                    </a:cubicBezTo>
                    <a:cubicBezTo>
                      <a:pt x="62940" y="7608"/>
                      <a:pt x="62525" y="7711"/>
                      <a:pt x="62283" y="7798"/>
                    </a:cubicBezTo>
                    <a:cubicBezTo>
                      <a:pt x="61879" y="7955"/>
                      <a:pt x="61464" y="8005"/>
                      <a:pt x="61043" y="8005"/>
                    </a:cubicBezTo>
                    <a:cubicBezTo>
                      <a:pt x="60325" y="8005"/>
                      <a:pt x="59591" y="7860"/>
                      <a:pt x="58870" y="7860"/>
                    </a:cubicBezTo>
                    <a:cubicBezTo>
                      <a:pt x="58295" y="7860"/>
                      <a:pt x="57729" y="7952"/>
                      <a:pt x="57185" y="8282"/>
                    </a:cubicBezTo>
                    <a:cubicBezTo>
                      <a:pt x="56736" y="8610"/>
                      <a:pt x="56304" y="8938"/>
                      <a:pt x="55837" y="9267"/>
                    </a:cubicBezTo>
                    <a:cubicBezTo>
                      <a:pt x="55671" y="9381"/>
                      <a:pt x="55417" y="9527"/>
                      <a:pt x="55226" y="9527"/>
                    </a:cubicBezTo>
                    <a:cubicBezTo>
                      <a:pt x="55100" y="9527"/>
                      <a:pt x="55001" y="9463"/>
                      <a:pt x="54973" y="9284"/>
                    </a:cubicBezTo>
                    <a:cubicBezTo>
                      <a:pt x="54819" y="8258"/>
                      <a:pt x="54209" y="8003"/>
                      <a:pt x="53545" y="8003"/>
                    </a:cubicBezTo>
                    <a:cubicBezTo>
                      <a:pt x="53313" y="8003"/>
                      <a:pt x="53075" y="8034"/>
                      <a:pt x="52848" y="8074"/>
                    </a:cubicBezTo>
                    <a:cubicBezTo>
                      <a:pt x="51897" y="8264"/>
                      <a:pt x="52416" y="9232"/>
                      <a:pt x="52295" y="9854"/>
                    </a:cubicBezTo>
                    <a:cubicBezTo>
                      <a:pt x="52156" y="10615"/>
                      <a:pt x="51344" y="10096"/>
                      <a:pt x="50998" y="10545"/>
                    </a:cubicBezTo>
                    <a:cubicBezTo>
                      <a:pt x="50949" y="10609"/>
                      <a:pt x="50910" y="10635"/>
                      <a:pt x="50880" y="10635"/>
                    </a:cubicBezTo>
                    <a:cubicBezTo>
                      <a:pt x="50805" y="10635"/>
                      <a:pt x="50789" y="10469"/>
                      <a:pt x="50826" y="10321"/>
                    </a:cubicBezTo>
                    <a:cubicBezTo>
                      <a:pt x="51033" y="8990"/>
                      <a:pt x="50221" y="8541"/>
                      <a:pt x="49115" y="8161"/>
                    </a:cubicBezTo>
                    <a:cubicBezTo>
                      <a:pt x="46903" y="7400"/>
                      <a:pt x="44535" y="7176"/>
                      <a:pt x="42392" y="6070"/>
                    </a:cubicBezTo>
                    <a:cubicBezTo>
                      <a:pt x="41667" y="5697"/>
                      <a:pt x="40852" y="5536"/>
                      <a:pt x="40032" y="5536"/>
                    </a:cubicBezTo>
                    <a:cubicBezTo>
                      <a:pt x="39367" y="5536"/>
                      <a:pt x="38699" y="5642"/>
                      <a:pt x="38072" y="5828"/>
                    </a:cubicBezTo>
                    <a:cubicBezTo>
                      <a:pt x="36033" y="6432"/>
                      <a:pt x="33838" y="6502"/>
                      <a:pt x="31989" y="7642"/>
                    </a:cubicBezTo>
                    <a:cubicBezTo>
                      <a:pt x="31263" y="8074"/>
                      <a:pt x="29206" y="7296"/>
                      <a:pt x="30226" y="9457"/>
                    </a:cubicBezTo>
                    <a:cubicBezTo>
                      <a:pt x="30278" y="9578"/>
                      <a:pt x="29984" y="9854"/>
                      <a:pt x="29863" y="10079"/>
                    </a:cubicBezTo>
                    <a:cubicBezTo>
                      <a:pt x="28653" y="12412"/>
                      <a:pt x="26234" y="13224"/>
                      <a:pt x="24229" y="14555"/>
                    </a:cubicBezTo>
                    <a:cubicBezTo>
                      <a:pt x="22536" y="15661"/>
                      <a:pt x="23486" y="17112"/>
                      <a:pt x="24022" y="18236"/>
                    </a:cubicBezTo>
                    <a:cubicBezTo>
                      <a:pt x="24328" y="18880"/>
                      <a:pt x="24972" y="19241"/>
                      <a:pt x="25627" y="19241"/>
                    </a:cubicBezTo>
                    <a:cubicBezTo>
                      <a:pt x="26008" y="19241"/>
                      <a:pt x="26393" y="19119"/>
                      <a:pt x="26718" y="18858"/>
                    </a:cubicBezTo>
                    <a:cubicBezTo>
                      <a:pt x="27228" y="18470"/>
                      <a:pt x="27609" y="18306"/>
                      <a:pt x="27903" y="18306"/>
                    </a:cubicBezTo>
                    <a:cubicBezTo>
                      <a:pt x="28524" y="18306"/>
                      <a:pt x="28748" y="19042"/>
                      <a:pt x="28947" y="19946"/>
                    </a:cubicBezTo>
                    <a:cubicBezTo>
                      <a:pt x="28982" y="20223"/>
                      <a:pt x="28999" y="20499"/>
                      <a:pt x="28982" y="20776"/>
                    </a:cubicBezTo>
                    <a:cubicBezTo>
                      <a:pt x="28774" y="20551"/>
                      <a:pt x="28446" y="20396"/>
                      <a:pt x="28342" y="20119"/>
                    </a:cubicBezTo>
                    <a:cubicBezTo>
                      <a:pt x="28124" y="19474"/>
                      <a:pt x="27849" y="19234"/>
                      <a:pt x="27528" y="19234"/>
                    </a:cubicBezTo>
                    <a:cubicBezTo>
                      <a:pt x="27212" y="19234"/>
                      <a:pt x="26853" y="19465"/>
                      <a:pt x="26459" y="19774"/>
                    </a:cubicBezTo>
                    <a:cubicBezTo>
                      <a:pt x="25646" y="20379"/>
                      <a:pt x="25958" y="21260"/>
                      <a:pt x="26130" y="21899"/>
                    </a:cubicBezTo>
                    <a:cubicBezTo>
                      <a:pt x="26459" y="23092"/>
                      <a:pt x="25802" y="23420"/>
                      <a:pt x="24938" y="23627"/>
                    </a:cubicBezTo>
                    <a:cubicBezTo>
                      <a:pt x="23901" y="23852"/>
                      <a:pt x="23072" y="24267"/>
                      <a:pt x="22553" y="25269"/>
                    </a:cubicBezTo>
                    <a:cubicBezTo>
                      <a:pt x="22273" y="25790"/>
                      <a:pt x="21682" y="26043"/>
                      <a:pt x="21157" y="26043"/>
                    </a:cubicBezTo>
                    <a:cubicBezTo>
                      <a:pt x="21003" y="26043"/>
                      <a:pt x="20855" y="26021"/>
                      <a:pt x="20721" y="25978"/>
                    </a:cubicBezTo>
                    <a:cubicBezTo>
                      <a:pt x="20116" y="25788"/>
                      <a:pt x="20963" y="25390"/>
                      <a:pt x="20946" y="24993"/>
                    </a:cubicBezTo>
                    <a:cubicBezTo>
                      <a:pt x="20929" y="24543"/>
                      <a:pt x="20738" y="24129"/>
                      <a:pt x="20410" y="23835"/>
                    </a:cubicBezTo>
                    <a:cubicBezTo>
                      <a:pt x="19477" y="22798"/>
                      <a:pt x="18354" y="21709"/>
                      <a:pt x="18215" y="20327"/>
                    </a:cubicBezTo>
                    <a:cubicBezTo>
                      <a:pt x="18098" y="19205"/>
                      <a:pt x="17332" y="17921"/>
                      <a:pt x="16200" y="17921"/>
                    </a:cubicBezTo>
                    <a:cubicBezTo>
                      <a:pt x="16163" y="17921"/>
                      <a:pt x="16127" y="17922"/>
                      <a:pt x="16090" y="17925"/>
                    </a:cubicBezTo>
                    <a:cubicBezTo>
                      <a:pt x="15105" y="17976"/>
                      <a:pt x="14068" y="18391"/>
                      <a:pt x="13930" y="19221"/>
                    </a:cubicBezTo>
                    <a:cubicBezTo>
                      <a:pt x="13670" y="20430"/>
                      <a:pt x="14137" y="21709"/>
                      <a:pt x="15122" y="22470"/>
                    </a:cubicBezTo>
                    <a:cubicBezTo>
                      <a:pt x="15952" y="23109"/>
                      <a:pt x="15952" y="23161"/>
                      <a:pt x="15589" y="23489"/>
                    </a:cubicBezTo>
                    <a:cubicBezTo>
                      <a:pt x="14448" y="24526"/>
                      <a:pt x="14915" y="26116"/>
                      <a:pt x="14292" y="27377"/>
                    </a:cubicBezTo>
                    <a:cubicBezTo>
                      <a:pt x="14143" y="27687"/>
                      <a:pt x="14420" y="27822"/>
                      <a:pt x="14760" y="27822"/>
                    </a:cubicBezTo>
                    <a:cubicBezTo>
                      <a:pt x="14932" y="27822"/>
                      <a:pt x="15121" y="27787"/>
                      <a:pt x="15278" y="27723"/>
                    </a:cubicBezTo>
                    <a:cubicBezTo>
                      <a:pt x="16510" y="27249"/>
                      <a:pt x="17772" y="26919"/>
                      <a:pt x="19089" y="26919"/>
                    </a:cubicBezTo>
                    <a:cubicBezTo>
                      <a:pt x="19212" y="26919"/>
                      <a:pt x="19336" y="26922"/>
                      <a:pt x="19460" y="26928"/>
                    </a:cubicBezTo>
                    <a:lnTo>
                      <a:pt x="19874" y="26928"/>
                    </a:lnTo>
                    <a:cubicBezTo>
                      <a:pt x="19840" y="26997"/>
                      <a:pt x="19823" y="27136"/>
                      <a:pt x="19753" y="27153"/>
                    </a:cubicBezTo>
                    <a:cubicBezTo>
                      <a:pt x="18630" y="27585"/>
                      <a:pt x="17507" y="28138"/>
                      <a:pt x="16349" y="28414"/>
                    </a:cubicBezTo>
                    <a:cubicBezTo>
                      <a:pt x="15692" y="28570"/>
                      <a:pt x="14915" y="28432"/>
                      <a:pt x="14707" y="29209"/>
                    </a:cubicBezTo>
                    <a:cubicBezTo>
                      <a:pt x="14500" y="30004"/>
                      <a:pt x="15260" y="30194"/>
                      <a:pt x="15813" y="30505"/>
                    </a:cubicBezTo>
                    <a:cubicBezTo>
                      <a:pt x="17161" y="31318"/>
                      <a:pt x="17369" y="32493"/>
                      <a:pt x="16867" y="33910"/>
                    </a:cubicBezTo>
                    <a:cubicBezTo>
                      <a:pt x="16664" y="34503"/>
                      <a:pt x="16349" y="34660"/>
                      <a:pt x="15995" y="34660"/>
                    </a:cubicBezTo>
                    <a:cubicBezTo>
                      <a:pt x="15626" y="34660"/>
                      <a:pt x="15216" y="34489"/>
                      <a:pt x="14846" y="34463"/>
                    </a:cubicBezTo>
                    <a:cubicBezTo>
                      <a:pt x="13916" y="34396"/>
                      <a:pt x="12987" y="34203"/>
                      <a:pt x="12042" y="34203"/>
                    </a:cubicBezTo>
                    <a:cubicBezTo>
                      <a:pt x="12003" y="34203"/>
                      <a:pt x="11964" y="34203"/>
                      <a:pt x="11925" y="34204"/>
                    </a:cubicBezTo>
                    <a:cubicBezTo>
                      <a:pt x="10957" y="34221"/>
                      <a:pt x="9834" y="34446"/>
                      <a:pt x="9989" y="35759"/>
                    </a:cubicBezTo>
                    <a:cubicBezTo>
                      <a:pt x="10128" y="37072"/>
                      <a:pt x="9834" y="38196"/>
                      <a:pt x="9592" y="39440"/>
                    </a:cubicBezTo>
                    <a:cubicBezTo>
                      <a:pt x="9385" y="40425"/>
                      <a:pt x="8693" y="42136"/>
                      <a:pt x="10542" y="42464"/>
                    </a:cubicBezTo>
                    <a:cubicBezTo>
                      <a:pt x="12305" y="42758"/>
                      <a:pt x="12668" y="43173"/>
                      <a:pt x="11735" y="44693"/>
                    </a:cubicBezTo>
                    <a:cubicBezTo>
                      <a:pt x="11389" y="45298"/>
                      <a:pt x="10888" y="45817"/>
                      <a:pt x="10300" y="46180"/>
                    </a:cubicBezTo>
                    <a:cubicBezTo>
                      <a:pt x="9108" y="46871"/>
                      <a:pt x="8175" y="47752"/>
                      <a:pt x="8313" y="49342"/>
                    </a:cubicBezTo>
                    <a:cubicBezTo>
                      <a:pt x="8365" y="49964"/>
                      <a:pt x="8140" y="50707"/>
                      <a:pt x="7535" y="50967"/>
                    </a:cubicBezTo>
                    <a:cubicBezTo>
                      <a:pt x="5168" y="52021"/>
                      <a:pt x="3768" y="53991"/>
                      <a:pt x="2662" y="56168"/>
                    </a:cubicBezTo>
                    <a:cubicBezTo>
                      <a:pt x="1781" y="57931"/>
                      <a:pt x="122" y="59469"/>
                      <a:pt x="1279" y="61888"/>
                    </a:cubicBezTo>
                    <a:cubicBezTo>
                      <a:pt x="1936" y="63236"/>
                      <a:pt x="1573" y="64792"/>
                      <a:pt x="830" y="66209"/>
                    </a:cubicBezTo>
                    <a:cubicBezTo>
                      <a:pt x="1" y="67781"/>
                      <a:pt x="744" y="70477"/>
                      <a:pt x="2126" y="71687"/>
                    </a:cubicBezTo>
                    <a:cubicBezTo>
                      <a:pt x="2420" y="71946"/>
                      <a:pt x="2662" y="72240"/>
                      <a:pt x="2818" y="72586"/>
                    </a:cubicBezTo>
                    <a:cubicBezTo>
                      <a:pt x="4027" y="75040"/>
                      <a:pt x="5462" y="77303"/>
                      <a:pt x="7881" y="78755"/>
                    </a:cubicBezTo>
                    <a:cubicBezTo>
                      <a:pt x="8455" y="79100"/>
                      <a:pt x="9053" y="79742"/>
                      <a:pt x="9645" y="79742"/>
                    </a:cubicBezTo>
                    <a:cubicBezTo>
                      <a:pt x="9766" y="79742"/>
                      <a:pt x="9887" y="79715"/>
                      <a:pt x="10007" y="79654"/>
                    </a:cubicBezTo>
                    <a:cubicBezTo>
                      <a:pt x="12824" y="78254"/>
                      <a:pt x="16142" y="79844"/>
                      <a:pt x="18889" y="77874"/>
                    </a:cubicBezTo>
                    <a:cubicBezTo>
                      <a:pt x="19326" y="77562"/>
                      <a:pt x="19938" y="77352"/>
                      <a:pt x="20558" y="77352"/>
                    </a:cubicBezTo>
                    <a:cubicBezTo>
                      <a:pt x="21313" y="77352"/>
                      <a:pt x="22079" y="77663"/>
                      <a:pt x="22553" y="78479"/>
                    </a:cubicBezTo>
                    <a:cubicBezTo>
                      <a:pt x="23034" y="79313"/>
                      <a:pt x="23538" y="79650"/>
                      <a:pt x="24283" y="79650"/>
                    </a:cubicBezTo>
                    <a:cubicBezTo>
                      <a:pt x="24448" y="79650"/>
                      <a:pt x="24626" y="79633"/>
                      <a:pt x="24817" y="79602"/>
                    </a:cubicBezTo>
                    <a:cubicBezTo>
                      <a:pt x="24994" y="79574"/>
                      <a:pt x="25161" y="79561"/>
                      <a:pt x="25317" y="79561"/>
                    </a:cubicBezTo>
                    <a:cubicBezTo>
                      <a:pt x="26715" y="79561"/>
                      <a:pt x="27271" y="80640"/>
                      <a:pt x="26960" y="82194"/>
                    </a:cubicBezTo>
                    <a:cubicBezTo>
                      <a:pt x="26683" y="83611"/>
                      <a:pt x="25750" y="85218"/>
                      <a:pt x="26545" y="86480"/>
                    </a:cubicBezTo>
                    <a:cubicBezTo>
                      <a:pt x="27461" y="87966"/>
                      <a:pt x="28515" y="89400"/>
                      <a:pt x="29206" y="90973"/>
                    </a:cubicBezTo>
                    <a:cubicBezTo>
                      <a:pt x="30416" y="93721"/>
                      <a:pt x="31298" y="96641"/>
                      <a:pt x="29777" y="99631"/>
                    </a:cubicBezTo>
                    <a:cubicBezTo>
                      <a:pt x="28809" y="101515"/>
                      <a:pt x="28619" y="103502"/>
                      <a:pt x="29535" y="105369"/>
                    </a:cubicBezTo>
                    <a:cubicBezTo>
                      <a:pt x="30503" y="107321"/>
                      <a:pt x="31228" y="109274"/>
                      <a:pt x="31488" y="111469"/>
                    </a:cubicBezTo>
                    <a:cubicBezTo>
                      <a:pt x="31712" y="113456"/>
                      <a:pt x="31695" y="115599"/>
                      <a:pt x="33371" y="117172"/>
                    </a:cubicBezTo>
                    <a:cubicBezTo>
                      <a:pt x="34322" y="118088"/>
                      <a:pt x="34581" y="119436"/>
                      <a:pt x="35013" y="120645"/>
                    </a:cubicBezTo>
                    <a:cubicBezTo>
                      <a:pt x="35393" y="121717"/>
                      <a:pt x="34546" y="123065"/>
                      <a:pt x="35843" y="123998"/>
                    </a:cubicBezTo>
                    <a:cubicBezTo>
                      <a:pt x="36206" y="124270"/>
                      <a:pt x="36549" y="124368"/>
                      <a:pt x="36881" y="124368"/>
                    </a:cubicBezTo>
                    <a:cubicBezTo>
                      <a:pt x="37735" y="124368"/>
                      <a:pt x="38515" y="123721"/>
                      <a:pt x="39372" y="123721"/>
                    </a:cubicBezTo>
                    <a:cubicBezTo>
                      <a:pt x="39388" y="123721"/>
                      <a:pt x="39404" y="123721"/>
                      <a:pt x="39420" y="123721"/>
                    </a:cubicBezTo>
                    <a:cubicBezTo>
                      <a:pt x="39526" y="123724"/>
                      <a:pt x="39630" y="123725"/>
                      <a:pt x="39734" y="123725"/>
                    </a:cubicBezTo>
                    <a:cubicBezTo>
                      <a:pt x="44937" y="123725"/>
                      <a:pt x="47636" y="120353"/>
                      <a:pt x="49754" y="116100"/>
                    </a:cubicBezTo>
                    <a:cubicBezTo>
                      <a:pt x="50186" y="115236"/>
                      <a:pt x="49720" y="113957"/>
                      <a:pt x="50826" y="113508"/>
                    </a:cubicBezTo>
                    <a:cubicBezTo>
                      <a:pt x="52761" y="112713"/>
                      <a:pt x="53193" y="111175"/>
                      <a:pt x="52692" y="109499"/>
                    </a:cubicBezTo>
                    <a:cubicBezTo>
                      <a:pt x="51949" y="107028"/>
                      <a:pt x="53297" y="106112"/>
                      <a:pt x="55181" y="105282"/>
                    </a:cubicBezTo>
                    <a:cubicBezTo>
                      <a:pt x="57773" y="104107"/>
                      <a:pt x="59449" y="98370"/>
                      <a:pt x="57963" y="96071"/>
                    </a:cubicBezTo>
                    <a:cubicBezTo>
                      <a:pt x="56770" y="94239"/>
                      <a:pt x="57099" y="92217"/>
                      <a:pt x="57444" y="90316"/>
                    </a:cubicBezTo>
                    <a:cubicBezTo>
                      <a:pt x="57911" y="87621"/>
                      <a:pt x="59933" y="85823"/>
                      <a:pt x="61851" y="84164"/>
                    </a:cubicBezTo>
                    <a:cubicBezTo>
                      <a:pt x="65601" y="80915"/>
                      <a:pt x="68055" y="76992"/>
                      <a:pt x="69109" y="72171"/>
                    </a:cubicBezTo>
                    <a:cubicBezTo>
                      <a:pt x="69271" y="71459"/>
                      <a:pt x="69266" y="70656"/>
                      <a:pt x="68371" y="70656"/>
                    </a:cubicBezTo>
                    <a:cubicBezTo>
                      <a:pt x="68311" y="70656"/>
                      <a:pt x="68246" y="70660"/>
                      <a:pt x="68176" y="70667"/>
                    </a:cubicBezTo>
                    <a:cubicBezTo>
                      <a:pt x="67157" y="70788"/>
                      <a:pt x="66154" y="71151"/>
                      <a:pt x="65152" y="71462"/>
                    </a:cubicBezTo>
                    <a:cubicBezTo>
                      <a:pt x="63960" y="71826"/>
                      <a:pt x="63201" y="72060"/>
                      <a:pt x="62664" y="72060"/>
                    </a:cubicBezTo>
                    <a:cubicBezTo>
                      <a:pt x="61727" y="72060"/>
                      <a:pt x="61469" y="71346"/>
                      <a:pt x="60772" y="69363"/>
                    </a:cubicBezTo>
                    <a:lnTo>
                      <a:pt x="60772" y="69363"/>
                    </a:lnTo>
                    <a:cubicBezTo>
                      <a:pt x="61180" y="69747"/>
                      <a:pt x="61467" y="70422"/>
                      <a:pt x="62074" y="70422"/>
                    </a:cubicBezTo>
                    <a:cubicBezTo>
                      <a:pt x="62180" y="70422"/>
                      <a:pt x="62295" y="70402"/>
                      <a:pt x="62422" y="70356"/>
                    </a:cubicBezTo>
                    <a:cubicBezTo>
                      <a:pt x="63925" y="69769"/>
                      <a:pt x="65359" y="68957"/>
                      <a:pt x="66897" y="68455"/>
                    </a:cubicBezTo>
                    <a:cubicBezTo>
                      <a:pt x="68660" y="67868"/>
                      <a:pt x="69732" y="66209"/>
                      <a:pt x="71391" y="65639"/>
                    </a:cubicBezTo>
                    <a:cubicBezTo>
                      <a:pt x="73706" y="64844"/>
                      <a:pt x="76713" y="61716"/>
                      <a:pt x="76852" y="59383"/>
                    </a:cubicBezTo>
                    <a:cubicBezTo>
                      <a:pt x="76834" y="59072"/>
                      <a:pt x="76713" y="58778"/>
                      <a:pt x="76506" y="58553"/>
                    </a:cubicBezTo>
                    <a:cubicBezTo>
                      <a:pt x="75918" y="57810"/>
                      <a:pt x="75279" y="57153"/>
                      <a:pt x="74294" y="56894"/>
                    </a:cubicBezTo>
                    <a:cubicBezTo>
                      <a:pt x="73724" y="56739"/>
                      <a:pt x="73378" y="56151"/>
                      <a:pt x="73516" y="55581"/>
                    </a:cubicBezTo>
                    <a:cubicBezTo>
                      <a:pt x="73547" y="55481"/>
                      <a:pt x="73596" y="55443"/>
                      <a:pt x="73658" y="55443"/>
                    </a:cubicBezTo>
                    <a:cubicBezTo>
                      <a:pt x="73842" y="55443"/>
                      <a:pt x="74139" y="55775"/>
                      <a:pt x="74398" y="55788"/>
                    </a:cubicBezTo>
                    <a:cubicBezTo>
                      <a:pt x="75366" y="55855"/>
                      <a:pt x="76333" y="56083"/>
                      <a:pt x="77301" y="56083"/>
                    </a:cubicBezTo>
                    <a:cubicBezTo>
                      <a:pt x="77336" y="56083"/>
                      <a:pt x="77370" y="56083"/>
                      <a:pt x="77405" y="56082"/>
                    </a:cubicBezTo>
                    <a:cubicBezTo>
                      <a:pt x="77727" y="56077"/>
                      <a:pt x="78047" y="56073"/>
                      <a:pt x="78365" y="56073"/>
                    </a:cubicBezTo>
                    <a:cubicBezTo>
                      <a:pt x="81373" y="56073"/>
                      <a:pt x="84145" y="56432"/>
                      <a:pt x="85786" y="59746"/>
                    </a:cubicBezTo>
                    <a:cubicBezTo>
                      <a:pt x="86136" y="60461"/>
                      <a:pt x="86996" y="61297"/>
                      <a:pt x="88011" y="61297"/>
                    </a:cubicBezTo>
                    <a:cubicBezTo>
                      <a:pt x="88148" y="61297"/>
                      <a:pt x="88288" y="61282"/>
                      <a:pt x="88430" y="61249"/>
                    </a:cubicBezTo>
                    <a:cubicBezTo>
                      <a:pt x="88585" y="61214"/>
                      <a:pt x="88707" y="61197"/>
                      <a:pt x="88805" y="61197"/>
                    </a:cubicBezTo>
                    <a:cubicBezTo>
                      <a:pt x="89186" y="61197"/>
                      <a:pt x="89184" y="61451"/>
                      <a:pt x="89225" y="61837"/>
                    </a:cubicBezTo>
                    <a:cubicBezTo>
                      <a:pt x="89830" y="66554"/>
                      <a:pt x="91990" y="70685"/>
                      <a:pt x="94133" y="74832"/>
                    </a:cubicBezTo>
                    <a:cubicBezTo>
                      <a:pt x="94475" y="75487"/>
                      <a:pt x="94875" y="75911"/>
                      <a:pt x="95290" y="75911"/>
                    </a:cubicBezTo>
                    <a:cubicBezTo>
                      <a:pt x="95652" y="75911"/>
                      <a:pt x="96025" y="75588"/>
                      <a:pt x="96380" y="74815"/>
                    </a:cubicBezTo>
                    <a:cubicBezTo>
                      <a:pt x="96622" y="74297"/>
                      <a:pt x="97036" y="73847"/>
                      <a:pt x="97382" y="73381"/>
                    </a:cubicBezTo>
                    <a:lnTo>
                      <a:pt x="97538" y="73225"/>
                    </a:lnTo>
                    <a:cubicBezTo>
                      <a:pt x="98212" y="71618"/>
                      <a:pt x="98056" y="69993"/>
                      <a:pt x="97831" y="68317"/>
                    </a:cubicBezTo>
                    <a:cubicBezTo>
                      <a:pt x="97762" y="67833"/>
                      <a:pt x="97589" y="67211"/>
                      <a:pt x="98194" y="67073"/>
                    </a:cubicBezTo>
                    <a:cubicBezTo>
                      <a:pt x="99784" y="66693"/>
                      <a:pt x="100268" y="65258"/>
                      <a:pt x="101149" y="64187"/>
                    </a:cubicBezTo>
                    <a:cubicBezTo>
                      <a:pt x="102117" y="63029"/>
                      <a:pt x="103137" y="61629"/>
                      <a:pt x="104243" y="60903"/>
                    </a:cubicBezTo>
                    <a:cubicBezTo>
                      <a:pt x="104825" y="60515"/>
                      <a:pt x="105739" y="59942"/>
                      <a:pt x="106690" y="59942"/>
                    </a:cubicBezTo>
                    <a:cubicBezTo>
                      <a:pt x="107432" y="59942"/>
                      <a:pt x="108196" y="60292"/>
                      <a:pt x="108840" y="61353"/>
                    </a:cubicBezTo>
                    <a:cubicBezTo>
                      <a:pt x="109600" y="62632"/>
                      <a:pt x="110965" y="63565"/>
                      <a:pt x="111017" y="65258"/>
                    </a:cubicBezTo>
                    <a:cubicBezTo>
                      <a:pt x="111034" y="65777"/>
                      <a:pt x="110793" y="66433"/>
                      <a:pt x="111536" y="66693"/>
                    </a:cubicBezTo>
                    <a:cubicBezTo>
                      <a:pt x="111822" y="66788"/>
                      <a:pt x="112112" y="66862"/>
                      <a:pt x="112391" y="66862"/>
                    </a:cubicBezTo>
                    <a:cubicBezTo>
                      <a:pt x="112769" y="66862"/>
                      <a:pt x="113129" y="66727"/>
                      <a:pt x="113437" y="66330"/>
                    </a:cubicBezTo>
                    <a:cubicBezTo>
                      <a:pt x="113540" y="66205"/>
                      <a:pt x="113700" y="66031"/>
                      <a:pt x="113856" y="66031"/>
                    </a:cubicBezTo>
                    <a:cubicBezTo>
                      <a:pt x="113960" y="66031"/>
                      <a:pt x="114062" y="66109"/>
                      <a:pt x="114145" y="66330"/>
                    </a:cubicBezTo>
                    <a:cubicBezTo>
                      <a:pt x="114543" y="67470"/>
                      <a:pt x="114802" y="68663"/>
                      <a:pt x="115286" y="69769"/>
                    </a:cubicBezTo>
                    <a:cubicBezTo>
                      <a:pt x="116271" y="72033"/>
                      <a:pt x="114940" y="74677"/>
                      <a:pt x="116858" y="76871"/>
                    </a:cubicBezTo>
                    <a:cubicBezTo>
                      <a:pt x="118241" y="78461"/>
                      <a:pt x="118362" y="80915"/>
                      <a:pt x="119900" y="82540"/>
                    </a:cubicBezTo>
                    <a:cubicBezTo>
                      <a:pt x="120401" y="82799"/>
                      <a:pt x="120885" y="83058"/>
                      <a:pt x="121386" y="83300"/>
                    </a:cubicBezTo>
                    <a:cubicBezTo>
                      <a:pt x="121538" y="83368"/>
                      <a:pt x="121699" y="83403"/>
                      <a:pt x="121846" y="83403"/>
                    </a:cubicBezTo>
                    <a:cubicBezTo>
                      <a:pt x="122184" y="83403"/>
                      <a:pt x="122445" y="83219"/>
                      <a:pt x="122337" y="82834"/>
                    </a:cubicBezTo>
                    <a:cubicBezTo>
                      <a:pt x="121818" y="80915"/>
                      <a:pt x="121991" y="78790"/>
                      <a:pt x="119969" y="77355"/>
                    </a:cubicBezTo>
                    <a:cubicBezTo>
                      <a:pt x="118414" y="76249"/>
                      <a:pt x="117239" y="74521"/>
                      <a:pt x="117463" y="72378"/>
                    </a:cubicBezTo>
                    <a:cubicBezTo>
                      <a:pt x="117528" y="71821"/>
                      <a:pt x="116912" y="70437"/>
                      <a:pt x="117695" y="70437"/>
                    </a:cubicBezTo>
                    <a:cubicBezTo>
                      <a:pt x="117955" y="70437"/>
                      <a:pt x="118371" y="70590"/>
                      <a:pt x="119019" y="70979"/>
                    </a:cubicBezTo>
                    <a:cubicBezTo>
                      <a:pt x="120194" y="71704"/>
                      <a:pt x="121386" y="72655"/>
                      <a:pt x="121749" y="73605"/>
                    </a:cubicBezTo>
                    <a:cubicBezTo>
                      <a:pt x="122096" y="74553"/>
                      <a:pt x="122434" y="74868"/>
                      <a:pt x="122776" y="74868"/>
                    </a:cubicBezTo>
                    <a:cubicBezTo>
                      <a:pt x="123251" y="74868"/>
                      <a:pt x="123732" y="74261"/>
                      <a:pt x="124255" y="73899"/>
                    </a:cubicBezTo>
                    <a:cubicBezTo>
                      <a:pt x="124531" y="73709"/>
                      <a:pt x="124721" y="73363"/>
                      <a:pt x="125015" y="73208"/>
                    </a:cubicBezTo>
                    <a:cubicBezTo>
                      <a:pt x="126743" y="72292"/>
                      <a:pt x="127210" y="70961"/>
                      <a:pt x="126743" y="69043"/>
                    </a:cubicBezTo>
                    <a:cubicBezTo>
                      <a:pt x="126294" y="67159"/>
                      <a:pt x="125292" y="65725"/>
                      <a:pt x="123892" y="64533"/>
                    </a:cubicBezTo>
                    <a:cubicBezTo>
                      <a:pt x="122596" y="63409"/>
                      <a:pt x="122285" y="62459"/>
                      <a:pt x="123546" y="61059"/>
                    </a:cubicBezTo>
                    <a:cubicBezTo>
                      <a:pt x="123952" y="60621"/>
                      <a:pt x="124332" y="60388"/>
                      <a:pt x="124705" y="60388"/>
                    </a:cubicBezTo>
                    <a:cubicBezTo>
                      <a:pt x="124936" y="60388"/>
                      <a:pt x="125164" y="60477"/>
                      <a:pt x="125395" y="60661"/>
                    </a:cubicBezTo>
                    <a:cubicBezTo>
                      <a:pt x="126000" y="61145"/>
                      <a:pt x="125810" y="61750"/>
                      <a:pt x="125119" y="62234"/>
                    </a:cubicBezTo>
                    <a:cubicBezTo>
                      <a:pt x="124618" y="62580"/>
                      <a:pt x="124445" y="63219"/>
                      <a:pt x="125050" y="63651"/>
                    </a:cubicBezTo>
                    <a:cubicBezTo>
                      <a:pt x="125442" y="63952"/>
                      <a:pt x="125858" y="64171"/>
                      <a:pt x="126268" y="64171"/>
                    </a:cubicBezTo>
                    <a:cubicBezTo>
                      <a:pt x="126635" y="64171"/>
                      <a:pt x="126996" y="63996"/>
                      <a:pt x="127331" y="63547"/>
                    </a:cubicBezTo>
                    <a:cubicBezTo>
                      <a:pt x="127694" y="63046"/>
                      <a:pt x="128247" y="62407"/>
                      <a:pt x="127469" y="61940"/>
                    </a:cubicBezTo>
                    <a:cubicBezTo>
                      <a:pt x="126398" y="61318"/>
                      <a:pt x="127037" y="61042"/>
                      <a:pt x="127590" y="60696"/>
                    </a:cubicBezTo>
                    <a:cubicBezTo>
                      <a:pt x="130061" y="59210"/>
                      <a:pt x="133449" y="59106"/>
                      <a:pt x="134693" y="55788"/>
                    </a:cubicBezTo>
                    <a:cubicBezTo>
                      <a:pt x="135298" y="54146"/>
                      <a:pt x="136093" y="52591"/>
                      <a:pt x="135851" y="50725"/>
                    </a:cubicBezTo>
                    <a:cubicBezTo>
                      <a:pt x="135522" y="48288"/>
                      <a:pt x="133932" y="46629"/>
                      <a:pt x="132498" y="44918"/>
                    </a:cubicBezTo>
                    <a:cubicBezTo>
                      <a:pt x="131772" y="44054"/>
                      <a:pt x="131859" y="43622"/>
                      <a:pt x="132775" y="43173"/>
                    </a:cubicBezTo>
                    <a:cubicBezTo>
                      <a:pt x="133120" y="43017"/>
                      <a:pt x="133397" y="42793"/>
                      <a:pt x="133362" y="42378"/>
                    </a:cubicBezTo>
                    <a:cubicBezTo>
                      <a:pt x="133345" y="41980"/>
                      <a:pt x="133051" y="41635"/>
                      <a:pt x="132671" y="41548"/>
                    </a:cubicBezTo>
                    <a:cubicBezTo>
                      <a:pt x="132227" y="41462"/>
                      <a:pt x="131713" y="41297"/>
                      <a:pt x="131292" y="41297"/>
                    </a:cubicBezTo>
                    <a:cubicBezTo>
                      <a:pt x="131122" y="41297"/>
                      <a:pt x="130968" y="41323"/>
                      <a:pt x="130839" y="41393"/>
                    </a:cubicBezTo>
                    <a:cubicBezTo>
                      <a:pt x="130667" y="41486"/>
                      <a:pt x="130517" y="41524"/>
                      <a:pt x="130385" y="41524"/>
                    </a:cubicBezTo>
                    <a:cubicBezTo>
                      <a:pt x="129751" y="41524"/>
                      <a:pt x="129496" y="40648"/>
                      <a:pt x="128935" y="40648"/>
                    </a:cubicBezTo>
                    <a:cubicBezTo>
                      <a:pt x="128871" y="40648"/>
                      <a:pt x="128804" y="40659"/>
                      <a:pt x="128731" y="40684"/>
                    </a:cubicBezTo>
                    <a:cubicBezTo>
                      <a:pt x="129025" y="40425"/>
                      <a:pt x="129336" y="40166"/>
                      <a:pt x="129612" y="39889"/>
                    </a:cubicBezTo>
                    <a:cubicBezTo>
                      <a:pt x="129699" y="39786"/>
                      <a:pt x="129768" y="39647"/>
                      <a:pt x="129802" y="39509"/>
                    </a:cubicBezTo>
                    <a:cubicBezTo>
                      <a:pt x="129896" y="39229"/>
                      <a:pt x="130059" y="38963"/>
                      <a:pt x="130355" y="38963"/>
                    </a:cubicBezTo>
                    <a:cubicBezTo>
                      <a:pt x="130388" y="38963"/>
                      <a:pt x="130423" y="38966"/>
                      <a:pt x="130459" y="38973"/>
                    </a:cubicBezTo>
                    <a:cubicBezTo>
                      <a:pt x="130822" y="39025"/>
                      <a:pt x="130718" y="39405"/>
                      <a:pt x="130753" y="39665"/>
                    </a:cubicBezTo>
                    <a:cubicBezTo>
                      <a:pt x="130885" y="40368"/>
                      <a:pt x="131150" y="40680"/>
                      <a:pt x="131522" y="40680"/>
                    </a:cubicBezTo>
                    <a:cubicBezTo>
                      <a:pt x="131781" y="40680"/>
                      <a:pt x="132092" y="40529"/>
                      <a:pt x="132446" y="40252"/>
                    </a:cubicBezTo>
                    <a:cubicBezTo>
                      <a:pt x="132816" y="39963"/>
                      <a:pt x="133198" y="39825"/>
                      <a:pt x="133552" y="39825"/>
                    </a:cubicBezTo>
                    <a:cubicBezTo>
                      <a:pt x="134190" y="39825"/>
                      <a:pt x="134735" y="40276"/>
                      <a:pt x="134935" y="41099"/>
                    </a:cubicBezTo>
                    <a:cubicBezTo>
                      <a:pt x="135004" y="41410"/>
                      <a:pt x="135246" y="41911"/>
                      <a:pt x="135436" y="41928"/>
                    </a:cubicBezTo>
                    <a:cubicBezTo>
                      <a:pt x="136836" y="42067"/>
                      <a:pt x="137130" y="43259"/>
                      <a:pt x="137441" y="44192"/>
                    </a:cubicBezTo>
                    <a:cubicBezTo>
                      <a:pt x="137757" y="45176"/>
                      <a:pt x="138205" y="45491"/>
                      <a:pt x="138710" y="45491"/>
                    </a:cubicBezTo>
                    <a:cubicBezTo>
                      <a:pt x="139226" y="45491"/>
                      <a:pt x="139803" y="45163"/>
                      <a:pt x="140361" y="44884"/>
                    </a:cubicBezTo>
                    <a:cubicBezTo>
                      <a:pt x="141813" y="44175"/>
                      <a:pt x="140586" y="43363"/>
                      <a:pt x="140327" y="42654"/>
                    </a:cubicBezTo>
                    <a:cubicBezTo>
                      <a:pt x="140188" y="42188"/>
                      <a:pt x="139739" y="41773"/>
                      <a:pt x="139324" y="41479"/>
                    </a:cubicBezTo>
                    <a:cubicBezTo>
                      <a:pt x="137717" y="40356"/>
                      <a:pt x="137648" y="38921"/>
                      <a:pt x="138305" y="37245"/>
                    </a:cubicBezTo>
                    <a:cubicBezTo>
                      <a:pt x="138533" y="36644"/>
                      <a:pt x="138753" y="36160"/>
                      <a:pt x="139216" y="36160"/>
                    </a:cubicBezTo>
                    <a:cubicBezTo>
                      <a:pt x="139418" y="36160"/>
                      <a:pt x="139666" y="36252"/>
                      <a:pt x="139981" y="36468"/>
                    </a:cubicBezTo>
                    <a:cubicBezTo>
                      <a:pt x="140121" y="36569"/>
                      <a:pt x="140268" y="36617"/>
                      <a:pt x="140413" y="36617"/>
                    </a:cubicBezTo>
                    <a:cubicBezTo>
                      <a:pt x="140661" y="36617"/>
                      <a:pt x="140902" y="36477"/>
                      <a:pt x="141087" y="36226"/>
                    </a:cubicBezTo>
                    <a:cubicBezTo>
                      <a:pt x="142573" y="34255"/>
                      <a:pt x="142850" y="29797"/>
                      <a:pt x="141640" y="27706"/>
                    </a:cubicBezTo>
                    <a:cubicBezTo>
                      <a:pt x="141485" y="27447"/>
                      <a:pt x="141104" y="27187"/>
                      <a:pt x="141398" y="26807"/>
                    </a:cubicBezTo>
                    <a:lnTo>
                      <a:pt x="141398" y="26807"/>
                    </a:lnTo>
                    <a:cubicBezTo>
                      <a:pt x="141623" y="26997"/>
                      <a:pt x="141917" y="27153"/>
                      <a:pt x="142072" y="27395"/>
                    </a:cubicBezTo>
                    <a:cubicBezTo>
                      <a:pt x="142988" y="28812"/>
                      <a:pt x="143869" y="30229"/>
                      <a:pt x="144733" y="31663"/>
                    </a:cubicBezTo>
                    <a:cubicBezTo>
                      <a:pt x="144984" y="32062"/>
                      <a:pt x="145261" y="32460"/>
                      <a:pt x="145713" y="32460"/>
                    </a:cubicBezTo>
                    <a:cubicBezTo>
                      <a:pt x="145790" y="32460"/>
                      <a:pt x="145872" y="32449"/>
                      <a:pt x="145960" y="32424"/>
                    </a:cubicBezTo>
                    <a:cubicBezTo>
                      <a:pt x="146323" y="32320"/>
                      <a:pt x="146825" y="32043"/>
                      <a:pt x="146928" y="31750"/>
                    </a:cubicBezTo>
                    <a:cubicBezTo>
                      <a:pt x="147118" y="31197"/>
                      <a:pt x="146496" y="30972"/>
                      <a:pt x="146151" y="30644"/>
                    </a:cubicBezTo>
                    <a:cubicBezTo>
                      <a:pt x="145805" y="30298"/>
                      <a:pt x="144889" y="29935"/>
                      <a:pt x="145511" y="29348"/>
                    </a:cubicBezTo>
                    <a:cubicBezTo>
                      <a:pt x="146220" y="28674"/>
                      <a:pt x="145701" y="28363"/>
                      <a:pt x="145373" y="27982"/>
                    </a:cubicBezTo>
                    <a:cubicBezTo>
                      <a:pt x="144924" y="27464"/>
                      <a:pt x="144353" y="27049"/>
                      <a:pt x="143904" y="26513"/>
                    </a:cubicBezTo>
                    <a:cubicBezTo>
                      <a:pt x="142452" y="24803"/>
                      <a:pt x="140309" y="24008"/>
                      <a:pt x="138927" y="23455"/>
                    </a:cubicBezTo>
                    <a:cubicBezTo>
                      <a:pt x="137233" y="22781"/>
                      <a:pt x="135350" y="23368"/>
                      <a:pt x="133794" y="22349"/>
                    </a:cubicBezTo>
                    <a:cubicBezTo>
                      <a:pt x="133621" y="22228"/>
                      <a:pt x="133120" y="22141"/>
                      <a:pt x="133379" y="21934"/>
                    </a:cubicBezTo>
                    <a:cubicBezTo>
                      <a:pt x="134416" y="21156"/>
                      <a:pt x="134192" y="19843"/>
                      <a:pt x="134814" y="18910"/>
                    </a:cubicBezTo>
                    <a:cubicBezTo>
                      <a:pt x="135183" y="18357"/>
                      <a:pt x="137525" y="17996"/>
                      <a:pt x="139389" y="17996"/>
                    </a:cubicBezTo>
                    <a:cubicBezTo>
                      <a:pt x="140321" y="17996"/>
                      <a:pt x="141133" y="18086"/>
                      <a:pt x="141519" y="18287"/>
                    </a:cubicBezTo>
                    <a:cubicBezTo>
                      <a:pt x="141913" y="18491"/>
                      <a:pt x="142318" y="18567"/>
                      <a:pt x="142722" y="18567"/>
                    </a:cubicBezTo>
                    <a:cubicBezTo>
                      <a:pt x="143310" y="18567"/>
                      <a:pt x="143896" y="18407"/>
                      <a:pt x="144440" y="18253"/>
                    </a:cubicBezTo>
                    <a:cubicBezTo>
                      <a:pt x="145183" y="18028"/>
                      <a:pt x="144301" y="17320"/>
                      <a:pt x="144440" y="16905"/>
                    </a:cubicBezTo>
                    <a:cubicBezTo>
                      <a:pt x="144595" y="16473"/>
                      <a:pt x="144232" y="15764"/>
                      <a:pt x="144803" y="15626"/>
                    </a:cubicBezTo>
                    <a:cubicBezTo>
                      <a:pt x="144894" y="15602"/>
                      <a:pt x="144986" y="15590"/>
                      <a:pt x="145078" y="15590"/>
                    </a:cubicBezTo>
                    <a:cubicBezTo>
                      <a:pt x="145503" y="15590"/>
                      <a:pt x="145922" y="15838"/>
                      <a:pt x="146306" y="16179"/>
                    </a:cubicBezTo>
                    <a:cubicBezTo>
                      <a:pt x="146709" y="16532"/>
                      <a:pt x="147171" y="16997"/>
                      <a:pt x="147617" y="16997"/>
                    </a:cubicBezTo>
                    <a:cubicBezTo>
                      <a:pt x="147935" y="16997"/>
                      <a:pt x="148244" y="16760"/>
                      <a:pt x="148518" y="16075"/>
                    </a:cubicBezTo>
                    <a:cubicBezTo>
                      <a:pt x="148584" y="15900"/>
                      <a:pt x="148692" y="15801"/>
                      <a:pt x="148828" y="15801"/>
                    </a:cubicBezTo>
                    <a:cubicBezTo>
                      <a:pt x="148906" y="15801"/>
                      <a:pt x="148994" y="15833"/>
                      <a:pt x="149088" y="15903"/>
                    </a:cubicBezTo>
                    <a:cubicBezTo>
                      <a:pt x="149348" y="16110"/>
                      <a:pt x="149348" y="16335"/>
                      <a:pt x="149192" y="16646"/>
                    </a:cubicBezTo>
                    <a:cubicBezTo>
                      <a:pt x="148743" y="17596"/>
                      <a:pt x="147965" y="18547"/>
                      <a:pt x="147965" y="19497"/>
                    </a:cubicBezTo>
                    <a:cubicBezTo>
                      <a:pt x="147931" y="21122"/>
                      <a:pt x="148708" y="22677"/>
                      <a:pt x="150022" y="23627"/>
                    </a:cubicBezTo>
                    <a:cubicBezTo>
                      <a:pt x="151231" y="24561"/>
                      <a:pt x="152631" y="25269"/>
                      <a:pt x="153582" y="26513"/>
                    </a:cubicBezTo>
                    <a:cubicBezTo>
                      <a:pt x="153835" y="26852"/>
                      <a:pt x="154112" y="27339"/>
                      <a:pt x="154580" y="27339"/>
                    </a:cubicBezTo>
                    <a:cubicBezTo>
                      <a:pt x="154686" y="27339"/>
                      <a:pt x="154802" y="27314"/>
                      <a:pt x="154930" y="27257"/>
                    </a:cubicBezTo>
                    <a:cubicBezTo>
                      <a:pt x="155621" y="26928"/>
                      <a:pt x="155673" y="26271"/>
                      <a:pt x="155604" y="25615"/>
                    </a:cubicBezTo>
                    <a:cubicBezTo>
                      <a:pt x="155448" y="24025"/>
                      <a:pt x="155863" y="22435"/>
                      <a:pt x="154739" y="20845"/>
                    </a:cubicBezTo>
                    <a:cubicBezTo>
                      <a:pt x="154065" y="19877"/>
                      <a:pt x="153772" y="18823"/>
                      <a:pt x="152406" y="18737"/>
                    </a:cubicBezTo>
                    <a:cubicBezTo>
                      <a:pt x="152044" y="18720"/>
                      <a:pt x="151940" y="18478"/>
                      <a:pt x="151888" y="18201"/>
                    </a:cubicBezTo>
                    <a:cubicBezTo>
                      <a:pt x="151820" y="17931"/>
                      <a:pt x="151918" y="17578"/>
                      <a:pt x="152229" y="17578"/>
                    </a:cubicBezTo>
                    <a:cubicBezTo>
                      <a:pt x="152236" y="17578"/>
                      <a:pt x="152243" y="17579"/>
                      <a:pt x="152251" y="17579"/>
                    </a:cubicBezTo>
                    <a:cubicBezTo>
                      <a:pt x="152284" y="17581"/>
                      <a:pt x="152317" y="17582"/>
                      <a:pt x="152350" y="17582"/>
                    </a:cubicBezTo>
                    <a:cubicBezTo>
                      <a:pt x="153000" y="17582"/>
                      <a:pt x="153628" y="17254"/>
                      <a:pt x="154277" y="17254"/>
                    </a:cubicBezTo>
                    <a:cubicBezTo>
                      <a:pt x="154558" y="17254"/>
                      <a:pt x="154844" y="17316"/>
                      <a:pt x="155137" y="17493"/>
                    </a:cubicBezTo>
                    <a:cubicBezTo>
                      <a:pt x="155393" y="17649"/>
                      <a:pt x="155627" y="17726"/>
                      <a:pt x="155836" y="17726"/>
                    </a:cubicBezTo>
                    <a:cubicBezTo>
                      <a:pt x="156249" y="17726"/>
                      <a:pt x="156566" y="17427"/>
                      <a:pt x="156761" y="16853"/>
                    </a:cubicBezTo>
                    <a:cubicBezTo>
                      <a:pt x="157072" y="15920"/>
                      <a:pt x="157954" y="15505"/>
                      <a:pt x="158662" y="15039"/>
                    </a:cubicBezTo>
                    <a:cubicBezTo>
                      <a:pt x="158771" y="14969"/>
                      <a:pt x="158912" y="14953"/>
                      <a:pt x="159064" y="14953"/>
                    </a:cubicBezTo>
                    <a:cubicBezTo>
                      <a:pt x="159192" y="14953"/>
                      <a:pt x="159327" y="14964"/>
                      <a:pt x="159458" y="14964"/>
                    </a:cubicBezTo>
                    <a:cubicBezTo>
                      <a:pt x="159792" y="14964"/>
                      <a:pt x="160100" y="14892"/>
                      <a:pt x="160183" y="14382"/>
                    </a:cubicBezTo>
                    <a:cubicBezTo>
                      <a:pt x="160304" y="13501"/>
                      <a:pt x="159475" y="13310"/>
                      <a:pt x="158887" y="12965"/>
                    </a:cubicBezTo>
                    <a:cubicBezTo>
                      <a:pt x="158662" y="12827"/>
                      <a:pt x="158334" y="12550"/>
                      <a:pt x="158351" y="12395"/>
                    </a:cubicBezTo>
                    <a:cubicBezTo>
                      <a:pt x="158404" y="12154"/>
                      <a:pt x="158582" y="12097"/>
                      <a:pt x="158776" y="12097"/>
                    </a:cubicBezTo>
                    <a:cubicBezTo>
                      <a:pt x="158903" y="12097"/>
                      <a:pt x="159037" y="12122"/>
                      <a:pt x="159146" y="12135"/>
                    </a:cubicBezTo>
                    <a:cubicBezTo>
                      <a:pt x="160460" y="12308"/>
                      <a:pt x="161652" y="12999"/>
                      <a:pt x="163017" y="12999"/>
                    </a:cubicBezTo>
                    <a:cubicBezTo>
                      <a:pt x="163570" y="12999"/>
                      <a:pt x="163795" y="12913"/>
                      <a:pt x="164002" y="12274"/>
                    </a:cubicBezTo>
                    <a:cubicBezTo>
                      <a:pt x="164745" y="10182"/>
                      <a:pt x="163311" y="10010"/>
                      <a:pt x="161998" y="9923"/>
                    </a:cubicBezTo>
                    <a:cubicBezTo>
                      <a:pt x="160218" y="9820"/>
                      <a:pt x="158438" y="9543"/>
                      <a:pt x="156710" y="9076"/>
                    </a:cubicBezTo>
                    <a:cubicBezTo>
                      <a:pt x="153313" y="8169"/>
                      <a:pt x="149984" y="6872"/>
                      <a:pt x="146431" y="6872"/>
                    </a:cubicBezTo>
                    <a:cubicBezTo>
                      <a:pt x="145249" y="6872"/>
                      <a:pt x="144041" y="7016"/>
                      <a:pt x="142798" y="7366"/>
                    </a:cubicBezTo>
                    <a:cubicBezTo>
                      <a:pt x="142441" y="7468"/>
                      <a:pt x="142044" y="7507"/>
                      <a:pt x="141624" y="7507"/>
                    </a:cubicBezTo>
                    <a:cubicBezTo>
                      <a:pt x="140475" y="7507"/>
                      <a:pt x="139148" y="7211"/>
                      <a:pt x="137959" y="7072"/>
                    </a:cubicBezTo>
                    <a:cubicBezTo>
                      <a:pt x="135760" y="6810"/>
                      <a:pt x="133765" y="5577"/>
                      <a:pt x="131513" y="5577"/>
                    </a:cubicBezTo>
                    <a:cubicBezTo>
                      <a:pt x="131235" y="5577"/>
                      <a:pt x="130953" y="5596"/>
                      <a:pt x="130666" y="5637"/>
                    </a:cubicBezTo>
                    <a:cubicBezTo>
                      <a:pt x="130197" y="5701"/>
                      <a:pt x="129713" y="5752"/>
                      <a:pt x="129231" y="5752"/>
                    </a:cubicBezTo>
                    <a:cubicBezTo>
                      <a:pt x="128525" y="5752"/>
                      <a:pt x="127823" y="5641"/>
                      <a:pt x="127175" y="5292"/>
                    </a:cubicBezTo>
                    <a:cubicBezTo>
                      <a:pt x="124583" y="3857"/>
                      <a:pt x="121352" y="4808"/>
                      <a:pt x="118811" y="3097"/>
                    </a:cubicBezTo>
                    <a:cubicBezTo>
                      <a:pt x="118623" y="2965"/>
                      <a:pt x="118385" y="2894"/>
                      <a:pt x="118144" y="2894"/>
                    </a:cubicBezTo>
                    <a:cubicBezTo>
                      <a:pt x="117786" y="2894"/>
                      <a:pt x="117421" y="3050"/>
                      <a:pt x="117204" y="3391"/>
                    </a:cubicBezTo>
                    <a:cubicBezTo>
                      <a:pt x="116737" y="4117"/>
                      <a:pt x="117601" y="4134"/>
                      <a:pt x="117930" y="4462"/>
                    </a:cubicBezTo>
                    <a:cubicBezTo>
                      <a:pt x="118103" y="4670"/>
                      <a:pt x="118154" y="4946"/>
                      <a:pt x="118068" y="5188"/>
                    </a:cubicBezTo>
                    <a:cubicBezTo>
                      <a:pt x="117958" y="5398"/>
                      <a:pt x="116241" y="5510"/>
                      <a:pt x="114740" y="5510"/>
                    </a:cubicBezTo>
                    <a:cubicBezTo>
                      <a:pt x="113645" y="5510"/>
                      <a:pt x="112664" y="5450"/>
                      <a:pt x="112503" y="5326"/>
                    </a:cubicBezTo>
                    <a:cubicBezTo>
                      <a:pt x="111242" y="4410"/>
                      <a:pt x="109825" y="3719"/>
                      <a:pt x="108321" y="3287"/>
                    </a:cubicBezTo>
                    <a:cubicBezTo>
                      <a:pt x="108108" y="3224"/>
                      <a:pt x="107902" y="3198"/>
                      <a:pt x="107703" y="3198"/>
                    </a:cubicBezTo>
                    <a:cubicBezTo>
                      <a:pt x="106742" y="3198"/>
                      <a:pt x="105934" y="3807"/>
                      <a:pt x="105084" y="3807"/>
                    </a:cubicBezTo>
                    <a:cubicBezTo>
                      <a:pt x="105000" y="3807"/>
                      <a:pt x="104915" y="3801"/>
                      <a:pt x="104830" y="3788"/>
                    </a:cubicBezTo>
                    <a:cubicBezTo>
                      <a:pt x="102083" y="3391"/>
                      <a:pt x="99266" y="3909"/>
                      <a:pt x="96760" y="1559"/>
                    </a:cubicBezTo>
                    <a:cubicBezTo>
                      <a:pt x="95295" y="185"/>
                      <a:pt x="93272" y="50"/>
                      <a:pt x="91223" y="50"/>
                    </a:cubicBezTo>
                    <a:cubicBezTo>
                      <a:pt x="90718" y="50"/>
                      <a:pt x="90212" y="58"/>
                      <a:pt x="89713" y="58"/>
                    </a:cubicBezTo>
                    <a:cubicBezTo>
                      <a:pt x="89152" y="58"/>
                      <a:pt x="88600" y="48"/>
                      <a:pt x="88067" y="4"/>
                    </a:cubicBezTo>
                    <a:cubicBezTo>
                      <a:pt x="88037" y="2"/>
                      <a:pt x="88007" y="1"/>
                      <a:pt x="879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4" name="Google Shape;2704;p43"/>
              <p:cNvSpPr/>
              <p:nvPr/>
            </p:nvSpPr>
            <p:spPr>
              <a:xfrm>
                <a:off x="4673460" y="7404600"/>
                <a:ext cx="2138297" cy="1569232"/>
              </a:xfrm>
              <a:custGeom>
                <a:avLst/>
                <a:gdLst/>
                <a:ahLst/>
                <a:cxnLst/>
                <a:rect l="l" t="t" r="r" b="b"/>
                <a:pathLst>
                  <a:path w="44363" h="32555" extrusionOk="0">
                    <a:moveTo>
                      <a:pt x="28245" y="1"/>
                    </a:moveTo>
                    <a:cubicBezTo>
                      <a:pt x="27747" y="1"/>
                      <a:pt x="27602" y="373"/>
                      <a:pt x="27634" y="804"/>
                    </a:cubicBezTo>
                    <a:cubicBezTo>
                      <a:pt x="27737" y="2117"/>
                      <a:pt x="27979" y="3482"/>
                      <a:pt x="27996" y="4778"/>
                    </a:cubicBezTo>
                    <a:cubicBezTo>
                      <a:pt x="28014" y="5660"/>
                      <a:pt x="28567" y="7094"/>
                      <a:pt x="27634" y="7267"/>
                    </a:cubicBezTo>
                    <a:cubicBezTo>
                      <a:pt x="27521" y="7286"/>
                      <a:pt x="27406" y="7295"/>
                      <a:pt x="27290" y="7295"/>
                    </a:cubicBezTo>
                    <a:cubicBezTo>
                      <a:pt x="25431" y="7295"/>
                      <a:pt x="23230" y="4918"/>
                      <a:pt x="23555" y="3275"/>
                    </a:cubicBezTo>
                    <a:cubicBezTo>
                      <a:pt x="23754" y="2264"/>
                      <a:pt x="23333" y="1317"/>
                      <a:pt x="22034" y="1317"/>
                    </a:cubicBezTo>
                    <a:cubicBezTo>
                      <a:pt x="21978" y="1317"/>
                      <a:pt x="21920" y="1318"/>
                      <a:pt x="21862" y="1322"/>
                    </a:cubicBezTo>
                    <a:cubicBezTo>
                      <a:pt x="21814" y="1325"/>
                      <a:pt x="21765" y="1327"/>
                      <a:pt x="21716" y="1327"/>
                    </a:cubicBezTo>
                    <a:cubicBezTo>
                      <a:pt x="20777" y="1327"/>
                      <a:pt x="19668" y="752"/>
                      <a:pt x="18692" y="752"/>
                    </a:cubicBezTo>
                    <a:cubicBezTo>
                      <a:pt x="18107" y="752"/>
                      <a:pt x="17570" y="958"/>
                      <a:pt x="17144" y="1616"/>
                    </a:cubicBezTo>
                    <a:cubicBezTo>
                      <a:pt x="16642" y="2376"/>
                      <a:pt x="15295" y="2826"/>
                      <a:pt x="15191" y="4035"/>
                    </a:cubicBezTo>
                    <a:cubicBezTo>
                      <a:pt x="15162" y="4430"/>
                      <a:pt x="15144" y="4616"/>
                      <a:pt x="15002" y="4616"/>
                    </a:cubicBezTo>
                    <a:cubicBezTo>
                      <a:pt x="14889" y="4616"/>
                      <a:pt x="14698" y="4499"/>
                      <a:pt x="14361" y="4277"/>
                    </a:cubicBezTo>
                    <a:cubicBezTo>
                      <a:pt x="13724" y="3844"/>
                      <a:pt x="13113" y="3612"/>
                      <a:pt x="12606" y="3612"/>
                    </a:cubicBezTo>
                    <a:cubicBezTo>
                      <a:pt x="12042" y="3612"/>
                      <a:pt x="11607" y="3900"/>
                      <a:pt x="11406" y="4519"/>
                    </a:cubicBezTo>
                    <a:cubicBezTo>
                      <a:pt x="10784" y="6334"/>
                      <a:pt x="8710" y="7215"/>
                      <a:pt x="8624" y="9392"/>
                    </a:cubicBezTo>
                    <a:cubicBezTo>
                      <a:pt x="8607" y="10153"/>
                      <a:pt x="7933" y="10619"/>
                      <a:pt x="7086" y="10879"/>
                    </a:cubicBezTo>
                    <a:cubicBezTo>
                      <a:pt x="5669" y="11311"/>
                      <a:pt x="4355" y="11864"/>
                      <a:pt x="3007" y="12382"/>
                    </a:cubicBezTo>
                    <a:cubicBezTo>
                      <a:pt x="1003" y="13160"/>
                      <a:pt x="0" y="16910"/>
                      <a:pt x="1538" y="19018"/>
                    </a:cubicBezTo>
                    <a:cubicBezTo>
                      <a:pt x="2835" y="20798"/>
                      <a:pt x="3128" y="22595"/>
                      <a:pt x="3992" y="24375"/>
                    </a:cubicBezTo>
                    <a:cubicBezTo>
                      <a:pt x="4494" y="25360"/>
                      <a:pt x="4424" y="26276"/>
                      <a:pt x="3750" y="26950"/>
                    </a:cubicBezTo>
                    <a:cubicBezTo>
                      <a:pt x="3353" y="27348"/>
                      <a:pt x="3509" y="27797"/>
                      <a:pt x="4148" y="28298"/>
                    </a:cubicBezTo>
                    <a:cubicBezTo>
                      <a:pt x="5020" y="28962"/>
                      <a:pt x="5824" y="29302"/>
                      <a:pt x="6549" y="29302"/>
                    </a:cubicBezTo>
                    <a:cubicBezTo>
                      <a:pt x="7089" y="29302"/>
                      <a:pt x="7586" y="29114"/>
                      <a:pt x="8036" y="28730"/>
                    </a:cubicBezTo>
                    <a:cubicBezTo>
                      <a:pt x="8740" y="28095"/>
                      <a:pt x="9643" y="27747"/>
                      <a:pt x="10576" y="27747"/>
                    </a:cubicBezTo>
                    <a:cubicBezTo>
                      <a:pt x="10811" y="27747"/>
                      <a:pt x="11049" y="27769"/>
                      <a:pt x="11285" y="27814"/>
                    </a:cubicBezTo>
                    <a:cubicBezTo>
                      <a:pt x="11420" y="27836"/>
                      <a:pt x="11551" y="27846"/>
                      <a:pt x="11676" y="27846"/>
                    </a:cubicBezTo>
                    <a:cubicBezTo>
                      <a:pt x="12065" y="27846"/>
                      <a:pt x="12402" y="27743"/>
                      <a:pt x="12650" y="27521"/>
                    </a:cubicBezTo>
                    <a:cubicBezTo>
                      <a:pt x="14551" y="25793"/>
                      <a:pt x="17368" y="25343"/>
                      <a:pt x="20047" y="24790"/>
                    </a:cubicBezTo>
                    <a:cubicBezTo>
                      <a:pt x="20247" y="24746"/>
                      <a:pt x="20464" y="24721"/>
                      <a:pt x="20691" y="24721"/>
                    </a:cubicBezTo>
                    <a:cubicBezTo>
                      <a:pt x="21623" y="24721"/>
                      <a:pt x="22712" y="25150"/>
                      <a:pt x="23365" y="26484"/>
                    </a:cubicBezTo>
                    <a:cubicBezTo>
                      <a:pt x="23667" y="27105"/>
                      <a:pt x="23855" y="28198"/>
                      <a:pt x="25083" y="28198"/>
                    </a:cubicBezTo>
                    <a:cubicBezTo>
                      <a:pt x="25120" y="28198"/>
                      <a:pt x="25158" y="28197"/>
                      <a:pt x="25197" y="28195"/>
                    </a:cubicBezTo>
                    <a:cubicBezTo>
                      <a:pt x="25345" y="28183"/>
                      <a:pt x="25455" y="28022"/>
                      <a:pt x="25593" y="28022"/>
                    </a:cubicBezTo>
                    <a:cubicBezTo>
                      <a:pt x="25664" y="28022"/>
                      <a:pt x="25742" y="28065"/>
                      <a:pt x="25836" y="28195"/>
                    </a:cubicBezTo>
                    <a:cubicBezTo>
                      <a:pt x="25923" y="28298"/>
                      <a:pt x="25767" y="28592"/>
                      <a:pt x="25612" y="28713"/>
                    </a:cubicBezTo>
                    <a:cubicBezTo>
                      <a:pt x="25318" y="28938"/>
                      <a:pt x="24903" y="29128"/>
                      <a:pt x="25283" y="29646"/>
                    </a:cubicBezTo>
                    <a:cubicBezTo>
                      <a:pt x="25508" y="29871"/>
                      <a:pt x="25802" y="30026"/>
                      <a:pt x="26113" y="30078"/>
                    </a:cubicBezTo>
                    <a:cubicBezTo>
                      <a:pt x="26172" y="30086"/>
                      <a:pt x="26229" y="30090"/>
                      <a:pt x="26283" y="30090"/>
                    </a:cubicBezTo>
                    <a:cubicBezTo>
                      <a:pt x="26710" y="30090"/>
                      <a:pt x="27006" y="29856"/>
                      <a:pt x="27098" y="29473"/>
                    </a:cubicBezTo>
                    <a:cubicBezTo>
                      <a:pt x="27115" y="29335"/>
                      <a:pt x="27098" y="29197"/>
                      <a:pt x="27029" y="29076"/>
                    </a:cubicBezTo>
                    <a:cubicBezTo>
                      <a:pt x="26976" y="28903"/>
                      <a:pt x="26992" y="28848"/>
                      <a:pt x="27041" y="28848"/>
                    </a:cubicBezTo>
                    <a:cubicBezTo>
                      <a:pt x="27105" y="28848"/>
                      <a:pt x="27225" y="28941"/>
                      <a:pt x="27322" y="28990"/>
                    </a:cubicBezTo>
                    <a:cubicBezTo>
                      <a:pt x="27824" y="29266"/>
                      <a:pt x="28463" y="29473"/>
                      <a:pt x="28169" y="30113"/>
                    </a:cubicBezTo>
                    <a:cubicBezTo>
                      <a:pt x="27945" y="30597"/>
                      <a:pt x="28117" y="31029"/>
                      <a:pt x="28809" y="31461"/>
                    </a:cubicBezTo>
                    <a:cubicBezTo>
                      <a:pt x="30199" y="32318"/>
                      <a:pt x="31628" y="32554"/>
                      <a:pt x="32898" y="32554"/>
                    </a:cubicBezTo>
                    <a:cubicBezTo>
                      <a:pt x="33522" y="32554"/>
                      <a:pt x="34108" y="32497"/>
                      <a:pt x="34633" y="32429"/>
                    </a:cubicBezTo>
                    <a:cubicBezTo>
                      <a:pt x="36672" y="32135"/>
                      <a:pt x="39299" y="31824"/>
                      <a:pt x="39299" y="29145"/>
                    </a:cubicBezTo>
                    <a:cubicBezTo>
                      <a:pt x="39299" y="28938"/>
                      <a:pt x="39541" y="28799"/>
                      <a:pt x="39592" y="28575"/>
                    </a:cubicBezTo>
                    <a:cubicBezTo>
                      <a:pt x="40024" y="26968"/>
                      <a:pt x="41804" y="26363"/>
                      <a:pt x="42496" y="24998"/>
                    </a:cubicBezTo>
                    <a:cubicBezTo>
                      <a:pt x="44224" y="21559"/>
                      <a:pt x="44362" y="17722"/>
                      <a:pt x="40232" y="13661"/>
                    </a:cubicBezTo>
                    <a:cubicBezTo>
                      <a:pt x="38953" y="12399"/>
                      <a:pt x="38037" y="10671"/>
                      <a:pt x="36309" y="9859"/>
                    </a:cubicBezTo>
                    <a:cubicBezTo>
                      <a:pt x="34494" y="9012"/>
                      <a:pt x="34080" y="7716"/>
                      <a:pt x="33509" y="6472"/>
                    </a:cubicBezTo>
                    <a:cubicBezTo>
                      <a:pt x="33388" y="5608"/>
                      <a:pt x="33008" y="4761"/>
                      <a:pt x="32213" y="4346"/>
                    </a:cubicBezTo>
                    <a:cubicBezTo>
                      <a:pt x="30658" y="3465"/>
                      <a:pt x="30278" y="2100"/>
                      <a:pt x="29414" y="942"/>
                    </a:cubicBezTo>
                    <a:cubicBezTo>
                      <a:pt x="29120" y="544"/>
                      <a:pt x="28947" y="78"/>
                      <a:pt x="28377" y="9"/>
                    </a:cubicBezTo>
                    <a:cubicBezTo>
                      <a:pt x="28330" y="3"/>
                      <a:pt x="28287" y="1"/>
                      <a:pt x="2824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5" name="Google Shape;2705;p43"/>
              <p:cNvSpPr/>
              <p:nvPr/>
            </p:nvSpPr>
            <p:spPr>
              <a:xfrm>
                <a:off x="5692184" y="6856359"/>
                <a:ext cx="1102093" cy="601182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2472" extrusionOk="0">
                    <a:moveTo>
                      <a:pt x="3070" y="1"/>
                    </a:moveTo>
                    <a:cubicBezTo>
                      <a:pt x="2939" y="1"/>
                      <a:pt x="2792" y="15"/>
                      <a:pt x="2627" y="46"/>
                    </a:cubicBezTo>
                    <a:cubicBezTo>
                      <a:pt x="1833" y="202"/>
                      <a:pt x="830" y="29"/>
                      <a:pt x="415" y="927"/>
                    </a:cubicBezTo>
                    <a:cubicBezTo>
                      <a:pt x="1" y="1826"/>
                      <a:pt x="934" y="1861"/>
                      <a:pt x="1400" y="2189"/>
                    </a:cubicBezTo>
                    <a:cubicBezTo>
                      <a:pt x="1504" y="2258"/>
                      <a:pt x="1366" y="2569"/>
                      <a:pt x="1435" y="2742"/>
                    </a:cubicBezTo>
                    <a:cubicBezTo>
                      <a:pt x="1757" y="3623"/>
                      <a:pt x="1963" y="4886"/>
                      <a:pt x="3062" y="4886"/>
                    </a:cubicBezTo>
                    <a:cubicBezTo>
                      <a:pt x="3084" y="4886"/>
                      <a:pt x="3106" y="4886"/>
                      <a:pt x="3129" y="4885"/>
                    </a:cubicBezTo>
                    <a:cubicBezTo>
                      <a:pt x="3207" y="4880"/>
                      <a:pt x="3284" y="4878"/>
                      <a:pt x="3360" y="4878"/>
                    </a:cubicBezTo>
                    <a:cubicBezTo>
                      <a:pt x="4698" y="4878"/>
                      <a:pt x="5731" y="5570"/>
                      <a:pt x="6810" y="6077"/>
                    </a:cubicBezTo>
                    <a:cubicBezTo>
                      <a:pt x="7328" y="6319"/>
                      <a:pt x="8019" y="7322"/>
                      <a:pt x="7207" y="8203"/>
                    </a:cubicBezTo>
                    <a:cubicBezTo>
                      <a:pt x="6913" y="8531"/>
                      <a:pt x="6948" y="8911"/>
                      <a:pt x="7121" y="9292"/>
                    </a:cubicBezTo>
                    <a:cubicBezTo>
                      <a:pt x="7274" y="9613"/>
                      <a:pt x="7597" y="9810"/>
                      <a:pt x="7934" y="9810"/>
                    </a:cubicBezTo>
                    <a:cubicBezTo>
                      <a:pt x="8014" y="9810"/>
                      <a:pt x="8095" y="9799"/>
                      <a:pt x="8175" y="9775"/>
                    </a:cubicBezTo>
                    <a:cubicBezTo>
                      <a:pt x="8275" y="9755"/>
                      <a:pt x="8368" y="9745"/>
                      <a:pt x="8457" y="9745"/>
                    </a:cubicBezTo>
                    <a:cubicBezTo>
                      <a:pt x="8811" y="9745"/>
                      <a:pt x="9087" y="9900"/>
                      <a:pt x="9419" y="10121"/>
                    </a:cubicBezTo>
                    <a:cubicBezTo>
                      <a:pt x="10079" y="10569"/>
                      <a:pt x="10930" y="10787"/>
                      <a:pt x="11688" y="10787"/>
                    </a:cubicBezTo>
                    <a:cubicBezTo>
                      <a:pt x="12538" y="10787"/>
                      <a:pt x="13270" y="10513"/>
                      <a:pt x="13480" y="9983"/>
                    </a:cubicBezTo>
                    <a:cubicBezTo>
                      <a:pt x="13648" y="9563"/>
                      <a:pt x="13555" y="9014"/>
                      <a:pt x="14230" y="9014"/>
                    </a:cubicBezTo>
                    <a:cubicBezTo>
                      <a:pt x="14250" y="9014"/>
                      <a:pt x="14271" y="9014"/>
                      <a:pt x="14293" y="9015"/>
                    </a:cubicBezTo>
                    <a:cubicBezTo>
                      <a:pt x="15036" y="9050"/>
                      <a:pt x="15381" y="9516"/>
                      <a:pt x="15450" y="10138"/>
                    </a:cubicBezTo>
                    <a:cubicBezTo>
                      <a:pt x="15640" y="11486"/>
                      <a:pt x="16522" y="11953"/>
                      <a:pt x="17697" y="11988"/>
                    </a:cubicBezTo>
                    <a:cubicBezTo>
                      <a:pt x="18224" y="11988"/>
                      <a:pt x="18870" y="12472"/>
                      <a:pt x="19366" y="12472"/>
                    </a:cubicBezTo>
                    <a:cubicBezTo>
                      <a:pt x="19602" y="12472"/>
                      <a:pt x="19804" y="12362"/>
                      <a:pt x="19944" y="12039"/>
                    </a:cubicBezTo>
                    <a:cubicBezTo>
                      <a:pt x="20289" y="11210"/>
                      <a:pt x="19287" y="10398"/>
                      <a:pt x="18596" y="9758"/>
                    </a:cubicBezTo>
                    <a:cubicBezTo>
                      <a:pt x="18164" y="9361"/>
                      <a:pt x="17420" y="8825"/>
                      <a:pt x="17749" y="8272"/>
                    </a:cubicBezTo>
                    <a:cubicBezTo>
                      <a:pt x="17984" y="7884"/>
                      <a:pt x="18253" y="7197"/>
                      <a:pt x="18937" y="7197"/>
                    </a:cubicBezTo>
                    <a:cubicBezTo>
                      <a:pt x="19107" y="7197"/>
                      <a:pt x="19302" y="7239"/>
                      <a:pt x="19529" y="7339"/>
                    </a:cubicBezTo>
                    <a:cubicBezTo>
                      <a:pt x="19732" y="7429"/>
                      <a:pt x="19935" y="7468"/>
                      <a:pt x="20135" y="7468"/>
                    </a:cubicBezTo>
                    <a:cubicBezTo>
                      <a:pt x="20854" y="7468"/>
                      <a:pt x="21544" y="6970"/>
                      <a:pt x="22138" y="6578"/>
                    </a:cubicBezTo>
                    <a:cubicBezTo>
                      <a:pt x="22795" y="6146"/>
                      <a:pt x="22864" y="5248"/>
                      <a:pt x="22311" y="4643"/>
                    </a:cubicBezTo>
                    <a:cubicBezTo>
                      <a:pt x="22115" y="4425"/>
                      <a:pt x="21948" y="4340"/>
                      <a:pt x="21799" y="4340"/>
                    </a:cubicBezTo>
                    <a:cubicBezTo>
                      <a:pt x="21465" y="4340"/>
                      <a:pt x="21227" y="4774"/>
                      <a:pt x="20963" y="5110"/>
                    </a:cubicBezTo>
                    <a:cubicBezTo>
                      <a:pt x="20756" y="5334"/>
                      <a:pt x="20479" y="5472"/>
                      <a:pt x="20168" y="5507"/>
                    </a:cubicBezTo>
                    <a:cubicBezTo>
                      <a:pt x="20112" y="5512"/>
                      <a:pt x="20051" y="5514"/>
                      <a:pt x="19986" y="5514"/>
                    </a:cubicBezTo>
                    <a:cubicBezTo>
                      <a:pt x="18639" y="5514"/>
                      <a:pt x="15548" y="4518"/>
                      <a:pt x="14344" y="3727"/>
                    </a:cubicBezTo>
                    <a:cubicBezTo>
                      <a:pt x="13999" y="3485"/>
                      <a:pt x="13636" y="3295"/>
                      <a:pt x="13238" y="3139"/>
                    </a:cubicBezTo>
                    <a:cubicBezTo>
                      <a:pt x="11925" y="2690"/>
                      <a:pt x="10473" y="2465"/>
                      <a:pt x="9298" y="1774"/>
                    </a:cubicBezTo>
                    <a:cubicBezTo>
                      <a:pt x="8770" y="1458"/>
                      <a:pt x="8301" y="1322"/>
                      <a:pt x="7877" y="1322"/>
                    </a:cubicBezTo>
                    <a:cubicBezTo>
                      <a:pt x="7093" y="1322"/>
                      <a:pt x="6459" y="1787"/>
                      <a:pt x="5876" y="2448"/>
                    </a:cubicBezTo>
                    <a:cubicBezTo>
                      <a:pt x="5497" y="2886"/>
                      <a:pt x="5240" y="3062"/>
                      <a:pt x="5050" y="3062"/>
                    </a:cubicBezTo>
                    <a:cubicBezTo>
                      <a:pt x="4739" y="3062"/>
                      <a:pt x="4614" y="2586"/>
                      <a:pt x="4442" y="2016"/>
                    </a:cubicBezTo>
                    <a:cubicBezTo>
                      <a:pt x="4193" y="1191"/>
                      <a:pt x="4266" y="1"/>
                      <a:pt x="307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6" name="Google Shape;2706;p43"/>
              <p:cNvSpPr/>
              <p:nvPr/>
            </p:nvSpPr>
            <p:spPr>
              <a:xfrm>
                <a:off x="4644299" y="6452480"/>
                <a:ext cx="543985" cy="614003"/>
              </a:xfrm>
              <a:custGeom>
                <a:avLst/>
                <a:gdLst/>
                <a:ahLst/>
                <a:cxnLst/>
                <a:rect l="l" t="t" r="r" b="b"/>
                <a:pathLst>
                  <a:path w="11286" h="12738" extrusionOk="0">
                    <a:moveTo>
                      <a:pt x="8163" y="0"/>
                    </a:moveTo>
                    <a:cubicBezTo>
                      <a:pt x="7646" y="0"/>
                      <a:pt x="7307" y="634"/>
                      <a:pt x="7121" y="1115"/>
                    </a:cubicBezTo>
                    <a:cubicBezTo>
                      <a:pt x="6498" y="2618"/>
                      <a:pt x="5081" y="3362"/>
                      <a:pt x="4027" y="4450"/>
                    </a:cubicBezTo>
                    <a:cubicBezTo>
                      <a:pt x="3562" y="4916"/>
                      <a:pt x="2753" y="5709"/>
                      <a:pt x="2170" y="5709"/>
                    </a:cubicBezTo>
                    <a:cubicBezTo>
                      <a:pt x="2125" y="5709"/>
                      <a:pt x="2082" y="5704"/>
                      <a:pt x="2040" y="5695"/>
                    </a:cubicBezTo>
                    <a:cubicBezTo>
                      <a:pt x="1767" y="5631"/>
                      <a:pt x="1536" y="5602"/>
                      <a:pt x="1339" y="5602"/>
                    </a:cubicBezTo>
                    <a:cubicBezTo>
                      <a:pt x="150" y="5602"/>
                      <a:pt x="215" y="6659"/>
                      <a:pt x="52" y="7475"/>
                    </a:cubicBezTo>
                    <a:cubicBezTo>
                      <a:pt x="1" y="9410"/>
                      <a:pt x="1625" y="11518"/>
                      <a:pt x="3267" y="12123"/>
                    </a:cubicBezTo>
                    <a:cubicBezTo>
                      <a:pt x="3638" y="12262"/>
                      <a:pt x="4019" y="12277"/>
                      <a:pt x="4389" y="12277"/>
                    </a:cubicBezTo>
                    <a:cubicBezTo>
                      <a:pt x="4488" y="12277"/>
                      <a:pt x="4586" y="12276"/>
                      <a:pt x="4683" y="12276"/>
                    </a:cubicBezTo>
                    <a:cubicBezTo>
                      <a:pt x="5034" y="12276"/>
                      <a:pt x="5369" y="12290"/>
                      <a:pt x="5669" y="12417"/>
                    </a:cubicBezTo>
                    <a:cubicBezTo>
                      <a:pt x="6156" y="12630"/>
                      <a:pt x="6559" y="12738"/>
                      <a:pt x="6895" y="12738"/>
                    </a:cubicBezTo>
                    <a:cubicBezTo>
                      <a:pt x="7678" y="12738"/>
                      <a:pt x="8093" y="12148"/>
                      <a:pt x="8348" y="10914"/>
                    </a:cubicBezTo>
                    <a:cubicBezTo>
                      <a:pt x="8572" y="9773"/>
                      <a:pt x="9073" y="8235"/>
                      <a:pt x="9937" y="7786"/>
                    </a:cubicBezTo>
                    <a:cubicBezTo>
                      <a:pt x="11268" y="7094"/>
                      <a:pt x="10577" y="6697"/>
                      <a:pt x="10231" y="6023"/>
                    </a:cubicBezTo>
                    <a:cubicBezTo>
                      <a:pt x="9782" y="5124"/>
                      <a:pt x="8797" y="4278"/>
                      <a:pt x="10058" y="3189"/>
                    </a:cubicBezTo>
                    <a:cubicBezTo>
                      <a:pt x="10404" y="2895"/>
                      <a:pt x="11285" y="2618"/>
                      <a:pt x="10853" y="1945"/>
                    </a:cubicBezTo>
                    <a:cubicBezTo>
                      <a:pt x="10266" y="1063"/>
                      <a:pt x="9402" y="286"/>
                      <a:pt x="8348" y="26"/>
                    </a:cubicBezTo>
                    <a:cubicBezTo>
                      <a:pt x="8284" y="9"/>
                      <a:pt x="8222" y="0"/>
                      <a:pt x="81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7" name="Google Shape;2707;p43"/>
              <p:cNvSpPr/>
              <p:nvPr/>
            </p:nvSpPr>
            <p:spPr>
              <a:xfrm>
                <a:off x="3961246" y="6521890"/>
                <a:ext cx="1044590" cy="830433"/>
              </a:xfrm>
              <a:custGeom>
                <a:avLst/>
                <a:gdLst/>
                <a:ahLst/>
                <a:cxnLst/>
                <a:rect l="l" t="t" r="r" b="b"/>
                <a:pathLst>
                  <a:path w="21672" h="17228" extrusionOk="0">
                    <a:moveTo>
                      <a:pt x="7484" y="4583"/>
                    </a:moveTo>
                    <a:lnTo>
                      <a:pt x="7484" y="4583"/>
                    </a:lnTo>
                    <a:cubicBezTo>
                      <a:pt x="7486" y="4586"/>
                      <a:pt x="7488" y="4589"/>
                      <a:pt x="7491" y="4592"/>
                    </a:cubicBezTo>
                    <a:lnTo>
                      <a:pt x="7491" y="4592"/>
                    </a:lnTo>
                    <a:cubicBezTo>
                      <a:pt x="7494" y="4595"/>
                      <a:pt x="7498" y="4597"/>
                      <a:pt x="7501" y="4600"/>
                    </a:cubicBezTo>
                    <a:lnTo>
                      <a:pt x="7484" y="4583"/>
                    </a:lnTo>
                    <a:close/>
                    <a:moveTo>
                      <a:pt x="1210" y="0"/>
                    </a:moveTo>
                    <a:cubicBezTo>
                      <a:pt x="910" y="0"/>
                      <a:pt x="646" y="84"/>
                      <a:pt x="415" y="314"/>
                    </a:cubicBezTo>
                    <a:cubicBezTo>
                      <a:pt x="1" y="712"/>
                      <a:pt x="260" y="1127"/>
                      <a:pt x="571" y="1403"/>
                    </a:cubicBezTo>
                    <a:cubicBezTo>
                      <a:pt x="1833" y="2561"/>
                      <a:pt x="2939" y="3874"/>
                      <a:pt x="3872" y="5309"/>
                    </a:cubicBezTo>
                    <a:cubicBezTo>
                      <a:pt x="5894" y="8264"/>
                      <a:pt x="6948" y="12014"/>
                      <a:pt x="10663" y="13552"/>
                    </a:cubicBezTo>
                    <a:cubicBezTo>
                      <a:pt x="10715" y="13587"/>
                      <a:pt x="10733" y="13656"/>
                      <a:pt x="10733" y="13725"/>
                    </a:cubicBezTo>
                    <a:cubicBezTo>
                      <a:pt x="10007" y="15522"/>
                      <a:pt x="11579" y="15401"/>
                      <a:pt x="12478" y="15660"/>
                    </a:cubicBezTo>
                    <a:cubicBezTo>
                      <a:pt x="14932" y="16334"/>
                      <a:pt x="17420" y="16801"/>
                      <a:pt x="19961" y="17043"/>
                    </a:cubicBezTo>
                    <a:cubicBezTo>
                      <a:pt x="20276" y="17079"/>
                      <a:pt x="20618" y="17227"/>
                      <a:pt x="20904" y="17227"/>
                    </a:cubicBezTo>
                    <a:cubicBezTo>
                      <a:pt x="21167" y="17227"/>
                      <a:pt x="21382" y="17101"/>
                      <a:pt x="21482" y="16645"/>
                    </a:cubicBezTo>
                    <a:cubicBezTo>
                      <a:pt x="21672" y="15816"/>
                      <a:pt x="20842" y="15626"/>
                      <a:pt x="20306" y="15280"/>
                    </a:cubicBezTo>
                    <a:cubicBezTo>
                      <a:pt x="18129" y="13932"/>
                      <a:pt x="15502" y="14347"/>
                      <a:pt x="13204" y="13448"/>
                    </a:cubicBezTo>
                    <a:cubicBezTo>
                      <a:pt x="13103" y="13410"/>
                      <a:pt x="12986" y="13400"/>
                      <a:pt x="12863" y="13400"/>
                    </a:cubicBezTo>
                    <a:cubicBezTo>
                      <a:pt x="12726" y="13400"/>
                      <a:pt x="12582" y="13412"/>
                      <a:pt x="12448" y="13412"/>
                    </a:cubicBezTo>
                    <a:cubicBezTo>
                      <a:pt x="12162" y="13412"/>
                      <a:pt x="11919" y="13355"/>
                      <a:pt x="11873" y="12999"/>
                    </a:cubicBezTo>
                    <a:cubicBezTo>
                      <a:pt x="11769" y="12221"/>
                      <a:pt x="11614" y="11288"/>
                      <a:pt x="12409" y="10666"/>
                    </a:cubicBezTo>
                    <a:cubicBezTo>
                      <a:pt x="12979" y="10199"/>
                      <a:pt x="12806" y="9836"/>
                      <a:pt x="12478" y="9249"/>
                    </a:cubicBezTo>
                    <a:cubicBezTo>
                      <a:pt x="11908" y="8195"/>
                      <a:pt x="10352" y="8558"/>
                      <a:pt x="10076" y="7849"/>
                    </a:cubicBezTo>
                    <a:cubicBezTo>
                      <a:pt x="9542" y="6419"/>
                      <a:pt x="8354" y="5659"/>
                      <a:pt x="7491" y="4592"/>
                    </a:cubicBezTo>
                    <a:lnTo>
                      <a:pt x="7491" y="4592"/>
                    </a:lnTo>
                    <a:cubicBezTo>
                      <a:pt x="6993" y="4179"/>
                      <a:pt x="6512" y="3733"/>
                      <a:pt x="5980" y="3339"/>
                    </a:cubicBezTo>
                    <a:cubicBezTo>
                      <a:pt x="4563" y="2285"/>
                      <a:pt x="3682" y="522"/>
                      <a:pt x="1763" y="72"/>
                    </a:cubicBezTo>
                    <a:cubicBezTo>
                      <a:pt x="1567" y="28"/>
                      <a:pt x="1383" y="0"/>
                      <a:pt x="121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8" name="Google Shape;2708;p43"/>
              <p:cNvSpPr/>
              <p:nvPr/>
            </p:nvSpPr>
            <p:spPr>
              <a:xfrm>
                <a:off x="1733021" y="7419157"/>
                <a:ext cx="438186" cy="762419"/>
              </a:xfrm>
              <a:custGeom>
                <a:avLst/>
                <a:gdLst/>
                <a:ahLst/>
                <a:cxnLst/>
                <a:rect l="l" t="t" r="r" b="b"/>
                <a:pathLst>
                  <a:path w="9091" h="15817" extrusionOk="0">
                    <a:moveTo>
                      <a:pt x="7622" y="0"/>
                    </a:moveTo>
                    <a:cubicBezTo>
                      <a:pt x="7155" y="0"/>
                      <a:pt x="6965" y="363"/>
                      <a:pt x="6740" y="761"/>
                    </a:cubicBezTo>
                    <a:cubicBezTo>
                      <a:pt x="5963" y="2212"/>
                      <a:pt x="5323" y="3802"/>
                      <a:pt x="3405" y="4200"/>
                    </a:cubicBezTo>
                    <a:cubicBezTo>
                      <a:pt x="2645" y="4338"/>
                      <a:pt x="2247" y="4891"/>
                      <a:pt x="2109" y="5738"/>
                    </a:cubicBezTo>
                    <a:cubicBezTo>
                      <a:pt x="1781" y="7587"/>
                      <a:pt x="1971" y="9471"/>
                      <a:pt x="917" y="11285"/>
                    </a:cubicBezTo>
                    <a:cubicBezTo>
                      <a:pt x="1" y="12910"/>
                      <a:pt x="1660" y="15813"/>
                      <a:pt x="3077" y="15813"/>
                    </a:cubicBezTo>
                    <a:cubicBezTo>
                      <a:pt x="3125" y="15815"/>
                      <a:pt x="3172" y="15816"/>
                      <a:pt x="3219" y="15816"/>
                    </a:cubicBezTo>
                    <a:cubicBezTo>
                      <a:pt x="4640" y="15816"/>
                      <a:pt x="5279" y="14808"/>
                      <a:pt x="5496" y="13670"/>
                    </a:cubicBezTo>
                    <a:cubicBezTo>
                      <a:pt x="6049" y="11095"/>
                      <a:pt x="7034" y="8676"/>
                      <a:pt x="8002" y="6256"/>
                    </a:cubicBezTo>
                    <a:cubicBezTo>
                      <a:pt x="8745" y="4373"/>
                      <a:pt x="9091" y="2645"/>
                      <a:pt x="8192" y="778"/>
                    </a:cubicBezTo>
                    <a:cubicBezTo>
                      <a:pt x="8054" y="467"/>
                      <a:pt x="8106" y="18"/>
                      <a:pt x="76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9" name="Google Shape;2709;p43"/>
              <p:cNvSpPr/>
              <p:nvPr/>
            </p:nvSpPr>
            <p:spPr>
              <a:xfrm>
                <a:off x="5684713" y="4263420"/>
                <a:ext cx="515644" cy="806476"/>
              </a:xfrm>
              <a:custGeom>
                <a:avLst/>
                <a:gdLst/>
                <a:ahLst/>
                <a:cxnLst/>
                <a:rect l="l" t="t" r="r" b="b"/>
                <a:pathLst>
                  <a:path w="10698" h="16731" extrusionOk="0">
                    <a:moveTo>
                      <a:pt x="4909" y="1"/>
                    </a:moveTo>
                    <a:cubicBezTo>
                      <a:pt x="4667" y="1"/>
                      <a:pt x="4504" y="61"/>
                      <a:pt x="4562" y="216"/>
                    </a:cubicBezTo>
                    <a:cubicBezTo>
                      <a:pt x="5064" y="1633"/>
                      <a:pt x="3992" y="3465"/>
                      <a:pt x="5444" y="4502"/>
                    </a:cubicBezTo>
                    <a:cubicBezTo>
                      <a:pt x="6654" y="5366"/>
                      <a:pt x="6515" y="6627"/>
                      <a:pt x="6913" y="7647"/>
                    </a:cubicBezTo>
                    <a:cubicBezTo>
                      <a:pt x="6804" y="8207"/>
                      <a:pt x="6835" y="9062"/>
                      <a:pt x="6426" y="9062"/>
                    </a:cubicBezTo>
                    <a:cubicBezTo>
                      <a:pt x="6380" y="9062"/>
                      <a:pt x="6330" y="9052"/>
                      <a:pt x="6273" y="9029"/>
                    </a:cubicBezTo>
                    <a:cubicBezTo>
                      <a:pt x="6019" y="8928"/>
                      <a:pt x="5817" y="8884"/>
                      <a:pt x="5657" y="8884"/>
                    </a:cubicBezTo>
                    <a:cubicBezTo>
                      <a:pt x="5131" y="8884"/>
                      <a:pt x="5047" y="9360"/>
                      <a:pt x="4995" y="9876"/>
                    </a:cubicBezTo>
                    <a:cubicBezTo>
                      <a:pt x="4925" y="10533"/>
                      <a:pt x="4614" y="10757"/>
                      <a:pt x="4044" y="10896"/>
                    </a:cubicBezTo>
                    <a:cubicBezTo>
                      <a:pt x="726" y="11673"/>
                      <a:pt x="0" y="13229"/>
                      <a:pt x="1659" y="16028"/>
                    </a:cubicBezTo>
                    <a:cubicBezTo>
                      <a:pt x="1834" y="16314"/>
                      <a:pt x="1935" y="16730"/>
                      <a:pt x="2351" y="16730"/>
                    </a:cubicBezTo>
                    <a:cubicBezTo>
                      <a:pt x="2389" y="16730"/>
                      <a:pt x="2429" y="16727"/>
                      <a:pt x="2471" y="16720"/>
                    </a:cubicBezTo>
                    <a:cubicBezTo>
                      <a:pt x="3007" y="16633"/>
                      <a:pt x="3197" y="16236"/>
                      <a:pt x="3301" y="15752"/>
                    </a:cubicBezTo>
                    <a:cubicBezTo>
                      <a:pt x="3405" y="15251"/>
                      <a:pt x="3301" y="14784"/>
                      <a:pt x="4009" y="14542"/>
                    </a:cubicBezTo>
                    <a:cubicBezTo>
                      <a:pt x="5651" y="13955"/>
                      <a:pt x="7241" y="13194"/>
                      <a:pt x="8866" y="12555"/>
                    </a:cubicBezTo>
                    <a:cubicBezTo>
                      <a:pt x="9298" y="12399"/>
                      <a:pt x="9643" y="12261"/>
                      <a:pt x="9799" y="11829"/>
                    </a:cubicBezTo>
                    <a:cubicBezTo>
                      <a:pt x="10300" y="10308"/>
                      <a:pt x="8866" y="5746"/>
                      <a:pt x="7604" y="4709"/>
                    </a:cubicBezTo>
                    <a:cubicBezTo>
                      <a:pt x="7397" y="4536"/>
                      <a:pt x="6809" y="4571"/>
                      <a:pt x="7016" y="4139"/>
                    </a:cubicBezTo>
                    <a:cubicBezTo>
                      <a:pt x="7082" y="4008"/>
                      <a:pt x="7166" y="3963"/>
                      <a:pt x="7262" y="3963"/>
                    </a:cubicBezTo>
                    <a:cubicBezTo>
                      <a:pt x="7468" y="3963"/>
                      <a:pt x="7725" y="4173"/>
                      <a:pt x="7950" y="4173"/>
                    </a:cubicBezTo>
                    <a:cubicBezTo>
                      <a:pt x="7979" y="4174"/>
                      <a:pt x="8009" y="4175"/>
                      <a:pt x="8039" y="4175"/>
                    </a:cubicBezTo>
                    <a:cubicBezTo>
                      <a:pt x="9008" y="4175"/>
                      <a:pt x="9913" y="3634"/>
                      <a:pt x="10265" y="2946"/>
                    </a:cubicBezTo>
                    <a:cubicBezTo>
                      <a:pt x="10697" y="2117"/>
                      <a:pt x="9695" y="1667"/>
                      <a:pt x="8987" y="1581"/>
                    </a:cubicBezTo>
                    <a:cubicBezTo>
                      <a:pt x="7811" y="1443"/>
                      <a:pt x="6930" y="786"/>
                      <a:pt x="5962" y="250"/>
                    </a:cubicBezTo>
                    <a:cubicBezTo>
                      <a:pt x="5704" y="111"/>
                      <a:pt x="5235" y="1"/>
                      <a:pt x="490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0" name="Google Shape;2710;p43"/>
              <p:cNvSpPr/>
              <p:nvPr/>
            </p:nvSpPr>
            <p:spPr>
              <a:xfrm>
                <a:off x="6578499" y="8749753"/>
                <a:ext cx="903798" cy="683608"/>
              </a:xfrm>
              <a:custGeom>
                <a:avLst/>
                <a:gdLst/>
                <a:ahLst/>
                <a:cxnLst/>
                <a:rect l="l" t="t" r="r" b="b"/>
                <a:pathLst>
                  <a:path w="18751" h="14182" extrusionOk="0">
                    <a:moveTo>
                      <a:pt x="15666" y="0"/>
                    </a:moveTo>
                    <a:cubicBezTo>
                      <a:pt x="15588" y="0"/>
                      <a:pt x="15504" y="9"/>
                      <a:pt x="15415" y="28"/>
                    </a:cubicBezTo>
                    <a:cubicBezTo>
                      <a:pt x="14690" y="184"/>
                      <a:pt x="14759" y="772"/>
                      <a:pt x="14897" y="1290"/>
                    </a:cubicBezTo>
                    <a:cubicBezTo>
                      <a:pt x="15294" y="2845"/>
                      <a:pt x="14880" y="4038"/>
                      <a:pt x="13463" y="4850"/>
                    </a:cubicBezTo>
                    <a:cubicBezTo>
                      <a:pt x="13013" y="5109"/>
                      <a:pt x="12823" y="5472"/>
                      <a:pt x="13065" y="5991"/>
                    </a:cubicBezTo>
                    <a:cubicBezTo>
                      <a:pt x="13324" y="6578"/>
                      <a:pt x="12823" y="6803"/>
                      <a:pt x="12512" y="7097"/>
                    </a:cubicBezTo>
                    <a:cubicBezTo>
                      <a:pt x="12410" y="7191"/>
                      <a:pt x="12303" y="7233"/>
                      <a:pt x="12200" y="7233"/>
                    </a:cubicBezTo>
                    <a:cubicBezTo>
                      <a:pt x="12041" y="7233"/>
                      <a:pt x="11891" y="7133"/>
                      <a:pt x="11786" y="6976"/>
                    </a:cubicBezTo>
                    <a:cubicBezTo>
                      <a:pt x="11531" y="6610"/>
                      <a:pt x="11284" y="6477"/>
                      <a:pt x="11039" y="6477"/>
                    </a:cubicBezTo>
                    <a:cubicBezTo>
                      <a:pt x="10705" y="6477"/>
                      <a:pt x="10373" y="6726"/>
                      <a:pt x="10024" y="6976"/>
                    </a:cubicBezTo>
                    <a:cubicBezTo>
                      <a:pt x="8797" y="7891"/>
                      <a:pt x="7811" y="9188"/>
                      <a:pt x="6308" y="9637"/>
                    </a:cubicBezTo>
                    <a:cubicBezTo>
                      <a:pt x="4303" y="10242"/>
                      <a:pt x="2696" y="11572"/>
                      <a:pt x="812" y="12385"/>
                    </a:cubicBezTo>
                    <a:cubicBezTo>
                      <a:pt x="242" y="12627"/>
                      <a:pt x="0" y="13214"/>
                      <a:pt x="692" y="13577"/>
                    </a:cubicBezTo>
                    <a:cubicBezTo>
                      <a:pt x="1262" y="13888"/>
                      <a:pt x="1936" y="13992"/>
                      <a:pt x="2610" y="14182"/>
                    </a:cubicBezTo>
                    <a:cubicBezTo>
                      <a:pt x="3819" y="13854"/>
                      <a:pt x="4943" y="13249"/>
                      <a:pt x="5893" y="12436"/>
                    </a:cubicBezTo>
                    <a:cubicBezTo>
                      <a:pt x="7829" y="10743"/>
                      <a:pt x="10144" y="9447"/>
                      <a:pt x="12357" y="8496"/>
                    </a:cubicBezTo>
                    <a:cubicBezTo>
                      <a:pt x="14396" y="7615"/>
                      <a:pt x="15847" y="6042"/>
                      <a:pt x="17817" y="5213"/>
                    </a:cubicBezTo>
                    <a:cubicBezTo>
                      <a:pt x="18301" y="4988"/>
                      <a:pt x="18751" y="4452"/>
                      <a:pt x="18612" y="3848"/>
                    </a:cubicBezTo>
                    <a:cubicBezTo>
                      <a:pt x="18539" y="3538"/>
                      <a:pt x="18402" y="3442"/>
                      <a:pt x="18239" y="3442"/>
                    </a:cubicBezTo>
                    <a:cubicBezTo>
                      <a:pt x="18019" y="3442"/>
                      <a:pt x="17752" y="3615"/>
                      <a:pt x="17524" y="3675"/>
                    </a:cubicBezTo>
                    <a:cubicBezTo>
                      <a:pt x="17487" y="3682"/>
                      <a:pt x="17451" y="3686"/>
                      <a:pt x="17417" y="3686"/>
                    </a:cubicBezTo>
                    <a:cubicBezTo>
                      <a:pt x="17207" y="3686"/>
                      <a:pt x="17050" y="3554"/>
                      <a:pt x="17109" y="3346"/>
                    </a:cubicBezTo>
                    <a:cubicBezTo>
                      <a:pt x="17385" y="2431"/>
                      <a:pt x="16625" y="1791"/>
                      <a:pt x="16556" y="962"/>
                    </a:cubicBezTo>
                    <a:cubicBezTo>
                      <a:pt x="16526" y="461"/>
                      <a:pt x="16229" y="0"/>
                      <a:pt x="1566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1" name="Google Shape;2711;p43"/>
              <p:cNvSpPr/>
              <p:nvPr/>
            </p:nvSpPr>
            <p:spPr>
              <a:xfrm>
                <a:off x="5429827" y="5730618"/>
                <a:ext cx="448983" cy="743138"/>
              </a:xfrm>
              <a:custGeom>
                <a:avLst/>
                <a:gdLst/>
                <a:ahLst/>
                <a:cxnLst/>
                <a:rect l="l" t="t" r="r" b="b"/>
                <a:pathLst>
                  <a:path w="9315" h="15417" extrusionOk="0">
                    <a:moveTo>
                      <a:pt x="6907" y="9941"/>
                    </a:moveTo>
                    <a:cubicBezTo>
                      <a:pt x="6738" y="10523"/>
                      <a:pt x="6645" y="11167"/>
                      <a:pt x="5910" y="11304"/>
                    </a:cubicBezTo>
                    <a:cubicBezTo>
                      <a:pt x="5905" y="11305"/>
                      <a:pt x="5899" y="11305"/>
                      <a:pt x="5892" y="11305"/>
                    </a:cubicBezTo>
                    <a:cubicBezTo>
                      <a:pt x="5767" y="11305"/>
                      <a:pt x="5547" y="11146"/>
                      <a:pt x="5547" y="11097"/>
                    </a:cubicBezTo>
                    <a:cubicBezTo>
                      <a:pt x="5616" y="10270"/>
                      <a:pt x="6304" y="10147"/>
                      <a:pt x="6907" y="9941"/>
                    </a:cubicBezTo>
                    <a:close/>
                    <a:moveTo>
                      <a:pt x="2345" y="1"/>
                    </a:moveTo>
                    <a:cubicBezTo>
                      <a:pt x="2049" y="1"/>
                      <a:pt x="1708" y="93"/>
                      <a:pt x="1419" y="93"/>
                    </a:cubicBezTo>
                    <a:cubicBezTo>
                      <a:pt x="1383" y="93"/>
                      <a:pt x="1348" y="92"/>
                      <a:pt x="1313" y="88"/>
                    </a:cubicBezTo>
                    <a:cubicBezTo>
                      <a:pt x="1306" y="88"/>
                      <a:pt x="1299" y="88"/>
                      <a:pt x="1292" y="88"/>
                    </a:cubicBezTo>
                    <a:cubicBezTo>
                      <a:pt x="885" y="88"/>
                      <a:pt x="504" y="561"/>
                      <a:pt x="639" y="883"/>
                    </a:cubicBezTo>
                    <a:cubicBezTo>
                      <a:pt x="1244" y="2283"/>
                      <a:pt x="0" y="3977"/>
                      <a:pt x="1348" y="5273"/>
                    </a:cubicBezTo>
                    <a:cubicBezTo>
                      <a:pt x="1538" y="5446"/>
                      <a:pt x="1383" y="5964"/>
                      <a:pt x="1538" y="6241"/>
                    </a:cubicBezTo>
                    <a:cubicBezTo>
                      <a:pt x="1851" y="6738"/>
                      <a:pt x="1941" y="7889"/>
                      <a:pt x="2501" y="7889"/>
                    </a:cubicBezTo>
                    <a:cubicBezTo>
                      <a:pt x="2623" y="7889"/>
                      <a:pt x="2766" y="7836"/>
                      <a:pt x="2938" y="7710"/>
                    </a:cubicBezTo>
                    <a:cubicBezTo>
                      <a:pt x="3345" y="7411"/>
                      <a:pt x="3664" y="7306"/>
                      <a:pt x="3951" y="7306"/>
                    </a:cubicBezTo>
                    <a:cubicBezTo>
                      <a:pt x="4345" y="7306"/>
                      <a:pt x="4678" y="7505"/>
                      <a:pt x="5098" y="7675"/>
                    </a:cubicBezTo>
                    <a:cubicBezTo>
                      <a:pt x="5375" y="7796"/>
                      <a:pt x="5651" y="7848"/>
                      <a:pt x="5668" y="8176"/>
                    </a:cubicBezTo>
                    <a:cubicBezTo>
                      <a:pt x="5668" y="8297"/>
                      <a:pt x="5547" y="8401"/>
                      <a:pt x="5478" y="8504"/>
                    </a:cubicBezTo>
                    <a:cubicBezTo>
                      <a:pt x="5288" y="8384"/>
                      <a:pt x="5098" y="8263"/>
                      <a:pt x="4908" y="8107"/>
                    </a:cubicBezTo>
                    <a:cubicBezTo>
                      <a:pt x="4670" y="7869"/>
                      <a:pt x="4349" y="7740"/>
                      <a:pt x="4020" y="7740"/>
                    </a:cubicBezTo>
                    <a:cubicBezTo>
                      <a:pt x="3895" y="7740"/>
                      <a:pt x="3770" y="7758"/>
                      <a:pt x="3646" y="7796"/>
                    </a:cubicBezTo>
                    <a:cubicBezTo>
                      <a:pt x="3059" y="7951"/>
                      <a:pt x="3284" y="8470"/>
                      <a:pt x="3249" y="8850"/>
                    </a:cubicBezTo>
                    <a:cubicBezTo>
                      <a:pt x="3180" y="10008"/>
                      <a:pt x="4701" y="11270"/>
                      <a:pt x="4580" y="11408"/>
                    </a:cubicBezTo>
                    <a:cubicBezTo>
                      <a:pt x="3042" y="13170"/>
                      <a:pt x="4251" y="13205"/>
                      <a:pt x="5599" y="13758"/>
                    </a:cubicBezTo>
                    <a:cubicBezTo>
                      <a:pt x="6014" y="13948"/>
                      <a:pt x="6429" y="15244"/>
                      <a:pt x="7379" y="15400"/>
                    </a:cubicBezTo>
                    <a:cubicBezTo>
                      <a:pt x="7454" y="15411"/>
                      <a:pt x="7523" y="15417"/>
                      <a:pt x="7586" y="15417"/>
                    </a:cubicBezTo>
                    <a:cubicBezTo>
                      <a:pt x="8462" y="15417"/>
                      <a:pt x="8316" y="14362"/>
                      <a:pt x="8606" y="13879"/>
                    </a:cubicBezTo>
                    <a:cubicBezTo>
                      <a:pt x="9315" y="12687"/>
                      <a:pt x="8554" y="11529"/>
                      <a:pt x="8105" y="10423"/>
                    </a:cubicBezTo>
                    <a:cubicBezTo>
                      <a:pt x="7967" y="10058"/>
                      <a:pt x="7709" y="9812"/>
                      <a:pt x="7353" y="9812"/>
                    </a:cubicBezTo>
                    <a:cubicBezTo>
                      <a:pt x="7222" y="9812"/>
                      <a:pt x="7078" y="9845"/>
                      <a:pt x="6922" y="9917"/>
                    </a:cubicBezTo>
                    <a:lnTo>
                      <a:pt x="6922" y="9917"/>
                    </a:lnTo>
                    <a:cubicBezTo>
                      <a:pt x="7290" y="9072"/>
                      <a:pt x="8114" y="7913"/>
                      <a:pt x="7103" y="7433"/>
                    </a:cubicBezTo>
                    <a:cubicBezTo>
                      <a:pt x="5789" y="6828"/>
                      <a:pt x="5530" y="5048"/>
                      <a:pt x="3854" y="4927"/>
                    </a:cubicBezTo>
                    <a:cubicBezTo>
                      <a:pt x="3335" y="4893"/>
                      <a:pt x="2886" y="4167"/>
                      <a:pt x="3318" y="3424"/>
                    </a:cubicBezTo>
                    <a:cubicBezTo>
                      <a:pt x="3975" y="2318"/>
                      <a:pt x="3353" y="1298"/>
                      <a:pt x="2955" y="348"/>
                    </a:cubicBezTo>
                    <a:cubicBezTo>
                      <a:pt x="2833" y="73"/>
                      <a:pt x="2607" y="1"/>
                      <a:pt x="234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2" name="Google Shape;2712;p43"/>
              <p:cNvSpPr/>
              <p:nvPr/>
            </p:nvSpPr>
            <p:spPr>
              <a:xfrm>
                <a:off x="5109099" y="6740387"/>
                <a:ext cx="357403" cy="438498"/>
              </a:xfrm>
              <a:custGeom>
                <a:avLst/>
                <a:gdLst/>
                <a:ahLst/>
                <a:cxnLst/>
                <a:rect l="l" t="t" r="r" b="b"/>
                <a:pathLst>
                  <a:path w="7415" h="9097" extrusionOk="0">
                    <a:moveTo>
                      <a:pt x="6576" y="0"/>
                    </a:moveTo>
                    <a:cubicBezTo>
                      <a:pt x="6440" y="0"/>
                      <a:pt x="6314" y="46"/>
                      <a:pt x="6222" y="154"/>
                    </a:cubicBezTo>
                    <a:cubicBezTo>
                      <a:pt x="5928" y="483"/>
                      <a:pt x="5611" y="592"/>
                      <a:pt x="5290" y="592"/>
                    </a:cubicBezTo>
                    <a:cubicBezTo>
                      <a:pt x="4988" y="592"/>
                      <a:pt x="4683" y="496"/>
                      <a:pt x="4390" y="396"/>
                    </a:cubicBezTo>
                    <a:cubicBezTo>
                      <a:pt x="3964" y="242"/>
                      <a:pt x="3597" y="173"/>
                      <a:pt x="3279" y="173"/>
                    </a:cubicBezTo>
                    <a:cubicBezTo>
                      <a:pt x="1986" y="173"/>
                      <a:pt x="1492" y="1318"/>
                      <a:pt x="1020" y="2608"/>
                    </a:cubicBezTo>
                    <a:cubicBezTo>
                      <a:pt x="364" y="4353"/>
                      <a:pt x="1" y="6064"/>
                      <a:pt x="796" y="7360"/>
                    </a:cubicBezTo>
                    <a:cubicBezTo>
                      <a:pt x="847" y="8362"/>
                      <a:pt x="761" y="8984"/>
                      <a:pt x="1470" y="9088"/>
                    </a:cubicBezTo>
                    <a:cubicBezTo>
                      <a:pt x="1519" y="9094"/>
                      <a:pt x="1568" y="9097"/>
                      <a:pt x="1614" y="9097"/>
                    </a:cubicBezTo>
                    <a:cubicBezTo>
                      <a:pt x="2117" y="9097"/>
                      <a:pt x="2435" y="8762"/>
                      <a:pt x="2593" y="8224"/>
                    </a:cubicBezTo>
                    <a:cubicBezTo>
                      <a:pt x="2634" y="8075"/>
                      <a:pt x="2578" y="7743"/>
                      <a:pt x="2746" y="7743"/>
                    </a:cubicBezTo>
                    <a:cubicBezTo>
                      <a:pt x="2792" y="7743"/>
                      <a:pt x="2854" y="7768"/>
                      <a:pt x="2938" y="7827"/>
                    </a:cubicBezTo>
                    <a:cubicBezTo>
                      <a:pt x="3173" y="7995"/>
                      <a:pt x="3380" y="8062"/>
                      <a:pt x="3567" y="8062"/>
                    </a:cubicBezTo>
                    <a:cubicBezTo>
                      <a:pt x="4013" y="8062"/>
                      <a:pt x="4340" y="7677"/>
                      <a:pt x="4632" y="7360"/>
                    </a:cubicBezTo>
                    <a:cubicBezTo>
                      <a:pt x="5116" y="6842"/>
                      <a:pt x="4563" y="6358"/>
                      <a:pt x="4373" y="5839"/>
                    </a:cubicBezTo>
                    <a:cubicBezTo>
                      <a:pt x="4183" y="5321"/>
                      <a:pt x="3491" y="4750"/>
                      <a:pt x="4442" y="4249"/>
                    </a:cubicBezTo>
                    <a:cubicBezTo>
                      <a:pt x="4943" y="3990"/>
                      <a:pt x="5790" y="3852"/>
                      <a:pt x="5427" y="3057"/>
                    </a:cubicBezTo>
                    <a:cubicBezTo>
                      <a:pt x="5274" y="2713"/>
                      <a:pt x="5030" y="2616"/>
                      <a:pt x="4752" y="2616"/>
                    </a:cubicBezTo>
                    <a:cubicBezTo>
                      <a:pt x="4400" y="2616"/>
                      <a:pt x="3994" y="2771"/>
                      <a:pt x="3647" y="2780"/>
                    </a:cubicBezTo>
                    <a:cubicBezTo>
                      <a:pt x="3388" y="2815"/>
                      <a:pt x="3129" y="2850"/>
                      <a:pt x="2887" y="2919"/>
                    </a:cubicBezTo>
                    <a:cubicBezTo>
                      <a:pt x="2887" y="2746"/>
                      <a:pt x="2800" y="2487"/>
                      <a:pt x="2887" y="2435"/>
                    </a:cubicBezTo>
                    <a:cubicBezTo>
                      <a:pt x="3111" y="2262"/>
                      <a:pt x="3405" y="2037"/>
                      <a:pt x="3664" y="2037"/>
                    </a:cubicBezTo>
                    <a:cubicBezTo>
                      <a:pt x="4321" y="2055"/>
                      <a:pt x="4995" y="2262"/>
                      <a:pt x="5634" y="2262"/>
                    </a:cubicBezTo>
                    <a:cubicBezTo>
                      <a:pt x="6481" y="2262"/>
                      <a:pt x="6861" y="1553"/>
                      <a:pt x="7242" y="931"/>
                    </a:cubicBezTo>
                    <a:cubicBezTo>
                      <a:pt x="7414" y="689"/>
                      <a:pt x="7328" y="344"/>
                      <a:pt x="7086" y="188"/>
                    </a:cubicBezTo>
                    <a:cubicBezTo>
                      <a:pt x="6932" y="73"/>
                      <a:pt x="6746" y="0"/>
                      <a:pt x="657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3" name="Google Shape;2713;p43"/>
              <p:cNvSpPr/>
              <p:nvPr/>
            </p:nvSpPr>
            <p:spPr>
              <a:xfrm>
                <a:off x="1600565" y="2692782"/>
                <a:ext cx="501521" cy="314280"/>
              </a:xfrm>
              <a:custGeom>
                <a:avLst/>
                <a:gdLst/>
                <a:ahLst/>
                <a:cxnLst/>
                <a:rect l="l" t="t" r="r" b="b"/>
                <a:pathLst>
                  <a:path w="10405" h="6520" extrusionOk="0">
                    <a:moveTo>
                      <a:pt x="8970" y="1"/>
                    </a:moveTo>
                    <a:cubicBezTo>
                      <a:pt x="6620" y="778"/>
                      <a:pt x="3786" y="294"/>
                      <a:pt x="1764" y="2576"/>
                    </a:cubicBezTo>
                    <a:cubicBezTo>
                      <a:pt x="502" y="3993"/>
                      <a:pt x="1" y="5410"/>
                      <a:pt x="1038" y="5876"/>
                    </a:cubicBezTo>
                    <a:cubicBezTo>
                      <a:pt x="2057" y="6274"/>
                      <a:pt x="3146" y="6499"/>
                      <a:pt x="4252" y="6516"/>
                    </a:cubicBezTo>
                    <a:cubicBezTo>
                      <a:pt x="4303" y="6518"/>
                      <a:pt x="4355" y="6520"/>
                      <a:pt x="4406" y="6520"/>
                    </a:cubicBezTo>
                    <a:cubicBezTo>
                      <a:pt x="4717" y="6520"/>
                      <a:pt x="5012" y="6455"/>
                      <a:pt x="5116" y="6084"/>
                    </a:cubicBezTo>
                    <a:cubicBezTo>
                      <a:pt x="5237" y="5652"/>
                      <a:pt x="4892" y="5479"/>
                      <a:pt x="4563" y="5323"/>
                    </a:cubicBezTo>
                    <a:cubicBezTo>
                      <a:pt x="3094" y="4598"/>
                      <a:pt x="3630" y="3924"/>
                      <a:pt x="4598" y="3198"/>
                    </a:cubicBezTo>
                    <a:cubicBezTo>
                      <a:pt x="5980" y="2144"/>
                      <a:pt x="7726" y="2126"/>
                      <a:pt x="9264" y="1487"/>
                    </a:cubicBezTo>
                    <a:cubicBezTo>
                      <a:pt x="9696" y="1331"/>
                      <a:pt x="10404" y="1556"/>
                      <a:pt x="10352" y="796"/>
                    </a:cubicBezTo>
                    <a:cubicBezTo>
                      <a:pt x="10301" y="35"/>
                      <a:pt x="9627" y="70"/>
                      <a:pt x="897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4" name="Google Shape;2714;p43"/>
              <p:cNvSpPr/>
              <p:nvPr/>
            </p:nvSpPr>
            <p:spPr>
              <a:xfrm>
                <a:off x="223662" y="2573242"/>
                <a:ext cx="474818" cy="171167"/>
              </a:xfrm>
              <a:custGeom>
                <a:avLst/>
                <a:gdLst/>
                <a:ahLst/>
                <a:cxnLst/>
                <a:rect l="l" t="t" r="r" b="b"/>
                <a:pathLst>
                  <a:path w="9851" h="3551" extrusionOk="0">
                    <a:moveTo>
                      <a:pt x="3896" y="1"/>
                    </a:moveTo>
                    <a:cubicBezTo>
                      <a:pt x="2951" y="1"/>
                      <a:pt x="1998" y="113"/>
                      <a:pt x="1055" y="130"/>
                    </a:cubicBezTo>
                    <a:cubicBezTo>
                      <a:pt x="674" y="130"/>
                      <a:pt x="260" y="217"/>
                      <a:pt x="121" y="649"/>
                    </a:cubicBezTo>
                    <a:cubicBezTo>
                      <a:pt x="0" y="1046"/>
                      <a:pt x="173" y="1461"/>
                      <a:pt x="536" y="1651"/>
                    </a:cubicBezTo>
                    <a:cubicBezTo>
                      <a:pt x="1487" y="2256"/>
                      <a:pt x="2489" y="2792"/>
                      <a:pt x="3474" y="3345"/>
                    </a:cubicBezTo>
                    <a:cubicBezTo>
                      <a:pt x="3715" y="3472"/>
                      <a:pt x="3939" y="3551"/>
                      <a:pt x="4149" y="3551"/>
                    </a:cubicBezTo>
                    <a:cubicBezTo>
                      <a:pt x="4450" y="3551"/>
                      <a:pt x="4723" y="3389"/>
                      <a:pt x="4978" y="2982"/>
                    </a:cubicBezTo>
                    <a:cubicBezTo>
                      <a:pt x="5203" y="2650"/>
                      <a:pt x="5511" y="2104"/>
                      <a:pt x="5931" y="2104"/>
                    </a:cubicBezTo>
                    <a:cubicBezTo>
                      <a:pt x="6058" y="2104"/>
                      <a:pt x="6195" y="2153"/>
                      <a:pt x="6343" y="2273"/>
                    </a:cubicBezTo>
                    <a:cubicBezTo>
                      <a:pt x="6982" y="2809"/>
                      <a:pt x="7673" y="2826"/>
                      <a:pt x="8365" y="2895"/>
                    </a:cubicBezTo>
                    <a:cubicBezTo>
                      <a:pt x="8588" y="2920"/>
                      <a:pt x="8869" y="3004"/>
                      <a:pt x="9118" y="3004"/>
                    </a:cubicBezTo>
                    <a:cubicBezTo>
                      <a:pt x="9390" y="3004"/>
                      <a:pt x="9623" y="2904"/>
                      <a:pt x="9695" y="2515"/>
                    </a:cubicBezTo>
                    <a:cubicBezTo>
                      <a:pt x="9851" y="1789"/>
                      <a:pt x="9142" y="1668"/>
                      <a:pt x="8641" y="1478"/>
                    </a:cubicBezTo>
                    <a:lnTo>
                      <a:pt x="6585" y="493"/>
                    </a:lnTo>
                    <a:cubicBezTo>
                      <a:pt x="5704" y="104"/>
                      <a:pt x="4803" y="1"/>
                      <a:pt x="389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5" name="Google Shape;2715;p43"/>
              <p:cNvSpPr/>
              <p:nvPr/>
            </p:nvSpPr>
            <p:spPr>
              <a:xfrm>
                <a:off x="-633492" y="3721493"/>
                <a:ext cx="223311" cy="223322"/>
              </a:xfrm>
              <a:custGeom>
                <a:avLst/>
                <a:gdLst/>
                <a:ahLst/>
                <a:cxnLst/>
                <a:rect l="l" t="t" r="r" b="b"/>
                <a:pathLst>
                  <a:path w="4633" h="4633" extrusionOk="0">
                    <a:moveTo>
                      <a:pt x="2966" y="1"/>
                    </a:moveTo>
                    <a:cubicBezTo>
                      <a:pt x="2951" y="1"/>
                      <a:pt x="2936" y="1"/>
                      <a:pt x="2921" y="1"/>
                    </a:cubicBezTo>
                    <a:cubicBezTo>
                      <a:pt x="1729" y="36"/>
                      <a:pt x="1" y="2421"/>
                      <a:pt x="139" y="3803"/>
                    </a:cubicBezTo>
                    <a:cubicBezTo>
                      <a:pt x="139" y="4252"/>
                      <a:pt x="502" y="4615"/>
                      <a:pt x="951" y="4633"/>
                    </a:cubicBezTo>
                    <a:cubicBezTo>
                      <a:pt x="2956" y="4581"/>
                      <a:pt x="4632" y="3026"/>
                      <a:pt x="4529" y="1297"/>
                    </a:cubicBezTo>
                    <a:cubicBezTo>
                      <a:pt x="4478" y="482"/>
                      <a:pt x="3809" y="1"/>
                      <a:pt x="296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6" name="Google Shape;2716;p43"/>
              <p:cNvSpPr/>
              <p:nvPr/>
            </p:nvSpPr>
            <p:spPr>
              <a:xfrm>
                <a:off x="4999394" y="7279855"/>
                <a:ext cx="415195" cy="158827"/>
              </a:xfrm>
              <a:custGeom>
                <a:avLst/>
                <a:gdLst/>
                <a:ahLst/>
                <a:cxnLst/>
                <a:rect l="l" t="t" r="r" b="b"/>
                <a:pathLst>
                  <a:path w="8614" h="3295" extrusionOk="0">
                    <a:moveTo>
                      <a:pt x="8412" y="834"/>
                    </a:moveTo>
                    <a:lnTo>
                      <a:pt x="8412" y="834"/>
                    </a:lnTo>
                    <a:cubicBezTo>
                      <a:pt x="8408" y="835"/>
                      <a:pt x="8404" y="836"/>
                      <a:pt x="8401" y="837"/>
                    </a:cubicBezTo>
                    <a:lnTo>
                      <a:pt x="8401" y="837"/>
                    </a:lnTo>
                    <a:cubicBezTo>
                      <a:pt x="8399" y="842"/>
                      <a:pt x="8396" y="846"/>
                      <a:pt x="8394" y="851"/>
                    </a:cubicBezTo>
                    <a:lnTo>
                      <a:pt x="8412" y="834"/>
                    </a:lnTo>
                    <a:close/>
                    <a:moveTo>
                      <a:pt x="6441" y="1"/>
                    </a:moveTo>
                    <a:cubicBezTo>
                      <a:pt x="5426" y="1"/>
                      <a:pt x="4424" y="103"/>
                      <a:pt x="3504" y="557"/>
                    </a:cubicBezTo>
                    <a:cubicBezTo>
                      <a:pt x="3268" y="683"/>
                      <a:pt x="3156" y="756"/>
                      <a:pt x="3064" y="756"/>
                    </a:cubicBezTo>
                    <a:cubicBezTo>
                      <a:pt x="2968" y="756"/>
                      <a:pt x="2895" y="675"/>
                      <a:pt x="2726" y="488"/>
                    </a:cubicBezTo>
                    <a:cubicBezTo>
                      <a:pt x="2440" y="160"/>
                      <a:pt x="2158" y="41"/>
                      <a:pt x="1882" y="41"/>
                    </a:cubicBezTo>
                    <a:cubicBezTo>
                      <a:pt x="1373" y="41"/>
                      <a:pt x="881" y="443"/>
                      <a:pt x="410" y="678"/>
                    </a:cubicBezTo>
                    <a:cubicBezTo>
                      <a:pt x="0" y="866"/>
                      <a:pt x="164" y="1612"/>
                      <a:pt x="452" y="1612"/>
                    </a:cubicBezTo>
                    <a:cubicBezTo>
                      <a:pt x="455" y="1612"/>
                      <a:pt x="459" y="1612"/>
                      <a:pt x="462" y="1612"/>
                    </a:cubicBezTo>
                    <a:cubicBezTo>
                      <a:pt x="518" y="1607"/>
                      <a:pt x="572" y="1605"/>
                      <a:pt x="625" y="1605"/>
                    </a:cubicBezTo>
                    <a:cubicBezTo>
                      <a:pt x="1895" y="1605"/>
                      <a:pt x="2508" y="2753"/>
                      <a:pt x="3504" y="3184"/>
                    </a:cubicBezTo>
                    <a:cubicBezTo>
                      <a:pt x="3665" y="3259"/>
                      <a:pt x="3818" y="3295"/>
                      <a:pt x="3955" y="3295"/>
                    </a:cubicBezTo>
                    <a:cubicBezTo>
                      <a:pt x="4389" y="3295"/>
                      <a:pt x="4667" y="2934"/>
                      <a:pt x="4575" y="2303"/>
                    </a:cubicBezTo>
                    <a:cubicBezTo>
                      <a:pt x="4523" y="1905"/>
                      <a:pt x="4541" y="1784"/>
                      <a:pt x="4973" y="1698"/>
                    </a:cubicBezTo>
                    <a:cubicBezTo>
                      <a:pt x="6127" y="1457"/>
                      <a:pt x="7264" y="1130"/>
                      <a:pt x="8401" y="837"/>
                    </a:cubicBezTo>
                    <a:lnTo>
                      <a:pt x="8401" y="837"/>
                    </a:lnTo>
                    <a:cubicBezTo>
                      <a:pt x="8535" y="525"/>
                      <a:pt x="8613" y="56"/>
                      <a:pt x="8256" y="56"/>
                    </a:cubicBezTo>
                    <a:cubicBezTo>
                      <a:pt x="7656" y="37"/>
                      <a:pt x="7046" y="1"/>
                      <a:pt x="644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7" name="Google Shape;2717;p43"/>
              <p:cNvSpPr/>
              <p:nvPr/>
            </p:nvSpPr>
            <p:spPr>
              <a:xfrm>
                <a:off x="4312967" y="2740260"/>
                <a:ext cx="505473" cy="105708"/>
              </a:xfrm>
              <a:custGeom>
                <a:avLst/>
                <a:gdLst/>
                <a:ahLst/>
                <a:cxnLst/>
                <a:rect l="l" t="t" r="r" b="b"/>
                <a:pathLst>
                  <a:path w="10487" h="2193" extrusionOk="0">
                    <a:moveTo>
                      <a:pt x="2675" y="1"/>
                    </a:moveTo>
                    <a:cubicBezTo>
                      <a:pt x="2260" y="122"/>
                      <a:pt x="1984" y="208"/>
                      <a:pt x="1707" y="260"/>
                    </a:cubicBezTo>
                    <a:cubicBezTo>
                      <a:pt x="1625" y="276"/>
                      <a:pt x="1533" y="281"/>
                      <a:pt x="1436" y="281"/>
                    </a:cubicBezTo>
                    <a:cubicBezTo>
                      <a:pt x="1238" y="281"/>
                      <a:pt x="1018" y="259"/>
                      <a:pt x="814" y="259"/>
                    </a:cubicBezTo>
                    <a:cubicBezTo>
                      <a:pt x="370" y="259"/>
                      <a:pt x="1" y="367"/>
                      <a:pt x="83" y="1055"/>
                    </a:cubicBezTo>
                    <a:cubicBezTo>
                      <a:pt x="160" y="1671"/>
                      <a:pt x="629" y="1783"/>
                      <a:pt x="1147" y="1783"/>
                    </a:cubicBezTo>
                    <a:cubicBezTo>
                      <a:pt x="1443" y="1783"/>
                      <a:pt x="1754" y="1746"/>
                      <a:pt x="2018" y="1746"/>
                    </a:cubicBezTo>
                    <a:cubicBezTo>
                      <a:pt x="3176" y="1729"/>
                      <a:pt x="4334" y="1625"/>
                      <a:pt x="5488" y="1625"/>
                    </a:cubicBezTo>
                    <a:cubicBezTo>
                      <a:pt x="6641" y="1625"/>
                      <a:pt x="7790" y="1729"/>
                      <a:pt x="8931" y="2126"/>
                    </a:cubicBezTo>
                    <a:cubicBezTo>
                      <a:pt x="9064" y="2171"/>
                      <a:pt x="9201" y="2192"/>
                      <a:pt x="9336" y="2192"/>
                    </a:cubicBezTo>
                    <a:cubicBezTo>
                      <a:pt x="9780" y="2192"/>
                      <a:pt x="10194" y="1955"/>
                      <a:pt x="10314" y="1504"/>
                    </a:cubicBezTo>
                    <a:cubicBezTo>
                      <a:pt x="10486" y="813"/>
                      <a:pt x="9761" y="744"/>
                      <a:pt x="9294" y="606"/>
                    </a:cubicBezTo>
                    <a:cubicBezTo>
                      <a:pt x="8746" y="426"/>
                      <a:pt x="8189" y="370"/>
                      <a:pt x="7630" y="370"/>
                    </a:cubicBezTo>
                    <a:cubicBezTo>
                      <a:pt x="6715" y="370"/>
                      <a:pt x="5795" y="519"/>
                      <a:pt x="4900" y="519"/>
                    </a:cubicBezTo>
                    <a:cubicBezTo>
                      <a:pt x="4133" y="519"/>
                      <a:pt x="3384" y="409"/>
                      <a:pt x="267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8" name="Google Shape;2718;p43"/>
              <p:cNvSpPr/>
              <p:nvPr/>
            </p:nvSpPr>
            <p:spPr>
              <a:xfrm>
                <a:off x="5799671" y="9079064"/>
                <a:ext cx="242398" cy="187749"/>
              </a:xfrm>
              <a:custGeom>
                <a:avLst/>
                <a:gdLst/>
                <a:ahLst/>
                <a:cxnLst/>
                <a:rect l="l" t="t" r="r" b="b"/>
                <a:pathLst>
                  <a:path w="5029" h="3895" extrusionOk="0">
                    <a:moveTo>
                      <a:pt x="4062" y="0"/>
                    </a:moveTo>
                    <a:cubicBezTo>
                      <a:pt x="3557" y="0"/>
                      <a:pt x="2937" y="491"/>
                      <a:pt x="2445" y="491"/>
                    </a:cubicBezTo>
                    <a:cubicBezTo>
                      <a:pt x="2234" y="491"/>
                      <a:pt x="2046" y="401"/>
                      <a:pt x="1901" y="144"/>
                    </a:cubicBezTo>
                    <a:cubicBezTo>
                      <a:pt x="0" y="403"/>
                      <a:pt x="570" y="1975"/>
                      <a:pt x="225" y="2960"/>
                    </a:cubicBezTo>
                    <a:cubicBezTo>
                      <a:pt x="38" y="3485"/>
                      <a:pt x="566" y="3894"/>
                      <a:pt x="1172" y="3894"/>
                    </a:cubicBezTo>
                    <a:cubicBezTo>
                      <a:pt x="1185" y="3894"/>
                      <a:pt x="1197" y="3894"/>
                      <a:pt x="1210" y="3894"/>
                    </a:cubicBezTo>
                    <a:cubicBezTo>
                      <a:pt x="2298" y="3876"/>
                      <a:pt x="5029" y="1630"/>
                      <a:pt x="4804" y="783"/>
                    </a:cubicBezTo>
                    <a:cubicBezTo>
                      <a:pt x="4638" y="185"/>
                      <a:pt x="4372" y="0"/>
                      <a:pt x="406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9" name="Google Shape;2719;p43"/>
              <p:cNvSpPr/>
              <p:nvPr/>
            </p:nvSpPr>
            <p:spPr>
              <a:xfrm>
                <a:off x="3557275" y="6215475"/>
                <a:ext cx="158289" cy="246893"/>
              </a:xfrm>
              <a:custGeom>
                <a:avLst/>
                <a:gdLst/>
                <a:ahLst/>
                <a:cxnLst/>
                <a:rect l="l" t="t" r="r" b="b"/>
                <a:pathLst>
                  <a:path w="3284" h="5122" extrusionOk="0">
                    <a:moveTo>
                      <a:pt x="519" y="1"/>
                    </a:moveTo>
                    <a:lnTo>
                      <a:pt x="380" y="139"/>
                    </a:lnTo>
                    <a:cubicBezTo>
                      <a:pt x="104" y="1452"/>
                      <a:pt x="0" y="2766"/>
                      <a:pt x="380" y="4062"/>
                    </a:cubicBezTo>
                    <a:cubicBezTo>
                      <a:pt x="534" y="4660"/>
                      <a:pt x="796" y="5122"/>
                      <a:pt x="1420" y="5122"/>
                    </a:cubicBezTo>
                    <a:cubicBezTo>
                      <a:pt x="1500" y="5122"/>
                      <a:pt x="1585" y="5114"/>
                      <a:pt x="1676" y="5099"/>
                    </a:cubicBezTo>
                    <a:cubicBezTo>
                      <a:pt x="2471" y="4978"/>
                      <a:pt x="3284" y="4408"/>
                      <a:pt x="3111" y="3734"/>
                    </a:cubicBezTo>
                    <a:cubicBezTo>
                      <a:pt x="2748" y="2213"/>
                      <a:pt x="2108" y="744"/>
                      <a:pt x="51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" name="Google Shape;2720;p43"/>
              <p:cNvSpPr/>
              <p:nvPr/>
            </p:nvSpPr>
            <p:spPr>
              <a:xfrm>
                <a:off x="2659295" y="2535308"/>
                <a:ext cx="309926" cy="127544"/>
              </a:xfrm>
              <a:custGeom>
                <a:avLst/>
                <a:gdLst/>
                <a:ahLst/>
                <a:cxnLst/>
                <a:rect l="l" t="t" r="r" b="b"/>
                <a:pathLst>
                  <a:path w="6430" h="2646" extrusionOk="0">
                    <a:moveTo>
                      <a:pt x="1040" y="1"/>
                    </a:moveTo>
                    <a:cubicBezTo>
                      <a:pt x="589" y="1"/>
                      <a:pt x="239" y="358"/>
                      <a:pt x="104" y="814"/>
                    </a:cubicBezTo>
                    <a:cubicBezTo>
                      <a:pt x="1" y="1108"/>
                      <a:pt x="191" y="1419"/>
                      <a:pt x="502" y="1470"/>
                    </a:cubicBezTo>
                    <a:cubicBezTo>
                      <a:pt x="1971" y="1885"/>
                      <a:pt x="3440" y="2283"/>
                      <a:pt x="4736" y="2646"/>
                    </a:cubicBezTo>
                    <a:cubicBezTo>
                      <a:pt x="5427" y="2611"/>
                      <a:pt x="5928" y="2611"/>
                      <a:pt x="6239" y="2127"/>
                    </a:cubicBezTo>
                    <a:cubicBezTo>
                      <a:pt x="6429" y="1851"/>
                      <a:pt x="6308" y="1470"/>
                      <a:pt x="6066" y="1419"/>
                    </a:cubicBezTo>
                    <a:cubicBezTo>
                      <a:pt x="4373" y="1021"/>
                      <a:pt x="2852" y="36"/>
                      <a:pt x="1072" y="2"/>
                    </a:cubicBezTo>
                    <a:cubicBezTo>
                      <a:pt x="1061" y="1"/>
                      <a:pt x="1051" y="1"/>
                      <a:pt x="104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" name="Google Shape;2721;p43"/>
              <p:cNvSpPr/>
              <p:nvPr/>
            </p:nvSpPr>
            <p:spPr>
              <a:xfrm>
                <a:off x="527712" y="2537091"/>
                <a:ext cx="227456" cy="107443"/>
              </a:xfrm>
              <a:custGeom>
                <a:avLst/>
                <a:gdLst/>
                <a:ahLst/>
                <a:cxnLst/>
                <a:rect l="l" t="t" r="r" b="b"/>
                <a:pathLst>
                  <a:path w="4719" h="2229" extrusionOk="0">
                    <a:moveTo>
                      <a:pt x="747" y="0"/>
                    </a:moveTo>
                    <a:cubicBezTo>
                      <a:pt x="407" y="0"/>
                      <a:pt x="65" y="161"/>
                      <a:pt x="18" y="690"/>
                    </a:cubicBezTo>
                    <a:cubicBezTo>
                      <a:pt x="0" y="863"/>
                      <a:pt x="190" y="1053"/>
                      <a:pt x="277" y="1243"/>
                    </a:cubicBezTo>
                    <a:lnTo>
                      <a:pt x="2333" y="2228"/>
                    </a:lnTo>
                    <a:cubicBezTo>
                      <a:pt x="2437" y="2220"/>
                      <a:pt x="2541" y="2220"/>
                      <a:pt x="2644" y="2220"/>
                    </a:cubicBezTo>
                    <a:cubicBezTo>
                      <a:pt x="2748" y="2220"/>
                      <a:pt x="2852" y="2220"/>
                      <a:pt x="2955" y="2211"/>
                    </a:cubicBezTo>
                    <a:cubicBezTo>
                      <a:pt x="3647" y="2142"/>
                      <a:pt x="4718" y="2090"/>
                      <a:pt x="4511" y="1261"/>
                    </a:cubicBezTo>
                    <a:cubicBezTo>
                      <a:pt x="4255" y="308"/>
                      <a:pt x="3582" y="187"/>
                      <a:pt x="2842" y="187"/>
                    </a:cubicBezTo>
                    <a:cubicBezTo>
                      <a:pt x="2589" y="187"/>
                      <a:pt x="2328" y="201"/>
                      <a:pt x="2074" y="201"/>
                    </a:cubicBezTo>
                    <a:cubicBezTo>
                      <a:pt x="1762" y="201"/>
                      <a:pt x="1460" y="180"/>
                      <a:pt x="1193" y="85"/>
                    </a:cubicBezTo>
                    <a:cubicBezTo>
                      <a:pt x="1066" y="36"/>
                      <a:pt x="907" y="0"/>
                      <a:pt x="74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2" name="Google Shape;2722;p43"/>
              <p:cNvSpPr/>
              <p:nvPr/>
            </p:nvSpPr>
            <p:spPr>
              <a:xfrm>
                <a:off x="5311542" y="7289158"/>
                <a:ext cx="246591" cy="147789"/>
              </a:xfrm>
              <a:custGeom>
                <a:avLst/>
                <a:gdLst/>
                <a:ahLst/>
                <a:cxnLst/>
                <a:rect l="l" t="t" r="r" b="b"/>
                <a:pathLst>
                  <a:path w="5116" h="3066" extrusionOk="0">
                    <a:moveTo>
                      <a:pt x="4184" y="1"/>
                    </a:moveTo>
                    <a:cubicBezTo>
                      <a:pt x="4093" y="1"/>
                      <a:pt x="4000" y="13"/>
                      <a:pt x="3906" y="36"/>
                    </a:cubicBezTo>
                    <a:cubicBezTo>
                      <a:pt x="3232" y="209"/>
                      <a:pt x="2575" y="416"/>
                      <a:pt x="1918" y="641"/>
                    </a:cubicBezTo>
                    <a:lnTo>
                      <a:pt x="1936" y="641"/>
                    </a:lnTo>
                    <a:cubicBezTo>
                      <a:pt x="1659" y="848"/>
                      <a:pt x="1383" y="1038"/>
                      <a:pt x="1089" y="1194"/>
                    </a:cubicBezTo>
                    <a:cubicBezTo>
                      <a:pt x="432" y="1505"/>
                      <a:pt x="0" y="2093"/>
                      <a:pt x="311" y="2680"/>
                    </a:cubicBezTo>
                    <a:cubicBezTo>
                      <a:pt x="460" y="2964"/>
                      <a:pt x="650" y="3065"/>
                      <a:pt x="856" y="3065"/>
                    </a:cubicBezTo>
                    <a:cubicBezTo>
                      <a:pt x="1178" y="3065"/>
                      <a:pt x="1537" y="2818"/>
                      <a:pt x="1832" y="2628"/>
                    </a:cubicBezTo>
                    <a:cubicBezTo>
                      <a:pt x="2558" y="2093"/>
                      <a:pt x="3370" y="1695"/>
                      <a:pt x="4234" y="1436"/>
                    </a:cubicBezTo>
                    <a:cubicBezTo>
                      <a:pt x="4631" y="1332"/>
                      <a:pt x="5115" y="1108"/>
                      <a:pt x="4994" y="606"/>
                    </a:cubicBezTo>
                    <a:cubicBezTo>
                      <a:pt x="4883" y="203"/>
                      <a:pt x="4559" y="1"/>
                      <a:pt x="41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3" name="Google Shape;2723;p43"/>
              <p:cNvSpPr/>
              <p:nvPr/>
            </p:nvSpPr>
            <p:spPr>
              <a:xfrm>
                <a:off x="5392471" y="5363325"/>
                <a:ext cx="130670" cy="180952"/>
              </a:xfrm>
              <a:custGeom>
                <a:avLst/>
                <a:gdLst/>
                <a:ahLst/>
                <a:cxnLst/>
                <a:rect l="l" t="t" r="r" b="b"/>
                <a:pathLst>
                  <a:path w="2711" h="3754" extrusionOk="0">
                    <a:moveTo>
                      <a:pt x="1532" y="0"/>
                    </a:moveTo>
                    <a:cubicBezTo>
                      <a:pt x="1516" y="0"/>
                      <a:pt x="1500" y="0"/>
                      <a:pt x="1484" y="1"/>
                    </a:cubicBezTo>
                    <a:cubicBezTo>
                      <a:pt x="187" y="53"/>
                      <a:pt x="239" y="1332"/>
                      <a:pt x="101" y="2265"/>
                    </a:cubicBezTo>
                    <a:cubicBezTo>
                      <a:pt x="1" y="3066"/>
                      <a:pt x="465" y="3754"/>
                      <a:pt x="1243" y="3754"/>
                    </a:cubicBezTo>
                    <a:cubicBezTo>
                      <a:pt x="1271" y="3754"/>
                      <a:pt x="1299" y="3753"/>
                      <a:pt x="1328" y="3751"/>
                    </a:cubicBezTo>
                    <a:cubicBezTo>
                      <a:pt x="2711" y="3682"/>
                      <a:pt x="1967" y="2403"/>
                      <a:pt x="2313" y="1815"/>
                    </a:cubicBezTo>
                    <a:cubicBezTo>
                      <a:pt x="2228" y="1050"/>
                      <a:pt x="2528" y="0"/>
                      <a:pt x="153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4" name="Google Shape;2724;p43"/>
              <p:cNvSpPr/>
              <p:nvPr/>
            </p:nvSpPr>
            <p:spPr>
              <a:xfrm>
                <a:off x="5378156" y="6128857"/>
                <a:ext cx="145805" cy="187556"/>
              </a:xfrm>
              <a:custGeom>
                <a:avLst/>
                <a:gdLst/>
                <a:ahLst/>
                <a:cxnLst/>
                <a:rect l="l" t="t" r="r" b="b"/>
                <a:pathLst>
                  <a:path w="3025" h="3891" extrusionOk="0">
                    <a:moveTo>
                      <a:pt x="2403" y="1"/>
                    </a:moveTo>
                    <a:cubicBezTo>
                      <a:pt x="2178" y="1"/>
                      <a:pt x="1971" y="104"/>
                      <a:pt x="1850" y="277"/>
                    </a:cubicBezTo>
                    <a:cubicBezTo>
                      <a:pt x="1504" y="1193"/>
                      <a:pt x="882" y="1884"/>
                      <a:pt x="277" y="2610"/>
                    </a:cubicBezTo>
                    <a:cubicBezTo>
                      <a:pt x="35" y="2869"/>
                      <a:pt x="1" y="3284"/>
                      <a:pt x="208" y="3578"/>
                    </a:cubicBezTo>
                    <a:cubicBezTo>
                      <a:pt x="326" y="3766"/>
                      <a:pt x="507" y="3890"/>
                      <a:pt x="682" y="3890"/>
                    </a:cubicBezTo>
                    <a:cubicBezTo>
                      <a:pt x="764" y="3890"/>
                      <a:pt x="845" y="3863"/>
                      <a:pt x="916" y="3802"/>
                    </a:cubicBezTo>
                    <a:cubicBezTo>
                      <a:pt x="1815" y="3128"/>
                      <a:pt x="2731" y="2420"/>
                      <a:pt x="3025" y="1452"/>
                    </a:cubicBezTo>
                    <a:cubicBezTo>
                      <a:pt x="2973" y="744"/>
                      <a:pt x="2921" y="225"/>
                      <a:pt x="240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5" name="Google Shape;2725;p43"/>
              <p:cNvSpPr/>
              <p:nvPr/>
            </p:nvSpPr>
            <p:spPr>
              <a:xfrm>
                <a:off x="1263208" y="2530343"/>
                <a:ext cx="214972" cy="91247"/>
              </a:xfrm>
              <a:custGeom>
                <a:avLst/>
                <a:gdLst/>
                <a:ahLst/>
                <a:cxnLst/>
                <a:rect l="l" t="t" r="r" b="b"/>
                <a:pathLst>
                  <a:path w="4460" h="1893" extrusionOk="0">
                    <a:moveTo>
                      <a:pt x="1539" y="105"/>
                    </a:moveTo>
                    <a:cubicBezTo>
                      <a:pt x="969" y="243"/>
                      <a:pt x="139" y="1"/>
                      <a:pt x="70" y="744"/>
                    </a:cubicBezTo>
                    <a:cubicBezTo>
                      <a:pt x="1" y="1418"/>
                      <a:pt x="813" y="1418"/>
                      <a:pt x="1332" y="1556"/>
                    </a:cubicBezTo>
                    <a:cubicBezTo>
                      <a:pt x="1764" y="1677"/>
                      <a:pt x="2213" y="1764"/>
                      <a:pt x="2645" y="1815"/>
                    </a:cubicBezTo>
                    <a:cubicBezTo>
                      <a:pt x="2898" y="1847"/>
                      <a:pt x="3179" y="1893"/>
                      <a:pt x="3440" y="1893"/>
                    </a:cubicBezTo>
                    <a:cubicBezTo>
                      <a:pt x="3890" y="1893"/>
                      <a:pt x="4279" y="1756"/>
                      <a:pt x="4356" y="1176"/>
                    </a:cubicBezTo>
                    <a:cubicBezTo>
                      <a:pt x="4459" y="346"/>
                      <a:pt x="3561" y="416"/>
                      <a:pt x="2956" y="329"/>
                    </a:cubicBezTo>
                    <a:lnTo>
                      <a:pt x="1539" y="105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6" name="Google Shape;2726;p43"/>
              <p:cNvSpPr/>
              <p:nvPr/>
            </p:nvSpPr>
            <p:spPr>
              <a:xfrm>
                <a:off x="7179563" y="7945033"/>
                <a:ext cx="142817" cy="154344"/>
              </a:xfrm>
              <a:custGeom>
                <a:avLst/>
                <a:gdLst/>
                <a:ahLst/>
                <a:cxnLst/>
                <a:rect l="l" t="t" r="r" b="b"/>
                <a:pathLst>
                  <a:path w="2963" h="3202" extrusionOk="0">
                    <a:moveTo>
                      <a:pt x="573" y="1"/>
                    </a:moveTo>
                    <a:cubicBezTo>
                      <a:pt x="233" y="1"/>
                      <a:pt x="0" y="333"/>
                      <a:pt x="59" y="704"/>
                    </a:cubicBezTo>
                    <a:cubicBezTo>
                      <a:pt x="284" y="1965"/>
                      <a:pt x="1096" y="2777"/>
                      <a:pt x="2289" y="3175"/>
                    </a:cubicBezTo>
                    <a:cubicBezTo>
                      <a:pt x="2343" y="3193"/>
                      <a:pt x="2395" y="3202"/>
                      <a:pt x="2445" y="3202"/>
                    </a:cubicBezTo>
                    <a:cubicBezTo>
                      <a:pt x="2729" y="3202"/>
                      <a:pt x="2933" y="2914"/>
                      <a:pt x="2963" y="2414"/>
                    </a:cubicBezTo>
                    <a:cubicBezTo>
                      <a:pt x="2341" y="1619"/>
                      <a:pt x="1960" y="427"/>
                      <a:pt x="751" y="30"/>
                    </a:cubicBezTo>
                    <a:cubicBezTo>
                      <a:pt x="689" y="10"/>
                      <a:pt x="630" y="1"/>
                      <a:pt x="57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7" name="Google Shape;2727;p43"/>
              <p:cNvSpPr/>
              <p:nvPr/>
            </p:nvSpPr>
            <p:spPr>
              <a:xfrm>
                <a:off x="5884698" y="6624318"/>
                <a:ext cx="127393" cy="153862"/>
              </a:xfrm>
              <a:custGeom>
                <a:avLst/>
                <a:gdLst/>
                <a:ahLst/>
                <a:cxnLst/>
                <a:rect l="l" t="t" r="r" b="b"/>
                <a:pathLst>
                  <a:path w="2643" h="3192" extrusionOk="0">
                    <a:moveTo>
                      <a:pt x="1295" y="1"/>
                    </a:moveTo>
                    <a:cubicBezTo>
                      <a:pt x="1273" y="1"/>
                      <a:pt x="1250" y="2"/>
                      <a:pt x="1226" y="4"/>
                    </a:cubicBezTo>
                    <a:cubicBezTo>
                      <a:pt x="275" y="108"/>
                      <a:pt x="51" y="954"/>
                      <a:pt x="33" y="1732"/>
                    </a:cubicBezTo>
                    <a:cubicBezTo>
                      <a:pt x="1" y="2354"/>
                      <a:pt x="200" y="3192"/>
                      <a:pt x="910" y="3192"/>
                    </a:cubicBezTo>
                    <a:cubicBezTo>
                      <a:pt x="950" y="3192"/>
                      <a:pt x="992" y="3189"/>
                      <a:pt x="1036" y="3184"/>
                    </a:cubicBezTo>
                    <a:cubicBezTo>
                      <a:pt x="2643" y="2959"/>
                      <a:pt x="1640" y="1767"/>
                      <a:pt x="1640" y="1110"/>
                    </a:cubicBezTo>
                    <a:cubicBezTo>
                      <a:pt x="1740" y="547"/>
                      <a:pt x="1792" y="1"/>
                      <a:pt x="129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8" name="Google Shape;2728;p43"/>
              <p:cNvSpPr/>
              <p:nvPr/>
            </p:nvSpPr>
            <p:spPr>
              <a:xfrm>
                <a:off x="1519781" y="2515353"/>
                <a:ext cx="168170" cy="96694"/>
              </a:xfrm>
              <a:custGeom>
                <a:avLst/>
                <a:gdLst/>
                <a:ahLst/>
                <a:cxnLst/>
                <a:rect l="l" t="t" r="r" b="b"/>
                <a:pathLst>
                  <a:path w="3489" h="2006" extrusionOk="0">
                    <a:moveTo>
                      <a:pt x="2519" y="46"/>
                    </a:moveTo>
                    <a:cubicBezTo>
                      <a:pt x="2407" y="46"/>
                      <a:pt x="2296" y="60"/>
                      <a:pt x="2195" y="87"/>
                    </a:cubicBezTo>
                    <a:cubicBezTo>
                      <a:pt x="1435" y="312"/>
                      <a:pt x="191" y="1"/>
                      <a:pt x="87" y="1107"/>
                    </a:cubicBezTo>
                    <a:cubicBezTo>
                      <a:pt x="1" y="1798"/>
                      <a:pt x="986" y="1746"/>
                      <a:pt x="1642" y="1781"/>
                    </a:cubicBezTo>
                    <a:cubicBezTo>
                      <a:pt x="2299" y="1556"/>
                      <a:pt x="3422" y="2005"/>
                      <a:pt x="3474" y="813"/>
                    </a:cubicBezTo>
                    <a:cubicBezTo>
                      <a:pt x="3488" y="284"/>
                      <a:pt x="2986" y="46"/>
                      <a:pt x="2519" y="4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9" name="Google Shape;2729;p43"/>
              <p:cNvSpPr/>
              <p:nvPr/>
            </p:nvSpPr>
            <p:spPr>
              <a:xfrm>
                <a:off x="5988088" y="2933547"/>
                <a:ext cx="156313" cy="80595"/>
              </a:xfrm>
              <a:custGeom>
                <a:avLst/>
                <a:gdLst/>
                <a:ahLst/>
                <a:cxnLst/>
                <a:rect l="l" t="t" r="r" b="b"/>
                <a:pathLst>
                  <a:path w="3243" h="1672" extrusionOk="0">
                    <a:moveTo>
                      <a:pt x="1466" y="121"/>
                    </a:moveTo>
                    <a:cubicBezTo>
                      <a:pt x="1366" y="163"/>
                      <a:pt x="1241" y="173"/>
                      <a:pt x="1106" y="173"/>
                    </a:cubicBezTo>
                    <a:cubicBezTo>
                      <a:pt x="987" y="173"/>
                      <a:pt x="861" y="165"/>
                      <a:pt x="738" y="165"/>
                    </a:cubicBezTo>
                    <a:cubicBezTo>
                      <a:pt x="371" y="165"/>
                      <a:pt x="34" y="234"/>
                      <a:pt x="14" y="778"/>
                    </a:cubicBezTo>
                    <a:cubicBezTo>
                      <a:pt x="0" y="1593"/>
                      <a:pt x="628" y="1660"/>
                      <a:pt x="1232" y="1660"/>
                    </a:cubicBezTo>
                    <a:cubicBezTo>
                      <a:pt x="1352" y="1660"/>
                      <a:pt x="1472" y="1658"/>
                      <a:pt x="1585" y="1658"/>
                    </a:cubicBezTo>
                    <a:cubicBezTo>
                      <a:pt x="1627" y="1658"/>
                      <a:pt x="1668" y="1658"/>
                      <a:pt x="1708" y="1659"/>
                    </a:cubicBezTo>
                    <a:cubicBezTo>
                      <a:pt x="1826" y="1666"/>
                      <a:pt x="1954" y="1672"/>
                      <a:pt x="2085" y="1672"/>
                    </a:cubicBezTo>
                    <a:cubicBezTo>
                      <a:pt x="2644" y="1672"/>
                      <a:pt x="3242" y="1563"/>
                      <a:pt x="3228" y="933"/>
                    </a:cubicBezTo>
                    <a:cubicBezTo>
                      <a:pt x="3194" y="0"/>
                      <a:pt x="2209" y="207"/>
                      <a:pt x="1466" y="12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0" name="Google Shape;2730;p43"/>
              <p:cNvSpPr/>
              <p:nvPr/>
            </p:nvSpPr>
            <p:spPr>
              <a:xfrm>
                <a:off x="2989422" y="2606790"/>
                <a:ext cx="157228" cy="90572"/>
              </a:xfrm>
              <a:custGeom>
                <a:avLst/>
                <a:gdLst/>
                <a:ahLst/>
                <a:cxnLst/>
                <a:rect l="l" t="t" r="r" b="b"/>
                <a:pathLst>
                  <a:path w="3262" h="1879" extrusionOk="0">
                    <a:moveTo>
                      <a:pt x="1625" y="1"/>
                    </a:moveTo>
                    <a:cubicBezTo>
                      <a:pt x="803" y="1"/>
                      <a:pt x="279" y="461"/>
                      <a:pt x="99" y="1249"/>
                    </a:cubicBezTo>
                    <a:cubicBezTo>
                      <a:pt x="0" y="1616"/>
                      <a:pt x="339" y="1879"/>
                      <a:pt x="645" y="1879"/>
                    </a:cubicBezTo>
                    <a:cubicBezTo>
                      <a:pt x="714" y="1879"/>
                      <a:pt x="781" y="1865"/>
                      <a:pt x="842" y="1837"/>
                    </a:cubicBezTo>
                    <a:cubicBezTo>
                      <a:pt x="1620" y="1474"/>
                      <a:pt x="2829" y="1750"/>
                      <a:pt x="3106" y="800"/>
                    </a:cubicBezTo>
                    <a:cubicBezTo>
                      <a:pt x="3261" y="229"/>
                      <a:pt x="2363" y="22"/>
                      <a:pt x="1758" y="5"/>
                    </a:cubicBezTo>
                    <a:cubicBezTo>
                      <a:pt x="1713" y="2"/>
                      <a:pt x="1668" y="1"/>
                      <a:pt x="162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" name="Google Shape;2731;p43"/>
              <p:cNvSpPr/>
              <p:nvPr/>
            </p:nvSpPr>
            <p:spPr>
              <a:xfrm>
                <a:off x="5574140" y="6979320"/>
                <a:ext cx="149998" cy="77558"/>
              </a:xfrm>
              <a:custGeom>
                <a:avLst/>
                <a:gdLst/>
                <a:ahLst/>
                <a:cxnLst/>
                <a:rect l="l" t="t" r="r" b="b"/>
                <a:pathLst>
                  <a:path w="3112" h="1609" extrusionOk="0">
                    <a:moveTo>
                      <a:pt x="843" y="80"/>
                    </a:moveTo>
                    <a:cubicBezTo>
                      <a:pt x="352" y="80"/>
                      <a:pt x="1" y="466"/>
                      <a:pt x="65" y="882"/>
                    </a:cubicBezTo>
                    <a:cubicBezTo>
                      <a:pt x="161" y="1545"/>
                      <a:pt x="602" y="1578"/>
                      <a:pt x="1054" y="1578"/>
                    </a:cubicBezTo>
                    <a:cubicBezTo>
                      <a:pt x="1103" y="1578"/>
                      <a:pt x="1152" y="1577"/>
                      <a:pt x="1201" y="1577"/>
                    </a:cubicBezTo>
                    <a:cubicBezTo>
                      <a:pt x="1347" y="1577"/>
                      <a:pt x="1491" y="1581"/>
                      <a:pt x="1620" y="1608"/>
                    </a:cubicBezTo>
                    <a:cubicBezTo>
                      <a:pt x="1746" y="1549"/>
                      <a:pt x="1903" y="1535"/>
                      <a:pt x="2065" y="1535"/>
                    </a:cubicBezTo>
                    <a:cubicBezTo>
                      <a:pt x="2212" y="1535"/>
                      <a:pt x="2363" y="1547"/>
                      <a:pt x="2502" y="1547"/>
                    </a:cubicBezTo>
                    <a:cubicBezTo>
                      <a:pt x="2845" y="1547"/>
                      <a:pt x="3112" y="1478"/>
                      <a:pt x="3037" y="1003"/>
                    </a:cubicBezTo>
                    <a:cubicBezTo>
                      <a:pt x="2882" y="1"/>
                      <a:pt x="1741" y="191"/>
                      <a:pt x="963" y="87"/>
                    </a:cubicBezTo>
                    <a:cubicBezTo>
                      <a:pt x="923" y="82"/>
                      <a:pt x="882" y="80"/>
                      <a:pt x="843" y="8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2" name="Google Shape;2732;p43"/>
              <p:cNvSpPr/>
              <p:nvPr/>
            </p:nvSpPr>
            <p:spPr>
              <a:xfrm>
                <a:off x="1725550" y="2533669"/>
                <a:ext cx="119584" cy="76690"/>
              </a:xfrm>
              <a:custGeom>
                <a:avLst/>
                <a:gdLst/>
                <a:ahLst/>
                <a:cxnLst/>
                <a:rect l="l" t="t" r="r" b="b"/>
                <a:pathLst>
                  <a:path w="2481" h="1591" extrusionOk="0">
                    <a:moveTo>
                      <a:pt x="1811" y="155"/>
                    </a:moveTo>
                    <a:cubicBezTo>
                      <a:pt x="1713" y="155"/>
                      <a:pt x="1613" y="168"/>
                      <a:pt x="1521" y="191"/>
                    </a:cubicBezTo>
                    <a:cubicBezTo>
                      <a:pt x="985" y="312"/>
                      <a:pt x="121" y="1"/>
                      <a:pt x="52" y="917"/>
                    </a:cubicBezTo>
                    <a:cubicBezTo>
                      <a:pt x="0" y="1487"/>
                      <a:pt x="536" y="1574"/>
                      <a:pt x="1054" y="1591"/>
                    </a:cubicBezTo>
                    <a:cubicBezTo>
                      <a:pt x="1573" y="1418"/>
                      <a:pt x="2385" y="1556"/>
                      <a:pt x="2454" y="727"/>
                    </a:cubicBezTo>
                    <a:cubicBezTo>
                      <a:pt x="2481" y="311"/>
                      <a:pt x="2153" y="155"/>
                      <a:pt x="1811" y="15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3" name="Google Shape;2733;p43"/>
              <p:cNvSpPr/>
              <p:nvPr/>
            </p:nvSpPr>
            <p:spPr>
              <a:xfrm>
                <a:off x="-2678458" y="2548708"/>
                <a:ext cx="1002946" cy="183266"/>
              </a:xfrm>
              <a:custGeom>
                <a:avLst/>
                <a:gdLst/>
                <a:ahLst/>
                <a:cxnLst/>
                <a:rect l="l" t="t" r="r" b="b"/>
                <a:pathLst>
                  <a:path w="20808" h="3802" extrusionOk="0">
                    <a:moveTo>
                      <a:pt x="20756" y="0"/>
                    </a:moveTo>
                    <a:lnTo>
                      <a:pt x="20738" y="17"/>
                    </a:lnTo>
                    <a:lnTo>
                      <a:pt x="20773" y="17"/>
                    </a:lnTo>
                    <a:lnTo>
                      <a:pt x="20808" y="0"/>
                    </a:lnTo>
                    <a:close/>
                    <a:moveTo>
                      <a:pt x="1" y="3785"/>
                    </a:moveTo>
                    <a:lnTo>
                      <a:pt x="1" y="3802"/>
                    </a:lnTo>
                    <a:lnTo>
                      <a:pt x="18" y="3802"/>
                    </a:lnTo>
                    <a:lnTo>
                      <a:pt x="18" y="3785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4" name="Google Shape;2734;p43"/>
              <p:cNvSpPr/>
              <p:nvPr/>
            </p:nvSpPr>
            <p:spPr>
              <a:xfrm>
                <a:off x="-6278622" y="2442183"/>
                <a:ext cx="6232356" cy="7331215"/>
              </a:xfrm>
              <a:custGeom>
                <a:avLst/>
                <a:gdLst/>
                <a:ahLst/>
                <a:cxnLst/>
                <a:rect l="l" t="t" r="r" b="b"/>
                <a:pathLst>
                  <a:path w="129302" h="152092" extrusionOk="0">
                    <a:moveTo>
                      <a:pt x="97270" y="1644"/>
                    </a:moveTo>
                    <a:cubicBezTo>
                      <a:pt x="97347" y="1644"/>
                      <a:pt x="97424" y="1648"/>
                      <a:pt x="97503" y="1657"/>
                    </a:cubicBezTo>
                    <a:cubicBezTo>
                      <a:pt x="97555" y="1674"/>
                      <a:pt x="97607" y="1692"/>
                      <a:pt x="97642" y="1709"/>
                    </a:cubicBezTo>
                    <a:lnTo>
                      <a:pt x="95601" y="2170"/>
                    </a:lnTo>
                    <a:lnTo>
                      <a:pt x="95601" y="2170"/>
                    </a:lnTo>
                    <a:cubicBezTo>
                      <a:pt x="96129" y="1917"/>
                      <a:pt x="96661" y="1644"/>
                      <a:pt x="97270" y="1644"/>
                    </a:cubicBezTo>
                    <a:close/>
                    <a:moveTo>
                      <a:pt x="95473" y="2210"/>
                    </a:moveTo>
                    <a:lnTo>
                      <a:pt x="95447" y="2227"/>
                    </a:lnTo>
                    <a:lnTo>
                      <a:pt x="95429" y="2227"/>
                    </a:lnTo>
                    <a:lnTo>
                      <a:pt x="95464" y="2210"/>
                    </a:lnTo>
                    <a:close/>
                    <a:moveTo>
                      <a:pt x="68358" y="8951"/>
                    </a:moveTo>
                    <a:cubicBezTo>
                      <a:pt x="68553" y="8951"/>
                      <a:pt x="68761" y="9049"/>
                      <a:pt x="68989" y="9313"/>
                    </a:cubicBezTo>
                    <a:cubicBezTo>
                      <a:pt x="69208" y="9280"/>
                      <a:pt x="69420" y="9268"/>
                      <a:pt x="69634" y="9268"/>
                    </a:cubicBezTo>
                    <a:cubicBezTo>
                      <a:pt x="69758" y="9268"/>
                      <a:pt x="69882" y="9272"/>
                      <a:pt x="70008" y="9278"/>
                    </a:cubicBezTo>
                    <a:cubicBezTo>
                      <a:pt x="70061" y="9286"/>
                      <a:pt x="70117" y="9289"/>
                      <a:pt x="70177" y="9289"/>
                    </a:cubicBezTo>
                    <a:cubicBezTo>
                      <a:pt x="70522" y="9289"/>
                      <a:pt x="70965" y="9176"/>
                      <a:pt x="71318" y="9176"/>
                    </a:cubicBezTo>
                    <a:cubicBezTo>
                      <a:pt x="71841" y="9176"/>
                      <a:pt x="72167" y="9425"/>
                      <a:pt x="71685" y="10661"/>
                    </a:cubicBezTo>
                    <a:cubicBezTo>
                      <a:pt x="71581" y="10937"/>
                      <a:pt x="71823" y="11265"/>
                      <a:pt x="72151" y="11386"/>
                    </a:cubicBezTo>
                    <a:cubicBezTo>
                      <a:pt x="72428" y="11438"/>
                      <a:pt x="72722" y="11490"/>
                      <a:pt x="72998" y="11507"/>
                    </a:cubicBezTo>
                    <a:cubicBezTo>
                      <a:pt x="72652" y="11922"/>
                      <a:pt x="72359" y="12406"/>
                      <a:pt x="71927" y="12717"/>
                    </a:cubicBezTo>
                    <a:cubicBezTo>
                      <a:pt x="71831" y="12786"/>
                      <a:pt x="71741" y="12813"/>
                      <a:pt x="71654" y="12813"/>
                    </a:cubicBezTo>
                    <a:cubicBezTo>
                      <a:pt x="71349" y="12813"/>
                      <a:pt x="71090" y="12473"/>
                      <a:pt x="70821" y="12406"/>
                    </a:cubicBezTo>
                    <a:cubicBezTo>
                      <a:pt x="69127" y="11939"/>
                      <a:pt x="69334" y="10488"/>
                      <a:pt x="68989" y="9313"/>
                    </a:cubicBezTo>
                    <a:lnTo>
                      <a:pt x="67330" y="9520"/>
                    </a:lnTo>
                    <a:cubicBezTo>
                      <a:pt x="67668" y="9295"/>
                      <a:pt x="67992" y="8951"/>
                      <a:pt x="68358" y="8951"/>
                    </a:cubicBezTo>
                    <a:close/>
                    <a:moveTo>
                      <a:pt x="51546" y="12467"/>
                    </a:moveTo>
                    <a:cubicBezTo>
                      <a:pt x="51593" y="12467"/>
                      <a:pt x="51647" y="12470"/>
                      <a:pt x="51707" y="12475"/>
                    </a:cubicBezTo>
                    <a:cubicBezTo>
                      <a:pt x="51897" y="12648"/>
                      <a:pt x="52157" y="12890"/>
                      <a:pt x="52433" y="13115"/>
                    </a:cubicBezTo>
                    <a:cubicBezTo>
                      <a:pt x="52260" y="13270"/>
                      <a:pt x="52053" y="13374"/>
                      <a:pt x="51845" y="13460"/>
                    </a:cubicBezTo>
                    <a:cubicBezTo>
                      <a:pt x="51802" y="13467"/>
                      <a:pt x="51764" y="13470"/>
                      <a:pt x="51729" y="13470"/>
                    </a:cubicBezTo>
                    <a:cubicBezTo>
                      <a:pt x="51300" y="13470"/>
                      <a:pt x="51439" y="13007"/>
                      <a:pt x="51327" y="12752"/>
                    </a:cubicBezTo>
                    <a:cubicBezTo>
                      <a:pt x="51225" y="12548"/>
                      <a:pt x="51295" y="12467"/>
                      <a:pt x="51546" y="12467"/>
                    </a:cubicBezTo>
                    <a:close/>
                    <a:moveTo>
                      <a:pt x="55481" y="12549"/>
                    </a:moveTo>
                    <a:cubicBezTo>
                      <a:pt x="55526" y="12549"/>
                      <a:pt x="55570" y="12553"/>
                      <a:pt x="55613" y="12562"/>
                    </a:cubicBezTo>
                    <a:lnTo>
                      <a:pt x="54576" y="13789"/>
                    </a:lnTo>
                    <a:lnTo>
                      <a:pt x="53954" y="13184"/>
                    </a:lnTo>
                    <a:cubicBezTo>
                      <a:pt x="54420" y="12976"/>
                      <a:pt x="54870" y="12752"/>
                      <a:pt x="55336" y="12562"/>
                    </a:cubicBezTo>
                    <a:cubicBezTo>
                      <a:pt x="55388" y="12553"/>
                      <a:pt x="55436" y="12549"/>
                      <a:pt x="55481" y="12549"/>
                    </a:cubicBezTo>
                    <a:close/>
                    <a:moveTo>
                      <a:pt x="116966" y="0"/>
                    </a:moveTo>
                    <a:cubicBezTo>
                      <a:pt x="112339" y="0"/>
                      <a:pt x="107712" y="747"/>
                      <a:pt x="103085" y="1035"/>
                    </a:cubicBezTo>
                    <a:cubicBezTo>
                      <a:pt x="101910" y="1104"/>
                      <a:pt x="100735" y="983"/>
                      <a:pt x="99542" y="1260"/>
                    </a:cubicBezTo>
                    <a:cubicBezTo>
                      <a:pt x="99533" y="1262"/>
                      <a:pt x="99523" y="1263"/>
                      <a:pt x="99512" y="1263"/>
                    </a:cubicBezTo>
                    <a:cubicBezTo>
                      <a:pt x="99194" y="1263"/>
                      <a:pt x="98389" y="307"/>
                      <a:pt x="97503" y="240"/>
                    </a:cubicBezTo>
                    <a:cubicBezTo>
                      <a:pt x="96554" y="172"/>
                      <a:pt x="95607" y="143"/>
                      <a:pt x="94661" y="143"/>
                    </a:cubicBezTo>
                    <a:cubicBezTo>
                      <a:pt x="91541" y="143"/>
                      <a:pt x="88432" y="459"/>
                      <a:pt x="85303" y="724"/>
                    </a:cubicBezTo>
                    <a:cubicBezTo>
                      <a:pt x="83379" y="875"/>
                      <a:pt x="81549" y="1637"/>
                      <a:pt x="79578" y="1637"/>
                    </a:cubicBezTo>
                    <a:cubicBezTo>
                      <a:pt x="79300" y="1637"/>
                      <a:pt x="79020" y="1622"/>
                      <a:pt x="78736" y="1588"/>
                    </a:cubicBezTo>
                    <a:cubicBezTo>
                      <a:pt x="78573" y="1568"/>
                      <a:pt x="78403" y="1557"/>
                      <a:pt x="78229" y="1557"/>
                    </a:cubicBezTo>
                    <a:cubicBezTo>
                      <a:pt x="77349" y="1557"/>
                      <a:pt x="76386" y="1840"/>
                      <a:pt x="75953" y="2677"/>
                    </a:cubicBezTo>
                    <a:cubicBezTo>
                      <a:pt x="75538" y="3489"/>
                      <a:pt x="76333" y="4163"/>
                      <a:pt x="76956" y="4750"/>
                    </a:cubicBezTo>
                    <a:cubicBezTo>
                      <a:pt x="77215" y="4992"/>
                      <a:pt x="77232" y="5511"/>
                      <a:pt x="77370" y="5891"/>
                    </a:cubicBezTo>
                    <a:cubicBezTo>
                      <a:pt x="77348" y="5890"/>
                      <a:pt x="77325" y="5889"/>
                      <a:pt x="77301" y="5889"/>
                    </a:cubicBezTo>
                    <a:cubicBezTo>
                      <a:pt x="77154" y="5889"/>
                      <a:pt x="76988" y="5912"/>
                      <a:pt x="76844" y="5912"/>
                    </a:cubicBezTo>
                    <a:cubicBezTo>
                      <a:pt x="76726" y="5912"/>
                      <a:pt x="76623" y="5896"/>
                      <a:pt x="76558" y="5839"/>
                    </a:cubicBezTo>
                    <a:cubicBezTo>
                      <a:pt x="76285" y="5586"/>
                      <a:pt x="76034" y="5489"/>
                      <a:pt x="75796" y="5489"/>
                    </a:cubicBezTo>
                    <a:cubicBezTo>
                      <a:pt x="75417" y="5489"/>
                      <a:pt x="75070" y="5733"/>
                      <a:pt x="74709" y="5977"/>
                    </a:cubicBezTo>
                    <a:lnTo>
                      <a:pt x="74709" y="5995"/>
                    </a:lnTo>
                    <a:lnTo>
                      <a:pt x="74692" y="5995"/>
                    </a:lnTo>
                    <a:cubicBezTo>
                      <a:pt x="74415" y="6358"/>
                      <a:pt x="73707" y="6479"/>
                      <a:pt x="73897" y="7066"/>
                    </a:cubicBezTo>
                    <a:cubicBezTo>
                      <a:pt x="74104" y="7654"/>
                      <a:pt x="74761" y="7671"/>
                      <a:pt x="75331" y="7723"/>
                    </a:cubicBezTo>
                    <a:lnTo>
                      <a:pt x="75625" y="7723"/>
                    </a:lnTo>
                    <a:lnTo>
                      <a:pt x="77146" y="7982"/>
                    </a:lnTo>
                    <a:cubicBezTo>
                      <a:pt x="76904" y="8068"/>
                      <a:pt x="76662" y="8120"/>
                      <a:pt x="76403" y="8120"/>
                    </a:cubicBezTo>
                    <a:cubicBezTo>
                      <a:pt x="76178" y="8103"/>
                      <a:pt x="75970" y="7930"/>
                      <a:pt x="75729" y="7861"/>
                    </a:cubicBezTo>
                    <a:cubicBezTo>
                      <a:pt x="75594" y="7823"/>
                      <a:pt x="75464" y="7807"/>
                      <a:pt x="75337" y="7807"/>
                    </a:cubicBezTo>
                    <a:cubicBezTo>
                      <a:pt x="74777" y="7807"/>
                      <a:pt x="74273" y="8116"/>
                      <a:pt x="73724" y="8172"/>
                    </a:cubicBezTo>
                    <a:cubicBezTo>
                      <a:pt x="73717" y="8173"/>
                      <a:pt x="73710" y="8174"/>
                      <a:pt x="73702" y="8174"/>
                    </a:cubicBezTo>
                    <a:cubicBezTo>
                      <a:pt x="73450" y="8174"/>
                      <a:pt x="72913" y="7613"/>
                      <a:pt x="72946" y="7394"/>
                    </a:cubicBezTo>
                    <a:cubicBezTo>
                      <a:pt x="73102" y="6479"/>
                      <a:pt x="73810" y="6098"/>
                      <a:pt x="74674" y="5995"/>
                    </a:cubicBezTo>
                    <a:lnTo>
                      <a:pt x="74674" y="5977"/>
                    </a:lnTo>
                    <a:cubicBezTo>
                      <a:pt x="74726" y="5545"/>
                      <a:pt x="74830" y="5113"/>
                      <a:pt x="74951" y="4681"/>
                    </a:cubicBezTo>
                    <a:cubicBezTo>
                      <a:pt x="75072" y="4370"/>
                      <a:pt x="75435" y="4076"/>
                      <a:pt x="75124" y="3748"/>
                    </a:cubicBezTo>
                    <a:cubicBezTo>
                      <a:pt x="74832" y="3467"/>
                      <a:pt x="74483" y="3396"/>
                      <a:pt x="74119" y="3396"/>
                    </a:cubicBezTo>
                    <a:cubicBezTo>
                      <a:pt x="73856" y="3396"/>
                      <a:pt x="73587" y="3433"/>
                      <a:pt x="73326" y="3454"/>
                    </a:cubicBezTo>
                    <a:cubicBezTo>
                      <a:pt x="72946" y="3506"/>
                      <a:pt x="72756" y="3748"/>
                      <a:pt x="72704" y="4180"/>
                    </a:cubicBezTo>
                    <a:cubicBezTo>
                      <a:pt x="72601" y="5252"/>
                      <a:pt x="72134" y="6098"/>
                      <a:pt x="70959" y="6340"/>
                    </a:cubicBezTo>
                    <a:cubicBezTo>
                      <a:pt x="70855" y="6427"/>
                      <a:pt x="70769" y="6513"/>
                      <a:pt x="70665" y="6617"/>
                    </a:cubicBezTo>
                    <a:cubicBezTo>
                      <a:pt x="70786" y="6859"/>
                      <a:pt x="70924" y="7083"/>
                      <a:pt x="71097" y="7291"/>
                    </a:cubicBezTo>
                    <a:cubicBezTo>
                      <a:pt x="71304" y="7412"/>
                      <a:pt x="71546" y="7515"/>
                      <a:pt x="71788" y="7567"/>
                    </a:cubicBezTo>
                    <a:cubicBezTo>
                      <a:pt x="71650" y="7550"/>
                      <a:pt x="71512" y="7541"/>
                      <a:pt x="71374" y="7541"/>
                    </a:cubicBezTo>
                    <a:cubicBezTo>
                      <a:pt x="71235" y="7541"/>
                      <a:pt x="71097" y="7550"/>
                      <a:pt x="70959" y="7567"/>
                    </a:cubicBezTo>
                    <a:cubicBezTo>
                      <a:pt x="70569" y="7671"/>
                      <a:pt x="70173" y="7708"/>
                      <a:pt x="69775" y="7708"/>
                    </a:cubicBezTo>
                    <a:cubicBezTo>
                      <a:pt x="68812" y="7708"/>
                      <a:pt x="67832" y="7494"/>
                      <a:pt x="66868" y="7494"/>
                    </a:cubicBezTo>
                    <a:cubicBezTo>
                      <a:pt x="66108" y="7494"/>
                      <a:pt x="65357" y="7627"/>
                      <a:pt x="64634" y="8103"/>
                    </a:cubicBezTo>
                    <a:cubicBezTo>
                      <a:pt x="64271" y="8345"/>
                      <a:pt x="63580" y="8379"/>
                      <a:pt x="63666" y="8863"/>
                    </a:cubicBezTo>
                    <a:cubicBezTo>
                      <a:pt x="63752" y="9382"/>
                      <a:pt x="64167" y="9900"/>
                      <a:pt x="64547" y="10315"/>
                    </a:cubicBezTo>
                    <a:cubicBezTo>
                      <a:pt x="64666" y="10447"/>
                      <a:pt x="64798" y="10498"/>
                      <a:pt x="64939" y="10498"/>
                    </a:cubicBezTo>
                    <a:cubicBezTo>
                      <a:pt x="65148" y="10498"/>
                      <a:pt x="65375" y="10387"/>
                      <a:pt x="65602" y="10263"/>
                    </a:cubicBezTo>
                    <a:cubicBezTo>
                      <a:pt x="66124" y="9977"/>
                      <a:pt x="66711" y="9789"/>
                      <a:pt x="67269" y="9556"/>
                    </a:cubicBezTo>
                    <a:lnTo>
                      <a:pt x="67269" y="9556"/>
                    </a:lnTo>
                    <a:cubicBezTo>
                      <a:pt x="66173" y="11022"/>
                      <a:pt x="64072" y="10911"/>
                      <a:pt x="62975" y="11974"/>
                    </a:cubicBezTo>
                    <a:cubicBezTo>
                      <a:pt x="62086" y="12850"/>
                      <a:pt x="61268" y="13162"/>
                      <a:pt x="60357" y="13162"/>
                    </a:cubicBezTo>
                    <a:cubicBezTo>
                      <a:pt x="59993" y="13162"/>
                      <a:pt x="59613" y="13112"/>
                      <a:pt x="59207" y="13028"/>
                    </a:cubicBezTo>
                    <a:cubicBezTo>
                      <a:pt x="58430" y="12873"/>
                      <a:pt x="57687" y="12510"/>
                      <a:pt x="56926" y="12233"/>
                    </a:cubicBezTo>
                    <a:cubicBezTo>
                      <a:pt x="57173" y="12050"/>
                      <a:pt x="57402" y="11981"/>
                      <a:pt x="57619" y="11981"/>
                    </a:cubicBezTo>
                    <a:cubicBezTo>
                      <a:pt x="58162" y="11981"/>
                      <a:pt x="58632" y="12416"/>
                      <a:pt x="59138" y="12613"/>
                    </a:cubicBezTo>
                    <a:cubicBezTo>
                      <a:pt x="59332" y="12687"/>
                      <a:pt x="59512" y="12718"/>
                      <a:pt x="59680" y="12718"/>
                    </a:cubicBezTo>
                    <a:cubicBezTo>
                      <a:pt x="60502" y="12718"/>
                      <a:pt x="61062" y="11967"/>
                      <a:pt x="61765" y="11680"/>
                    </a:cubicBezTo>
                    <a:cubicBezTo>
                      <a:pt x="62404" y="11421"/>
                      <a:pt x="61903" y="10851"/>
                      <a:pt x="61661" y="10384"/>
                    </a:cubicBezTo>
                    <a:cubicBezTo>
                      <a:pt x="61454" y="9987"/>
                      <a:pt x="61921" y="9745"/>
                      <a:pt x="62249" y="9537"/>
                    </a:cubicBezTo>
                    <a:cubicBezTo>
                      <a:pt x="62664" y="9295"/>
                      <a:pt x="63441" y="9226"/>
                      <a:pt x="63182" y="8518"/>
                    </a:cubicBezTo>
                    <a:cubicBezTo>
                      <a:pt x="63018" y="8098"/>
                      <a:pt x="62703" y="8030"/>
                      <a:pt x="62354" y="8030"/>
                    </a:cubicBezTo>
                    <a:cubicBezTo>
                      <a:pt x="62187" y="8030"/>
                      <a:pt x="62013" y="8045"/>
                      <a:pt x="61845" y="8045"/>
                    </a:cubicBezTo>
                    <a:cubicBezTo>
                      <a:pt x="61771" y="8045"/>
                      <a:pt x="61698" y="8042"/>
                      <a:pt x="61627" y="8034"/>
                    </a:cubicBezTo>
                    <a:cubicBezTo>
                      <a:pt x="61564" y="8027"/>
                      <a:pt x="61502" y="8024"/>
                      <a:pt x="61440" y="8024"/>
                    </a:cubicBezTo>
                    <a:cubicBezTo>
                      <a:pt x="60620" y="8024"/>
                      <a:pt x="59973" y="8583"/>
                      <a:pt x="59080" y="8583"/>
                    </a:cubicBezTo>
                    <a:cubicBezTo>
                      <a:pt x="59004" y="8583"/>
                      <a:pt x="58925" y="8579"/>
                      <a:pt x="58844" y="8570"/>
                    </a:cubicBezTo>
                    <a:cubicBezTo>
                      <a:pt x="57410" y="8414"/>
                      <a:pt x="56391" y="7671"/>
                      <a:pt x="55181" y="7187"/>
                    </a:cubicBezTo>
                    <a:cubicBezTo>
                      <a:pt x="54440" y="6892"/>
                      <a:pt x="53723" y="6767"/>
                      <a:pt x="53025" y="6767"/>
                    </a:cubicBezTo>
                    <a:cubicBezTo>
                      <a:pt x="51022" y="6767"/>
                      <a:pt x="49177" y="7799"/>
                      <a:pt x="47370" y="8812"/>
                    </a:cubicBezTo>
                    <a:cubicBezTo>
                      <a:pt x="46903" y="9071"/>
                      <a:pt x="46765" y="9434"/>
                      <a:pt x="46972" y="9969"/>
                    </a:cubicBezTo>
                    <a:cubicBezTo>
                      <a:pt x="47155" y="10426"/>
                      <a:pt x="47351" y="10748"/>
                      <a:pt x="47819" y="10748"/>
                    </a:cubicBezTo>
                    <a:cubicBezTo>
                      <a:pt x="47883" y="10748"/>
                      <a:pt x="47952" y="10742"/>
                      <a:pt x="48026" y="10730"/>
                    </a:cubicBezTo>
                    <a:lnTo>
                      <a:pt x="50498" y="10280"/>
                    </a:lnTo>
                    <a:cubicBezTo>
                      <a:pt x="50618" y="10263"/>
                      <a:pt x="50739" y="10229"/>
                      <a:pt x="50878" y="10194"/>
                    </a:cubicBezTo>
                    <a:lnTo>
                      <a:pt x="50878" y="10194"/>
                    </a:lnTo>
                    <a:cubicBezTo>
                      <a:pt x="50878" y="10298"/>
                      <a:pt x="50860" y="10401"/>
                      <a:pt x="50860" y="10505"/>
                    </a:cubicBezTo>
                    <a:cubicBezTo>
                      <a:pt x="50614" y="11663"/>
                      <a:pt x="50148" y="12321"/>
                      <a:pt x="49280" y="12321"/>
                    </a:cubicBezTo>
                    <a:cubicBezTo>
                      <a:pt x="48931" y="12321"/>
                      <a:pt x="48517" y="12214"/>
                      <a:pt x="48026" y="11991"/>
                    </a:cubicBezTo>
                    <a:cubicBezTo>
                      <a:pt x="46374" y="11254"/>
                      <a:pt x="44693" y="10979"/>
                      <a:pt x="42955" y="10979"/>
                    </a:cubicBezTo>
                    <a:cubicBezTo>
                      <a:pt x="42002" y="10979"/>
                      <a:pt x="41033" y="11062"/>
                      <a:pt x="40042" y="11196"/>
                    </a:cubicBezTo>
                    <a:cubicBezTo>
                      <a:pt x="38536" y="11404"/>
                      <a:pt x="37062" y="12285"/>
                      <a:pt x="35569" y="12285"/>
                    </a:cubicBezTo>
                    <a:cubicBezTo>
                      <a:pt x="35195" y="12285"/>
                      <a:pt x="34820" y="12230"/>
                      <a:pt x="34443" y="12095"/>
                    </a:cubicBezTo>
                    <a:cubicBezTo>
                      <a:pt x="32698" y="11490"/>
                      <a:pt x="30900" y="11110"/>
                      <a:pt x="29068" y="10920"/>
                    </a:cubicBezTo>
                    <a:cubicBezTo>
                      <a:pt x="27080" y="10698"/>
                      <a:pt x="25171" y="10202"/>
                      <a:pt x="23146" y="10202"/>
                    </a:cubicBezTo>
                    <a:cubicBezTo>
                      <a:pt x="22337" y="10202"/>
                      <a:pt x="21510" y="10281"/>
                      <a:pt x="20652" y="10488"/>
                    </a:cubicBezTo>
                    <a:cubicBezTo>
                      <a:pt x="18383" y="11055"/>
                      <a:pt x="16215" y="12269"/>
                      <a:pt x="13793" y="12269"/>
                    </a:cubicBezTo>
                    <a:cubicBezTo>
                      <a:pt x="13559" y="12269"/>
                      <a:pt x="13322" y="12258"/>
                      <a:pt x="13083" y="12233"/>
                    </a:cubicBezTo>
                    <a:cubicBezTo>
                      <a:pt x="13049" y="12230"/>
                      <a:pt x="13015" y="12229"/>
                      <a:pt x="12982" y="12229"/>
                    </a:cubicBezTo>
                    <a:cubicBezTo>
                      <a:pt x="12473" y="12229"/>
                      <a:pt x="12176" y="12605"/>
                      <a:pt x="12323" y="13287"/>
                    </a:cubicBezTo>
                    <a:cubicBezTo>
                      <a:pt x="12498" y="14071"/>
                      <a:pt x="12325" y="14707"/>
                      <a:pt x="11687" y="14707"/>
                    </a:cubicBezTo>
                    <a:cubicBezTo>
                      <a:pt x="11510" y="14707"/>
                      <a:pt x="11296" y="14658"/>
                      <a:pt x="11044" y="14549"/>
                    </a:cubicBezTo>
                    <a:cubicBezTo>
                      <a:pt x="10655" y="14378"/>
                      <a:pt x="10292" y="14308"/>
                      <a:pt x="9947" y="14308"/>
                    </a:cubicBezTo>
                    <a:cubicBezTo>
                      <a:pt x="9034" y="14308"/>
                      <a:pt x="8242" y="14801"/>
                      <a:pt x="7415" y="15240"/>
                    </a:cubicBezTo>
                    <a:cubicBezTo>
                      <a:pt x="6965" y="15482"/>
                      <a:pt x="6672" y="15914"/>
                      <a:pt x="6879" y="16467"/>
                    </a:cubicBezTo>
                    <a:cubicBezTo>
                      <a:pt x="7027" y="16886"/>
                      <a:pt x="7334" y="16988"/>
                      <a:pt x="7700" y="16988"/>
                    </a:cubicBezTo>
                    <a:cubicBezTo>
                      <a:pt x="7802" y="16988"/>
                      <a:pt x="7910" y="16980"/>
                      <a:pt x="8020" y="16968"/>
                    </a:cubicBezTo>
                    <a:cubicBezTo>
                      <a:pt x="8305" y="16929"/>
                      <a:pt x="8590" y="16910"/>
                      <a:pt x="8875" y="16910"/>
                    </a:cubicBezTo>
                    <a:cubicBezTo>
                      <a:pt x="8970" y="16910"/>
                      <a:pt x="9065" y="16912"/>
                      <a:pt x="9160" y="16917"/>
                    </a:cubicBezTo>
                    <a:cubicBezTo>
                      <a:pt x="9186" y="16919"/>
                      <a:pt x="9214" y="16920"/>
                      <a:pt x="9242" y="16920"/>
                    </a:cubicBezTo>
                    <a:cubicBezTo>
                      <a:pt x="9458" y="16920"/>
                      <a:pt x="9735" y="16862"/>
                      <a:pt x="9947" y="16862"/>
                    </a:cubicBezTo>
                    <a:cubicBezTo>
                      <a:pt x="10131" y="16862"/>
                      <a:pt x="10266" y="16906"/>
                      <a:pt x="10266" y="17072"/>
                    </a:cubicBezTo>
                    <a:cubicBezTo>
                      <a:pt x="10266" y="17498"/>
                      <a:pt x="9728" y="17637"/>
                      <a:pt x="9291" y="17637"/>
                    </a:cubicBezTo>
                    <a:cubicBezTo>
                      <a:pt x="9214" y="17637"/>
                      <a:pt x="9141" y="17633"/>
                      <a:pt x="9074" y="17625"/>
                    </a:cubicBezTo>
                    <a:cubicBezTo>
                      <a:pt x="8873" y="17604"/>
                      <a:pt x="8677" y="17594"/>
                      <a:pt x="8484" y="17594"/>
                    </a:cubicBezTo>
                    <a:cubicBezTo>
                      <a:pt x="6314" y="17594"/>
                      <a:pt x="4587" y="18859"/>
                      <a:pt x="2714" y="19716"/>
                    </a:cubicBezTo>
                    <a:cubicBezTo>
                      <a:pt x="1193" y="20407"/>
                      <a:pt x="2351" y="21548"/>
                      <a:pt x="2282" y="22429"/>
                    </a:cubicBezTo>
                    <a:cubicBezTo>
                      <a:pt x="2264" y="22814"/>
                      <a:pt x="2455" y="22907"/>
                      <a:pt x="2706" y="22907"/>
                    </a:cubicBezTo>
                    <a:cubicBezTo>
                      <a:pt x="2939" y="22907"/>
                      <a:pt x="3223" y="22827"/>
                      <a:pt x="3440" y="22827"/>
                    </a:cubicBezTo>
                    <a:cubicBezTo>
                      <a:pt x="3665" y="22827"/>
                      <a:pt x="3872" y="22982"/>
                      <a:pt x="4079" y="23069"/>
                    </a:cubicBezTo>
                    <a:cubicBezTo>
                      <a:pt x="3924" y="23242"/>
                      <a:pt x="3751" y="23380"/>
                      <a:pt x="3544" y="23501"/>
                    </a:cubicBezTo>
                    <a:cubicBezTo>
                      <a:pt x="2610" y="23881"/>
                      <a:pt x="1643" y="24192"/>
                      <a:pt x="709" y="24589"/>
                    </a:cubicBezTo>
                    <a:cubicBezTo>
                      <a:pt x="329" y="24745"/>
                      <a:pt x="1" y="25142"/>
                      <a:pt x="226" y="25609"/>
                    </a:cubicBezTo>
                    <a:cubicBezTo>
                      <a:pt x="325" y="25816"/>
                      <a:pt x="462" y="25880"/>
                      <a:pt x="615" y="25880"/>
                    </a:cubicBezTo>
                    <a:cubicBezTo>
                      <a:pt x="807" y="25880"/>
                      <a:pt x="1026" y="25778"/>
                      <a:pt x="1228" y="25730"/>
                    </a:cubicBezTo>
                    <a:cubicBezTo>
                      <a:pt x="2248" y="25454"/>
                      <a:pt x="3354" y="25350"/>
                      <a:pt x="4252" y="24866"/>
                    </a:cubicBezTo>
                    <a:cubicBezTo>
                      <a:pt x="4601" y="24679"/>
                      <a:pt x="4965" y="24620"/>
                      <a:pt x="5336" y="24620"/>
                    </a:cubicBezTo>
                    <a:cubicBezTo>
                      <a:pt x="5952" y="24620"/>
                      <a:pt x="6585" y="24782"/>
                      <a:pt x="7191" y="24782"/>
                    </a:cubicBezTo>
                    <a:cubicBezTo>
                      <a:pt x="7702" y="24782"/>
                      <a:pt x="8195" y="24667"/>
                      <a:pt x="8642" y="24244"/>
                    </a:cubicBezTo>
                    <a:cubicBezTo>
                      <a:pt x="9143" y="23760"/>
                      <a:pt x="9627" y="23276"/>
                      <a:pt x="10128" y="22809"/>
                    </a:cubicBezTo>
                    <a:cubicBezTo>
                      <a:pt x="10518" y="22438"/>
                      <a:pt x="10935" y="22335"/>
                      <a:pt x="11366" y="22335"/>
                    </a:cubicBezTo>
                    <a:cubicBezTo>
                      <a:pt x="11904" y="22335"/>
                      <a:pt x="12465" y="22495"/>
                      <a:pt x="13026" y="22495"/>
                    </a:cubicBezTo>
                    <a:cubicBezTo>
                      <a:pt x="13270" y="22495"/>
                      <a:pt x="13515" y="22465"/>
                      <a:pt x="13757" y="22377"/>
                    </a:cubicBezTo>
                    <a:cubicBezTo>
                      <a:pt x="14876" y="21972"/>
                      <a:pt x="15968" y="21278"/>
                      <a:pt x="17215" y="21278"/>
                    </a:cubicBezTo>
                    <a:cubicBezTo>
                      <a:pt x="17721" y="21278"/>
                      <a:pt x="18252" y="21392"/>
                      <a:pt x="18820" y="21686"/>
                    </a:cubicBezTo>
                    <a:cubicBezTo>
                      <a:pt x="20272" y="22429"/>
                      <a:pt x="22242" y="22343"/>
                      <a:pt x="21966" y="24780"/>
                    </a:cubicBezTo>
                    <a:cubicBezTo>
                      <a:pt x="21914" y="25212"/>
                      <a:pt x="22104" y="25868"/>
                      <a:pt x="22415" y="26127"/>
                    </a:cubicBezTo>
                    <a:cubicBezTo>
                      <a:pt x="23746" y="27251"/>
                      <a:pt x="23659" y="29411"/>
                      <a:pt x="23210" y="29981"/>
                    </a:cubicBezTo>
                    <a:cubicBezTo>
                      <a:pt x="22052" y="31485"/>
                      <a:pt x="22484" y="32573"/>
                      <a:pt x="22985" y="33973"/>
                    </a:cubicBezTo>
                    <a:cubicBezTo>
                      <a:pt x="23124" y="34405"/>
                      <a:pt x="22795" y="35045"/>
                      <a:pt x="22553" y="35529"/>
                    </a:cubicBezTo>
                    <a:cubicBezTo>
                      <a:pt x="21447" y="37844"/>
                      <a:pt x="19356" y="39469"/>
                      <a:pt x="18233" y="41802"/>
                    </a:cubicBezTo>
                    <a:cubicBezTo>
                      <a:pt x="17455" y="43409"/>
                      <a:pt x="17058" y="48783"/>
                      <a:pt x="18354" y="49734"/>
                    </a:cubicBezTo>
                    <a:cubicBezTo>
                      <a:pt x="20220" y="51116"/>
                      <a:pt x="19927" y="52862"/>
                      <a:pt x="20238" y="54659"/>
                    </a:cubicBezTo>
                    <a:cubicBezTo>
                      <a:pt x="20428" y="55748"/>
                      <a:pt x="20410" y="57528"/>
                      <a:pt x="20687" y="57752"/>
                    </a:cubicBezTo>
                    <a:cubicBezTo>
                      <a:pt x="22380" y="59083"/>
                      <a:pt x="22242" y="61364"/>
                      <a:pt x="23625" y="62764"/>
                    </a:cubicBezTo>
                    <a:cubicBezTo>
                      <a:pt x="23915" y="63066"/>
                      <a:pt x="24197" y="63258"/>
                      <a:pt x="24508" y="63258"/>
                    </a:cubicBezTo>
                    <a:cubicBezTo>
                      <a:pt x="24660" y="63258"/>
                      <a:pt x="24820" y="63212"/>
                      <a:pt x="24990" y="63110"/>
                    </a:cubicBezTo>
                    <a:cubicBezTo>
                      <a:pt x="25508" y="62816"/>
                      <a:pt x="25526" y="62246"/>
                      <a:pt x="25197" y="61831"/>
                    </a:cubicBezTo>
                    <a:cubicBezTo>
                      <a:pt x="23607" y="59671"/>
                      <a:pt x="23746" y="56888"/>
                      <a:pt x="22536" y="54590"/>
                    </a:cubicBezTo>
                    <a:cubicBezTo>
                      <a:pt x="22415" y="54348"/>
                      <a:pt x="22605" y="53933"/>
                      <a:pt x="22692" y="53605"/>
                    </a:cubicBezTo>
                    <a:cubicBezTo>
                      <a:pt x="22704" y="53568"/>
                      <a:pt x="22878" y="53539"/>
                      <a:pt x="22981" y="53539"/>
                    </a:cubicBezTo>
                    <a:cubicBezTo>
                      <a:pt x="23021" y="53539"/>
                      <a:pt x="23050" y="53543"/>
                      <a:pt x="23054" y="53553"/>
                    </a:cubicBezTo>
                    <a:cubicBezTo>
                      <a:pt x="23175" y="53812"/>
                      <a:pt x="23366" y="54106"/>
                      <a:pt x="23366" y="54400"/>
                    </a:cubicBezTo>
                    <a:cubicBezTo>
                      <a:pt x="23383" y="56819"/>
                      <a:pt x="24973" y="58617"/>
                      <a:pt x="26027" y="60569"/>
                    </a:cubicBezTo>
                    <a:cubicBezTo>
                      <a:pt x="26977" y="62297"/>
                      <a:pt x="28654" y="63663"/>
                      <a:pt x="27720" y="65978"/>
                    </a:cubicBezTo>
                    <a:cubicBezTo>
                      <a:pt x="27530" y="66445"/>
                      <a:pt x="27928" y="66791"/>
                      <a:pt x="28273" y="67136"/>
                    </a:cubicBezTo>
                    <a:cubicBezTo>
                      <a:pt x="29138" y="68000"/>
                      <a:pt x="30226" y="68536"/>
                      <a:pt x="31246" y="69193"/>
                    </a:cubicBezTo>
                    <a:cubicBezTo>
                      <a:pt x="32910" y="70222"/>
                      <a:pt x="34447" y="71516"/>
                      <a:pt x="36422" y="71516"/>
                    </a:cubicBezTo>
                    <a:cubicBezTo>
                      <a:pt x="36867" y="71516"/>
                      <a:pt x="37334" y="71451"/>
                      <a:pt x="37830" y="71301"/>
                    </a:cubicBezTo>
                    <a:cubicBezTo>
                      <a:pt x="37930" y="71272"/>
                      <a:pt x="38022" y="71258"/>
                      <a:pt x="38107" y="71258"/>
                    </a:cubicBezTo>
                    <a:cubicBezTo>
                      <a:pt x="38527" y="71258"/>
                      <a:pt x="38793" y="71582"/>
                      <a:pt x="39023" y="71941"/>
                    </a:cubicBezTo>
                    <a:cubicBezTo>
                      <a:pt x="39748" y="73098"/>
                      <a:pt x="40768" y="73721"/>
                      <a:pt x="42116" y="74032"/>
                    </a:cubicBezTo>
                    <a:cubicBezTo>
                      <a:pt x="43585" y="74360"/>
                      <a:pt x="45296" y="74775"/>
                      <a:pt x="45745" y="76399"/>
                    </a:cubicBezTo>
                    <a:cubicBezTo>
                      <a:pt x="46194" y="78110"/>
                      <a:pt x="47439" y="79112"/>
                      <a:pt x="48648" y="79907"/>
                    </a:cubicBezTo>
                    <a:cubicBezTo>
                      <a:pt x="49237" y="80296"/>
                      <a:pt x="50039" y="81326"/>
                      <a:pt x="50895" y="81326"/>
                    </a:cubicBezTo>
                    <a:cubicBezTo>
                      <a:pt x="51372" y="81326"/>
                      <a:pt x="51865" y="81007"/>
                      <a:pt x="52347" y="80080"/>
                    </a:cubicBezTo>
                    <a:cubicBezTo>
                      <a:pt x="52462" y="79850"/>
                      <a:pt x="52631" y="79714"/>
                      <a:pt x="52813" y="79714"/>
                    </a:cubicBezTo>
                    <a:cubicBezTo>
                      <a:pt x="53013" y="79714"/>
                      <a:pt x="53228" y="79880"/>
                      <a:pt x="53401" y="80270"/>
                    </a:cubicBezTo>
                    <a:cubicBezTo>
                      <a:pt x="54593" y="83156"/>
                      <a:pt x="53919" y="85697"/>
                      <a:pt x="51621" y="87943"/>
                    </a:cubicBezTo>
                    <a:cubicBezTo>
                      <a:pt x="50498" y="89049"/>
                      <a:pt x="49806" y="90604"/>
                      <a:pt x="50774" y="92194"/>
                    </a:cubicBezTo>
                    <a:cubicBezTo>
                      <a:pt x="51085" y="92730"/>
                      <a:pt x="51068" y="92886"/>
                      <a:pt x="50688" y="93283"/>
                    </a:cubicBezTo>
                    <a:cubicBezTo>
                      <a:pt x="49685" y="94337"/>
                      <a:pt x="49703" y="95875"/>
                      <a:pt x="50567" y="96636"/>
                    </a:cubicBezTo>
                    <a:cubicBezTo>
                      <a:pt x="52208" y="98087"/>
                      <a:pt x="52986" y="99971"/>
                      <a:pt x="53971" y="101803"/>
                    </a:cubicBezTo>
                    <a:cubicBezTo>
                      <a:pt x="55440" y="104516"/>
                      <a:pt x="56771" y="107281"/>
                      <a:pt x="59933" y="108629"/>
                    </a:cubicBezTo>
                    <a:cubicBezTo>
                      <a:pt x="61661" y="109372"/>
                      <a:pt x="62629" y="111014"/>
                      <a:pt x="62664" y="113122"/>
                    </a:cubicBezTo>
                    <a:cubicBezTo>
                      <a:pt x="62716" y="116319"/>
                      <a:pt x="62871" y="119516"/>
                      <a:pt x="63096" y="122713"/>
                    </a:cubicBezTo>
                    <a:cubicBezTo>
                      <a:pt x="63251" y="125115"/>
                      <a:pt x="64426" y="127431"/>
                      <a:pt x="63631" y="129920"/>
                    </a:cubicBezTo>
                    <a:cubicBezTo>
                      <a:pt x="63303" y="130922"/>
                      <a:pt x="63459" y="131907"/>
                      <a:pt x="63839" y="132875"/>
                    </a:cubicBezTo>
                    <a:cubicBezTo>
                      <a:pt x="64323" y="134067"/>
                      <a:pt x="64461" y="135363"/>
                      <a:pt x="64288" y="136642"/>
                    </a:cubicBezTo>
                    <a:cubicBezTo>
                      <a:pt x="64184" y="137593"/>
                      <a:pt x="64582" y="138664"/>
                      <a:pt x="65653" y="139148"/>
                    </a:cubicBezTo>
                    <a:cubicBezTo>
                      <a:pt x="65680" y="139159"/>
                      <a:pt x="65711" y="139163"/>
                      <a:pt x="65743" y="139163"/>
                    </a:cubicBezTo>
                    <a:cubicBezTo>
                      <a:pt x="65886" y="139163"/>
                      <a:pt x="66069" y="139076"/>
                      <a:pt x="66205" y="139076"/>
                    </a:cubicBezTo>
                    <a:cubicBezTo>
                      <a:pt x="66332" y="139076"/>
                      <a:pt x="66419" y="139151"/>
                      <a:pt x="66397" y="139442"/>
                    </a:cubicBezTo>
                    <a:cubicBezTo>
                      <a:pt x="66362" y="139995"/>
                      <a:pt x="67071" y="140565"/>
                      <a:pt x="66293" y="141135"/>
                    </a:cubicBezTo>
                    <a:cubicBezTo>
                      <a:pt x="65895" y="141412"/>
                      <a:pt x="65360" y="142259"/>
                      <a:pt x="65774" y="142414"/>
                    </a:cubicBezTo>
                    <a:cubicBezTo>
                      <a:pt x="66898" y="142846"/>
                      <a:pt x="66500" y="143797"/>
                      <a:pt x="66777" y="144488"/>
                    </a:cubicBezTo>
                    <a:cubicBezTo>
                      <a:pt x="67468" y="146164"/>
                      <a:pt x="68505" y="147668"/>
                      <a:pt x="69801" y="148929"/>
                    </a:cubicBezTo>
                    <a:cubicBezTo>
                      <a:pt x="71823" y="150906"/>
                      <a:pt x="74091" y="152091"/>
                      <a:pt x="76808" y="152091"/>
                    </a:cubicBezTo>
                    <a:cubicBezTo>
                      <a:pt x="77226" y="152091"/>
                      <a:pt x="77656" y="152063"/>
                      <a:pt x="78096" y="152005"/>
                    </a:cubicBezTo>
                    <a:cubicBezTo>
                      <a:pt x="78355" y="151953"/>
                      <a:pt x="78580" y="151781"/>
                      <a:pt x="78718" y="151556"/>
                    </a:cubicBezTo>
                    <a:cubicBezTo>
                      <a:pt x="78874" y="151262"/>
                      <a:pt x="78615" y="151038"/>
                      <a:pt x="78355" y="150882"/>
                    </a:cubicBezTo>
                    <a:cubicBezTo>
                      <a:pt x="77595" y="150415"/>
                      <a:pt x="76835" y="149914"/>
                      <a:pt x="76040" y="149482"/>
                    </a:cubicBezTo>
                    <a:cubicBezTo>
                      <a:pt x="73914" y="148342"/>
                      <a:pt x="73551" y="146648"/>
                      <a:pt x="74899" y="144695"/>
                    </a:cubicBezTo>
                    <a:cubicBezTo>
                      <a:pt x="75608" y="143658"/>
                      <a:pt x="75694" y="142570"/>
                      <a:pt x="74173" y="142017"/>
                    </a:cubicBezTo>
                    <a:cubicBezTo>
                      <a:pt x="73707" y="141861"/>
                      <a:pt x="72929" y="141550"/>
                      <a:pt x="73551" y="140997"/>
                    </a:cubicBezTo>
                    <a:cubicBezTo>
                      <a:pt x="74260" y="140340"/>
                      <a:pt x="74260" y="139597"/>
                      <a:pt x="74415" y="138837"/>
                    </a:cubicBezTo>
                    <a:cubicBezTo>
                      <a:pt x="74605" y="137783"/>
                      <a:pt x="73534" y="136193"/>
                      <a:pt x="75677" y="135985"/>
                    </a:cubicBezTo>
                    <a:cubicBezTo>
                      <a:pt x="75746" y="135985"/>
                      <a:pt x="75850" y="135588"/>
                      <a:pt x="75798" y="135432"/>
                    </a:cubicBezTo>
                    <a:cubicBezTo>
                      <a:pt x="75444" y="134260"/>
                      <a:pt x="75867" y="133923"/>
                      <a:pt x="76900" y="133923"/>
                    </a:cubicBezTo>
                    <a:cubicBezTo>
                      <a:pt x="76978" y="133923"/>
                      <a:pt x="77060" y="133925"/>
                      <a:pt x="77146" y="133929"/>
                    </a:cubicBezTo>
                    <a:cubicBezTo>
                      <a:pt x="77188" y="133931"/>
                      <a:pt x="77231" y="133932"/>
                      <a:pt x="77272" y="133932"/>
                    </a:cubicBezTo>
                    <a:cubicBezTo>
                      <a:pt x="78202" y="133932"/>
                      <a:pt x="78980" y="133388"/>
                      <a:pt x="79427" y="132512"/>
                    </a:cubicBezTo>
                    <a:cubicBezTo>
                      <a:pt x="79859" y="131648"/>
                      <a:pt x="79738" y="130836"/>
                      <a:pt x="79047" y="130110"/>
                    </a:cubicBezTo>
                    <a:cubicBezTo>
                      <a:pt x="78857" y="129902"/>
                      <a:pt x="78822" y="129557"/>
                      <a:pt x="78701" y="129280"/>
                    </a:cubicBezTo>
                    <a:lnTo>
                      <a:pt x="78701" y="129280"/>
                    </a:lnTo>
                    <a:cubicBezTo>
                      <a:pt x="78977" y="129298"/>
                      <a:pt x="79237" y="129332"/>
                      <a:pt x="79513" y="129384"/>
                    </a:cubicBezTo>
                    <a:cubicBezTo>
                      <a:pt x="79669" y="129427"/>
                      <a:pt x="79830" y="129448"/>
                      <a:pt x="79991" y="129448"/>
                    </a:cubicBezTo>
                    <a:cubicBezTo>
                      <a:pt x="80347" y="129448"/>
                      <a:pt x="80702" y="129344"/>
                      <a:pt x="80999" y="129142"/>
                    </a:cubicBezTo>
                    <a:cubicBezTo>
                      <a:pt x="82900" y="128001"/>
                      <a:pt x="83350" y="125841"/>
                      <a:pt x="84473" y="124148"/>
                    </a:cubicBezTo>
                    <a:cubicBezTo>
                      <a:pt x="85216" y="123024"/>
                      <a:pt x="86149" y="121815"/>
                      <a:pt x="85544" y="120225"/>
                    </a:cubicBezTo>
                    <a:cubicBezTo>
                      <a:pt x="85026" y="118808"/>
                      <a:pt x="85959" y="118186"/>
                      <a:pt x="86927" y="117356"/>
                    </a:cubicBezTo>
                    <a:cubicBezTo>
                      <a:pt x="88258" y="116233"/>
                      <a:pt x="90314" y="116371"/>
                      <a:pt x="91230" y="115213"/>
                    </a:cubicBezTo>
                    <a:cubicBezTo>
                      <a:pt x="93096" y="112846"/>
                      <a:pt x="93788" y="109908"/>
                      <a:pt x="93874" y="106866"/>
                    </a:cubicBezTo>
                    <a:cubicBezTo>
                      <a:pt x="93909" y="105743"/>
                      <a:pt x="93563" y="104637"/>
                      <a:pt x="94635" y="103635"/>
                    </a:cubicBezTo>
                    <a:cubicBezTo>
                      <a:pt x="95637" y="102650"/>
                      <a:pt x="96432" y="101492"/>
                      <a:pt x="97002" y="100213"/>
                    </a:cubicBezTo>
                    <a:cubicBezTo>
                      <a:pt x="98350" y="97189"/>
                      <a:pt x="97555" y="95668"/>
                      <a:pt x="93770" y="93404"/>
                    </a:cubicBezTo>
                    <a:cubicBezTo>
                      <a:pt x="92864" y="92866"/>
                      <a:pt x="92012" y="92178"/>
                      <a:pt x="90923" y="92178"/>
                    </a:cubicBezTo>
                    <a:cubicBezTo>
                      <a:pt x="90787" y="92178"/>
                      <a:pt x="90648" y="92189"/>
                      <a:pt x="90504" y="92212"/>
                    </a:cubicBezTo>
                    <a:cubicBezTo>
                      <a:pt x="90375" y="92232"/>
                      <a:pt x="90250" y="92241"/>
                      <a:pt x="90128" y="92241"/>
                    </a:cubicBezTo>
                    <a:cubicBezTo>
                      <a:pt x="89316" y="92241"/>
                      <a:pt x="88640" y="91827"/>
                      <a:pt x="87964" y="91451"/>
                    </a:cubicBezTo>
                    <a:cubicBezTo>
                      <a:pt x="86720" y="90760"/>
                      <a:pt x="85423" y="90190"/>
                      <a:pt x="84076" y="89740"/>
                    </a:cubicBezTo>
                    <a:cubicBezTo>
                      <a:pt x="83419" y="89533"/>
                      <a:pt x="82365" y="89412"/>
                      <a:pt x="82226" y="88306"/>
                    </a:cubicBezTo>
                    <a:cubicBezTo>
                      <a:pt x="81898" y="85511"/>
                      <a:pt x="80349" y="82231"/>
                      <a:pt x="77208" y="82231"/>
                    </a:cubicBezTo>
                    <a:cubicBezTo>
                      <a:pt x="77047" y="82231"/>
                      <a:pt x="76883" y="82240"/>
                      <a:pt x="76714" y="82258"/>
                    </a:cubicBezTo>
                    <a:cubicBezTo>
                      <a:pt x="76610" y="82274"/>
                      <a:pt x="76507" y="82282"/>
                      <a:pt x="76405" y="82282"/>
                    </a:cubicBezTo>
                    <a:cubicBezTo>
                      <a:pt x="75873" y="82282"/>
                      <a:pt x="75365" y="82061"/>
                      <a:pt x="75003" y="81670"/>
                    </a:cubicBezTo>
                    <a:cubicBezTo>
                      <a:pt x="73810" y="80478"/>
                      <a:pt x="72722" y="79147"/>
                      <a:pt x="71356" y="78179"/>
                    </a:cubicBezTo>
                    <a:cubicBezTo>
                      <a:pt x="70652" y="77672"/>
                      <a:pt x="69937" y="76844"/>
                      <a:pt x="68958" y="76844"/>
                    </a:cubicBezTo>
                    <a:cubicBezTo>
                      <a:pt x="68735" y="76844"/>
                      <a:pt x="68499" y="76887"/>
                      <a:pt x="68246" y="76987"/>
                    </a:cubicBezTo>
                    <a:cubicBezTo>
                      <a:pt x="68013" y="77081"/>
                      <a:pt x="67785" y="77113"/>
                      <a:pt x="67562" y="77113"/>
                    </a:cubicBezTo>
                    <a:cubicBezTo>
                      <a:pt x="67089" y="77113"/>
                      <a:pt x="66635" y="76969"/>
                      <a:pt x="66189" y="76969"/>
                    </a:cubicBezTo>
                    <a:cubicBezTo>
                      <a:pt x="64783" y="76969"/>
                      <a:pt x="63941" y="75706"/>
                      <a:pt x="62605" y="75706"/>
                    </a:cubicBezTo>
                    <a:cubicBezTo>
                      <a:pt x="62579" y="75706"/>
                      <a:pt x="62552" y="75707"/>
                      <a:pt x="62525" y="75708"/>
                    </a:cubicBezTo>
                    <a:cubicBezTo>
                      <a:pt x="62280" y="75708"/>
                      <a:pt x="61828" y="76012"/>
                      <a:pt x="61511" y="76012"/>
                    </a:cubicBezTo>
                    <a:cubicBezTo>
                      <a:pt x="61248" y="76012"/>
                      <a:pt x="61077" y="75802"/>
                      <a:pt x="61195" y="75034"/>
                    </a:cubicBezTo>
                    <a:cubicBezTo>
                      <a:pt x="61232" y="74788"/>
                      <a:pt x="60883" y="74612"/>
                      <a:pt x="60617" y="74612"/>
                    </a:cubicBezTo>
                    <a:cubicBezTo>
                      <a:pt x="60509" y="74612"/>
                      <a:pt x="60415" y="74641"/>
                      <a:pt x="60365" y="74706"/>
                    </a:cubicBezTo>
                    <a:cubicBezTo>
                      <a:pt x="59225" y="76088"/>
                      <a:pt x="57099" y="76071"/>
                      <a:pt x="56166" y="77747"/>
                    </a:cubicBezTo>
                    <a:cubicBezTo>
                      <a:pt x="55842" y="78325"/>
                      <a:pt x="55457" y="78771"/>
                      <a:pt x="54917" y="78771"/>
                    </a:cubicBezTo>
                    <a:cubicBezTo>
                      <a:pt x="54649" y="78771"/>
                      <a:pt x="54343" y="78661"/>
                      <a:pt x="53988" y="78404"/>
                    </a:cubicBezTo>
                    <a:cubicBezTo>
                      <a:pt x="53637" y="78125"/>
                      <a:pt x="53206" y="77982"/>
                      <a:pt x="52772" y="77982"/>
                    </a:cubicBezTo>
                    <a:cubicBezTo>
                      <a:pt x="52480" y="77982"/>
                      <a:pt x="52186" y="78047"/>
                      <a:pt x="51915" y="78179"/>
                    </a:cubicBezTo>
                    <a:cubicBezTo>
                      <a:pt x="51373" y="78410"/>
                      <a:pt x="50918" y="78527"/>
                      <a:pt x="50541" y="78527"/>
                    </a:cubicBezTo>
                    <a:cubicBezTo>
                      <a:pt x="49618" y="78527"/>
                      <a:pt x="49166" y="77825"/>
                      <a:pt x="49080" y="76365"/>
                    </a:cubicBezTo>
                    <a:cubicBezTo>
                      <a:pt x="49046" y="75397"/>
                      <a:pt x="49184" y="74446"/>
                      <a:pt x="49478" y="73530"/>
                    </a:cubicBezTo>
                    <a:cubicBezTo>
                      <a:pt x="50012" y="71861"/>
                      <a:pt x="49095" y="70692"/>
                      <a:pt x="47366" y="70692"/>
                    </a:cubicBezTo>
                    <a:cubicBezTo>
                      <a:pt x="47305" y="70692"/>
                      <a:pt x="47243" y="70693"/>
                      <a:pt x="47179" y="70696"/>
                    </a:cubicBezTo>
                    <a:cubicBezTo>
                      <a:pt x="46730" y="70714"/>
                      <a:pt x="46281" y="70765"/>
                      <a:pt x="45814" y="70783"/>
                    </a:cubicBezTo>
                    <a:cubicBezTo>
                      <a:pt x="45755" y="70784"/>
                      <a:pt x="45699" y="70786"/>
                      <a:pt x="45645" y="70786"/>
                    </a:cubicBezTo>
                    <a:cubicBezTo>
                      <a:pt x="45148" y="70786"/>
                      <a:pt x="44886" y="70683"/>
                      <a:pt x="45088" y="69919"/>
                    </a:cubicBezTo>
                    <a:cubicBezTo>
                      <a:pt x="45469" y="68484"/>
                      <a:pt x="46143" y="67240"/>
                      <a:pt x="46886" y="65996"/>
                    </a:cubicBezTo>
                    <a:cubicBezTo>
                      <a:pt x="47214" y="65443"/>
                      <a:pt x="47231" y="64993"/>
                      <a:pt x="46747" y="64613"/>
                    </a:cubicBezTo>
                    <a:cubicBezTo>
                      <a:pt x="46406" y="64334"/>
                      <a:pt x="45929" y="64209"/>
                      <a:pt x="45417" y="64209"/>
                    </a:cubicBezTo>
                    <a:cubicBezTo>
                      <a:pt x="44221" y="64209"/>
                      <a:pt x="42833" y="64889"/>
                      <a:pt x="42531" y="65857"/>
                    </a:cubicBezTo>
                    <a:cubicBezTo>
                      <a:pt x="42161" y="67044"/>
                      <a:pt x="40793" y="67929"/>
                      <a:pt x="39553" y="67929"/>
                    </a:cubicBezTo>
                    <a:cubicBezTo>
                      <a:pt x="39113" y="67929"/>
                      <a:pt x="38689" y="67817"/>
                      <a:pt x="38331" y="67568"/>
                    </a:cubicBezTo>
                    <a:cubicBezTo>
                      <a:pt x="36966" y="66601"/>
                      <a:pt x="35998" y="64872"/>
                      <a:pt x="36517" y="63455"/>
                    </a:cubicBezTo>
                    <a:cubicBezTo>
                      <a:pt x="37571" y="60569"/>
                      <a:pt x="37986" y="56802"/>
                      <a:pt x="41822" y="56093"/>
                    </a:cubicBezTo>
                    <a:cubicBezTo>
                      <a:pt x="44259" y="55627"/>
                      <a:pt x="46696" y="55299"/>
                      <a:pt x="49167" y="55126"/>
                    </a:cubicBezTo>
                    <a:cubicBezTo>
                      <a:pt x="49252" y="55120"/>
                      <a:pt x="49338" y="55117"/>
                      <a:pt x="49425" y="55117"/>
                    </a:cubicBezTo>
                    <a:cubicBezTo>
                      <a:pt x="50819" y="55117"/>
                      <a:pt x="52364" y="55920"/>
                      <a:pt x="51811" y="58133"/>
                    </a:cubicBezTo>
                    <a:cubicBezTo>
                      <a:pt x="51707" y="58582"/>
                      <a:pt x="52087" y="59204"/>
                      <a:pt x="52329" y="59688"/>
                    </a:cubicBezTo>
                    <a:cubicBezTo>
                      <a:pt x="52602" y="60250"/>
                      <a:pt x="52992" y="60846"/>
                      <a:pt x="53666" y="60846"/>
                    </a:cubicBezTo>
                    <a:cubicBezTo>
                      <a:pt x="53675" y="60846"/>
                      <a:pt x="53685" y="60846"/>
                      <a:pt x="53695" y="60846"/>
                    </a:cubicBezTo>
                    <a:cubicBezTo>
                      <a:pt x="54455" y="60811"/>
                      <a:pt x="54628" y="60085"/>
                      <a:pt x="54852" y="59498"/>
                    </a:cubicBezTo>
                    <a:cubicBezTo>
                      <a:pt x="55146" y="58703"/>
                      <a:pt x="55146" y="57822"/>
                      <a:pt x="54887" y="57027"/>
                    </a:cubicBezTo>
                    <a:cubicBezTo>
                      <a:pt x="54127" y="54642"/>
                      <a:pt x="54922" y="53017"/>
                      <a:pt x="57116" y="51894"/>
                    </a:cubicBezTo>
                    <a:cubicBezTo>
                      <a:pt x="58291" y="51307"/>
                      <a:pt x="59328" y="50442"/>
                      <a:pt x="60469" y="49786"/>
                    </a:cubicBezTo>
                    <a:cubicBezTo>
                      <a:pt x="62128" y="48818"/>
                      <a:pt x="61575" y="46641"/>
                      <a:pt x="63096" y="45448"/>
                    </a:cubicBezTo>
                    <a:cubicBezTo>
                      <a:pt x="64720" y="44169"/>
                      <a:pt x="65757" y="42113"/>
                      <a:pt x="68194" y="42061"/>
                    </a:cubicBezTo>
                    <a:cubicBezTo>
                      <a:pt x="68574" y="42044"/>
                      <a:pt x="69006" y="41888"/>
                      <a:pt x="69075" y="41456"/>
                    </a:cubicBezTo>
                    <a:cubicBezTo>
                      <a:pt x="69369" y="39711"/>
                      <a:pt x="70924" y="39417"/>
                      <a:pt x="72151" y="38760"/>
                    </a:cubicBezTo>
                    <a:cubicBezTo>
                      <a:pt x="72321" y="38667"/>
                      <a:pt x="72565" y="38512"/>
                      <a:pt x="72753" y="38512"/>
                    </a:cubicBezTo>
                    <a:cubicBezTo>
                      <a:pt x="72950" y="38512"/>
                      <a:pt x="73086" y="38680"/>
                      <a:pt x="73015" y="39261"/>
                    </a:cubicBezTo>
                    <a:cubicBezTo>
                      <a:pt x="72956" y="39796"/>
                      <a:pt x="73330" y="40078"/>
                      <a:pt x="73743" y="40078"/>
                    </a:cubicBezTo>
                    <a:cubicBezTo>
                      <a:pt x="73931" y="40078"/>
                      <a:pt x="74127" y="40020"/>
                      <a:pt x="74294" y="39901"/>
                    </a:cubicBezTo>
                    <a:cubicBezTo>
                      <a:pt x="75746" y="38898"/>
                      <a:pt x="77457" y="38501"/>
                      <a:pt x="78995" y="37723"/>
                    </a:cubicBezTo>
                    <a:cubicBezTo>
                      <a:pt x="79738" y="37326"/>
                      <a:pt x="80291" y="36773"/>
                      <a:pt x="79790" y="35995"/>
                    </a:cubicBezTo>
                    <a:cubicBezTo>
                      <a:pt x="79597" y="35708"/>
                      <a:pt x="79414" y="35603"/>
                      <a:pt x="79239" y="35603"/>
                    </a:cubicBezTo>
                    <a:cubicBezTo>
                      <a:pt x="78865" y="35603"/>
                      <a:pt x="78524" y="36083"/>
                      <a:pt x="78183" y="36306"/>
                    </a:cubicBezTo>
                    <a:cubicBezTo>
                      <a:pt x="77820" y="36545"/>
                      <a:pt x="77447" y="36741"/>
                      <a:pt x="77083" y="36741"/>
                    </a:cubicBezTo>
                    <a:cubicBezTo>
                      <a:pt x="76789" y="36741"/>
                      <a:pt x="76501" y="36612"/>
                      <a:pt x="76230" y="36272"/>
                    </a:cubicBezTo>
                    <a:cubicBezTo>
                      <a:pt x="75677" y="35563"/>
                      <a:pt x="76126" y="35148"/>
                      <a:pt x="76731" y="34751"/>
                    </a:cubicBezTo>
                    <a:cubicBezTo>
                      <a:pt x="77318" y="34371"/>
                      <a:pt x="77284" y="33818"/>
                      <a:pt x="77025" y="33196"/>
                    </a:cubicBezTo>
                    <a:cubicBezTo>
                      <a:pt x="76921" y="32919"/>
                      <a:pt x="76161" y="33023"/>
                      <a:pt x="76593" y="32643"/>
                    </a:cubicBezTo>
                    <a:cubicBezTo>
                      <a:pt x="76708" y="32536"/>
                      <a:pt x="76805" y="32492"/>
                      <a:pt x="76888" y="32492"/>
                    </a:cubicBezTo>
                    <a:cubicBezTo>
                      <a:pt x="77143" y="32492"/>
                      <a:pt x="77279" y="32892"/>
                      <a:pt x="77474" y="33126"/>
                    </a:cubicBezTo>
                    <a:cubicBezTo>
                      <a:pt x="77830" y="33563"/>
                      <a:pt x="78559" y="33892"/>
                      <a:pt x="79019" y="33892"/>
                    </a:cubicBezTo>
                    <a:cubicBezTo>
                      <a:pt x="79251" y="33892"/>
                      <a:pt x="79415" y="33808"/>
                      <a:pt x="79427" y="33610"/>
                    </a:cubicBezTo>
                    <a:cubicBezTo>
                      <a:pt x="79485" y="32639"/>
                      <a:pt x="79866" y="32465"/>
                      <a:pt x="80317" y="32465"/>
                    </a:cubicBezTo>
                    <a:cubicBezTo>
                      <a:pt x="80569" y="32465"/>
                      <a:pt x="80843" y="32519"/>
                      <a:pt x="81095" y="32519"/>
                    </a:cubicBezTo>
                    <a:cubicBezTo>
                      <a:pt x="81194" y="32519"/>
                      <a:pt x="81290" y="32511"/>
                      <a:pt x="81380" y="32487"/>
                    </a:cubicBezTo>
                    <a:cubicBezTo>
                      <a:pt x="81894" y="32340"/>
                      <a:pt x="82271" y="31830"/>
                      <a:pt x="82830" y="31830"/>
                    </a:cubicBezTo>
                    <a:cubicBezTo>
                      <a:pt x="82928" y="31830"/>
                      <a:pt x="83031" y="31846"/>
                      <a:pt x="83142" y="31882"/>
                    </a:cubicBezTo>
                    <a:cubicBezTo>
                      <a:pt x="82658" y="32470"/>
                      <a:pt x="82192" y="33075"/>
                      <a:pt x="81708" y="33679"/>
                    </a:cubicBezTo>
                    <a:cubicBezTo>
                      <a:pt x="81604" y="33766"/>
                      <a:pt x="81483" y="33835"/>
                      <a:pt x="81362" y="33904"/>
                    </a:cubicBezTo>
                    <a:cubicBezTo>
                      <a:pt x="81034" y="34129"/>
                      <a:pt x="80775" y="34423"/>
                      <a:pt x="80878" y="34872"/>
                    </a:cubicBezTo>
                    <a:cubicBezTo>
                      <a:pt x="80999" y="35304"/>
                      <a:pt x="81380" y="35252"/>
                      <a:pt x="81673" y="35425"/>
                    </a:cubicBezTo>
                    <a:cubicBezTo>
                      <a:pt x="81973" y="35596"/>
                      <a:pt x="82292" y="35648"/>
                      <a:pt x="82615" y="35648"/>
                    </a:cubicBezTo>
                    <a:cubicBezTo>
                      <a:pt x="83130" y="35648"/>
                      <a:pt x="83658" y="35514"/>
                      <a:pt x="84141" y="35514"/>
                    </a:cubicBezTo>
                    <a:cubicBezTo>
                      <a:pt x="84489" y="35514"/>
                      <a:pt x="84814" y="35584"/>
                      <a:pt x="85095" y="35822"/>
                    </a:cubicBezTo>
                    <a:cubicBezTo>
                      <a:pt x="85535" y="36187"/>
                      <a:pt x="85875" y="36332"/>
                      <a:pt x="86134" y="36332"/>
                    </a:cubicBezTo>
                    <a:cubicBezTo>
                      <a:pt x="86710" y="36332"/>
                      <a:pt x="86887" y="35618"/>
                      <a:pt x="86875" y="35010"/>
                    </a:cubicBezTo>
                    <a:cubicBezTo>
                      <a:pt x="86858" y="34215"/>
                      <a:pt x="87601" y="32729"/>
                      <a:pt x="85665" y="32625"/>
                    </a:cubicBezTo>
                    <a:cubicBezTo>
                      <a:pt x="84991" y="32591"/>
                      <a:pt x="85130" y="31986"/>
                      <a:pt x="85596" y="31485"/>
                    </a:cubicBezTo>
                    <a:cubicBezTo>
                      <a:pt x="87186" y="29791"/>
                      <a:pt x="86650" y="27527"/>
                      <a:pt x="84508" y="26767"/>
                    </a:cubicBezTo>
                    <a:cubicBezTo>
                      <a:pt x="84006" y="26594"/>
                      <a:pt x="83557" y="26214"/>
                      <a:pt x="83661" y="25834"/>
                    </a:cubicBezTo>
                    <a:cubicBezTo>
                      <a:pt x="83972" y="24503"/>
                      <a:pt x="83039" y="23432"/>
                      <a:pt x="83090" y="22170"/>
                    </a:cubicBezTo>
                    <a:cubicBezTo>
                      <a:pt x="83108" y="21773"/>
                      <a:pt x="83073" y="21375"/>
                      <a:pt x="82624" y="21220"/>
                    </a:cubicBezTo>
                    <a:cubicBezTo>
                      <a:pt x="82529" y="21188"/>
                      <a:pt x="82437" y="21174"/>
                      <a:pt x="82348" y="21174"/>
                    </a:cubicBezTo>
                    <a:cubicBezTo>
                      <a:pt x="82049" y="21174"/>
                      <a:pt x="81787" y="21339"/>
                      <a:pt x="81587" y="21565"/>
                    </a:cubicBezTo>
                    <a:cubicBezTo>
                      <a:pt x="81086" y="22135"/>
                      <a:pt x="80464" y="22602"/>
                      <a:pt x="79755" y="22913"/>
                    </a:cubicBezTo>
                    <a:cubicBezTo>
                      <a:pt x="79583" y="22995"/>
                      <a:pt x="79411" y="23071"/>
                      <a:pt x="79247" y="23071"/>
                    </a:cubicBezTo>
                    <a:cubicBezTo>
                      <a:pt x="79097" y="23071"/>
                      <a:pt x="78954" y="23008"/>
                      <a:pt x="78822" y="22827"/>
                    </a:cubicBezTo>
                    <a:cubicBezTo>
                      <a:pt x="78563" y="22498"/>
                      <a:pt x="78753" y="22274"/>
                      <a:pt x="78960" y="22015"/>
                    </a:cubicBezTo>
                    <a:cubicBezTo>
                      <a:pt x="79496" y="21254"/>
                      <a:pt x="79254" y="20736"/>
                      <a:pt x="78459" y="20338"/>
                    </a:cubicBezTo>
                    <a:cubicBezTo>
                      <a:pt x="78131" y="20165"/>
                      <a:pt x="77837" y="19941"/>
                      <a:pt x="77578" y="19664"/>
                    </a:cubicBezTo>
                    <a:cubicBezTo>
                      <a:pt x="77168" y="19146"/>
                      <a:pt x="76356" y="18913"/>
                      <a:pt x="75491" y="18913"/>
                    </a:cubicBezTo>
                    <a:cubicBezTo>
                      <a:pt x="74278" y="18913"/>
                      <a:pt x="72961" y="19371"/>
                      <a:pt x="72497" y="20148"/>
                    </a:cubicBezTo>
                    <a:cubicBezTo>
                      <a:pt x="72065" y="20874"/>
                      <a:pt x="71788" y="21824"/>
                      <a:pt x="70803" y="22170"/>
                    </a:cubicBezTo>
                    <a:cubicBezTo>
                      <a:pt x="70354" y="22326"/>
                      <a:pt x="70043" y="22792"/>
                      <a:pt x="70337" y="23276"/>
                    </a:cubicBezTo>
                    <a:cubicBezTo>
                      <a:pt x="71356" y="25004"/>
                      <a:pt x="70043" y="25488"/>
                      <a:pt x="68902" y="26024"/>
                    </a:cubicBezTo>
                    <a:cubicBezTo>
                      <a:pt x="67693" y="26577"/>
                      <a:pt x="66241" y="26801"/>
                      <a:pt x="66345" y="28685"/>
                    </a:cubicBezTo>
                    <a:cubicBezTo>
                      <a:pt x="66379" y="29117"/>
                      <a:pt x="65895" y="29601"/>
                      <a:pt x="65584" y="30016"/>
                    </a:cubicBezTo>
                    <a:cubicBezTo>
                      <a:pt x="65442" y="30197"/>
                      <a:pt x="65232" y="30465"/>
                      <a:pt x="64983" y="30465"/>
                    </a:cubicBezTo>
                    <a:cubicBezTo>
                      <a:pt x="64899" y="30465"/>
                      <a:pt x="64811" y="30435"/>
                      <a:pt x="64720" y="30361"/>
                    </a:cubicBezTo>
                    <a:cubicBezTo>
                      <a:pt x="64409" y="30120"/>
                      <a:pt x="64288" y="29705"/>
                      <a:pt x="64409" y="29342"/>
                    </a:cubicBezTo>
                    <a:cubicBezTo>
                      <a:pt x="64893" y="27596"/>
                      <a:pt x="65083" y="25989"/>
                      <a:pt x="62508" y="25903"/>
                    </a:cubicBezTo>
                    <a:cubicBezTo>
                      <a:pt x="62249" y="25903"/>
                      <a:pt x="61938" y="25644"/>
                      <a:pt x="61748" y="25436"/>
                    </a:cubicBezTo>
                    <a:cubicBezTo>
                      <a:pt x="61084" y="24759"/>
                      <a:pt x="60400" y="24243"/>
                      <a:pt x="59552" y="24243"/>
                    </a:cubicBezTo>
                    <a:cubicBezTo>
                      <a:pt x="59252" y="24243"/>
                      <a:pt x="58932" y="24307"/>
                      <a:pt x="58585" y="24451"/>
                    </a:cubicBezTo>
                    <a:cubicBezTo>
                      <a:pt x="58566" y="24457"/>
                      <a:pt x="58545" y="24459"/>
                      <a:pt x="58523" y="24459"/>
                    </a:cubicBezTo>
                    <a:cubicBezTo>
                      <a:pt x="58409" y="24459"/>
                      <a:pt x="58269" y="24394"/>
                      <a:pt x="58153" y="24365"/>
                    </a:cubicBezTo>
                    <a:cubicBezTo>
                      <a:pt x="58758" y="23501"/>
                      <a:pt x="57687" y="22429"/>
                      <a:pt x="58827" y="21462"/>
                    </a:cubicBezTo>
                    <a:cubicBezTo>
                      <a:pt x="61800" y="18990"/>
                      <a:pt x="65757" y="18558"/>
                      <a:pt x="68781" y="16294"/>
                    </a:cubicBezTo>
                    <a:lnTo>
                      <a:pt x="69455" y="15828"/>
                    </a:lnTo>
                    <a:cubicBezTo>
                      <a:pt x="70337" y="15586"/>
                      <a:pt x="71218" y="15206"/>
                      <a:pt x="72117" y="15119"/>
                    </a:cubicBezTo>
                    <a:cubicBezTo>
                      <a:pt x="74346" y="14912"/>
                      <a:pt x="75331" y="13910"/>
                      <a:pt x="75262" y="11767"/>
                    </a:cubicBezTo>
                    <a:cubicBezTo>
                      <a:pt x="75262" y="11596"/>
                      <a:pt x="75299" y="11543"/>
                      <a:pt x="75353" y="11543"/>
                    </a:cubicBezTo>
                    <a:cubicBezTo>
                      <a:pt x="75441" y="11543"/>
                      <a:pt x="75574" y="11687"/>
                      <a:pt x="75659" y="11698"/>
                    </a:cubicBezTo>
                    <a:cubicBezTo>
                      <a:pt x="76835" y="11749"/>
                      <a:pt x="77733" y="12683"/>
                      <a:pt x="78943" y="12752"/>
                    </a:cubicBezTo>
                    <a:cubicBezTo>
                      <a:pt x="79461" y="12769"/>
                      <a:pt x="79945" y="13391"/>
                      <a:pt x="80412" y="13789"/>
                    </a:cubicBezTo>
                    <a:cubicBezTo>
                      <a:pt x="80395" y="13944"/>
                      <a:pt x="80325" y="14082"/>
                      <a:pt x="80204" y="14203"/>
                    </a:cubicBezTo>
                    <a:cubicBezTo>
                      <a:pt x="79099" y="14649"/>
                      <a:pt x="78211" y="15599"/>
                      <a:pt x="76924" y="15599"/>
                    </a:cubicBezTo>
                    <a:cubicBezTo>
                      <a:pt x="76763" y="15599"/>
                      <a:pt x="76595" y="15584"/>
                      <a:pt x="76420" y="15551"/>
                    </a:cubicBezTo>
                    <a:cubicBezTo>
                      <a:pt x="76325" y="15534"/>
                      <a:pt x="76229" y="15525"/>
                      <a:pt x="76135" y="15525"/>
                    </a:cubicBezTo>
                    <a:cubicBezTo>
                      <a:pt x="75478" y="15525"/>
                      <a:pt x="74895" y="15947"/>
                      <a:pt x="74985" y="16778"/>
                    </a:cubicBezTo>
                    <a:cubicBezTo>
                      <a:pt x="75041" y="17437"/>
                      <a:pt x="75422" y="17620"/>
                      <a:pt x="75866" y="17620"/>
                    </a:cubicBezTo>
                    <a:cubicBezTo>
                      <a:pt x="76109" y="17620"/>
                      <a:pt x="76372" y="17565"/>
                      <a:pt x="76610" y="17504"/>
                    </a:cubicBezTo>
                    <a:cubicBezTo>
                      <a:pt x="76822" y="17451"/>
                      <a:pt x="77015" y="17425"/>
                      <a:pt x="77193" y="17425"/>
                    </a:cubicBezTo>
                    <a:cubicBezTo>
                      <a:pt x="77828" y="17425"/>
                      <a:pt x="78286" y="17750"/>
                      <a:pt x="78839" y="18316"/>
                    </a:cubicBezTo>
                    <a:cubicBezTo>
                      <a:pt x="79617" y="19094"/>
                      <a:pt x="80723" y="19612"/>
                      <a:pt x="81794" y="19993"/>
                    </a:cubicBezTo>
                    <a:cubicBezTo>
                      <a:pt x="81906" y="20034"/>
                      <a:pt x="82005" y="20053"/>
                      <a:pt x="82094" y="20053"/>
                    </a:cubicBezTo>
                    <a:cubicBezTo>
                      <a:pt x="82595" y="20053"/>
                      <a:pt x="82747" y="19445"/>
                      <a:pt x="82762" y="18887"/>
                    </a:cubicBezTo>
                    <a:cubicBezTo>
                      <a:pt x="82805" y="18878"/>
                      <a:pt x="82849" y="18874"/>
                      <a:pt x="82892" y="18874"/>
                    </a:cubicBezTo>
                    <a:cubicBezTo>
                      <a:pt x="82935" y="18874"/>
                      <a:pt x="82978" y="18878"/>
                      <a:pt x="83021" y="18887"/>
                    </a:cubicBezTo>
                    <a:cubicBezTo>
                      <a:pt x="83375" y="18985"/>
                      <a:pt x="83662" y="19030"/>
                      <a:pt x="83892" y="19030"/>
                    </a:cubicBezTo>
                    <a:cubicBezTo>
                      <a:pt x="85038" y="19030"/>
                      <a:pt x="84816" y="17932"/>
                      <a:pt x="84629" y="16882"/>
                    </a:cubicBezTo>
                    <a:cubicBezTo>
                      <a:pt x="84577" y="16588"/>
                      <a:pt x="84404" y="16122"/>
                      <a:pt x="84525" y="16018"/>
                    </a:cubicBezTo>
                    <a:cubicBezTo>
                      <a:pt x="84606" y="15948"/>
                      <a:pt x="84680" y="15920"/>
                      <a:pt x="84749" y="15920"/>
                    </a:cubicBezTo>
                    <a:cubicBezTo>
                      <a:pt x="84985" y="15920"/>
                      <a:pt x="85161" y="16252"/>
                      <a:pt x="85389" y="16346"/>
                    </a:cubicBezTo>
                    <a:cubicBezTo>
                      <a:pt x="85637" y="16436"/>
                      <a:pt x="85876" y="16474"/>
                      <a:pt x="86110" y="16474"/>
                    </a:cubicBezTo>
                    <a:cubicBezTo>
                      <a:pt x="86771" y="16474"/>
                      <a:pt x="87381" y="16174"/>
                      <a:pt x="87981" y="15931"/>
                    </a:cubicBezTo>
                    <a:cubicBezTo>
                      <a:pt x="88344" y="15793"/>
                      <a:pt x="88500" y="15275"/>
                      <a:pt x="88258" y="15033"/>
                    </a:cubicBezTo>
                    <a:cubicBezTo>
                      <a:pt x="87065" y="13754"/>
                      <a:pt x="85976" y="12406"/>
                      <a:pt x="84819" y="11110"/>
                    </a:cubicBezTo>
                    <a:cubicBezTo>
                      <a:pt x="84162" y="10350"/>
                      <a:pt x="83160" y="9779"/>
                      <a:pt x="82537" y="8915"/>
                    </a:cubicBezTo>
                    <a:cubicBezTo>
                      <a:pt x="82209" y="8379"/>
                      <a:pt x="81639" y="8034"/>
                      <a:pt x="81017" y="7999"/>
                    </a:cubicBezTo>
                    <a:cubicBezTo>
                      <a:pt x="80983" y="7995"/>
                      <a:pt x="80950" y="7994"/>
                      <a:pt x="80916" y="7994"/>
                    </a:cubicBezTo>
                    <a:cubicBezTo>
                      <a:pt x="80688" y="7994"/>
                      <a:pt x="80453" y="8074"/>
                      <a:pt x="80228" y="8074"/>
                    </a:cubicBezTo>
                    <a:cubicBezTo>
                      <a:pt x="80056" y="8074"/>
                      <a:pt x="79890" y="8027"/>
                      <a:pt x="79738" y="7861"/>
                    </a:cubicBezTo>
                    <a:cubicBezTo>
                      <a:pt x="80170" y="7757"/>
                      <a:pt x="80602" y="7654"/>
                      <a:pt x="81017" y="7585"/>
                    </a:cubicBezTo>
                    <a:cubicBezTo>
                      <a:pt x="81518" y="7481"/>
                      <a:pt x="82192" y="7567"/>
                      <a:pt x="82226" y="6859"/>
                    </a:cubicBezTo>
                    <a:cubicBezTo>
                      <a:pt x="82278" y="6202"/>
                      <a:pt x="81673" y="6167"/>
                      <a:pt x="81207" y="6046"/>
                    </a:cubicBezTo>
                    <a:cubicBezTo>
                      <a:pt x="81086" y="6012"/>
                      <a:pt x="80948" y="5960"/>
                      <a:pt x="80844" y="5891"/>
                    </a:cubicBezTo>
                    <a:cubicBezTo>
                      <a:pt x="80958" y="5878"/>
                      <a:pt x="81101" y="5837"/>
                      <a:pt x="81223" y="5837"/>
                    </a:cubicBezTo>
                    <a:cubicBezTo>
                      <a:pt x="81267" y="5837"/>
                      <a:pt x="81309" y="5843"/>
                      <a:pt x="81345" y="5856"/>
                    </a:cubicBezTo>
                    <a:cubicBezTo>
                      <a:pt x="81816" y="6065"/>
                      <a:pt x="82272" y="6151"/>
                      <a:pt x="82714" y="6151"/>
                    </a:cubicBezTo>
                    <a:cubicBezTo>
                      <a:pt x="83993" y="6151"/>
                      <a:pt x="85157" y="5437"/>
                      <a:pt x="86236" y="4923"/>
                    </a:cubicBezTo>
                    <a:cubicBezTo>
                      <a:pt x="89182" y="3528"/>
                      <a:pt x="92334" y="3094"/>
                      <a:pt x="95401" y="2235"/>
                    </a:cubicBezTo>
                    <a:lnTo>
                      <a:pt x="95401" y="2235"/>
                    </a:lnTo>
                    <a:cubicBezTo>
                      <a:pt x="93986" y="3267"/>
                      <a:pt x="92263" y="3834"/>
                      <a:pt x="90504" y="3834"/>
                    </a:cubicBezTo>
                    <a:cubicBezTo>
                      <a:pt x="90401" y="3834"/>
                      <a:pt x="90295" y="3831"/>
                      <a:pt x="90191" y="3831"/>
                    </a:cubicBezTo>
                    <a:cubicBezTo>
                      <a:pt x="89827" y="3831"/>
                      <a:pt x="89479" y="3873"/>
                      <a:pt x="89277" y="4249"/>
                    </a:cubicBezTo>
                    <a:cubicBezTo>
                      <a:pt x="89018" y="4802"/>
                      <a:pt x="89467" y="5113"/>
                      <a:pt x="89744" y="5528"/>
                    </a:cubicBezTo>
                    <a:cubicBezTo>
                      <a:pt x="90251" y="6307"/>
                      <a:pt x="90887" y="6586"/>
                      <a:pt x="91608" y="6586"/>
                    </a:cubicBezTo>
                    <a:cubicBezTo>
                      <a:pt x="91943" y="6586"/>
                      <a:pt x="92297" y="6525"/>
                      <a:pt x="92664" y="6427"/>
                    </a:cubicBezTo>
                    <a:cubicBezTo>
                      <a:pt x="93037" y="6322"/>
                      <a:pt x="93404" y="6272"/>
                      <a:pt x="93755" y="6272"/>
                    </a:cubicBezTo>
                    <a:cubicBezTo>
                      <a:pt x="95314" y="6272"/>
                      <a:pt x="96561" y="7243"/>
                      <a:pt x="96518" y="8639"/>
                    </a:cubicBezTo>
                    <a:cubicBezTo>
                      <a:pt x="96501" y="9123"/>
                      <a:pt x="96000" y="9710"/>
                      <a:pt x="96155" y="10073"/>
                    </a:cubicBezTo>
                    <a:cubicBezTo>
                      <a:pt x="96656" y="11300"/>
                      <a:pt x="95758" y="12302"/>
                      <a:pt x="95378" y="13045"/>
                    </a:cubicBezTo>
                    <a:cubicBezTo>
                      <a:pt x="94393" y="15016"/>
                      <a:pt x="93649" y="16709"/>
                      <a:pt x="95412" y="18541"/>
                    </a:cubicBezTo>
                    <a:cubicBezTo>
                      <a:pt x="95602" y="18714"/>
                      <a:pt x="95723" y="18938"/>
                      <a:pt x="95758" y="19180"/>
                    </a:cubicBezTo>
                    <a:cubicBezTo>
                      <a:pt x="95810" y="21358"/>
                      <a:pt x="97901" y="20788"/>
                      <a:pt x="99007" y="21479"/>
                    </a:cubicBezTo>
                    <a:cubicBezTo>
                      <a:pt x="99192" y="21597"/>
                      <a:pt x="99367" y="21648"/>
                      <a:pt x="99531" y="21648"/>
                    </a:cubicBezTo>
                    <a:cubicBezTo>
                      <a:pt x="100207" y="21648"/>
                      <a:pt x="100708" y="20784"/>
                      <a:pt x="101098" y="20200"/>
                    </a:cubicBezTo>
                    <a:cubicBezTo>
                      <a:pt x="102256" y="18472"/>
                      <a:pt x="104088" y="17055"/>
                      <a:pt x="105729" y="16536"/>
                    </a:cubicBezTo>
                    <a:cubicBezTo>
                      <a:pt x="109220" y="15396"/>
                      <a:pt x="112486" y="13547"/>
                      <a:pt x="116254" y="13115"/>
                    </a:cubicBezTo>
                    <a:cubicBezTo>
                      <a:pt x="117965" y="12907"/>
                      <a:pt x="119935" y="12320"/>
                      <a:pt x="120021" y="9883"/>
                    </a:cubicBezTo>
                    <a:cubicBezTo>
                      <a:pt x="120021" y="9693"/>
                      <a:pt x="120349" y="9485"/>
                      <a:pt x="120557" y="9330"/>
                    </a:cubicBezTo>
                    <a:cubicBezTo>
                      <a:pt x="121663" y="8552"/>
                      <a:pt x="123132" y="8034"/>
                      <a:pt x="122631" y="6202"/>
                    </a:cubicBezTo>
                    <a:cubicBezTo>
                      <a:pt x="122594" y="6055"/>
                      <a:pt x="122626" y="6020"/>
                      <a:pt x="122682" y="6020"/>
                    </a:cubicBezTo>
                    <a:cubicBezTo>
                      <a:pt x="122731" y="6020"/>
                      <a:pt x="122799" y="6046"/>
                      <a:pt x="122855" y="6046"/>
                    </a:cubicBezTo>
                    <a:cubicBezTo>
                      <a:pt x="122928" y="6051"/>
                      <a:pt x="122998" y="6053"/>
                      <a:pt x="123064" y="6053"/>
                    </a:cubicBezTo>
                    <a:cubicBezTo>
                      <a:pt x="124269" y="6053"/>
                      <a:pt x="124381" y="5321"/>
                      <a:pt x="123840" y="4387"/>
                    </a:cubicBezTo>
                    <a:cubicBezTo>
                      <a:pt x="123581" y="3921"/>
                      <a:pt x="123875" y="3955"/>
                      <a:pt x="124048" y="3817"/>
                    </a:cubicBezTo>
                    <a:cubicBezTo>
                      <a:pt x="125240" y="2867"/>
                      <a:pt x="126640" y="2728"/>
                      <a:pt x="128092" y="2659"/>
                    </a:cubicBezTo>
                    <a:cubicBezTo>
                      <a:pt x="128575" y="2625"/>
                      <a:pt x="129180" y="2521"/>
                      <a:pt x="129249" y="1934"/>
                    </a:cubicBezTo>
                    <a:cubicBezTo>
                      <a:pt x="129301" y="1363"/>
                      <a:pt x="128714" y="1242"/>
                      <a:pt x="128299" y="1190"/>
                    </a:cubicBezTo>
                    <a:cubicBezTo>
                      <a:pt x="125707" y="948"/>
                      <a:pt x="123132" y="430"/>
                      <a:pt x="120557" y="171"/>
                    </a:cubicBezTo>
                    <a:cubicBezTo>
                      <a:pt x="119360" y="50"/>
                      <a:pt x="118163" y="0"/>
                      <a:pt x="11696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5" name="Google Shape;2735;p43"/>
              <p:cNvSpPr/>
              <p:nvPr/>
            </p:nvSpPr>
            <p:spPr>
              <a:xfrm>
                <a:off x="-3679685" y="2638603"/>
                <a:ext cx="545624" cy="176759"/>
              </a:xfrm>
              <a:custGeom>
                <a:avLst/>
                <a:gdLst/>
                <a:ahLst/>
                <a:cxnLst/>
                <a:rect l="l" t="t" r="r" b="b"/>
                <a:pathLst>
                  <a:path w="11320" h="3667" extrusionOk="0">
                    <a:moveTo>
                      <a:pt x="6214" y="0"/>
                    </a:moveTo>
                    <a:cubicBezTo>
                      <a:pt x="5926" y="0"/>
                      <a:pt x="5584" y="48"/>
                      <a:pt x="5219" y="71"/>
                    </a:cubicBezTo>
                    <a:cubicBezTo>
                      <a:pt x="5082" y="56"/>
                      <a:pt x="4943" y="49"/>
                      <a:pt x="4804" y="49"/>
                    </a:cubicBezTo>
                    <a:cubicBezTo>
                      <a:pt x="3493" y="49"/>
                      <a:pt x="2115" y="667"/>
                      <a:pt x="709" y="1073"/>
                    </a:cubicBezTo>
                    <a:cubicBezTo>
                      <a:pt x="432" y="1177"/>
                      <a:pt x="208" y="1401"/>
                      <a:pt x="69" y="1678"/>
                    </a:cubicBezTo>
                    <a:cubicBezTo>
                      <a:pt x="0" y="1781"/>
                      <a:pt x="242" y="2213"/>
                      <a:pt x="363" y="2231"/>
                    </a:cubicBezTo>
                    <a:cubicBezTo>
                      <a:pt x="2163" y="2438"/>
                      <a:pt x="3786" y="3667"/>
                      <a:pt x="5640" y="3667"/>
                    </a:cubicBezTo>
                    <a:cubicBezTo>
                      <a:pt x="6100" y="3667"/>
                      <a:pt x="6574" y="3591"/>
                      <a:pt x="7068" y="3406"/>
                    </a:cubicBezTo>
                    <a:cubicBezTo>
                      <a:pt x="7396" y="3281"/>
                      <a:pt x="7767" y="3236"/>
                      <a:pt x="8142" y="3236"/>
                    </a:cubicBezTo>
                    <a:cubicBezTo>
                      <a:pt x="8439" y="3236"/>
                      <a:pt x="8738" y="3264"/>
                      <a:pt x="9021" y="3302"/>
                    </a:cubicBezTo>
                    <a:cubicBezTo>
                      <a:pt x="9277" y="3340"/>
                      <a:pt x="9523" y="3370"/>
                      <a:pt x="9759" y="3370"/>
                    </a:cubicBezTo>
                    <a:cubicBezTo>
                      <a:pt x="10271" y="3370"/>
                      <a:pt x="10728" y="3229"/>
                      <a:pt x="11095" y="2732"/>
                    </a:cubicBezTo>
                    <a:cubicBezTo>
                      <a:pt x="11320" y="2473"/>
                      <a:pt x="11268" y="2075"/>
                      <a:pt x="10991" y="1885"/>
                    </a:cubicBezTo>
                    <a:cubicBezTo>
                      <a:pt x="10479" y="1524"/>
                      <a:pt x="10006" y="1077"/>
                      <a:pt x="9430" y="1077"/>
                    </a:cubicBezTo>
                    <a:cubicBezTo>
                      <a:pt x="9151" y="1077"/>
                      <a:pt x="8847" y="1182"/>
                      <a:pt x="8503" y="1453"/>
                    </a:cubicBezTo>
                    <a:cubicBezTo>
                      <a:pt x="8280" y="1626"/>
                      <a:pt x="7919" y="1737"/>
                      <a:pt x="7612" y="1737"/>
                    </a:cubicBezTo>
                    <a:cubicBezTo>
                      <a:pt x="7277" y="1737"/>
                      <a:pt x="7006" y="1605"/>
                      <a:pt x="7051" y="1280"/>
                    </a:cubicBezTo>
                    <a:cubicBezTo>
                      <a:pt x="7179" y="207"/>
                      <a:pt x="6812" y="0"/>
                      <a:pt x="62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6" name="Google Shape;2736;p43"/>
              <p:cNvSpPr/>
              <p:nvPr/>
            </p:nvSpPr>
            <p:spPr>
              <a:xfrm>
                <a:off x="-665980" y="3155803"/>
                <a:ext cx="411532" cy="184278"/>
              </a:xfrm>
              <a:custGeom>
                <a:avLst/>
                <a:gdLst/>
                <a:ahLst/>
                <a:cxnLst/>
                <a:rect l="l" t="t" r="r" b="b"/>
                <a:pathLst>
                  <a:path w="8538" h="3823" extrusionOk="0">
                    <a:moveTo>
                      <a:pt x="6155" y="1"/>
                    </a:moveTo>
                    <a:cubicBezTo>
                      <a:pt x="6054" y="1"/>
                      <a:pt x="5950" y="7"/>
                      <a:pt x="5842" y="20"/>
                    </a:cubicBezTo>
                    <a:cubicBezTo>
                      <a:pt x="4846" y="139"/>
                      <a:pt x="3874" y="469"/>
                      <a:pt x="2859" y="469"/>
                    </a:cubicBezTo>
                    <a:cubicBezTo>
                      <a:pt x="2396" y="469"/>
                      <a:pt x="1923" y="400"/>
                      <a:pt x="1435" y="211"/>
                    </a:cubicBezTo>
                    <a:cubicBezTo>
                      <a:pt x="1292" y="150"/>
                      <a:pt x="1133" y="113"/>
                      <a:pt x="974" y="113"/>
                    </a:cubicBezTo>
                    <a:cubicBezTo>
                      <a:pt x="501" y="113"/>
                      <a:pt x="35" y="441"/>
                      <a:pt x="35" y="1438"/>
                    </a:cubicBezTo>
                    <a:cubicBezTo>
                      <a:pt x="1" y="3771"/>
                      <a:pt x="1573" y="3580"/>
                      <a:pt x="3025" y="3822"/>
                    </a:cubicBezTo>
                    <a:cubicBezTo>
                      <a:pt x="4338" y="3753"/>
                      <a:pt x="5617" y="3408"/>
                      <a:pt x="6792" y="2837"/>
                    </a:cubicBezTo>
                    <a:cubicBezTo>
                      <a:pt x="7415" y="2526"/>
                      <a:pt x="8538" y="2474"/>
                      <a:pt x="8192" y="1541"/>
                    </a:cubicBezTo>
                    <a:cubicBezTo>
                      <a:pt x="7892" y="720"/>
                      <a:pt x="7218" y="1"/>
                      <a:pt x="615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7" name="Google Shape;2737;p43"/>
              <p:cNvSpPr/>
              <p:nvPr/>
            </p:nvSpPr>
            <p:spPr>
              <a:xfrm>
                <a:off x="-3927099" y="5449460"/>
                <a:ext cx="508173" cy="218068"/>
              </a:xfrm>
              <a:custGeom>
                <a:avLst/>
                <a:gdLst/>
                <a:ahLst/>
                <a:cxnLst/>
                <a:rect l="l" t="t" r="r" b="b"/>
                <a:pathLst>
                  <a:path w="10543" h="4524" extrusionOk="0">
                    <a:moveTo>
                      <a:pt x="3451" y="1"/>
                    </a:moveTo>
                    <a:cubicBezTo>
                      <a:pt x="2445" y="1"/>
                      <a:pt x="1486" y="228"/>
                      <a:pt x="761" y="702"/>
                    </a:cubicBezTo>
                    <a:cubicBezTo>
                      <a:pt x="398" y="927"/>
                      <a:pt x="1" y="1186"/>
                      <a:pt x="243" y="1687"/>
                    </a:cubicBezTo>
                    <a:cubicBezTo>
                      <a:pt x="390" y="1972"/>
                      <a:pt x="609" y="2083"/>
                      <a:pt x="855" y="2083"/>
                    </a:cubicBezTo>
                    <a:cubicBezTo>
                      <a:pt x="1012" y="2083"/>
                      <a:pt x="1180" y="2038"/>
                      <a:pt x="1349" y="1964"/>
                    </a:cubicBezTo>
                    <a:cubicBezTo>
                      <a:pt x="1677" y="1828"/>
                      <a:pt x="1990" y="1776"/>
                      <a:pt x="2298" y="1776"/>
                    </a:cubicBezTo>
                    <a:cubicBezTo>
                      <a:pt x="2932" y="1776"/>
                      <a:pt x="3543" y="1997"/>
                      <a:pt x="4217" y="2171"/>
                    </a:cubicBezTo>
                    <a:cubicBezTo>
                      <a:pt x="5708" y="2540"/>
                      <a:pt x="6405" y="4523"/>
                      <a:pt x="7868" y="4523"/>
                    </a:cubicBezTo>
                    <a:cubicBezTo>
                      <a:pt x="8118" y="4523"/>
                      <a:pt x="8391" y="4465"/>
                      <a:pt x="8693" y="4332"/>
                    </a:cubicBezTo>
                    <a:cubicBezTo>
                      <a:pt x="8824" y="4337"/>
                      <a:pt x="8947" y="4340"/>
                      <a:pt x="9062" y="4340"/>
                    </a:cubicBezTo>
                    <a:cubicBezTo>
                      <a:pt x="10032" y="4340"/>
                      <a:pt x="10475" y="4144"/>
                      <a:pt x="10491" y="3727"/>
                    </a:cubicBezTo>
                    <a:cubicBezTo>
                      <a:pt x="10542" y="2897"/>
                      <a:pt x="9817" y="2724"/>
                      <a:pt x="9264" y="2517"/>
                    </a:cubicBezTo>
                    <a:cubicBezTo>
                      <a:pt x="8711" y="2292"/>
                      <a:pt x="8209" y="1964"/>
                      <a:pt x="7777" y="1567"/>
                    </a:cubicBezTo>
                    <a:cubicBezTo>
                      <a:pt x="6685" y="547"/>
                      <a:pt x="5011" y="1"/>
                      <a:pt x="345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8" name="Google Shape;2738;p43"/>
              <p:cNvSpPr/>
              <p:nvPr/>
            </p:nvSpPr>
            <p:spPr>
              <a:xfrm>
                <a:off x="-3102432" y="2579268"/>
                <a:ext cx="312384" cy="215995"/>
              </a:xfrm>
              <a:custGeom>
                <a:avLst/>
                <a:gdLst/>
                <a:ahLst/>
                <a:cxnLst/>
                <a:rect l="l" t="t" r="r" b="b"/>
                <a:pathLst>
                  <a:path w="6481" h="4481" extrusionOk="0">
                    <a:moveTo>
                      <a:pt x="4294" y="0"/>
                    </a:moveTo>
                    <a:cubicBezTo>
                      <a:pt x="4062" y="0"/>
                      <a:pt x="3818" y="44"/>
                      <a:pt x="3560" y="144"/>
                    </a:cubicBezTo>
                    <a:cubicBezTo>
                      <a:pt x="3094" y="317"/>
                      <a:pt x="2593" y="541"/>
                      <a:pt x="2886" y="1198"/>
                    </a:cubicBezTo>
                    <a:cubicBezTo>
                      <a:pt x="3042" y="1509"/>
                      <a:pt x="3232" y="1820"/>
                      <a:pt x="3457" y="2114"/>
                    </a:cubicBezTo>
                    <a:cubicBezTo>
                      <a:pt x="3147" y="2260"/>
                      <a:pt x="2851" y="2348"/>
                      <a:pt x="2545" y="2348"/>
                    </a:cubicBezTo>
                    <a:cubicBezTo>
                      <a:pt x="2270" y="2348"/>
                      <a:pt x="1987" y="2277"/>
                      <a:pt x="1677" y="2114"/>
                    </a:cubicBezTo>
                    <a:cubicBezTo>
                      <a:pt x="1531" y="2037"/>
                      <a:pt x="1393" y="2002"/>
                      <a:pt x="1262" y="2002"/>
                    </a:cubicBezTo>
                    <a:cubicBezTo>
                      <a:pt x="867" y="2002"/>
                      <a:pt x="545" y="2320"/>
                      <a:pt x="311" y="2736"/>
                    </a:cubicBezTo>
                    <a:cubicBezTo>
                      <a:pt x="0" y="3289"/>
                      <a:pt x="467" y="3479"/>
                      <a:pt x="813" y="3807"/>
                    </a:cubicBezTo>
                    <a:cubicBezTo>
                      <a:pt x="1327" y="4309"/>
                      <a:pt x="1837" y="4480"/>
                      <a:pt x="2344" y="4480"/>
                    </a:cubicBezTo>
                    <a:cubicBezTo>
                      <a:pt x="3164" y="4480"/>
                      <a:pt x="3976" y="4032"/>
                      <a:pt x="4787" y="3807"/>
                    </a:cubicBezTo>
                    <a:lnTo>
                      <a:pt x="5081" y="3514"/>
                    </a:lnTo>
                    <a:cubicBezTo>
                      <a:pt x="5237" y="2788"/>
                      <a:pt x="5098" y="1924"/>
                      <a:pt x="6204" y="1734"/>
                    </a:cubicBezTo>
                    <a:cubicBezTo>
                      <a:pt x="6464" y="1699"/>
                      <a:pt x="6481" y="1129"/>
                      <a:pt x="6222" y="921"/>
                    </a:cubicBezTo>
                    <a:cubicBezTo>
                      <a:pt x="5644" y="436"/>
                      <a:pt x="5027" y="0"/>
                      <a:pt x="429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9" name="Google Shape;2739;p43"/>
              <p:cNvSpPr/>
              <p:nvPr/>
            </p:nvSpPr>
            <p:spPr>
              <a:xfrm>
                <a:off x="-3472277" y="5631565"/>
                <a:ext cx="318216" cy="142583"/>
              </a:xfrm>
              <a:custGeom>
                <a:avLst/>
                <a:gdLst/>
                <a:ahLst/>
                <a:cxnLst/>
                <a:rect l="l" t="t" r="r" b="b"/>
                <a:pathLst>
                  <a:path w="6602" h="2958" extrusionOk="0">
                    <a:moveTo>
                      <a:pt x="2842" y="0"/>
                    </a:moveTo>
                    <a:cubicBezTo>
                      <a:pt x="2588" y="0"/>
                      <a:pt x="2332" y="28"/>
                      <a:pt x="2074" y="87"/>
                    </a:cubicBezTo>
                    <a:cubicBezTo>
                      <a:pt x="1452" y="225"/>
                      <a:pt x="1055" y="1331"/>
                      <a:pt x="225" y="1694"/>
                    </a:cubicBezTo>
                    <a:cubicBezTo>
                      <a:pt x="0" y="1798"/>
                      <a:pt x="277" y="2247"/>
                      <a:pt x="536" y="2454"/>
                    </a:cubicBezTo>
                    <a:cubicBezTo>
                      <a:pt x="957" y="2789"/>
                      <a:pt x="2162" y="2958"/>
                      <a:pt x="3373" y="2958"/>
                    </a:cubicBezTo>
                    <a:cubicBezTo>
                      <a:pt x="4599" y="2958"/>
                      <a:pt x="5830" y="2785"/>
                      <a:pt x="6256" y="2437"/>
                    </a:cubicBezTo>
                    <a:cubicBezTo>
                      <a:pt x="6395" y="2282"/>
                      <a:pt x="6515" y="2109"/>
                      <a:pt x="6602" y="1919"/>
                    </a:cubicBezTo>
                    <a:cubicBezTo>
                      <a:pt x="6481" y="1711"/>
                      <a:pt x="6429" y="1469"/>
                      <a:pt x="6291" y="1366"/>
                    </a:cubicBezTo>
                    <a:cubicBezTo>
                      <a:pt x="5231" y="636"/>
                      <a:pt x="4065" y="0"/>
                      <a:pt x="284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0" name="Google Shape;2740;p43"/>
              <p:cNvSpPr/>
              <p:nvPr/>
            </p:nvSpPr>
            <p:spPr>
              <a:xfrm>
                <a:off x="-3022467" y="3205065"/>
                <a:ext cx="249917" cy="124411"/>
              </a:xfrm>
              <a:custGeom>
                <a:avLst/>
                <a:gdLst/>
                <a:ahLst/>
                <a:cxnLst/>
                <a:rect l="l" t="t" r="r" b="b"/>
                <a:pathLst>
                  <a:path w="5185" h="2581" extrusionOk="0">
                    <a:moveTo>
                      <a:pt x="1901" y="1"/>
                    </a:moveTo>
                    <a:lnTo>
                      <a:pt x="1227" y="467"/>
                    </a:lnTo>
                    <a:cubicBezTo>
                      <a:pt x="934" y="1020"/>
                      <a:pt x="0" y="1383"/>
                      <a:pt x="415" y="2144"/>
                    </a:cubicBezTo>
                    <a:cubicBezTo>
                      <a:pt x="602" y="2475"/>
                      <a:pt x="838" y="2581"/>
                      <a:pt x="1096" y="2581"/>
                    </a:cubicBezTo>
                    <a:cubicBezTo>
                      <a:pt x="1482" y="2581"/>
                      <a:pt x="1915" y="2344"/>
                      <a:pt x="2299" y="2282"/>
                    </a:cubicBezTo>
                    <a:cubicBezTo>
                      <a:pt x="2552" y="2236"/>
                      <a:pt x="2806" y="2213"/>
                      <a:pt x="3064" y="2213"/>
                    </a:cubicBezTo>
                    <a:cubicBezTo>
                      <a:pt x="3194" y="2213"/>
                      <a:pt x="3324" y="2219"/>
                      <a:pt x="3457" y="2230"/>
                    </a:cubicBezTo>
                    <a:cubicBezTo>
                      <a:pt x="3730" y="2245"/>
                      <a:pt x="4039" y="2324"/>
                      <a:pt x="4314" y="2324"/>
                    </a:cubicBezTo>
                    <a:cubicBezTo>
                      <a:pt x="4665" y="2324"/>
                      <a:pt x="4959" y="2195"/>
                      <a:pt x="5047" y="1643"/>
                    </a:cubicBezTo>
                    <a:cubicBezTo>
                      <a:pt x="5185" y="744"/>
                      <a:pt x="4563" y="277"/>
                      <a:pt x="3768" y="122"/>
                    </a:cubicBezTo>
                    <a:cubicBezTo>
                      <a:pt x="3146" y="35"/>
                      <a:pt x="2523" y="1"/>
                      <a:pt x="190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1" name="Google Shape;2741;p43"/>
              <p:cNvSpPr/>
              <p:nvPr/>
            </p:nvSpPr>
            <p:spPr>
              <a:xfrm>
                <a:off x="-3281546" y="2598934"/>
                <a:ext cx="181714" cy="86427"/>
              </a:xfrm>
              <a:custGeom>
                <a:avLst/>
                <a:gdLst/>
                <a:ahLst/>
                <a:cxnLst/>
                <a:rect l="l" t="t" r="r" b="b"/>
                <a:pathLst>
                  <a:path w="3770" h="1793" extrusionOk="0">
                    <a:moveTo>
                      <a:pt x="2929" y="0"/>
                    </a:moveTo>
                    <a:cubicBezTo>
                      <a:pt x="2800" y="0"/>
                      <a:pt x="2676" y="17"/>
                      <a:pt x="2576" y="47"/>
                    </a:cubicBezTo>
                    <a:cubicBezTo>
                      <a:pt x="2412" y="93"/>
                      <a:pt x="2229" y="105"/>
                      <a:pt x="2039" y="105"/>
                    </a:cubicBezTo>
                    <a:cubicBezTo>
                      <a:pt x="1817" y="105"/>
                      <a:pt x="1584" y="88"/>
                      <a:pt x="1360" y="88"/>
                    </a:cubicBezTo>
                    <a:cubicBezTo>
                      <a:pt x="763" y="88"/>
                      <a:pt x="227" y="208"/>
                      <a:pt x="105" y="1084"/>
                    </a:cubicBezTo>
                    <a:cubicBezTo>
                      <a:pt x="1" y="1792"/>
                      <a:pt x="865" y="1688"/>
                      <a:pt x="1504" y="1740"/>
                    </a:cubicBezTo>
                    <a:cubicBezTo>
                      <a:pt x="2265" y="1568"/>
                      <a:pt x="3405" y="1792"/>
                      <a:pt x="3665" y="652"/>
                    </a:cubicBezTo>
                    <a:cubicBezTo>
                      <a:pt x="3769" y="167"/>
                      <a:pt x="3329" y="0"/>
                      <a:pt x="292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2" name="Google Shape;2742;p43"/>
              <p:cNvSpPr/>
              <p:nvPr/>
            </p:nvSpPr>
            <p:spPr>
              <a:xfrm>
                <a:off x="-3122436" y="5700637"/>
                <a:ext cx="114186" cy="85463"/>
              </a:xfrm>
              <a:custGeom>
                <a:avLst/>
                <a:gdLst/>
                <a:ahLst/>
                <a:cxnLst/>
                <a:rect l="l" t="t" r="r" b="b"/>
                <a:pathLst>
                  <a:path w="2369" h="1773" extrusionOk="0">
                    <a:moveTo>
                      <a:pt x="922" y="1"/>
                    </a:moveTo>
                    <a:cubicBezTo>
                      <a:pt x="435" y="1"/>
                      <a:pt x="1" y="156"/>
                      <a:pt x="1" y="762"/>
                    </a:cubicBezTo>
                    <a:cubicBezTo>
                      <a:pt x="1" y="1414"/>
                      <a:pt x="337" y="1773"/>
                      <a:pt x="982" y="1773"/>
                    </a:cubicBezTo>
                    <a:cubicBezTo>
                      <a:pt x="1038" y="1773"/>
                      <a:pt x="1097" y="1770"/>
                      <a:pt x="1158" y="1765"/>
                    </a:cubicBezTo>
                    <a:cubicBezTo>
                      <a:pt x="1711" y="1730"/>
                      <a:pt x="2368" y="1678"/>
                      <a:pt x="2299" y="901"/>
                    </a:cubicBezTo>
                    <a:cubicBezTo>
                      <a:pt x="2264" y="175"/>
                      <a:pt x="1642" y="2"/>
                      <a:pt x="1003" y="2"/>
                    </a:cubicBezTo>
                    <a:cubicBezTo>
                      <a:pt x="976" y="1"/>
                      <a:pt x="949" y="1"/>
                      <a:pt x="92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3" name="Google Shape;2743;p43"/>
              <p:cNvSpPr/>
              <p:nvPr/>
            </p:nvSpPr>
            <p:spPr>
              <a:xfrm>
                <a:off x="-2361924" y="9539097"/>
                <a:ext cx="120837" cy="75630"/>
              </a:xfrm>
              <a:custGeom>
                <a:avLst/>
                <a:gdLst/>
                <a:ahLst/>
                <a:cxnLst/>
                <a:rect l="l" t="t" r="r" b="b"/>
                <a:pathLst>
                  <a:path w="2507" h="1569" extrusionOk="0">
                    <a:moveTo>
                      <a:pt x="1176" y="52"/>
                    </a:moveTo>
                    <a:cubicBezTo>
                      <a:pt x="675" y="87"/>
                      <a:pt x="1" y="1"/>
                      <a:pt x="1" y="813"/>
                    </a:cubicBezTo>
                    <a:cubicBezTo>
                      <a:pt x="1" y="1241"/>
                      <a:pt x="341" y="1568"/>
                      <a:pt x="742" y="1568"/>
                    </a:cubicBezTo>
                    <a:cubicBezTo>
                      <a:pt x="811" y="1568"/>
                      <a:pt x="881" y="1559"/>
                      <a:pt x="951" y="1539"/>
                    </a:cubicBezTo>
                    <a:cubicBezTo>
                      <a:pt x="1077" y="1515"/>
                      <a:pt x="1221" y="1513"/>
                      <a:pt x="1369" y="1513"/>
                    </a:cubicBezTo>
                    <a:cubicBezTo>
                      <a:pt x="1403" y="1513"/>
                      <a:pt x="1437" y="1513"/>
                      <a:pt x="1471" y="1513"/>
                    </a:cubicBezTo>
                    <a:cubicBezTo>
                      <a:pt x="1947" y="1513"/>
                      <a:pt x="2434" y="1491"/>
                      <a:pt x="2472" y="830"/>
                    </a:cubicBezTo>
                    <a:cubicBezTo>
                      <a:pt x="2506" y="52"/>
                      <a:pt x="1781" y="87"/>
                      <a:pt x="1176" y="52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4" name="Google Shape;2744;p43"/>
              <p:cNvSpPr/>
              <p:nvPr/>
            </p:nvSpPr>
            <p:spPr>
              <a:xfrm>
                <a:off x="-3635533" y="5712350"/>
                <a:ext cx="108305" cy="73798"/>
              </a:xfrm>
              <a:custGeom>
                <a:avLst/>
                <a:gdLst/>
                <a:ahLst/>
                <a:cxnLst/>
                <a:rect l="l" t="t" r="r" b="b"/>
                <a:pathLst>
                  <a:path w="2247" h="1531" extrusionOk="0">
                    <a:moveTo>
                      <a:pt x="1003" y="1"/>
                    </a:moveTo>
                    <a:cubicBezTo>
                      <a:pt x="536" y="35"/>
                      <a:pt x="0" y="1"/>
                      <a:pt x="17" y="554"/>
                    </a:cubicBezTo>
                    <a:cubicBezTo>
                      <a:pt x="17" y="1297"/>
                      <a:pt x="640" y="1452"/>
                      <a:pt x="1262" y="1522"/>
                    </a:cubicBezTo>
                    <a:cubicBezTo>
                      <a:pt x="1319" y="1528"/>
                      <a:pt x="1377" y="1531"/>
                      <a:pt x="1434" y="1531"/>
                    </a:cubicBezTo>
                    <a:cubicBezTo>
                      <a:pt x="1857" y="1531"/>
                      <a:pt x="2247" y="1352"/>
                      <a:pt x="2247" y="865"/>
                    </a:cubicBezTo>
                    <a:cubicBezTo>
                      <a:pt x="2247" y="18"/>
                      <a:pt x="1504" y="139"/>
                      <a:pt x="100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5" name="Google Shape;2745;p43"/>
              <p:cNvSpPr/>
              <p:nvPr/>
            </p:nvSpPr>
            <p:spPr>
              <a:xfrm>
                <a:off x="6855365" y="7136987"/>
                <a:ext cx="91339" cy="103250"/>
              </a:xfrm>
              <a:custGeom>
                <a:avLst/>
                <a:gdLst/>
                <a:ahLst/>
                <a:cxnLst/>
                <a:rect l="l" t="t" r="r" b="b"/>
                <a:pathLst>
                  <a:path w="1895" h="2142" extrusionOk="0">
                    <a:moveTo>
                      <a:pt x="416" y="1"/>
                    </a:moveTo>
                    <a:cubicBezTo>
                      <a:pt x="93" y="1"/>
                      <a:pt x="0" y="338"/>
                      <a:pt x="63" y="618"/>
                    </a:cubicBezTo>
                    <a:cubicBezTo>
                      <a:pt x="201" y="1292"/>
                      <a:pt x="339" y="2035"/>
                      <a:pt x="1203" y="2139"/>
                    </a:cubicBezTo>
                    <a:cubicBezTo>
                      <a:pt x="1224" y="2141"/>
                      <a:pt x="1245" y="2142"/>
                      <a:pt x="1265" y="2142"/>
                    </a:cubicBezTo>
                    <a:cubicBezTo>
                      <a:pt x="1645" y="2142"/>
                      <a:pt x="1895" y="1835"/>
                      <a:pt x="1895" y="1327"/>
                    </a:cubicBezTo>
                    <a:cubicBezTo>
                      <a:pt x="1670" y="705"/>
                      <a:pt x="1273" y="169"/>
                      <a:pt x="529" y="13"/>
                    </a:cubicBezTo>
                    <a:cubicBezTo>
                      <a:pt x="489" y="5"/>
                      <a:pt x="451" y="1"/>
                      <a:pt x="41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6" name="Google Shape;2746;p43"/>
              <p:cNvSpPr/>
              <p:nvPr/>
            </p:nvSpPr>
            <p:spPr>
              <a:xfrm>
                <a:off x="1545616" y="3022816"/>
                <a:ext cx="105847" cy="73075"/>
              </a:xfrm>
              <a:custGeom>
                <a:avLst/>
                <a:gdLst/>
                <a:ahLst/>
                <a:cxnLst/>
                <a:rect l="l" t="t" r="r" b="b"/>
                <a:pathLst>
                  <a:path w="2196" h="1516" extrusionOk="0">
                    <a:moveTo>
                      <a:pt x="1013" y="0"/>
                    </a:moveTo>
                    <a:cubicBezTo>
                      <a:pt x="676" y="0"/>
                      <a:pt x="369" y="181"/>
                      <a:pt x="190" y="464"/>
                    </a:cubicBezTo>
                    <a:cubicBezTo>
                      <a:pt x="0" y="706"/>
                      <a:pt x="35" y="1034"/>
                      <a:pt x="259" y="1224"/>
                    </a:cubicBezTo>
                    <a:cubicBezTo>
                      <a:pt x="466" y="1444"/>
                      <a:pt x="678" y="1515"/>
                      <a:pt x="892" y="1515"/>
                    </a:cubicBezTo>
                    <a:cubicBezTo>
                      <a:pt x="1233" y="1515"/>
                      <a:pt x="1579" y="1336"/>
                      <a:pt x="1919" y="1293"/>
                    </a:cubicBezTo>
                    <a:cubicBezTo>
                      <a:pt x="2195" y="567"/>
                      <a:pt x="1901" y="153"/>
                      <a:pt x="1175" y="14"/>
                    </a:cubicBezTo>
                    <a:cubicBezTo>
                      <a:pt x="1121" y="5"/>
                      <a:pt x="1066" y="0"/>
                      <a:pt x="101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7" name="Google Shape;2747;p43"/>
              <p:cNvSpPr/>
              <p:nvPr/>
            </p:nvSpPr>
            <p:spPr>
              <a:xfrm>
                <a:off x="5463134" y="7003228"/>
                <a:ext cx="96641" cy="71966"/>
              </a:xfrm>
              <a:custGeom>
                <a:avLst/>
                <a:gdLst/>
                <a:ahLst/>
                <a:cxnLst/>
                <a:rect l="l" t="t" r="r" b="b"/>
                <a:pathLst>
                  <a:path w="2005" h="1493" extrusionOk="0">
                    <a:moveTo>
                      <a:pt x="754" y="1"/>
                    </a:moveTo>
                    <a:cubicBezTo>
                      <a:pt x="409" y="1"/>
                      <a:pt x="93" y="129"/>
                      <a:pt x="52" y="542"/>
                    </a:cubicBezTo>
                    <a:cubicBezTo>
                      <a:pt x="0" y="1198"/>
                      <a:pt x="536" y="1371"/>
                      <a:pt x="1106" y="1492"/>
                    </a:cubicBezTo>
                    <a:cubicBezTo>
                      <a:pt x="1504" y="1475"/>
                      <a:pt x="1988" y="1440"/>
                      <a:pt x="1988" y="905"/>
                    </a:cubicBezTo>
                    <a:cubicBezTo>
                      <a:pt x="2005" y="317"/>
                      <a:pt x="1504" y="110"/>
                      <a:pt x="1020" y="23"/>
                    </a:cubicBezTo>
                    <a:cubicBezTo>
                      <a:pt x="932" y="9"/>
                      <a:pt x="842" y="1"/>
                      <a:pt x="75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8" name="Google Shape;2748;p43"/>
              <p:cNvSpPr/>
              <p:nvPr/>
            </p:nvSpPr>
            <p:spPr>
              <a:xfrm>
                <a:off x="6151151" y="4257443"/>
                <a:ext cx="88833" cy="81366"/>
              </a:xfrm>
              <a:custGeom>
                <a:avLst/>
                <a:gdLst/>
                <a:ahLst/>
                <a:cxnLst/>
                <a:rect l="l" t="t" r="r" b="b"/>
                <a:pathLst>
                  <a:path w="1843" h="1688" extrusionOk="0">
                    <a:moveTo>
                      <a:pt x="1376" y="1"/>
                    </a:moveTo>
                    <a:cubicBezTo>
                      <a:pt x="1345" y="1"/>
                      <a:pt x="1312" y="4"/>
                      <a:pt x="1280" y="11"/>
                    </a:cubicBezTo>
                    <a:cubicBezTo>
                      <a:pt x="675" y="29"/>
                      <a:pt x="156" y="478"/>
                      <a:pt x="70" y="1083"/>
                    </a:cubicBezTo>
                    <a:cubicBezTo>
                      <a:pt x="1" y="1446"/>
                      <a:pt x="208" y="1670"/>
                      <a:pt x="675" y="1688"/>
                    </a:cubicBezTo>
                    <a:cubicBezTo>
                      <a:pt x="1193" y="1480"/>
                      <a:pt x="1643" y="1135"/>
                      <a:pt x="1781" y="513"/>
                    </a:cubicBezTo>
                    <a:cubicBezTo>
                      <a:pt x="1843" y="250"/>
                      <a:pt x="1642" y="1"/>
                      <a:pt x="13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9" name="Google Shape;2749;p43"/>
              <p:cNvSpPr/>
              <p:nvPr/>
            </p:nvSpPr>
            <p:spPr>
              <a:xfrm>
                <a:off x="117861" y="4382091"/>
                <a:ext cx="103341" cy="243278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5047" extrusionOk="0">
                    <a:moveTo>
                      <a:pt x="1297" y="0"/>
                    </a:moveTo>
                    <a:cubicBezTo>
                      <a:pt x="778" y="0"/>
                      <a:pt x="260" y="363"/>
                      <a:pt x="364" y="795"/>
                    </a:cubicBezTo>
                    <a:cubicBezTo>
                      <a:pt x="640" y="1850"/>
                      <a:pt x="122" y="2731"/>
                      <a:pt x="1" y="3491"/>
                    </a:cubicBezTo>
                    <a:cubicBezTo>
                      <a:pt x="70" y="4338"/>
                      <a:pt x="1" y="5047"/>
                      <a:pt x="951" y="5047"/>
                    </a:cubicBezTo>
                    <a:cubicBezTo>
                      <a:pt x="1781" y="5047"/>
                      <a:pt x="1971" y="4476"/>
                      <a:pt x="2040" y="3785"/>
                    </a:cubicBezTo>
                    <a:cubicBezTo>
                      <a:pt x="2144" y="2748"/>
                      <a:pt x="1642" y="1746"/>
                      <a:pt x="1936" y="692"/>
                    </a:cubicBezTo>
                    <a:cubicBezTo>
                      <a:pt x="2023" y="381"/>
                      <a:pt x="1712" y="0"/>
                      <a:pt x="129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0" name="Google Shape;2750;p43"/>
              <p:cNvSpPr/>
              <p:nvPr/>
            </p:nvSpPr>
            <p:spPr>
              <a:xfrm>
                <a:off x="810072" y="4779414"/>
                <a:ext cx="180798" cy="87536"/>
              </a:xfrm>
              <a:custGeom>
                <a:avLst/>
                <a:gdLst/>
                <a:ahLst/>
                <a:cxnLst/>
                <a:rect l="l" t="t" r="r" b="b"/>
                <a:pathLst>
                  <a:path w="3751" h="1816" extrusionOk="0">
                    <a:moveTo>
                      <a:pt x="1383" y="1"/>
                    </a:moveTo>
                    <a:cubicBezTo>
                      <a:pt x="778" y="87"/>
                      <a:pt x="1" y="18"/>
                      <a:pt x="122" y="640"/>
                    </a:cubicBezTo>
                    <a:cubicBezTo>
                      <a:pt x="329" y="1625"/>
                      <a:pt x="1297" y="1815"/>
                      <a:pt x="2195" y="1815"/>
                    </a:cubicBezTo>
                    <a:cubicBezTo>
                      <a:pt x="2835" y="1815"/>
                      <a:pt x="3751" y="1712"/>
                      <a:pt x="3613" y="951"/>
                    </a:cubicBezTo>
                    <a:cubicBezTo>
                      <a:pt x="3466" y="240"/>
                      <a:pt x="2970" y="188"/>
                      <a:pt x="2455" y="188"/>
                    </a:cubicBezTo>
                    <a:cubicBezTo>
                      <a:pt x="2366" y="188"/>
                      <a:pt x="2276" y="189"/>
                      <a:pt x="2187" y="189"/>
                    </a:cubicBezTo>
                    <a:cubicBezTo>
                      <a:pt x="1880" y="189"/>
                      <a:pt x="1588" y="170"/>
                      <a:pt x="138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1" name="Google Shape;2751;p43"/>
              <p:cNvSpPr/>
              <p:nvPr/>
            </p:nvSpPr>
            <p:spPr>
              <a:xfrm>
                <a:off x="1225756" y="4803322"/>
                <a:ext cx="97509" cy="72497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1504" extrusionOk="0">
                    <a:moveTo>
                      <a:pt x="1294" y="1"/>
                    </a:moveTo>
                    <a:cubicBezTo>
                      <a:pt x="1249" y="1"/>
                      <a:pt x="1204" y="3"/>
                      <a:pt x="1158" y="6"/>
                    </a:cubicBezTo>
                    <a:cubicBezTo>
                      <a:pt x="691" y="144"/>
                      <a:pt x="0" y="109"/>
                      <a:pt x="17" y="904"/>
                    </a:cubicBezTo>
                    <a:cubicBezTo>
                      <a:pt x="17" y="1352"/>
                      <a:pt x="364" y="1503"/>
                      <a:pt x="748" y="1503"/>
                    </a:cubicBezTo>
                    <a:cubicBezTo>
                      <a:pt x="809" y="1503"/>
                      <a:pt x="872" y="1499"/>
                      <a:pt x="933" y="1492"/>
                    </a:cubicBezTo>
                    <a:cubicBezTo>
                      <a:pt x="1486" y="1440"/>
                      <a:pt x="2022" y="1233"/>
                      <a:pt x="2022" y="593"/>
                    </a:cubicBezTo>
                    <a:cubicBezTo>
                      <a:pt x="2022" y="156"/>
                      <a:pt x="1711" y="1"/>
                      <a:pt x="129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2" name="Google Shape;2752;p43"/>
              <p:cNvSpPr/>
              <p:nvPr/>
            </p:nvSpPr>
            <p:spPr>
              <a:xfrm>
                <a:off x="-142809" y="4541975"/>
                <a:ext cx="86615" cy="73605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1527" extrusionOk="0">
                    <a:moveTo>
                      <a:pt x="812" y="0"/>
                    </a:moveTo>
                    <a:cubicBezTo>
                      <a:pt x="383" y="0"/>
                      <a:pt x="1" y="211"/>
                      <a:pt x="34" y="710"/>
                    </a:cubicBezTo>
                    <a:cubicBezTo>
                      <a:pt x="34" y="1164"/>
                      <a:pt x="400" y="1527"/>
                      <a:pt x="845" y="1527"/>
                    </a:cubicBezTo>
                    <a:cubicBezTo>
                      <a:pt x="874" y="1527"/>
                      <a:pt x="903" y="1525"/>
                      <a:pt x="933" y="1522"/>
                    </a:cubicBezTo>
                    <a:cubicBezTo>
                      <a:pt x="1382" y="1522"/>
                      <a:pt x="1745" y="1315"/>
                      <a:pt x="1797" y="796"/>
                    </a:cubicBezTo>
                    <a:cubicBezTo>
                      <a:pt x="1745" y="226"/>
                      <a:pt x="1330" y="19"/>
                      <a:pt x="864" y="1"/>
                    </a:cubicBezTo>
                    <a:cubicBezTo>
                      <a:pt x="847" y="1"/>
                      <a:pt x="829" y="0"/>
                      <a:pt x="81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260FCE9-F937-8043-C099-0168FFBF7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0917" y="2965033"/>
              <a:ext cx="317019" cy="3170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4BB68D9-4CFF-6072-18AD-ADFE07554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7924" y="2492067"/>
              <a:ext cx="317019" cy="3170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65B143E-8B14-ED8D-9ADC-27772B3D77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65683" y="3217281"/>
              <a:ext cx="317019" cy="3170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CE48CC6-12D0-DCB3-4D5C-F9F91784E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53759" y="2058516"/>
              <a:ext cx="317019" cy="31701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51618B7-A06B-88F3-4926-4419713BD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02421" y="1514605"/>
              <a:ext cx="317019" cy="31701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BBC3E29-F306-FB5E-6DC6-FAF9E44344FA}"/>
              </a:ext>
            </a:extLst>
          </p:cNvPr>
          <p:cNvSpPr txBox="1"/>
          <p:nvPr/>
        </p:nvSpPr>
        <p:spPr>
          <a:xfrm>
            <a:off x="764626" y="1024757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6" name="Google Shape;2864;p43">
            <a:extLst>
              <a:ext uri="{FF2B5EF4-FFF2-40B4-BE49-F238E27FC236}">
                <a16:creationId xmlns:a16="http://schemas.microsoft.com/office/drawing/2014/main" id="{6C2E9B54-4B70-30BF-F8B5-2CA1A17CA589}"/>
              </a:ext>
            </a:extLst>
          </p:cNvPr>
          <p:cNvSpPr/>
          <p:nvPr/>
        </p:nvSpPr>
        <p:spPr>
          <a:xfrm>
            <a:off x="719597" y="1877860"/>
            <a:ext cx="365760" cy="365760"/>
          </a:xfrm>
          <a:prstGeom prst="ellipse">
            <a:avLst/>
          </a:prstGeom>
          <a:noFill/>
          <a:ln w="38100" cap="flat" cmpd="sng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AB90F9-4390-C4E6-7761-4E64D9A0EF73}"/>
              </a:ext>
            </a:extLst>
          </p:cNvPr>
          <p:cNvSpPr txBox="1"/>
          <p:nvPr/>
        </p:nvSpPr>
        <p:spPr>
          <a:xfrm>
            <a:off x="767255" y="1862956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33" name="Google Shape;2863;p43">
            <a:extLst>
              <a:ext uri="{FF2B5EF4-FFF2-40B4-BE49-F238E27FC236}">
                <a16:creationId xmlns:a16="http://schemas.microsoft.com/office/drawing/2014/main" id="{775150F6-4BDE-D3D5-59BF-5BFACD632DBE}"/>
              </a:ext>
            </a:extLst>
          </p:cNvPr>
          <p:cNvGrpSpPr/>
          <p:nvPr/>
        </p:nvGrpSpPr>
        <p:grpSpPr>
          <a:xfrm>
            <a:off x="735363" y="2737082"/>
            <a:ext cx="3505561" cy="736000"/>
            <a:chOff x="5785233" y="1126371"/>
            <a:chExt cx="3505561" cy="736000"/>
          </a:xfrm>
        </p:grpSpPr>
        <p:sp>
          <p:nvSpPr>
            <p:cNvPr id="34" name="Google Shape;2864;p43">
              <a:extLst>
                <a:ext uri="{FF2B5EF4-FFF2-40B4-BE49-F238E27FC236}">
                  <a16:creationId xmlns:a16="http://schemas.microsoft.com/office/drawing/2014/main" id="{810DB2C8-A0F5-3B8C-7AD0-61B3949E2E2F}"/>
                </a:ext>
              </a:extLst>
            </p:cNvPr>
            <p:cNvSpPr/>
            <p:nvPr/>
          </p:nvSpPr>
          <p:spPr>
            <a:xfrm>
              <a:off x="5785233" y="1126371"/>
              <a:ext cx="365760" cy="365760"/>
            </a:xfrm>
            <a:prstGeom prst="ellipse">
              <a:avLst/>
            </a:prstGeom>
            <a:noFill/>
            <a:ln w="38100" cap="flat" cmpd="sng">
              <a:solidFill>
                <a:schemeClr val="tx2">
                  <a:lumMod val="9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" name="Google Shape;2865;p43">
              <a:extLst>
                <a:ext uri="{FF2B5EF4-FFF2-40B4-BE49-F238E27FC236}">
                  <a16:creationId xmlns:a16="http://schemas.microsoft.com/office/drawing/2014/main" id="{BE2BB03F-1F1E-7BF6-4603-7DD10D61AC59}"/>
                </a:ext>
              </a:extLst>
            </p:cNvPr>
            <p:cNvGrpSpPr/>
            <p:nvPr/>
          </p:nvGrpSpPr>
          <p:grpSpPr>
            <a:xfrm>
              <a:off x="6412966" y="1204550"/>
              <a:ext cx="2877828" cy="657821"/>
              <a:chOff x="12004" y="1128779"/>
              <a:chExt cx="3386079" cy="657821"/>
            </a:xfrm>
          </p:grpSpPr>
          <p:sp>
            <p:nvSpPr>
              <p:cNvPr id="36" name="Google Shape;2866;p43">
                <a:extLst>
                  <a:ext uri="{FF2B5EF4-FFF2-40B4-BE49-F238E27FC236}">
                    <a16:creationId xmlns:a16="http://schemas.microsoft.com/office/drawing/2014/main" id="{707CC438-4548-3EA8-9351-1538354C7B34}"/>
                  </a:ext>
                </a:extLst>
              </p:cNvPr>
              <p:cNvSpPr txBox="1"/>
              <p:nvPr/>
            </p:nvSpPr>
            <p:spPr>
              <a:xfrm>
                <a:off x="12004" y="1128779"/>
                <a:ext cx="3386079" cy="331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marL="0" indent="0">
                  <a:buNone/>
                  <a:defRPr sz="1600">
                    <a:solidFill>
                      <a:schemeClr val="dk1"/>
                    </a:solidFill>
                    <a:latin typeface="Times New Roman" panose="02020603050405020304" pitchFamily="18" charset="0"/>
                    <a:ea typeface="Fira Sans Extra Condensed"/>
                    <a:cs typeface="Times New Roman" panose="02020603050405020304" pitchFamily="18" charset="0"/>
                  </a:defRPr>
                </a:lvl1pPr>
              </a:lstStyle>
              <a:p>
                <a:r>
                  <a:rPr lang="en-GB" dirty="0">
                    <a:sym typeface="Fira Sans Extra Condensed"/>
                  </a:rPr>
                  <a:t> Jericho and Jordan Valley regions and the Gaza Strip</a:t>
                </a:r>
                <a:endParaRPr dirty="0">
                  <a:sym typeface="Fira Sans Extra Condensed"/>
                </a:endParaRPr>
              </a:p>
            </p:txBody>
          </p:sp>
          <p:sp>
            <p:nvSpPr>
              <p:cNvPr id="37" name="Google Shape;2867;p43">
                <a:extLst>
                  <a:ext uri="{FF2B5EF4-FFF2-40B4-BE49-F238E27FC236}">
                    <a16:creationId xmlns:a16="http://schemas.microsoft.com/office/drawing/2014/main" id="{0FB3CF78-4341-7D1C-9DF2-F4B433E93F5C}"/>
                  </a:ext>
                </a:extLst>
              </p:cNvPr>
              <p:cNvSpPr txBox="1"/>
              <p:nvPr/>
            </p:nvSpPr>
            <p:spPr>
              <a:xfrm>
                <a:off x="457200" y="1415200"/>
                <a:ext cx="19164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D429C65-21D6-E5C3-CDB6-0752A08F5B43}"/>
              </a:ext>
            </a:extLst>
          </p:cNvPr>
          <p:cNvSpPr txBox="1"/>
          <p:nvPr/>
        </p:nvSpPr>
        <p:spPr>
          <a:xfrm>
            <a:off x="783020" y="2730061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grpSp>
        <p:nvGrpSpPr>
          <p:cNvPr id="39" name="Google Shape;2863;p43">
            <a:extLst>
              <a:ext uri="{FF2B5EF4-FFF2-40B4-BE49-F238E27FC236}">
                <a16:creationId xmlns:a16="http://schemas.microsoft.com/office/drawing/2014/main" id="{66F4C930-2633-C9AA-45AF-2D56D145AED0}"/>
              </a:ext>
            </a:extLst>
          </p:cNvPr>
          <p:cNvGrpSpPr/>
          <p:nvPr/>
        </p:nvGrpSpPr>
        <p:grpSpPr>
          <a:xfrm>
            <a:off x="737993" y="3622579"/>
            <a:ext cx="3834007" cy="394212"/>
            <a:chOff x="5785233" y="1181552"/>
            <a:chExt cx="3594060" cy="394212"/>
          </a:xfrm>
        </p:grpSpPr>
        <p:sp>
          <p:nvSpPr>
            <p:cNvPr id="40" name="Google Shape;2864;p43">
              <a:extLst>
                <a:ext uri="{FF2B5EF4-FFF2-40B4-BE49-F238E27FC236}">
                  <a16:creationId xmlns:a16="http://schemas.microsoft.com/office/drawing/2014/main" id="{59C5BCAF-4647-1C61-1585-995394837237}"/>
                </a:ext>
              </a:extLst>
            </p:cNvPr>
            <p:cNvSpPr/>
            <p:nvPr/>
          </p:nvSpPr>
          <p:spPr>
            <a:xfrm>
              <a:off x="5785233" y="1181552"/>
              <a:ext cx="342869" cy="365760"/>
            </a:xfrm>
            <a:prstGeom prst="ellipse">
              <a:avLst/>
            </a:prstGeom>
            <a:noFill/>
            <a:ln w="381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866;p43">
              <a:extLst>
                <a:ext uri="{FF2B5EF4-FFF2-40B4-BE49-F238E27FC236}">
                  <a16:creationId xmlns:a16="http://schemas.microsoft.com/office/drawing/2014/main" id="{37EB39F1-F139-DAAD-2F2B-1C3DAAE88A0A}"/>
                </a:ext>
              </a:extLst>
            </p:cNvPr>
            <p:cNvSpPr txBox="1"/>
            <p:nvPr/>
          </p:nvSpPr>
          <p:spPr>
            <a:xfrm>
              <a:off x="6420848" y="1243964"/>
              <a:ext cx="2958445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L="0" indent="0">
                <a:buNone/>
                <a:defRPr sz="1600">
                  <a:solidFill>
                    <a:schemeClr val="dk1"/>
                  </a:solidFill>
                  <a:latin typeface="Times New Roman" panose="02020603050405020304" pitchFamily="18" charset="0"/>
                  <a:ea typeface="Fira Sans Extra Condensed"/>
                  <a:cs typeface="Times New Roman" panose="02020603050405020304" pitchFamily="18" charset="0"/>
                </a:defRPr>
              </a:lvl1pPr>
            </a:lstStyle>
            <a:p>
              <a:r>
                <a:rPr lang="en-GB" dirty="0">
                  <a:sym typeface="Fira Sans Extra Condensed"/>
                </a:rPr>
                <a:t>What is the city that is dubbed the "</a:t>
              </a:r>
              <a:r>
                <a:rPr lang="en-GB" b="1" dirty="0">
                  <a:sym typeface="Fira Sans Extra Condensed"/>
                </a:rPr>
                <a:t>City of Palms</a:t>
              </a:r>
              <a:r>
                <a:rPr lang="en-GB" dirty="0">
                  <a:sym typeface="Fira Sans Extra Condensed"/>
                </a:rPr>
                <a:t>"?</a:t>
              </a:r>
              <a:endParaRPr dirty="0">
                <a:sym typeface="Fira Sans Extra Condensed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1C95C7CB-056D-DD31-9DCA-B1975DDA40AB}"/>
              </a:ext>
            </a:extLst>
          </p:cNvPr>
          <p:cNvSpPr txBox="1"/>
          <p:nvPr/>
        </p:nvSpPr>
        <p:spPr>
          <a:xfrm>
            <a:off x="777766" y="3615559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oogle Shape;2621;p41">
            <a:extLst>
              <a:ext uri="{FF2B5EF4-FFF2-40B4-BE49-F238E27FC236}">
                <a16:creationId xmlns:a16="http://schemas.microsoft.com/office/drawing/2014/main" id="{922EE556-96FA-F45E-11AF-9154EFC1EE9F}"/>
              </a:ext>
            </a:extLst>
          </p:cNvPr>
          <p:cNvGrpSpPr/>
          <p:nvPr/>
        </p:nvGrpSpPr>
        <p:grpSpPr>
          <a:xfrm>
            <a:off x="1213800" y="1239500"/>
            <a:ext cx="6771435" cy="2962010"/>
            <a:chOff x="1213800" y="1239500"/>
            <a:chExt cx="6771435" cy="2962010"/>
          </a:xfrm>
        </p:grpSpPr>
        <p:cxnSp>
          <p:nvCxnSpPr>
            <p:cNvPr id="35" name="Google Shape;2622;p41">
              <a:extLst>
                <a:ext uri="{FF2B5EF4-FFF2-40B4-BE49-F238E27FC236}">
                  <a16:creationId xmlns:a16="http://schemas.microsoft.com/office/drawing/2014/main" id="{74AB356D-D725-FBDD-398F-DA607FF3BB44}"/>
                </a:ext>
              </a:extLst>
            </p:cNvPr>
            <p:cNvCxnSpPr>
              <a:stCxn id="14" idx="3"/>
            </p:cNvCxnSpPr>
            <p:nvPr/>
          </p:nvCxnSpPr>
          <p:spPr>
            <a:xfrm>
              <a:off x="1399398" y="1291531"/>
              <a:ext cx="2126400" cy="536330"/>
            </a:xfrm>
            <a:prstGeom prst="curved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oval" w="lg" len="lg"/>
              <a:tailEnd type="oval" w="lg" len="lg"/>
            </a:ln>
          </p:spPr>
        </p:cxnSp>
        <p:cxnSp>
          <p:nvCxnSpPr>
            <p:cNvPr id="36" name="Google Shape;2623;p41">
              <a:extLst>
                <a:ext uri="{FF2B5EF4-FFF2-40B4-BE49-F238E27FC236}">
                  <a16:creationId xmlns:a16="http://schemas.microsoft.com/office/drawing/2014/main" id="{DFAC845B-BD33-B4EF-89FC-3EEFDC73A2D9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2008682" y="2690600"/>
              <a:ext cx="1355218" cy="1800"/>
            </a:xfrm>
            <a:prstGeom prst="curved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oval" w="lg" len="lg"/>
              <a:tailEnd type="oval" w="lg" len="lg"/>
            </a:ln>
          </p:spPr>
        </p:cxnSp>
        <p:cxnSp>
          <p:nvCxnSpPr>
            <p:cNvPr id="37" name="Google Shape;2624;p41">
              <a:extLst>
                <a:ext uri="{FF2B5EF4-FFF2-40B4-BE49-F238E27FC236}">
                  <a16:creationId xmlns:a16="http://schemas.microsoft.com/office/drawing/2014/main" id="{F7A2BA44-C140-A29A-2B5B-8067A46C4409}"/>
                </a:ext>
              </a:extLst>
            </p:cNvPr>
            <p:cNvCxnSpPr>
              <a:stCxn id="20" idx="1"/>
            </p:cNvCxnSpPr>
            <p:nvPr/>
          </p:nvCxnSpPr>
          <p:spPr>
            <a:xfrm flipH="1">
              <a:off x="5517250" y="1239500"/>
              <a:ext cx="2157300" cy="595800"/>
            </a:xfrm>
            <a:prstGeom prst="curved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6"/>
              </a:solidFill>
              <a:prstDash val="solid"/>
              <a:round/>
              <a:headEnd type="oval" w="lg" len="lg"/>
              <a:tailEnd type="oval" w="lg" len="lg"/>
            </a:ln>
          </p:spPr>
        </p:cxnSp>
        <p:cxnSp>
          <p:nvCxnSpPr>
            <p:cNvPr id="38" name="Google Shape;2625;p41">
              <a:extLst>
                <a:ext uri="{FF2B5EF4-FFF2-40B4-BE49-F238E27FC236}">
                  <a16:creationId xmlns:a16="http://schemas.microsoft.com/office/drawing/2014/main" id="{5C4B26D2-8199-F3EB-59DF-197EF4B3B049}"/>
                </a:ext>
              </a:extLst>
            </p:cNvPr>
            <p:cNvCxnSpPr>
              <a:cxnSpLocks/>
              <a:stCxn id="23" idx="1"/>
            </p:cNvCxnSpPr>
            <p:nvPr/>
          </p:nvCxnSpPr>
          <p:spPr>
            <a:xfrm rot="10800000" flipV="1">
              <a:off x="5764200" y="2690600"/>
              <a:ext cx="1798338" cy="600"/>
            </a:xfrm>
            <a:prstGeom prst="curved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oval" w="lg" len="lg"/>
              <a:tailEnd type="oval" w="lg" len="lg"/>
            </a:ln>
          </p:spPr>
        </p:cxnSp>
        <p:cxnSp>
          <p:nvCxnSpPr>
            <p:cNvPr id="39" name="Google Shape;2626;p41">
              <a:extLst>
                <a:ext uri="{FF2B5EF4-FFF2-40B4-BE49-F238E27FC236}">
                  <a16:creationId xmlns:a16="http://schemas.microsoft.com/office/drawing/2014/main" id="{F70DDAA3-1B66-91E4-B2B1-99AAFA34639B}"/>
                </a:ext>
              </a:extLst>
            </p:cNvPr>
            <p:cNvCxnSpPr>
              <a:stCxn id="26" idx="3"/>
              <a:endCxn id="43" idx="3"/>
            </p:cNvCxnSpPr>
            <p:nvPr/>
          </p:nvCxnSpPr>
          <p:spPr>
            <a:xfrm rot="10800000" flipH="1">
              <a:off x="1213800" y="3236000"/>
              <a:ext cx="2498100" cy="905700"/>
            </a:xfrm>
            <a:prstGeom prst="curvedConnector2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oval" w="lg" len="lg"/>
              <a:tailEnd type="oval" w="lg" len="lg"/>
            </a:ln>
          </p:spPr>
        </p:cxnSp>
        <p:cxnSp>
          <p:nvCxnSpPr>
            <p:cNvPr id="40" name="Google Shape;2628;p41">
              <a:extLst>
                <a:ext uri="{FF2B5EF4-FFF2-40B4-BE49-F238E27FC236}">
                  <a16:creationId xmlns:a16="http://schemas.microsoft.com/office/drawing/2014/main" id="{26DF5AFF-3309-10EF-D1ED-B3DEDD9D3A2D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257366" y="3349376"/>
              <a:ext cx="2727869" cy="852134"/>
            </a:xfrm>
            <a:prstGeom prst="curvedConnector3">
              <a:avLst>
                <a:gd name="adj1" fmla="val 50000"/>
              </a:avLst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oval" w="lg" len="lg"/>
              <a:tailEnd type="oval" w="lg" len="lg"/>
            </a:ln>
          </p:spPr>
        </p:cxnSp>
        <p:cxnSp>
          <p:nvCxnSpPr>
            <p:cNvPr id="41" name="Google Shape;2629;p41">
              <a:extLst>
                <a:ext uri="{FF2B5EF4-FFF2-40B4-BE49-F238E27FC236}">
                  <a16:creationId xmlns:a16="http://schemas.microsoft.com/office/drawing/2014/main" id="{32901266-6AFB-AACE-56FE-677A0BC13C1B}"/>
                </a:ext>
              </a:extLst>
            </p:cNvPr>
            <p:cNvCxnSpPr>
              <a:stCxn id="32" idx="0"/>
            </p:cNvCxnSpPr>
            <p:nvPr/>
          </p:nvCxnSpPr>
          <p:spPr>
            <a:xfrm rot="16200000">
              <a:off x="4387935" y="3798631"/>
              <a:ext cx="413700" cy="600"/>
            </a:xfrm>
            <a:prstGeom prst="curved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2F9C067-879F-F9DB-948D-B40BD7DE3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Palm Tree Parts</a:t>
            </a:r>
          </a:p>
        </p:txBody>
      </p:sp>
      <p:grpSp>
        <p:nvGrpSpPr>
          <p:cNvPr id="13" name="Google Shape;2600;p41">
            <a:extLst>
              <a:ext uri="{FF2B5EF4-FFF2-40B4-BE49-F238E27FC236}">
                <a16:creationId xmlns:a16="http://schemas.microsoft.com/office/drawing/2014/main" id="{CA4423FB-E4B8-0D93-DAA1-EB6CA5CA5C8B}"/>
              </a:ext>
            </a:extLst>
          </p:cNvPr>
          <p:cNvGrpSpPr/>
          <p:nvPr/>
        </p:nvGrpSpPr>
        <p:grpSpPr>
          <a:xfrm>
            <a:off x="480853" y="1075936"/>
            <a:ext cx="2506842" cy="975520"/>
            <a:chOff x="457205" y="1073645"/>
            <a:chExt cx="2506842" cy="775659"/>
          </a:xfrm>
        </p:grpSpPr>
        <p:sp>
          <p:nvSpPr>
            <p:cNvPr id="14" name="Google Shape;2601;p41">
              <a:extLst>
                <a:ext uri="{FF2B5EF4-FFF2-40B4-BE49-F238E27FC236}">
                  <a16:creationId xmlns:a16="http://schemas.microsoft.com/office/drawing/2014/main" id="{C4021989-1C5E-44B8-3643-4BA39D322719}"/>
                </a:ext>
              </a:extLst>
            </p:cNvPr>
            <p:cNvSpPr txBox="1"/>
            <p:nvPr/>
          </p:nvSpPr>
          <p:spPr>
            <a:xfrm>
              <a:off x="457205" y="1073645"/>
              <a:ext cx="918545" cy="3428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Leaf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5" name="Google Shape;2602;p41">
              <a:extLst>
                <a:ext uri="{FF2B5EF4-FFF2-40B4-BE49-F238E27FC236}">
                  <a16:creationId xmlns:a16="http://schemas.microsoft.com/office/drawing/2014/main" id="{1887A773-040E-F58B-04A9-FF107A477942}"/>
                </a:ext>
              </a:extLst>
            </p:cNvPr>
            <p:cNvSpPr txBox="1"/>
            <p:nvPr/>
          </p:nvSpPr>
          <p:spPr>
            <a:xfrm>
              <a:off x="528149" y="1350104"/>
              <a:ext cx="2435898" cy="49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1450" lvl="0" indent="-171450" algn="just" rtl="0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en-US" sz="900" dirty="0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</a:rPr>
                <a:t>Length 3-6 m </a:t>
              </a:r>
            </a:p>
            <a:p>
              <a:pPr marL="171450" lvl="0" indent="-171450" algn="just" rtl="0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en-US" sz="900" dirty="0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</a:rPr>
                <a:t>Lifespan 3-6 </a:t>
              </a:r>
              <a:r>
                <a:rPr lang="en-US" sz="900" dirty="0" err="1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</a:rPr>
                <a:t>yrs</a:t>
              </a:r>
              <a:endParaRPr lang="ar-SA" sz="900" dirty="0"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</a:endParaRPr>
            </a:p>
            <a:p>
              <a:pPr marL="171450" lvl="0" indent="-171450" algn="just" rtl="0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en-US" sz="900" dirty="0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  <a:sym typeface="Roboto"/>
                </a:rPr>
                <a:t>Produce 20kg/</a:t>
              </a:r>
              <a:r>
                <a:rPr lang="en-US" sz="900" dirty="0" err="1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  <a:sym typeface="Roboto"/>
                </a:rPr>
                <a:t>yr</a:t>
              </a:r>
              <a:r>
                <a:rPr lang="en-US" sz="900" dirty="0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  <a:sym typeface="Roboto"/>
                </a:rPr>
                <a:t> from the dry leaf </a:t>
              </a:r>
              <a:endParaRPr sz="900" dirty="0"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endParaRPr>
            </a:p>
          </p:txBody>
        </p:sp>
      </p:grpSp>
      <p:grpSp>
        <p:nvGrpSpPr>
          <p:cNvPr id="16" name="Google Shape;2603;p41">
            <a:extLst>
              <a:ext uri="{FF2B5EF4-FFF2-40B4-BE49-F238E27FC236}">
                <a16:creationId xmlns:a16="http://schemas.microsoft.com/office/drawing/2014/main" id="{D33AEBBE-BE2B-1BF6-B672-51172EAA6859}"/>
              </a:ext>
            </a:extLst>
          </p:cNvPr>
          <p:cNvGrpSpPr/>
          <p:nvPr/>
        </p:nvGrpSpPr>
        <p:grpSpPr>
          <a:xfrm>
            <a:off x="305747" y="2524700"/>
            <a:ext cx="2675744" cy="962743"/>
            <a:chOff x="305747" y="2524700"/>
            <a:chExt cx="2675744" cy="962743"/>
          </a:xfrm>
        </p:grpSpPr>
        <p:sp>
          <p:nvSpPr>
            <p:cNvPr id="17" name="Google Shape;2604;p41">
              <a:extLst>
                <a:ext uri="{FF2B5EF4-FFF2-40B4-BE49-F238E27FC236}">
                  <a16:creationId xmlns:a16="http://schemas.microsoft.com/office/drawing/2014/main" id="{A95D7667-B646-59A2-C73D-4920649213FE}"/>
                </a:ext>
              </a:extLst>
            </p:cNvPr>
            <p:cNvSpPr txBox="1"/>
            <p:nvPr/>
          </p:nvSpPr>
          <p:spPr>
            <a:xfrm>
              <a:off x="457200" y="2524700"/>
              <a:ext cx="1551482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Female inflorescence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8" name="Google Shape;2605;p41">
              <a:extLst>
                <a:ext uri="{FF2B5EF4-FFF2-40B4-BE49-F238E27FC236}">
                  <a16:creationId xmlns:a16="http://schemas.microsoft.com/office/drawing/2014/main" id="{3EF5E452-4DAE-7A07-9169-24122B543972}"/>
                </a:ext>
              </a:extLst>
            </p:cNvPr>
            <p:cNvSpPr txBox="1"/>
            <p:nvPr/>
          </p:nvSpPr>
          <p:spPr>
            <a:xfrm>
              <a:off x="305747" y="3004443"/>
              <a:ext cx="2675744" cy="48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1450" lvl="0" indent="-171450" algn="ctr" rtl="0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en-GB" sz="900" dirty="0"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lang="en-GB" sz="900" dirty="0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  <a:sym typeface="Roboto"/>
                </a:rPr>
                <a:t>Essential for the production of dates </a:t>
              </a:r>
            </a:p>
            <a:p>
              <a:pPr marL="171450" lvl="0" indent="-171450" algn="ctr" rtl="0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en-GB" sz="900" dirty="0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  <a:sym typeface="Roboto"/>
                </a:rPr>
                <a:t>Requires pollination from male trees</a:t>
              </a:r>
              <a:endParaRPr sz="900" dirty="0"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endParaRPr>
            </a:p>
          </p:txBody>
        </p:sp>
      </p:grpSp>
      <p:grpSp>
        <p:nvGrpSpPr>
          <p:cNvPr id="19" name="Google Shape;2606;p41">
            <a:extLst>
              <a:ext uri="{FF2B5EF4-FFF2-40B4-BE49-F238E27FC236}">
                <a16:creationId xmlns:a16="http://schemas.microsoft.com/office/drawing/2014/main" id="{D3EC9439-0431-C178-294D-23D87A75384F}"/>
              </a:ext>
            </a:extLst>
          </p:cNvPr>
          <p:cNvGrpSpPr/>
          <p:nvPr/>
        </p:nvGrpSpPr>
        <p:grpSpPr>
          <a:xfrm>
            <a:off x="7065556" y="1073600"/>
            <a:ext cx="2078444" cy="891798"/>
            <a:chOff x="7065556" y="1073600"/>
            <a:chExt cx="2078444" cy="891798"/>
          </a:xfrm>
        </p:grpSpPr>
        <p:sp>
          <p:nvSpPr>
            <p:cNvPr id="20" name="Google Shape;2607;p41">
              <a:extLst>
                <a:ext uri="{FF2B5EF4-FFF2-40B4-BE49-F238E27FC236}">
                  <a16:creationId xmlns:a16="http://schemas.microsoft.com/office/drawing/2014/main" id="{569C4187-C76F-2D0F-97AF-3E4F852FD9DE}"/>
                </a:ext>
              </a:extLst>
            </p:cNvPr>
            <p:cNvSpPr txBox="1"/>
            <p:nvPr/>
          </p:nvSpPr>
          <p:spPr>
            <a:xfrm>
              <a:off x="7674550" y="1073600"/>
              <a:ext cx="10122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Fruit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1" name="Google Shape;2608;p41">
              <a:extLst>
                <a:ext uri="{FF2B5EF4-FFF2-40B4-BE49-F238E27FC236}">
                  <a16:creationId xmlns:a16="http://schemas.microsoft.com/office/drawing/2014/main" id="{8E2690CE-C780-2FC5-6FE9-E2B6DC395D60}"/>
                </a:ext>
              </a:extLst>
            </p:cNvPr>
            <p:cNvSpPr txBox="1"/>
            <p:nvPr/>
          </p:nvSpPr>
          <p:spPr>
            <a:xfrm>
              <a:off x="7065556" y="1482398"/>
              <a:ext cx="2078444" cy="48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1450" lvl="0" indent="-171450">
                <a:buFont typeface="Wingdings" panose="05000000000000000000" pitchFamily="2" charset="2"/>
                <a:buChar char="Ø"/>
              </a:pPr>
              <a:r>
                <a:rPr lang="en-GB" sz="900" dirty="0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  <a:sym typeface="Roboto"/>
                </a:rPr>
                <a:t>Length 3-7 cm </a:t>
              </a:r>
            </a:p>
            <a:p>
              <a:pPr marL="171450" lvl="0" indent="-171450" algn="just">
                <a:buFont typeface="Wingdings" panose="05000000000000000000" pitchFamily="2" charset="2"/>
                <a:buChar char="Ø"/>
              </a:pPr>
              <a:r>
                <a:rPr lang="en-GB" sz="900" dirty="0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  <a:sym typeface="Roboto"/>
                </a:rPr>
                <a:t>Contain sugar, proteins, calcium, phosphorus, iron, and vitamins of the B and A group</a:t>
              </a:r>
              <a:endParaRPr sz="900" dirty="0"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endParaRPr>
            </a:p>
          </p:txBody>
        </p:sp>
      </p:grpSp>
      <p:grpSp>
        <p:nvGrpSpPr>
          <p:cNvPr id="22" name="Google Shape;2609;p41">
            <a:extLst>
              <a:ext uri="{FF2B5EF4-FFF2-40B4-BE49-F238E27FC236}">
                <a16:creationId xmlns:a16="http://schemas.microsoft.com/office/drawing/2014/main" id="{5BFFF9CD-FE36-46F8-0096-93BB4CB07280}"/>
              </a:ext>
            </a:extLst>
          </p:cNvPr>
          <p:cNvGrpSpPr/>
          <p:nvPr/>
        </p:nvGrpSpPr>
        <p:grpSpPr>
          <a:xfrm>
            <a:off x="7083000" y="2524700"/>
            <a:ext cx="2061000" cy="959513"/>
            <a:chOff x="7083000" y="2524700"/>
            <a:chExt cx="2061000" cy="959513"/>
          </a:xfrm>
        </p:grpSpPr>
        <p:sp>
          <p:nvSpPr>
            <p:cNvPr id="23" name="Google Shape;2610;p41">
              <a:extLst>
                <a:ext uri="{FF2B5EF4-FFF2-40B4-BE49-F238E27FC236}">
                  <a16:creationId xmlns:a16="http://schemas.microsoft.com/office/drawing/2014/main" id="{4EC4DA12-F9CF-B951-F7FC-C856E0721C9F}"/>
                </a:ext>
              </a:extLst>
            </p:cNvPr>
            <p:cNvSpPr txBox="1"/>
            <p:nvPr/>
          </p:nvSpPr>
          <p:spPr>
            <a:xfrm>
              <a:off x="7562538" y="2524700"/>
              <a:ext cx="1581462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Male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18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inflorescence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4" name="Google Shape;2611;p41">
              <a:extLst>
                <a:ext uri="{FF2B5EF4-FFF2-40B4-BE49-F238E27FC236}">
                  <a16:creationId xmlns:a16="http://schemas.microsoft.com/office/drawing/2014/main" id="{25F61CF4-CE7C-04E0-9E76-1CCDDAB225B5}"/>
                </a:ext>
              </a:extLst>
            </p:cNvPr>
            <p:cNvSpPr txBox="1"/>
            <p:nvPr/>
          </p:nvSpPr>
          <p:spPr>
            <a:xfrm>
              <a:off x="7083000" y="3001213"/>
              <a:ext cx="2061000" cy="48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-GB" sz="900" dirty="0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  <a:sym typeface="Roboto"/>
                </a:rPr>
                <a:t>The male date palm yields flowers that produce the pollen</a:t>
              </a:r>
              <a:endParaRPr sz="900" dirty="0"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endParaRPr>
            </a:p>
          </p:txBody>
        </p:sp>
      </p:grpSp>
      <p:grpSp>
        <p:nvGrpSpPr>
          <p:cNvPr id="25" name="Google Shape;2612;p41">
            <a:extLst>
              <a:ext uri="{FF2B5EF4-FFF2-40B4-BE49-F238E27FC236}">
                <a16:creationId xmlns:a16="http://schemas.microsoft.com/office/drawing/2014/main" id="{6F2E4087-B47A-7D0A-6A76-C0E1F60708C1}"/>
              </a:ext>
            </a:extLst>
          </p:cNvPr>
          <p:cNvGrpSpPr/>
          <p:nvPr/>
        </p:nvGrpSpPr>
        <p:grpSpPr>
          <a:xfrm>
            <a:off x="352269" y="3975800"/>
            <a:ext cx="2788170" cy="839591"/>
            <a:chOff x="352269" y="3975800"/>
            <a:chExt cx="2788170" cy="839591"/>
          </a:xfrm>
        </p:grpSpPr>
        <p:sp>
          <p:nvSpPr>
            <p:cNvPr id="26" name="Google Shape;2613;p41">
              <a:extLst>
                <a:ext uri="{FF2B5EF4-FFF2-40B4-BE49-F238E27FC236}">
                  <a16:creationId xmlns:a16="http://schemas.microsoft.com/office/drawing/2014/main" id="{A34A6661-D5C8-A4DD-3778-6DF6DA858892}"/>
                </a:ext>
              </a:extLst>
            </p:cNvPr>
            <p:cNvSpPr txBox="1"/>
            <p:nvPr/>
          </p:nvSpPr>
          <p:spPr>
            <a:xfrm>
              <a:off x="457200" y="3975800"/>
              <a:ext cx="7566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7" name="Google Shape;2614;p41">
              <a:extLst>
                <a:ext uri="{FF2B5EF4-FFF2-40B4-BE49-F238E27FC236}">
                  <a16:creationId xmlns:a16="http://schemas.microsoft.com/office/drawing/2014/main" id="{A68B7EBF-A94B-5CF8-F583-04704E2946C4}"/>
                </a:ext>
              </a:extLst>
            </p:cNvPr>
            <p:cNvSpPr txBox="1"/>
            <p:nvPr/>
          </p:nvSpPr>
          <p:spPr>
            <a:xfrm>
              <a:off x="352269" y="4332391"/>
              <a:ext cx="2788170" cy="48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dirty="0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</a:rPr>
                <a:t>The main structural part of the tree that supports the branches and leaves</a:t>
              </a:r>
              <a:endParaRPr sz="900" dirty="0"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endParaRPr>
            </a:p>
          </p:txBody>
        </p:sp>
      </p:grpSp>
      <p:sp>
        <p:nvSpPr>
          <p:cNvPr id="29" name="Google Shape;2616;p41">
            <a:extLst>
              <a:ext uri="{FF2B5EF4-FFF2-40B4-BE49-F238E27FC236}">
                <a16:creationId xmlns:a16="http://schemas.microsoft.com/office/drawing/2014/main" id="{3E972432-FFC3-F238-56D2-EFE20ED48E93}"/>
              </a:ext>
            </a:extLst>
          </p:cNvPr>
          <p:cNvSpPr txBox="1"/>
          <p:nvPr/>
        </p:nvSpPr>
        <p:spPr>
          <a:xfrm>
            <a:off x="8108097" y="4013276"/>
            <a:ext cx="771512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Kernel</a:t>
            </a:r>
            <a:endParaRPr sz="1800" b="1" dirty="0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31" name="Google Shape;2618;p41">
            <a:extLst>
              <a:ext uri="{FF2B5EF4-FFF2-40B4-BE49-F238E27FC236}">
                <a16:creationId xmlns:a16="http://schemas.microsoft.com/office/drawing/2014/main" id="{30638882-AC39-59D0-8B24-EAAE0569217B}"/>
              </a:ext>
            </a:extLst>
          </p:cNvPr>
          <p:cNvGrpSpPr/>
          <p:nvPr/>
        </p:nvGrpSpPr>
        <p:grpSpPr>
          <a:xfrm>
            <a:off x="3653926" y="4005781"/>
            <a:ext cx="2061000" cy="802115"/>
            <a:chOff x="3631441" y="3975800"/>
            <a:chExt cx="2061000" cy="802115"/>
          </a:xfrm>
        </p:grpSpPr>
        <p:sp>
          <p:nvSpPr>
            <p:cNvPr id="32" name="Google Shape;2619;p41">
              <a:extLst>
                <a:ext uri="{FF2B5EF4-FFF2-40B4-BE49-F238E27FC236}">
                  <a16:creationId xmlns:a16="http://schemas.microsoft.com/office/drawing/2014/main" id="{6BBF2670-3827-5E28-177A-728FF627BC7F}"/>
                </a:ext>
              </a:extLst>
            </p:cNvPr>
            <p:cNvSpPr txBox="1"/>
            <p:nvPr/>
          </p:nvSpPr>
          <p:spPr>
            <a:xfrm>
              <a:off x="4083300" y="3975800"/>
              <a:ext cx="9774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Root</a:t>
              </a:r>
              <a:endParaRPr sz="1800" b="1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3" name="Google Shape;2620;p41">
              <a:extLst>
                <a:ext uri="{FF2B5EF4-FFF2-40B4-BE49-F238E27FC236}">
                  <a16:creationId xmlns:a16="http://schemas.microsoft.com/office/drawing/2014/main" id="{3F24A7A1-2DC0-FBE3-D7D6-D2CDF9B646DA}"/>
                </a:ext>
              </a:extLst>
            </p:cNvPr>
            <p:cNvSpPr txBox="1"/>
            <p:nvPr/>
          </p:nvSpPr>
          <p:spPr>
            <a:xfrm>
              <a:off x="3631441" y="4294915"/>
              <a:ext cx="2061000" cy="48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just"/>
              <a:r>
                <a:rPr lang="en-US" sz="900" dirty="0">
                  <a:latin typeface="Times New Roman" panose="02020603050405020304" pitchFamily="18" charset="0"/>
                  <a:ea typeface="Roboto"/>
                  <a:cs typeface="Times New Roman" panose="02020603050405020304" pitchFamily="18" charset="0"/>
                </a:rPr>
                <a:t>Absorb water and nutrients from the soil</a:t>
              </a:r>
              <a:endParaRPr sz="900" dirty="0"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endParaRPr>
            </a:p>
          </p:txBody>
        </p:sp>
      </p:grpSp>
      <p:grpSp>
        <p:nvGrpSpPr>
          <p:cNvPr id="42" name="Google Shape;2630;p41">
            <a:extLst>
              <a:ext uri="{FF2B5EF4-FFF2-40B4-BE49-F238E27FC236}">
                <a16:creationId xmlns:a16="http://schemas.microsoft.com/office/drawing/2014/main" id="{BEAAFB17-FB63-1BCB-D27C-CAB5EA520F5F}"/>
              </a:ext>
            </a:extLst>
          </p:cNvPr>
          <p:cNvGrpSpPr/>
          <p:nvPr/>
        </p:nvGrpSpPr>
        <p:grpSpPr>
          <a:xfrm>
            <a:off x="3355801" y="1159938"/>
            <a:ext cx="2432400" cy="2432400"/>
            <a:chOff x="3355801" y="1159938"/>
            <a:chExt cx="2432400" cy="2432400"/>
          </a:xfrm>
        </p:grpSpPr>
        <p:sp>
          <p:nvSpPr>
            <p:cNvPr id="43" name="Google Shape;2627;p41">
              <a:extLst>
                <a:ext uri="{FF2B5EF4-FFF2-40B4-BE49-F238E27FC236}">
                  <a16:creationId xmlns:a16="http://schemas.microsoft.com/office/drawing/2014/main" id="{1455413E-EEAE-1002-B991-C4E7A8CD94E1}"/>
                </a:ext>
              </a:extLst>
            </p:cNvPr>
            <p:cNvSpPr/>
            <p:nvPr/>
          </p:nvSpPr>
          <p:spPr>
            <a:xfrm>
              <a:off x="3355801" y="1159938"/>
              <a:ext cx="2432400" cy="2432400"/>
            </a:xfrm>
            <a:prstGeom prst="ellipse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631;p41">
              <a:extLst>
                <a:ext uri="{FF2B5EF4-FFF2-40B4-BE49-F238E27FC236}">
                  <a16:creationId xmlns:a16="http://schemas.microsoft.com/office/drawing/2014/main" id="{A98BF5B7-29B5-72CE-8985-FAC2392B26F6}"/>
                </a:ext>
              </a:extLst>
            </p:cNvPr>
            <p:cNvSpPr/>
            <p:nvPr/>
          </p:nvSpPr>
          <p:spPr>
            <a:xfrm>
              <a:off x="3965657" y="2442037"/>
              <a:ext cx="1210245" cy="176678"/>
            </a:xfrm>
            <a:custGeom>
              <a:avLst/>
              <a:gdLst/>
              <a:ahLst/>
              <a:cxnLst/>
              <a:rect l="l" t="t" r="r" b="b"/>
              <a:pathLst>
                <a:path w="66671" h="9733" extrusionOk="0">
                  <a:moveTo>
                    <a:pt x="29787" y="0"/>
                  </a:moveTo>
                  <a:lnTo>
                    <a:pt x="26730" y="56"/>
                  </a:lnTo>
                  <a:lnTo>
                    <a:pt x="23701" y="141"/>
                  </a:lnTo>
                  <a:lnTo>
                    <a:pt x="20644" y="253"/>
                  </a:lnTo>
                  <a:lnTo>
                    <a:pt x="17615" y="421"/>
                  </a:lnTo>
                  <a:lnTo>
                    <a:pt x="14557" y="617"/>
                  </a:lnTo>
                  <a:lnTo>
                    <a:pt x="13043" y="758"/>
                  </a:lnTo>
                  <a:lnTo>
                    <a:pt x="11528" y="898"/>
                  </a:lnTo>
                  <a:lnTo>
                    <a:pt x="10014" y="1066"/>
                  </a:lnTo>
                  <a:lnTo>
                    <a:pt x="8499" y="1262"/>
                  </a:lnTo>
                  <a:lnTo>
                    <a:pt x="7013" y="1487"/>
                  </a:lnTo>
                  <a:lnTo>
                    <a:pt x="5498" y="1711"/>
                  </a:lnTo>
                  <a:lnTo>
                    <a:pt x="4376" y="1936"/>
                  </a:lnTo>
                  <a:lnTo>
                    <a:pt x="3226" y="2160"/>
                  </a:lnTo>
                  <a:lnTo>
                    <a:pt x="2104" y="2440"/>
                  </a:lnTo>
                  <a:lnTo>
                    <a:pt x="1010" y="2749"/>
                  </a:lnTo>
                  <a:lnTo>
                    <a:pt x="730" y="2805"/>
                  </a:lnTo>
                  <a:lnTo>
                    <a:pt x="449" y="2889"/>
                  </a:lnTo>
                  <a:lnTo>
                    <a:pt x="337" y="2973"/>
                  </a:lnTo>
                  <a:lnTo>
                    <a:pt x="225" y="3029"/>
                  </a:lnTo>
                  <a:lnTo>
                    <a:pt x="113" y="3114"/>
                  </a:lnTo>
                  <a:lnTo>
                    <a:pt x="1" y="3226"/>
                  </a:lnTo>
                  <a:lnTo>
                    <a:pt x="197" y="3675"/>
                  </a:lnTo>
                  <a:lnTo>
                    <a:pt x="421" y="4067"/>
                  </a:lnTo>
                  <a:lnTo>
                    <a:pt x="674" y="4432"/>
                  </a:lnTo>
                  <a:lnTo>
                    <a:pt x="982" y="4740"/>
                  </a:lnTo>
                  <a:lnTo>
                    <a:pt x="1319" y="5021"/>
                  </a:lnTo>
                  <a:lnTo>
                    <a:pt x="1684" y="5273"/>
                  </a:lnTo>
                  <a:lnTo>
                    <a:pt x="2048" y="5470"/>
                  </a:lnTo>
                  <a:lnTo>
                    <a:pt x="2469" y="5666"/>
                  </a:lnTo>
                  <a:lnTo>
                    <a:pt x="3927" y="6255"/>
                  </a:lnTo>
                  <a:lnTo>
                    <a:pt x="4685" y="6507"/>
                  </a:lnTo>
                  <a:lnTo>
                    <a:pt x="5414" y="6760"/>
                  </a:lnTo>
                  <a:lnTo>
                    <a:pt x="6227" y="6984"/>
                  </a:lnTo>
                  <a:lnTo>
                    <a:pt x="7041" y="7180"/>
                  </a:lnTo>
                  <a:lnTo>
                    <a:pt x="8695" y="7545"/>
                  </a:lnTo>
                  <a:lnTo>
                    <a:pt x="9789" y="7797"/>
                  </a:lnTo>
                  <a:lnTo>
                    <a:pt x="10911" y="7994"/>
                  </a:lnTo>
                  <a:lnTo>
                    <a:pt x="12005" y="8190"/>
                  </a:lnTo>
                  <a:lnTo>
                    <a:pt x="13127" y="8358"/>
                  </a:lnTo>
                  <a:lnTo>
                    <a:pt x="14249" y="8499"/>
                  </a:lnTo>
                  <a:lnTo>
                    <a:pt x="15371" y="8639"/>
                  </a:lnTo>
                  <a:lnTo>
                    <a:pt x="17615" y="8863"/>
                  </a:lnTo>
                  <a:lnTo>
                    <a:pt x="19101" y="9004"/>
                  </a:lnTo>
                  <a:lnTo>
                    <a:pt x="20588" y="9116"/>
                  </a:lnTo>
                  <a:lnTo>
                    <a:pt x="23589" y="9340"/>
                  </a:lnTo>
                  <a:lnTo>
                    <a:pt x="25580" y="9480"/>
                  </a:lnTo>
                  <a:lnTo>
                    <a:pt x="27572" y="9593"/>
                  </a:lnTo>
                  <a:lnTo>
                    <a:pt x="29563" y="9677"/>
                  </a:lnTo>
                  <a:lnTo>
                    <a:pt x="31554" y="9705"/>
                  </a:lnTo>
                  <a:lnTo>
                    <a:pt x="33546" y="9733"/>
                  </a:lnTo>
                  <a:lnTo>
                    <a:pt x="35537" y="9705"/>
                  </a:lnTo>
                  <a:lnTo>
                    <a:pt x="37528" y="9649"/>
                  </a:lnTo>
                  <a:lnTo>
                    <a:pt x="39520" y="9564"/>
                  </a:lnTo>
                  <a:lnTo>
                    <a:pt x="41539" y="9452"/>
                  </a:lnTo>
                  <a:lnTo>
                    <a:pt x="43559" y="9312"/>
                  </a:lnTo>
                  <a:lnTo>
                    <a:pt x="45578" y="9172"/>
                  </a:lnTo>
                  <a:lnTo>
                    <a:pt x="47598" y="9004"/>
                  </a:lnTo>
                  <a:lnTo>
                    <a:pt x="49252" y="8863"/>
                  </a:lnTo>
                  <a:lnTo>
                    <a:pt x="50879" y="8667"/>
                  </a:lnTo>
                  <a:lnTo>
                    <a:pt x="52534" y="8471"/>
                  </a:lnTo>
                  <a:lnTo>
                    <a:pt x="54161" y="8246"/>
                  </a:lnTo>
                  <a:lnTo>
                    <a:pt x="55479" y="8022"/>
                  </a:lnTo>
                  <a:lnTo>
                    <a:pt x="56797" y="7769"/>
                  </a:lnTo>
                  <a:lnTo>
                    <a:pt x="59406" y="7237"/>
                  </a:lnTo>
                  <a:lnTo>
                    <a:pt x="60023" y="7096"/>
                  </a:lnTo>
                  <a:lnTo>
                    <a:pt x="60612" y="6956"/>
                  </a:lnTo>
                  <a:lnTo>
                    <a:pt x="61201" y="6788"/>
                  </a:lnTo>
                  <a:lnTo>
                    <a:pt x="61790" y="6619"/>
                  </a:lnTo>
                  <a:lnTo>
                    <a:pt x="62379" y="6423"/>
                  </a:lnTo>
                  <a:lnTo>
                    <a:pt x="62968" y="6199"/>
                  </a:lnTo>
                  <a:lnTo>
                    <a:pt x="63529" y="5974"/>
                  </a:lnTo>
                  <a:lnTo>
                    <a:pt x="64090" y="5722"/>
                  </a:lnTo>
                  <a:lnTo>
                    <a:pt x="64510" y="5526"/>
                  </a:lnTo>
                  <a:lnTo>
                    <a:pt x="64931" y="5301"/>
                  </a:lnTo>
                  <a:lnTo>
                    <a:pt x="65296" y="5049"/>
                  </a:lnTo>
                  <a:lnTo>
                    <a:pt x="65660" y="4768"/>
                  </a:lnTo>
                  <a:lnTo>
                    <a:pt x="65969" y="4460"/>
                  </a:lnTo>
                  <a:lnTo>
                    <a:pt x="66249" y="4095"/>
                  </a:lnTo>
                  <a:lnTo>
                    <a:pt x="66474" y="3703"/>
                  </a:lnTo>
                  <a:lnTo>
                    <a:pt x="66586" y="3478"/>
                  </a:lnTo>
                  <a:lnTo>
                    <a:pt x="66670" y="3254"/>
                  </a:lnTo>
                  <a:lnTo>
                    <a:pt x="66614" y="3170"/>
                  </a:lnTo>
                  <a:lnTo>
                    <a:pt x="66558" y="3114"/>
                  </a:lnTo>
                  <a:lnTo>
                    <a:pt x="66193" y="2917"/>
                  </a:lnTo>
                  <a:lnTo>
                    <a:pt x="65997" y="2833"/>
                  </a:lnTo>
                  <a:lnTo>
                    <a:pt x="65801" y="2777"/>
                  </a:lnTo>
                  <a:lnTo>
                    <a:pt x="64538" y="2440"/>
                  </a:lnTo>
                  <a:lnTo>
                    <a:pt x="63893" y="2272"/>
                  </a:lnTo>
                  <a:lnTo>
                    <a:pt x="63248" y="2132"/>
                  </a:lnTo>
                  <a:lnTo>
                    <a:pt x="61650" y="1823"/>
                  </a:lnTo>
                  <a:lnTo>
                    <a:pt x="60051" y="1543"/>
                  </a:lnTo>
                  <a:lnTo>
                    <a:pt x="58452" y="1290"/>
                  </a:lnTo>
                  <a:lnTo>
                    <a:pt x="56825" y="1066"/>
                  </a:lnTo>
                  <a:lnTo>
                    <a:pt x="55227" y="898"/>
                  </a:lnTo>
                  <a:lnTo>
                    <a:pt x="53600" y="730"/>
                  </a:lnTo>
                  <a:lnTo>
                    <a:pt x="51973" y="589"/>
                  </a:lnTo>
                  <a:lnTo>
                    <a:pt x="50346" y="477"/>
                  </a:lnTo>
                  <a:lnTo>
                    <a:pt x="48243" y="365"/>
                  </a:lnTo>
                  <a:lnTo>
                    <a:pt x="46167" y="253"/>
                  </a:lnTo>
                  <a:lnTo>
                    <a:pt x="44064" y="169"/>
                  </a:lnTo>
                  <a:lnTo>
                    <a:pt x="41960" y="112"/>
                  </a:lnTo>
                  <a:lnTo>
                    <a:pt x="38903" y="56"/>
                  </a:lnTo>
                  <a:lnTo>
                    <a:pt x="358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632;p41">
              <a:extLst>
                <a:ext uri="{FF2B5EF4-FFF2-40B4-BE49-F238E27FC236}">
                  <a16:creationId xmlns:a16="http://schemas.microsoft.com/office/drawing/2014/main" id="{960E05BA-1CA5-780F-79D8-BDBF6781A055}"/>
                </a:ext>
              </a:extLst>
            </p:cNvPr>
            <p:cNvSpPr/>
            <p:nvPr/>
          </p:nvSpPr>
          <p:spPr>
            <a:xfrm>
              <a:off x="4622918" y="1537863"/>
              <a:ext cx="555993" cy="740295"/>
            </a:xfrm>
            <a:custGeom>
              <a:avLst/>
              <a:gdLst/>
              <a:ahLst/>
              <a:cxnLst/>
              <a:rect l="l" t="t" r="r" b="b"/>
              <a:pathLst>
                <a:path w="30629" h="40782" extrusionOk="0">
                  <a:moveTo>
                    <a:pt x="29619" y="1"/>
                  </a:moveTo>
                  <a:lnTo>
                    <a:pt x="29450" y="29"/>
                  </a:lnTo>
                  <a:lnTo>
                    <a:pt x="29254" y="85"/>
                  </a:lnTo>
                  <a:lnTo>
                    <a:pt x="28861" y="253"/>
                  </a:lnTo>
                  <a:lnTo>
                    <a:pt x="28525" y="450"/>
                  </a:lnTo>
                  <a:lnTo>
                    <a:pt x="26814" y="1459"/>
                  </a:lnTo>
                  <a:lnTo>
                    <a:pt x="25131" y="2469"/>
                  </a:lnTo>
                  <a:lnTo>
                    <a:pt x="23448" y="3507"/>
                  </a:lnTo>
                  <a:lnTo>
                    <a:pt x="21793" y="4573"/>
                  </a:lnTo>
                  <a:lnTo>
                    <a:pt x="20167" y="5638"/>
                  </a:lnTo>
                  <a:lnTo>
                    <a:pt x="18512" y="6732"/>
                  </a:lnTo>
                  <a:lnTo>
                    <a:pt x="16913" y="7854"/>
                  </a:lnTo>
                  <a:lnTo>
                    <a:pt x="15314" y="9032"/>
                  </a:lnTo>
                  <a:lnTo>
                    <a:pt x="14473" y="9649"/>
                  </a:lnTo>
                  <a:lnTo>
                    <a:pt x="13631" y="10294"/>
                  </a:lnTo>
                  <a:lnTo>
                    <a:pt x="12790" y="10967"/>
                  </a:lnTo>
                  <a:lnTo>
                    <a:pt x="11977" y="11641"/>
                  </a:lnTo>
                  <a:lnTo>
                    <a:pt x="11191" y="12342"/>
                  </a:lnTo>
                  <a:lnTo>
                    <a:pt x="10406" y="13043"/>
                  </a:lnTo>
                  <a:lnTo>
                    <a:pt x="9621" y="13772"/>
                  </a:lnTo>
                  <a:lnTo>
                    <a:pt x="8863" y="14501"/>
                  </a:lnTo>
                  <a:lnTo>
                    <a:pt x="7910" y="15511"/>
                  </a:lnTo>
                  <a:lnTo>
                    <a:pt x="6984" y="16521"/>
                  </a:lnTo>
                  <a:lnTo>
                    <a:pt x="6115" y="17587"/>
                  </a:lnTo>
                  <a:lnTo>
                    <a:pt x="5301" y="18680"/>
                  </a:lnTo>
                  <a:lnTo>
                    <a:pt x="4516" y="19830"/>
                  </a:lnTo>
                  <a:lnTo>
                    <a:pt x="3787" y="20980"/>
                  </a:lnTo>
                  <a:lnTo>
                    <a:pt x="3114" y="22186"/>
                  </a:lnTo>
                  <a:lnTo>
                    <a:pt x="2497" y="23421"/>
                  </a:lnTo>
                  <a:lnTo>
                    <a:pt x="2104" y="24318"/>
                  </a:lnTo>
                  <a:lnTo>
                    <a:pt x="1739" y="25188"/>
                  </a:lnTo>
                  <a:lnTo>
                    <a:pt x="1403" y="26085"/>
                  </a:lnTo>
                  <a:lnTo>
                    <a:pt x="1094" y="26983"/>
                  </a:lnTo>
                  <a:lnTo>
                    <a:pt x="842" y="27880"/>
                  </a:lnTo>
                  <a:lnTo>
                    <a:pt x="617" y="28806"/>
                  </a:lnTo>
                  <a:lnTo>
                    <a:pt x="421" y="29703"/>
                  </a:lnTo>
                  <a:lnTo>
                    <a:pt x="253" y="30629"/>
                  </a:lnTo>
                  <a:lnTo>
                    <a:pt x="140" y="31554"/>
                  </a:lnTo>
                  <a:lnTo>
                    <a:pt x="56" y="32480"/>
                  </a:lnTo>
                  <a:lnTo>
                    <a:pt x="0" y="33434"/>
                  </a:lnTo>
                  <a:lnTo>
                    <a:pt x="0" y="34359"/>
                  </a:lnTo>
                  <a:lnTo>
                    <a:pt x="28" y="35313"/>
                  </a:lnTo>
                  <a:lnTo>
                    <a:pt x="84" y="36266"/>
                  </a:lnTo>
                  <a:lnTo>
                    <a:pt x="197" y="37220"/>
                  </a:lnTo>
                  <a:lnTo>
                    <a:pt x="365" y="38174"/>
                  </a:lnTo>
                  <a:lnTo>
                    <a:pt x="505" y="38903"/>
                  </a:lnTo>
                  <a:lnTo>
                    <a:pt x="617" y="39211"/>
                  </a:lnTo>
                  <a:lnTo>
                    <a:pt x="701" y="39492"/>
                  </a:lnTo>
                  <a:lnTo>
                    <a:pt x="814" y="39744"/>
                  </a:lnTo>
                  <a:lnTo>
                    <a:pt x="954" y="39941"/>
                  </a:lnTo>
                  <a:lnTo>
                    <a:pt x="1094" y="40137"/>
                  </a:lnTo>
                  <a:lnTo>
                    <a:pt x="1262" y="40277"/>
                  </a:lnTo>
                  <a:lnTo>
                    <a:pt x="1459" y="40417"/>
                  </a:lnTo>
                  <a:lnTo>
                    <a:pt x="1655" y="40530"/>
                  </a:lnTo>
                  <a:lnTo>
                    <a:pt x="1908" y="40614"/>
                  </a:lnTo>
                  <a:lnTo>
                    <a:pt x="2160" y="40670"/>
                  </a:lnTo>
                  <a:lnTo>
                    <a:pt x="2468" y="40726"/>
                  </a:lnTo>
                  <a:lnTo>
                    <a:pt x="2777" y="40754"/>
                  </a:lnTo>
                  <a:lnTo>
                    <a:pt x="3534" y="40782"/>
                  </a:lnTo>
                  <a:lnTo>
                    <a:pt x="3731" y="40782"/>
                  </a:lnTo>
                  <a:lnTo>
                    <a:pt x="5105" y="40670"/>
                  </a:lnTo>
                  <a:lnTo>
                    <a:pt x="5778" y="40586"/>
                  </a:lnTo>
                  <a:lnTo>
                    <a:pt x="6451" y="40501"/>
                  </a:lnTo>
                  <a:lnTo>
                    <a:pt x="7152" y="40389"/>
                  </a:lnTo>
                  <a:lnTo>
                    <a:pt x="7826" y="40277"/>
                  </a:lnTo>
                  <a:lnTo>
                    <a:pt x="8499" y="40109"/>
                  </a:lnTo>
                  <a:lnTo>
                    <a:pt x="9144" y="39912"/>
                  </a:lnTo>
                  <a:lnTo>
                    <a:pt x="10125" y="39632"/>
                  </a:lnTo>
                  <a:lnTo>
                    <a:pt x="11079" y="39295"/>
                  </a:lnTo>
                  <a:lnTo>
                    <a:pt x="12005" y="38931"/>
                  </a:lnTo>
                  <a:lnTo>
                    <a:pt x="12958" y="38538"/>
                  </a:lnTo>
                  <a:lnTo>
                    <a:pt x="13856" y="38145"/>
                  </a:lnTo>
                  <a:lnTo>
                    <a:pt x="14781" y="37725"/>
                  </a:lnTo>
                  <a:lnTo>
                    <a:pt x="15679" y="37276"/>
                  </a:lnTo>
                  <a:lnTo>
                    <a:pt x="16576" y="36799"/>
                  </a:lnTo>
                  <a:lnTo>
                    <a:pt x="17586" y="36182"/>
                  </a:lnTo>
                  <a:lnTo>
                    <a:pt x="18596" y="35565"/>
                  </a:lnTo>
                  <a:lnTo>
                    <a:pt x="19550" y="34892"/>
                  </a:lnTo>
                  <a:lnTo>
                    <a:pt x="20475" y="34163"/>
                  </a:lnTo>
                  <a:lnTo>
                    <a:pt x="21373" y="33405"/>
                  </a:lnTo>
                  <a:lnTo>
                    <a:pt x="22214" y="32592"/>
                  </a:lnTo>
                  <a:lnTo>
                    <a:pt x="23027" y="31723"/>
                  </a:lnTo>
                  <a:lnTo>
                    <a:pt x="23813" y="30797"/>
                  </a:lnTo>
                  <a:lnTo>
                    <a:pt x="24486" y="29928"/>
                  </a:lnTo>
                  <a:lnTo>
                    <a:pt x="25103" y="29030"/>
                  </a:lnTo>
                  <a:lnTo>
                    <a:pt x="25692" y="28133"/>
                  </a:lnTo>
                  <a:lnTo>
                    <a:pt x="26225" y="27207"/>
                  </a:lnTo>
                  <a:lnTo>
                    <a:pt x="26730" y="26281"/>
                  </a:lnTo>
                  <a:lnTo>
                    <a:pt x="27207" y="25328"/>
                  </a:lnTo>
                  <a:lnTo>
                    <a:pt x="27627" y="24374"/>
                  </a:lnTo>
                  <a:lnTo>
                    <a:pt x="27992" y="23392"/>
                  </a:lnTo>
                  <a:lnTo>
                    <a:pt x="28356" y="22383"/>
                  </a:lnTo>
                  <a:lnTo>
                    <a:pt x="28665" y="21373"/>
                  </a:lnTo>
                  <a:lnTo>
                    <a:pt x="28945" y="20363"/>
                  </a:lnTo>
                  <a:lnTo>
                    <a:pt x="29198" y="19326"/>
                  </a:lnTo>
                  <a:lnTo>
                    <a:pt x="29394" y="18288"/>
                  </a:lnTo>
                  <a:lnTo>
                    <a:pt x="29563" y="17222"/>
                  </a:lnTo>
                  <a:lnTo>
                    <a:pt x="29731" y="16156"/>
                  </a:lnTo>
                  <a:lnTo>
                    <a:pt x="29843" y="15062"/>
                  </a:lnTo>
                  <a:lnTo>
                    <a:pt x="30011" y="12903"/>
                  </a:lnTo>
                  <a:lnTo>
                    <a:pt x="30180" y="10799"/>
                  </a:lnTo>
                  <a:lnTo>
                    <a:pt x="30292" y="8752"/>
                  </a:lnTo>
                  <a:lnTo>
                    <a:pt x="30320" y="7770"/>
                  </a:lnTo>
                  <a:lnTo>
                    <a:pt x="30320" y="6844"/>
                  </a:lnTo>
                  <a:lnTo>
                    <a:pt x="30516" y="3899"/>
                  </a:lnTo>
                  <a:lnTo>
                    <a:pt x="30600" y="2581"/>
                  </a:lnTo>
                  <a:lnTo>
                    <a:pt x="30628" y="1291"/>
                  </a:lnTo>
                  <a:lnTo>
                    <a:pt x="30628" y="1067"/>
                  </a:lnTo>
                  <a:lnTo>
                    <a:pt x="30628" y="870"/>
                  </a:lnTo>
                  <a:lnTo>
                    <a:pt x="30572" y="702"/>
                  </a:lnTo>
                  <a:lnTo>
                    <a:pt x="30544" y="534"/>
                  </a:lnTo>
                  <a:lnTo>
                    <a:pt x="30460" y="393"/>
                  </a:lnTo>
                  <a:lnTo>
                    <a:pt x="30404" y="281"/>
                  </a:lnTo>
                  <a:lnTo>
                    <a:pt x="30292" y="169"/>
                  </a:lnTo>
                  <a:lnTo>
                    <a:pt x="30180" y="85"/>
                  </a:lnTo>
                  <a:lnTo>
                    <a:pt x="30067" y="29"/>
                  </a:lnTo>
                  <a:lnTo>
                    <a:pt x="299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633;p41">
              <a:extLst>
                <a:ext uri="{FF2B5EF4-FFF2-40B4-BE49-F238E27FC236}">
                  <a16:creationId xmlns:a16="http://schemas.microsoft.com/office/drawing/2014/main" id="{026636AC-5DE4-6300-FC90-F22A9ED83D06}"/>
                </a:ext>
              </a:extLst>
            </p:cNvPr>
            <p:cNvSpPr/>
            <p:nvPr/>
          </p:nvSpPr>
          <p:spPr>
            <a:xfrm>
              <a:off x="3949375" y="1480850"/>
              <a:ext cx="566176" cy="576868"/>
            </a:xfrm>
            <a:custGeom>
              <a:avLst/>
              <a:gdLst/>
              <a:ahLst/>
              <a:cxnLst/>
              <a:rect l="l" t="t" r="r" b="b"/>
              <a:pathLst>
                <a:path w="31190" h="31779" extrusionOk="0">
                  <a:moveTo>
                    <a:pt x="1515" y="0"/>
                  </a:moveTo>
                  <a:lnTo>
                    <a:pt x="1290" y="29"/>
                  </a:lnTo>
                  <a:lnTo>
                    <a:pt x="1094" y="57"/>
                  </a:lnTo>
                  <a:lnTo>
                    <a:pt x="898" y="113"/>
                  </a:lnTo>
                  <a:lnTo>
                    <a:pt x="729" y="197"/>
                  </a:lnTo>
                  <a:lnTo>
                    <a:pt x="589" y="309"/>
                  </a:lnTo>
                  <a:lnTo>
                    <a:pt x="449" y="449"/>
                  </a:lnTo>
                  <a:lnTo>
                    <a:pt x="337" y="589"/>
                  </a:lnTo>
                  <a:lnTo>
                    <a:pt x="253" y="758"/>
                  </a:lnTo>
                  <a:lnTo>
                    <a:pt x="168" y="954"/>
                  </a:lnTo>
                  <a:lnTo>
                    <a:pt x="112" y="1150"/>
                  </a:lnTo>
                  <a:lnTo>
                    <a:pt x="56" y="1403"/>
                  </a:lnTo>
                  <a:lnTo>
                    <a:pt x="28" y="1655"/>
                  </a:lnTo>
                  <a:lnTo>
                    <a:pt x="0" y="1936"/>
                  </a:lnTo>
                  <a:lnTo>
                    <a:pt x="0" y="2469"/>
                  </a:lnTo>
                  <a:lnTo>
                    <a:pt x="0" y="3002"/>
                  </a:lnTo>
                  <a:lnTo>
                    <a:pt x="28" y="3563"/>
                  </a:lnTo>
                  <a:lnTo>
                    <a:pt x="84" y="4095"/>
                  </a:lnTo>
                  <a:lnTo>
                    <a:pt x="309" y="5806"/>
                  </a:lnTo>
                  <a:lnTo>
                    <a:pt x="617" y="7489"/>
                  </a:lnTo>
                  <a:lnTo>
                    <a:pt x="954" y="9172"/>
                  </a:lnTo>
                  <a:lnTo>
                    <a:pt x="1374" y="10855"/>
                  </a:lnTo>
                  <a:lnTo>
                    <a:pt x="1823" y="12510"/>
                  </a:lnTo>
                  <a:lnTo>
                    <a:pt x="2328" y="14136"/>
                  </a:lnTo>
                  <a:lnTo>
                    <a:pt x="2889" y="15763"/>
                  </a:lnTo>
                  <a:lnTo>
                    <a:pt x="3478" y="17390"/>
                  </a:lnTo>
                  <a:lnTo>
                    <a:pt x="3927" y="18484"/>
                  </a:lnTo>
                  <a:lnTo>
                    <a:pt x="4432" y="19550"/>
                  </a:lnTo>
                  <a:lnTo>
                    <a:pt x="4937" y="20615"/>
                  </a:lnTo>
                  <a:lnTo>
                    <a:pt x="5526" y="21653"/>
                  </a:lnTo>
                  <a:lnTo>
                    <a:pt x="5834" y="22130"/>
                  </a:lnTo>
                  <a:lnTo>
                    <a:pt x="6171" y="22635"/>
                  </a:lnTo>
                  <a:lnTo>
                    <a:pt x="6507" y="23112"/>
                  </a:lnTo>
                  <a:lnTo>
                    <a:pt x="6844" y="23560"/>
                  </a:lnTo>
                  <a:lnTo>
                    <a:pt x="7236" y="24037"/>
                  </a:lnTo>
                  <a:lnTo>
                    <a:pt x="7629" y="24486"/>
                  </a:lnTo>
                  <a:lnTo>
                    <a:pt x="8022" y="24907"/>
                  </a:lnTo>
                  <a:lnTo>
                    <a:pt x="8471" y="25327"/>
                  </a:lnTo>
                  <a:lnTo>
                    <a:pt x="9312" y="26085"/>
                  </a:lnTo>
                  <a:lnTo>
                    <a:pt x="10210" y="26814"/>
                  </a:lnTo>
                  <a:lnTo>
                    <a:pt x="11107" y="27487"/>
                  </a:lnTo>
                  <a:lnTo>
                    <a:pt x="12061" y="28104"/>
                  </a:lnTo>
                  <a:lnTo>
                    <a:pt x="12986" y="28665"/>
                  </a:lnTo>
                  <a:lnTo>
                    <a:pt x="13968" y="29198"/>
                  </a:lnTo>
                  <a:lnTo>
                    <a:pt x="14950" y="29647"/>
                  </a:lnTo>
                  <a:lnTo>
                    <a:pt x="15959" y="30096"/>
                  </a:lnTo>
                  <a:lnTo>
                    <a:pt x="16997" y="30460"/>
                  </a:lnTo>
                  <a:lnTo>
                    <a:pt x="18035" y="30797"/>
                  </a:lnTo>
                  <a:lnTo>
                    <a:pt x="19101" y="31077"/>
                  </a:lnTo>
                  <a:lnTo>
                    <a:pt x="20194" y="31302"/>
                  </a:lnTo>
                  <a:lnTo>
                    <a:pt x="21288" y="31498"/>
                  </a:lnTo>
                  <a:lnTo>
                    <a:pt x="22410" y="31638"/>
                  </a:lnTo>
                  <a:lnTo>
                    <a:pt x="23532" y="31722"/>
                  </a:lnTo>
                  <a:lnTo>
                    <a:pt x="24710" y="31778"/>
                  </a:lnTo>
                  <a:lnTo>
                    <a:pt x="25075" y="31778"/>
                  </a:lnTo>
                  <a:lnTo>
                    <a:pt x="25467" y="31750"/>
                  </a:lnTo>
                  <a:lnTo>
                    <a:pt x="26253" y="31638"/>
                  </a:lnTo>
                  <a:lnTo>
                    <a:pt x="27795" y="31358"/>
                  </a:lnTo>
                  <a:lnTo>
                    <a:pt x="27964" y="31330"/>
                  </a:lnTo>
                  <a:lnTo>
                    <a:pt x="28132" y="31274"/>
                  </a:lnTo>
                  <a:lnTo>
                    <a:pt x="28272" y="31189"/>
                  </a:lnTo>
                  <a:lnTo>
                    <a:pt x="28412" y="31105"/>
                  </a:lnTo>
                  <a:lnTo>
                    <a:pt x="28525" y="30993"/>
                  </a:lnTo>
                  <a:lnTo>
                    <a:pt x="28637" y="30853"/>
                  </a:lnTo>
                  <a:lnTo>
                    <a:pt x="28749" y="30713"/>
                  </a:lnTo>
                  <a:lnTo>
                    <a:pt x="28833" y="30544"/>
                  </a:lnTo>
                  <a:lnTo>
                    <a:pt x="29310" y="29310"/>
                  </a:lnTo>
                  <a:lnTo>
                    <a:pt x="29787" y="28048"/>
                  </a:lnTo>
                  <a:lnTo>
                    <a:pt x="30208" y="26814"/>
                  </a:lnTo>
                  <a:lnTo>
                    <a:pt x="30544" y="25524"/>
                  </a:lnTo>
                  <a:lnTo>
                    <a:pt x="30684" y="24879"/>
                  </a:lnTo>
                  <a:lnTo>
                    <a:pt x="30825" y="24234"/>
                  </a:lnTo>
                  <a:lnTo>
                    <a:pt x="30937" y="23588"/>
                  </a:lnTo>
                  <a:lnTo>
                    <a:pt x="31049" y="22943"/>
                  </a:lnTo>
                  <a:lnTo>
                    <a:pt x="31105" y="22270"/>
                  </a:lnTo>
                  <a:lnTo>
                    <a:pt x="31161" y="21625"/>
                  </a:lnTo>
                  <a:lnTo>
                    <a:pt x="31189" y="20952"/>
                  </a:lnTo>
                  <a:lnTo>
                    <a:pt x="31161" y="20279"/>
                  </a:lnTo>
                  <a:lnTo>
                    <a:pt x="31161" y="19381"/>
                  </a:lnTo>
                  <a:lnTo>
                    <a:pt x="31133" y="18512"/>
                  </a:lnTo>
                  <a:lnTo>
                    <a:pt x="31049" y="17642"/>
                  </a:lnTo>
                  <a:lnTo>
                    <a:pt x="30993" y="17194"/>
                  </a:lnTo>
                  <a:lnTo>
                    <a:pt x="30909" y="16745"/>
                  </a:lnTo>
                  <a:lnTo>
                    <a:pt x="30768" y="16184"/>
                  </a:lnTo>
                  <a:lnTo>
                    <a:pt x="30600" y="15651"/>
                  </a:lnTo>
                  <a:lnTo>
                    <a:pt x="30432" y="15090"/>
                  </a:lnTo>
                  <a:lnTo>
                    <a:pt x="30236" y="14557"/>
                  </a:lnTo>
                  <a:lnTo>
                    <a:pt x="30011" y="14052"/>
                  </a:lnTo>
                  <a:lnTo>
                    <a:pt x="29787" y="13547"/>
                  </a:lnTo>
                  <a:lnTo>
                    <a:pt x="29534" y="13043"/>
                  </a:lnTo>
                  <a:lnTo>
                    <a:pt x="29282" y="12538"/>
                  </a:lnTo>
                  <a:lnTo>
                    <a:pt x="29001" y="12061"/>
                  </a:lnTo>
                  <a:lnTo>
                    <a:pt x="28693" y="11584"/>
                  </a:lnTo>
                  <a:lnTo>
                    <a:pt x="28384" y="11107"/>
                  </a:lnTo>
                  <a:lnTo>
                    <a:pt x="28048" y="10659"/>
                  </a:lnTo>
                  <a:lnTo>
                    <a:pt x="27711" y="10210"/>
                  </a:lnTo>
                  <a:lnTo>
                    <a:pt x="27347" y="9761"/>
                  </a:lnTo>
                  <a:lnTo>
                    <a:pt x="26589" y="8920"/>
                  </a:lnTo>
                  <a:lnTo>
                    <a:pt x="25944" y="8246"/>
                  </a:lnTo>
                  <a:lnTo>
                    <a:pt x="25271" y="7629"/>
                  </a:lnTo>
                  <a:lnTo>
                    <a:pt x="24598" y="7012"/>
                  </a:lnTo>
                  <a:lnTo>
                    <a:pt x="23897" y="6451"/>
                  </a:lnTo>
                  <a:lnTo>
                    <a:pt x="23168" y="5890"/>
                  </a:lnTo>
                  <a:lnTo>
                    <a:pt x="22438" y="5386"/>
                  </a:lnTo>
                  <a:lnTo>
                    <a:pt x="21681" y="4909"/>
                  </a:lnTo>
                  <a:lnTo>
                    <a:pt x="20924" y="4432"/>
                  </a:lnTo>
                  <a:lnTo>
                    <a:pt x="20110" y="4011"/>
                  </a:lnTo>
                  <a:lnTo>
                    <a:pt x="19325" y="3619"/>
                  </a:lnTo>
                  <a:lnTo>
                    <a:pt x="18484" y="3254"/>
                  </a:lnTo>
                  <a:lnTo>
                    <a:pt x="17670" y="2917"/>
                  </a:lnTo>
                  <a:lnTo>
                    <a:pt x="16801" y="2609"/>
                  </a:lnTo>
                  <a:lnTo>
                    <a:pt x="15931" y="2328"/>
                  </a:lnTo>
                  <a:lnTo>
                    <a:pt x="15034" y="2104"/>
                  </a:lnTo>
                  <a:lnTo>
                    <a:pt x="14136" y="1880"/>
                  </a:lnTo>
                  <a:lnTo>
                    <a:pt x="13407" y="1739"/>
                  </a:lnTo>
                  <a:lnTo>
                    <a:pt x="12678" y="1599"/>
                  </a:lnTo>
                  <a:lnTo>
                    <a:pt x="11219" y="1375"/>
                  </a:lnTo>
                  <a:lnTo>
                    <a:pt x="8302" y="1010"/>
                  </a:lnTo>
                  <a:lnTo>
                    <a:pt x="6788" y="786"/>
                  </a:lnTo>
                  <a:lnTo>
                    <a:pt x="5301" y="533"/>
                  </a:lnTo>
                  <a:lnTo>
                    <a:pt x="3787" y="281"/>
                  </a:lnTo>
                  <a:lnTo>
                    <a:pt x="2272" y="29"/>
                  </a:lnTo>
                  <a:lnTo>
                    <a:pt x="199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634;p41">
              <a:extLst>
                <a:ext uri="{FF2B5EF4-FFF2-40B4-BE49-F238E27FC236}">
                  <a16:creationId xmlns:a16="http://schemas.microsoft.com/office/drawing/2014/main" id="{FAEE52E0-69B6-54C1-1797-A1BA61E406C6}"/>
                </a:ext>
              </a:extLst>
            </p:cNvPr>
            <p:cNvSpPr/>
            <p:nvPr/>
          </p:nvSpPr>
          <p:spPr>
            <a:xfrm>
              <a:off x="4309807" y="1869289"/>
              <a:ext cx="561094" cy="1082434"/>
            </a:xfrm>
            <a:custGeom>
              <a:avLst/>
              <a:gdLst/>
              <a:ahLst/>
              <a:cxnLst/>
              <a:rect l="l" t="t" r="r" b="b"/>
              <a:pathLst>
                <a:path w="30910" h="59630" extrusionOk="0">
                  <a:moveTo>
                    <a:pt x="197" y="1"/>
                  </a:moveTo>
                  <a:lnTo>
                    <a:pt x="113" y="57"/>
                  </a:lnTo>
                  <a:lnTo>
                    <a:pt x="29" y="225"/>
                  </a:lnTo>
                  <a:lnTo>
                    <a:pt x="1" y="309"/>
                  </a:lnTo>
                  <a:lnTo>
                    <a:pt x="29" y="365"/>
                  </a:lnTo>
                  <a:lnTo>
                    <a:pt x="450" y="898"/>
                  </a:lnTo>
                  <a:lnTo>
                    <a:pt x="870" y="1431"/>
                  </a:lnTo>
                  <a:lnTo>
                    <a:pt x="3002" y="4040"/>
                  </a:lnTo>
                  <a:lnTo>
                    <a:pt x="4040" y="5330"/>
                  </a:lnTo>
                  <a:lnTo>
                    <a:pt x="5078" y="6648"/>
                  </a:lnTo>
                  <a:lnTo>
                    <a:pt x="6199" y="8219"/>
                  </a:lnTo>
                  <a:lnTo>
                    <a:pt x="6732" y="9004"/>
                  </a:lnTo>
                  <a:lnTo>
                    <a:pt x="7265" y="9817"/>
                  </a:lnTo>
                  <a:lnTo>
                    <a:pt x="7742" y="10631"/>
                  </a:lnTo>
                  <a:lnTo>
                    <a:pt x="8219" y="11472"/>
                  </a:lnTo>
                  <a:lnTo>
                    <a:pt x="8640" y="12342"/>
                  </a:lnTo>
                  <a:lnTo>
                    <a:pt x="9004" y="13211"/>
                  </a:lnTo>
                  <a:lnTo>
                    <a:pt x="9537" y="14614"/>
                  </a:lnTo>
                  <a:lnTo>
                    <a:pt x="10014" y="16044"/>
                  </a:lnTo>
                  <a:lnTo>
                    <a:pt x="10463" y="17474"/>
                  </a:lnTo>
                  <a:lnTo>
                    <a:pt x="10855" y="18905"/>
                  </a:lnTo>
                  <a:lnTo>
                    <a:pt x="11220" y="20363"/>
                  </a:lnTo>
                  <a:lnTo>
                    <a:pt x="11557" y="21822"/>
                  </a:lnTo>
                  <a:lnTo>
                    <a:pt x="11837" y="23308"/>
                  </a:lnTo>
                  <a:lnTo>
                    <a:pt x="12061" y="24795"/>
                  </a:lnTo>
                  <a:lnTo>
                    <a:pt x="12258" y="26281"/>
                  </a:lnTo>
                  <a:lnTo>
                    <a:pt x="12398" y="27768"/>
                  </a:lnTo>
                  <a:lnTo>
                    <a:pt x="12538" y="29254"/>
                  </a:lnTo>
                  <a:lnTo>
                    <a:pt x="12650" y="30769"/>
                  </a:lnTo>
                  <a:lnTo>
                    <a:pt x="12735" y="32255"/>
                  </a:lnTo>
                  <a:lnTo>
                    <a:pt x="12791" y="33770"/>
                  </a:lnTo>
                  <a:lnTo>
                    <a:pt x="12903" y="36771"/>
                  </a:lnTo>
                  <a:lnTo>
                    <a:pt x="12987" y="39912"/>
                  </a:lnTo>
                  <a:lnTo>
                    <a:pt x="13099" y="43054"/>
                  </a:lnTo>
                  <a:lnTo>
                    <a:pt x="13183" y="45774"/>
                  </a:lnTo>
                  <a:lnTo>
                    <a:pt x="13211" y="48467"/>
                  </a:lnTo>
                  <a:lnTo>
                    <a:pt x="13239" y="49813"/>
                  </a:lnTo>
                  <a:lnTo>
                    <a:pt x="13239" y="51188"/>
                  </a:lnTo>
                  <a:lnTo>
                    <a:pt x="13211" y="52534"/>
                  </a:lnTo>
                  <a:lnTo>
                    <a:pt x="13155" y="53880"/>
                  </a:lnTo>
                  <a:lnTo>
                    <a:pt x="13015" y="55956"/>
                  </a:lnTo>
                  <a:lnTo>
                    <a:pt x="12903" y="58003"/>
                  </a:lnTo>
                  <a:lnTo>
                    <a:pt x="12875" y="58312"/>
                  </a:lnTo>
                  <a:lnTo>
                    <a:pt x="12903" y="58592"/>
                  </a:lnTo>
                  <a:lnTo>
                    <a:pt x="12931" y="58901"/>
                  </a:lnTo>
                  <a:lnTo>
                    <a:pt x="12959" y="59181"/>
                  </a:lnTo>
                  <a:lnTo>
                    <a:pt x="13043" y="59349"/>
                  </a:lnTo>
                  <a:lnTo>
                    <a:pt x="13155" y="59490"/>
                  </a:lnTo>
                  <a:lnTo>
                    <a:pt x="13239" y="59546"/>
                  </a:lnTo>
                  <a:lnTo>
                    <a:pt x="13324" y="59602"/>
                  </a:lnTo>
                  <a:lnTo>
                    <a:pt x="13408" y="59630"/>
                  </a:lnTo>
                  <a:lnTo>
                    <a:pt x="13744" y="59630"/>
                  </a:lnTo>
                  <a:lnTo>
                    <a:pt x="13913" y="59546"/>
                  </a:lnTo>
                  <a:lnTo>
                    <a:pt x="14053" y="59434"/>
                  </a:lnTo>
                  <a:lnTo>
                    <a:pt x="14165" y="59265"/>
                  </a:lnTo>
                  <a:lnTo>
                    <a:pt x="14249" y="58985"/>
                  </a:lnTo>
                  <a:lnTo>
                    <a:pt x="14305" y="58704"/>
                  </a:lnTo>
                  <a:lnTo>
                    <a:pt x="14417" y="58115"/>
                  </a:lnTo>
                  <a:lnTo>
                    <a:pt x="14558" y="56993"/>
                  </a:lnTo>
                  <a:lnTo>
                    <a:pt x="14698" y="55872"/>
                  </a:lnTo>
                  <a:lnTo>
                    <a:pt x="14894" y="53628"/>
                  </a:lnTo>
                  <a:lnTo>
                    <a:pt x="15063" y="51356"/>
                  </a:lnTo>
                  <a:lnTo>
                    <a:pt x="15203" y="49084"/>
                  </a:lnTo>
                  <a:lnTo>
                    <a:pt x="15427" y="45270"/>
                  </a:lnTo>
                  <a:lnTo>
                    <a:pt x="15652" y="41427"/>
                  </a:lnTo>
                  <a:lnTo>
                    <a:pt x="15792" y="39520"/>
                  </a:lnTo>
                  <a:lnTo>
                    <a:pt x="15960" y="37613"/>
                  </a:lnTo>
                  <a:lnTo>
                    <a:pt x="16128" y="35705"/>
                  </a:lnTo>
                  <a:lnTo>
                    <a:pt x="16353" y="33798"/>
                  </a:lnTo>
                  <a:lnTo>
                    <a:pt x="16493" y="32676"/>
                  </a:lnTo>
                  <a:lnTo>
                    <a:pt x="16661" y="31582"/>
                  </a:lnTo>
                  <a:lnTo>
                    <a:pt x="16858" y="30517"/>
                  </a:lnTo>
                  <a:lnTo>
                    <a:pt x="17082" y="29451"/>
                  </a:lnTo>
                  <a:lnTo>
                    <a:pt x="17334" y="28385"/>
                  </a:lnTo>
                  <a:lnTo>
                    <a:pt x="17615" y="27347"/>
                  </a:lnTo>
                  <a:lnTo>
                    <a:pt x="17951" y="26309"/>
                  </a:lnTo>
                  <a:lnTo>
                    <a:pt x="18288" y="25300"/>
                  </a:lnTo>
                  <a:lnTo>
                    <a:pt x="18681" y="24262"/>
                  </a:lnTo>
                  <a:lnTo>
                    <a:pt x="19101" y="23280"/>
                  </a:lnTo>
                  <a:lnTo>
                    <a:pt x="19550" y="22299"/>
                  </a:lnTo>
                  <a:lnTo>
                    <a:pt x="20027" y="21317"/>
                  </a:lnTo>
                  <a:lnTo>
                    <a:pt x="20532" y="20363"/>
                  </a:lnTo>
                  <a:lnTo>
                    <a:pt x="21093" y="19410"/>
                  </a:lnTo>
                  <a:lnTo>
                    <a:pt x="21682" y="18456"/>
                  </a:lnTo>
                  <a:lnTo>
                    <a:pt x="22327" y="17530"/>
                  </a:lnTo>
                  <a:lnTo>
                    <a:pt x="25889" y="12454"/>
                  </a:lnTo>
                  <a:lnTo>
                    <a:pt x="27684" y="9958"/>
                  </a:lnTo>
                  <a:lnTo>
                    <a:pt x="28610" y="8696"/>
                  </a:lnTo>
                  <a:lnTo>
                    <a:pt x="29535" y="7461"/>
                  </a:lnTo>
                  <a:lnTo>
                    <a:pt x="30180" y="6592"/>
                  </a:lnTo>
                  <a:lnTo>
                    <a:pt x="30797" y="5694"/>
                  </a:lnTo>
                  <a:lnTo>
                    <a:pt x="30853" y="5582"/>
                  </a:lnTo>
                  <a:lnTo>
                    <a:pt x="30909" y="5442"/>
                  </a:lnTo>
                  <a:lnTo>
                    <a:pt x="30909" y="5358"/>
                  </a:lnTo>
                  <a:lnTo>
                    <a:pt x="30881" y="5302"/>
                  </a:lnTo>
                  <a:lnTo>
                    <a:pt x="30825" y="5246"/>
                  </a:lnTo>
                  <a:lnTo>
                    <a:pt x="30769" y="5218"/>
                  </a:lnTo>
                  <a:lnTo>
                    <a:pt x="30629" y="5190"/>
                  </a:lnTo>
                  <a:lnTo>
                    <a:pt x="30489" y="5218"/>
                  </a:lnTo>
                  <a:lnTo>
                    <a:pt x="30349" y="5274"/>
                  </a:lnTo>
                  <a:lnTo>
                    <a:pt x="30236" y="5358"/>
                  </a:lnTo>
                  <a:lnTo>
                    <a:pt x="29563" y="6059"/>
                  </a:lnTo>
                  <a:lnTo>
                    <a:pt x="28890" y="6788"/>
                  </a:lnTo>
                  <a:lnTo>
                    <a:pt x="28217" y="7518"/>
                  </a:lnTo>
                  <a:lnTo>
                    <a:pt x="27572" y="8275"/>
                  </a:lnTo>
                  <a:lnTo>
                    <a:pt x="26310" y="9789"/>
                  </a:lnTo>
                  <a:lnTo>
                    <a:pt x="25104" y="11332"/>
                  </a:lnTo>
                  <a:lnTo>
                    <a:pt x="23926" y="12903"/>
                  </a:lnTo>
                  <a:lnTo>
                    <a:pt x="22804" y="14501"/>
                  </a:lnTo>
                  <a:lnTo>
                    <a:pt x="21710" y="16128"/>
                  </a:lnTo>
                  <a:lnTo>
                    <a:pt x="20616" y="17783"/>
                  </a:lnTo>
                  <a:lnTo>
                    <a:pt x="19550" y="19438"/>
                  </a:lnTo>
                  <a:lnTo>
                    <a:pt x="18905" y="20532"/>
                  </a:lnTo>
                  <a:lnTo>
                    <a:pt x="18316" y="21625"/>
                  </a:lnTo>
                  <a:lnTo>
                    <a:pt x="17755" y="22747"/>
                  </a:lnTo>
                  <a:lnTo>
                    <a:pt x="17250" y="23869"/>
                  </a:lnTo>
                  <a:lnTo>
                    <a:pt x="16773" y="25047"/>
                  </a:lnTo>
                  <a:lnTo>
                    <a:pt x="16381" y="26225"/>
                  </a:lnTo>
                  <a:lnTo>
                    <a:pt x="16016" y="27431"/>
                  </a:lnTo>
                  <a:lnTo>
                    <a:pt x="15708" y="28665"/>
                  </a:lnTo>
                  <a:lnTo>
                    <a:pt x="15034" y="31526"/>
                  </a:lnTo>
                  <a:lnTo>
                    <a:pt x="14670" y="33686"/>
                  </a:lnTo>
                  <a:lnTo>
                    <a:pt x="14502" y="33153"/>
                  </a:lnTo>
                  <a:lnTo>
                    <a:pt x="14445" y="32901"/>
                  </a:lnTo>
                  <a:lnTo>
                    <a:pt x="14417" y="32620"/>
                  </a:lnTo>
                  <a:lnTo>
                    <a:pt x="14389" y="32368"/>
                  </a:lnTo>
                  <a:lnTo>
                    <a:pt x="14389" y="32087"/>
                  </a:lnTo>
                  <a:lnTo>
                    <a:pt x="14417" y="31835"/>
                  </a:lnTo>
                  <a:lnTo>
                    <a:pt x="14445" y="31554"/>
                  </a:lnTo>
                  <a:lnTo>
                    <a:pt x="14249" y="29507"/>
                  </a:lnTo>
                  <a:lnTo>
                    <a:pt x="14053" y="27459"/>
                  </a:lnTo>
                  <a:lnTo>
                    <a:pt x="13941" y="26450"/>
                  </a:lnTo>
                  <a:lnTo>
                    <a:pt x="13828" y="25468"/>
                  </a:lnTo>
                  <a:lnTo>
                    <a:pt x="13688" y="24514"/>
                  </a:lnTo>
                  <a:lnTo>
                    <a:pt x="13520" y="23533"/>
                  </a:lnTo>
                  <a:lnTo>
                    <a:pt x="13324" y="22579"/>
                  </a:lnTo>
                  <a:lnTo>
                    <a:pt x="13127" y="21625"/>
                  </a:lnTo>
                  <a:lnTo>
                    <a:pt x="12903" y="20672"/>
                  </a:lnTo>
                  <a:lnTo>
                    <a:pt x="12650" y="19718"/>
                  </a:lnTo>
                  <a:lnTo>
                    <a:pt x="12370" y="18765"/>
                  </a:lnTo>
                  <a:lnTo>
                    <a:pt x="12089" y="17839"/>
                  </a:lnTo>
                  <a:lnTo>
                    <a:pt x="11500" y="15960"/>
                  </a:lnTo>
                  <a:lnTo>
                    <a:pt x="10827" y="14109"/>
                  </a:lnTo>
                  <a:lnTo>
                    <a:pt x="10098" y="12286"/>
                  </a:lnTo>
                  <a:lnTo>
                    <a:pt x="9902" y="11837"/>
                  </a:lnTo>
                  <a:lnTo>
                    <a:pt x="9677" y="11388"/>
                  </a:lnTo>
                  <a:lnTo>
                    <a:pt x="9453" y="10967"/>
                  </a:lnTo>
                  <a:lnTo>
                    <a:pt x="9229" y="10519"/>
                  </a:lnTo>
                  <a:lnTo>
                    <a:pt x="8584" y="9481"/>
                  </a:lnTo>
                  <a:lnTo>
                    <a:pt x="7910" y="8443"/>
                  </a:lnTo>
                  <a:lnTo>
                    <a:pt x="7237" y="7405"/>
                  </a:lnTo>
                  <a:lnTo>
                    <a:pt x="6536" y="6396"/>
                  </a:lnTo>
                  <a:lnTo>
                    <a:pt x="5807" y="5414"/>
                  </a:lnTo>
                  <a:lnTo>
                    <a:pt x="5050" y="4460"/>
                  </a:lnTo>
                  <a:lnTo>
                    <a:pt x="4264" y="3507"/>
                  </a:lnTo>
                  <a:lnTo>
                    <a:pt x="3451" y="2581"/>
                  </a:lnTo>
                  <a:lnTo>
                    <a:pt x="2862" y="1964"/>
                  </a:lnTo>
                  <a:lnTo>
                    <a:pt x="2273" y="1375"/>
                  </a:lnTo>
                  <a:lnTo>
                    <a:pt x="1656" y="814"/>
                  </a:lnTo>
                  <a:lnTo>
                    <a:pt x="1319" y="562"/>
                  </a:lnTo>
                  <a:lnTo>
                    <a:pt x="983" y="309"/>
                  </a:lnTo>
                  <a:lnTo>
                    <a:pt x="814" y="225"/>
                  </a:lnTo>
                  <a:lnTo>
                    <a:pt x="646" y="141"/>
                  </a:lnTo>
                  <a:lnTo>
                    <a:pt x="281" y="1"/>
                  </a:lnTo>
                  <a:close/>
                </a:path>
              </a:pathLst>
            </a:custGeom>
            <a:solidFill>
              <a:srgbClr val="D79B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635;p41">
              <a:extLst>
                <a:ext uri="{FF2B5EF4-FFF2-40B4-BE49-F238E27FC236}">
                  <a16:creationId xmlns:a16="http://schemas.microsoft.com/office/drawing/2014/main" id="{992F0B57-5738-09D1-E32F-AF53CA75DDDA}"/>
                </a:ext>
              </a:extLst>
            </p:cNvPr>
            <p:cNvSpPr/>
            <p:nvPr/>
          </p:nvSpPr>
          <p:spPr>
            <a:xfrm>
              <a:off x="4033888" y="2683342"/>
              <a:ext cx="1075300" cy="742855"/>
            </a:xfrm>
            <a:custGeom>
              <a:avLst/>
              <a:gdLst/>
              <a:ahLst/>
              <a:cxnLst/>
              <a:rect l="l" t="t" r="r" b="b"/>
              <a:pathLst>
                <a:path w="59237" h="40923" extrusionOk="0">
                  <a:moveTo>
                    <a:pt x="729" y="1"/>
                  </a:moveTo>
                  <a:lnTo>
                    <a:pt x="421" y="29"/>
                  </a:lnTo>
                  <a:lnTo>
                    <a:pt x="224" y="85"/>
                  </a:lnTo>
                  <a:lnTo>
                    <a:pt x="140" y="141"/>
                  </a:lnTo>
                  <a:lnTo>
                    <a:pt x="84" y="197"/>
                  </a:lnTo>
                  <a:lnTo>
                    <a:pt x="56" y="281"/>
                  </a:lnTo>
                  <a:lnTo>
                    <a:pt x="0" y="365"/>
                  </a:lnTo>
                  <a:lnTo>
                    <a:pt x="0" y="450"/>
                  </a:lnTo>
                  <a:lnTo>
                    <a:pt x="0" y="534"/>
                  </a:lnTo>
                  <a:lnTo>
                    <a:pt x="112" y="1039"/>
                  </a:lnTo>
                  <a:lnTo>
                    <a:pt x="224" y="1571"/>
                  </a:lnTo>
                  <a:lnTo>
                    <a:pt x="757" y="3703"/>
                  </a:lnTo>
                  <a:lnTo>
                    <a:pt x="1318" y="5835"/>
                  </a:lnTo>
                  <a:lnTo>
                    <a:pt x="5245" y="20700"/>
                  </a:lnTo>
                  <a:lnTo>
                    <a:pt x="9172" y="35565"/>
                  </a:lnTo>
                  <a:lnTo>
                    <a:pt x="9256" y="35790"/>
                  </a:lnTo>
                  <a:lnTo>
                    <a:pt x="9340" y="35986"/>
                  </a:lnTo>
                  <a:lnTo>
                    <a:pt x="9424" y="36182"/>
                  </a:lnTo>
                  <a:lnTo>
                    <a:pt x="9536" y="36350"/>
                  </a:lnTo>
                  <a:lnTo>
                    <a:pt x="9677" y="36519"/>
                  </a:lnTo>
                  <a:lnTo>
                    <a:pt x="9845" y="36659"/>
                  </a:lnTo>
                  <a:lnTo>
                    <a:pt x="10013" y="36799"/>
                  </a:lnTo>
                  <a:lnTo>
                    <a:pt x="10209" y="36911"/>
                  </a:lnTo>
                  <a:lnTo>
                    <a:pt x="10995" y="37360"/>
                  </a:lnTo>
                  <a:lnTo>
                    <a:pt x="11780" y="37753"/>
                  </a:lnTo>
                  <a:lnTo>
                    <a:pt x="12593" y="38117"/>
                  </a:lnTo>
                  <a:lnTo>
                    <a:pt x="13407" y="38454"/>
                  </a:lnTo>
                  <a:lnTo>
                    <a:pt x="14753" y="38959"/>
                  </a:lnTo>
                  <a:lnTo>
                    <a:pt x="16099" y="39380"/>
                  </a:lnTo>
                  <a:lnTo>
                    <a:pt x="17474" y="39772"/>
                  </a:lnTo>
                  <a:lnTo>
                    <a:pt x="18848" y="40081"/>
                  </a:lnTo>
                  <a:lnTo>
                    <a:pt x="20251" y="40333"/>
                  </a:lnTo>
                  <a:lnTo>
                    <a:pt x="21625" y="40530"/>
                  </a:lnTo>
                  <a:lnTo>
                    <a:pt x="23055" y="40698"/>
                  </a:lnTo>
                  <a:lnTo>
                    <a:pt x="24458" y="40782"/>
                  </a:lnTo>
                  <a:lnTo>
                    <a:pt x="25748" y="40838"/>
                  </a:lnTo>
                  <a:lnTo>
                    <a:pt x="27038" y="40894"/>
                  </a:lnTo>
                  <a:lnTo>
                    <a:pt x="28328" y="40922"/>
                  </a:lnTo>
                  <a:lnTo>
                    <a:pt x="29618" y="40894"/>
                  </a:lnTo>
                  <a:lnTo>
                    <a:pt x="32143" y="40894"/>
                  </a:lnTo>
                  <a:lnTo>
                    <a:pt x="33405" y="40866"/>
                  </a:lnTo>
                  <a:lnTo>
                    <a:pt x="34639" y="40782"/>
                  </a:lnTo>
                  <a:lnTo>
                    <a:pt x="35677" y="40726"/>
                  </a:lnTo>
                  <a:lnTo>
                    <a:pt x="36686" y="40642"/>
                  </a:lnTo>
                  <a:lnTo>
                    <a:pt x="37724" y="40530"/>
                  </a:lnTo>
                  <a:lnTo>
                    <a:pt x="38734" y="40389"/>
                  </a:lnTo>
                  <a:lnTo>
                    <a:pt x="39744" y="40221"/>
                  </a:lnTo>
                  <a:lnTo>
                    <a:pt x="40725" y="40025"/>
                  </a:lnTo>
                  <a:lnTo>
                    <a:pt x="41735" y="39772"/>
                  </a:lnTo>
                  <a:lnTo>
                    <a:pt x="42717" y="39520"/>
                  </a:lnTo>
                  <a:lnTo>
                    <a:pt x="43530" y="39267"/>
                  </a:lnTo>
                  <a:lnTo>
                    <a:pt x="44315" y="39015"/>
                  </a:lnTo>
                  <a:lnTo>
                    <a:pt x="45129" y="38734"/>
                  </a:lnTo>
                  <a:lnTo>
                    <a:pt x="45914" y="38454"/>
                  </a:lnTo>
                  <a:lnTo>
                    <a:pt x="46671" y="38117"/>
                  </a:lnTo>
                  <a:lnTo>
                    <a:pt x="47429" y="37781"/>
                  </a:lnTo>
                  <a:lnTo>
                    <a:pt x="48186" y="37416"/>
                  </a:lnTo>
                  <a:lnTo>
                    <a:pt x="48943" y="36996"/>
                  </a:lnTo>
                  <a:lnTo>
                    <a:pt x="49140" y="36883"/>
                  </a:lnTo>
                  <a:lnTo>
                    <a:pt x="49336" y="36715"/>
                  </a:lnTo>
                  <a:lnTo>
                    <a:pt x="49532" y="36575"/>
                  </a:lnTo>
                  <a:lnTo>
                    <a:pt x="49673" y="36407"/>
                  </a:lnTo>
                  <a:lnTo>
                    <a:pt x="49813" y="36210"/>
                  </a:lnTo>
                  <a:lnTo>
                    <a:pt x="49925" y="35986"/>
                  </a:lnTo>
                  <a:lnTo>
                    <a:pt x="50037" y="35761"/>
                  </a:lnTo>
                  <a:lnTo>
                    <a:pt x="50121" y="35509"/>
                  </a:lnTo>
                  <a:lnTo>
                    <a:pt x="53207" y="23785"/>
                  </a:lnTo>
                  <a:lnTo>
                    <a:pt x="56320" y="12061"/>
                  </a:lnTo>
                  <a:lnTo>
                    <a:pt x="57694" y="6732"/>
                  </a:lnTo>
                  <a:lnTo>
                    <a:pt x="59069" y="1403"/>
                  </a:lnTo>
                  <a:lnTo>
                    <a:pt x="59181" y="954"/>
                  </a:lnTo>
                  <a:lnTo>
                    <a:pt x="59237" y="478"/>
                  </a:lnTo>
                  <a:lnTo>
                    <a:pt x="59209" y="309"/>
                  </a:lnTo>
                  <a:lnTo>
                    <a:pt x="59153" y="197"/>
                  </a:lnTo>
                  <a:lnTo>
                    <a:pt x="59040" y="85"/>
                  </a:lnTo>
                  <a:lnTo>
                    <a:pt x="58872" y="29"/>
                  </a:lnTo>
                  <a:lnTo>
                    <a:pt x="58648" y="1"/>
                  </a:lnTo>
                  <a:lnTo>
                    <a:pt x="58171" y="1"/>
                  </a:lnTo>
                  <a:lnTo>
                    <a:pt x="57947" y="57"/>
                  </a:lnTo>
                  <a:lnTo>
                    <a:pt x="57330" y="169"/>
                  </a:lnTo>
                  <a:lnTo>
                    <a:pt x="56713" y="281"/>
                  </a:lnTo>
                  <a:lnTo>
                    <a:pt x="55114" y="618"/>
                  </a:lnTo>
                  <a:lnTo>
                    <a:pt x="53543" y="926"/>
                  </a:lnTo>
                  <a:lnTo>
                    <a:pt x="51944" y="1207"/>
                  </a:lnTo>
                  <a:lnTo>
                    <a:pt x="50346" y="1459"/>
                  </a:lnTo>
                  <a:lnTo>
                    <a:pt x="48747" y="1684"/>
                  </a:lnTo>
                  <a:lnTo>
                    <a:pt x="47148" y="1908"/>
                  </a:lnTo>
                  <a:lnTo>
                    <a:pt x="45550" y="2104"/>
                  </a:lnTo>
                  <a:lnTo>
                    <a:pt x="43951" y="2301"/>
                  </a:lnTo>
                  <a:lnTo>
                    <a:pt x="42661" y="2413"/>
                  </a:lnTo>
                  <a:lnTo>
                    <a:pt x="41342" y="2525"/>
                  </a:lnTo>
                  <a:lnTo>
                    <a:pt x="38622" y="2693"/>
                  </a:lnTo>
                  <a:lnTo>
                    <a:pt x="35901" y="2834"/>
                  </a:lnTo>
                  <a:lnTo>
                    <a:pt x="33601" y="2974"/>
                  </a:lnTo>
                  <a:lnTo>
                    <a:pt x="31329" y="3086"/>
                  </a:lnTo>
                  <a:lnTo>
                    <a:pt x="30179" y="3114"/>
                  </a:lnTo>
                  <a:lnTo>
                    <a:pt x="29057" y="3114"/>
                  </a:lnTo>
                  <a:lnTo>
                    <a:pt x="27908" y="3086"/>
                  </a:lnTo>
                  <a:lnTo>
                    <a:pt x="26758" y="3030"/>
                  </a:lnTo>
                  <a:lnTo>
                    <a:pt x="17334" y="2497"/>
                  </a:lnTo>
                  <a:lnTo>
                    <a:pt x="16604" y="2441"/>
                  </a:lnTo>
                  <a:lnTo>
                    <a:pt x="13996" y="2132"/>
                  </a:lnTo>
                  <a:lnTo>
                    <a:pt x="11948" y="1880"/>
                  </a:lnTo>
                  <a:lnTo>
                    <a:pt x="9929" y="1600"/>
                  </a:lnTo>
                  <a:lnTo>
                    <a:pt x="7910" y="1291"/>
                  </a:lnTo>
                  <a:lnTo>
                    <a:pt x="5890" y="926"/>
                  </a:lnTo>
                  <a:lnTo>
                    <a:pt x="3787" y="534"/>
                  </a:lnTo>
                  <a:lnTo>
                    <a:pt x="1655" y="113"/>
                  </a:lnTo>
                  <a:lnTo>
                    <a:pt x="1346" y="57"/>
                  </a:lnTo>
                  <a:lnTo>
                    <a:pt x="10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636;p41">
              <a:extLst>
                <a:ext uri="{FF2B5EF4-FFF2-40B4-BE49-F238E27FC236}">
                  <a16:creationId xmlns:a16="http://schemas.microsoft.com/office/drawing/2014/main" id="{E0FC2726-023B-BB10-6E43-E9772060BF4A}"/>
                </a:ext>
              </a:extLst>
            </p:cNvPr>
            <p:cNvSpPr/>
            <p:nvPr/>
          </p:nvSpPr>
          <p:spPr>
            <a:xfrm>
              <a:off x="3947850" y="2501084"/>
              <a:ext cx="1248402" cy="281582"/>
            </a:xfrm>
            <a:custGeom>
              <a:avLst/>
              <a:gdLst/>
              <a:ahLst/>
              <a:cxnLst/>
              <a:rect l="l" t="t" r="r" b="b"/>
              <a:pathLst>
                <a:path w="68773" h="15512" extrusionOk="0">
                  <a:moveTo>
                    <a:pt x="1290" y="1"/>
                  </a:moveTo>
                  <a:lnTo>
                    <a:pt x="1066" y="57"/>
                  </a:lnTo>
                  <a:lnTo>
                    <a:pt x="869" y="141"/>
                  </a:lnTo>
                  <a:lnTo>
                    <a:pt x="701" y="281"/>
                  </a:lnTo>
                  <a:lnTo>
                    <a:pt x="589" y="450"/>
                  </a:lnTo>
                  <a:lnTo>
                    <a:pt x="477" y="646"/>
                  </a:lnTo>
                  <a:lnTo>
                    <a:pt x="393" y="982"/>
                  </a:lnTo>
                  <a:lnTo>
                    <a:pt x="337" y="1347"/>
                  </a:lnTo>
                  <a:lnTo>
                    <a:pt x="224" y="2076"/>
                  </a:lnTo>
                  <a:lnTo>
                    <a:pt x="168" y="2862"/>
                  </a:lnTo>
                  <a:lnTo>
                    <a:pt x="112" y="3675"/>
                  </a:lnTo>
                  <a:lnTo>
                    <a:pt x="28" y="5274"/>
                  </a:lnTo>
                  <a:lnTo>
                    <a:pt x="0" y="6872"/>
                  </a:lnTo>
                  <a:lnTo>
                    <a:pt x="0" y="8471"/>
                  </a:lnTo>
                  <a:lnTo>
                    <a:pt x="28" y="8948"/>
                  </a:lnTo>
                  <a:lnTo>
                    <a:pt x="84" y="9425"/>
                  </a:lnTo>
                  <a:lnTo>
                    <a:pt x="112" y="9593"/>
                  </a:lnTo>
                  <a:lnTo>
                    <a:pt x="140" y="9789"/>
                  </a:lnTo>
                  <a:lnTo>
                    <a:pt x="224" y="9958"/>
                  </a:lnTo>
                  <a:lnTo>
                    <a:pt x="309" y="10098"/>
                  </a:lnTo>
                  <a:lnTo>
                    <a:pt x="421" y="10238"/>
                  </a:lnTo>
                  <a:lnTo>
                    <a:pt x="561" y="10378"/>
                  </a:lnTo>
                  <a:lnTo>
                    <a:pt x="701" y="10491"/>
                  </a:lnTo>
                  <a:lnTo>
                    <a:pt x="841" y="10603"/>
                  </a:lnTo>
                  <a:lnTo>
                    <a:pt x="1402" y="10911"/>
                  </a:lnTo>
                  <a:lnTo>
                    <a:pt x="1963" y="11192"/>
                  </a:lnTo>
                  <a:lnTo>
                    <a:pt x="2524" y="11444"/>
                  </a:lnTo>
                  <a:lnTo>
                    <a:pt x="3141" y="11641"/>
                  </a:lnTo>
                  <a:lnTo>
                    <a:pt x="4600" y="12061"/>
                  </a:lnTo>
                  <a:lnTo>
                    <a:pt x="6086" y="12454"/>
                  </a:lnTo>
                  <a:lnTo>
                    <a:pt x="7573" y="12819"/>
                  </a:lnTo>
                  <a:lnTo>
                    <a:pt x="9087" y="13155"/>
                  </a:lnTo>
                  <a:lnTo>
                    <a:pt x="10574" y="13464"/>
                  </a:lnTo>
                  <a:lnTo>
                    <a:pt x="12089" y="13716"/>
                  </a:lnTo>
                  <a:lnTo>
                    <a:pt x="13603" y="13968"/>
                  </a:lnTo>
                  <a:lnTo>
                    <a:pt x="15118" y="14193"/>
                  </a:lnTo>
                  <a:lnTo>
                    <a:pt x="17137" y="14417"/>
                  </a:lnTo>
                  <a:lnTo>
                    <a:pt x="19129" y="14642"/>
                  </a:lnTo>
                  <a:lnTo>
                    <a:pt x="21148" y="14838"/>
                  </a:lnTo>
                  <a:lnTo>
                    <a:pt x="23167" y="15006"/>
                  </a:lnTo>
                  <a:lnTo>
                    <a:pt x="25972" y="15203"/>
                  </a:lnTo>
                  <a:lnTo>
                    <a:pt x="28833" y="15371"/>
                  </a:lnTo>
                  <a:lnTo>
                    <a:pt x="30263" y="15427"/>
                  </a:lnTo>
                  <a:lnTo>
                    <a:pt x="31750" y="15483"/>
                  </a:lnTo>
                  <a:lnTo>
                    <a:pt x="34779" y="15483"/>
                  </a:lnTo>
                  <a:lnTo>
                    <a:pt x="35536" y="15511"/>
                  </a:lnTo>
                  <a:lnTo>
                    <a:pt x="36322" y="15483"/>
                  </a:lnTo>
                  <a:lnTo>
                    <a:pt x="37949" y="15427"/>
                  </a:lnTo>
                  <a:lnTo>
                    <a:pt x="39659" y="15343"/>
                  </a:lnTo>
                  <a:lnTo>
                    <a:pt x="41426" y="15287"/>
                  </a:lnTo>
                  <a:lnTo>
                    <a:pt x="42548" y="15231"/>
                  </a:lnTo>
                  <a:lnTo>
                    <a:pt x="43642" y="15146"/>
                  </a:lnTo>
                  <a:lnTo>
                    <a:pt x="45858" y="14978"/>
                  </a:lnTo>
                  <a:lnTo>
                    <a:pt x="48102" y="14754"/>
                  </a:lnTo>
                  <a:lnTo>
                    <a:pt x="50318" y="14557"/>
                  </a:lnTo>
                  <a:lnTo>
                    <a:pt x="51692" y="14417"/>
                  </a:lnTo>
                  <a:lnTo>
                    <a:pt x="53066" y="14249"/>
                  </a:lnTo>
                  <a:lnTo>
                    <a:pt x="55815" y="13828"/>
                  </a:lnTo>
                  <a:lnTo>
                    <a:pt x="57105" y="13632"/>
                  </a:lnTo>
                  <a:lnTo>
                    <a:pt x="58395" y="13408"/>
                  </a:lnTo>
                  <a:lnTo>
                    <a:pt x="59657" y="13155"/>
                  </a:lnTo>
                  <a:lnTo>
                    <a:pt x="60920" y="12875"/>
                  </a:lnTo>
                  <a:lnTo>
                    <a:pt x="62182" y="12566"/>
                  </a:lnTo>
                  <a:lnTo>
                    <a:pt x="63444" y="12230"/>
                  </a:lnTo>
                  <a:lnTo>
                    <a:pt x="64678" y="11893"/>
                  </a:lnTo>
                  <a:lnTo>
                    <a:pt x="65940" y="11528"/>
                  </a:lnTo>
                  <a:lnTo>
                    <a:pt x="66221" y="11416"/>
                  </a:lnTo>
                  <a:lnTo>
                    <a:pt x="66529" y="11276"/>
                  </a:lnTo>
                  <a:lnTo>
                    <a:pt x="67090" y="11052"/>
                  </a:lnTo>
                  <a:lnTo>
                    <a:pt x="67314" y="10939"/>
                  </a:lnTo>
                  <a:lnTo>
                    <a:pt x="67539" y="10855"/>
                  </a:lnTo>
                  <a:lnTo>
                    <a:pt x="67735" y="10743"/>
                  </a:lnTo>
                  <a:lnTo>
                    <a:pt x="67903" y="10603"/>
                  </a:lnTo>
                  <a:lnTo>
                    <a:pt x="68044" y="10463"/>
                  </a:lnTo>
                  <a:lnTo>
                    <a:pt x="68184" y="10322"/>
                  </a:lnTo>
                  <a:lnTo>
                    <a:pt x="68324" y="10182"/>
                  </a:lnTo>
                  <a:lnTo>
                    <a:pt x="68408" y="10014"/>
                  </a:lnTo>
                  <a:lnTo>
                    <a:pt x="68521" y="9845"/>
                  </a:lnTo>
                  <a:lnTo>
                    <a:pt x="68605" y="9649"/>
                  </a:lnTo>
                  <a:lnTo>
                    <a:pt x="68717" y="9256"/>
                  </a:lnTo>
                  <a:lnTo>
                    <a:pt x="68773" y="8808"/>
                  </a:lnTo>
                  <a:lnTo>
                    <a:pt x="68773" y="8359"/>
                  </a:lnTo>
                  <a:lnTo>
                    <a:pt x="68745" y="6788"/>
                  </a:lnTo>
                  <a:lnTo>
                    <a:pt x="68717" y="5246"/>
                  </a:lnTo>
                  <a:lnTo>
                    <a:pt x="68633" y="3703"/>
                  </a:lnTo>
                  <a:lnTo>
                    <a:pt x="68549" y="2160"/>
                  </a:lnTo>
                  <a:lnTo>
                    <a:pt x="68492" y="1768"/>
                  </a:lnTo>
                  <a:lnTo>
                    <a:pt x="68436" y="1375"/>
                  </a:lnTo>
                  <a:lnTo>
                    <a:pt x="68268" y="618"/>
                  </a:lnTo>
                  <a:lnTo>
                    <a:pt x="68212" y="478"/>
                  </a:lnTo>
                  <a:lnTo>
                    <a:pt x="68156" y="365"/>
                  </a:lnTo>
                  <a:lnTo>
                    <a:pt x="68072" y="253"/>
                  </a:lnTo>
                  <a:lnTo>
                    <a:pt x="67988" y="197"/>
                  </a:lnTo>
                  <a:lnTo>
                    <a:pt x="67875" y="113"/>
                  </a:lnTo>
                  <a:lnTo>
                    <a:pt x="67763" y="85"/>
                  </a:lnTo>
                  <a:lnTo>
                    <a:pt x="67483" y="57"/>
                  </a:lnTo>
                  <a:lnTo>
                    <a:pt x="67230" y="57"/>
                  </a:lnTo>
                  <a:lnTo>
                    <a:pt x="67006" y="113"/>
                  </a:lnTo>
                  <a:lnTo>
                    <a:pt x="66810" y="253"/>
                  </a:lnTo>
                  <a:lnTo>
                    <a:pt x="66641" y="422"/>
                  </a:lnTo>
                  <a:lnTo>
                    <a:pt x="66473" y="618"/>
                  </a:lnTo>
                  <a:lnTo>
                    <a:pt x="66305" y="786"/>
                  </a:lnTo>
                  <a:lnTo>
                    <a:pt x="66108" y="926"/>
                  </a:lnTo>
                  <a:lnTo>
                    <a:pt x="65912" y="1067"/>
                  </a:lnTo>
                  <a:lnTo>
                    <a:pt x="65463" y="1291"/>
                  </a:lnTo>
                  <a:lnTo>
                    <a:pt x="64987" y="1459"/>
                  </a:lnTo>
                  <a:lnTo>
                    <a:pt x="64285" y="1712"/>
                  </a:lnTo>
                  <a:lnTo>
                    <a:pt x="63584" y="1908"/>
                  </a:lnTo>
                  <a:lnTo>
                    <a:pt x="62883" y="2076"/>
                  </a:lnTo>
                  <a:lnTo>
                    <a:pt x="62154" y="2217"/>
                  </a:lnTo>
                  <a:lnTo>
                    <a:pt x="60751" y="2469"/>
                  </a:lnTo>
                  <a:lnTo>
                    <a:pt x="59349" y="2693"/>
                  </a:lnTo>
                  <a:lnTo>
                    <a:pt x="57919" y="2890"/>
                  </a:lnTo>
                  <a:lnTo>
                    <a:pt x="56488" y="3058"/>
                  </a:lnTo>
                  <a:lnTo>
                    <a:pt x="55086" y="3198"/>
                  </a:lnTo>
                  <a:lnTo>
                    <a:pt x="53655" y="3310"/>
                  </a:lnTo>
                  <a:lnTo>
                    <a:pt x="52225" y="3423"/>
                  </a:lnTo>
                  <a:lnTo>
                    <a:pt x="50794" y="3479"/>
                  </a:lnTo>
                  <a:lnTo>
                    <a:pt x="48663" y="3535"/>
                  </a:lnTo>
                  <a:lnTo>
                    <a:pt x="46503" y="3591"/>
                  </a:lnTo>
                  <a:lnTo>
                    <a:pt x="42240" y="3647"/>
                  </a:lnTo>
                  <a:lnTo>
                    <a:pt x="33685" y="3675"/>
                  </a:lnTo>
                  <a:lnTo>
                    <a:pt x="30544" y="3675"/>
                  </a:lnTo>
                  <a:lnTo>
                    <a:pt x="27431" y="3647"/>
                  </a:lnTo>
                  <a:lnTo>
                    <a:pt x="21176" y="3563"/>
                  </a:lnTo>
                  <a:lnTo>
                    <a:pt x="19381" y="3535"/>
                  </a:lnTo>
                  <a:lnTo>
                    <a:pt x="17558" y="3451"/>
                  </a:lnTo>
                  <a:lnTo>
                    <a:pt x="15763" y="3366"/>
                  </a:lnTo>
                  <a:lnTo>
                    <a:pt x="13940" y="3226"/>
                  </a:lnTo>
                  <a:lnTo>
                    <a:pt x="12145" y="3058"/>
                  </a:lnTo>
                  <a:lnTo>
                    <a:pt x="10350" y="2834"/>
                  </a:lnTo>
                  <a:lnTo>
                    <a:pt x="8555" y="2581"/>
                  </a:lnTo>
                  <a:lnTo>
                    <a:pt x="6788" y="2245"/>
                  </a:lnTo>
                  <a:lnTo>
                    <a:pt x="5441" y="1964"/>
                  </a:lnTo>
                  <a:lnTo>
                    <a:pt x="4796" y="1824"/>
                  </a:lnTo>
                  <a:lnTo>
                    <a:pt x="4151" y="1628"/>
                  </a:lnTo>
                  <a:lnTo>
                    <a:pt x="3843" y="1515"/>
                  </a:lnTo>
                  <a:lnTo>
                    <a:pt x="3534" y="1403"/>
                  </a:lnTo>
                  <a:lnTo>
                    <a:pt x="3225" y="1235"/>
                  </a:lnTo>
                  <a:lnTo>
                    <a:pt x="2917" y="1095"/>
                  </a:lnTo>
                  <a:lnTo>
                    <a:pt x="2636" y="898"/>
                  </a:lnTo>
                  <a:lnTo>
                    <a:pt x="2356" y="702"/>
                  </a:lnTo>
                  <a:lnTo>
                    <a:pt x="2104" y="450"/>
                  </a:lnTo>
                  <a:lnTo>
                    <a:pt x="1823" y="197"/>
                  </a:lnTo>
                  <a:lnTo>
                    <a:pt x="1767" y="113"/>
                  </a:lnTo>
                  <a:lnTo>
                    <a:pt x="1683" y="57"/>
                  </a:lnTo>
                  <a:lnTo>
                    <a:pt x="14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4701DBA-C5A9-5781-0127-F3ED866C88D2}"/>
              </a:ext>
            </a:extLst>
          </p:cNvPr>
          <p:cNvSpPr txBox="1"/>
          <p:nvPr/>
        </p:nvSpPr>
        <p:spPr>
          <a:xfrm>
            <a:off x="254833" y="3960912"/>
            <a:ext cx="861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dirty="0">
                <a:latin typeface="Fira Sans Extra Condensed"/>
              </a:rPr>
              <a:t>Stem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00F741-795A-580F-9E0C-570B754C12C3}"/>
              </a:ext>
            </a:extLst>
          </p:cNvPr>
          <p:cNvSpPr txBox="1"/>
          <p:nvPr/>
        </p:nvSpPr>
        <p:spPr>
          <a:xfrm>
            <a:off x="7118128" y="4335021"/>
            <a:ext cx="19706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algn="just">
              <a:buFont typeface="Wingdings" panose="05000000000000000000" pitchFamily="2" charset="2"/>
              <a:buChar char="Ø"/>
            </a:pPr>
            <a:r>
              <a:rPr lang="en-GB" sz="900" dirty="0"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rPr>
              <a:t>Represent 10% of palm fruit waste</a:t>
            </a:r>
          </a:p>
          <a:p>
            <a:pPr marL="171450" lvl="0" indent="-171450" algn="just">
              <a:buFont typeface="Wingdings" panose="05000000000000000000" pitchFamily="2" charset="2"/>
              <a:buChar char="Ø"/>
            </a:pPr>
            <a:r>
              <a:rPr lang="en-GB" sz="900" dirty="0"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rPr>
              <a:t>Used in cosmetics, as it reduces the visible signs of aging</a:t>
            </a:r>
          </a:p>
        </p:txBody>
      </p:sp>
    </p:spTree>
    <p:extLst>
      <p:ext uri="{BB962C8B-B14F-4D97-AF65-F5344CB8AC3E}">
        <p14:creationId xmlns:p14="http://schemas.microsoft.com/office/powerpoint/2010/main" val="404192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37"/>
          <p:cNvSpPr txBox="1">
            <a:spLocks noGrp="1"/>
          </p:cNvSpPr>
          <p:nvPr>
            <p:ph type="title"/>
          </p:nvPr>
        </p:nvSpPr>
        <p:spPr>
          <a:xfrm>
            <a:off x="5162060" y="2286734"/>
            <a:ext cx="2445448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SOLUTION</a:t>
            </a:r>
            <a:endParaRPr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64" name="Google Shape;864;p37"/>
          <p:cNvSpPr txBox="1">
            <a:spLocks noGrp="1"/>
          </p:cNvSpPr>
          <p:nvPr>
            <p:ph type="body" idx="1"/>
          </p:nvPr>
        </p:nvSpPr>
        <p:spPr>
          <a:xfrm>
            <a:off x="5162065" y="2750390"/>
            <a:ext cx="2992584" cy="6786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SzPts val="1100"/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quantities of date palm waste can be converted into :</a:t>
            </a:r>
          </a:p>
          <a:p>
            <a:pPr marL="0" indent="0" algn="just">
              <a:lnSpc>
                <a:spcPct val="150000"/>
              </a:lnSpc>
              <a:buSzPts val="1100"/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5" name="Google Shape;865;p37"/>
          <p:cNvSpPr txBox="1">
            <a:spLocks noGrp="1"/>
          </p:cNvSpPr>
          <p:nvPr>
            <p:ph type="body" idx="2"/>
          </p:nvPr>
        </p:nvSpPr>
        <p:spPr>
          <a:xfrm>
            <a:off x="959715" y="2783858"/>
            <a:ext cx="3387432" cy="15782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SzPts val="1100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Taviraj Medium"/>
              </a:rPr>
              <a:t>Environmental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  <a:sym typeface="Taviraj Medium"/>
            </a:endParaRPr>
          </a:p>
          <a:p>
            <a:pPr marL="0" indent="0" algn="just">
              <a:buSzPts val="1100"/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  <a:sym typeface="Taviraj Medium"/>
            </a:endParaRPr>
          </a:p>
          <a:p>
            <a:pPr marL="0" indent="0" algn="just">
              <a:buSzPts val="1100"/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  <a:sym typeface="Taviraj Medium"/>
            </a:endParaRPr>
          </a:p>
          <a:p>
            <a:pPr marL="0" indent="0" algn="just">
              <a:buSzPts val="1100"/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sym typeface="Taviraj Medium"/>
              </a:rPr>
              <a:t>Emergence of the red date palm weevil.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  <a:sym typeface="Taviraj Medium"/>
            </a:endParaRPr>
          </a:p>
        </p:txBody>
      </p:sp>
      <p:sp>
        <p:nvSpPr>
          <p:cNvPr id="866" name="Google Shape;866;p37"/>
          <p:cNvSpPr txBox="1">
            <a:spLocks noGrp="1"/>
          </p:cNvSpPr>
          <p:nvPr>
            <p:ph type="title" idx="3"/>
          </p:nvPr>
        </p:nvSpPr>
        <p:spPr>
          <a:xfrm>
            <a:off x="1394426" y="2286734"/>
            <a:ext cx="2465542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>
                    <a:lumMod val="50000"/>
                  </a:schemeClr>
                </a:solidFill>
              </a:rPr>
              <a:t>PROBLEM</a:t>
            </a:r>
            <a:endParaRPr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67" name="Google Shape;867;p37"/>
          <p:cNvSpPr txBox="1">
            <a:spLocks noGrp="1"/>
          </p:cNvSpPr>
          <p:nvPr>
            <p:ph type="title" idx="4"/>
          </p:nvPr>
        </p:nvSpPr>
        <p:spPr>
          <a:xfrm>
            <a:off x="830362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Problem </a:t>
            </a:r>
            <a:r>
              <a:rPr lang="en-US" dirty="0"/>
              <a:t>Statement</a:t>
            </a:r>
            <a:endParaRPr dirty="0"/>
          </a:p>
        </p:txBody>
      </p:sp>
      <p:grpSp>
        <p:nvGrpSpPr>
          <p:cNvPr id="868" name="Google Shape;868;p37"/>
          <p:cNvGrpSpPr/>
          <p:nvPr/>
        </p:nvGrpSpPr>
        <p:grpSpPr>
          <a:xfrm>
            <a:off x="6089545" y="1751566"/>
            <a:ext cx="469887" cy="469887"/>
            <a:chOff x="1487200" y="4993750"/>
            <a:chExt cx="483125" cy="483125"/>
          </a:xfrm>
          <a:solidFill>
            <a:schemeClr val="bg1">
              <a:lumMod val="60000"/>
              <a:lumOff val="40000"/>
            </a:schemeClr>
          </a:solidFill>
        </p:grpSpPr>
        <p:sp>
          <p:nvSpPr>
            <p:cNvPr id="869" name="Google Shape;869;p37"/>
            <p:cNvSpPr/>
            <p:nvPr/>
          </p:nvSpPr>
          <p:spPr>
            <a:xfrm>
              <a:off x="148720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2"/>
                    <a:pt x="11822" y="18193"/>
                    <a:pt x="9661" y="18193"/>
                  </a:cubicBezTo>
                  <a:cubicBezTo>
                    <a:pt x="7500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870" name="Google Shape;870;p37"/>
            <p:cNvSpPr/>
            <p:nvPr/>
          </p:nvSpPr>
          <p:spPr>
            <a:xfrm>
              <a:off x="1602600" y="5143950"/>
              <a:ext cx="250350" cy="182725"/>
            </a:xfrm>
            <a:custGeom>
              <a:avLst/>
              <a:gdLst/>
              <a:ahLst/>
              <a:cxnLst/>
              <a:rect l="l" t="t" r="r" b="b"/>
              <a:pathLst>
                <a:path w="10014" h="7309" extrusionOk="0">
                  <a:moveTo>
                    <a:pt x="8149" y="1134"/>
                  </a:moveTo>
                  <a:cubicBezTo>
                    <a:pt x="8294" y="1134"/>
                    <a:pt x="8439" y="1189"/>
                    <a:pt x="8549" y="1300"/>
                  </a:cubicBezTo>
                  <a:cubicBezTo>
                    <a:pt x="8769" y="1520"/>
                    <a:pt x="8769" y="1879"/>
                    <a:pt x="8549" y="2100"/>
                  </a:cubicBezTo>
                  <a:lnTo>
                    <a:pt x="4639" y="6007"/>
                  </a:lnTo>
                  <a:cubicBezTo>
                    <a:pt x="4527" y="6120"/>
                    <a:pt x="4377" y="6177"/>
                    <a:pt x="4227" y="6177"/>
                  </a:cubicBezTo>
                  <a:cubicBezTo>
                    <a:pt x="4081" y="6177"/>
                    <a:pt x="3937" y="6123"/>
                    <a:pt x="3830" y="6016"/>
                  </a:cubicBezTo>
                  <a:lnTo>
                    <a:pt x="1547" y="3748"/>
                  </a:lnTo>
                  <a:cubicBezTo>
                    <a:pt x="1296" y="3534"/>
                    <a:pt x="1281" y="3151"/>
                    <a:pt x="1514" y="2918"/>
                  </a:cubicBezTo>
                  <a:cubicBezTo>
                    <a:pt x="1626" y="2806"/>
                    <a:pt x="1771" y="2750"/>
                    <a:pt x="1916" y="2750"/>
                  </a:cubicBezTo>
                  <a:cubicBezTo>
                    <a:pt x="2074" y="2750"/>
                    <a:pt x="2232" y="2817"/>
                    <a:pt x="2344" y="2948"/>
                  </a:cubicBezTo>
                  <a:lnTo>
                    <a:pt x="3784" y="4388"/>
                  </a:lnTo>
                  <a:cubicBezTo>
                    <a:pt x="3793" y="4401"/>
                    <a:pt x="3805" y="4410"/>
                    <a:pt x="3817" y="4419"/>
                  </a:cubicBezTo>
                  <a:cubicBezTo>
                    <a:pt x="3817" y="4422"/>
                    <a:pt x="3820" y="4422"/>
                    <a:pt x="3823" y="4425"/>
                  </a:cubicBezTo>
                  <a:cubicBezTo>
                    <a:pt x="3934" y="4535"/>
                    <a:pt x="4078" y="4590"/>
                    <a:pt x="4222" y="4590"/>
                  </a:cubicBezTo>
                  <a:cubicBezTo>
                    <a:pt x="4367" y="4590"/>
                    <a:pt x="4512" y="4535"/>
                    <a:pt x="4624" y="4425"/>
                  </a:cubicBezTo>
                  <a:lnTo>
                    <a:pt x="7749" y="1300"/>
                  </a:lnTo>
                  <a:cubicBezTo>
                    <a:pt x="7859" y="1189"/>
                    <a:pt x="8004" y="1134"/>
                    <a:pt x="8149" y="1134"/>
                  </a:cubicBezTo>
                  <a:close/>
                  <a:moveTo>
                    <a:pt x="8146" y="1"/>
                  </a:moveTo>
                  <a:cubicBezTo>
                    <a:pt x="7712" y="1"/>
                    <a:pt x="7279" y="166"/>
                    <a:pt x="6949" y="496"/>
                  </a:cubicBezTo>
                  <a:lnTo>
                    <a:pt x="6946" y="496"/>
                  </a:lnTo>
                  <a:lnTo>
                    <a:pt x="4219" y="3223"/>
                  </a:lnTo>
                  <a:lnTo>
                    <a:pt x="3144" y="2148"/>
                  </a:lnTo>
                  <a:cubicBezTo>
                    <a:pt x="2808" y="1779"/>
                    <a:pt x="2348" y="1594"/>
                    <a:pt x="1887" y="1594"/>
                  </a:cubicBezTo>
                  <a:cubicBezTo>
                    <a:pt x="1453" y="1594"/>
                    <a:pt x="1019" y="1758"/>
                    <a:pt x="686" y="2091"/>
                  </a:cubicBezTo>
                  <a:cubicBezTo>
                    <a:pt x="1" y="2776"/>
                    <a:pt x="28" y="3896"/>
                    <a:pt x="747" y="4549"/>
                  </a:cubicBezTo>
                  <a:lnTo>
                    <a:pt x="3029" y="6819"/>
                  </a:lnTo>
                  <a:cubicBezTo>
                    <a:pt x="3344" y="7131"/>
                    <a:pt x="3768" y="7308"/>
                    <a:pt x="4214" y="7308"/>
                  </a:cubicBezTo>
                  <a:cubicBezTo>
                    <a:pt x="4218" y="7308"/>
                    <a:pt x="4221" y="7308"/>
                    <a:pt x="4225" y="7308"/>
                  </a:cubicBezTo>
                  <a:cubicBezTo>
                    <a:pt x="4678" y="7308"/>
                    <a:pt x="5116" y="7127"/>
                    <a:pt x="5439" y="6807"/>
                  </a:cubicBezTo>
                  <a:lnTo>
                    <a:pt x="9349" y="2900"/>
                  </a:lnTo>
                  <a:cubicBezTo>
                    <a:pt x="10013" y="2236"/>
                    <a:pt x="10013" y="1161"/>
                    <a:pt x="9349" y="499"/>
                  </a:cubicBezTo>
                  <a:cubicBezTo>
                    <a:pt x="9017" y="167"/>
                    <a:pt x="8581" y="1"/>
                    <a:pt x="81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871" name="Google Shape;871;p37"/>
          <p:cNvGrpSpPr/>
          <p:nvPr/>
        </p:nvGrpSpPr>
        <p:grpSpPr>
          <a:xfrm>
            <a:off x="2367211" y="1766557"/>
            <a:ext cx="469887" cy="469887"/>
            <a:chOff x="2081650" y="4993750"/>
            <a:chExt cx="483125" cy="483125"/>
          </a:xfrm>
          <a:solidFill>
            <a:schemeClr val="bg1">
              <a:lumMod val="60000"/>
              <a:lumOff val="40000"/>
            </a:schemeClr>
          </a:solidFill>
        </p:grpSpPr>
        <p:sp>
          <p:nvSpPr>
            <p:cNvPr id="872" name="Google Shape;872;p37"/>
            <p:cNvSpPr/>
            <p:nvPr/>
          </p:nvSpPr>
          <p:spPr>
            <a:xfrm>
              <a:off x="208165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3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0"/>
                    <a:pt x="11824" y="18193"/>
                    <a:pt x="9663" y="18193"/>
                  </a:cubicBezTo>
                  <a:cubicBezTo>
                    <a:pt x="7501" y="18193"/>
                    <a:pt x="5342" y="17350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1" y="1133"/>
                    <a:pt x="9663" y="1133"/>
                  </a:cubicBezTo>
                  <a:close/>
                  <a:moveTo>
                    <a:pt x="9663" y="1"/>
                  </a:moveTo>
                  <a:cubicBezTo>
                    <a:pt x="7117" y="1"/>
                    <a:pt x="4699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9" y="18310"/>
                    <a:pt x="7117" y="19325"/>
                    <a:pt x="9663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73" name="Google Shape;873;p37"/>
            <p:cNvSpPr/>
            <p:nvPr/>
          </p:nvSpPr>
          <p:spPr>
            <a:xfrm>
              <a:off x="2209375" y="5125625"/>
              <a:ext cx="227600" cy="219350"/>
            </a:xfrm>
            <a:custGeom>
              <a:avLst/>
              <a:gdLst/>
              <a:ahLst/>
              <a:cxnLst/>
              <a:rect l="l" t="t" r="r" b="b"/>
              <a:pathLst>
                <a:path w="9104" h="8774" extrusionOk="0">
                  <a:moveTo>
                    <a:pt x="7232" y="1143"/>
                  </a:moveTo>
                  <a:cubicBezTo>
                    <a:pt x="7377" y="1143"/>
                    <a:pt x="7522" y="1198"/>
                    <a:pt x="7633" y="1308"/>
                  </a:cubicBezTo>
                  <a:cubicBezTo>
                    <a:pt x="7851" y="1528"/>
                    <a:pt x="7854" y="1882"/>
                    <a:pt x="7639" y="2102"/>
                  </a:cubicBezTo>
                  <a:lnTo>
                    <a:pt x="5755" y="3986"/>
                  </a:lnTo>
                  <a:cubicBezTo>
                    <a:pt x="5532" y="4210"/>
                    <a:pt x="5532" y="4566"/>
                    <a:pt x="5755" y="4789"/>
                  </a:cubicBezTo>
                  <a:lnTo>
                    <a:pt x="7639" y="6673"/>
                  </a:lnTo>
                  <a:cubicBezTo>
                    <a:pt x="7854" y="6894"/>
                    <a:pt x="7851" y="7247"/>
                    <a:pt x="7633" y="7468"/>
                  </a:cubicBezTo>
                  <a:cubicBezTo>
                    <a:pt x="7522" y="7577"/>
                    <a:pt x="7377" y="7633"/>
                    <a:pt x="7232" y="7633"/>
                  </a:cubicBezTo>
                  <a:cubicBezTo>
                    <a:pt x="7090" y="7633"/>
                    <a:pt x="6948" y="7580"/>
                    <a:pt x="6839" y="7474"/>
                  </a:cubicBezTo>
                  <a:lnTo>
                    <a:pt x="6830" y="7468"/>
                  </a:lnTo>
                  <a:lnTo>
                    <a:pt x="4946" y="5650"/>
                  </a:lnTo>
                  <a:cubicBezTo>
                    <a:pt x="4836" y="5544"/>
                    <a:pt x="4695" y="5491"/>
                    <a:pt x="4554" y="5491"/>
                  </a:cubicBezTo>
                  <a:cubicBezTo>
                    <a:pt x="4412" y="5491"/>
                    <a:pt x="4271" y="5544"/>
                    <a:pt x="4161" y="5650"/>
                  </a:cubicBezTo>
                  <a:lnTo>
                    <a:pt x="2277" y="7468"/>
                  </a:lnTo>
                  <a:lnTo>
                    <a:pt x="2268" y="7474"/>
                  </a:lnTo>
                  <a:cubicBezTo>
                    <a:pt x="2159" y="7580"/>
                    <a:pt x="2017" y="7633"/>
                    <a:pt x="1875" y="7633"/>
                  </a:cubicBezTo>
                  <a:cubicBezTo>
                    <a:pt x="1730" y="7633"/>
                    <a:pt x="1585" y="7577"/>
                    <a:pt x="1474" y="7468"/>
                  </a:cubicBezTo>
                  <a:cubicBezTo>
                    <a:pt x="1256" y="7247"/>
                    <a:pt x="1253" y="6894"/>
                    <a:pt x="1468" y="6673"/>
                  </a:cubicBezTo>
                  <a:lnTo>
                    <a:pt x="3352" y="4789"/>
                  </a:lnTo>
                  <a:cubicBezTo>
                    <a:pt x="3575" y="4566"/>
                    <a:pt x="3575" y="4210"/>
                    <a:pt x="3352" y="3986"/>
                  </a:cubicBezTo>
                  <a:lnTo>
                    <a:pt x="1468" y="2102"/>
                  </a:lnTo>
                  <a:cubicBezTo>
                    <a:pt x="1253" y="1882"/>
                    <a:pt x="1256" y="1528"/>
                    <a:pt x="1474" y="1308"/>
                  </a:cubicBezTo>
                  <a:cubicBezTo>
                    <a:pt x="1585" y="1198"/>
                    <a:pt x="1730" y="1143"/>
                    <a:pt x="1875" y="1143"/>
                  </a:cubicBezTo>
                  <a:cubicBezTo>
                    <a:pt x="2017" y="1143"/>
                    <a:pt x="2159" y="1196"/>
                    <a:pt x="2268" y="1302"/>
                  </a:cubicBezTo>
                  <a:lnTo>
                    <a:pt x="2277" y="1308"/>
                  </a:lnTo>
                  <a:lnTo>
                    <a:pt x="4161" y="3126"/>
                  </a:lnTo>
                  <a:cubicBezTo>
                    <a:pt x="4271" y="3231"/>
                    <a:pt x="4412" y="3284"/>
                    <a:pt x="4554" y="3284"/>
                  </a:cubicBezTo>
                  <a:cubicBezTo>
                    <a:pt x="4695" y="3284"/>
                    <a:pt x="4836" y="3231"/>
                    <a:pt x="4946" y="3126"/>
                  </a:cubicBezTo>
                  <a:lnTo>
                    <a:pt x="6830" y="1308"/>
                  </a:lnTo>
                  <a:lnTo>
                    <a:pt x="6839" y="1302"/>
                  </a:lnTo>
                  <a:cubicBezTo>
                    <a:pt x="6948" y="1196"/>
                    <a:pt x="7090" y="1143"/>
                    <a:pt x="7232" y="1143"/>
                  </a:cubicBezTo>
                  <a:close/>
                  <a:moveTo>
                    <a:pt x="1865" y="0"/>
                  </a:moveTo>
                  <a:cubicBezTo>
                    <a:pt x="1430" y="0"/>
                    <a:pt x="995" y="166"/>
                    <a:pt x="664" y="499"/>
                  </a:cubicBezTo>
                  <a:cubicBezTo>
                    <a:pt x="0" y="1163"/>
                    <a:pt x="3" y="2241"/>
                    <a:pt x="667" y="2902"/>
                  </a:cubicBezTo>
                  <a:lnTo>
                    <a:pt x="2153" y="4388"/>
                  </a:lnTo>
                  <a:lnTo>
                    <a:pt x="667" y="5873"/>
                  </a:lnTo>
                  <a:cubicBezTo>
                    <a:pt x="0" y="6535"/>
                    <a:pt x="0" y="7610"/>
                    <a:pt x="661" y="8274"/>
                  </a:cubicBezTo>
                  <a:cubicBezTo>
                    <a:pt x="995" y="8607"/>
                    <a:pt x="1431" y="8774"/>
                    <a:pt x="1868" y="8774"/>
                  </a:cubicBezTo>
                  <a:cubicBezTo>
                    <a:pt x="2301" y="8774"/>
                    <a:pt x="2734" y="8609"/>
                    <a:pt x="3065" y="8280"/>
                  </a:cubicBezTo>
                  <a:lnTo>
                    <a:pt x="4554" y="6846"/>
                  </a:lnTo>
                  <a:lnTo>
                    <a:pt x="6042" y="8280"/>
                  </a:lnTo>
                  <a:cubicBezTo>
                    <a:pt x="6373" y="8609"/>
                    <a:pt x="6806" y="8774"/>
                    <a:pt x="7239" y="8774"/>
                  </a:cubicBezTo>
                  <a:cubicBezTo>
                    <a:pt x="7675" y="8774"/>
                    <a:pt x="8111" y="8607"/>
                    <a:pt x="8443" y="8274"/>
                  </a:cubicBezTo>
                  <a:cubicBezTo>
                    <a:pt x="9104" y="7610"/>
                    <a:pt x="9104" y="6535"/>
                    <a:pt x="8440" y="5873"/>
                  </a:cubicBezTo>
                  <a:lnTo>
                    <a:pt x="6957" y="4388"/>
                  </a:lnTo>
                  <a:lnTo>
                    <a:pt x="8440" y="2902"/>
                  </a:lnTo>
                  <a:cubicBezTo>
                    <a:pt x="8760" y="2585"/>
                    <a:pt x="8938" y="2153"/>
                    <a:pt x="8938" y="1703"/>
                  </a:cubicBezTo>
                  <a:cubicBezTo>
                    <a:pt x="8938" y="1018"/>
                    <a:pt x="8524" y="399"/>
                    <a:pt x="7893" y="133"/>
                  </a:cubicBezTo>
                  <a:cubicBezTo>
                    <a:pt x="7682" y="46"/>
                    <a:pt x="7460" y="3"/>
                    <a:pt x="7239" y="3"/>
                  </a:cubicBezTo>
                  <a:cubicBezTo>
                    <a:pt x="6799" y="3"/>
                    <a:pt x="6366" y="174"/>
                    <a:pt x="6042" y="496"/>
                  </a:cubicBezTo>
                  <a:lnTo>
                    <a:pt x="4554" y="1930"/>
                  </a:lnTo>
                  <a:lnTo>
                    <a:pt x="3065" y="496"/>
                  </a:lnTo>
                  <a:cubicBezTo>
                    <a:pt x="2733" y="165"/>
                    <a:pt x="2299" y="0"/>
                    <a:pt x="18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874" name="Google Shape;874;p37"/>
          <p:cNvGrpSpPr/>
          <p:nvPr/>
        </p:nvGrpSpPr>
        <p:grpSpPr>
          <a:xfrm>
            <a:off x="4524300" y="1242225"/>
            <a:ext cx="95400" cy="3116250"/>
            <a:chOff x="4524300" y="1013625"/>
            <a:chExt cx="95400" cy="3116250"/>
          </a:xfrm>
          <a:blipFill>
            <a:blip r:embed="rId3"/>
            <a:tile tx="0" ty="0" sx="100000" sy="100000" flip="none" algn="tl"/>
          </a:blipFill>
        </p:grpSpPr>
        <p:sp>
          <p:nvSpPr>
            <p:cNvPr id="875" name="Google Shape;875;p37"/>
            <p:cNvSpPr/>
            <p:nvPr/>
          </p:nvSpPr>
          <p:spPr>
            <a:xfrm>
              <a:off x="4524300" y="1013625"/>
              <a:ext cx="95400" cy="10383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7"/>
            <p:cNvSpPr/>
            <p:nvPr/>
          </p:nvSpPr>
          <p:spPr>
            <a:xfrm>
              <a:off x="4524300" y="1534125"/>
              <a:ext cx="95400" cy="10383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7"/>
            <p:cNvSpPr/>
            <p:nvPr/>
          </p:nvSpPr>
          <p:spPr>
            <a:xfrm>
              <a:off x="4524300" y="2053275"/>
              <a:ext cx="95400" cy="10383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7"/>
            <p:cNvSpPr/>
            <p:nvPr/>
          </p:nvSpPr>
          <p:spPr>
            <a:xfrm>
              <a:off x="4524300" y="2565875"/>
              <a:ext cx="95400" cy="10383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7"/>
            <p:cNvSpPr/>
            <p:nvPr/>
          </p:nvSpPr>
          <p:spPr>
            <a:xfrm>
              <a:off x="4524300" y="3091575"/>
              <a:ext cx="95400" cy="10383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7"/>
            <p:cNvSpPr/>
            <p:nvPr/>
          </p:nvSpPr>
          <p:spPr>
            <a:xfrm>
              <a:off x="4524300" y="3610723"/>
              <a:ext cx="95400" cy="5190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871;p37">
            <a:extLst>
              <a:ext uri="{FF2B5EF4-FFF2-40B4-BE49-F238E27FC236}">
                <a16:creationId xmlns:a16="http://schemas.microsoft.com/office/drawing/2014/main" id="{05895139-4D75-F135-7899-045D4C320EB8}"/>
              </a:ext>
            </a:extLst>
          </p:cNvPr>
          <p:cNvGrpSpPr/>
          <p:nvPr/>
        </p:nvGrpSpPr>
        <p:grpSpPr>
          <a:xfrm>
            <a:off x="714460" y="2892972"/>
            <a:ext cx="223590" cy="228600"/>
            <a:chOff x="2081650" y="4993750"/>
            <a:chExt cx="483125" cy="483125"/>
          </a:xfrm>
          <a:solidFill>
            <a:schemeClr val="bg1">
              <a:lumMod val="60000"/>
              <a:lumOff val="40000"/>
            </a:schemeClr>
          </a:solidFill>
        </p:grpSpPr>
        <p:sp>
          <p:nvSpPr>
            <p:cNvPr id="5" name="Google Shape;872;p37">
              <a:extLst>
                <a:ext uri="{FF2B5EF4-FFF2-40B4-BE49-F238E27FC236}">
                  <a16:creationId xmlns:a16="http://schemas.microsoft.com/office/drawing/2014/main" id="{E3CC63BC-3B72-BDC5-C25B-50AE6C64865D}"/>
                </a:ext>
              </a:extLst>
            </p:cNvPr>
            <p:cNvSpPr/>
            <p:nvPr/>
          </p:nvSpPr>
          <p:spPr>
            <a:xfrm>
              <a:off x="208165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3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0"/>
                    <a:pt x="11824" y="18193"/>
                    <a:pt x="9663" y="18193"/>
                  </a:cubicBezTo>
                  <a:cubicBezTo>
                    <a:pt x="7501" y="18193"/>
                    <a:pt x="5342" y="17350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1" y="1133"/>
                    <a:pt x="9663" y="1133"/>
                  </a:cubicBezTo>
                  <a:close/>
                  <a:moveTo>
                    <a:pt x="9663" y="1"/>
                  </a:moveTo>
                  <a:cubicBezTo>
                    <a:pt x="7117" y="1"/>
                    <a:pt x="4699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9" y="18310"/>
                    <a:pt x="7117" y="19325"/>
                    <a:pt x="9663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" name="Google Shape;873;p37">
              <a:extLst>
                <a:ext uri="{FF2B5EF4-FFF2-40B4-BE49-F238E27FC236}">
                  <a16:creationId xmlns:a16="http://schemas.microsoft.com/office/drawing/2014/main" id="{D38FCBFF-43AC-5356-F822-2F4C80479F4A}"/>
                </a:ext>
              </a:extLst>
            </p:cNvPr>
            <p:cNvSpPr/>
            <p:nvPr/>
          </p:nvSpPr>
          <p:spPr>
            <a:xfrm>
              <a:off x="2209375" y="5125625"/>
              <a:ext cx="227600" cy="219350"/>
            </a:xfrm>
            <a:custGeom>
              <a:avLst/>
              <a:gdLst/>
              <a:ahLst/>
              <a:cxnLst/>
              <a:rect l="l" t="t" r="r" b="b"/>
              <a:pathLst>
                <a:path w="9104" h="8774" extrusionOk="0">
                  <a:moveTo>
                    <a:pt x="7232" y="1143"/>
                  </a:moveTo>
                  <a:cubicBezTo>
                    <a:pt x="7377" y="1143"/>
                    <a:pt x="7522" y="1198"/>
                    <a:pt x="7633" y="1308"/>
                  </a:cubicBezTo>
                  <a:cubicBezTo>
                    <a:pt x="7851" y="1528"/>
                    <a:pt x="7854" y="1882"/>
                    <a:pt x="7639" y="2102"/>
                  </a:cubicBezTo>
                  <a:lnTo>
                    <a:pt x="5755" y="3986"/>
                  </a:lnTo>
                  <a:cubicBezTo>
                    <a:pt x="5532" y="4210"/>
                    <a:pt x="5532" y="4566"/>
                    <a:pt x="5755" y="4789"/>
                  </a:cubicBezTo>
                  <a:lnTo>
                    <a:pt x="7639" y="6673"/>
                  </a:lnTo>
                  <a:cubicBezTo>
                    <a:pt x="7854" y="6894"/>
                    <a:pt x="7851" y="7247"/>
                    <a:pt x="7633" y="7468"/>
                  </a:cubicBezTo>
                  <a:cubicBezTo>
                    <a:pt x="7522" y="7577"/>
                    <a:pt x="7377" y="7633"/>
                    <a:pt x="7232" y="7633"/>
                  </a:cubicBezTo>
                  <a:cubicBezTo>
                    <a:pt x="7090" y="7633"/>
                    <a:pt x="6948" y="7580"/>
                    <a:pt x="6839" y="7474"/>
                  </a:cubicBezTo>
                  <a:lnTo>
                    <a:pt x="6830" y="7468"/>
                  </a:lnTo>
                  <a:lnTo>
                    <a:pt x="4946" y="5650"/>
                  </a:lnTo>
                  <a:cubicBezTo>
                    <a:pt x="4836" y="5544"/>
                    <a:pt x="4695" y="5491"/>
                    <a:pt x="4554" y="5491"/>
                  </a:cubicBezTo>
                  <a:cubicBezTo>
                    <a:pt x="4412" y="5491"/>
                    <a:pt x="4271" y="5544"/>
                    <a:pt x="4161" y="5650"/>
                  </a:cubicBezTo>
                  <a:lnTo>
                    <a:pt x="2277" y="7468"/>
                  </a:lnTo>
                  <a:lnTo>
                    <a:pt x="2268" y="7474"/>
                  </a:lnTo>
                  <a:cubicBezTo>
                    <a:pt x="2159" y="7580"/>
                    <a:pt x="2017" y="7633"/>
                    <a:pt x="1875" y="7633"/>
                  </a:cubicBezTo>
                  <a:cubicBezTo>
                    <a:pt x="1730" y="7633"/>
                    <a:pt x="1585" y="7577"/>
                    <a:pt x="1474" y="7468"/>
                  </a:cubicBezTo>
                  <a:cubicBezTo>
                    <a:pt x="1256" y="7247"/>
                    <a:pt x="1253" y="6894"/>
                    <a:pt x="1468" y="6673"/>
                  </a:cubicBezTo>
                  <a:lnTo>
                    <a:pt x="3352" y="4789"/>
                  </a:lnTo>
                  <a:cubicBezTo>
                    <a:pt x="3575" y="4566"/>
                    <a:pt x="3575" y="4210"/>
                    <a:pt x="3352" y="3986"/>
                  </a:cubicBezTo>
                  <a:lnTo>
                    <a:pt x="1468" y="2102"/>
                  </a:lnTo>
                  <a:cubicBezTo>
                    <a:pt x="1253" y="1882"/>
                    <a:pt x="1256" y="1528"/>
                    <a:pt x="1474" y="1308"/>
                  </a:cubicBezTo>
                  <a:cubicBezTo>
                    <a:pt x="1585" y="1198"/>
                    <a:pt x="1730" y="1143"/>
                    <a:pt x="1875" y="1143"/>
                  </a:cubicBezTo>
                  <a:cubicBezTo>
                    <a:pt x="2017" y="1143"/>
                    <a:pt x="2159" y="1196"/>
                    <a:pt x="2268" y="1302"/>
                  </a:cubicBezTo>
                  <a:lnTo>
                    <a:pt x="2277" y="1308"/>
                  </a:lnTo>
                  <a:lnTo>
                    <a:pt x="4161" y="3126"/>
                  </a:lnTo>
                  <a:cubicBezTo>
                    <a:pt x="4271" y="3231"/>
                    <a:pt x="4412" y="3284"/>
                    <a:pt x="4554" y="3284"/>
                  </a:cubicBezTo>
                  <a:cubicBezTo>
                    <a:pt x="4695" y="3284"/>
                    <a:pt x="4836" y="3231"/>
                    <a:pt x="4946" y="3126"/>
                  </a:cubicBezTo>
                  <a:lnTo>
                    <a:pt x="6830" y="1308"/>
                  </a:lnTo>
                  <a:lnTo>
                    <a:pt x="6839" y="1302"/>
                  </a:lnTo>
                  <a:cubicBezTo>
                    <a:pt x="6948" y="1196"/>
                    <a:pt x="7090" y="1143"/>
                    <a:pt x="7232" y="1143"/>
                  </a:cubicBezTo>
                  <a:close/>
                  <a:moveTo>
                    <a:pt x="1865" y="0"/>
                  </a:moveTo>
                  <a:cubicBezTo>
                    <a:pt x="1430" y="0"/>
                    <a:pt x="995" y="166"/>
                    <a:pt x="664" y="499"/>
                  </a:cubicBezTo>
                  <a:cubicBezTo>
                    <a:pt x="0" y="1163"/>
                    <a:pt x="3" y="2241"/>
                    <a:pt x="667" y="2902"/>
                  </a:cubicBezTo>
                  <a:lnTo>
                    <a:pt x="2153" y="4388"/>
                  </a:lnTo>
                  <a:lnTo>
                    <a:pt x="667" y="5873"/>
                  </a:lnTo>
                  <a:cubicBezTo>
                    <a:pt x="0" y="6535"/>
                    <a:pt x="0" y="7610"/>
                    <a:pt x="661" y="8274"/>
                  </a:cubicBezTo>
                  <a:cubicBezTo>
                    <a:pt x="995" y="8607"/>
                    <a:pt x="1431" y="8774"/>
                    <a:pt x="1868" y="8774"/>
                  </a:cubicBezTo>
                  <a:cubicBezTo>
                    <a:pt x="2301" y="8774"/>
                    <a:pt x="2734" y="8609"/>
                    <a:pt x="3065" y="8280"/>
                  </a:cubicBezTo>
                  <a:lnTo>
                    <a:pt x="4554" y="6846"/>
                  </a:lnTo>
                  <a:lnTo>
                    <a:pt x="6042" y="8280"/>
                  </a:lnTo>
                  <a:cubicBezTo>
                    <a:pt x="6373" y="8609"/>
                    <a:pt x="6806" y="8774"/>
                    <a:pt x="7239" y="8774"/>
                  </a:cubicBezTo>
                  <a:cubicBezTo>
                    <a:pt x="7675" y="8774"/>
                    <a:pt x="8111" y="8607"/>
                    <a:pt x="8443" y="8274"/>
                  </a:cubicBezTo>
                  <a:cubicBezTo>
                    <a:pt x="9104" y="7610"/>
                    <a:pt x="9104" y="6535"/>
                    <a:pt x="8440" y="5873"/>
                  </a:cubicBezTo>
                  <a:lnTo>
                    <a:pt x="6957" y="4388"/>
                  </a:lnTo>
                  <a:lnTo>
                    <a:pt x="8440" y="2902"/>
                  </a:lnTo>
                  <a:cubicBezTo>
                    <a:pt x="8760" y="2585"/>
                    <a:pt x="8938" y="2153"/>
                    <a:pt x="8938" y="1703"/>
                  </a:cubicBezTo>
                  <a:cubicBezTo>
                    <a:pt x="8938" y="1018"/>
                    <a:pt x="8524" y="399"/>
                    <a:pt x="7893" y="133"/>
                  </a:cubicBezTo>
                  <a:cubicBezTo>
                    <a:pt x="7682" y="46"/>
                    <a:pt x="7460" y="3"/>
                    <a:pt x="7239" y="3"/>
                  </a:cubicBezTo>
                  <a:cubicBezTo>
                    <a:pt x="6799" y="3"/>
                    <a:pt x="6366" y="174"/>
                    <a:pt x="6042" y="496"/>
                  </a:cubicBezTo>
                  <a:lnTo>
                    <a:pt x="4554" y="1930"/>
                  </a:lnTo>
                  <a:lnTo>
                    <a:pt x="3065" y="496"/>
                  </a:lnTo>
                  <a:cubicBezTo>
                    <a:pt x="2733" y="165"/>
                    <a:pt x="2299" y="0"/>
                    <a:pt x="18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Google Shape;871;p37">
            <a:extLst>
              <a:ext uri="{FF2B5EF4-FFF2-40B4-BE49-F238E27FC236}">
                <a16:creationId xmlns:a16="http://schemas.microsoft.com/office/drawing/2014/main" id="{C42787D0-14D2-6F25-1017-1956FB021D60}"/>
              </a:ext>
            </a:extLst>
          </p:cNvPr>
          <p:cNvGrpSpPr/>
          <p:nvPr/>
        </p:nvGrpSpPr>
        <p:grpSpPr>
          <a:xfrm>
            <a:off x="724970" y="3524929"/>
            <a:ext cx="223590" cy="228600"/>
            <a:chOff x="2081650" y="4993750"/>
            <a:chExt cx="483125" cy="483125"/>
          </a:xfrm>
          <a:solidFill>
            <a:schemeClr val="bg1">
              <a:lumMod val="60000"/>
              <a:lumOff val="40000"/>
            </a:schemeClr>
          </a:solidFill>
        </p:grpSpPr>
        <p:sp>
          <p:nvSpPr>
            <p:cNvPr id="8" name="Google Shape;872;p37">
              <a:extLst>
                <a:ext uri="{FF2B5EF4-FFF2-40B4-BE49-F238E27FC236}">
                  <a16:creationId xmlns:a16="http://schemas.microsoft.com/office/drawing/2014/main" id="{01DEB631-BF58-FAAB-2E59-635A7DC8BB92}"/>
                </a:ext>
              </a:extLst>
            </p:cNvPr>
            <p:cNvSpPr/>
            <p:nvPr/>
          </p:nvSpPr>
          <p:spPr>
            <a:xfrm>
              <a:off x="208165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3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0"/>
                    <a:pt x="11824" y="18193"/>
                    <a:pt x="9663" y="18193"/>
                  </a:cubicBezTo>
                  <a:cubicBezTo>
                    <a:pt x="7501" y="18193"/>
                    <a:pt x="5342" y="17350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1" y="1133"/>
                    <a:pt x="9663" y="1133"/>
                  </a:cubicBezTo>
                  <a:close/>
                  <a:moveTo>
                    <a:pt x="9663" y="1"/>
                  </a:moveTo>
                  <a:cubicBezTo>
                    <a:pt x="7117" y="1"/>
                    <a:pt x="4699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9" y="18310"/>
                    <a:pt x="7117" y="19325"/>
                    <a:pt x="9663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" name="Google Shape;873;p37">
              <a:extLst>
                <a:ext uri="{FF2B5EF4-FFF2-40B4-BE49-F238E27FC236}">
                  <a16:creationId xmlns:a16="http://schemas.microsoft.com/office/drawing/2014/main" id="{837CA2C6-1D32-F289-8D50-CC6DDB1670F3}"/>
                </a:ext>
              </a:extLst>
            </p:cNvPr>
            <p:cNvSpPr/>
            <p:nvPr/>
          </p:nvSpPr>
          <p:spPr>
            <a:xfrm>
              <a:off x="2209375" y="5125625"/>
              <a:ext cx="227600" cy="219350"/>
            </a:xfrm>
            <a:custGeom>
              <a:avLst/>
              <a:gdLst/>
              <a:ahLst/>
              <a:cxnLst/>
              <a:rect l="l" t="t" r="r" b="b"/>
              <a:pathLst>
                <a:path w="9104" h="8774" extrusionOk="0">
                  <a:moveTo>
                    <a:pt x="7232" y="1143"/>
                  </a:moveTo>
                  <a:cubicBezTo>
                    <a:pt x="7377" y="1143"/>
                    <a:pt x="7522" y="1198"/>
                    <a:pt x="7633" y="1308"/>
                  </a:cubicBezTo>
                  <a:cubicBezTo>
                    <a:pt x="7851" y="1528"/>
                    <a:pt x="7854" y="1882"/>
                    <a:pt x="7639" y="2102"/>
                  </a:cubicBezTo>
                  <a:lnTo>
                    <a:pt x="5755" y="3986"/>
                  </a:lnTo>
                  <a:cubicBezTo>
                    <a:pt x="5532" y="4210"/>
                    <a:pt x="5532" y="4566"/>
                    <a:pt x="5755" y="4789"/>
                  </a:cubicBezTo>
                  <a:lnTo>
                    <a:pt x="7639" y="6673"/>
                  </a:lnTo>
                  <a:cubicBezTo>
                    <a:pt x="7854" y="6894"/>
                    <a:pt x="7851" y="7247"/>
                    <a:pt x="7633" y="7468"/>
                  </a:cubicBezTo>
                  <a:cubicBezTo>
                    <a:pt x="7522" y="7577"/>
                    <a:pt x="7377" y="7633"/>
                    <a:pt x="7232" y="7633"/>
                  </a:cubicBezTo>
                  <a:cubicBezTo>
                    <a:pt x="7090" y="7633"/>
                    <a:pt x="6948" y="7580"/>
                    <a:pt x="6839" y="7474"/>
                  </a:cubicBezTo>
                  <a:lnTo>
                    <a:pt x="6830" y="7468"/>
                  </a:lnTo>
                  <a:lnTo>
                    <a:pt x="4946" y="5650"/>
                  </a:lnTo>
                  <a:cubicBezTo>
                    <a:pt x="4836" y="5544"/>
                    <a:pt x="4695" y="5491"/>
                    <a:pt x="4554" y="5491"/>
                  </a:cubicBezTo>
                  <a:cubicBezTo>
                    <a:pt x="4412" y="5491"/>
                    <a:pt x="4271" y="5544"/>
                    <a:pt x="4161" y="5650"/>
                  </a:cubicBezTo>
                  <a:lnTo>
                    <a:pt x="2277" y="7468"/>
                  </a:lnTo>
                  <a:lnTo>
                    <a:pt x="2268" y="7474"/>
                  </a:lnTo>
                  <a:cubicBezTo>
                    <a:pt x="2159" y="7580"/>
                    <a:pt x="2017" y="7633"/>
                    <a:pt x="1875" y="7633"/>
                  </a:cubicBezTo>
                  <a:cubicBezTo>
                    <a:pt x="1730" y="7633"/>
                    <a:pt x="1585" y="7577"/>
                    <a:pt x="1474" y="7468"/>
                  </a:cubicBezTo>
                  <a:cubicBezTo>
                    <a:pt x="1256" y="7247"/>
                    <a:pt x="1253" y="6894"/>
                    <a:pt x="1468" y="6673"/>
                  </a:cubicBezTo>
                  <a:lnTo>
                    <a:pt x="3352" y="4789"/>
                  </a:lnTo>
                  <a:cubicBezTo>
                    <a:pt x="3575" y="4566"/>
                    <a:pt x="3575" y="4210"/>
                    <a:pt x="3352" y="3986"/>
                  </a:cubicBezTo>
                  <a:lnTo>
                    <a:pt x="1468" y="2102"/>
                  </a:lnTo>
                  <a:cubicBezTo>
                    <a:pt x="1253" y="1882"/>
                    <a:pt x="1256" y="1528"/>
                    <a:pt x="1474" y="1308"/>
                  </a:cubicBezTo>
                  <a:cubicBezTo>
                    <a:pt x="1585" y="1198"/>
                    <a:pt x="1730" y="1143"/>
                    <a:pt x="1875" y="1143"/>
                  </a:cubicBezTo>
                  <a:cubicBezTo>
                    <a:pt x="2017" y="1143"/>
                    <a:pt x="2159" y="1196"/>
                    <a:pt x="2268" y="1302"/>
                  </a:cubicBezTo>
                  <a:lnTo>
                    <a:pt x="2277" y="1308"/>
                  </a:lnTo>
                  <a:lnTo>
                    <a:pt x="4161" y="3126"/>
                  </a:lnTo>
                  <a:cubicBezTo>
                    <a:pt x="4271" y="3231"/>
                    <a:pt x="4412" y="3284"/>
                    <a:pt x="4554" y="3284"/>
                  </a:cubicBezTo>
                  <a:cubicBezTo>
                    <a:pt x="4695" y="3284"/>
                    <a:pt x="4836" y="3231"/>
                    <a:pt x="4946" y="3126"/>
                  </a:cubicBezTo>
                  <a:lnTo>
                    <a:pt x="6830" y="1308"/>
                  </a:lnTo>
                  <a:lnTo>
                    <a:pt x="6839" y="1302"/>
                  </a:lnTo>
                  <a:cubicBezTo>
                    <a:pt x="6948" y="1196"/>
                    <a:pt x="7090" y="1143"/>
                    <a:pt x="7232" y="1143"/>
                  </a:cubicBezTo>
                  <a:close/>
                  <a:moveTo>
                    <a:pt x="1865" y="0"/>
                  </a:moveTo>
                  <a:cubicBezTo>
                    <a:pt x="1430" y="0"/>
                    <a:pt x="995" y="166"/>
                    <a:pt x="664" y="499"/>
                  </a:cubicBezTo>
                  <a:cubicBezTo>
                    <a:pt x="0" y="1163"/>
                    <a:pt x="3" y="2241"/>
                    <a:pt x="667" y="2902"/>
                  </a:cubicBezTo>
                  <a:lnTo>
                    <a:pt x="2153" y="4388"/>
                  </a:lnTo>
                  <a:lnTo>
                    <a:pt x="667" y="5873"/>
                  </a:lnTo>
                  <a:cubicBezTo>
                    <a:pt x="0" y="6535"/>
                    <a:pt x="0" y="7610"/>
                    <a:pt x="661" y="8274"/>
                  </a:cubicBezTo>
                  <a:cubicBezTo>
                    <a:pt x="995" y="8607"/>
                    <a:pt x="1431" y="8774"/>
                    <a:pt x="1868" y="8774"/>
                  </a:cubicBezTo>
                  <a:cubicBezTo>
                    <a:pt x="2301" y="8774"/>
                    <a:pt x="2734" y="8609"/>
                    <a:pt x="3065" y="8280"/>
                  </a:cubicBezTo>
                  <a:lnTo>
                    <a:pt x="4554" y="6846"/>
                  </a:lnTo>
                  <a:lnTo>
                    <a:pt x="6042" y="8280"/>
                  </a:lnTo>
                  <a:cubicBezTo>
                    <a:pt x="6373" y="8609"/>
                    <a:pt x="6806" y="8774"/>
                    <a:pt x="7239" y="8774"/>
                  </a:cubicBezTo>
                  <a:cubicBezTo>
                    <a:pt x="7675" y="8774"/>
                    <a:pt x="8111" y="8607"/>
                    <a:pt x="8443" y="8274"/>
                  </a:cubicBezTo>
                  <a:cubicBezTo>
                    <a:pt x="9104" y="7610"/>
                    <a:pt x="9104" y="6535"/>
                    <a:pt x="8440" y="5873"/>
                  </a:cubicBezTo>
                  <a:lnTo>
                    <a:pt x="6957" y="4388"/>
                  </a:lnTo>
                  <a:lnTo>
                    <a:pt x="8440" y="2902"/>
                  </a:lnTo>
                  <a:cubicBezTo>
                    <a:pt x="8760" y="2585"/>
                    <a:pt x="8938" y="2153"/>
                    <a:pt x="8938" y="1703"/>
                  </a:cubicBezTo>
                  <a:cubicBezTo>
                    <a:pt x="8938" y="1018"/>
                    <a:pt x="8524" y="399"/>
                    <a:pt x="7893" y="133"/>
                  </a:cubicBezTo>
                  <a:cubicBezTo>
                    <a:pt x="7682" y="46"/>
                    <a:pt x="7460" y="3"/>
                    <a:pt x="7239" y="3"/>
                  </a:cubicBezTo>
                  <a:cubicBezTo>
                    <a:pt x="6799" y="3"/>
                    <a:pt x="6366" y="174"/>
                    <a:pt x="6042" y="496"/>
                  </a:cubicBezTo>
                  <a:lnTo>
                    <a:pt x="4554" y="1930"/>
                  </a:lnTo>
                  <a:lnTo>
                    <a:pt x="3065" y="496"/>
                  </a:lnTo>
                  <a:cubicBezTo>
                    <a:pt x="2733" y="165"/>
                    <a:pt x="2299" y="0"/>
                    <a:pt x="18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D52CC9A-E69A-0813-1D6B-647909FBEF2C}"/>
              </a:ext>
            </a:extLst>
          </p:cNvPr>
          <p:cNvSpPr txBox="1"/>
          <p:nvPr/>
        </p:nvSpPr>
        <p:spPr>
          <a:xfrm>
            <a:off x="5494283" y="3247697"/>
            <a:ext cx="171844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lnSpc>
                <a:spcPct val="150000"/>
              </a:lnSpc>
              <a:buSzPts val="1100"/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Fertilizer</a:t>
            </a:r>
          </a:p>
          <a:p>
            <a:pPr marL="0" indent="0" algn="just">
              <a:lnSpc>
                <a:spcPct val="150000"/>
              </a:lnSpc>
              <a:buSzPts val="1100"/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Animal food</a:t>
            </a:r>
          </a:p>
          <a:p>
            <a:pPr marL="0" indent="0" algn="just">
              <a:lnSpc>
                <a:spcPct val="150000"/>
              </a:lnSpc>
              <a:buSzPts val="1100"/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Energy</a:t>
            </a:r>
            <a:endParaRPr lang="en-US" dirty="0"/>
          </a:p>
        </p:txBody>
      </p:sp>
      <p:grpSp>
        <p:nvGrpSpPr>
          <p:cNvPr id="30" name="Google Shape;868;p37">
            <a:extLst>
              <a:ext uri="{FF2B5EF4-FFF2-40B4-BE49-F238E27FC236}">
                <a16:creationId xmlns:a16="http://schemas.microsoft.com/office/drawing/2014/main" id="{806E5B26-3A2B-C742-2342-A79723504FB0}"/>
              </a:ext>
            </a:extLst>
          </p:cNvPr>
          <p:cNvGrpSpPr/>
          <p:nvPr/>
        </p:nvGrpSpPr>
        <p:grpSpPr>
          <a:xfrm>
            <a:off x="5311779" y="3354394"/>
            <a:ext cx="228600" cy="228600"/>
            <a:chOff x="1487200" y="4993750"/>
            <a:chExt cx="483125" cy="483125"/>
          </a:xfrm>
          <a:solidFill>
            <a:schemeClr val="bg1">
              <a:lumMod val="60000"/>
              <a:lumOff val="40000"/>
            </a:schemeClr>
          </a:solidFill>
        </p:grpSpPr>
        <p:sp>
          <p:nvSpPr>
            <p:cNvPr id="31" name="Google Shape;869;p37">
              <a:extLst>
                <a:ext uri="{FF2B5EF4-FFF2-40B4-BE49-F238E27FC236}">
                  <a16:creationId xmlns:a16="http://schemas.microsoft.com/office/drawing/2014/main" id="{38346883-B1AF-9F41-9199-07E83B39D8C6}"/>
                </a:ext>
              </a:extLst>
            </p:cNvPr>
            <p:cNvSpPr/>
            <p:nvPr/>
          </p:nvSpPr>
          <p:spPr>
            <a:xfrm>
              <a:off x="148720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2"/>
                    <a:pt x="11822" y="18193"/>
                    <a:pt x="9661" y="18193"/>
                  </a:cubicBezTo>
                  <a:cubicBezTo>
                    <a:pt x="7500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32" name="Google Shape;870;p37">
              <a:extLst>
                <a:ext uri="{FF2B5EF4-FFF2-40B4-BE49-F238E27FC236}">
                  <a16:creationId xmlns:a16="http://schemas.microsoft.com/office/drawing/2014/main" id="{15C5FD6E-C517-385C-0043-0141A4822FB1}"/>
                </a:ext>
              </a:extLst>
            </p:cNvPr>
            <p:cNvSpPr/>
            <p:nvPr/>
          </p:nvSpPr>
          <p:spPr>
            <a:xfrm>
              <a:off x="1602600" y="5143950"/>
              <a:ext cx="250350" cy="182725"/>
            </a:xfrm>
            <a:custGeom>
              <a:avLst/>
              <a:gdLst/>
              <a:ahLst/>
              <a:cxnLst/>
              <a:rect l="l" t="t" r="r" b="b"/>
              <a:pathLst>
                <a:path w="10014" h="7309" extrusionOk="0">
                  <a:moveTo>
                    <a:pt x="8149" y="1134"/>
                  </a:moveTo>
                  <a:cubicBezTo>
                    <a:pt x="8294" y="1134"/>
                    <a:pt x="8439" y="1189"/>
                    <a:pt x="8549" y="1300"/>
                  </a:cubicBezTo>
                  <a:cubicBezTo>
                    <a:pt x="8769" y="1520"/>
                    <a:pt x="8769" y="1879"/>
                    <a:pt x="8549" y="2100"/>
                  </a:cubicBezTo>
                  <a:lnTo>
                    <a:pt x="4639" y="6007"/>
                  </a:lnTo>
                  <a:cubicBezTo>
                    <a:pt x="4527" y="6120"/>
                    <a:pt x="4377" y="6177"/>
                    <a:pt x="4227" y="6177"/>
                  </a:cubicBezTo>
                  <a:cubicBezTo>
                    <a:pt x="4081" y="6177"/>
                    <a:pt x="3937" y="6123"/>
                    <a:pt x="3830" y="6016"/>
                  </a:cubicBezTo>
                  <a:lnTo>
                    <a:pt x="1547" y="3748"/>
                  </a:lnTo>
                  <a:cubicBezTo>
                    <a:pt x="1296" y="3534"/>
                    <a:pt x="1281" y="3151"/>
                    <a:pt x="1514" y="2918"/>
                  </a:cubicBezTo>
                  <a:cubicBezTo>
                    <a:pt x="1626" y="2806"/>
                    <a:pt x="1771" y="2750"/>
                    <a:pt x="1916" y="2750"/>
                  </a:cubicBezTo>
                  <a:cubicBezTo>
                    <a:pt x="2074" y="2750"/>
                    <a:pt x="2232" y="2817"/>
                    <a:pt x="2344" y="2948"/>
                  </a:cubicBezTo>
                  <a:lnTo>
                    <a:pt x="3784" y="4388"/>
                  </a:lnTo>
                  <a:cubicBezTo>
                    <a:pt x="3793" y="4401"/>
                    <a:pt x="3805" y="4410"/>
                    <a:pt x="3817" y="4419"/>
                  </a:cubicBezTo>
                  <a:cubicBezTo>
                    <a:pt x="3817" y="4422"/>
                    <a:pt x="3820" y="4422"/>
                    <a:pt x="3823" y="4425"/>
                  </a:cubicBezTo>
                  <a:cubicBezTo>
                    <a:pt x="3934" y="4535"/>
                    <a:pt x="4078" y="4590"/>
                    <a:pt x="4222" y="4590"/>
                  </a:cubicBezTo>
                  <a:cubicBezTo>
                    <a:pt x="4367" y="4590"/>
                    <a:pt x="4512" y="4535"/>
                    <a:pt x="4624" y="4425"/>
                  </a:cubicBezTo>
                  <a:lnTo>
                    <a:pt x="7749" y="1300"/>
                  </a:lnTo>
                  <a:cubicBezTo>
                    <a:pt x="7859" y="1189"/>
                    <a:pt x="8004" y="1134"/>
                    <a:pt x="8149" y="1134"/>
                  </a:cubicBezTo>
                  <a:close/>
                  <a:moveTo>
                    <a:pt x="8146" y="1"/>
                  </a:moveTo>
                  <a:cubicBezTo>
                    <a:pt x="7712" y="1"/>
                    <a:pt x="7279" y="166"/>
                    <a:pt x="6949" y="496"/>
                  </a:cubicBezTo>
                  <a:lnTo>
                    <a:pt x="6946" y="496"/>
                  </a:lnTo>
                  <a:lnTo>
                    <a:pt x="4219" y="3223"/>
                  </a:lnTo>
                  <a:lnTo>
                    <a:pt x="3144" y="2148"/>
                  </a:lnTo>
                  <a:cubicBezTo>
                    <a:pt x="2808" y="1779"/>
                    <a:pt x="2348" y="1594"/>
                    <a:pt x="1887" y="1594"/>
                  </a:cubicBezTo>
                  <a:cubicBezTo>
                    <a:pt x="1453" y="1594"/>
                    <a:pt x="1019" y="1758"/>
                    <a:pt x="686" y="2091"/>
                  </a:cubicBezTo>
                  <a:cubicBezTo>
                    <a:pt x="1" y="2776"/>
                    <a:pt x="28" y="3896"/>
                    <a:pt x="747" y="4549"/>
                  </a:cubicBezTo>
                  <a:lnTo>
                    <a:pt x="3029" y="6819"/>
                  </a:lnTo>
                  <a:cubicBezTo>
                    <a:pt x="3344" y="7131"/>
                    <a:pt x="3768" y="7308"/>
                    <a:pt x="4214" y="7308"/>
                  </a:cubicBezTo>
                  <a:cubicBezTo>
                    <a:pt x="4218" y="7308"/>
                    <a:pt x="4221" y="7308"/>
                    <a:pt x="4225" y="7308"/>
                  </a:cubicBezTo>
                  <a:cubicBezTo>
                    <a:pt x="4678" y="7308"/>
                    <a:pt x="5116" y="7127"/>
                    <a:pt x="5439" y="6807"/>
                  </a:cubicBezTo>
                  <a:lnTo>
                    <a:pt x="9349" y="2900"/>
                  </a:lnTo>
                  <a:cubicBezTo>
                    <a:pt x="10013" y="2236"/>
                    <a:pt x="10013" y="1161"/>
                    <a:pt x="9349" y="499"/>
                  </a:cubicBezTo>
                  <a:cubicBezTo>
                    <a:pt x="9017" y="167"/>
                    <a:pt x="8581" y="1"/>
                    <a:pt x="81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33" name="Google Shape;868;p37">
            <a:extLst>
              <a:ext uri="{FF2B5EF4-FFF2-40B4-BE49-F238E27FC236}">
                <a16:creationId xmlns:a16="http://schemas.microsoft.com/office/drawing/2014/main" id="{78A8A0E4-D3D2-D6C2-64EB-FC89630B5AE5}"/>
              </a:ext>
            </a:extLst>
          </p:cNvPr>
          <p:cNvGrpSpPr/>
          <p:nvPr/>
        </p:nvGrpSpPr>
        <p:grpSpPr>
          <a:xfrm>
            <a:off x="5314407" y="3688097"/>
            <a:ext cx="228600" cy="228600"/>
            <a:chOff x="1487200" y="4993750"/>
            <a:chExt cx="483125" cy="483125"/>
          </a:xfrm>
          <a:solidFill>
            <a:schemeClr val="bg1">
              <a:lumMod val="60000"/>
              <a:lumOff val="40000"/>
            </a:schemeClr>
          </a:solidFill>
        </p:grpSpPr>
        <p:sp>
          <p:nvSpPr>
            <p:cNvPr id="34" name="Google Shape;869;p37">
              <a:extLst>
                <a:ext uri="{FF2B5EF4-FFF2-40B4-BE49-F238E27FC236}">
                  <a16:creationId xmlns:a16="http://schemas.microsoft.com/office/drawing/2014/main" id="{8A3A140D-8C7B-317A-F297-BDB74B0584F3}"/>
                </a:ext>
              </a:extLst>
            </p:cNvPr>
            <p:cNvSpPr/>
            <p:nvPr/>
          </p:nvSpPr>
          <p:spPr>
            <a:xfrm>
              <a:off x="148720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2"/>
                    <a:pt x="11822" y="18193"/>
                    <a:pt x="9661" y="18193"/>
                  </a:cubicBezTo>
                  <a:cubicBezTo>
                    <a:pt x="7500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35" name="Google Shape;870;p37">
              <a:extLst>
                <a:ext uri="{FF2B5EF4-FFF2-40B4-BE49-F238E27FC236}">
                  <a16:creationId xmlns:a16="http://schemas.microsoft.com/office/drawing/2014/main" id="{7B5EFE98-7D07-B122-9B1A-A8D783F4B178}"/>
                </a:ext>
              </a:extLst>
            </p:cNvPr>
            <p:cNvSpPr/>
            <p:nvPr/>
          </p:nvSpPr>
          <p:spPr>
            <a:xfrm>
              <a:off x="1602600" y="5143950"/>
              <a:ext cx="250350" cy="182725"/>
            </a:xfrm>
            <a:custGeom>
              <a:avLst/>
              <a:gdLst/>
              <a:ahLst/>
              <a:cxnLst/>
              <a:rect l="l" t="t" r="r" b="b"/>
              <a:pathLst>
                <a:path w="10014" h="7309" extrusionOk="0">
                  <a:moveTo>
                    <a:pt x="8149" y="1134"/>
                  </a:moveTo>
                  <a:cubicBezTo>
                    <a:pt x="8294" y="1134"/>
                    <a:pt x="8439" y="1189"/>
                    <a:pt x="8549" y="1300"/>
                  </a:cubicBezTo>
                  <a:cubicBezTo>
                    <a:pt x="8769" y="1520"/>
                    <a:pt x="8769" y="1879"/>
                    <a:pt x="8549" y="2100"/>
                  </a:cubicBezTo>
                  <a:lnTo>
                    <a:pt x="4639" y="6007"/>
                  </a:lnTo>
                  <a:cubicBezTo>
                    <a:pt x="4527" y="6120"/>
                    <a:pt x="4377" y="6177"/>
                    <a:pt x="4227" y="6177"/>
                  </a:cubicBezTo>
                  <a:cubicBezTo>
                    <a:pt x="4081" y="6177"/>
                    <a:pt x="3937" y="6123"/>
                    <a:pt x="3830" y="6016"/>
                  </a:cubicBezTo>
                  <a:lnTo>
                    <a:pt x="1547" y="3748"/>
                  </a:lnTo>
                  <a:cubicBezTo>
                    <a:pt x="1296" y="3534"/>
                    <a:pt x="1281" y="3151"/>
                    <a:pt x="1514" y="2918"/>
                  </a:cubicBezTo>
                  <a:cubicBezTo>
                    <a:pt x="1626" y="2806"/>
                    <a:pt x="1771" y="2750"/>
                    <a:pt x="1916" y="2750"/>
                  </a:cubicBezTo>
                  <a:cubicBezTo>
                    <a:pt x="2074" y="2750"/>
                    <a:pt x="2232" y="2817"/>
                    <a:pt x="2344" y="2948"/>
                  </a:cubicBezTo>
                  <a:lnTo>
                    <a:pt x="3784" y="4388"/>
                  </a:lnTo>
                  <a:cubicBezTo>
                    <a:pt x="3793" y="4401"/>
                    <a:pt x="3805" y="4410"/>
                    <a:pt x="3817" y="4419"/>
                  </a:cubicBezTo>
                  <a:cubicBezTo>
                    <a:pt x="3817" y="4422"/>
                    <a:pt x="3820" y="4422"/>
                    <a:pt x="3823" y="4425"/>
                  </a:cubicBezTo>
                  <a:cubicBezTo>
                    <a:pt x="3934" y="4535"/>
                    <a:pt x="4078" y="4590"/>
                    <a:pt x="4222" y="4590"/>
                  </a:cubicBezTo>
                  <a:cubicBezTo>
                    <a:pt x="4367" y="4590"/>
                    <a:pt x="4512" y="4535"/>
                    <a:pt x="4624" y="4425"/>
                  </a:cubicBezTo>
                  <a:lnTo>
                    <a:pt x="7749" y="1300"/>
                  </a:lnTo>
                  <a:cubicBezTo>
                    <a:pt x="7859" y="1189"/>
                    <a:pt x="8004" y="1134"/>
                    <a:pt x="8149" y="1134"/>
                  </a:cubicBezTo>
                  <a:close/>
                  <a:moveTo>
                    <a:pt x="8146" y="1"/>
                  </a:moveTo>
                  <a:cubicBezTo>
                    <a:pt x="7712" y="1"/>
                    <a:pt x="7279" y="166"/>
                    <a:pt x="6949" y="496"/>
                  </a:cubicBezTo>
                  <a:lnTo>
                    <a:pt x="6946" y="496"/>
                  </a:lnTo>
                  <a:lnTo>
                    <a:pt x="4219" y="3223"/>
                  </a:lnTo>
                  <a:lnTo>
                    <a:pt x="3144" y="2148"/>
                  </a:lnTo>
                  <a:cubicBezTo>
                    <a:pt x="2808" y="1779"/>
                    <a:pt x="2348" y="1594"/>
                    <a:pt x="1887" y="1594"/>
                  </a:cubicBezTo>
                  <a:cubicBezTo>
                    <a:pt x="1453" y="1594"/>
                    <a:pt x="1019" y="1758"/>
                    <a:pt x="686" y="2091"/>
                  </a:cubicBezTo>
                  <a:cubicBezTo>
                    <a:pt x="1" y="2776"/>
                    <a:pt x="28" y="3896"/>
                    <a:pt x="747" y="4549"/>
                  </a:cubicBezTo>
                  <a:lnTo>
                    <a:pt x="3029" y="6819"/>
                  </a:lnTo>
                  <a:cubicBezTo>
                    <a:pt x="3344" y="7131"/>
                    <a:pt x="3768" y="7308"/>
                    <a:pt x="4214" y="7308"/>
                  </a:cubicBezTo>
                  <a:cubicBezTo>
                    <a:pt x="4218" y="7308"/>
                    <a:pt x="4221" y="7308"/>
                    <a:pt x="4225" y="7308"/>
                  </a:cubicBezTo>
                  <a:cubicBezTo>
                    <a:pt x="4678" y="7308"/>
                    <a:pt x="5116" y="7127"/>
                    <a:pt x="5439" y="6807"/>
                  </a:cubicBezTo>
                  <a:lnTo>
                    <a:pt x="9349" y="2900"/>
                  </a:lnTo>
                  <a:cubicBezTo>
                    <a:pt x="10013" y="2236"/>
                    <a:pt x="10013" y="1161"/>
                    <a:pt x="9349" y="499"/>
                  </a:cubicBezTo>
                  <a:cubicBezTo>
                    <a:pt x="9017" y="167"/>
                    <a:pt x="8581" y="1"/>
                    <a:pt x="81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36" name="Google Shape;868;p37">
            <a:extLst>
              <a:ext uri="{FF2B5EF4-FFF2-40B4-BE49-F238E27FC236}">
                <a16:creationId xmlns:a16="http://schemas.microsoft.com/office/drawing/2014/main" id="{FA80D83B-52EB-0A77-B488-6D647F6D8487}"/>
              </a:ext>
            </a:extLst>
          </p:cNvPr>
          <p:cNvGrpSpPr/>
          <p:nvPr/>
        </p:nvGrpSpPr>
        <p:grpSpPr>
          <a:xfrm>
            <a:off x="5314406" y="4019172"/>
            <a:ext cx="228600" cy="228600"/>
            <a:chOff x="1487200" y="4993750"/>
            <a:chExt cx="483125" cy="483125"/>
          </a:xfrm>
          <a:solidFill>
            <a:schemeClr val="bg1">
              <a:lumMod val="60000"/>
              <a:lumOff val="40000"/>
            </a:schemeClr>
          </a:solidFill>
        </p:grpSpPr>
        <p:sp>
          <p:nvSpPr>
            <p:cNvPr id="37" name="Google Shape;869;p37">
              <a:extLst>
                <a:ext uri="{FF2B5EF4-FFF2-40B4-BE49-F238E27FC236}">
                  <a16:creationId xmlns:a16="http://schemas.microsoft.com/office/drawing/2014/main" id="{1E9C094F-3959-F037-C1DD-B3C8839B2EAF}"/>
                </a:ext>
              </a:extLst>
            </p:cNvPr>
            <p:cNvSpPr/>
            <p:nvPr/>
          </p:nvSpPr>
          <p:spPr>
            <a:xfrm>
              <a:off x="148720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2"/>
                    <a:pt x="11822" y="18193"/>
                    <a:pt x="9661" y="18193"/>
                  </a:cubicBezTo>
                  <a:cubicBezTo>
                    <a:pt x="7500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38" name="Google Shape;870;p37">
              <a:extLst>
                <a:ext uri="{FF2B5EF4-FFF2-40B4-BE49-F238E27FC236}">
                  <a16:creationId xmlns:a16="http://schemas.microsoft.com/office/drawing/2014/main" id="{C9F5DB43-9117-31A6-5E2F-355C527BB4A2}"/>
                </a:ext>
              </a:extLst>
            </p:cNvPr>
            <p:cNvSpPr/>
            <p:nvPr/>
          </p:nvSpPr>
          <p:spPr>
            <a:xfrm>
              <a:off x="1602600" y="5143950"/>
              <a:ext cx="250350" cy="182725"/>
            </a:xfrm>
            <a:custGeom>
              <a:avLst/>
              <a:gdLst/>
              <a:ahLst/>
              <a:cxnLst/>
              <a:rect l="l" t="t" r="r" b="b"/>
              <a:pathLst>
                <a:path w="10014" h="7309" extrusionOk="0">
                  <a:moveTo>
                    <a:pt x="8149" y="1134"/>
                  </a:moveTo>
                  <a:cubicBezTo>
                    <a:pt x="8294" y="1134"/>
                    <a:pt x="8439" y="1189"/>
                    <a:pt x="8549" y="1300"/>
                  </a:cubicBezTo>
                  <a:cubicBezTo>
                    <a:pt x="8769" y="1520"/>
                    <a:pt x="8769" y="1879"/>
                    <a:pt x="8549" y="2100"/>
                  </a:cubicBezTo>
                  <a:lnTo>
                    <a:pt x="4639" y="6007"/>
                  </a:lnTo>
                  <a:cubicBezTo>
                    <a:pt x="4527" y="6120"/>
                    <a:pt x="4377" y="6177"/>
                    <a:pt x="4227" y="6177"/>
                  </a:cubicBezTo>
                  <a:cubicBezTo>
                    <a:pt x="4081" y="6177"/>
                    <a:pt x="3937" y="6123"/>
                    <a:pt x="3830" y="6016"/>
                  </a:cubicBezTo>
                  <a:lnTo>
                    <a:pt x="1547" y="3748"/>
                  </a:lnTo>
                  <a:cubicBezTo>
                    <a:pt x="1296" y="3534"/>
                    <a:pt x="1281" y="3151"/>
                    <a:pt x="1514" y="2918"/>
                  </a:cubicBezTo>
                  <a:cubicBezTo>
                    <a:pt x="1626" y="2806"/>
                    <a:pt x="1771" y="2750"/>
                    <a:pt x="1916" y="2750"/>
                  </a:cubicBezTo>
                  <a:cubicBezTo>
                    <a:pt x="2074" y="2750"/>
                    <a:pt x="2232" y="2817"/>
                    <a:pt x="2344" y="2948"/>
                  </a:cubicBezTo>
                  <a:lnTo>
                    <a:pt x="3784" y="4388"/>
                  </a:lnTo>
                  <a:cubicBezTo>
                    <a:pt x="3793" y="4401"/>
                    <a:pt x="3805" y="4410"/>
                    <a:pt x="3817" y="4419"/>
                  </a:cubicBezTo>
                  <a:cubicBezTo>
                    <a:pt x="3817" y="4422"/>
                    <a:pt x="3820" y="4422"/>
                    <a:pt x="3823" y="4425"/>
                  </a:cubicBezTo>
                  <a:cubicBezTo>
                    <a:pt x="3934" y="4535"/>
                    <a:pt x="4078" y="4590"/>
                    <a:pt x="4222" y="4590"/>
                  </a:cubicBezTo>
                  <a:cubicBezTo>
                    <a:pt x="4367" y="4590"/>
                    <a:pt x="4512" y="4535"/>
                    <a:pt x="4624" y="4425"/>
                  </a:cubicBezTo>
                  <a:lnTo>
                    <a:pt x="7749" y="1300"/>
                  </a:lnTo>
                  <a:cubicBezTo>
                    <a:pt x="7859" y="1189"/>
                    <a:pt x="8004" y="1134"/>
                    <a:pt x="8149" y="1134"/>
                  </a:cubicBezTo>
                  <a:close/>
                  <a:moveTo>
                    <a:pt x="8146" y="1"/>
                  </a:moveTo>
                  <a:cubicBezTo>
                    <a:pt x="7712" y="1"/>
                    <a:pt x="7279" y="166"/>
                    <a:pt x="6949" y="496"/>
                  </a:cubicBezTo>
                  <a:lnTo>
                    <a:pt x="6946" y="496"/>
                  </a:lnTo>
                  <a:lnTo>
                    <a:pt x="4219" y="3223"/>
                  </a:lnTo>
                  <a:lnTo>
                    <a:pt x="3144" y="2148"/>
                  </a:lnTo>
                  <a:cubicBezTo>
                    <a:pt x="2808" y="1779"/>
                    <a:pt x="2348" y="1594"/>
                    <a:pt x="1887" y="1594"/>
                  </a:cubicBezTo>
                  <a:cubicBezTo>
                    <a:pt x="1453" y="1594"/>
                    <a:pt x="1019" y="1758"/>
                    <a:pt x="686" y="2091"/>
                  </a:cubicBezTo>
                  <a:cubicBezTo>
                    <a:pt x="1" y="2776"/>
                    <a:pt x="28" y="3896"/>
                    <a:pt x="747" y="4549"/>
                  </a:cubicBezTo>
                  <a:lnTo>
                    <a:pt x="3029" y="6819"/>
                  </a:lnTo>
                  <a:cubicBezTo>
                    <a:pt x="3344" y="7131"/>
                    <a:pt x="3768" y="7308"/>
                    <a:pt x="4214" y="7308"/>
                  </a:cubicBezTo>
                  <a:cubicBezTo>
                    <a:pt x="4218" y="7308"/>
                    <a:pt x="4221" y="7308"/>
                    <a:pt x="4225" y="7308"/>
                  </a:cubicBezTo>
                  <a:cubicBezTo>
                    <a:pt x="4678" y="7308"/>
                    <a:pt x="5116" y="7127"/>
                    <a:pt x="5439" y="6807"/>
                  </a:cubicBezTo>
                  <a:lnTo>
                    <a:pt x="9349" y="2900"/>
                  </a:lnTo>
                  <a:cubicBezTo>
                    <a:pt x="10013" y="2236"/>
                    <a:pt x="10013" y="1161"/>
                    <a:pt x="9349" y="499"/>
                  </a:cubicBezTo>
                  <a:cubicBezTo>
                    <a:pt x="9017" y="167"/>
                    <a:pt x="8581" y="1"/>
                    <a:pt x="81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7249534-7698-273F-C8CA-1044028F195E}"/>
              </a:ext>
            </a:extLst>
          </p:cNvPr>
          <p:cNvSpPr txBox="1"/>
          <p:nvPr/>
        </p:nvSpPr>
        <p:spPr>
          <a:xfrm>
            <a:off x="5536326" y="4219903"/>
            <a:ext cx="171844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lnSpc>
                <a:spcPct val="150000"/>
              </a:lnSpc>
              <a:buSzPts val="1100"/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applications </a:t>
            </a:r>
            <a:endParaRPr lang="en-US" dirty="0"/>
          </a:p>
        </p:txBody>
      </p:sp>
      <p:grpSp>
        <p:nvGrpSpPr>
          <p:cNvPr id="3" name="Google Shape;868;p37">
            <a:extLst>
              <a:ext uri="{FF2B5EF4-FFF2-40B4-BE49-F238E27FC236}">
                <a16:creationId xmlns:a16="http://schemas.microsoft.com/office/drawing/2014/main" id="{99359348-90CC-8464-9212-5B364248B36C}"/>
              </a:ext>
            </a:extLst>
          </p:cNvPr>
          <p:cNvGrpSpPr/>
          <p:nvPr/>
        </p:nvGrpSpPr>
        <p:grpSpPr>
          <a:xfrm>
            <a:off x="5324917" y="4352875"/>
            <a:ext cx="228600" cy="228600"/>
            <a:chOff x="1487200" y="4993750"/>
            <a:chExt cx="483125" cy="483125"/>
          </a:xfrm>
          <a:solidFill>
            <a:schemeClr val="bg1">
              <a:lumMod val="60000"/>
              <a:lumOff val="40000"/>
            </a:schemeClr>
          </a:solidFill>
        </p:grpSpPr>
        <p:sp>
          <p:nvSpPr>
            <p:cNvPr id="10" name="Google Shape;869;p37">
              <a:extLst>
                <a:ext uri="{FF2B5EF4-FFF2-40B4-BE49-F238E27FC236}">
                  <a16:creationId xmlns:a16="http://schemas.microsoft.com/office/drawing/2014/main" id="{F1E58BDD-4F82-E548-F4D8-F76153C7A36D}"/>
                </a:ext>
              </a:extLst>
            </p:cNvPr>
            <p:cNvSpPr/>
            <p:nvPr/>
          </p:nvSpPr>
          <p:spPr>
            <a:xfrm>
              <a:off x="1487200" y="4993750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2"/>
                    <a:pt x="11822" y="18193"/>
                    <a:pt x="9661" y="18193"/>
                  </a:cubicBezTo>
                  <a:cubicBezTo>
                    <a:pt x="7500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11" name="Google Shape;870;p37">
              <a:extLst>
                <a:ext uri="{FF2B5EF4-FFF2-40B4-BE49-F238E27FC236}">
                  <a16:creationId xmlns:a16="http://schemas.microsoft.com/office/drawing/2014/main" id="{9424D9B5-E18A-13CE-1191-3E6C59223F6D}"/>
                </a:ext>
              </a:extLst>
            </p:cNvPr>
            <p:cNvSpPr/>
            <p:nvPr/>
          </p:nvSpPr>
          <p:spPr>
            <a:xfrm>
              <a:off x="1602600" y="5143950"/>
              <a:ext cx="250350" cy="182725"/>
            </a:xfrm>
            <a:custGeom>
              <a:avLst/>
              <a:gdLst/>
              <a:ahLst/>
              <a:cxnLst/>
              <a:rect l="l" t="t" r="r" b="b"/>
              <a:pathLst>
                <a:path w="10014" h="7309" extrusionOk="0">
                  <a:moveTo>
                    <a:pt x="8149" y="1134"/>
                  </a:moveTo>
                  <a:cubicBezTo>
                    <a:pt x="8294" y="1134"/>
                    <a:pt x="8439" y="1189"/>
                    <a:pt x="8549" y="1300"/>
                  </a:cubicBezTo>
                  <a:cubicBezTo>
                    <a:pt x="8769" y="1520"/>
                    <a:pt x="8769" y="1879"/>
                    <a:pt x="8549" y="2100"/>
                  </a:cubicBezTo>
                  <a:lnTo>
                    <a:pt x="4639" y="6007"/>
                  </a:lnTo>
                  <a:cubicBezTo>
                    <a:pt x="4527" y="6120"/>
                    <a:pt x="4377" y="6177"/>
                    <a:pt x="4227" y="6177"/>
                  </a:cubicBezTo>
                  <a:cubicBezTo>
                    <a:pt x="4081" y="6177"/>
                    <a:pt x="3937" y="6123"/>
                    <a:pt x="3830" y="6016"/>
                  </a:cubicBezTo>
                  <a:lnTo>
                    <a:pt x="1547" y="3748"/>
                  </a:lnTo>
                  <a:cubicBezTo>
                    <a:pt x="1296" y="3534"/>
                    <a:pt x="1281" y="3151"/>
                    <a:pt x="1514" y="2918"/>
                  </a:cubicBezTo>
                  <a:cubicBezTo>
                    <a:pt x="1626" y="2806"/>
                    <a:pt x="1771" y="2750"/>
                    <a:pt x="1916" y="2750"/>
                  </a:cubicBezTo>
                  <a:cubicBezTo>
                    <a:pt x="2074" y="2750"/>
                    <a:pt x="2232" y="2817"/>
                    <a:pt x="2344" y="2948"/>
                  </a:cubicBezTo>
                  <a:lnTo>
                    <a:pt x="3784" y="4388"/>
                  </a:lnTo>
                  <a:cubicBezTo>
                    <a:pt x="3793" y="4401"/>
                    <a:pt x="3805" y="4410"/>
                    <a:pt x="3817" y="4419"/>
                  </a:cubicBezTo>
                  <a:cubicBezTo>
                    <a:pt x="3817" y="4422"/>
                    <a:pt x="3820" y="4422"/>
                    <a:pt x="3823" y="4425"/>
                  </a:cubicBezTo>
                  <a:cubicBezTo>
                    <a:pt x="3934" y="4535"/>
                    <a:pt x="4078" y="4590"/>
                    <a:pt x="4222" y="4590"/>
                  </a:cubicBezTo>
                  <a:cubicBezTo>
                    <a:pt x="4367" y="4590"/>
                    <a:pt x="4512" y="4535"/>
                    <a:pt x="4624" y="4425"/>
                  </a:cubicBezTo>
                  <a:lnTo>
                    <a:pt x="7749" y="1300"/>
                  </a:lnTo>
                  <a:cubicBezTo>
                    <a:pt x="7859" y="1189"/>
                    <a:pt x="8004" y="1134"/>
                    <a:pt x="8149" y="1134"/>
                  </a:cubicBezTo>
                  <a:close/>
                  <a:moveTo>
                    <a:pt x="8146" y="1"/>
                  </a:moveTo>
                  <a:cubicBezTo>
                    <a:pt x="7712" y="1"/>
                    <a:pt x="7279" y="166"/>
                    <a:pt x="6949" y="496"/>
                  </a:cubicBezTo>
                  <a:lnTo>
                    <a:pt x="6946" y="496"/>
                  </a:lnTo>
                  <a:lnTo>
                    <a:pt x="4219" y="3223"/>
                  </a:lnTo>
                  <a:lnTo>
                    <a:pt x="3144" y="2148"/>
                  </a:lnTo>
                  <a:cubicBezTo>
                    <a:pt x="2808" y="1779"/>
                    <a:pt x="2348" y="1594"/>
                    <a:pt x="1887" y="1594"/>
                  </a:cubicBezTo>
                  <a:cubicBezTo>
                    <a:pt x="1453" y="1594"/>
                    <a:pt x="1019" y="1758"/>
                    <a:pt x="686" y="2091"/>
                  </a:cubicBezTo>
                  <a:cubicBezTo>
                    <a:pt x="1" y="2776"/>
                    <a:pt x="28" y="3896"/>
                    <a:pt x="747" y="4549"/>
                  </a:cubicBezTo>
                  <a:lnTo>
                    <a:pt x="3029" y="6819"/>
                  </a:lnTo>
                  <a:cubicBezTo>
                    <a:pt x="3344" y="7131"/>
                    <a:pt x="3768" y="7308"/>
                    <a:pt x="4214" y="7308"/>
                  </a:cubicBezTo>
                  <a:cubicBezTo>
                    <a:pt x="4218" y="7308"/>
                    <a:pt x="4221" y="7308"/>
                    <a:pt x="4225" y="7308"/>
                  </a:cubicBezTo>
                  <a:cubicBezTo>
                    <a:pt x="4678" y="7308"/>
                    <a:pt x="5116" y="7127"/>
                    <a:pt x="5439" y="6807"/>
                  </a:cubicBezTo>
                  <a:lnTo>
                    <a:pt x="9349" y="2900"/>
                  </a:lnTo>
                  <a:cubicBezTo>
                    <a:pt x="10013" y="2236"/>
                    <a:pt x="10013" y="1161"/>
                    <a:pt x="9349" y="499"/>
                  </a:cubicBezTo>
                  <a:cubicBezTo>
                    <a:pt x="9017" y="167"/>
                    <a:pt x="8581" y="1"/>
                    <a:pt x="81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8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3" grpId="0"/>
      <p:bldP spid="864" grpId="0" build="p"/>
      <p:bldP spid="865" grpId="0" uiExpand="1" build="p"/>
      <p:bldP spid="866" grpId="0"/>
      <p:bldP spid="20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4"/>
          <p:cNvSpPr txBox="1">
            <a:spLocks noGrp="1"/>
          </p:cNvSpPr>
          <p:nvPr>
            <p:ph type="title"/>
          </p:nvPr>
        </p:nvSpPr>
        <p:spPr>
          <a:xfrm>
            <a:off x="2303921" y="1923249"/>
            <a:ext cx="4748951" cy="61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Literature review</a:t>
            </a:r>
            <a:endParaRPr dirty="0"/>
          </a:p>
        </p:txBody>
      </p:sp>
      <p:sp>
        <p:nvSpPr>
          <p:cNvPr id="537" name="Google Shape;537;p34"/>
          <p:cNvSpPr txBox="1">
            <a:spLocks noGrp="1"/>
          </p:cNvSpPr>
          <p:nvPr>
            <p:ph type="title" idx="2"/>
          </p:nvPr>
        </p:nvSpPr>
        <p:spPr>
          <a:xfrm>
            <a:off x="4126707" y="1082281"/>
            <a:ext cx="1175400" cy="7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II</a:t>
            </a:r>
            <a:endParaRPr dirty="0"/>
          </a:p>
        </p:txBody>
      </p:sp>
      <p:pic>
        <p:nvPicPr>
          <p:cNvPr id="544" name="Google Shape;54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6944891" y="2795907"/>
            <a:ext cx="958035" cy="14290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0051002-AABE-0B08-C68F-8AD0BC7383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Google Shape;543;p34">
            <a:extLst>
              <a:ext uri="{FF2B5EF4-FFF2-40B4-BE49-F238E27FC236}">
                <a16:creationId xmlns:a16="http://schemas.microsoft.com/office/drawing/2014/main" id="{BE52EA8F-5323-E76A-7F53-D39F35830C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3474" y="2948307"/>
            <a:ext cx="958035" cy="1429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077908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2321;p38">
            <a:extLst>
              <a:ext uri="{FF2B5EF4-FFF2-40B4-BE49-F238E27FC236}">
                <a16:creationId xmlns:a16="http://schemas.microsoft.com/office/drawing/2014/main" id="{88F87815-1659-2A32-6BDD-D5376F0AE942}"/>
              </a:ext>
            </a:extLst>
          </p:cNvPr>
          <p:cNvSpPr/>
          <p:nvPr/>
        </p:nvSpPr>
        <p:spPr>
          <a:xfrm>
            <a:off x="472501" y="1062420"/>
            <a:ext cx="1647424" cy="1427336"/>
          </a:xfrm>
          <a:custGeom>
            <a:avLst/>
            <a:gdLst/>
            <a:ahLst/>
            <a:cxnLst/>
            <a:rect l="l" t="t" r="r" b="b"/>
            <a:pathLst>
              <a:path w="67914" h="58841" extrusionOk="0">
                <a:moveTo>
                  <a:pt x="16985" y="0"/>
                </a:moveTo>
                <a:lnTo>
                  <a:pt x="1" y="29407"/>
                </a:lnTo>
                <a:lnTo>
                  <a:pt x="16985" y="58841"/>
                </a:lnTo>
                <a:lnTo>
                  <a:pt x="50955" y="58841"/>
                </a:lnTo>
                <a:lnTo>
                  <a:pt x="67914" y="29407"/>
                </a:lnTo>
                <a:lnTo>
                  <a:pt x="509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2321;p38">
            <a:extLst>
              <a:ext uri="{FF2B5EF4-FFF2-40B4-BE49-F238E27FC236}">
                <a16:creationId xmlns:a16="http://schemas.microsoft.com/office/drawing/2014/main" id="{3F451ABC-39DE-89EE-E137-B475681DAB44}"/>
              </a:ext>
            </a:extLst>
          </p:cNvPr>
          <p:cNvSpPr/>
          <p:nvPr/>
        </p:nvSpPr>
        <p:spPr>
          <a:xfrm>
            <a:off x="5734967" y="978444"/>
            <a:ext cx="1647424" cy="1427336"/>
          </a:xfrm>
          <a:custGeom>
            <a:avLst/>
            <a:gdLst/>
            <a:ahLst/>
            <a:cxnLst/>
            <a:rect l="l" t="t" r="r" b="b"/>
            <a:pathLst>
              <a:path w="67914" h="58841" extrusionOk="0">
                <a:moveTo>
                  <a:pt x="16985" y="0"/>
                </a:moveTo>
                <a:lnTo>
                  <a:pt x="1" y="29407"/>
                </a:lnTo>
                <a:lnTo>
                  <a:pt x="16985" y="58841"/>
                </a:lnTo>
                <a:lnTo>
                  <a:pt x="50955" y="58841"/>
                </a:lnTo>
                <a:lnTo>
                  <a:pt x="67914" y="29407"/>
                </a:lnTo>
                <a:lnTo>
                  <a:pt x="509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11" name="Google Shape;2311;p38"/>
          <p:cNvGrpSpPr/>
          <p:nvPr/>
        </p:nvGrpSpPr>
        <p:grpSpPr>
          <a:xfrm>
            <a:off x="481057" y="1003326"/>
            <a:ext cx="6931581" cy="3727432"/>
            <a:chOff x="1106210" y="1003326"/>
            <a:chExt cx="6931581" cy="3727432"/>
          </a:xfrm>
        </p:grpSpPr>
        <p:sp>
          <p:nvSpPr>
            <p:cNvPr id="2316" name="Google Shape;2316;p38"/>
            <p:cNvSpPr/>
            <p:nvPr/>
          </p:nvSpPr>
          <p:spPr>
            <a:xfrm>
              <a:off x="1106210" y="2562550"/>
              <a:ext cx="1648030" cy="1427360"/>
            </a:xfrm>
            <a:custGeom>
              <a:avLst/>
              <a:gdLst/>
              <a:ahLst/>
              <a:cxnLst/>
              <a:rect l="l" t="t" r="r" b="b"/>
              <a:pathLst>
                <a:path w="67939" h="58842" extrusionOk="0">
                  <a:moveTo>
                    <a:pt x="16985" y="1"/>
                  </a:moveTo>
                  <a:lnTo>
                    <a:pt x="0" y="29408"/>
                  </a:lnTo>
                  <a:lnTo>
                    <a:pt x="16985" y="58842"/>
                  </a:lnTo>
                  <a:lnTo>
                    <a:pt x="50954" y="58842"/>
                  </a:lnTo>
                  <a:lnTo>
                    <a:pt x="67939" y="29408"/>
                  </a:lnTo>
                  <a:lnTo>
                    <a:pt x="509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2317;p38"/>
            <p:cNvSpPr/>
            <p:nvPr/>
          </p:nvSpPr>
          <p:spPr>
            <a:xfrm>
              <a:off x="2415993" y="1777941"/>
              <a:ext cx="1648055" cy="1427336"/>
            </a:xfrm>
            <a:custGeom>
              <a:avLst/>
              <a:gdLst/>
              <a:ahLst/>
              <a:cxnLst/>
              <a:rect l="l" t="t" r="r" b="b"/>
              <a:pathLst>
                <a:path w="67940" h="58841" extrusionOk="0">
                  <a:moveTo>
                    <a:pt x="16985" y="0"/>
                  </a:moveTo>
                  <a:lnTo>
                    <a:pt x="0" y="29408"/>
                  </a:lnTo>
                  <a:lnTo>
                    <a:pt x="16985" y="58841"/>
                  </a:lnTo>
                  <a:lnTo>
                    <a:pt x="50954" y="58841"/>
                  </a:lnTo>
                  <a:lnTo>
                    <a:pt x="67939" y="29408"/>
                  </a:lnTo>
                  <a:lnTo>
                    <a:pt x="5095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38"/>
            <p:cNvSpPr/>
            <p:nvPr/>
          </p:nvSpPr>
          <p:spPr>
            <a:xfrm>
              <a:off x="3748288" y="2531912"/>
              <a:ext cx="1648055" cy="1427360"/>
            </a:xfrm>
            <a:custGeom>
              <a:avLst/>
              <a:gdLst/>
              <a:ahLst/>
              <a:cxnLst/>
              <a:rect l="l" t="t" r="r" b="b"/>
              <a:pathLst>
                <a:path w="67940" h="58842" extrusionOk="0">
                  <a:moveTo>
                    <a:pt x="16985" y="1"/>
                  </a:moveTo>
                  <a:lnTo>
                    <a:pt x="1" y="29408"/>
                  </a:lnTo>
                  <a:lnTo>
                    <a:pt x="16985" y="58842"/>
                  </a:lnTo>
                  <a:lnTo>
                    <a:pt x="50955" y="58842"/>
                  </a:lnTo>
                  <a:lnTo>
                    <a:pt x="67939" y="29408"/>
                  </a:lnTo>
                  <a:lnTo>
                    <a:pt x="5095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38"/>
            <p:cNvSpPr/>
            <p:nvPr/>
          </p:nvSpPr>
          <p:spPr>
            <a:xfrm>
              <a:off x="5059333" y="1742306"/>
              <a:ext cx="1648055" cy="1426729"/>
            </a:xfrm>
            <a:custGeom>
              <a:avLst/>
              <a:gdLst/>
              <a:ahLst/>
              <a:cxnLst/>
              <a:rect l="l" t="t" r="r" b="b"/>
              <a:pathLst>
                <a:path w="67940" h="58816" extrusionOk="0">
                  <a:moveTo>
                    <a:pt x="16985" y="0"/>
                  </a:moveTo>
                  <a:lnTo>
                    <a:pt x="0" y="29408"/>
                  </a:lnTo>
                  <a:lnTo>
                    <a:pt x="16985" y="58815"/>
                  </a:lnTo>
                  <a:lnTo>
                    <a:pt x="50954" y="58815"/>
                  </a:lnTo>
                  <a:lnTo>
                    <a:pt x="67939" y="29408"/>
                  </a:lnTo>
                  <a:lnTo>
                    <a:pt x="5095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38"/>
            <p:cNvSpPr/>
            <p:nvPr/>
          </p:nvSpPr>
          <p:spPr>
            <a:xfrm>
              <a:off x="6390391" y="2480026"/>
              <a:ext cx="1647400" cy="1426729"/>
            </a:xfrm>
            <a:custGeom>
              <a:avLst/>
              <a:gdLst/>
              <a:ahLst/>
              <a:cxnLst/>
              <a:rect l="l" t="t" r="r" b="b"/>
              <a:pathLst>
                <a:path w="67913" h="58816" extrusionOk="0">
                  <a:moveTo>
                    <a:pt x="16985" y="1"/>
                  </a:moveTo>
                  <a:lnTo>
                    <a:pt x="0" y="29408"/>
                  </a:lnTo>
                  <a:lnTo>
                    <a:pt x="16985" y="58816"/>
                  </a:lnTo>
                  <a:lnTo>
                    <a:pt x="50928" y="58816"/>
                  </a:lnTo>
                  <a:lnTo>
                    <a:pt x="67913" y="29408"/>
                  </a:lnTo>
                  <a:lnTo>
                    <a:pt x="5092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21" name="Google Shape;2321;p38"/>
            <p:cNvSpPr/>
            <p:nvPr/>
          </p:nvSpPr>
          <p:spPr>
            <a:xfrm>
              <a:off x="3725777" y="1003326"/>
              <a:ext cx="1647424" cy="1427336"/>
            </a:xfrm>
            <a:custGeom>
              <a:avLst/>
              <a:gdLst/>
              <a:ahLst/>
              <a:cxnLst/>
              <a:rect l="l" t="t" r="r" b="b"/>
              <a:pathLst>
                <a:path w="67914" h="58841" extrusionOk="0">
                  <a:moveTo>
                    <a:pt x="16985" y="0"/>
                  </a:moveTo>
                  <a:lnTo>
                    <a:pt x="1" y="29407"/>
                  </a:lnTo>
                  <a:lnTo>
                    <a:pt x="16985" y="58841"/>
                  </a:lnTo>
                  <a:lnTo>
                    <a:pt x="50955" y="58841"/>
                  </a:lnTo>
                  <a:lnTo>
                    <a:pt x="67914" y="29407"/>
                  </a:lnTo>
                  <a:lnTo>
                    <a:pt x="509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38"/>
            <p:cNvSpPr/>
            <p:nvPr/>
          </p:nvSpPr>
          <p:spPr>
            <a:xfrm>
              <a:off x="5084973" y="3271524"/>
              <a:ext cx="1648030" cy="1426729"/>
            </a:xfrm>
            <a:custGeom>
              <a:avLst/>
              <a:gdLst/>
              <a:ahLst/>
              <a:cxnLst/>
              <a:rect l="l" t="t" r="r" b="b"/>
              <a:pathLst>
                <a:path w="67939" h="58816" extrusionOk="0">
                  <a:moveTo>
                    <a:pt x="16985" y="1"/>
                  </a:moveTo>
                  <a:lnTo>
                    <a:pt x="0" y="29408"/>
                  </a:lnTo>
                  <a:lnTo>
                    <a:pt x="16985" y="58816"/>
                  </a:lnTo>
                  <a:lnTo>
                    <a:pt x="50954" y="58816"/>
                  </a:lnTo>
                  <a:lnTo>
                    <a:pt x="67939" y="29408"/>
                  </a:lnTo>
                  <a:lnTo>
                    <a:pt x="5095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38"/>
            <p:cNvSpPr/>
            <p:nvPr/>
          </p:nvSpPr>
          <p:spPr>
            <a:xfrm>
              <a:off x="2426618" y="3303422"/>
              <a:ext cx="1648055" cy="1427336"/>
            </a:xfrm>
            <a:custGeom>
              <a:avLst/>
              <a:gdLst/>
              <a:ahLst/>
              <a:cxnLst/>
              <a:rect l="l" t="t" r="r" b="b"/>
              <a:pathLst>
                <a:path w="67940" h="58841" extrusionOk="0">
                  <a:moveTo>
                    <a:pt x="16985" y="0"/>
                  </a:moveTo>
                  <a:lnTo>
                    <a:pt x="0" y="29434"/>
                  </a:lnTo>
                  <a:lnTo>
                    <a:pt x="16985" y="58841"/>
                  </a:lnTo>
                  <a:lnTo>
                    <a:pt x="50955" y="58841"/>
                  </a:lnTo>
                  <a:lnTo>
                    <a:pt x="67939" y="29434"/>
                  </a:lnTo>
                  <a:lnTo>
                    <a:pt x="509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24" name="Google Shape;2324;p38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Applications</a:t>
            </a:r>
            <a:endParaRPr dirty="0"/>
          </a:p>
        </p:txBody>
      </p:sp>
      <p:grpSp>
        <p:nvGrpSpPr>
          <p:cNvPr id="2325" name="Google Shape;2325;p38"/>
          <p:cNvGrpSpPr/>
          <p:nvPr/>
        </p:nvGrpSpPr>
        <p:grpSpPr>
          <a:xfrm>
            <a:off x="683802" y="1620530"/>
            <a:ext cx="1261200" cy="1693500"/>
            <a:chOff x="1430253" y="1881787"/>
            <a:chExt cx="1261200" cy="1693500"/>
          </a:xfrm>
        </p:grpSpPr>
        <p:sp>
          <p:nvSpPr>
            <p:cNvPr id="2327" name="Google Shape;2327;p38"/>
            <p:cNvSpPr txBox="1"/>
            <p:nvPr/>
          </p:nvSpPr>
          <p:spPr>
            <a:xfrm>
              <a:off x="1430253" y="3392287"/>
              <a:ext cx="1261200" cy="18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Fertilizer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2328" name="Google Shape;2328;p38"/>
            <p:cNvGrpSpPr/>
            <p:nvPr/>
          </p:nvGrpSpPr>
          <p:grpSpPr>
            <a:xfrm>
              <a:off x="1877325" y="1881787"/>
              <a:ext cx="414024" cy="361885"/>
              <a:chOff x="4528575" y="4970075"/>
              <a:chExt cx="414024" cy="361885"/>
            </a:xfrm>
          </p:grpSpPr>
          <p:sp>
            <p:nvSpPr>
              <p:cNvPr id="2329" name="Google Shape;2329;p38"/>
              <p:cNvSpPr/>
              <p:nvPr/>
            </p:nvSpPr>
            <p:spPr>
              <a:xfrm>
                <a:off x="4647555" y="4976966"/>
                <a:ext cx="111134" cy="105239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2749" extrusionOk="0">
                    <a:moveTo>
                      <a:pt x="309" y="0"/>
                    </a:moveTo>
                    <a:lnTo>
                      <a:pt x="180" y="26"/>
                    </a:lnTo>
                    <a:lnTo>
                      <a:pt x="78" y="78"/>
                    </a:lnTo>
                    <a:lnTo>
                      <a:pt x="26" y="180"/>
                    </a:lnTo>
                    <a:lnTo>
                      <a:pt x="1" y="309"/>
                    </a:lnTo>
                    <a:lnTo>
                      <a:pt x="1" y="386"/>
                    </a:lnTo>
                    <a:lnTo>
                      <a:pt x="1" y="617"/>
                    </a:lnTo>
                    <a:lnTo>
                      <a:pt x="26" y="848"/>
                    </a:lnTo>
                    <a:lnTo>
                      <a:pt x="103" y="1079"/>
                    </a:lnTo>
                    <a:lnTo>
                      <a:pt x="180" y="1310"/>
                    </a:lnTo>
                    <a:lnTo>
                      <a:pt x="283" y="1516"/>
                    </a:lnTo>
                    <a:lnTo>
                      <a:pt x="386" y="1696"/>
                    </a:lnTo>
                    <a:lnTo>
                      <a:pt x="540" y="1876"/>
                    </a:lnTo>
                    <a:lnTo>
                      <a:pt x="668" y="2055"/>
                    </a:lnTo>
                    <a:lnTo>
                      <a:pt x="848" y="2209"/>
                    </a:lnTo>
                    <a:lnTo>
                      <a:pt x="1028" y="2338"/>
                    </a:lnTo>
                    <a:lnTo>
                      <a:pt x="1233" y="2466"/>
                    </a:lnTo>
                    <a:lnTo>
                      <a:pt x="1439" y="2543"/>
                    </a:lnTo>
                    <a:lnTo>
                      <a:pt x="1644" y="2620"/>
                    </a:lnTo>
                    <a:lnTo>
                      <a:pt x="1876" y="2697"/>
                    </a:lnTo>
                    <a:lnTo>
                      <a:pt x="2107" y="2723"/>
                    </a:lnTo>
                    <a:lnTo>
                      <a:pt x="2338" y="2749"/>
                    </a:lnTo>
                    <a:lnTo>
                      <a:pt x="2595" y="2749"/>
                    </a:lnTo>
                    <a:lnTo>
                      <a:pt x="2697" y="2723"/>
                    </a:lnTo>
                    <a:lnTo>
                      <a:pt x="2775" y="2672"/>
                    </a:lnTo>
                    <a:lnTo>
                      <a:pt x="2852" y="2595"/>
                    </a:lnTo>
                    <a:lnTo>
                      <a:pt x="2877" y="2518"/>
                    </a:lnTo>
                    <a:lnTo>
                      <a:pt x="2903" y="2415"/>
                    </a:lnTo>
                    <a:lnTo>
                      <a:pt x="2903" y="2338"/>
                    </a:lnTo>
                    <a:lnTo>
                      <a:pt x="2877" y="2107"/>
                    </a:lnTo>
                    <a:lnTo>
                      <a:pt x="2852" y="1901"/>
                    </a:lnTo>
                    <a:lnTo>
                      <a:pt x="2800" y="1696"/>
                    </a:lnTo>
                    <a:lnTo>
                      <a:pt x="2749" y="1490"/>
                    </a:lnTo>
                    <a:lnTo>
                      <a:pt x="2646" y="1285"/>
                    </a:lnTo>
                    <a:lnTo>
                      <a:pt x="2543" y="1105"/>
                    </a:lnTo>
                    <a:lnTo>
                      <a:pt x="2415" y="925"/>
                    </a:lnTo>
                    <a:lnTo>
                      <a:pt x="2287" y="771"/>
                    </a:lnTo>
                    <a:lnTo>
                      <a:pt x="2158" y="617"/>
                    </a:lnTo>
                    <a:lnTo>
                      <a:pt x="1978" y="489"/>
                    </a:lnTo>
                    <a:lnTo>
                      <a:pt x="1824" y="360"/>
                    </a:lnTo>
                    <a:lnTo>
                      <a:pt x="1619" y="257"/>
                    </a:lnTo>
                    <a:lnTo>
                      <a:pt x="1439" y="155"/>
                    </a:lnTo>
                    <a:lnTo>
                      <a:pt x="1233" y="78"/>
                    </a:lnTo>
                    <a:lnTo>
                      <a:pt x="1028" y="26"/>
                    </a:lnTo>
                    <a:lnTo>
                      <a:pt x="797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0" name="Google Shape;2330;p38"/>
              <p:cNvSpPr/>
              <p:nvPr/>
            </p:nvSpPr>
            <p:spPr>
              <a:xfrm>
                <a:off x="4758650" y="4976966"/>
                <a:ext cx="111172" cy="105239"/>
              </a:xfrm>
              <a:custGeom>
                <a:avLst/>
                <a:gdLst/>
                <a:ahLst/>
                <a:cxnLst/>
                <a:rect l="l" t="t" r="r" b="b"/>
                <a:pathLst>
                  <a:path w="2904" h="2749" extrusionOk="0">
                    <a:moveTo>
                      <a:pt x="2159" y="0"/>
                    </a:moveTo>
                    <a:lnTo>
                      <a:pt x="1927" y="26"/>
                    </a:lnTo>
                    <a:lnTo>
                      <a:pt x="1696" y="103"/>
                    </a:lnTo>
                    <a:lnTo>
                      <a:pt x="1465" y="180"/>
                    </a:lnTo>
                    <a:lnTo>
                      <a:pt x="1260" y="283"/>
                    </a:lnTo>
                    <a:lnTo>
                      <a:pt x="1054" y="411"/>
                    </a:lnTo>
                    <a:lnTo>
                      <a:pt x="874" y="540"/>
                    </a:lnTo>
                    <a:lnTo>
                      <a:pt x="694" y="694"/>
                    </a:lnTo>
                    <a:lnTo>
                      <a:pt x="540" y="874"/>
                    </a:lnTo>
                    <a:lnTo>
                      <a:pt x="412" y="1054"/>
                    </a:lnTo>
                    <a:lnTo>
                      <a:pt x="284" y="1259"/>
                    </a:lnTo>
                    <a:lnTo>
                      <a:pt x="181" y="1465"/>
                    </a:lnTo>
                    <a:lnTo>
                      <a:pt x="104" y="1696"/>
                    </a:lnTo>
                    <a:lnTo>
                      <a:pt x="52" y="1927"/>
                    </a:lnTo>
                    <a:lnTo>
                      <a:pt x="1" y="2158"/>
                    </a:lnTo>
                    <a:lnTo>
                      <a:pt x="1" y="2415"/>
                    </a:lnTo>
                    <a:lnTo>
                      <a:pt x="27" y="2518"/>
                    </a:lnTo>
                    <a:lnTo>
                      <a:pt x="78" y="2620"/>
                    </a:lnTo>
                    <a:lnTo>
                      <a:pt x="129" y="2672"/>
                    </a:lnTo>
                    <a:lnTo>
                      <a:pt x="181" y="2697"/>
                    </a:lnTo>
                    <a:lnTo>
                      <a:pt x="258" y="2723"/>
                    </a:lnTo>
                    <a:lnTo>
                      <a:pt x="335" y="2749"/>
                    </a:lnTo>
                    <a:lnTo>
                      <a:pt x="489" y="2749"/>
                    </a:lnTo>
                    <a:lnTo>
                      <a:pt x="720" y="2723"/>
                    </a:lnTo>
                    <a:lnTo>
                      <a:pt x="977" y="2697"/>
                    </a:lnTo>
                    <a:lnTo>
                      <a:pt x="1208" y="2620"/>
                    </a:lnTo>
                    <a:lnTo>
                      <a:pt x="1414" y="2543"/>
                    </a:lnTo>
                    <a:lnTo>
                      <a:pt x="1645" y="2441"/>
                    </a:lnTo>
                    <a:lnTo>
                      <a:pt x="1850" y="2312"/>
                    </a:lnTo>
                    <a:lnTo>
                      <a:pt x="2030" y="2184"/>
                    </a:lnTo>
                    <a:lnTo>
                      <a:pt x="2184" y="2030"/>
                    </a:lnTo>
                    <a:lnTo>
                      <a:pt x="2364" y="1850"/>
                    </a:lnTo>
                    <a:lnTo>
                      <a:pt x="2492" y="1670"/>
                    </a:lnTo>
                    <a:lnTo>
                      <a:pt x="2621" y="1465"/>
                    </a:lnTo>
                    <a:lnTo>
                      <a:pt x="2724" y="1259"/>
                    </a:lnTo>
                    <a:lnTo>
                      <a:pt x="2801" y="1028"/>
                    </a:lnTo>
                    <a:lnTo>
                      <a:pt x="2852" y="797"/>
                    </a:lnTo>
                    <a:lnTo>
                      <a:pt x="2903" y="566"/>
                    </a:lnTo>
                    <a:lnTo>
                      <a:pt x="2903" y="309"/>
                    </a:lnTo>
                    <a:lnTo>
                      <a:pt x="2878" y="180"/>
                    </a:lnTo>
                    <a:lnTo>
                      <a:pt x="2801" y="78"/>
                    </a:lnTo>
                    <a:lnTo>
                      <a:pt x="2698" y="26"/>
                    </a:lnTo>
                    <a:lnTo>
                      <a:pt x="257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1" name="Google Shape;2331;p38"/>
              <p:cNvSpPr/>
              <p:nvPr/>
            </p:nvSpPr>
            <p:spPr>
              <a:xfrm>
                <a:off x="4752754" y="4970075"/>
                <a:ext cx="11868" cy="153436"/>
              </a:xfrm>
              <a:custGeom>
                <a:avLst/>
                <a:gdLst/>
                <a:ahLst/>
                <a:cxnLst/>
                <a:rect l="l" t="t" r="r" b="b"/>
                <a:pathLst>
                  <a:path w="310" h="4008" extrusionOk="0">
                    <a:moveTo>
                      <a:pt x="155" y="1"/>
                    </a:moveTo>
                    <a:lnTo>
                      <a:pt x="78" y="26"/>
                    </a:lnTo>
                    <a:lnTo>
                      <a:pt x="27" y="52"/>
                    </a:lnTo>
                    <a:lnTo>
                      <a:pt x="1" y="103"/>
                    </a:lnTo>
                    <a:lnTo>
                      <a:pt x="1" y="180"/>
                    </a:lnTo>
                    <a:lnTo>
                      <a:pt x="1" y="3853"/>
                    </a:lnTo>
                    <a:lnTo>
                      <a:pt x="1" y="3905"/>
                    </a:lnTo>
                    <a:lnTo>
                      <a:pt x="27" y="3956"/>
                    </a:lnTo>
                    <a:lnTo>
                      <a:pt x="78" y="4008"/>
                    </a:lnTo>
                    <a:lnTo>
                      <a:pt x="206" y="4008"/>
                    </a:lnTo>
                    <a:lnTo>
                      <a:pt x="258" y="3956"/>
                    </a:lnTo>
                    <a:lnTo>
                      <a:pt x="309" y="3905"/>
                    </a:lnTo>
                    <a:lnTo>
                      <a:pt x="309" y="3853"/>
                    </a:lnTo>
                    <a:lnTo>
                      <a:pt x="309" y="180"/>
                    </a:lnTo>
                    <a:lnTo>
                      <a:pt x="309" y="103"/>
                    </a:lnTo>
                    <a:lnTo>
                      <a:pt x="258" y="52"/>
                    </a:lnTo>
                    <a:lnTo>
                      <a:pt x="206" y="26"/>
                    </a:lnTo>
                    <a:lnTo>
                      <a:pt x="155" y="1"/>
                    </a:lnTo>
                    <a:close/>
                  </a:path>
                </a:pathLst>
              </a:custGeom>
              <a:solidFill>
                <a:srgbClr val="D79B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2" name="Google Shape;2332;p38"/>
              <p:cNvSpPr/>
              <p:nvPr/>
            </p:nvSpPr>
            <p:spPr>
              <a:xfrm>
                <a:off x="4654446" y="5117578"/>
                <a:ext cx="212430" cy="139655"/>
              </a:xfrm>
              <a:custGeom>
                <a:avLst/>
                <a:gdLst/>
                <a:ahLst/>
                <a:cxnLst/>
                <a:rect l="l" t="t" r="r" b="b"/>
                <a:pathLst>
                  <a:path w="5549" h="3648" extrusionOk="0">
                    <a:moveTo>
                      <a:pt x="2466" y="0"/>
                    </a:moveTo>
                    <a:lnTo>
                      <a:pt x="2235" y="26"/>
                    </a:lnTo>
                    <a:lnTo>
                      <a:pt x="1850" y="129"/>
                    </a:lnTo>
                    <a:lnTo>
                      <a:pt x="1464" y="283"/>
                    </a:lnTo>
                    <a:lnTo>
                      <a:pt x="1130" y="489"/>
                    </a:lnTo>
                    <a:lnTo>
                      <a:pt x="822" y="720"/>
                    </a:lnTo>
                    <a:lnTo>
                      <a:pt x="565" y="1002"/>
                    </a:lnTo>
                    <a:lnTo>
                      <a:pt x="334" y="1310"/>
                    </a:lnTo>
                    <a:lnTo>
                      <a:pt x="129" y="1670"/>
                    </a:lnTo>
                    <a:lnTo>
                      <a:pt x="0" y="2030"/>
                    </a:lnTo>
                    <a:lnTo>
                      <a:pt x="0" y="2081"/>
                    </a:lnTo>
                    <a:lnTo>
                      <a:pt x="154" y="2081"/>
                    </a:lnTo>
                    <a:lnTo>
                      <a:pt x="283" y="2132"/>
                    </a:lnTo>
                    <a:lnTo>
                      <a:pt x="411" y="2184"/>
                    </a:lnTo>
                    <a:lnTo>
                      <a:pt x="565" y="2209"/>
                    </a:lnTo>
                    <a:lnTo>
                      <a:pt x="848" y="2235"/>
                    </a:lnTo>
                    <a:lnTo>
                      <a:pt x="1130" y="2312"/>
                    </a:lnTo>
                    <a:lnTo>
                      <a:pt x="1362" y="2415"/>
                    </a:lnTo>
                    <a:lnTo>
                      <a:pt x="1593" y="2569"/>
                    </a:lnTo>
                    <a:lnTo>
                      <a:pt x="1773" y="2672"/>
                    </a:lnTo>
                    <a:lnTo>
                      <a:pt x="1952" y="2749"/>
                    </a:lnTo>
                    <a:lnTo>
                      <a:pt x="2158" y="2800"/>
                    </a:lnTo>
                    <a:lnTo>
                      <a:pt x="2363" y="2826"/>
                    </a:lnTo>
                    <a:lnTo>
                      <a:pt x="4136" y="2826"/>
                    </a:lnTo>
                    <a:lnTo>
                      <a:pt x="4238" y="2852"/>
                    </a:lnTo>
                    <a:lnTo>
                      <a:pt x="4341" y="2903"/>
                    </a:lnTo>
                    <a:lnTo>
                      <a:pt x="4444" y="2980"/>
                    </a:lnTo>
                    <a:lnTo>
                      <a:pt x="4521" y="3057"/>
                    </a:lnTo>
                    <a:lnTo>
                      <a:pt x="4572" y="3134"/>
                    </a:lnTo>
                    <a:lnTo>
                      <a:pt x="4624" y="3237"/>
                    </a:lnTo>
                    <a:lnTo>
                      <a:pt x="4649" y="3340"/>
                    </a:lnTo>
                    <a:lnTo>
                      <a:pt x="4675" y="3417"/>
                    </a:lnTo>
                    <a:lnTo>
                      <a:pt x="4675" y="3468"/>
                    </a:lnTo>
                    <a:lnTo>
                      <a:pt x="4649" y="3648"/>
                    </a:lnTo>
                    <a:lnTo>
                      <a:pt x="4649" y="3648"/>
                    </a:lnTo>
                    <a:lnTo>
                      <a:pt x="5548" y="2672"/>
                    </a:lnTo>
                    <a:lnTo>
                      <a:pt x="5548" y="2595"/>
                    </a:lnTo>
                    <a:lnTo>
                      <a:pt x="5497" y="2312"/>
                    </a:lnTo>
                    <a:lnTo>
                      <a:pt x="5446" y="2055"/>
                    </a:lnTo>
                    <a:lnTo>
                      <a:pt x="5369" y="1824"/>
                    </a:lnTo>
                    <a:lnTo>
                      <a:pt x="5266" y="1593"/>
                    </a:lnTo>
                    <a:lnTo>
                      <a:pt x="5163" y="1387"/>
                    </a:lnTo>
                    <a:lnTo>
                      <a:pt x="5035" y="1182"/>
                    </a:lnTo>
                    <a:lnTo>
                      <a:pt x="4881" y="1002"/>
                    </a:lnTo>
                    <a:lnTo>
                      <a:pt x="4726" y="822"/>
                    </a:lnTo>
                    <a:lnTo>
                      <a:pt x="4547" y="668"/>
                    </a:lnTo>
                    <a:lnTo>
                      <a:pt x="4341" y="514"/>
                    </a:lnTo>
                    <a:lnTo>
                      <a:pt x="4136" y="386"/>
                    </a:lnTo>
                    <a:lnTo>
                      <a:pt x="3930" y="257"/>
                    </a:lnTo>
                    <a:lnTo>
                      <a:pt x="3699" y="180"/>
                    </a:lnTo>
                    <a:lnTo>
                      <a:pt x="3468" y="103"/>
                    </a:lnTo>
                    <a:lnTo>
                      <a:pt x="3237" y="26"/>
                    </a:lnTo>
                    <a:lnTo>
                      <a:pt x="298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3" name="Google Shape;2333;p38"/>
              <p:cNvSpPr/>
              <p:nvPr/>
            </p:nvSpPr>
            <p:spPr>
              <a:xfrm>
                <a:off x="4581672" y="5184458"/>
                <a:ext cx="360927" cy="147502"/>
              </a:xfrm>
              <a:custGeom>
                <a:avLst/>
                <a:gdLst/>
                <a:ahLst/>
                <a:cxnLst/>
                <a:rect l="l" t="t" r="r" b="b"/>
                <a:pathLst>
                  <a:path w="9428" h="3853" extrusionOk="0">
                    <a:moveTo>
                      <a:pt x="8708" y="0"/>
                    </a:moveTo>
                    <a:lnTo>
                      <a:pt x="8605" y="26"/>
                    </a:lnTo>
                    <a:lnTo>
                      <a:pt x="8477" y="77"/>
                    </a:lnTo>
                    <a:lnTo>
                      <a:pt x="8374" y="154"/>
                    </a:lnTo>
                    <a:lnTo>
                      <a:pt x="6550" y="1670"/>
                    </a:lnTo>
                    <a:lnTo>
                      <a:pt x="6576" y="1490"/>
                    </a:lnTo>
                    <a:lnTo>
                      <a:pt x="6550" y="1361"/>
                    </a:lnTo>
                    <a:lnTo>
                      <a:pt x="6525" y="1259"/>
                    </a:lnTo>
                    <a:lnTo>
                      <a:pt x="6448" y="1130"/>
                    </a:lnTo>
                    <a:lnTo>
                      <a:pt x="6371" y="1053"/>
                    </a:lnTo>
                    <a:lnTo>
                      <a:pt x="6294" y="976"/>
                    </a:lnTo>
                    <a:lnTo>
                      <a:pt x="6165" y="899"/>
                    </a:lnTo>
                    <a:lnTo>
                      <a:pt x="6062" y="873"/>
                    </a:lnTo>
                    <a:lnTo>
                      <a:pt x="5934" y="848"/>
                    </a:lnTo>
                    <a:lnTo>
                      <a:pt x="4059" y="848"/>
                    </a:lnTo>
                    <a:lnTo>
                      <a:pt x="3853" y="796"/>
                    </a:lnTo>
                    <a:lnTo>
                      <a:pt x="3674" y="719"/>
                    </a:lnTo>
                    <a:lnTo>
                      <a:pt x="3494" y="617"/>
                    </a:lnTo>
                    <a:lnTo>
                      <a:pt x="3263" y="462"/>
                    </a:lnTo>
                    <a:lnTo>
                      <a:pt x="3031" y="360"/>
                    </a:lnTo>
                    <a:lnTo>
                      <a:pt x="2749" y="283"/>
                    </a:lnTo>
                    <a:lnTo>
                      <a:pt x="2466" y="257"/>
                    </a:lnTo>
                    <a:lnTo>
                      <a:pt x="2261" y="257"/>
                    </a:lnTo>
                    <a:lnTo>
                      <a:pt x="2081" y="308"/>
                    </a:lnTo>
                    <a:lnTo>
                      <a:pt x="1901" y="360"/>
                    </a:lnTo>
                    <a:lnTo>
                      <a:pt x="1722" y="411"/>
                    </a:lnTo>
                    <a:lnTo>
                      <a:pt x="1567" y="514"/>
                    </a:lnTo>
                    <a:lnTo>
                      <a:pt x="1413" y="617"/>
                    </a:lnTo>
                    <a:lnTo>
                      <a:pt x="1285" y="719"/>
                    </a:lnTo>
                    <a:lnTo>
                      <a:pt x="1156" y="848"/>
                    </a:lnTo>
                    <a:lnTo>
                      <a:pt x="1" y="848"/>
                    </a:lnTo>
                    <a:lnTo>
                      <a:pt x="1" y="3391"/>
                    </a:lnTo>
                    <a:lnTo>
                      <a:pt x="1156" y="3391"/>
                    </a:lnTo>
                    <a:lnTo>
                      <a:pt x="2389" y="3750"/>
                    </a:lnTo>
                    <a:lnTo>
                      <a:pt x="2698" y="3827"/>
                    </a:lnTo>
                    <a:lnTo>
                      <a:pt x="3006" y="3853"/>
                    </a:lnTo>
                    <a:lnTo>
                      <a:pt x="5677" y="3853"/>
                    </a:lnTo>
                    <a:lnTo>
                      <a:pt x="5883" y="3827"/>
                    </a:lnTo>
                    <a:lnTo>
                      <a:pt x="6062" y="3776"/>
                    </a:lnTo>
                    <a:lnTo>
                      <a:pt x="6242" y="3699"/>
                    </a:lnTo>
                    <a:lnTo>
                      <a:pt x="6396" y="3570"/>
                    </a:lnTo>
                    <a:lnTo>
                      <a:pt x="9196" y="1130"/>
                    </a:lnTo>
                    <a:lnTo>
                      <a:pt x="9299" y="1027"/>
                    </a:lnTo>
                    <a:lnTo>
                      <a:pt x="9350" y="925"/>
                    </a:lnTo>
                    <a:lnTo>
                      <a:pt x="9401" y="822"/>
                    </a:lnTo>
                    <a:lnTo>
                      <a:pt x="9427" y="694"/>
                    </a:lnTo>
                    <a:lnTo>
                      <a:pt x="9427" y="565"/>
                    </a:lnTo>
                    <a:lnTo>
                      <a:pt x="9401" y="462"/>
                    </a:lnTo>
                    <a:lnTo>
                      <a:pt x="9350" y="334"/>
                    </a:lnTo>
                    <a:lnTo>
                      <a:pt x="9273" y="231"/>
                    </a:lnTo>
                    <a:lnTo>
                      <a:pt x="9170" y="154"/>
                    </a:lnTo>
                    <a:lnTo>
                      <a:pt x="9068" y="77"/>
                    </a:lnTo>
                    <a:lnTo>
                      <a:pt x="8965" y="26"/>
                    </a:lnTo>
                    <a:lnTo>
                      <a:pt x="8836" y="0"/>
                    </a:lnTo>
                    <a:close/>
                  </a:path>
                </a:pathLst>
              </a:custGeom>
              <a:solidFill>
                <a:srgbClr val="FFF3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4" name="Google Shape;2334;p38"/>
              <p:cNvSpPr/>
              <p:nvPr/>
            </p:nvSpPr>
            <p:spPr>
              <a:xfrm>
                <a:off x="4728177" y="5248351"/>
                <a:ext cx="104282" cy="17725"/>
              </a:xfrm>
              <a:custGeom>
                <a:avLst/>
                <a:gdLst/>
                <a:ahLst/>
                <a:cxnLst/>
                <a:rect l="l" t="t" r="r" b="b"/>
                <a:pathLst>
                  <a:path w="2724" h="463" extrusionOk="0">
                    <a:moveTo>
                      <a:pt x="335" y="1"/>
                    </a:moveTo>
                    <a:lnTo>
                      <a:pt x="206" y="26"/>
                    </a:lnTo>
                    <a:lnTo>
                      <a:pt x="103" y="103"/>
                    </a:lnTo>
                    <a:lnTo>
                      <a:pt x="26" y="206"/>
                    </a:lnTo>
                    <a:lnTo>
                      <a:pt x="1" y="335"/>
                    </a:lnTo>
                    <a:lnTo>
                      <a:pt x="1" y="463"/>
                    </a:lnTo>
                    <a:lnTo>
                      <a:pt x="2235" y="463"/>
                    </a:lnTo>
                    <a:lnTo>
                      <a:pt x="2338" y="412"/>
                    </a:lnTo>
                    <a:lnTo>
                      <a:pt x="2467" y="360"/>
                    </a:lnTo>
                    <a:lnTo>
                      <a:pt x="2544" y="283"/>
                    </a:lnTo>
                    <a:lnTo>
                      <a:pt x="2646" y="155"/>
                    </a:lnTo>
                    <a:lnTo>
                      <a:pt x="2723" y="1"/>
                    </a:lnTo>
                    <a:close/>
                  </a:path>
                </a:pathLst>
              </a:custGeom>
              <a:solidFill>
                <a:srgbClr val="FFE5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5" name="Google Shape;2335;p38"/>
              <p:cNvSpPr/>
              <p:nvPr/>
            </p:nvSpPr>
            <p:spPr>
              <a:xfrm>
                <a:off x="4528575" y="5199196"/>
                <a:ext cx="61022" cy="132764"/>
              </a:xfrm>
              <a:custGeom>
                <a:avLst/>
                <a:gdLst/>
                <a:ahLst/>
                <a:cxnLst/>
                <a:rect l="l" t="t" r="r" b="b"/>
                <a:pathLst>
                  <a:path w="1594" h="3468" extrusionOk="0">
                    <a:moveTo>
                      <a:pt x="1" y="0"/>
                    </a:moveTo>
                    <a:lnTo>
                      <a:pt x="1" y="3468"/>
                    </a:lnTo>
                    <a:lnTo>
                      <a:pt x="1465" y="3468"/>
                    </a:lnTo>
                    <a:lnTo>
                      <a:pt x="1516" y="3442"/>
                    </a:lnTo>
                    <a:lnTo>
                      <a:pt x="1567" y="3417"/>
                    </a:lnTo>
                    <a:lnTo>
                      <a:pt x="1593" y="3365"/>
                    </a:lnTo>
                    <a:lnTo>
                      <a:pt x="1593" y="3314"/>
                    </a:lnTo>
                    <a:lnTo>
                      <a:pt x="1593" y="154"/>
                    </a:lnTo>
                    <a:lnTo>
                      <a:pt x="1593" y="103"/>
                    </a:lnTo>
                    <a:lnTo>
                      <a:pt x="1567" y="52"/>
                    </a:lnTo>
                    <a:lnTo>
                      <a:pt x="1516" y="26"/>
                    </a:lnTo>
                    <a:lnTo>
                      <a:pt x="146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348" name="Google Shape;2348;p38"/>
          <p:cNvGrpSpPr/>
          <p:nvPr/>
        </p:nvGrpSpPr>
        <p:grpSpPr>
          <a:xfrm>
            <a:off x="2002930" y="2211355"/>
            <a:ext cx="1261200" cy="2124783"/>
            <a:chOff x="2609421" y="2141136"/>
            <a:chExt cx="1261200" cy="2195002"/>
          </a:xfrm>
        </p:grpSpPr>
        <p:sp>
          <p:nvSpPr>
            <p:cNvPr id="2350" name="Google Shape;2350;p38"/>
            <p:cNvSpPr txBox="1"/>
            <p:nvPr/>
          </p:nvSpPr>
          <p:spPr>
            <a:xfrm>
              <a:off x="2609421" y="2141136"/>
              <a:ext cx="1261200" cy="530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-GB" sz="1800" b="1" dirty="0">
                  <a:solidFill>
                    <a:schemeClr val="lt1"/>
                  </a:solidFill>
                  <a:latin typeface="Fira Sans Extra Condensed"/>
                </a:rPr>
                <a:t>Biofuels and Biogas</a:t>
              </a:r>
              <a:endParaRPr sz="1800" b="1" dirty="0">
                <a:solidFill>
                  <a:schemeClr val="lt1"/>
                </a:solidFill>
                <a:latin typeface="Fira Sans Extra Condensed"/>
                <a:sym typeface="Fira Sans Extra Condensed"/>
              </a:endParaRPr>
            </a:p>
          </p:txBody>
        </p:sp>
        <p:grpSp>
          <p:nvGrpSpPr>
            <p:cNvPr id="2351" name="Google Shape;2351;p38"/>
            <p:cNvGrpSpPr/>
            <p:nvPr/>
          </p:nvGrpSpPr>
          <p:grpSpPr>
            <a:xfrm>
              <a:off x="2955083" y="3698041"/>
              <a:ext cx="591125" cy="638097"/>
              <a:chOff x="4591853" y="5002430"/>
              <a:chExt cx="383548" cy="414026"/>
            </a:xfrm>
          </p:grpSpPr>
          <p:sp>
            <p:nvSpPr>
              <p:cNvPr id="2352" name="Google Shape;2352;p38"/>
              <p:cNvSpPr/>
              <p:nvPr/>
            </p:nvSpPr>
            <p:spPr>
              <a:xfrm>
                <a:off x="4945847" y="5020155"/>
                <a:ext cx="11829" cy="64927"/>
              </a:xfrm>
              <a:custGeom>
                <a:avLst/>
                <a:gdLst/>
                <a:ahLst/>
                <a:cxnLst/>
                <a:rect l="l" t="t" r="r" b="b"/>
                <a:pathLst>
                  <a:path w="309" h="1696" extrusionOk="0">
                    <a:moveTo>
                      <a:pt x="103" y="0"/>
                    </a:moveTo>
                    <a:lnTo>
                      <a:pt x="52" y="26"/>
                    </a:lnTo>
                    <a:lnTo>
                      <a:pt x="1" y="77"/>
                    </a:lnTo>
                    <a:lnTo>
                      <a:pt x="1" y="154"/>
                    </a:lnTo>
                    <a:lnTo>
                      <a:pt x="1" y="1541"/>
                    </a:lnTo>
                    <a:lnTo>
                      <a:pt x="1" y="1593"/>
                    </a:lnTo>
                    <a:lnTo>
                      <a:pt x="52" y="1644"/>
                    </a:lnTo>
                    <a:lnTo>
                      <a:pt x="103" y="1695"/>
                    </a:lnTo>
                    <a:lnTo>
                      <a:pt x="206" y="1695"/>
                    </a:lnTo>
                    <a:lnTo>
                      <a:pt x="257" y="1644"/>
                    </a:lnTo>
                    <a:lnTo>
                      <a:pt x="309" y="1593"/>
                    </a:lnTo>
                    <a:lnTo>
                      <a:pt x="309" y="1541"/>
                    </a:lnTo>
                    <a:lnTo>
                      <a:pt x="309" y="154"/>
                    </a:lnTo>
                    <a:lnTo>
                      <a:pt x="309" y="77"/>
                    </a:lnTo>
                    <a:lnTo>
                      <a:pt x="257" y="26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3" name="Google Shape;2353;p38"/>
              <p:cNvSpPr/>
              <p:nvPr/>
            </p:nvSpPr>
            <p:spPr>
              <a:xfrm>
                <a:off x="4905536" y="5020155"/>
                <a:ext cx="12825" cy="64927"/>
              </a:xfrm>
              <a:custGeom>
                <a:avLst/>
                <a:gdLst/>
                <a:ahLst/>
                <a:cxnLst/>
                <a:rect l="l" t="t" r="r" b="b"/>
                <a:pathLst>
                  <a:path w="335" h="1696" extrusionOk="0">
                    <a:moveTo>
                      <a:pt x="103" y="0"/>
                    </a:moveTo>
                    <a:lnTo>
                      <a:pt x="52" y="26"/>
                    </a:lnTo>
                    <a:lnTo>
                      <a:pt x="0" y="77"/>
                    </a:lnTo>
                    <a:lnTo>
                      <a:pt x="0" y="154"/>
                    </a:lnTo>
                    <a:lnTo>
                      <a:pt x="0" y="1541"/>
                    </a:lnTo>
                    <a:lnTo>
                      <a:pt x="0" y="1593"/>
                    </a:lnTo>
                    <a:lnTo>
                      <a:pt x="52" y="1644"/>
                    </a:lnTo>
                    <a:lnTo>
                      <a:pt x="103" y="1695"/>
                    </a:lnTo>
                    <a:lnTo>
                      <a:pt x="232" y="1695"/>
                    </a:lnTo>
                    <a:lnTo>
                      <a:pt x="283" y="1644"/>
                    </a:lnTo>
                    <a:lnTo>
                      <a:pt x="309" y="1593"/>
                    </a:lnTo>
                    <a:lnTo>
                      <a:pt x="334" y="1541"/>
                    </a:lnTo>
                    <a:lnTo>
                      <a:pt x="334" y="154"/>
                    </a:lnTo>
                    <a:lnTo>
                      <a:pt x="309" y="77"/>
                    </a:lnTo>
                    <a:lnTo>
                      <a:pt x="283" y="26"/>
                    </a:lnTo>
                    <a:lnTo>
                      <a:pt x="23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4" name="Google Shape;2354;p38"/>
              <p:cNvSpPr/>
              <p:nvPr/>
            </p:nvSpPr>
            <p:spPr>
              <a:xfrm>
                <a:off x="4803285" y="5149933"/>
                <a:ext cx="140650" cy="196695"/>
              </a:xfrm>
              <a:custGeom>
                <a:avLst/>
                <a:gdLst/>
                <a:ahLst/>
                <a:cxnLst/>
                <a:rect l="l" t="t" r="r" b="b"/>
                <a:pathLst>
                  <a:path w="3674" h="5138" extrusionOk="0">
                    <a:moveTo>
                      <a:pt x="3031" y="1"/>
                    </a:moveTo>
                    <a:lnTo>
                      <a:pt x="3031" y="4033"/>
                    </a:lnTo>
                    <a:lnTo>
                      <a:pt x="3031" y="4136"/>
                    </a:lnTo>
                    <a:lnTo>
                      <a:pt x="3005" y="4213"/>
                    </a:lnTo>
                    <a:lnTo>
                      <a:pt x="2954" y="4290"/>
                    </a:lnTo>
                    <a:lnTo>
                      <a:pt x="2903" y="4367"/>
                    </a:lnTo>
                    <a:lnTo>
                      <a:pt x="2826" y="4418"/>
                    </a:lnTo>
                    <a:lnTo>
                      <a:pt x="2748" y="4444"/>
                    </a:lnTo>
                    <a:lnTo>
                      <a:pt x="2671" y="4470"/>
                    </a:lnTo>
                    <a:lnTo>
                      <a:pt x="2594" y="4495"/>
                    </a:lnTo>
                    <a:lnTo>
                      <a:pt x="2492" y="4470"/>
                    </a:lnTo>
                    <a:lnTo>
                      <a:pt x="2415" y="4444"/>
                    </a:lnTo>
                    <a:lnTo>
                      <a:pt x="2338" y="4418"/>
                    </a:lnTo>
                    <a:lnTo>
                      <a:pt x="2286" y="4367"/>
                    </a:lnTo>
                    <a:lnTo>
                      <a:pt x="2235" y="4290"/>
                    </a:lnTo>
                    <a:lnTo>
                      <a:pt x="2183" y="4213"/>
                    </a:lnTo>
                    <a:lnTo>
                      <a:pt x="2158" y="4136"/>
                    </a:lnTo>
                    <a:lnTo>
                      <a:pt x="2158" y="4033"/>
                    </a:lnTo>
                    <a:lnTo>
                      <a:pt x="2158" y="2877"/>
                    </a:lnTo>
                    <a:lnTo>
                      <a:pt x="2132" y="2672"/>
                    </a:lnTo>
                    <a:lnTo>
                      <a:pt x="2055" y="2466"/>
                    </a:lnTo>
                    <a:lnTo>
                      <a:pt x="1952" y="2261"/>
                    </a:lnTo>
                    <a:lnTo>
                      <a:pt x="1824" y="2107"/>
                    </a:lnTo>
                    <a:lnTo>
                      <a:pt x="1670" y="1978"/>
                    </a:lnTo>
                    <a:lnTo>
                      <a:pt x="1490" y="1876"/>
                    </a:lnTo>
                    <a:lnTo>
                      <a:pt x="1284" y="1799"/>
                    </a:lnTo>
                    <a:lnTo>
                      <a:pt x="0" y="1799"/>
                    </a:lnTo>
                    <a:lnTo>
                      <a:pt x="0" y="2441"/>
                    </a:lnTo>
                    <a:lnTo>
                      <a:pt x="1156" y="2441"/>
                    </a:lnTo>
                    <a:lnTo>
                      <a:pt x="1233" y="2466"/>
                    </a:lnTo>
                    <a:lnTo>
                      <a:pt x="1310" y="2518"/>
                    </a:lnTo>
                    <a:lnTo>
                      <a:pt x="1361" y="2569"/>
                    </a:lnTo>
                    <a:lnTo>
                      <a:pt x="1413" y="2646"/>
                    </a:lnTo>
                    <a:lnTo>
                      <a:pt x="1464" y="2698"/>
                    </a:lnTo>
                    <a:lnTo>
                      <a:pt x="1490" y="2800"/>
                    </a:lnTo>
                    <a:lnTo>
                      <a:pt x="1490" y="2877"/>
                    </a:lnTo>
                    <a:lnTo>
                      <a:pt x="1490" y="4033"/>
                    </a:lnTo>
                    <a:lnTo>
                      <a:pt x="1516" y="4264"/>
                    </a:lnTo>
                    <a:lnTo>
                      <a:pt x="1593" y="4470"/>
                    </a:lnTo>
                    <a:lnTo>
                      <a:pt x="1695" y="4650"/>
                    </a:lnTo>
                    <a:lnTo>
                      <a:pt x="1824" y="4804"/>
                    </a:lnTo>
                    <a:lnTo>
                      <a:pt x="1978" y="4958"/>
                    </a:lnTo>
                    <a:lnTo>
                      <a:pt x="2158" y="5061"/>
                    </a:lnTo>
                    <a:lnTo>
                      <a:pt x="2363" y="5112"/>
                    </a:lnTo>
                    <a:lnTo>
                      <a:pt x="2594" y="5138"/>
                    </a:lnTo>
                    <a:lnTo>
                      <a:pt x="2800" y="5112"/>
                    </a:lnTo>
                    <a:lnTo>
                      <a:pt x="3005" y="5061"/>
                    </a:lnTo>
                    <a:lnTo>
                      <a:pt x="3211" y="4958"/>
                    </a:lnTo>
                    <a:lnTo>
                      <a:pt x="3365" y="4804"/>
                    </a:lnTo>
                    <a:lnTo>
                      <a:pt x="3493" y="4650"/>
                    </a:lnTo>
                    <a:lnTo>
                      <a:pt x="3596" y="4470"/>
                    </a:lnTo>
                    <a:lnTo>
                      <a:pt x="3647" y="4264"/>
                    </a:lnTo>
                    <a:lnTo>
                      <a:pt x="3673" y="4033"/>
                    </a:lnTo>
                    <a:lnTo>
                      <a:pt x="367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5" name="Google Shape;2355;p38"/>
              <p:cNvSpPr/>
              <p:nvPr/>
            </p:nvSpPr>
            <p:spPr>
              <a:xfrm>
                <a:off x="4628260" y="5165667"/>
                <a:ext cx="182914" cy="217330"/>
              </a:xfrm>
              <a:custGeom>
                <a:avLst/>
                <a:gdLst/>
                <a:ahLst/>
                <a:cxnLst/>
                <a:rect l="l" t="t" r="r" b="b"/>
                <a:pathLst>
                  <a:path w="4778" h="5677" extrusionOk="0">
                    <a:moveTo>
                      <a:pt x="0" y="1"/>
                    </a:moveTo>
                    <a:lnTo>
                      <a:pt x="0" y="5677"/>
                    </a:lnTo>
                    <a:lnTo>
                      <a:pt x="4778" y="5677"/>
                    </a:lnTo>
                    <a:lnTo>
                      <a:pt x="4778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6" name="Google Shape;2356;p38"/>
              <p:cNvSpPr/>
              <p:nvPr/>
            </p:nvSpPr>
            <p:spPr>
              <a:xfrm>
                <a:off x="4684304" y="5210917"/>
                <a:ext cx="60984" cy="132764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3468" extrusionOk="0">
                    <a:moveTo>
                      <a:pt x="1362" y="0"/>
                    </a:moveTo>
                    <a:lnTo>
                      <a:pt x="1310" y="51"/>
                    </a:lnTo>
                    <a:lnTo>
                      <a:pt x="52" y="1541"/>
                    </a:lnTo>
                    <a:lnTo>
                      <a:pt x="0" y="1618"/>
                    </a:lnTo>
                    <a:lnTo>
                      <a:pt x="26" y="1721"/>
                    </a:lnTo>
                    <a:lnTo>
                      <a:pt x="77" y="1798"/>
                    </a:lnTo>
                    <a:lnTo>
                      <a:pt x="154" y="1824"/>
                    </a:lnTo>
                    <a:lnTo>
                      <a:pt x="1105" y="1824"/>
                    </a:lnTo>
                    <a:lnTo>
                      <a:pt x="26" y="3211"/>
                    </a:lnTo>
                    <a:lnTo>
                      <a:pt x="0" y="3262"/>
                    </a:lnTo>
                    <a:lnTo>
                      <a:pt x="0" y="3339"/>
                    </a:lnTo>
                    <a:lnTo>
                      <a:pt x="26" y="3391"/>
                    </a:lnTo>
                    <a:lnTo>
                      <a:pt x="77" y="3442"/>
                    </a:lnTo>
                    <a:lnTo>
                      <a:pt x="103" y="3468"/>
                    </a:lnTo>
                    <a:lnTo>
                      <a:pt x="154" y="3468"/>
                    </a:lnTo>
                    <a:lnTo>
                      <a:pt x="231" y="3442"/>
                    </a:lnTo>
                    <a:lnTo>
                      <a:pt x="283" y="3416"/>
                    </a:lnTo>
                    <a:lnTo>
                      <a:pt x="1567" y="1747"/>
                    </a:lnTo>
                    <a:lnTo>
                      <a:pt x="1593" y="1670"/>
                    </a:lnTo>
                    <a:lnTo>
                      <a:pt x="1593" y="1593"/>
                    </a:lnTo>
                    <a:lnTo>
                      <a:pt x="1516" y="1515"/>
                    </a:lnTo>
                    <a:lnTo>
                      <a:pt x="1439" y="1490"/>
                    </a:lnTo>
                    <a:lnTo>
                      <a:pt x="514" y="1490"/>
                    </a:lnTo>
                    <a:lnTo>
                      <a:pt x="1567" y="257"/>
                    </a:lnTo>
                    <a:lnTo>
                      <a:pt x="1593" y="206"/>
                    </a:lnTo>
                    <a:lnTo>
                      <a:pt x="1593" y="128"/>
                    </a:lnTo>
                    <a:lnTo>
                      <a:pt x="1593" y="77"/>
                    </a:lnTo>
                    <a:lnTo>
                      <a:pt x="1541" y="26"/>
                    </a:lnTo>
                    <a:lnTo>
                      <a:pt x="149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7" name="Google Shape;2357;p38"/>
              <p:cNvSpPr/>
              <p:nvPr/>
            </p:nvSpPr>
            <p:spPr>
              <a:xfrm>
                <a:off x="4591853" y="5375111"/>
                <a:ext cx="254732" cy="41345"/>
              </a:xfrm>
              <a:custGeom>
                <a:avLst/>
                <a:gdLst/>
                <a:ahLst/>
                <a:cxnLst/>
                <a:rect l="l" t="t" r="r" b="b"/>
                <a:pathLst>
                  <a:path w="6654" h="1080" extrusionOk="0">
                    <a:moveTo>
                      <a:pt x="104" y="0"/>
                    </a:moveTo>
                    <a:lnTo>
                      <a:pt x="52" y="26"/>
                    </a:lnTo>
                    <a:lnTo>
                      <a:pt x="26" y="78"/>
                    </a:lnTo>
                    <a:lnTo>
                      <a:pt x="1" y="129"/>
                    </a:lnTo>
                    <a:lnTo>
                      <a:pt x="1" y="1079"/>
                    </a:lnTo>
                    <a:lnTo>
                      <a:pt x="6653" y="1079"/>
                    </a:lnTo>
                    <a:lnTo>
                      <a:pt x="6653" y="129"/>
                    </a:lnTo>
                    <a:lnTo>
                      <a:pt x="6653" y="78"/>
                    </a:lnTo>
                    <a:lnTo>
                      <a:pt x="6628" y="26"/>
                    </a:lnTo>
                    <a:lnTo>
                      <a:pt x="657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8" name="Google Shape;2358;p38"/>
              <p:cNvSpPr/>
              <p:nvPr/>
            </p:nvSpPr>
            <p:spPr>
              <a:xfrm>
                <a:off x="4594801" y="5002430"/>
                <a:ext cx="249793" cy="171161"/>
              </a:xfrm>
              <a:custGeom>
                <a:avLst/>
                <a:gdLst/>
                <a:ahLst/>
                <a:cxnLst/>
                <a:rect l="l" t="t" r="r" b="b"/>
                <a:pathLst>
                  <a:path w="6525" h="4471" extrusionOk="0">
                    <a:moveTo>
                      <a:pt x="617" y="1"/>
                    </a:moveTo>
                    <a:lnTo>
                      <a:pt x="489" y="26"/>
                    </a:lnTo>
                    <a:lnTo>
                      <a:pt x="386" y="52"/>
                    </a:lnTo>
                    <a:lnTo>
                      <a:pt x="283" y="129"/>
                    </a:lnTo>
                    <a:lnTo>
                      <a:pt x="181" y="206"/>
                    </a:lnTo>
                    <a:lnTo>
                      <a:pt x="104" y="283"/>
                    </a:lnTo>
                    <a:lnTo>
                      <a:pt x="52" y="386"/>
                    </a:lnTo>
                    <a:lnTo>
                      <a:pt x="1" y="514"/>
                    </a:lnTo>
                    <a:lnTo>
                      <a:pt x="1" y="643"/>
                    </a:lnTo>
                    <a:lnTo>
                      <a:pt x="1" y="3828"/>
                    </a:lnTo>
                    <a:lnTo>
                      <a:pt x="1" y="3956"/>
                    </a:lnTo>
                    <a:lnTo>
                      <a:pt x="52" y="4085"/>
                    </a:lnTo>
                    <a:lnTo>
                      <a:pt x="104" y="4187"/>
                    </a:lnTo>
                    <a:lnTo>
                      <a:pt x="181" y="4290"/>
                    </a:lnTo>
                    <a:lnTo>
                      <a:pt x="283" y="4367"/>
                    </a:lnTo>
                    <a:lnTo>
                      <a:pt x="386" y="4419"/>
                    </a:lnTo>
                    <a:lnTo>
                      <a:pt x="489" y="4444"/>
                    </a:lnTo>
                    <a:lnTo>
                      <a:pt x="617" y="4470"/>
                    </a:lnTo>
                    <a:lnTo>
                      <a:pt x="5883" y="4470"/>
                    </a:lnTo>
                    <a:lnTo>
                      <a:pt x="6011" y="4444"/>
                    </a:lnTo>
                    <a:lnTo>
                      <a:pt x="6140" y="4419"/>
                    </a:lnTo>
                    <a:lnTo>
                      <a:pt x="6242" y="4367"/>
                    </a:lnTo>
                    <a:lnTo>
                      <a:pt x="6345" y="4290"/>
                    </a:lnTo>
                    <a:lnTo>
                      <a:pt x="6422" y="4187"/>
                    </a:lnTo>
                    <a:lnTo>
                      <a:pt x="6474" y="4085"/>
                    </a:lnTo>
                    <a:lnTo>
                      <a:pt x="6499" y="3956"/>
                    </a:lnTo>
                    <a:lnTo>
                      <a:pt x="6525" y="3828"/>
                    </a:lnTo>
                    <a:lnTo>
                      <a:pt x="6525" y="643"/>
                    </a:lnTo>
                    <a:lnTo>
                      <a:pt x="6499" y="514"/>
                    </a:lnTo>
                    <a:lnTo>
                      <a:pt x="6474" y="386"/>
                    </a:lnTo>
                    <a:lnTo>
                      <a:pt x="6422" y="283"/>
                    </a:lnTo>
                    <a:lnTo>
                      <a:pt x="6345" y="206"/>
                    </a:lnTo>
                    <a:lnTo>
                      <a:pt x="6242" y="129"/>
                    </a:lnTo>
                    <a:lnTo>
                      <a:pt x="6140" y="52"/>
                    </a:lnTo>
                    <a:lnTo>
                      <a:pt x="6011" y="26"/>
                    </a:lnTo>
                    <a:lnTo>
                      <a:pt x="588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9" name="Google Shape;2359;p38"/>
              <p:cNvSpPr/>
              <p:nvPr/>
            </p:nvSpPr>
            <p:spPr>
              <a:xfrm>
                <a:off x="4628260" y="5035889"/>
                <a:ext cx="182914" cy="104243"/>
              </a:xfrm>
              <a:custGeom>
                <a:avLst/>
                <a:gdLst/>
                <a:ahLst/>
                <a:cxnLst/>
                <a:rect l="l" t="t" r="r" b="b"/>
                <a:pathLst>
                  <a:path w="4778" h="2723" extrusionOk="0">
                    <a:moveTo>
                      <a:pt x="129" y="0"/>
                    </a:moveTo>
                    <a:lnTo>
                      <a:pt x="77" y="26"/>
                    </a:lnTo>
                    <a:lnTo>
                      <a:pt x="26" y="51"/>
                    </a:lnTo>
                    <a:lnTo>
                      <a:pt x="0" y="103"/>
                    </a:lnTo>
                    <a:lnTo>
                      <a:pt x="0" y="154"/>
                    </a:lnTo>
                    <a:lnTo>
                      <a:pt x="0" y="2569"/>
                    </a:lnTo>
                    <a:lnTo>
                      <a:pt x="0" y="2620"/>
                    </a:lnTo>
                    <a:lnTo>
                      <a:pt x="26" y="2671"/>
                    </a:lnTo>
                    <a:lnTo>
                      <a:pt x="77" y="2723"/>
                    </a:lnTo>
                    <a:lnTo>
                      <a:pt x="4675" y="2723"/>
                    </a:lnTo>
                    <a:lnTo>
                      <a:pt x="4726" y="2671"/>
                    </a:lnTo>
                    <a:lnTo>
                      <a:pt x="4752" y="2620"/>
                    </a:lnTo>
                    <a:lnTo>
                      <a:pt x="4778" y="2569"/>
                    </a:lnTo>
                    <a:lnTo>
                      <a:pt x="4778" y="154"/>
                    </a:lnTo>
                    <a:lnTo>
                      <a:pt x="4752" y="103"/>
                    </a:lnTo>
                    <a:lnTo>
                      <a:pt x="4726" y="51"/>
                    </a:lnTo>
                    <a:lnTo>
                      <a:pt x="4675" y="26"/>
                    </a:lnTo>
                    <a:lnTo>
                      <a:pt x="462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" name="Google Shape;2360;p38"/>
              <p:cNvSpPr/>
              <p:nvPr/>
            </p:nvSpPr>
            <p:spPr>
              <a:xfrm>
                <a:off x="4670523" y="5087991"/>
                <a:ext cx="104282" cy="52141"/>
              </a:xfrm>
              <a:custGeom>
                <a:avLst/>
                <a:gdLst/>
                <a:ahLst/>
                <a:cxnLst/>
                <a:rect l="l" t="t" r="r" b="b"/>
                <a:pathLst>
                  <a:path w="2724" h="1362" extrusionOk="0">
                    <a:moveTo>
                      <a:pt x="1362" y="0"/>
                    </a:moveTo>
                    <a:lnTo>
                      <a:pt x="1079" y="26"/>
                    </a:lnTo>
                    <a:lnTo>
                      <a:pt x="823" y="103"/>
                    </a:lnTo>
                    <a:lnTo>
                      <a:pt x="591" y="232"/>
                    </a:lnTo>
                    <a:lnTo>
                      <a:pt x="412" y="411"/>
                    </a:lnTo>
                    <a:lnTo>
                      <a:pt x="232" y="591"/>
                    </a:lnTo>
                    <a:lnTo>
                      <a:pt x="103" y="822"/>
                    </a:lnTo>
                    <a:lnTo>
                      <a:pt x="26" y="1079"/>
                    </a:lnTo>
                    <a:lnTo>
                      <a:pt x="1" y="1362"/>
                    </a:lnTo>
                    <a:lnTo>
                      <a:pt x="2723" y="1362"/>
                    </a:lnTo>
                    <a:lnTo>
                      <a:pt x="2698" y="1079"/>
                    </a:lnTo>
                    <a:lnTo>
                      <a:pt x="2621" y="822"/>
                    </a:lnTo>
                    <a:lnTo>
                      <a:pt x="2492" y="591"/>
                    </a:lnTo>
                    <a:lnTo>
                      <a:pt x="2338" y="411"/>
                    </a:lnTo>
                    <a:lnTo>
                      <a:pt x="2133" y="232"/>
                    </a:lnTo>
                    <a:lnTo>
                      <a:pt x="1901" y="103"/>
                    </a:lnTo>
                    <a:lnTo>
                      <a:pt x="1644" y="26"/>
                    </a:lnTo>
                    <a:lnTo>
                      <a:pt x="136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" name="Google Shape;2361;p38"/>
              <p:cNvSpPr/>
              <p:nvPr/>
            </p:nvSpPr>
            <p:spPr>
              <a:xfrm>
                <a:off x="4716729" y="5064371"/>
                <a:ext cx="58075" cy="56084"/>
              </a:xfrm>
              <a:custGeom>
                <a:avLst/>
                <a:gdLst/>
                <a:ahLst/>
                <a:cxnLst/>
                <a:rect l="l" t="t" r="r" b="b"/>
                <a:pathLst>
                  <a:path w="1517" h="1465" extrusionOk="0">
                    <a:moveTo>
                      <a:pt x="1336" y="1"/>
                    </a:moveTo>
                    <a:lnTo>
                      <a:pt x="1285" y="27"/>
                    </a:lnTo>
                    <a:lnTo>
                      <a:pt x="1234" y="52"/>
                    </a:lnTo>
                    <a:lnTo>
                      <a:pt x="52" y="1182"/>
                    </a:lnTo>
                    <a:lnTo>
                      <a:pt x="1" y="1234"/>
                    </a:lnTo>
                    <a:lnTo>
                      <a:pt x="1" y="1285"/>
                    </a:lnTo>
                    <a:lnTo>
                      <a:pt x="1" y="1362"/>
                    </a:lnTo>
                    <a:lnTo>
                      <a:pt x="27" y="1414"/>
                    </a:lnTo>
                    <a:lnTo>
                      <a:pt x="104" y="1439"/>
                    </a:lnTo>
                    <a:lnTo>
                      <a:pt x="155" y="1465"/>
                    </a:lnTo>
                    <a:lnTo>
                      <a:pt x="206" y="1439"/>
                    </a:lnTo>
                    <a:lnTo>
                      <a:pt x="258" y="1414"/>
                    </a:lnTo>
                    <a:lnTo>
                      <a:pt x="1465" y="283"/>
                    </a:lnTo>
                    <a:lnTo>
                      <a:pt x="1491" y="232"/>
                    </a:lnTo>
                    <a:lnTo>
                      <a:pt x="1516" y="181"/>
                    </a:lnTo>
                    <a:lnTo>
                      <a:pt x="1491" y="104"/>
                    </a:lnTo>
                    <a:lnTo>
                      <a:pt x="1465" y="52"/>
                    </a:lnTo>
                    <a:lnTo>
                      <a:pt x="1414" y="27"/>
                    </a:lnTo>
                    <a:lnTo>
                      <a:pt x="133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" name="Google Shape;2362;p38"/>
              <p:cNvSpPr/>
              <p:nvPr/>
            </p:nvSpPr>
            <p:spPr>
              <a:xfrm>
                <a:off x="4887850" y="5071262"/>
                <a:ext cx="87552" cy="86595"/>
              </a:xfrm>
              <a:custGeom>
                <a:avLst/>
                <a:gdLst/>
                <a:ahLst/>
                <a:cxnLst/>
                <a:rect l="l" t="t" r="r" b="b"/>
                <a:pathLst>
                  <a:path w="2287" h="2262" extrusionOk="0">
                    <a:moveTo>
                      <a:pt x="103" y="1"/>
                    </a:moveTo>
                    <a:lnTo>
                      <a:pt x="51" y="26"/>
                    </a:lnTo>
                    <a:lnTo>
                      <a:pt x="26" y="78"/>
                    </a:lnTo>
                    <a:lnTo>
                      <a:pt x="0" y="129"/>
                    </a:lnTo>
                    <a:lnTo>
                      <a:pt x="0" y="1645"/>
                    </a:lnTo>
                    <a:lnTo>
                      <a:pt x="26" y="1773"/>
                    </a:lnTo>
                    <a:lnTo>
                      <a:pt x="51" y="1876"/>
                    </a:lnTo>
                    <a:lnTo>
                      <a:pt x="103" y="2004"/>
                    </a:lnTo>
                    <a:lnTo>
                      <a:pt x="180" y="2081"/>
                    </a:lnTo>
                    <a:lnTo>
                      <a:pt x="283" y="2158"/>
                    </a:lnTo>
                    <a:lnTo>
                      <a:pt x="385" y="2235"/>
                    </a:lnTo>
                    <a:lnTo>
                      <a:pt x="514" y="2261"/>
                    </a:lnTo>
                    <a:lnTo>
                      <a:pt x="1772" y="2261"/>
                    </a:lnTo>
                    <a:lnTo>
                      <a:pt x="1901" y="2235"/>
                    </a:lnTo>
                    <a:lnTo>
                      <a:pt x="2004" y="2158"/>
                    </a:lnTo>
                    <a:lnTo>
                      <a:pt x="2106" y="2081"/>
                    </a:lnTo>
                    <a:lnTo>
                      <a:pt x="2183" y="2004"/>
                    </a:lnTo>
                    <a:lnTo>
                      <a:pt x="2235" y="1876"/>
                    </a:lnTo>
                    <a:lnTo>
                      <a:pt x="2286" y="1773"/>
                    </a:lnTo>
                    <a:lnTo>
                      <a:pt x="2286" y="1645"/>
                    </a:lnTo>
                    <a:lnTo>
                      <a:pt x="2286" y="129"/>
                    </a:lnTo>
                    <a:lnTo>
                      <a:pt x="2286" y="78"/>
                    </a:lnTo>
                    <a:lnTo>
                      <a:pt x="2235" y="26"/>
                    </a:lnTo>
                    <a:lnTo>
                      <a:pt x="220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912B484-1616-A4A9-C195-783A2EC126D4}"/>
              </a:ext>
            </a:extLst>
          </p:cNvPr>
          <p:cNvGrpSpPr/>
          <p:nvPr/>
        </p:nvGrpSpPr>
        <p:grpSpPr>
          <a:xfrm>
            <a:off x="6213600" y="1396409"/>
            <a:ext cx="704651" cy="581679"/>
            <a:chOff x="6250923" y="1349686"/>
            <a:chExt cx="709713" cy="675055"/>
          </a:xfrm>
        </p:grpSpPr>
        <p:sp>
          <p:nvSpPr>
            <p:cNvPr id="18" name="Google Shape;2511;p40">
              <a:extLst>
                <a:ext uri="{FF2B5EF4-FFF2-40B4-BE49-F238E27FC236}">
                  <a16:creationId xmlns:a16="http://schemas.microsoft.com/office/drawing/2014/main" id="{D9B2A150-EE46-3D8B-A98D-6F6004C29ACC}"/>
                </a:ext>
              </a:extLst>
            </p:cNvPr>
            <p:cNvSpPr/>
            <p:nvPr/>
          </p:nvSpPr>
          <p:spPr>
            <a:xfrm>
              <a:off x="6509716" y="1508243"/>
              <a:ext cx="171003" cy="329886"/>
            </a:xfrm>
            <a:custGeom>
              <a:avLst/>
              <a:gdLst/>
              <a:ahLst/>
              <a:cxnLst/>
              <a:rect l="l" t="t" r="r" b="b"/>
              <a:pathLst>
                <a:path w="3263" h="3802" extrusionOk="0">
                  <a:moveTo>
                    <a:pt x="1413" y="0"/>
                  </a:moveTo>
                  <a:lnTo>
                    <a:pt x="1388" y="26"/>
                  </a:lnTo>
                  <a:lnTo>
                    <a:pt x="1336" y="52"/>
                  </a:lnTo>
                  <a:lnTo>
                    <a:pt x="1" y="2235"/>
                  </a:lnTo>
                  <a:lnTo>
                    <a:pt x="1" y="2312"/>
                  </a:lnTo>
                  <a:lnTo>
                    <a:pt x="1" y="2389"/>
                  </a:lnTo>
                  <a:lnTo>
                    <a:pt x="52" y="2466"/>
                  </a:lnTo>
                  <a:lnTo>
                    <a:pt x="1619" y="2466"/>
                  </a:lnTo>
                  <a:lnTo>
                    <a:pt x="1619" y="3673"/>
                  </a:lnTo>
                  <a:lnTo>
                    <a:pt x="1644" y="3725"/>
                  </a:lnTo>
                  <a:lnTo>
                    <a:pt x="1670" y="3750"/>
                  </a:lnTo>
                  <a:lnTo>
                    <a:pt x="1747" y="3802"/>
                  </a:lnTo>
                  <a:lnTo>
                    <a:pt x="1824" y="3802"/>
                  </a:lnTo>
                  <a:lnTo>
                    <a:pt x="1876" y="3776"/>
                  </a:lnTo>
                  <a:lnTo>
                    <a:pt x="1901" y="3750"/>
                  </a:lnTo>
                  <a:lnTo>
                    <a:pt x="3237" y="1567"/>
                  </a:lnTo>
                  <a:lnTo>
                    <a:pt x="3263" y="1490"/>
                  </a:lnTo>
                  <a:lnTo>
                    <a:pt x="3237" y="1413"/>
                  </a:lnTo>
                  <a:lnTo>
                    <a:pt x="3186" y="1362"/>
                  </a:lnTo>
                  <a:lnTo>
                    <a:pt x="3109" y="1336"/>
                  </a:lnTo>
                  <a:lnTo>
                    <a:pt x="1619" y="1336"/>
                  </a:lnTo>
                  <a:lnTo>
                    <a:pt x="1619" y="129"/>
                  </a:lnTo>
                  <a:lnTo>
                    <a:pt x="1619" y="77"/>
                  </a:lnTo>
                  <a:lnTo>
                    <a:pt x="1593" y="52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2512;p40">
              <a:extLst>
                <a:ext uri="{FF2B5EF4-FFF2-40B4-BE49-F238E27FC236}">
                  <a16:creationId xmlns:a16="http://schemas.microsoft.com/office/drawing/2014/main" id="{BD768ADE-4F46-A1EC-4C19-1127AF513752}"/>
                </a:ext>
              </a:extLst>
            </p:cNvPr>
            <p:cNvSpPr/>
            <p:nvPr/>
          </p:nvSpPr>
          <p:spPr>
            <a:xfrm>
              <a:off x="6250923" y="1612117"/>
              <a:ext cx="603524" cy="412624"/>
            </a:xfrm>
            <a:custGeom>
              <a:avLst/>
              <a:gdLst/>
              <a:ahLst/>
              <a:cxnLst/>
              <a:rect l="l" t="t" r="r" b="b"/>
              <a:pathLst>
                <a:path w="9196" h="5574" extrusionOk="0">
                  <a:moveTo>
                    <a:pt x="1259" y="0"/>
                  </a:moveTo>
                  <a:lnTo>
                    <a:pt x="1207" y="52"/>
                  </a:lnTo>
                  <a:lnTo>
                    <a:pt x="52" y="1413"/>
                  </a:lnTo>
                  <a:lnTo>
                    <a:pt x="0" y="1464"/>
                  </a:lnTo>
                  <a:lnTo>
                    <a:pt x="26" y="1541"/>
                  </a:lnTo>
                  <a:lnTo>
                    <a:pt x="77" y="1593"/>
                  </a:lnTo>
                  <a:lnTo>
                    <a:pt x="129" y="1618"/>
                  </a:lnTo>
                  <a:lnTo>
                    <a:pt x="925" y="1618"/>
                  </a:lnTo>
                  <a:lnTo>
                    <a:pt x="976" y="1978"/>
                  </a:lnTo>
                  <a:lnTo>
                    <a:pt x="1079" y="2338"/>
                  </a:lnTo>
                  <a:lnTo>
                    <a:pt x="1182" y="2697"/>
                  </a:lnTo>
                  <a:lnTo>
                    <a:pt x="1336" y="3031"/>
                  </a:lnTo>
                  <a:lnTo>
                    <a:pt x="1516" y="3339"/>
                  </a:lnTo>
                  <a:lnTo>
                    <a:pt x="1721" y="3648"/>
                  </a:lnTo>
                  <a:lnTo>
                    <a:pt x="1952" y="3956"/>
                  </a:lnTo>
                  <a:lnTo>
                    <a:pt x="2209" y="4238"/>
                  </a:lnTo>
                  <a:lnTo>
                    <a:pt x="2543" y="4521"/>
                  </a:lnTo>
                  <a:lnTo>
                    <a:pt x="2903" y="4803"/>
                  </a:lnTo>
                  <a:lnTo>
                    <a:pt x="3288" y="5035"/>
                  </a:lnTo>
                  <a:lnTo>
                    <a:pt x="3673" y="5214"/>
                  </a:lnTo>
                  <a:lnTo>
                    <a:pt x="4110" y="5369"/>
                  </a:lnTo>
                  <a:lnTo>
                    <a:pt x="4521" y="5471"/>
                  </a:lnTo>
                  <a:lnTo>
                    <a:pt x="4983" y="5548"/>
                  </a:lnTo>
                  <a:lnTo>
                    <a:pt x="5420" y="5574"/>
                  </a:lnTo>
                  <a:lnTo>
                    <a:pt x="5882" y="5548"/>
                  </a:lnTo>
                  <a:lnTo>
                    <a:pt x="6319" y="5471"/>
                  </a:lnTo>
                  <a:lnTo>
                    <a:pt x="6755" y="5369"/>
                  </a:lnTo>
                  <a:lnTo>
                    <a:pt x="7166" y="5214"/>
                  </a:lnTo>
                  <a:lnTo>
                    <a:pt x="7577" y="5035"/>
                  </a:lnTo>
                  <a:lnTo>
                    <a:pt x="7963" y="4803"/>
                  </a:lnTo>
                  <a:lnTo>
                    <a:pt x="8322" y="4521"/>
                  </a:lnTo>
                  <a:lnTo>
                    <a:pt x="8656" y="4238"/>
                  </a:lnTo>
                  <a:lnTo>
                    <a:pt x="8887" y="3956"/>
                  </a:lnTo>
                  <a:lnTo>
                    <a:pt x="9119" y="3699"/>
                  </a:lnTo>
                  <a:lnTo>
                    <a:pt x="9144" y="3622"/>
                  </a:lnTo>
                  <a:lnTo>
                    <a:pt x="9170" y="3545"/>
                  </a:lnTo>
                  <a:lnTo>
                    <a:pt x="9196" y="3442"/>
                  </a:lnTo>
                  <a:lnTo>
                    <a:pt x="9196" y="3365"/>
                  </a:lnTo>
                  <a:lnTo>
                    <a:pt x="9170" y="3288"/>
                  </a:lnTo>
                  <a:lnTo>
                    <a:pt x="9119" y="3211"/>
                  </a:lnTo>
                  <a:lnTo>
                    <a:pt x="9067" y="3160"/>
                  </a:lnTo>
                  <a:lnTo>
                    <a:pt x="8990" y="3083"/>
                  </a:lnTo>
                  <a:lnTo>
                    <a:pt x="8939" y="3057"/>
                  </a:lnTo>
                  <a:lnTo>
                    <a:pt x="8862" y="3031"/>
                  </a:lnTo>
                  <a:lnTo>
                    <a:pt x="8682" y="3031"/>
                  </a:lnTo>
                  <a:lnTo>
                    <a:pt x="8553" y="3083"/>
                  </a:lnTo>
                  <a:lnTo>
                    <a:pt x="8476" y="3134"/>
                  </a:lnTo>
                  <a:lnTo>
                    <a:pt x="8425" y="3185"/>
                  </a:lnTo>
                  <a:lnTo>
                    <a:pt x="8142" y="3519"/>
                  </a:lnTo>
                  <a:lnTo>
                    <a:pt x="7834" y="3827"/>
                  </a:lnTo>
                  <a:lnTo>
                    <a:pt x="7500" y="4084"/>
                  </a:lnTo>
                  <a:lnTo>
                    <a:pt x="7141" y="4315"/>
                  </a:lnTo>
                  <a:lnTo>
                    <a:pt x="6730" y="4470"/>
                  </a:lnTo>
                  <a:lnTo>
                    <a:pt x="6319" y="4624"/>
                  </a:lnTo>
                  <a:lnTo>
                    <a:pt x="5882" y="4701"/>
                  </a:lnTo>
                  <a:lnTo>
                    <a:pt x="5420" y="4726"/>
                  </a:lnTo>
                  <a:lnTo>
                    <a:pt x="5086" y="4701"/>
                  </a:lnTo>
                  <a:lnTo>
                    <a:pt x="4752" y="4649"/>
                  </a:lnTo>
                  <a:lnTo>
                    <a:pt x="4444" y="4572"/>
                  </a:lnTo>
                  <a:lnTo>
                    <a:pt x="4110" y="4470"/>
                  </a:lnTo>
                  <a:lnTo>
                    <a:pt x="3827" y="4341"/>
                  </a:lnTo>
                  <a:lnTo>
                    <a:pt x="3545" y="4213"/>
                  </a:lnTo>
                  <a:lnTo>
                    <a:pt x="3262" y="4033"/>
                  </a:lnTo>
                  <a:lnTo>
                    <a:pt x="3005" y="3827"/>
                  </a:lnTo>
                  <a:lnTo>
                    <a:pt x="2774" y="3596"/>
                  </a:lnTo>
                  <a:lnTo>
                    <a:pt x="2569" y="3365"/>
                  </a:lnTo>
                  <a:lnTo>
                    <a:pt x="2363" y="3108"/>
                  </a:lnTo>
                  <a:lnTo>
                    <a:pt x="2209" y="2851"/>
                  </a:lnTo>
                  <a:lnTo>
                    <a:pt x="2055" y="2543"/>
                  </a:lnTo>
                  <a:lnTo>
                    <a:pt x="1927" y="2261"/>
                  </a:lnTo>
                  <a:lnTo>
                    <a:pt x="1824" y="1927"/>
                  </a:lnTo>
                  <a:lnTo>
                    <a:pt x="1772" y="1618"/>
                  </a:lnTo>
                  <a:lnTo>
                    <a:pt x="2517" y="1618"/>
                  </a:lnTo>
                  <a:lnTo>
                    <a:pt x="2594" y="1593"/>
                  </a:lnTo>
                  <a:lnTo>
                    <a:pt x="2620" y="1541"/>
                  </a:lnTo>
                  <a:lnTo>
                    <a:pt x="2646" y="1464"/>
                  </a:lnTo>
                  <a:lnTo>
                    <a:pt x="2620" y="1413"/>
                  </a:lnTo>
                  <a:lnTo>
                    <a:pt x="1439" y="52"/>
                  </a:lnTo>
                  <a:lnTo>
                    <a:pt x="13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513;p40">
              <a:extLst>
                <a:ext uri="{FF2B5EF4-FFF2-40B4-BE49-F238E27FC236}">
                  <a16:creationId xmlns:a16="http://schemas.microsoft.com/office/drawing/2014/main" id="{22355903-0C14-945C-E57B-47A8EFE3ADAA}"/>
                </a:ext>
              </a:extLst>
            </p:cNvPr>
            <p:cNvSpPr/>
            <p:nvPr/>
          </p:nvSpPr>
          <p:spPr>
            <a:xfrm>
              <a:off x="6360459" y="1349686"/>
              <a:ext cx="600177" cy="420325"/>
            </a:xfrm>
            <a:custGeom>
              <a:avLst/>
              <a:gdLst/>
              <a:ahLst/>
              <a:cxnLst/>
              <a:rect l="l" t="t" r="r" b="b"/>
              <a:pathLst>
                <a:path w="9145" h="5678" extrusionOk="0">
                  <a:moveTo>
                    <a:pt x="3751" y="1"/>
                  </a:moveTo>
                  <a:lnTo>
                    <a:pt x="3314" y="26"/>
                  </a:lnTo>
                  <a:lnTo>
                    <a:pt x="2852" y="78"/>
                  </a:lnTo>
                  <a:lnTo>
                    <a:pt x="2441" y="181"/>
                  </a:lnTo>
                  <a:lnTo>
                    <a:pt x="2004" y="335"/>
                  </a:lnTo>
                  <a:lnTo>
                    <a:pt x="1619" y="514"/>
                  </a:lnTo>
                  <a:lnTo>
                    <a:pt x="1234" y="746"/>
                  </a:lnTo>
                  <a:lnTo>
                    <a:pt x="874" y="1028"/>
                  </a:lnTo>
                  <a:lnTo>
                    <a:pt x="540" y="1336"/>
                  </a:lnTo>
                  <a:lnTo>
                    <a:pt x="283" y="1593"/>
                  </a:lnTo>
                  <a:lnTo>
                    <a:pt x="78" y="1876"/>
                  </a:lnTo>
                  <a:lnTo>
                    <a:pt x="26" y="1953"/>
                  </a:lnTo>
                  <a:lnTo>
                    <a:pt x="1" y="2030"/>
                  </a:lnTo>
                  <a:lnTo>
                    <a:pt x="1" y="2133"/>
                  </a:lnTo>
                  <a:lnTo>
                    <a:pt x="1" y="2210"/>
                  </a:lnTo>
                  <a:lnTo>
                    <a:pt x="52" y="2312"/>
                  </a:lnTo>
                  <a:lnTo>
                    <a:pt x="103" y="2389"/>
                  </a:lnTo>
                  <a:lnTo>
                    <a:pt x="155" y="2441"/>
                  </a:lnTo>
                  <a:lnTo>
                    <a:pt x="258" y="2492"/>
                  </a:lnTo>
                  <a:lnTo>
                    <a:pt x="386" y="2518"/>
                  </a:lnTo>
                  <a:lnTo>
                    <a:pt x="540" y="2518"/>
                  </a:lnTo>
                  <a:lnTo>
                    <a:pt x="669" y="2467"/>
                  </a:lnTo>
                  <a:lnTo>
                    <a:pt x="771" y="2364"/>
                  </a:lnTo>
                  <a:lnTo>
                    <a:pt x="1028" y="2030"/>
                  </a:lnTo>
                  <a:lnTo>
                    <a:pt x="1336" y="1722"/>
                  </a:lnTo>
                  <a:lnTo>
                    <a:pt x="1696" y="1465"/>
                  </a:lnTo>
                  <a:lnTo>
                    <a:pt x="2056" y="1259"/>
                  </a:lnTo>
                  <a:lnTo>
                    <a:pt x="2441" y="1079"/>
                  </a:lnTo>
                  <a:lnTo>
                    <a:pt x="2878" y="951"/>
                  </a:lnTo>
                  <a:lnTo>
                    <a:pt x="3314" y="874"/>
                  </a:lnTo>
                  <a:lnTo>
                    <a:pt x="3751" y="823"/>
                  </a:lnTo>
                  <a:lnTo>
                    <a:pt x="4110" y="848"/>
                  </a:lnTo>
                  <a:lnTo>
                    <a:pt x="4444" y="900"/>
                  </a:lnTo>
                  <a:lnTo>
                    <a:pt x="4778" y="977"/>
                  </a:lnTo>
                  <a:lnTo>
                    <a:pt x="5086" y="1079"/>
                  </a:lnTo>
                  <a:lnTo>
                    <a:pt x="5395" y="1208"/>
                  </a:lnTo>
                  <a:lnTo>
                    <a:pt x="5703" y="1388"/>
                  </a:lnTo>
                  <a:lnTo>
                    <a:pt x="5960" y="1568"/>
                  </a:lnTo>
                  <a:lnTo>
                    <a:pt x="6217" y="1773"/>
                  </a:lnTo>
                  <a:lnTo>
                    <a:pt x="6448" y="2004"/>
                  </a:lnTo>
                  <a:lnTo>
                    <a:pt x="6679" y="2235"/>
                  </a:lnTo>
                  <a:lnTo>
                    <a:pt x="6859" y="2518"/>
                  </a:lnTo>
                  <a:lnTo>
                    <a:pt x="7039" y="2800"/>
                  </a:lnTo>
                  <a:lnTo>
                    <a:pt x="7167" y="3083"/>
                  </a:lnTo>
                  <a:lnTo>
                    <a:pt x="7295" y="3391"/>
                  </a:lnTo>
                  <a:lnTo>
                    <a:pt x="7372" y="3725"/>
                  </a:lnTo>
                  <a:lnTo>
                    <a:pt x="7450" y="4059"/>
                  </a:lnTo>
                  <a:lnTo>
                    <a:pt x="6628" y="4059"/>
                  </a:lnTo>
                  <a:lnTo>
                    <a:pt x="6576" y="4085"/>
                  </a:lnTo>
                  <a:lnTo>
                    <a:pt x="6525" y="4136"/>
                  </a:lnTo>
                  <a:lnTo>
                    <a:pt x="6525" y="4213"/>
                  </a:lnTo>
                  <a:lnTo>
                    <a:pt x="6551" y="4264"/>
                  </a:lnTo>
                  <a:lnTo>
                    <a:pt x="7706" y="5626"/>
                  </a:lnTo>
                  <a:lnTo>
                    <a:pt x="7758" y="5677"/>
                  </a:lnTo>
                  <a:lnTo>
                    <a:pt x="7886" y="5677"/>
                  </a:lnTo>
                  <a:lnTo>
                    <a:pt x="7938" y="5626"/>
                  </a:lnTo>
                  <a:lnTo>
                    <a:pt x="9119" y="4264"/>
                  </a:lnTo>
                  <a:lnTo>
                    <a:pt x="9145" y="4213"/>
                  </a:lnTo>
                  <a:lnTo>
                    <a:pt x="9145" y="4136"/>
                  </a:lnTo>
                  <a:lnTo>
                    <a:pt x="9093" y="4085"/>
                  </a:lnTo>
                  <a:lnTo>
                    <a:pt x="9016" y="4059"/>
                  </a:lnTo>
                  <a:lnTo>
                    <a:pt x="8297" y="4059"/>
                  </a:lnTo>
                  <a:lnTo>
                    <a:pt x="8246" y="3674"/>
                  </a:lnTo>
                  <a:lnTo>
                    <a:pt x="8143" y="3314"/>
                  </a:lnTo>
                  <a:lnTo>
                    <a:pt x="8015" y="2929"/>
                  </a:lnTo>
                  <a:lnTo>
                    <a:pt x="7886" y="2595"/>
                  </a:lnTo>
                  <a:lnTo>
                    <a:pt x="7706" y="2261"/>
                  </a:lnTo>
                  <a:lnTo>
                    <a:pt x="7475" y="1927"/>
                  </a:lnTo>
                  <a:lnTo>
                    <a:pt x="7244" y="1619"/>
                  </a:lnTo>
                  <a:lnTo>
                    <a:pt x="6987" y="1336"/>
                  </a:lnTo>
                  <a:lnTo>
                    <a:pt x="6653" y="1028"/>
                  </a:lnTo>
                  <a:lnTo>
                    <a:pt x="6294" y="746"/>
                  </a:lnTo>
                  <a:lnTo>
                    <a:pt x="5908" y="514"/>
                  </a:lnTo>
                  <a:lnTo>
                    <a:pt x="5497" y="335"/>
                  </a:lnTo>
                  <a:lnTo>
                    <a:pt x="5086" y="181"/>
                  </a:lnTo>
                  <a:lnTo>
                    <a:pt x="4650" y="78"/>
                  </a:lnTo>
                  <a:lnTo>
                    <a:pt x="4213" y="26"/>
                  </a:lnTo>
                  <a:lnTo>
                    <a:pt x="375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8331F101-146F-D171-B60A-05550E9D0CA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30525" y="1156447"/>
            <a:ext cx="1127310" cy="112731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9699655-1D9A-87EB-3D90-035DF18CD93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lumMod val="5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798215" y="3492872"/>
            <a:ext cx="970710" cy="97071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422DF0BE-455F-29D0-B0FA-8056779E10D4}"/>
                  </a:ext>
                </a:extLst>
              </p14:cNvPr>
              <p14:cNvContentPartPr/>
              <p14:nvPr/>
            </p14:nvContentPartPr>
            <p14:xfrm>
              <a:off x="5116889" y="4215505"/>
              <a:ext cx="360" cy="3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422DF0BE-455F-29D0-B0FA-8056779E10D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107889" y="420650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C4EA98AA-80C4-3780-3E09-50C0F6487A13}"/>
                  </a:ext>
                </a:extLst>
              </p14:cNvPr>
              <p14:cNvContentPartPr/>
              <p14:nvPr/>
            </p14:nvContentPartPr>
            <p14:xfrm>
              <a:off x="5002409" y="4221985"/>
              <a:ext cx="360" cy="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C4EA98AA-80C4-3780-3E09-50C0F6487A1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993409" y="421334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E54CAA52-411C-C7BE-82C3-8B60F11BED77}"/>
                  </a:ext>
                </a:extLst>
              </p14:cNvPr>
              <p14:cNvContentPartPr/>
              <p14:nvPr/>
            </p14:nvContentPartPr>
            <p14:xfrm>
              <a:off x="4860929" y="4188505"/>
              <a:ext cx="360" cy="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E54CAA52-411C-C7BE-82C3-8B60F11BED77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852289" y="417950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372B5634-5005-DD7E-D48E-2702FFE1AD3E}"/>
                  </a:ext>
                </a:extLst>
              </p14:cNvPr>
              <p14:cNvContentPartPr/>
              <p14:nvPr/>
            </p14:nvContentPartPr>
            <p14:xfrm>
              <a:off x="4935089" y="4323145"/>
              <a:ext cx="360" cy="36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372B5634-5005-DD7E-D48E-2702FFE1AD3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926089" y="431450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417B496E-F2A7-73E9-69D0-E0C749127F6E}"/>
                  </a:ext>
                </a:extLst>
              </p14:cNvPr>
              <p14:cNvContentPartPr/>
              <p14:nvPr/>
            </p14:nvContentPartPr>
            <p14:xfrm>
              <a:off x="5116889" y="4302985"/>
              <a:ext cx="360" cy="3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417B496E-F2A7-73E9-69D0-E0C749127F6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107889" y="4293985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33" name="Google Shape;2317;p38">
            <a:extLst>
              <a:ext uri="{FF2B5EF4-FFF2-40B4-BE49-F238E27FC236}">
                <a16:creationId xmlns:a16="http://schemas.microsoft.com/office/drawing/2014/main" id="{6100B4BB-F8AC-1796-7B2B-774CA79DDF81}"/>
              </a:ext>
            </a:extLst>
          </p:cNvPr>
          <p:cNvSpPr/>
          <p:nvPr/>
        </p:nvSpPr>
        <p:spPr>
          <a:xfrm>
            <a:off x="7059846" y="1715188"/>
            <a:ext cx="1648055" cy="1427336"/>
          </a:xfrm>
          <a:custGeom>
            <a:avLst/>
            <a:gdLst/>
            <a:ahLst/>
            <a:cxnLst/>
            <a:rect l="l" t="t" r="r" b="b"/>
            <a:pathLst>
              <a:path w="67940" h="58841" extrusionOk="0">
                <a:moveTo>
                  <a:pt x="16985" y="0"/>
                </a:moveTo>
                <a:lnTo>
                  <a:pt x="0" y="29408"/>
                </a:lnTo>
                <a:lnTo>
                  <a:pt x="16985" y="58841"/>
                </a:lnTo>
                <a:lnTo>
                  <a:pt x="50954" y="58841"/>
                </a:lnTo>
                <a:lnTo>
                  <a:pt x="67939" y="29408"/>
                </a:lnTo>
                <a:lnTo>
                  <a:pt x="5095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1" dirty="0">
              <a:solidFill>
                <a:schemeClr val="lt1"/>
              </a:solidFill>
              <a:latin typeface="Fira Sans Extra Condensed"/>
            </a:endParaRPr>
          </a:p>
        </p:txBody>
      </p:sp>
      <p:sp>
        <p:nvSpPr>
          <p:cNvPr id="34" name="Google Shape;2323;p38">
            <a:extLst>
              <a:ext uri="{FF2B5EF4-FFF2-40B4-BE49-F238E27FC236}">
                <a16:creationId xmlns:a16="http://schemas.microsoft.com/office/drawing/2014/main" id="{48C8B7D3-CA09-5012-E507-CD12540F6F49}"/>
              </a:ext>
            </a:extLst>
          </p:cNvPr>
          <p:cNvSpPr/>
          <p:nvPr/>
        </p:nvSpPr>
        <p:spPr>
          <a:xfrm>
            <a:off x="7070471" y="3240669"/>
            <a:ext cx="1648055" cy="1427336"/>
          </a:xfrm>
          <a:custGeom>
            <a:avLst/>
            <a:gdLst/>
            <a:ahLst/>
            <a:cxnLst/>
            <a:rect l="l" t="t" r="r" b="b"/>
            <a:pathLst>
              <a:path w="67940" h="58841" extrusionOk="0">
                <a:moveTo>
                  <a:pt x="16985" y="0"/>
                </a:moveTo>
                <a:lnTo>
                  <a:pt x="0" y="29434"/>
                </a:lnTo>
                <a:lnTo>
                  <a:pt x="16985" y="58841"/>
                </a:lnTo>
                <a:lnTo>
                  <a:pt x="50955" y="58841"/>
                </a:lnTo>
                <a:lnTo>
                  <a:pt x="67939" y="29434"/>
                </a:lnTo>
                <a:lnTo>
                  <a:pt x="509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9115;p63">
            <a:extLst>
              <a:ext uri="{FF2B5EF4-FFF2-40B4-BE49-F238E27FC236}">
                <a16:creationId xmlns:a16="http://schemas.microsoft.com/office/drawing/2014/main" id="{019C6568-F112-66FA-8A94-6D8CF10E6985}"/>
              </a:ext>
            </a:extLst>
          </p:cNvPr>
          <p:cNvGrpSpPr/>
          <p:nvPr/>
        </p:nvGrpSpPr>
        <p:grpSpPr>
          <a:xfrm>
            <a:off x="7730935" y="3620278"/>
            <a:ext cx="302722" cy="546988"/>
            <a:chOff x="3985700" y="3210375"/>
            <a:chExt cx="241750" cy="484200"/>
          </a:xfrm>
          <a:solidFill>
            <a:schemeClr val="bg1"/>
          </a:solidFill>
        </p:grpSpPr>
        <p:sp>
          <p:nvSpPr>
            <p:cNvPr id="43" name="Google Shape;9116;p63">
              <a:extLst>
                <a:ext uri="{FF2B5EF4-FFF2-40B4-BE49-F238E27FC236}">
                  <a16:creationId xmlns:a16="http://schemas.microsoft.com/office/drawing/2014/main" id="{2762C925-B6FE-B2DE-F0AB-35259BCA958C}"/>
                </a:ext>
              </a:extLst>
            </p:cNvPr>
            <p:cNvSpPr/>
            <p:nvPr/>
          </p:nvSpPr>
          <p:spPr>
            <a:xfrm>
              <a:off x="4042700" y="3294475"/>
              <a:ext cx="127750" cy="339425"/>
            </a:xfrm>
            <a:custGeom>
              <a:avLst/>
              <a:gdLst/>
              <a:ahLst/>
              <a:cxnLst/>
              <a:rect l="l" t="t" r="r" b="b"/>
              <a:pathLst>
                <a:path w="5110" h="13577" extrusionOk="0">
                  <a:moveTo>
                    <a:pt x="2554" y="9854"/>
                  </a:moveTo>
                  <a:cubicBezTo>
                    <a:pt x="2721" y="9854"/>
                    <a:pt x="2890" y="9887"/>
                    <a:pt x="3050" y="9953"/>
                  </a:cubicBezTo>
                  <a:cubicBezTo>
                    <a:pt x="3533" y="10155"/>
                    <a:pt x="3850" y="10626"/>
                    <a:pt x="3850" y="11151"/>
                  </a:cubicBezTo>
                  <a:cubicBezTo>
                    <a:pt x="3850" y="11864"/>
                    <a:pt x="3271" y="12444"/>
                    <a:pt x="2555" y="12447"/>
                  </a:cubicBezTo>
                  <a:cubicBezTo>
                    <a:pt x="2030" y="12447"/>
                    <a:pt x="1558" y="12130"/>
                    <a:pt x="1356" y="11647"/>
                  </a:cubicBezTo>
                  <a:cubicBezTo>
                    <a:pt x="1157" y="11164"/>
                    <a:pt x="1269" y="10605"/>
                    <a:pt x="1637" y="10234"/>
                  </a:cubicBezTo>
                  <a:cubicBezTo>
                    <a:pt x="1885" y="9985"/>
                    <a:pt x="2217" y="9854"/>
                    <a:pt x="2554" y="9854"/>
                  </a:cubicBezTo>
                  <a:close/>
                  <a:moveTo>
                    <a:pt x="2555" y="1"/>
                  </a:moveTo>
                  <a:cubicBezTo>
                    <a:pt x="2241" y="1"/>
                    <a:pt x="1990" y="254"/>
                    <a:pt x="1990" y="565"/>
                  </a:cubicBezTo>
                  <a:lnTo>
                    <a:pt x="1990" y="8790"/>
                  </a:lnTo>
                  <a:cubicBezTo>
                    <a:pt x="792" y="9077"/>
                    <a:pt x="0" y="10215"/>
                    <a:pt x="145" y="11435"/>
                  </a:cubicBezTo>
                  <a:cubicBezTo>
                    <a:pt x="287" y="12658"/>
                    <a:pt x="1326" y="13576"/>
                    <a:pt x="2555" y="13576"/>
                  </a:cubicBezTo>
                  <a:cubicBezTo>
                    <a:pt x="3784" y="13576"/>
                    <a:pt x="4823" y="12658"/>
                    <a:pt x="4964" y="11435"/>
                  </a:cubicBezTo>
                  <a:cubicBezTo>
                    <a:pt x="5109" y="10215"/>
                    <a:pt x="4318" y="9077"/>
                    <a:pt x="3123" y="8790"/>
                  </a:cubicBezTo>
                  <a:lnTo>
                    <a:pt x="3123" y="565"/>
                  </a:lnTo>
                  <a:cubicBezTo>
                    <a:pt x="3123" y="254"/>
                    <a:pt x="2869" y="1"/>
                    <a:pt x="25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9117;p63">
              <a:extLst>
                <a:ext uri="{FF2B5EF4-FFF2-40B4-BE49-F238E27FC236}">
                  <a16:creationId xmlns:a16="http://schemas.microsoft.com/office/drawing/2014/main" id="{68221CDB-1A9A-0BE2-3FF1-F63B8E8A7774}"/>
                </a:ext>
              </a:extLst>
            </p:cNvPr>
            <p:cNvSpPr/>
            <p:nvPr/>
          </p:nvSpPr>
          <p:spPr>
            <a:xfrm>
              <a:off x="3985700" y="3210375"/>
              <a:ext cx="241750" cy="484200"/>
            </a:xfrm>
            <a:custGeom>
              <a:avLst/>
              <a:gdLst/>
              <a:ahLst/>
              <a:cxnLst/>
              <a:rect l="l" t="t" r="r" b="b"/>
              <a:pathLst>
                <a:path w="9670" h="19368" extrusionOk="0">
                  <a:moveTo>
                    <a:pt x="4835" y="1133"/>
                  </a:moveTo>
                  <a:cubicBezTo>
                    <a:pt x="5792" y="1133"/>
                    <a:pt x="6571" y="1909"/>
                    <a:pt x="6571" y="2869"/>
                  </a:cubicBezTo>
                  <a:lnTo>
                    <a:pt x="6574" y="10853"/>
                  </a:lnTo>
                  <a:lnTo>
                    <a:pt x="6574" y="10871"/>
                  </a:lnTo>
                  <a:cubicBezTo>
                    <a:pt x="6568" y="11073"/>
                    <a:pt x="6668" y="11260"/>
                    <a:pt x="6837" y="11369"/>
                  </a:cubicBezTo>
                  <a:cubicBezTo>
                    <a:pt x="7869" y="12027"/>
                    <a:pt x="8513" y="13232"/>
                    <a:pt x="8513" y="14512"/>
                  </a:cubicBezTo>
                  <a:cubicBezTo>
                    <a:pt x="8510" y="16545"/>
                    <a:pt x="6864" y="18190"/>
                    <a:pt x="4835" y="18193"/>
                  </a:cubicBezTo>
                  <a:cubicBezTo>
                    <a:pt x="2803" y="18190"/>
                    <a:pt x="1157" y="16545"/>
                    <a:pt x="1157" y="14515"/>
                  </a:cubicBezTo>
                  <a:cubicBezTo>
                    <a:pt x="1157" y="13280"/>
                    <a:pt x="1818" y="12043"/>
                    <a:pt x="2842" y="11363"/>
                  </a:cubicBezTo>
                  <a:cubicBezTo>
                    <a:pt x="2987" y="11267"/>
                    <a:pt x="3078" y="11110"/>
                    <a:pt x="3093" y="10934"/>
                  </a:cubicBezTo>
                  <a:cubicBezTo>
                    <a:pt x="3096" y="10907"/>
                    <a:pt x="3099" y="10880"/>
                    <a:pt x="3099" y="10856"/>
                  </a:cubicBezTo>
                  <a:lnTo>
                    <a:pt x="3099" y="2869"/>
                  </a:lnTo>
                  <a:cubicBezTo>
                    <a:pt x="3099" y="1909"/>
                    <a:pt x="3875" y="1133"/>
                    <a:pt x="4835" y="1133"/>
                  </a:cubicBezTo>
                  <a:close/>
                  <a:moveTo>
                    <a:pt x="4835" y="1"/>
                  </a:moveTo>
                  <a:cubicBezTo>
                    <a:pt x="3250" y="1"/>
                    <a:pt x="1966" y="1284"/>
                    <a:pt x="1966" y="2869"/>
                  </a:cubicBezTo>
                  <a:lnTo>
                    <a:pt x="1966" y="10596"/>
                  </a:lnTo>
                  <a:cubicBezTo>
                    <a:pt x="750" y="11532"/>
                    <a:pt x="34" y="12979"/>
                    <a:pt x="25" y="14515"/>
                  </a:cubicBezTo>
                  <a:cubicBezTo>
                    <a:pt x="1" y="17188"/>
                    <a:pt x="2163" y="19368"/>
                    <a:pt x="4835" y="19368"/>
                  </a:cubicBezTo>
                  <a:cubicBezTo>
                    <a:pt x="7510" y="19368"/>
                    <a:pt x="9669" y="17188"/>
                    <a:pt x="9648" y="14515"/>
                  </a:cubicBezTo>
                  <a:cubicBezTo>
                    <a:pt x="9648" y="13688"/>
                    <a:pt x="9443" y="12879"/>
                    <a:pt x="9053" y="12151"/>
                  </a:cubicBezTo>
                  <a:cubicBezTo>
                    <a:pt x="8724" y="11541"/>
                    <a:pt x="8265" y="11010"/>
                    <a:pt x="7709" y="10596"/>
                  </a:cubicBezTo>
                  <a:lnTo>
                    <a:pt x="7703" y="2869"/>
                  </a:lnTo>
                  <a:cubicBezTo>
                    <a:pt x="7703" y="1284"/>
                    <a:pt x="6420" y="1"/>
                    <a:pt x="48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E2DAC43B-FA2E-4EF4-EE30-129EE861341E}"/>
              </a:ext>
            </a:extLst>
          </p:cNvPr>
          <p:cNvSpPr txBox="1"/>
          <p:nvPr/>
        </p:nvSpPr>
        <p:spPr>
          <a:xfrm>
            <a:off x="4450701" y="2239412"/>
            <a:ext cx="15395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lt1"/>
                </a:solidFill>
                <a:latin typeface="Fira Sans Extra Condensed"/>
              </a:rPr>
              <a:t>Animal food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5F6B9A-D42F-0D6A-ACFA-A8BD586F3584}"/>
              </a:ext>
            </a:extLst>
          </p:cNvPr>
          <p:cNvSpPr txBox="1"/>
          <p:nvPr/>
        </p:nvSpPr>
        <p:spPr>
          <a:xfrm>
            <a:off x="7347857" y="1922172"/>
            <a:ext cx="1329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lt1"/>
                </a:solidFill>
                <a:latin typeface="Fira Sans Extra Condensed"/>
              </a:rPr>
              <a:t>Insulation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594C875-E6E9-0A89-0A19-865589769B92}"/>
              </a:ext>
            </a:extLst>
          </p:cNvPr>
          <p:cNvSpPr txBox="1"/>
          <p:nvPr/>
        </p:nvSpPr>
        <p:spPr>
          <a:xfrm>
            <a:off x="5768651" y="2771258"/>
            <a:ext cx="16305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lt1"/>
                </a:solidFill>
                <a:latin typeface="Fira Sans Extra Condensed"/>
              </a:rPr>
              <a:t>Energy production </a:t>
            </a:r>
            <a:endParaRPr lang="en-US" sz="1800" b="1" dirty="0">
              <a:solidFill>
                <a:schemeClr val="lt1"/>
              </a:solidFill>
              <a:latin typeface="Fira Sans Extra Condensed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B28244-DA5D-570D-EC65-4B55057BDD40}"/>
              </a:ext>
            </a:extLst>
          </p:cNvPr>
          <p:cNvSpPr txBox="1"/>
          <p:nvPr/>
        </p:nvSpPr>
        <p:spPr>
          <a:xfrm>
            <a:off x="3095431" y="2920548"/>
            <a:ext cx="16911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lt1"/>
                </a:solidFill>
                <a:latin typeface="Fira Sans Extra Condensed"/>
              </a:rPr>
              <a:t>Lightweight wood</a:t>
            </a:r>
            <a:endParaRPr lang="en-US" sz="1800" b="1" dirty="0">
              <a:solidFill>
                <a:schemeClr val="lt1"/>
              </a:solidFill>
              <a:latin typeface="Fira Sans Extra Condensed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F61DBC4-85EF-067E-71F7-013DA6C301E7}"/>
              </a:ext>
            </a:extLst>
          </p:cNvPr>
          <p:cNvSpPr txBox="1"/>
          <p:nvPr/>
        </p:nvSpPr>
        <p:spPr>
          <a:xfrm>
            <a:off x="7315201" y="2276669"/>
            <a:ext cx="119431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lt1"/>
                </a:solidFill>
                <a:latin typeface="Fira Sans Extra Condensed"/>
              </a:rPr>
              <a:t>Thermal conductivity of 0.083 (W/</a:t>
            </a:r>
            <a:r>
              <a:rPr lang="en-GB" sz="1100" dirty="0" err="1">
                <a:solidFill>
                  <a:schemeClr val="lt1"/>
                </a:solidFill>
                <a:latin typeface="Fira Sans Extra Condensed"/>
              </a:rPr>
              <a:t>m.K</a:t>
            </a:r>
            <a:r>
              <a:rPr lang="en-GB" sz="1100" dirty="0">
                <a:solidFill>
                  <a:schemeClr val="lt1"/>
                </a:solidFill>
                <a:latin typeface="Fira Sans Extra Condensed"/>
              </a:rPr>
              <a:t>)</a:t>
            </a:r>
            <a:endParaRPr lang="en-US" sz="1100" dirty="0">
              <a:solidFill>
                <a:schemeClr val="lt1"/>
              </a:solidFill>
              <a:latin typeface="Fira Sans Extra Condense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4"/>
          <p:cNvSpPr txBox="1">
            <a:spLocks noGrp="1"/>
          </p:cNvSpPr>
          <p:nvPr>
            <p:ph type="title"/>
          </p:nvPr>
        </p:nvSpPr>
        <p:spPr>
          <a:xfrm>
            <a:off x="2723646" y="1870783"/>
            <a:ext cx="3856800" cy="61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Methodology</a:t>
            </a:r>
            <a:endParaRPr dirty="0"/>
          </a:p>
        </p:txBody>
      </p:sp>
      <p:sp>
        <p:nvSpPr>
          <p:cNvPr id="537" name="Google Shape;537;p34"/>
          <p:cNvSpPr txBox="1">
            <a:spLocks noGrp="1"/>
          </p:cNvSpPr>
          <p:nvPr>
            <p:ph type="title" idx="2"/>
          </p:nvPr>
        </p:nvSpPr>
        <p:spPr>
          <a:xfrm>
            <a:off x="4066746" y="1059795"/>
            <a:ext cx="1175400" cy="7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III</a:t>
            </a:r>
            <a:endParaRPr dirty="0"/>
          </a:p>
        </p:txBody>
      </p:sp>
      <p:pic>
        <p:nvPicPr>
          <p:cNvPr id="544" name="Google Shape;54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6944891" y="2795907"/>
            <a:ext cx="958035" cy="14290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0051002-AABE-0B08-C68F-8AD0BC7383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Google Shape;543;p34">
            <a:extLst>
              <a:ext uri="{FF2B5EF4-FFF2-40B4-BE49-F238E27FC236}">
                <a16:creationId xmlns:a16="http://schemas.microsoft.com/office/drawing/2014/main" id="{BE52EA8F-5323-E76A-7F53-D39F35830C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3474" y="2948307"/>
            <a:ext cx="958035" cy="1429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106394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Palm Sunday Minitheme by Slidesgo">
  <a:themeElements>
    <a:clrScheme name="Simple Light">
      <a:dk1>
        <a:srgbClr val="3F2205"/>
      </a:dk1>
      <a:lt1>
        <a:srgbClr val="AC7342"/>
      </a:lt1>
      <a:dk2>
        <a:srgbClr val="F1C770"/>
      </a:dk2>
      <a:lt2>
        <a:srgbClr val="FAE1AE"/>
      </a:lt2>
      <a:accent1>
        <a:srgbClr val="76B68E"/>
      </a:accent1>
      <a:accent2>
        <a:srgbClr val="31725C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3F220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">
  <a:themeElements>
    <a:clrScheme name="Custom 11">
      <a:dk1>
        <a:srgbClr val="000000"/>
      </a:dk1>
      <a:lt1>
        <a:srgbClr val="FFFFFF"/>
      </a:lt1>
      <a:dk2>
        <a:srgbClr val="8439BD"/>
      </a:dk2>
      <a:lt2>
        <a:srgbClr val="EBEBEB"/>
      </a:lt2>
      <a:accent1>
        <a:srgbClr val="0EABB7"/>
      </a:accent1>
      <a:accent2>
        <a:srgbClr val="4868E5"/>
      </a:accent2>
      <a:accent3>
        <a:srgbClr val="20A472"/>
      </a:accent3>
      <a:accent4>
        <a:srgbClr val="B13DC8"/>
      </a:accent4>
      <a:accent5>
        <a:srgbClr val="172DA6"/>
      </a:accent5>
      <a:accent6>
        <a:srgbClr val="00B0F0"/>
      </a:accent6>
      <a:hlink>
        <a:srgbClr val="00B0F0"/>
      </a:hlink>
      <a:folHlink>
        <a:srgbClr val="B13DC8"/>
      </a:folHlink>
    </a:clrScheme>
    <a:fontScheme name="Custom 11">
      <a:majorFont>
        <a:latin typeface="Speak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orful product roadmap timeline_Win32_SL_v3" id="{061EDF52-E0A6-4B09-AC91-99376BDEAEBE}" vid="{EB6D99AA-2953-4511-BF11-744F79C18307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2189</TotalTime>
  <Words>796</Words>
  <Application>Microsoft Office PowerPoint</Application>
  <PresentationFormat>On-screen Show (16:9)</PresentationFormat>
  <Paragraphs>221</Paragraphs>
  <Slides>26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43" baseType="lpstr">
      <vt:lpstr>Arial</vt:lpstr>
      <vt:lpstr>Taviraj</vt:lpstr>
      <vt:lpstr>Calibri Light</vt:lpstr>
      <vt:lpstr>Cormorant Unicase SemiBold</vt:lpstr>
      <vt:lpstr>Cormorant Unicase</vt:lpstr>
      <vt:lpstr>Roboto</vt:lpstr>
      <vt:lpstr>Cambria Math</vt:lpstr>
      <vt:lpstr>Fira Sans Extra Condensed</vt:lpstr>
      <vt:lpstr>Taviraj Medium</vt:lpstr>
      <vt:lpstr>Times New Roman</vt:lpstr>
      <vt:lpstr>Wingdings</vt:lpstr>
      <vt:lpstr>TimesNewRomanPSMT</vt:lpstr>
      <vt:lpstr>Speak Pro</vt:lpstr>
      <vt:lpstr>Avenir Next LT Pro Light</vt:lpstr>
      <vt:lpstr>Oswald</vt:lpstr>
      <vt:lpstr>Palm Sunday Minitheme by Slidesgo</vt:lpstr>
      <vt:lpstr>Custom</vt:lpstr>
      <vt:lpstr>Energy generation using palm waste for Heating applications,  case study for Palestine</vt:lpstr>
      <vt:lpstr>Introduction</vt:lpstr>
      <vt:lpstr>Introduction</vt:lpstr>
      <vt:lpstr>Introduction</vt:lpstr>
      <vt:lpstr>Palm Tree Parts</vt:lpstr>
      <vt:lpstr>SOLUTION</vt:lpstr>
      <vt:lpstr>Literature review</vt:lpstr>
      <vt:lpstr>Applications</vt:lpstr>
      <vt:lpstr>Methodology</vt:lpstr>
      <vt:lpstr>Methodology</vt:lpstr>
      <vt:lpstr>Experiments Methods</vt:lpstr>
      <vt:lpstr>Results and Analysis</vt:lpstr>
      <vt:lpstr>Results and Analysis</vt:lpstr>
      <vt:lpstr>Results and Analysis</vt:lpstr>
      <vt:lpstr>Results and Analysis</vt:lpstr>
      <vt:lpstr>Results and Analysis</vt:lpstr>
      <vt:lpstr>Feasibility Study</vt:lpstr>
      <vt:lpstr>production line</vt:lpstr>
      <vt:lpstr>PowerPoint Presentation</vt:lpstr>
      <vt:lpstr>PowerPoint Presentation</vt:lpstr>
      <vt:lpstr>Conclusions</vt:lpstr>
      <vt:lpstr>Conclusions</vt:lpstr>
      <vt:lpstr>Recommendations</vt:lpstr>
      <vt:lpstr>Recommendation</vt:lpstr>
      <vt:lpstr>Thanks</vt:lpstr>
      <vt:lpstr>Questionnaire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Palm Sunday</dc:title>
  <dc:creator>Sura Qalalwa</dc:creator>
  <cp:lastModifiedBy>Sura Qalalwa</cp:lastModifiedBy>
  <cp:revision>40</cp:revision>
  <dcterms:modified xsi:type="dcterms:W3CDTF">2024-02-07T07:05:34Z</dcterms:modified>
</cp:coreProperties>
</file>