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4" r:id="rId8"/>
    <p:sldId id="265" r:id="rId9"/>
    <p:sldId id="266" r:id="rId10"/>
    <p:sldId id="267" r:id="rId11"/>
    <p:sldId id="272" r:id="rId12"/>
    <p:sldId id="273" r:id="rId13"/>
    <p:sldId id="274" r:id="rId14"/>
    <p:sldId id="268" r:id="rId15"/>
    <p:sldId id="269" r:id="rId16"/>
    <p:sldId id="270" r:id="rId17"/>
    <p:sldId id="271" r:id="rId18"/>
    <p:sldId id="262" r:id="rId19"/>
    <p:sldId id="26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660"/>
  </p:normalViewPr>
  <p:slideViewPr>
    <p:cSldViewPr snapToGrid="0">
      <p:cViewPr varScale="1">
        <p:scale>
          <a:sx n="74" d="100"/>
          <a:sy n="74" d="100"/>
        </p:scale>
        <p:origin x="6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D9DD4D-03EC-4283-815C-8B38971DE696}" type="datetimeFigureOut">
              <a:rPr lang="en-US" smtClean="0"/>
              <a:t>12/21/2019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B4B410-37C4-4FE3-942A-4E5B5521AAEE}" type="slidenum">
              <a:rPr lang="en-US" smtClean="0"/>
              <a:t>‹#›</a:t>
            </a:fld>
            <a:endParaRPr lang="en-US"/>
          </a:p>
        </p:txBody>
      </p:sp>
    </p:spTree>
    <p:extLst>
      <p:ext uri="{BB962C8B-B14F-4D97-AF65-F5344CB8AC3E}">
        <p14:creationId xmlns:p14="http://schemas.microsoft.com/office/powerpoint/2010/main" val="1335693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B4B410-37C4-4FE3-942A-4E5B5521AAEE}" type="slidenum">
              <a:rPr lang="en-US" smtClean="0"/>
              <a:t>1</a:t>
            </a:fld>
            <a:endParaRPr lang="en-US"/>
          </a:p>
        </p:txBody>
      </p:sp>
    </p:spTree>
    <p:extLst>
      <p:ext uri="{BB962C8B-B14F-4D97-AF65-F5344CB8AC3E}">
        <p14:creationId xmlns:p14="http://schemas.microsoft.com/office/powerpoint/2010/main" val="3405222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12/21/2019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12/21/2019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12/21/2019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12/21/2019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12/21/2019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12/21/2019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12/21/2019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12/21/2019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12/21/2019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12/21/2019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12/21/2019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12/21/2019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8769" y="643944"/>
            <a:ext cx="10058400" cy="1504638"/>
          </a:xfrm>
        </p:spPr>
        <p:txBody>
          <a:bodyPr>
            <a:normAutofit/>
          </a:bodyPr>
          <a:lstStyle/>
          <a:p>
            <a:pPr algn="ctr"/>
            <a:r>
              <a:rPr lang="en-US" b="1" dirty="0" smtClean="0"/>
              <a:t>Let’</a:t>
            </a:r>
            <a:r>
              <a:rPr lang="en-US" b="1" i="1" dirty="0" smtClean="0"/>
              <a:t>s</a:t>
            </a:r>
            <a:r>
              <a:rPr lang="en-US" b="1" dirty="0" smtClean="0"/>
              <a:t> </a:t>
            </a:r>
            <a:r>
              <a:rPr lang="en-US" b="1" i="1" dirty="0" smtClean="0"/>
              <a:t>S</a:t>
            </a:r>
            <a:r>
              <a:rPr lang="en-US" b="1" dirty="0" smtClean="0"/>
              <a:t>hare </a:t>
            </a:r>
            <a:endParaRPr lang="en-US" b="1" dirty="0"/>
          </a:p>
        </p:txBody>
      </p:sp>
      <p:sp>
        <p:nvSpPr>
          <p:cNvPr id="4" name="TextBox 3"/>
          <p:cNvSpPr txBox="1"/>
          <p:nvPr/>
        </p:nvSpPr>
        <p:spPr>
          <a:xfrm>
            <a:off x="4657732" y="2148582"/>
            <a:ext cx="2820473" cy="523220"/>
          </a:xfrm>
          <a:prstGeom prst="rect">
            <a:avLst/>
          </a:prstGeom>
          <a:noFill/>
        </p:spPr>
        <p:txBody>
          <a:bodyPr wrap="square" rtlCol="0">
            <a:spAutoFit/>
          </a:bodyPr>
          <a:lstStyle/>
          <a:p>
            <a:pPr algn="ctr"/>
            <a:r>
              <a:rPr lang="en-US" sz="2800" dirty="0" smtClean="0">
                <a:solidFill>
                  <a:schemeClr val="bg1">
                    <a:lumMod val="65000"/>
                  </a:schemeClr>
                </a:solidFill>
              </a:rPr>
              <a:t>Q&amp;A Website</a:t>
            </a:r>
            <a:endParaRPr lang="en-US" sz="2800" dirty="0">
              <a:solidFill>
                <a:schemeClr val="bg1">
                  <a:lumMod val="65000"/>
                </a:schemeClr>
              </a:solidFill>
            </a:endParaRPr>
          </a:p>
        </p:txBody>
      </p:sp>
      <p:sp>
        <p:nvSpPr>
          <p:cNvPr id="5" name="TextBox 4"/>
          <p:cNvSpPr txBox="1"/>
          <p:nvPr/>
        </p:nvSpPr>
        <p:spPr>
          <a:xfrm>
            <a:off x="4420820" y="4636393"/>
            <a:ext cx="3294300" cy="1200329"/>
          </a:xfrm>
          <a:prstGeom prst="rect">
            <a:avLst/>
          </a:prstGeom>
          <a:noFill/>
        </p:spPr>
        <p:txBody>
          <a:bodyPr wrap="none" rtlCol="0">
            <a:spAutoFit/>
          </a:bodyPr>
          <a:lstStyle/>
          <a:p>
            <a:pPr algn="ctr"/>
            <a:r>
              <a:rPr lang="en-US" b="1" dirty="0" smtClean="0"/>
              <a:t>Presented by: Bassam A Yaseen</a:t>
            </a:r>
          </a:p>
          <a:p>
            <a:pPr algn="ctr"/>
            <a:r>
              <a:rPr lang="en-US" b="1" dirty="0"/>
              <a:t> </a:t>
            </a:r>
            <a:r>
              <a:rPr lang="en-US" b="1" dirty="0" smtClean="0"/>
              <a:t>                         Amjad Dardouk</a:t>
            </a:r>
          </a:p>
          <a:p>
            <a:pPr algn="ctr"/>
            <a:endParaRPr lang="en-US" b="1" dirty="0"/>
          </a:p>
          <a:p>
            <a:pPr algn="ctr"/>
            <a:r>
              <a:rPr lang="en-US" b="1" dirty="0" smtClean="0"/>
              <a:t>Supervisor: Dr.Haya Sammaneh  </a:t>
            </a:r>
            <a:endParaRPr lang="en-US" b="1" dirty="0"/>
          </a:p>
        </p:txBody>
      </p:sp>
    </p:spTree>
    <p:extLst>
      <p:ext uri="{BB962C8B-B14F-4D97-AF65-F5344CB8AC3E}">
        <p14:creationId xmlns:p14="http://schemas.microsoft.com/office/powerpoint/2010/main" val="2762609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748" y="1004553"/>
            <a:ext cx="10045164" cy="3787864"/>
          </a:xfrm>
          <a:prstGeom prst="rect">
            <a:avLst/>
          </a:prstGeom>
        </p:spPr>
      </p:pic>
    </p:spTree>
    <p:extLst>
      <p:ext uri="{BB962C8B-B14F-4D97-AF65-F5344CB8AC3E}">
        <p14:creationId xmlns:p14="http://schemas.microsoft.com/office/powerpoint/2010/main" val="2563177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2"/>
            <a:ext cx="12192000" cy="6310313"/>
          </a:xfrm>
          <a:prstGeom prst="rect">
            <a:avLst/>
          </a:prstGeom>
        </p:spPr>
      </p:pic>
    </p:spTree>
    <p:extLst>
      <p:ext uri="{BB962C8B-B14F-4D97-AF65-F5344CB8AC3E}">
        <p14:creationId xmlns:p14="http://schemas.microsoft.com/office/powerpoint/2010/main" val="1487290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375" y="279000"/>
            <a:ext cx="12054625" cy="5974338"/>
          </a:xfrm>
          <a:prstGeom prst="rect">
            <a:avLst/>
          </a:prstGeom>
        </p:spPr>
      </p:pic>
    </p:spTree>
    <p:extLst>
      <p:ext uri="{BB962C8B-B14F-4D97-AF65-F5344CB8AC3E}">
        <p14:creationId xmlns:p14="http://schemas.microsoft.com/office/powerpoint/2010/main" val="3257090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054327"/>
          </a:xfrm>
          <a:prstGeom prst="rect">
            <a:avLst/>
          </a:prstGeom>
        </p:spPr>
      </p:pic>
    </p:spTree>
    <p:extLst>
      <p:ext uri="{BB962C8B-B14F-4D97-AF65-F5344CB8AC3E}">
        <p14:creationId xmlns:p14="http://schemas.microsoft.com/office/powerpoint/2010/main" val="801555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87" y="1262129"/>
            <a:ext cx="11155438" cy="2951543"/>
          </a:xfrm>
          <a:prstGeom prst="rect">
            <a:avLst/>
          </a:prstGeom>
        </p:spPr>
      </p:pic>
    </p:spTree>
    <p:extLst>
      <p:ext uri="{BB962C8B-B14F-4D97-AF65-F5344CB8AC3E}">
        <p14:creationId xmlns:p14="http://schemas.microsoft.com/office/powerpoint/2010/main" val="673035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37" y="1223494"/>
            <a:ext cx="11821861" cy="3029352"/>
          </a:xfrm>
          <a:prstGeom prst="rect">
            <a:avLst/>
          </a:prstGeom>
        </p:spPr>
      </p:pic>
    </p:spTree>
    <p:extLst>
      <p:ext uri="{BB962C8B-B14F-4D97-AF65-F5344CB8AC3E}">
        <p14:creationId xmlns:p14="http://schemas.microsoft.com/office/powerpoint/2010/main" val="181339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642" y="568623"/>
            <a:ext cx="10328857" cy="4619742"/>
          </a:xfrm>
          <a:prstGeom prst="rect">
            <a:avLst/>
          </a:prstGeom>
        </p:spPr>
      </p:pic>
    </p:spTree>
    <p:extLst>
      <p:ext uri="{BB962C8B-B14F-4D97-AF65-F5344CB8AC3E}">
        <p14:creationId xmlns:p14="http://schemas.microsoft.com/office/powerpoint/2010/main" val="1108221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447" y="889045"/>
            <a:ext cx="10841039" cy="4404172"/>
          </a:xfrm>
          <a:prstGeom prst="rect">
            <a:avLst/>
          </a:prstGeom>
        </p:spPr>
      </p:pic>
    </p:spTree>
    <p:extLst>
      <p:ext uri="{BB962C8B-B14F-4D97-AF65-F5344CB8AC3E}">
        <p14:creationId xmlns:p14="http://schemas.microsoft.com/office/powerpoint/2010/main" val="1859532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Constrains </a:t>
            </a:r>
            <a:endParaRPr lang="en-US" b="1" dirty="0">
              <a:solidFill>
                <a:schemeClr val="tx1"/>
              </a:solidFill>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 </a:t>
            </a:r>
            <a:r>
              <a:rPr lang="en-US" dirty="0" smtClean="0">
                <a:solidFill>
                  <a:schemeClr val="tx1"/>
                </a:solidFill>
              </a:rPr>
              <a:t>New frameworks and languages. </a:t>
            </a:r>
            <a:endParaRPr lang="en-US" dirty="0">
              <a:solidFill>
                <a:schemeClr val="tx1"/>
              </a:solidFill>
            </a:endParaRPr>
          </a:p>
          <a:p>
            <a:pPr>
              <a:buFont typeface="Wingdings" panose="05000000000000000000" pitchFamily="2" charset="2"/>
              <a:buChar char="Ø"/>
            </a:pPr>
            <a:r>
              <a:rPr lang="en-US" dirty="0" smtClean="0">
                <a:solidFill>
                  <a:schemeClr val="tx1"/>
                </a:solidFill>
              </a:rPr>
              <a:t>Collecting data for the AI.</a:t>
            </a:r>
          </a:p>
          <a:p>
            <a:pPr>
              <a:buFont typeface="Wingdings" panose="05000000000000000000" pitchFamily="2" charset="2"/>
              <a:buChar char="Ø"/>
            </a:pPr>
            <a:r>
              <a:rPr lang="en-US" dirty="0" smtClean="0">
                <a:solidFill>
                  <a:schemeClr val="tx1"/>
                </a:solidFill>
              </a:rPr>
              <a:t>Filtering data to train the AI. </a:t>
            </a:r>
          </a:p>
          <a:p>
            <a:pPr marL="0" indent="0">
              <a:buNone/>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2666880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Future work</a:t>
            </a:r>
            <a:endParaRPr lang="en-US" b="1" dirty="0">
              <a:solidFill>
                <a:schemeClr val="tx1"/>
              </a:solidFill>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 </a:t>
            </a:r>
            <a:r>
              <a:rPr lang="en-US" dirty="0" smtClean="0">
                <a:solidFill>
                  <a:schemeClr val="tx1"/>
                </a:solidFill>
              </a:rPr>
              <a:t>Classify Arabic and other languages.</a:t>
            </a:r>
          </a:p>
          <a:p>
            <a:pPr>
              <a:buFont typeface="Wingdings" panose="05000000000000000000" pitchFamily="2" charset="2"/>
              <a:buChar char="Ø"/>
            </a:pPr>
            <a:r>
              <a:rPr lang="en-US" dirty="0">
                <a:solidFill>
                  <a:schemeClr val="tx1"/>
                </a:solidFill>
              </a:rPr>
              <a:t> </a:t>
            </a:r>
            <a:r>
              <a:rPr lang="en-US" dirty="0" smtClean="0">
                <a:solidFill>
                  <a:schemeClr val="tx1"/>
                </a:solidFill>
              </a:rPr>
              <a:t>get related from different sites not just from ours to get more data.</a:t>
            </a:r>
          </a:p>
          <a:p>
            <a:pPr>
              <a:buFont typeface="Wingdings" panose="05000000000000000000" pitchFamily="2" charset="2"/>
              <a:buChar char="Ø"/>
            </a:pPr>
            <a:r>
              <a:rPr lang="en-US" dirty="0" smtClean="0">
                <a:solidFill>
                  <a:schemeClr val="tx1"/>
                </a:solidFill>
              </a:rPr>
              <a:t>The site will be fully automated after providing it with sufficient amount of data.</a:t>
            </a:r>
          </a:p>
          <a:p>
            <a:pPr>
              <a:buFont typeface="Wingdings" panose="05000000000000000000" pitchFamily="2" charset="2"/>
              <a:buChar char="Ø"/>
            </a:pPr>
            <a:r>
              <a:rPr lang="en-US" dirty="0" smtClean="0">
                <a:solidFill>
                  <a:schemeClr val="tx1"/>
                </a:solidFill>
              </a:rPr>
              <a:t>Provide the site with analysis tools to help researchers to get results from real life data.</a:t>
            </a:r>
          </a:p>
          <a:p>
            <a:pPr>
              <a:buFont typeface="Wingdings" panose="05000000000000000000" pitchFamily="2" charset="2"/>
              <a:buChar char="Ø"/>
            </a:pPr>
            <a:r>
              <a:rPr lang="en-US" dirty="0" smtClean="0">
                <a:solidFill>
                  <a:schemeClr val="tx1"/>
                </a:solidFill>
              </a:rPr>
              <a:t>Not just test classification also photo recognition.</a:t>
            </a:r>
          </a:p>
          <a:p>
            <a:pPr>
              <a:buFont typeface="Wingdings" panose="05000000000000000000" pitchFamily="2" charset="2"/>
              <a:buChar char="Ø"/>
            </a:pPr>
            <a:r>
              <a:rPr lang="en-US" dirty="0" smtClean="0">
                <a:solidFill>
                  <a:schemeClr val="tx1"/>
                </a:solidFill>
              </a:rPr>
              <a:t>Make the site able to create new Categories.</a:t>
            </a:r>
            <a:endParaRPr lang="en-US" dirty="0">
              <a:solidFill>
                <a:schemeClr val="tx1"/>
              </a:solidFill>
            </a:endParaRPr>
          </a:p>
        </p:txBody>
      </p:sp>
    </p:spTree>
    <p:extLst>
      <p:ext uri="{BB962C8B-B14F-4D97-AF65-F5344CB8AC3E}">
        <p14:creationId xmlns:p14="http://schemas.microsoft.com/office/powerpoint/2010/main" val="3824252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b="1" dirty="0" smtClean="0">
                <a:solidFill>
                  <a:schemeClr val="tx1"/>
                </a:solidFill>
                <a:latin typeface="Times New Roman" panose="02020603050405020304" pitchFamily="18" charset="0"/>
                <a:cs typeface="Times New Roman" panose="02020603050405020304" pitchFamily="18" charset="0"/>
              </a:rPr>
              <a:t>Contents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Arial" panose="020B0604020202020204" pitchFamily="34" charset="0"/>
              <a:buChar char="•"/>
            </a:pPr>
            <a:r>
              <a:rPr lang="en-US" sz="2800" dirty="0" smtClean="0">
                <a:solidFill>
                  <a:schemeClr val="tx1"/>
                </a:solidFill>
                <a:latin typeface="Times New Roman" panose="02020603050405020304" pitchFamily="18" charset="0"/>
                <a:cs typeface="Times New Roman" panose="02020603050405020304" pitchFamily="18" charset="0"/>
              </a:rPr>
              <a:t> Introduction</a:t>
            </a:r>
          </a:p>
          <a:p>
            <a:pPr>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How does it work</a:t>
            </a:r>
          </a:p>
          <a:p>
            <a:pPr>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Technologies</a:t>
            </a:r>
          </a:p>
          <a:p>
            <a:pPr>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Constraints</a:t>
            </a:r>
          </a:p>
          <a:p>
            <a:pPr>
              <a:buFont typeface="Arial" panose="020B0604020202020204" pitchFamily="34" charset="0"/>
              <a:buChar char="•"/>
            </a:pPr>
            <a:r>
              <a:rPr lang="en-US" sz="2800" dirty="0" smtClean="0">
                <a:solidFill>
                  <a:schemeClr val="tx1"/>
                </a:solidFill>
                <a:latin typeface="Times New Roman" panose="02020603050405020304" pitchFamily="18" charset="0"/>
                <a:cs typeface="Times New Roman" panose="02020603050405020304" pitchFamily="18" charset="0"/>
              </a:rPr>
              <a:t> Future work &amp; recommendation  </a:t>
            </a:r>
          </a:p>
          <a:p>
            <a:pPr marL="0" indent="0">
              <a:buNone/>
            </a:pPr>
            <a:endParaRPr lang="en-US" dirty="0"/>
          </a:p>
        </p:txBody>
      </p:sp>
    </p:spTree>
    <p:extLst>
      <p:ext uri="{BB962C8B-B14F-4D97-AF65-F5344CB8AC3E}">
        <p14:creationId xmlns:p14="http://schemas.microsoft.com/office/powerpoint/2010/main" val="2784602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latin typeface="Times New Roman" panose="02020603050405020304" pitchFamily="18" charset="0"/>
                <a:cs typeface="Times New Roman" panose="02020603050405020304" pitchFamily="18" charset="0"/>
              </a:rPr>
              <a:t>Introduction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Let’s Share </a:t>
            </a:r>
            <a:r>
              <a:rPr lang="en-US" sz="2800" dirty="0" smtClean="0">
                <a:solidFill>
                  <a:schemeClr val="tx1"/>
                </a:solidFill>
                <a:latin typeface="Times New Roman" panose="02020603050405020304" pitchFamily="18" charset="0"/>
                <a:cs typeface="Times New Roman" panose="02020603050405020304" pitchFamily="18" charset="0"/>
              </a:rPr>
              <a:t>is : A website that is reachable any where and available for every one to ask their questions and get an answer for it in an easy and simple way.</a:t>
            </a:r>
          </a:p>
          <a:p>
            <a:pPr marL="0" indent="0">
              <a:buNone/>
            </a:pPr>
            <a:endParaRPr lang="en-US" sz="28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sz="28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2019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latin typeface="Times New Roman" panose="02020603050405020304" pitchFamily="18" charset="0"/>
                <a:cs typeface="Times New Roman" panose="02020603050405020304" pitchFamily="18" charset="0"/>
              </a:rPr>
              <a:t>Introduction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Problems : </a:t>
            </a:r>
          </a:p>
          <a:p>
            <a:endParaRPr lang="en-US" sz="2400" dirty="0" smtClean="0">
              <a:solidFill>
                <a:schemeClr val="tx1"/>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getting a reliable answer for your question has never been so easy .</a:t>
            </a:r>
          </a:p>
          <a:p>
            <a:pPr>
              <a:buFont typeface="Arial" panose="020B0604020202020204" pitchFamily="34" charset="0"/>
              <a:buChar char="•"/>
            </a:pPr>
            <a:endParaRPr lang="en-US" sz="2400" dirty="0">
              <a:solidFill>
                <a:schemeClr val="tx1"/>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 Q&amp;A websites are hard to use for some people. </a:t>
            </a: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5819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How does it work ?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solidFill>
                  <a:schemeClr val="tx1"/>
                </a:solidFill>
              </a:rPr>
              <a:t> Register &amp; login to the website.</a:t>
            </a:r>
          </a:p>
          <a:p>
            <a:pPr>
              <a:buFont typeface="Wingdings" panose="05000000000000000000" pitchFamily="2" charset="2"/>
              <a:buChar char="Ø"/>
            </a:pPr>
            <a:r>
              <a:rPr lang="en-US" dirty="0">
                <a:solidFill>
                  <a:schemeClr val="tx1"/>
                </a:solidFill>
              </a:rPr>
              <a:t> </a:t>
            </a:r>
            <a:r>
              <a:rPr lang="en-US" dirty="0" smtClean="0">
                <a:solidFill>
                  <a:schemeClr val="tx1"/>
                </a:solidFill>
              </a:rPr>
              <a:t> The website will navigate the user to the home page , where he/she has many options.</a:t>
            </a:r>
          </a:p>
          <a:p>
            <a:pPr>
              <a:buFont typeface="Wingdings" panose="05000000000000000000" pitchFamily="2" charset="2"/>
              <a:buChar char="Ø"/>
            </a:pPr>
            <a:r>
              <a:rPr lang="en-US" dirty="0">
                <a:solidFill>
                  <a:schemeClr val="tx1"/>
                </a:solidFill>
              </a:rPr>
              <a:t> </a:t>
            </a:r>
            <a:r>
              <a:rPr lang="en-US" dirty="0" smtClean="0">
                <a:solidFill>
                  <a:schemeClr val="tx1"/>
                </a:solidFill>
              </a:rPr>
              <a:t>if user want to add a new question all what he/she need to do is write the question and the website will give all the related questions for that question .</a:t>
            </a:r>
          </a:p>
          <a:p>
            <a:pPr>
              <a:buFont typeface="Wingdings" panose="05000000000000000000" pitchFamily="2" charset="2"/>
              <a:buChar char="Ø"/>
            </a:pPr>
            <a:r>
              <a:rPr lang="en-US" dirty="0">
                <a:solidFill>
                  <a:schemeClr val="tx1"/>
                </a:solidFill>
              </a:rPr>
              <a:t> </a:t>
            </a:r>
            <a:r>
              <a:rPr lang="en-US" dirty="0" smtClean="0">
                <a:solidFill>
                  <a:schemeClr val="tx1"/>
                </a:solidFill>
              </a:rPr>
              <a:t>if the user is not satisfied  with the related question or there is no related questions the question will be classified to its correct category and added to the website to get an answer for it. </a:t>
            </a:r>
          </a:p>
          <a:p>
            <a:pPr>
              <a:buFont typeface="Wingdings" panose="05000000000000000000" pitchFamily="2" charset="2"/>
              <a:buChar char="Ø"/>
            </a:pPr>
            <a:r>
              <a:rPr lang="en-US" dirty="0">
                <a:solidFill>
                  <a:schemeClr val="tx1"/>
                </a:solidFill>
              </a:rPr>
              <a:t> </a:t>
            </a:r>
            <a:r>
              <a:rPr lang="en-US" dirty="0" smtClean="0">
                <a:solidFill>
                  <a:schemeClr val="tx1"/>
                </a:solidFill>
              </a:rPr>
              <a:t>users can ask questions or answer others question or rate the answers </a:t>
            </a:r>
          </a:p>
          <a:p>
            <a:pPr marL="0" indent="0">
              <a:buNone/>
            </a:pPr>
            <a:endParaRPr lang="en-US" dirty="0"/>
          </a:p>
        </p:txBody>
      </p:sp>
    </p:spTree>
    <p:extLst>
      <p:ext uri="{BB962C8B-B14F-4D97-AF65-F5344CB8AC3E}">
        <p14:creationId xmlns:p14="http://schemas.microsoft.com/office/powerpoint/2010/main" val="387066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Technologies </a:t>
            </a:r>
            <a:endParaRPr lang="en-US" b="1" dirty="0">
              <a:solidFill>
                <a:schemeClr val="tx1"/>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2087987"/>
            <a:ext cx="2847975" cy="16002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052" y="1294058"/>
            <a:ext cx="3188058" cy="318805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7867" y="1737360"/>
            <a:ext cx="3866902" cy="2081682"/>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3813" y="3688186"/>
            <a:ext cx="2495818" cy="2495818"/>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1739" y="4074083"/>
            <a:ext cx="3638550" cy="1724025"/>
          </a:xfrm>
          <a:prstGeom prst="rect">
            <a:avLst/>
          </a:prstGeom>
        </p:spPr>
      </p:pic>
    </p:spTree>
    <p:extLst>
      <p:ext uri="{BB962C8B-B14F-4D97-AF65-F5344CB8AC3E}">
        <p14:creationId xmlns:p14="http://schemas.microsoft.com/office/powerpoint/2010/main" val="1705631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369" y="0"/>
            <a:ext cx="5434281" cy="63235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6650" y="0"/>
            <a:ext cx="5441005" cy="6331351"/>
          </a:xfrm>
          <a:prstGeom prst="rect">
            <a:avLst/>
          </a:prstGeom>
        </p:spPr>
      </p:pic>
    </p:spTree>
    <p:extLst>
      <p:ext uri="{BB962C8B-B14F-4D97-AF65-F5344CB8AC3E}">
        <p14:creationId xmlns:p14="http://schemas.microsoft.com/office/powerpoint/2010/main" val="4050443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46" y="286603"/>
            <a:ext cx="12208946" cy="5460642"/>
          </a:xfrm>
        </p:spPr>
      </p:pic>
    </p:spTree>
    <p:extLst>
      <p:ext uri="{BB962C8B-B14F-4D97-AF65-F5344CB8AC3E}">
        <p14:creationId xmlns:p14="http://schemas.microsoft.com/office/powerpoint/2010/main" val="3688991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1979" y="776000"/>
            <a:ext cx="5664501" cy="453009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0" y="776000"/>
            <a:ext cx="5370424" cy="4783034"/>
          </a:xfrm>
          <a:prstGeom prst="rect">
            <a:avLst/>
          </a:prstGeom>
        </p:spPr>
      </p:pic>
    </p:spTree>
    <p:extLst>
      <p:ext uri="{BB962C8B-B14F-4D97-AF65-F5344CB8AC3E}">
        <p14:creationId xmlns:p14="http://schemas.microsoft.com/office/powerpoint/2010/main" val="4224613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2347</TotalTime>
  <Words>306</Words>
  <Application>Microsoft Office PowerPoint</Application>
  <PresentationFormat>Widescreen</PresentationFormat>
  <Paragraphs>41</Paragraphs>
  <Slides>19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Wingdings</vt:lpstr>
      <vt:lpstr>Retrospect</vt:lpstr>
      <vt:lpstr>Let’s Share </vt:lpstr>
      <vt:lpstr>Contents</vt:lpstr>
      <vt:lpstr>Introduction </vt:lpstr>
      <vt:lpstr>Introduction </vt:lpstr>
      <vt:lpstr>How does it work ? </vt:lpstr>
      <vt:lpstr>Technologies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Constrains </vt:lpstr>
      <vt:lpstr>Future 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1  Let’s Share</dc:title>
  <dc:creator>bassam yaseen</dc:creator>
  <cp:lastModifiedBy>bassam yaseen</cp:lastModifiedBy>
  <cp:revision>16</cp:revision>
  <dcterms:created xsi:type="dcterms:W3CDTF">2019-12-21T13:45:03Z</dcterms:created>
  <dcterms:modified xsi:type="dcterms:W3CDTF">2019-12-23T06:14:20Z</dcterms:modified>
</cp:coreProperties>
</file>