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6"/>
  </p:notesMasterIdLst>
  <p:sldIdLst>
    <p:sldId id="256" r:id="rId2"/>
    <p:sldId id="258" r:id="rId3"/>
    <p:sldId id="259" r:id="rId4"/>
    <p:sldId id="260" r:id="rId5"/>
    <p:sldId id="262" r:id="rId6"/>
    <p:sldId id="261" r:id="rId7"/>
    <p:sldId id="263" r:id="rId8"/>
    <p:sldId id="264" r:id="rId9"/>
    <p:sldId id="265" r:id="rId10"/>
    <p:sldId id="266" r:id="rId11"/>
    <p:sldId id="268" r:id="rId12"/>
    <p:sldId id="267"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69712E-8106-4690-BEF8-57D008D4AF92}" type="datetimeFigureOut">
              <a:rPr lang="en-US" smtClean="0"/>
              <a:t>12/25/2011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F49120-DA46-4327-94D8-A8214D82CDA9}" type="slidenum">
              <a:rPr lang="en-US" smtClean="0"/>
              <a:t>‹#›</a:t>
            </a:fld>
            <a:endParaRPr lang="en-US" dirty="0"/>
          </a:p>
        </p:txBody>
      </p:sp>
    </p:spTree>
    <p:extLst>
      <p:ext uri="{BB962C8B-B14F-4D97-AF65-F5344CB8AC3E}">
        <p14:creationId xmlns:p14="http://schemas.microsoft.com/office/powerpoint/2010/main" val="2953797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86B8AE2E-AEFE-4F4A-85C1-45D16353CB44}"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8AE2E-AEFE-4F4A-85C1-45D16353CB4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8AE2E-AEFE-4F4A-85C1-45D16353CB4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8AE2E-AEFE-4F4A-85C1-45D16353CB4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8AE2E-AEFE-4F4A-85C1-45D16353CB44}"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B8AE2E-AEFE-4F4A-85C1-45D16353CB4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6B8AE2E-AEFE-4F4A-85C1-45D16353CB4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6B8AE2E-AEFE-4F4A-85C1-45D16353CB4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6B8AE2E-AEFE-4F4A-85C1-45D16353CB4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B8AE2E-AEFE-4F4A-85C1-45D16353CB44}"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B47B403-C491-4BA3-869C-CBF63FEA6527}" type="datetimeFigureOut">
              <a:rPr lang="en-US" smtClean="0"/>
              <a:t>12/25/2011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86B8AE2E-AEFE-4F4A-85C1-45D16353CB44}"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B47B403-C491-4BA3-869C-CBF63FEA6527}" type="datetimeFigureOut">
              <a:rPr lang="en-US" smtClean="0"/>
              <a:t>12/25/2011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6B8AE2E-AEFE-4F4A-85C1-45D16353CB44}"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20000"/>
          </a:bodyPr>
          <a:lstStyle/>
          <a:p>
            <a:pPr marL="0" indent="0">
              <a:buNone/>
            </a:pPr>
            <a:endParaRPr lang="en-US" dirty="0" smtClean="0"/>
          </a:p>
          <a:p>
            <a:pPr marL="0" indent="0">
              <a:buNone/>
            </a:pPr>
            <a:endParaRPr lang="en-US" dirty="0"/>
          </a:p>
          <a:p>
            <a:pPr algn="ctr"/>
            <a:endParaRPr lang="en-US" b="1" dirty="0" smtClean="0"/>
          </a:p>
          <a:p>
            <a:pPr marL="0" indent="0">
              <a:buNone/>
            </a:pPr>
            <a:endParaRPr lang="en-US" b="1" dirty="0"/>
          </a:p>
          <a:p>
            <a:pPr marL="0" indent="0">
              <a:buNone/>
            </a:pPr>
            <a:endParaRPr lang="en-US" b="1" dirty="0" smtClean="0"/>
          </a:p>
          <a:p>
            <a:endParaRPr lang="en-US" b="1" dirty="0"/>
          </a:p>
          <a:p>
            <a:pPr marL="0" indent="0" algn="ctr">
              <a:buNone/>
            </a:pPr>
            <a:r>
              <a:rPr lang="en-US" b="1" dirty="0" smtClean="0"/>
              <a:t>Middleware</a:t>
            </a:r>
            <a:endParaRPr lang="en-US" dirty="0"/>
          </a:p>
          <a:p>
            <a:pPr marL="0" indent="0" algn="ctr">
              <a:buNone/>
            </a:pPr>
            <a:r>
              <a:rPr lang="en-US" dirty="0"/>
              <a:t>Prepared by</a:t>
            </a:r>
          </a:p>
          <a:p>
            <a:pPr marL="0" indent="0" algn="ctr">
              <a:buNone/>
            </a:pPr>
            <a:r>
              <a:rPr lang="en-US" dirty="0"/>
              <a:t>Mazen Alkoa’ &amp; Ahmad </a:t>
            </a:r>
            <a:r>
              <a:rPr lang="en-US" dirty="0"/>
              <a:t>Nabulsi</a:t>
            </a:r>
            <a:endParaRPr lang="en-US" dirty="0"/>
          </a:p>
          <a:p>
            <a:pPr marL="0" indent="0" algn="ctr">
              <a:buNone/>
            </a:pPr>
            <a:r>
              <a:rPr lang="en-US" dirty="0"/>
              <a:t>Submitted to </a:t>
            </a:r>
          </a:p>
          <a:p>
            <a:pPr marL="0" indent="0" algn="ctr">
              <a:buNone/>
            </a:pPr>
            <a:r>
              <a:rPr lang="en-US" b="1" dirty="0"/>
              <a:t>Dr. </a:t>
            </a:r>
            <a:r>
              <a:rPr lang="en-US" b="1" dirty="0"/>
              <a:t>Sufyan</a:t>
            </a:r>
            <a:r>
              <a:rPr lang="en-US" b="1" dirty="0"/>
              <a:t> Samara </a:t>
            </a:r>
            <a:endParaRPr lang="en-US" dirty="0"/>
          </a:p>
          <a:p>
            <a:pPr marL="0" indent="0" algn="ctr">
              <a:buNone/>
            </a:pPr>
            <a:r>
              <a:rPr lang="en-US" dirty="0"/>
              <a:t>A documentation report of graduation project (66581/3)</a:t>
            </a:r>
          </a:p>
          <a:p>
            <a:pPr marL="0" indent="0" algn="ctr">
              <a:buNone/>
            </a:pPr>
            <a:r>
              <a:rPr lang="en-US" dirty="0"/>
              <a:t> </a:t>
            </a:r>
          </a:p>
          <a:p>
            <a:pPr marL="0" indent="0" algn="ctr">
              <a:buNone/>
            </a:pPr>
            <a:r>
              <a:rPr lang="en-US" dirty="0"/>
              <a:t>Computer Engineering Department</a:t>
            </a:r>
          </a:p>
          <a:p>
            <a:pPr marL="0" indent="0" algn="ctr">
              <a:buNone/>
            </a:pPr>
            <a:r>
              <a:rPr lang="en-US" dirty="0"/>
              <a:t>Faculty of Engineering </a:t>
            </a:r>
          </a:p>
          <a:p>
            <a:pPr marL="0" indent="0" algn="ctr">
              <a:buNone/>
            </a:pPr>
            <a:r>
              <a:rPr lang="en-US" dirty="0"/>
              <a:t>An-Najah National University</a:t>
            </a:r>
          </a:p>
          <a:p>
            <a:pPr marL="0" indent="0">
              <a:buNone/>
            </a:pPr>
            <a:endParaRPr lang="en-US" dirty="0"/>
          </a:p>
        </p:txBody>
      </p:sp>
      <p:pic>
        <p:nvPicPr>
          <p:cNvPr id="4" name="Picture 3" descr="C:\Users\BoDs\Downloads\logo.gif"/>
          <p:cNvPicPr/>
          <p:nvPr/>
        </p:nvPicPr>
        <p:blipFill>
          <a:blip r:embed="rId2" cstate="print"/>
          <a:srcRect/>
          <a:stretch>
            <a:fillRect/>
          </a:stretch>
        </p:blipFill>
        <p:spPr bwMode="auto">
          <a:xfrm>
            <a:off x="3810000" y="533400"/>
            <a:ext cx="1635125" cy="1600200"/>
          </a:xfrm>
          <a:prstGeom prst="rect">
            <a:avLst/>
          </a:prstGeom>
          <a:noFill/>
          <a:ln w="9525">
            <a:noFill/>
            <a:miter lim="800000"/>
            <a:headEnd/>
            <a:tailEnd/>
          </a:ln>
        </p:spPr>
      </p:pic>
    </p:spTree>
    <p:extLst>
      <p:ext uri="{BB962C8B-B14F-4D97-AF65-F5344CB8AC3E}">
        <p14:creationId xmlns:p14="http://schemas.microsoft.com/office/powerpoint/2010/main" val="3669012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In the second stage we tried to find a game that is implemented in a single machine but can be played in different machines and we tried to analysis the game to find the control units that control the flow of the game. </a:t>
            </a:r>
            <a:endParaRPr lang="en-US" dirty="0"/>
          </a:p>
          <a:p>
            <a:pPr marL="0" indent="0">
              <a:buNone/>
            </a:pPr>
            <a:endParaRPr lang="en-US" dirty="0" smtClean="0"/>
          </a:p>
          <a:p>
            <a:pPr marL="0" indent="0">
              <a:buNone/>
            </a:pPr>
            <a:r>
              <a:rPr lang="en-US" dirty="0" smtClean="0"/>
              <a:t>In the third stage we have added the communication to the game. </a:t>
            </a:r>
            <a:endParaRPr lang="en-US" dirty="0"/>
          </a:p>
        </p:txBody>
      </p:sp>
    </p:spTree>
    <p:extLst>
      <p:ext uri="{BB962C8B-B14F-4D97-AF65-F5344CB8AC3E}">
        <p14:creationId xmlns:p14="http://schemas.microsoft.com/office/powerpoint/2010/main" val="5076571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Middleware work</a:t>
            </a:r>
            <a:endParaRPr lang="en-US" dirty="0"/>
          </a:p>
        </p:txBody>
      </p:sp>
      <p:sp>
        <p:nvSpPr>
          <p:cNvPr id="3" name="Content Placeholder 2"/>
          <p:cNvSpPr>
            <a:spLocks noGrp="1"/>
          </p:cNvSpPr>
          <p:nvPr>
            <p:ph idx="1"/>
          </p:nvPr>
        </p:nvSpPr>
        <p:spPr/>
        <p:txBody>
          <a:bodyPr/>
          <a:lstStyle/>
          <a:p>
            <a:r>
              <a:rPr lang="en-US" dirty="0" smtClean="0"/>
              <a:t>In this stage we have made only one module to be access from the user to send and receive messages.</a:t>
            </a:r>
          </a:p>
          <a:p>
            <a:r>
              <a:rPr lang="en-US" dirty="0" smtClean="0"/>
              <a:t>Other modules are hidden from the user and he don’t have to know how they work</a:t>
            </a:r>
          </a:p>
          <a:p>
            <a:r>
              <a:rPr lang="en-US" dirty="0" smtClean="0"/>
              <a:t>The work for the user is easy only one function from the main module launches other modules and takes care of all interactions </a:t>
            </a:r>
          </a:p>
          <a:p>
            <a:r>
              <a:rPr lang="en-US" dirty="0" smtClean="0"/>
              <a:t>Other modules provide good synchronization.</a:t>
            </a:r>
          </a:p>
          <a:p>
            <a:r>
              <a:rPr lang="en-US" dirty="0" smtClean="0"/>
              <a:t>This is the longest stage and it is the most difficult one.</a:t>
            </a:r>
            <a:endParaRPr lang="en-US" dirty="0"/>
          </a:p>
        </p:txBody>
      </p:sp>
    </p:spTree>
    <p:extLst>
      <p:ext uri="{BB962C8B-B14F-4D97-AF65-F5344CB8AC3E}">
        <p14:creationId xmlns:p14="http://schemas.microsoft.com/office/powerpoint/2010/main" val="3067025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Packaging </a:t>
            </a:r>
            <a:endParaRPr lang="en-US" dirty="0"/>
          </a:p>
        </p:txBody>
      </p:sp>
      <p:sp>
        <p:nvSpPr>
          <p:cNvPr id="3" name="Content Placeholder 2"/>
          <p:cNvSpPr>
            <a:spLocks noGrp="1"/>
          </p:cNvSpPr>
          <p:nvPr>
            <p:ph idx="1"/>
          </p:nvPr>
        </p:nvSpPr>
        <p:spPr/>
        <p:txBody>
          <a:bodyPr/>
          <a:lstStyle/>
          <a:p>
            <a:pPr marL="0" indent="0">
              <a:buNone/>
            </a:pPr>
            <a:r>
              <a:rPr lang="en-US" dirty="0" smtClean="0"/>
              <a:t>After we have finished the communication and the playing parts, we began putting our application into one package to be used later from other applications.</a:t>
            </a:r>
          </a:p>
          <a:p>
            <a:pPr marL="0" indent="0">
              <a:buNone/>
            </a:pPr>
            <a:r>
              <a:rPr lang="en-US" dirty="0" smtClean="0"/>
              <a:t>We have used .jar format to make the user hidden from the implementation by putting only the classes in this jar file.</a:t>
            </a:r>
          </a:p>
          <a:p>
            <a:pPr marL="0" indent="0">
              <a:buNone/>
            </a:pPr>
            <a:r>
              <a:rPr lang="en-US" dirty="0" smtClean="0"/>
              <a:t>In this stage we have encountered many problems and difficulties related to android environment, but finally we solved these problems.</a:t>
            </a:r>
            <a:endParaRPr lang="en-US" dirty="0"/>
          </a:p>
        </p:txBody>
      </p:sp>
    </p:spTree>
    <p:extLst>
      <p:ext uri="{BB962C8B-B14F-4D97-AF65-F5344CB8AC3E}">
        <p14:creationId xmlns:p14="http://schemas.microsoft.com/office/powerpoint/2010/main" val="3379548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Finally we have a good middleware that are used with no coordinator that appears as the following figure: </a:t>
            </a: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571625" y="2895600"/>
            <a:ext cx="6000750" cy="3409950"/>
          </a:xfrm>
          <a:prstGeom prst="rect">
            <a:avLst/>
          </a:prstGeom>
        </p:spPr>
      </p:pic>
    </p:spTree>
    <p:extLst>
      <p:ext uri="{BB962C8B-B14F-4D97-AF65-F5344CB8AC3E}">
        <p14:creationId xmlns:p14="http://schemas.microsoft.com/office/powerpoint/2010/main" val="21589075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Now we </a:t>
            </a:r>
            <a:r>
              <a:rPr lang="en-US" smtClean="0"/>
              <a:t>will talk </a:t>
            </a:r>
            <a:r>
              <a:rPr lang="en-US" dirty="0" smtClean="0"/>
              <a:t>about the second part of the project which is middleware using TCP communication that acts in centralized system with a computer (server) as the coordinator.</a:t>
            </a:r>
          </a:p>
          <a:p>
            <a:pPr marL="0" indent="0">
              <a:buNone/>
            </a:pPr>
            <a:endParaRPr lang="en-US" dirty="0"/>
          </a:p>
        </p:txBody>
      </p:sp>
    </p:spTree>
    <p:extLst>
      <p:ext uri="{BB962C8B-B14F-4D97-AF65-F5344CB8AC3E}">
        <p14:creationId xmlns:p14="http://schemas.microsoft.com/office/powerpoint/2010/main" val="4097852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Introduction</a:t>
            </a:r>
            <a:endParaRPr lang="en-US" dirty="0"/>
          </a:p>
        </p:txBody>
      </p:sp>
      <p:sp>
        <p:nvSpPr>
          <p:cNvPr id="2" name="Content Placeholder 1"/>
          <p:cNvSpPr>
            <a:spLocks noGrp="1"/>
          </p:cNvSpPr>
          <p:nvPr>
            <p:ph idx="1"/>
          </p:nvPr>
        </p:nvSpPr>
        <p:spPr/>
        <p:txBody>
          <a:bodyPr/>
          <a:lstStyle/>
          <a:p>
            <a:pPr marL="0" indent="0">
              <a:buNone/>
            </a:pPr>
            <a:r>
              <a:rPr lang="en-US" dirty="0" smtClean="0"/>
              <a:t>In our project we have developed a middleware that can be used from other applications to interact with each other.</a:t>
            </a:r>
          </a:p>
          <a:p>
            <a:pPr marL="0" indent="0">
              <a:buNone/>
            </a:pPr>
            <a:r>
              <a:rPr lang="en-US" dirty="0" smtClean="0"/>
              <a:t>It </a:t>
            </a:r>
            <a:r>
              <a:rPr lang="en-US" dirty="0"/>
              <a:t>provides a higher-level building block for programmers than Application Programming Interfaces (APIs) such as sockets that are provided by the operating system.</a:t>
            </a:r>
          </a:p>
          <a:p>
            <a:pPr marL="0" indent="0">
              <a:buNone/>
            </a:pPr>
            <a:r>
              <a:rPr lang="en-US" dirty="0" smtClean="0"/>
              <a:t>This middleware hides more complex work from the programmers and reduces the responsibility of synchronization between different machines.</a:t>
            </a:r>
            <a:endParaRPr lang="en-US" dirty="0"/>
          </a:p>
        </p:txBody>
      </p:sp>
    </p:spTree>
    <p:extLst>
      <p:ext uri="{BB962C8B-B14F-4D97-AF65-F5344CB8AC3E}">
        <p14:creationId xmlns:p14="http://schemas.microsoft.com/office/powerpoint/2010/main" val="25122939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2" name="Content Placeholder 1"/>
          <p:cNvSpPr>
            <a:spLocks noGrp="1"/>
          </p:cNvSpPr>
          <p:nvPr>
            <p:ph idx="1"/>
          </p:nvPr>
        </p:nvSpPr>
        <p:spPr/>
        <p:txBody>
          <a:bodyPr/>
          <a:lstStyle/>
          <a:p>
            <a:pPr marL="0" indent="0">
              <a:buNone/>
            </a:pPr>
            <a:r>
              <a:rPr lang="en-US" dirty="0" smtClean="0"/>
              <a:t>Our project isn’t the first project that develop a middleware, many different similar projects have done before, but in different sides and different types of middleware, some use message passing interface for communications ,others use remote procedure calls and different types of middleware.</a:t>
            </a:r>
          </a:p>
          <a:p>
            <a:pPr marL="0" indent="0">
              <a:buNone/>
            </a:pPr>
            <a:r>
              <a:rPr lang="en-US" dirty="0" smtClean="0"/>
              <a:t>We have used message passing interface for the communication due to different reasons that are related to the nature of the project . </a:t>
            </a:r>
          </a:p>
          <a:p>
            <a:pPr marL="0" indent="0">
              <a:buNone/>
            </a:pPr>
            <a:endParaRPr lang="en-US" dirty="0"/>
          </a:p>
        </p:txBody>
      </p:sp>
    </p:spTree>
    <p:extLst>
      <p:ext uri="{BB962C8B-B14F-4D97-AF65-F5344CB8AC3E}">
        <p14:creationId xmlns:p14="http://schemas.microsoft.com/office/powerpoint/2010/main" val="2853112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2" name="Content Placeholder 1"/>
          <p:cNvSpPr>
            <a:spLocks noGrp="1"/>
          </p:cNvSpPr>
          <p:nvPr>
            <p:ph idx="1"/>
          </p:nvPr>
        </p:nvSpPr>
        <p:spPr/>
        <p:txBody>
          <a:bodyPr/>
          <a:lstStyle/>
          <a:p>
            <a:pPr marL="0" indent="0">
              <a:buNone/>
            </a:pPr>
            <a:r>
              <a:rPr lang="en-US" dirty="0" smtClean="0"/>
              <a:t>In our project the main objective of the middleware is to provide the developers of games the ability of making their applications to be run onto different machines and the interaction between their games will be done through our middleware.</a:t>
            </a:r>
          </a:p>
          <a:p>
            <a:pPr marL="0" indent="0">
              <a:buNone/>
            </a:pPr>
            <a:r>
              <a:rPr lang="en-US" dirty="0" smtClean="0"/>
              <a:t>We have searched for the requirements of games and we found that the most perfect way for communication is message passing interface ,because sending pictures and movies may increase the overhead on the application.</a:t>
            </a:r>
            <a:endParaRPr lang="en-US" dirty="0"/>
          </a:p>
        </p:txBody>
      </p:sp>
    </p:spTree>
    <p:extLst>
      <p:ext uri="{BB962C8B-B14F-4D97-AF65-F5344CB8AC3E}">
        <p14:creationId xmlns:p14="http://schemas.microsoft.com/office/powerpoint/2010/main" val="2899333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3" name="Content Placeholder 2"/>
          <p:cNvSpPr>
            <a:spLocks noGrp="1"/>
          </p:cNvSpPr>
          <p:nvPr>
            <p:ph idx="1"/>
          </p:nvPr>
        </p:nvSpPr>
        <p:spPr/>
        <p:txBody>
          <a:bodyPr/>
          <a:lstStyle/>
          <a:p>
            <a:r>
              <a:rPr lang="en-US" dirty="0" smtClean="0"/>
              <a:t>To make the communication between two mobile phones easy.</a:t>
            </a:r>
          </a:p>
          <a:p>
            <a:r>
              <a:rPr lang="en-US" dirty="0" smtClean="0"/>
              <a:t>To make flexible middleware that can be used for different applications.</a:t>
            </a:r>
          </a:p>
          <a:p>
            <a:pPr marL="0" indent="0">
              <a:buNone/>
            </a:pPr>
            <a:endParaRPr lang="en-US" dirty="0"/>
          </a:p>
          <a:p>
            <a:pPr marL="0" indent="0">
              <a:buNone/>
            </a:pPr>
            <a:r>
              <a:rPr lang="en-US" dirty="0" smtClean="0"/>
              <a:t>-&gt; And in our project we will make a test game that runs on different machines and the middleware will take care of the communication.</a:t>
            </a:r>
            <a:endParaRPr lang="en-US" dirty="0"/>
          </a:p>
        </p:txBody>
      </p:sp>
    </p:spTree>
    <p:extLst>
      <p:ext uri="{BB962C8B-B14F-4D97-AF65-F5344CB8AC3E}">
        <p14:creationId xmlns:p14="http://schemas.microsoft.com/office/powerpoint/2010/main" val="727550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Methodology</a:t>
            </a:r>
            <a:endParaRPr lang="en-US" dirty="0"/>
          </a:p>
        </p:txBody>
      </p:sp>
      <p:sp>
        <p:nvSpPr>
          <p:cNvPr id="3" name="Content Placeholder 2"/>
          <p:cNvSpPr>
            <a:spLocks noGrp="1"/>
          </p:cNvSpPr>
          <p:nvPr>
            <p:ph idx="1"/>
          </p:nvPr>
        </p:nvSpPr>
        <p:spPr/>
        <p:txBody>
          <a:bodyPr/>
          <a:lstStyle/>
          <a:p>
            <a:pPr marL="0" indent="0">
              <a:buNone/>
            </a:pPr>
            <a:r>
              <a:rPr lang="en-US" dirty="0" smtClean="0"/>
              <a:t>We have divided the work into two main parts , the first part is a middleware in distributed system and second is in centralized system.</a:t>
            </a:r>
          </a:p>
          <a:p>
            <a:pPr marL="0" indent="0">
              <a:buNone/>
            </a:pPr>
            <a:r>
              <a:rPr lang="en-US" dirty="0" smtClean="0"/>
              <a:t>Now we will take about the first part and later we will take about the second part.</a:t>
            </a:r>
          </a:p>
          <a:p>
            <a:pPr marL="0" indent="0">
              <a:buNone/>
            </a:pPr>
            <a:endParaRPr lang="en-US" dirty="0" smtClean="0"/>
          </a:p>
          <a:p>
            <a:pPr marL="0" indent="0">
              <a:buNone/>
            </a:pPr>
            <a:r>
              <a:rPr lang="en-US" dirty="0" smtClean="0"/>
              <a:t>In the first part we have used mobiles with android operating system.  </a:t>
            </a:r>
            <a:endParaRPr lang="en-US" dirty="0"/>
          </a:p>
        </p:txBody>
      </p:sp>
    </p:spTree>
    <p:extLst>
      <p:ext uri="{BB962C8B-B14F-4D97-AF65-F5344CB8AC3E}">
        <p14:creationId xmlns:p14="http://schemas.microsoft.com/office/powerpoint/2010/main" val="10909170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We divided the work into different stages. In the first stage we have developed an application that can be used for sending messages between two mobiles. </a:t>
            </a:r>
            <a:endParaRPr lang="en-US" dirty="0"/>
          </a:p>
          <a:p>
            <a:pPr marL="0" indent="0">
              <a:buNone/>
            </a:pPr>
            <a:r>
              <a:rPr lang="en-US" dirty="0" smtClean="0"/>
              <a:t>Our application is divided into three modules, the first module is for scanning for devices and inform the user about the paired devices.</a:t>
            </a:r>
          </a:p>
          <a:p>
            <a:pPr marL="0" indent="0">
              <a:buNone/>
            </a:pPr>
            <a:r>
              <a:rPr lang="en-US" dirty="0" smtClean="0"/>
              <a:t>The user can select previous paired devices or can scan for other devices     </a:t>
            </a:r>
            <a:endParaRPr lang="en-US" dirty="0"/>
          </a:p>
        </p:txBody>
      </p:sp>
    </p:spTree>
    <p:extLst>
      <p:ext uri="{BB962C8B-B14F-4D97-AF65-F5344CB8AC3E}">
        <p14:creationId xmlns:p14="http://schemas.microsoft.com/office/powerpoint/2010/main" val="10997818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The second module is for establishing the connection and transfer this connection to the third module that takes </a:t>
            </a:r>
          </a:p>
          <a:p>
            <a:pPr marL="0" indent="0">
              <a:buNone/>
            </a:pPr>
            <a:r>
              <a:rPr lang="en-US" dirty="0"/>
              <a:t>t</a:t>
            </a:r>
            <a:r>
              <a:rPr lang="en-US" dirty="0" smtClean="0"/>
              <a:t>his connection to apply the interaction between devices.</a:t>
            </a:r>
          </a:p>
          <a:p>
            <a:pPr marL="0" indent="0">
              <a:buNone/>
            </a:pPr>
            <a:endParaRPr lang="en-US" dirty="0" smtClean="0"/>
          </a:p>
          <a:p>
            <a:pPr marL="0" indent="0">
              <a:buNone/>
            </a:pPr>
            <a:r>
              <a:rPr lang="en-US" dirty="0" smtClean="0"/>
              <a:t>As a result of this stage we have a good implemented application that takes care of communication and sends messages between different devices.</a:t>
            </a:r>
          </a:p>
          <a:p>
            <a:pPr marL="0" indent="0">
              <a:buNone/>
            </a:pPr>
            <a:endParaRPr lang="en-US" dirty="0"/>
          </a:p>
          <a:p>
            <a:pPr marL="0" indent="0">
              <a:buNone/>
            </a:pPr>
            <a:r>
              <a:rPr lang="en-US" dirty="0" smtClean="0"/>
              <a:t>  </a:t>
            </a:r>
            <a:endParaRPr lang="en-US" dirty="0"/>
          </a:p>
        </p:txBody>
      </p:sp>
    </p:spTree>
    <p:extLst>
      <p:ext uri="{BB962C8B-B14F-4D97-AF65-F5344CB8AC3E}">
        <p14:creationId xmlns:p14="http://schemas.microsoft.com/office/powerpoint/2010/main" val="3055760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Here is the flowchart that illustrates the communication activities</a:t>
            </a:r>
            <a:endParaRPr lang="en-US" sz="3600"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61429" y="1935163"/>
            <a:ext cx="5421142" cy="4389437"/>
          </a:xfrm>
          <a:prstGeom prst="rect">
            <a:avLst/>
          </a:prstGeom>
        </p:spPr>
      </p:pic>
    </p:spTree>
    <p:extLst>
      <p:ext uri="{BB962C8B-B14F-4D97-AF65-F5344CB8AC3E}">
        <p14:creationId xmlns:p14="http://schemas.microsoft.com/office/powerpoint/2010/main" val="10316371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433</TotalTime>
  <Words>736</Words>
  <Application>Microsoft Office PowerPoint</Application>
  <PresentationFormat>On-screen Show (4:3)</PresentationFormat>
  <Paragraphs>59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PowerPoint Presentation</vt:lpstr>
      <vt:lpstr>Introduction</vt:lpstr>
      <vt:lpstr>PowerPoint Presentation</vt:lpstr>
      <vt:lpstr>PowerPoint Presentation</vt:lpstr>
      <vt:lpstr>Objectives </vt:lpstr>
      <vt:lpstr>Methodology</vt:lpstr>
      <vt:lpstr>PowerPoint Presentation</vt:lpstr>
      <vt:lpstr>PowerPoint Presentation</vt:lpstr>
      <vt:lpstr>Here is the flowchart that illustrates the communication activities</vt:lpstr>
      <vt:lpstr>PowerPoint Presentation</vt:lpstr>
      <vt:lpstr>Middleware work</vt:lpstr>
      <vt:lpstr>Packaging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gf</dc:title>
  <dc:creator>Mazen Abu Alkoa</dc:creator>
  <cp:lastModifiedBy>Mazen Abu Alkoa</cp:lastModifiedBy>
  <cp:revision>33</cp:revision>
  <dcterms:created xsi:type="dcterms:W3CDTF">2011-12-25T15:50:38Z</dcterms:created>
  <dcterms:modified xsi:type="dcterms:W3CDTF">2011-12-25T23:03:44Z</dcterms:modified>
</cp:coreProperties>
</file>