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4" r:id="rId11"/>
    <p:sldId id="265" r:id="rId12"/>
    <p:sldId id="298" r:id="rId13"/>
    <p:sldId id="299" r:id="rId14"/>
    <p:sldId id="301" r:id="rId15"/>
    <p:sldId id="300" r:id="rId16"/>
    <p:sldId id="302" r:id="rId17"/>
    <p:sldId id="303" r:id="rId18"/>
    <p:sldId id="304" r:id="rId19"/>
    <p:sldId id="305" r:id="rId20"/>
    <p:sldId id="306" r:id="rId21"/>
    <p:sldId id="277" r:id="rId22"/>
    <p:sldId id="278" r:id="rId23"/>
    <p:sldId id="279" r:id="rId24"/>
    <p:sldId id="280" r:id="rId25"/>
  </p:sldIdLst>
  <p:sldSz cx="16979900" cy="10629900"/>
  <p:notesSz cx="16979900" cy="10629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70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9621838" y="0"/>
            <a:ext cx="7358062" cy="5318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175" y="0"/>
            <a:ext cx="7358063" cy="5318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769D722-C9FE-41E3-A53D-A75E4F5E0579}" type="datetimeFigureOut">
              <a:rPr lang="ar-SA" smtClean="0"/>
              <a:t>04/02/1439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5305425" y="796925"/>
            <a:ext cx="6369050" cy="3986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1698625" y="5049838"/>
            <a:ext cx="13582650" cy="478313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9621838" y="10096500"/>
            <a:ext cx="7358062" cy="53181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175" y="10096500"/>
            <a:ext cx="7358063" cy="53181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615D0A-D395-47DD-A1E8-C3D46F6EFB1A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15D0A-D395-47DD-A1E8-C3D46F6EFB1A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15D0A-D395-47DD-A1E8-C3D46F6EFB1A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73494" y="3302161"/>
            <a:ext cx="14432915" cy="227853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46985" y="6023610"/>
            <a:ext cx="11885930" cy="27165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88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77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65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54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43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31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20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09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22860963" y="659449"/>
            <a:ext cx="7092646" cy="1405755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577127" y="659449"/>
            <a:ext cx="21000835" cy="1405755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1" i="0">
                <a:solidFill>
                  <a:srgbClr val="43546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48995" y="2444877"/>
            <a:ext cx="7386256" cy="701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744648" y="2444877"/>
            <a:ext cx="7386256" cy="701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600" b="1" i="0">
                <a:solidFill>
                  <a:srgbClr val="43546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1295" y="6830697"/>
            <a:ext cx="14432915" cy="2111216"/>
          </a:xfrm>
        </p:spPr>
        <p:txBody>
          <a:bodyPr anchor="t"/>
          <a:lstStyle>
            <a:lvl1pPr algn="r">
              <a:defRPr sz="69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41295" y="4505407"/>
            <a:ext cx="14432915" cy="2325290"/>
          </a:xfrm>
        </p:spPr>
        <p:txBody>
          <a:bodyPr anchor="b"/>
          <a:lstStyle>
            <a:lvl1pPr marL="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1pPr>
            <a:lvl2pPr marL="788659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7731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36597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5463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4329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3195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52060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30926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577130" y="3843498"/>
            <a:ext cx="14046739" cy="10873503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5906865" y="3843498"/>
            <a:ext cx="14046741" cy="10873503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48995" y="425689"/>
            <a:ext cx="15281910" cy="177165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48995" y="2379425"/>
            <a:ext cx="7502405" cy="991631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8659" indent="0">
              <a:buNone/>
              <a:defRPr sz="3500" b="1"/>
            </a:lvl2pPr>
            <a:lvl3pPr marL="1577316" indent="0">
              <a:buNone/>
              <a:defRPr sz="3100" b="1"/>
            </a:lvl3pPr>
            <a:lvl4pPr marL="2365975" indent="0">
              <a:buNone/>
              <a:defRPr sz="2800" b="1"/>
            </a:lvl4pPr>
            <a:lvl5pPr marL="3154633" indent="0">
              <a:buNone/>
              <a:defRPr sz="2800" b="1"/>
            </a:lvl5pPr>
            <a:lvl6pPr marL="3943292" indent="0">
              <a:buNone/>
              <a:defRPr sz="2800" b="1"/>
            </a:lvl6pPr>
            <a:lvl7pPr marL="4731951" indent="0">
              <a:buNone/>
              <a:defRPr sz="2800" b="1"/>
            </a:lvl7pPr>
            <a:lvl8pPr marL="5520608" indent="0">
              <a:buNone/>
              <a:defRPr sz="2800" b="1"/>
            </a:lvl8pPr>
            <a:lvl9pPr marL="6309267" indent="0">
              <a:buNone/>
              <a:defRPr sz="28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48995" y="3371056"/>
            <a:ext cx="7502405" cy="6124496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8625554" y="2379425"/>
            <a:ext cx="7505352" cy="991631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8659" indent="0">
              <a:buNone/>
              <a:defRPr sz="3500" b="1"/>
            </a:lvl2pPr>
            <a:lvl3pPr marL="1577316" indent="0">
              <a:buNone/>
              <a:defRPr sz="3100" b="1"/>
            </a:lvl3pPr>
            <a:lvl4pPr marL="2365975" indent="0">
              <a:buNone/>
              <a:defRPr sz="2800" b="1"/>
            </a:lvl4pPr>
            <a:lvl5pPr marL="3154633" indent="0">
              <a:buNone/>
              <a:defRPr sz="2800" b="1"/>
            </a:lvl5pPr>
            <a:lvl6pPr marL="3943292" indent="0">
              <a:buNone/>
              <a:defRPr sz="2800" b="1"/>
            </a:lvl6pPr>
            <a:lvl7pPr marL="4731951" indent="0">
              <a:buNone/>
              <a:defRPr sz="2800" b="1"/>
            </a:lvl7pPr>
            <a:lvl8pPr marL="5520608" indent="0">
              <a:buNone/>
              <a:defRPr sz="2800" b="1"/>
            </a:lvl8pPr>
            <a:lvl9pPr marL="6309267" indent="0">
              <a:buNone/>
              <a:defRPr sz="28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8625554" y="3371056"/>
            <a:ext cx="7505352" cy="6124496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48998" y="423227"/>
            <a:ext cx="5586270" cy="1801178"/>
          </a:xfrm>
        </p:spPr>
        <p:txBody>
          <a:bodyPr anchor="b"/>
          <a:lstStyle>
            <a:lvl1pPr algn="r">
              <a:defRPr sz="3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638669" y="423230"/>
            <a:ext cx="9492236" cy="9072325"/>
          </a:xfrm>
        </p:spPr>
        <p:txBody>
          <a:bodyPr/>
          <a:lstStyle>
            <a:lvl1pPr>
              <a:defRPr sz="5500"/>
            </a:lvl1pPr>
            <a:lvl2pPr>
              <a:defRPr sz="4800"/>
            </a:lvl2pPr>
            <a:lvl3pPr>
              <a:defRPr sz="41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48998" y="2224407"/>
            <a:ext cx="5586270" cy="7271148"/>
          </a:xfrm>
        </p:spPr>
        <p:txBody>
          <a:bodyPr/>
          <a:lstStyle>
            <a:lvl1pPr marL="0" indent="0">
              <a:buNone/>
              <a:defRPr sz="2400"/>
            </a:lvl1pPr>
            <a:lvl2pPr marL="788659" indent="0">
              <a:buNone/>
              <a:defRPr sz="2100"/>
            </a:lvl2pPr>
            <a:lvl3pPr marL="1577316" indent="0">
              <a:buNone/>
              <a:defRPr sz="1700"/>
            </a:lvl3pPr>
            <a:lvl4pPr marL="2365975" indent="0">
              <a:buNone/>
              <a:defRPr sz="1600"/>
            </a:lvl4pPr>
            <a:lvl5pPr marL="3154633" indent="0">
              <a:buNone/>
              <a:defRPr sz="1600"/>
            </a:lvl5pPr>
            <a:lvl6pPr marL="3943292" indent="0">
              <a:buNone/>
              <a:defRPr sz="1600"/>
            </a:lvl6pPr>
            <a:lvl7pPr marL="4731951" indent="0">
              <a:buNone/>
              <a:defRPr sz="1600"/>
            </a:lvl7pPr>
            <a:lvl8pPr marL="5520608" indent="0">
              <a:buNone/>
              <a:defRPr sz="1600"/>
            </a:lvl8pPr>
            <a:lvl9pPr marL="6309267" indent="0">
              <a:buNone/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28179" y="7440930"/>
            <a:ext cx="10187940" cy="878444"/>
          </a:xfrm>
        </p:spPr>
        <p:txBody>
          <a:bodyPr anchor="b"/>
          <a:lstStyle>
            <a:lvl1pPr algn="r">
              <a:defRPr sz="3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328179" y="949801"/>
            <a:ext cx="10187940" cy="6377940"/>
          </a:xfrm>
        </p:spPr>
        <p:txBody>
          <a:bodyPr/>
          <a:lstStyle>
            <a:lvl1pPr marL="0" indent="0">
              <a:buNone/>
              <a:defRPr sz="5500"/>
            </a:lvl1pPr>
            <a:lvl2pPr marL="788659" indent="0">
              <a:buNone/>
              <a:defRPr sz="4800"/>
            </a:lvl2pPr>
            <a:lvl3pPr marL="1577316" indent="0">
              <a:buNone/>
              <a:defRPr sz="4100"/>
            </a:lvl3pPr>
            <a:lvl4pPr marL="2365975" indent="0">
              <a:buNone/>
              <a:defRPr sz="3500"/>
            </a:lvl4pPr>
            <a:lvl5pPr marL="3154633" indent="0">
              <a:buNone/>
              <a:defRPr sz="3500"/>
            </a:lvl5pPr>
            <a:lvl6pPr marL="3943292" indent="0">
              <a:buNone/>
              <a:defRPr sz="3500"/>
            </a:lvl6pPr>
            <a:lvl7pPr marL="4731951" indent="0">
              <a:buNone/>
              <a:defRPr sz="3500"/>
            </a:lvl7pPr>
            <a:lvl8pPr marL="5520608" indent="0">
              <a:buNone/>
              <a:defRPr sz="3500"/>
            </a:lvl8pPr>
            <a:lvl9pPr marL="6309267" indent="0">
              <a:buNone/>
              <a:defRPr sz="3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328179" y="8319374"/>
            <a:ext cx="10187940" cy="1247536"/>
          </a:xfrm>
        </p:spPr>
        <p:txBody>
          <a:bodyPr/>
          <a:lstStyle>
            <a:lvl1pPr marL="0" indent="0">
              <a:buNone/>
              <a:defRPr sz="2400"/>
            </a:lvl1pPr>
            <a:lvl2pPr marL="788659" indent="0">
              <a:buNone/>
              <a:defRPr sz="2100"/>
            </a:lvl2pPr>
            <a:lvl3pPr marL="1577316" indent="0">
              <a:buNone/>
              <a:defRPr sz="1700"/>
            </a:lvl3pPr>
            <a:lvl4pPr marL="2365975" indent="0">
              <a:buNone/>
              <a:defRPr sz="1600"/>
            </a:lvl4pPr>
            <a:lvl5pPr marL="3154633" indent="0">
              <a:buNone/>
              <a:defRPr sz="1600"/>
            </a:lvl5pPr>
            <a:lvl6pPr marL="3943292" indent="0">
              <a:buNone/>
              <a:defRPr sz="1600"/>
            </a:lvl6pPr>
            <a:lvl7pPr marL="4731951" indent="0">
              <a:buNone/>
              <a:defRPr sz="1600"/>
            </a:lvl7pPr>
            <a:lvl8pPr marL="5520608" indent="0">
              <a:buNone/>
              <a:defRPr sz="1600"/>
            </a:lvl8pPr>
            <a:lvl9pPr marL="6309267" indent="0">
              <a:buNone/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48995" y="425689"/>
            <a:ext cx="15281910" cy="1771650"/>
          </a:xfrm>
          <a:prstGeom prst="rect">
            <a:avLst/>
          </a:prstGeom>
        </p:spPr>
        <p:txBody>
          <a:bodyPr vert="horz" lIns="157730" tIns="78867" rIns="157730" bIns="78867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48995" y="2480312"/>
            <a:ext cx="15281910" cy="7015243"/>
          </a:xfrm>
          <a:prstGeom prst="rect">
            <a:avLst/>
          </a:prstGeom>
        </p:spPr>
        <p:txBody>
          <a:bodyPr vert="horz" lIns="157730" tIns="78867" rIns="157730" bIns="78867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12168928" y="9852343"/>
            <a:ext cx="3961977" cy="565944"/>
          </a:xfrm>
          <a:prstGeom prst="rect">
            <a:avLst/>
          </a:prstGeom>
        </p:spPr>
        <p:txBody>
          <a:bodyPr vert="horz" lIns="157730" tIns="78867" rIns="157730" bIns="78867" rtlCol="1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5801466" y="9852343"/>
            <a:ext cx="5376968" cy="565944"/>
          </a:xfrm>
          <a:prstGeom prst="rect">
            <a:avLst/>
          </a:prstGeom>
        </p:spPr>
        <p:txBody>
          <a:bodyPr vert="horz" lIns="157730" tIns="78867" rIns="157730" bIns="78867" rtlCol="1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48995" y="9852343"/>
            <a:ext cx="3961977" cy="565944"/>
          </a:xfrm>
          <a:prstGeom prst="rect">
            <a:avLst/>
          </a:prstGeom>
        </p:spPr>
        <p:txBody>
          <a:bodyPr vert="horz" lIns="157730" tIns="78867" rIns="157730" bIns="78867" rtlCol="1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</p:sldLayoutIdLst>
  <p:txStyles>
    <p:titleStyle>
      <a:lvl1pPr algn="ctr" defTabSz="1577316" rtl="1" eaLnBrk="1" latinLnBrk="0" hangingPunct="1">
        <a:spcBef>
          <a:spcPct val="0"/>
        </a:spcBef>
        <a:buNone/>
        <a:defRPr sz="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1493" indent="-591493" algn="r" defTabSz="1577316" rtl="1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281570" indent="-492911" algn="r" defTabSz="1577316" rtl="1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1645" indent="-394329" algn="r" defTabSz="1577316" rtl="1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760304" indent="-394329" algn="r" defTabSz="1577316" rtl="1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48963" indent="-394329" algn="r" defTabSz="1577316" rtl="1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37620" indent="-394329" algn="r" defTabSz="1577316" rtl="1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26280" indent="-394329" algn="r" defTabSz="1577316" rtl="1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14937" indent="-394329" algn="r" defTabSz="1577316" rtl="1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03596" indent="-394329" algn="r" defTabSz="1577316" rtl="1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8659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7316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5975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4633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3292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1951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0608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09267" algn="r" defTabSz="1577316" rtl="1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2701" y="6009094"/>
            <a:ext cx="5631815" cy="35779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332230">
              <a:lnSpc>
                <a:spcPct val="100499"/>
              </a:lnSpc>
            </a:pPr>
            <a:r>
              <a:rPr sz="4650" b="1" spc="280" dirty="0">
                <a:solidFill>
                  <a:srgbClr val="004E62"/>
                </a:solidFill>
                <a:latin typeface="Arial"/>
                <a:cs typeface="Arial"/>
              </a:rPr>
              <a:t>Presented</a:t>
            </a:r>
            <a:r>
              <a:rPr sz="4650" b="1" spc="15" dirty="0">
                <a:solidFill>
                  <a:srgbClr val="004E62"/>
                </a:solidFill>
                <a:latin typeface="Arial"/>
                <a:cs typeface="Arial"/>
              </a:rPr>
              <a:t> </a:t>
            </a:r>
            <a:r>
              <a:rPr sz="4650" b="1" spc="-80">
                <a:solidFill>
                  <a:srgbClr val="004E62"/>
                </a:solidFill>
                <a:latin typeface="Arial"/>
                <a:cs typeface="Arial"/>
              </a:rPr>
              <a:t>By</a:t>
            </a:r>
            <a:r>
              <a:rPr sz="4650" b="1" spc="-80" smtClean="0">
                <a:solidFill>
                  <a:srgbClr val="004E62"/>
                </a:solidFill>
                <a:latin typeface="Arial"/>
                <a:cs typeface="Arial"/>
              </a:rPr>
              <a:t>:</a:t>
            </a:r>
            <a:endParaRPr lang="en-US" sz="4650" b="1" spc="-80" dirty="0" smtClean="0">
              <a:solidFill>
                <a:srgbClr val="004E62"/>
              </a:solidFill>
              <a:latin typeface="Arial"/>
              <a:cs typeface="Arial"/>
            </a:endParaRPr>
          </a:p>
          <a:p>
            <a:pPr marL="12700" marR="1332230">
              <a:lnSpc>
                <a:spcPct val="100499"/>
              </a:lnSpc>
            </a:pPr>
            <a:endParaRPr lang="ar-SA" sz="4650" b="1" spc="-80" dirty="0" smtClean="0">
              <a:solidFill>
                <a:srgbClr val="004E62"/>
              </a:solidFill>
              <a:latin typeface="Arial"/>
              <a:cs typeface="Arial"/>
            </a:endParaRPr>
          </a:p>
          <a:p>
            <a:pPr marL="12700" marR="1332230">
              <a:lnSpc>
                <a:spcPct val="100499"/>
              </a:lnSpc>
            </a:pPr>
            <a:r>
              <a:rPr sz="4650" b="1" spc="-80" smtClean="0">
                <a:solidFill>
                  <a:srgbClr val="004E62"/>
                </a:solidFill>
                <a:latin typeface="Arial"/>
                <a:cs typeface="Arial"/>
              </a:rPr>
              <a:t> </a:t>
            </a:r>
            <a:r>
              <a:rPr lang="en-US" sz="4650" b="1" spc="185" dirty="0" err="1" smtClean="0">
                <a:solidFill>
                  <a:srgbClr val="004E62"/>
                </a:solidFill>
                <a:latin typeface="Arial"/>
                <a:cs typeface="Arial"/>
              </a:rPr>
              <a:t>Manar</a:t>
            </a:r>
            <a:r>
              <a:rPr lang="en-US" sz="4650" b="1" spc="185" dirty="0" smtClean="0">
                <a:solidFill>
                  <a:srgbClr val="004E62"/>
                </a:solidFill>
                <a:latin typeface="Arial"/>
                <a:cs typeface="Arial"/>
              </a:rPr>
              <a:t> </a:t>
            </a:r>
            <a:r>
              <a:rPr lang="en-US" sz="4650" b="1" spc="185" dirty="0" err="1" smtClean="0">
                <a:solidFill>
                  <a:srgbClr val="004E62"/>
                </a:solidFill>
                <a:latin typeface="Arial"/>
                <a:cs typeface="Arial"/>
              </a:rPr>
              <a:t>Haji</a:t>
            </a:r>
            <a:endParaRPr lang="en-US" sz="4650" b="1" spc="185" dirty="0" smtClean="0">
              <a:solidFill>
                <a:srgbClr val="004E62"/>
              </a:solidFill>
              <a:latin typeface="Arial"/>
              <a:cs typeface="Arial"/>
            </a:endParaRPr>
          </a:p>
          <a:p>
            <a:pPr marL="12700" marR="1332230">
              <a:lnSpc>
                <a:spcPct val="100499"/>
              </a:lnSpc>
            </a:pPr>
            <a:r>
              <a:rPr lang="en-US" sz="4650" b="1" spc="185" dirty="0" err="1" smtClean="0">
                <a:solidFill>
                  <a:srgbClr val="004E62"/>
                </a:solidFill>
                <a:latin typeface="Arial"/>
                <a:cs typeface="Arial"/>
              </a:rPr>
              <a:t>Sama</a:t>
            </a:r>
            <a:r>
              <a:rPr lang="en-US" sz="4650" b="1" spc="185" dirty="0" smtClean="0">
                <a:solidFill>
                  <a:srgbClr val="004E62"/>
                </a:solidFill>
                <a:latin typeface="Arial"/>
                <a:cs typeface="Arial"/>
              </a:rPr>
              <a:t>’ </a:t>
            </a:r>
            <a:r>
              <a:rPr lang="en-US" sz="4650" b="1" spc="185" dirty="0" err="1" smtClean="0">
                <a:solidFill>
                  <a:srgbClr val="004E62"/>
                </a:solidFill>
                <a:latin typeface="Arial"/>
                <a:cs typeface="Arial"/>
              </a:rPr>
              <a:t>Hajeer</a:t>
            </a:r>
            <a:endParaRPr lang="en-US" sz="4650" b="1" spc="185" dirty="0" smtClean="0">
              <a:solidFill>
                <a:srgbClr val="004E62"/>
              </a:solidFill>
              <a:latin typeface="Arial"/>
              <a:cs typeface="Arial"/>
            </a:endParaRPr>
          </a:p>
          <a:p>
            <a:pPr marL="12700" marR="1332230">
              <a:lnSpc>
                <a:spcPct val="100499"/>
              </a:lnSpc>
            </a:pPr>
            <a:endParaRPr sz="46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50858" y="6175044"/>
            <a:ext cx="6006465" cy="2194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600" b="1" spc="125" dirty="0">
                <a:solidFill>
                  <a:srgbClr val="004E62"/>
                </a:solidFill>
                <a:latin typeface="Arial"/>
                <a:cs typeface="Arial"/>
              </a:rPr>
              <a:t>Supervised</a:t>
            </a:r>
            <a:r>
              <a:rPr sz="4600" b="1" spc="40" dirty="0">
                <a:solidFill>
                  <a:srgbClr val="004E62"/>
                </a:solidFill>
                <a:latin typeface="Arial"/>
                <a:cs typeface="Arial"/>
              </a:rPr>
              <a:t> </a:t>
            </a:r>
            <a:r>
              <a:rPr sz="4600" b="1" spc="-85">
                <a:solidFill>
                  <a:srgbClr val="004E62"/>
                </a:solidFill>
                <a:latin typeface="Arial"/>
                <a:cs typeface="Arial"/>
              </a:rPr>
              <a:t>By</a:t>
            </a:r>
            <a:r>
              <a:rPr sz="4600" b="1" spc="-85" smtClean="0">
                <a:solidFill>
                  <a:srgbClr val="004E62"/>
                </a:solidFill>
                <a:latin typeface="Arial"/>
                <a:cs typeface="Arial"/>
              </a:rPr>
              <a:t>:</a:t>
            </a:r>
            <a:endParaRPr lang="en-US" sz="4600" b="1" spc="-85" dirty="0" smtClean="0">
              <a:solidFill>
                <a:srgbClr val="004E62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4600">
              <a:latin typeface="Arial"/>
              <a:cs typeface="Arial"/>
            </a:endParaRPr>
          </a:p>
          <a:p>
            <a:pPr marL="12700" marR="5080">
              <a:lnSpc>
                <a:spcPct val="109900"/>
              </a:lnSpc>
            </a:pPr>
            <a:r>
              <a:rPr sz="4600" b="1" spc="310" dirty="0">
                <a:solidFill>
                  <a:srgbClr val="004E62"/>
                </a:solidFill>
                <a:latin typeface="Arial"/>
                <a:cs typeface="Arial"/>
              </a:rPr>
              <a:t>Dr</a:t>
            </a:r>
            <a:r>
              <a:rPr sz="4600" b="1" spc="310">
                <a:solidFill>
                  <a:srgbClr val="004E62"/>
                </a:solidFill>
                <a:latin typeface="Arial"/>
                <a:cs typeface="Arial"/>
              </a:rPr>
              <a:t>. </a:t>
            </a:r>
            <a:r>
              <a:rPr lang="en-US" sz="4600" b="1" spc="250" dirty="0" err="1" smtClean="0">
                <a:solidFill>
                  <a:srgbClr val="004E62"/>
                </a:solidFill>
                <a:latin typeface="Arial"/>
                <a:cs typeface="Arial"/>
              </a:rPr>
              <a:t>Emad</a:t>
            </a:r>
            <a:r>
              <a:rPr lang="en-US" sz="4600" b="1" spc="250" dirty="0" smtClean="0">
                <a:solidFill>
                  <a:srgbClr val="004E62"/>
                </a:solidFill>
                <a:latin typeface="Arial"/>
                <a:cs typeface="Arial"/>
              </a:rPr>
              <a:t> </a:t>
            </a:r>
            <a:r>
              <a:rPr lang="en-US" sz="4600" b="1" spc="250" dirty="0" err="1" smtClean="0">
                <a:solidFill>
                  <a:srgbClr val="004E62"/>
                </a:solidFill>
                <a:latin typeface="Arial"/>
                <a:cs typeface="Arial"/>
              </a:rPr>
              <a:t>Enatsheh</a:t>
            </a:r>
            <a:r>
              <a:rPr sz="4600" b="1" spc="95" smtClean="0">
                <a:solidFill>
                  <a:srgbClr val="004E62"/>
                </a:solidFill>
                <a:latin typeface="Arial"/>
                <a:cs typeface="Arial"/>
              </a:rPr>
              <a:t>  </a:t>
            </a:r>
            <a:endParaRPr sz="4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865" name="Picture 1" descr="C:\Users\R..z\Desktop\151290536746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2150" y="514350"/>
            <a:ext cx="9241396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65150" y="285750"/>
            <a:ext cx="8185150" cy="2298258"/>
          </a:xfrm>
        </p:spPr>
        <p:txBody>
          <a:bodyPr>
            <a:normAutofit fontScale="90000"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6000" spc="-45" dirty="0" smtClean="0"/>
              <a:t>Child</a:t>
            </a:r>
            <a:br>
              <a:rPr lang="en-US" sz="6000" spc="-45" dirty="0" smtClean="0"/>
            </a:br>
            <a:r>
              <a:rPr lang="en-US" sz="4800" spc="15" dirty="0" smtClean="0">
                <a:latin typeface="Trebuchet MS"/>
                <a:cs typeface="Trebuchet MS"/>
              </a:rPr>
              <a:t>Daily </a:t>
            </a:r>
            <a:r>
              <a:rPr lang="en-US" sz="4800" spc="15" dirty="0" smtClean="0">
                <a:latin typeface="Trebuchet MS"/>
                <a:cs typeface="Trebuchet MS"/>
              </a:rPr>
              <a:t>Adventure </a:t>
            </a:r>
            <a:endParaRPr lang="en-US" sz="4800" dirty="0" smtClean="0">
              <a:latin typeface="Trebuchet MS"/>
              <a:cs typeface="Trebuchet MS"/>
            </a:endParaRPr>
          </a:p>
        </p:txBody>
      </p:sp>
      <p:pic>
        <p:nvPicPr>
          <p:cNvPr id="3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8413750" y="4400550"/>
            <a:ext cx="6368987" cy="3886200"/>
          </a:xfrm>
          <a:prstGeom prst="rect">
            <a:avLst/>
          </a:prstGeom>
        </p:spPr>
      </p:pic>
      <p:sp>
        <p:nvSpPr>
          <p:cNvPr id="4" name="object 3"/>
          <p:cNvSpPr txBox="1"/>
          <p:nvPr/>
        </p:nvSpPr>
        <p:spPr>
          <a:xfrm>
            <a:off x="2317750" y="4273366"/>
            <a:ext cx="2951582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8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Alphabet</a:t>
            </a:r>
            <a:endParaRPr sz="4800">
              <a:latin typeface="Trebuchet MS"/>
              <a:cs typeface="Trebuchet MS"/>
            </a:endParaRPr>
          </a:p>
        </p:txBody>
      </p:sp>
      <p:sp>
        <p:nvSpPr>
          <p:cNvPr id="5" name="object 4"/>
          <p:cNvSpPr/>
          <p:nvPr/>
        </p:nvSpPr>
        <p:spPr>
          <a:xfrm>
            <a:off x="946150" y="400351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35075" y="1135075"/>
                </a:moveTo>
                <a:lnTo>
                  <a:pt x="35356" y="1135075"/>
                </a:ln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lnTo>
                  <a:pt x="1135075" y="1135075"/>
                </a:lnTo>
                <a:close/>
              </a:path>
              <a:path w="1170939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/>
          <p:cNvSpPr/>
          <p:nvPr/>
        </p:nvSpPr>
        <p:spPr>
          <a:xfrm>
            <a:off x="946150" y="400351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/>
          <p:cNvSpPr txBox="1"/>
          <p:nvPr/>
        </p:nvSpPr>
        <p:spPr>
          <a:xfrm>
            <a:off x="1323594" y="4139762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8" name="object 7"/>
          <p:cNvSpPr/>
          <p:nvPr/>
        </p:nvSpPr>
        <p:spPr>
          <a:xfrm>
            <a:off x="1022350" y="6232772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8"/>
          <p:cNvSpPr/>
          <p:nvPr/>
        </p:nvSpPr>
        <p:spPr>
          <a:xfrm>
            <a:off x="1022350" y="6232772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9"/>
          <p:cNvSpPr txBox="1"/>
          <p:nvPr/>
        </p:nvSpPr>
        <p:spPr>
          <a:xfrm>
            <a:off x="1380286" y="6369018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1" name="object 10"/>
          <p:cNvSpPr txBox="1"/>
          <p:nvPr/>
        </p:nvSpPr>
        <p:spPr>
          <a:xfrm>
            <a:off x="2546350" y="6483166"/>
            <a:ext cx="4032453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N</a:t>
            </a: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umbers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12" name="object 7"/>
          <p:cNvSpPr/>
          <p:nvPr/>
        </p:nvSpPr>
        <p:spPr>
          <a:xfrm>
            <a:off x="1022350" y="825881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/>
        </p:nvSpPr>
        <p:spPr>
          <a:xfrm>
            <a:off x="1022350" y="825881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 txBox="1"/>
          <p:nvPr/>
        </p:nvSpPr>
        <p:spPr>
          <a:xfrm>
            <a:off x="1380286" y="8395056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6300" b="1" spc="-90" dirty="0" smtClean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5" name="object 10"/>
          <p:cNvSpPr txBox="1"/>
          <p:nvPr/>
        </p:nvSpPr>
        <p:spPr>
          <a:xfrm>
            <a:off x="2470150" y="8464366"/>
            <a:ext cx="441345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Parent Questions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16" name="object 3"/>
          <p:cNvSpPr/>
          <p:nvPr/>
        </p:nvSpPr>
        <p:spPr>
          <a:xfrm>
            <a:off x="1098550" y="2038350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7975957" cy="4089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</a:p>
          <a:p>
            <a:pPr marL="2019935" marR="5080" lvl="2" indent="-1093470">
              <a:lnSpc>
                <a:spcPct val="146100"/>
              </a:lnSpc>
              <a:buFont typeface="Arial" pitchFamily="34" charset="0"/>
              <a:buChar char="•"/>
            </a:pP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Alphabet /Numbers</a:t>
            </a:r>
            <a:endParaRPr lang="en-US" sz="4400" dirty="0" smtClean="0">
              <a:latin typeface="Trebuchet MS"/>
              <a:cs typeface="Trebuchet MS"/>
            </a:endParaRP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7597775" cy="3000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3900" b="1" spc="-75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child </a:t>
            </a: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can learn everyday 3 alphabet .</a:t>
            </a: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Tracing</a:t>
            </a: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0394950" y="2114550"/>
            <a:ext cx="5867400" cy="3657600"/>
          </a:xfrm>
          <a:prstGeom prst="rect">
            <a:avLst/>
          </a:prstGeom>
        </p:spPr>
      </p:pic>
      <p:pic>
        <p:nvPicPr>
          <p:cNvPr id="9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1708150" y="6153150"/>
            <a:ext cx="70104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8204557" cy="4089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</a:p>
          <a:p>
            <a:pPr marL="2019935" marR="5080" lvl="2" indent="-1093470">
              <a:lnSpc>
                <a:spcPct val="146100"/>
              </a:lnSpc>
              <a:buFont typeface="Arial" pitchFamily="34" charset="0"/>
              <a:buChar char="•"/>
            </a:pP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Alphabet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/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Numbers</a:t>
            </a:r>
            <a:endParaRPr lang="en-US" sz="4400" dirty="0" smtClean="0">
              <a:latin typeface="Trebuchet MS"/>
              <a:cs typeface="Trebuchet MS"/>
            </a:endParaRP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10058400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3900" b="1" spc="-75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child </a:t>
            </a: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can learn everyday 3 alphabet .</a:t>
            </a:r>
          </a:p>
          <a:p>
            <a:pPr marL="755650" marR="5080" lvl="0" indent="-742950" algn="just"/>
            <a:r>
              <a:rPr lang="en-US" sz="3900" b="1" spc="-110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2.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Find my letter game</a:t>
            </a:r>
            <a:endParaRPr lang="en-US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2165350" y="5848350"/>
            <a:ext cx="72390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7975957" cy="4089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</a:p>
          <a:p>
            <a:pPr marL="2019935" marR="5080" lvl="2" indent="-1093470">
              <a:lnSpc>
                <a:spcPct val="146100"/>
              </a:lnSpc>
              <a:buFont typeface="Arial" pitchFamily="34" charset="0"/>
              <a:buChar char="•"/>
            </a:pP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Alphabet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/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Numbers</a:t>
            </a:r>
            <a:endParaRPr lang="en-US" sz="4400" dirty="0" smtClean="0">
              <a:latin typeface="Trebuchet MS"/>
              <a:cs typeface="Trebuchet MS"/>
            </a:endParaRP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9753600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3900" b="1" spc="-75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child </a:t>
            </a: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can learn everyday 3 alphabet </a:t>
            </a:r>
          </a:p>
          <a:p>
            <a:pPr marL="755650" marR="5080" indent="-742950" algn="just"/>
            <a:r>
              <a:rPr lang="en-US" sz="3900" b="1" spc="-110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3.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Drag my sign </a:t>
            </a:r>
            <a:endParaRPr lang="en-US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55650" marR="5080" lvl="0" indent="-742950" algn="just"/>
            <a:endParaRPr lang="en-US" sz="4000" dirty="0" smtClean="0"/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2470150" y="5772150"/>
            <a:ext cx="6934200" cy="39103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7975957" cy="4089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</a:p>
          <a:p>
            <a:pPr marL="2019935" marR="5080" lvl="2" indent="-1093470">
              <a:lnSpc>
                <a:spcPct val="146100"/>
              </a:lnSpc>
              <a:buFont typeface="Arial" pitchFamily="34" charset="0"/>
              <a:buChar char="•"/>
            </a:pP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Alphabet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/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Numbers</a:t>
            </a:r>
            <a:endParaRPr lang="en-US" sz="4400" dirty="0" smtClean="0">
              <a:latin typeface="Trebuchet MS"/>
              <a:cs typeface="Trebuchet MS"/>
            </a:endParaRP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7597775" cy="364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4000" dirty="0" smtClean="0"/>
              <a:t>After each day there is a Quiz</a:t>
            </a:r>
          </a:p>
          <a:p>
            <a:pPr marL="12700" marR="5080" algn="just">
              <a:lnSpc>
                <a:spcPct val="100000"/>
              </a:lnSpc>
            </a:pPr>
            <a:r>
              <a:rPr lang="ar-SA" sz="4000" dirty="0" smtClean="0"/>
              <a:t>منار هون </a:t>
            </a:r>
            <a:r>
              <a:rPr lang="ar-SA" sz="4000" dirty="0" err="1" smtClean="0"/>
              <a:t>انت</a:t>
            </a:r>
            <a:r>
              <a:rPr lang="ar-SA" sz="4000" dirty="0" smtClean="0"/>
              <a:t> اشرحي</a:t>
            </a:r>
            <a:endParaRPr lang="en-US" sz="4000" dirty="0" smtClean="0"/>
          </a:p>
          <a:p>
            <a:pPr marL="755650" marR="5080" lvl="0" indent="-742950" algn="just"/>
            <a:endParaRPr lang="en-US" sz="4000" dirty="0" smtClean="0"/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6909157" cy="4089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</a:p>
          <a:p>
            <a:pPr marL="2019935" marR="5080" lvl="2" indent="-1093470">
              <a:lnSpc>
                <a:spcPct val="146100"/>
              </a:lnSpc>
              <a:buFont typeface="Arial" pitchFamily="34" charset="0"/>
              <a:buChar char="•"/>
            </a:pP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Parent Questions</a:t>
            </a:r>
            <a:endParaRPr lang="en-US" sz="4400" dirty="0" smtClean="0">
              <a:latin typeface="Trebuchet MS"/>
              <a:cs typeface="Trebuchet MS"/>
            </a:endParaRP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10210800" cy="361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lang="en-US" sz="3900" b="1" spc="-75" dirty="0" smtClean="0">
                <a:solidFill>
                  <a:srgbClr val="43546D"/>
                </a:solidFill>
                <a:latin typeface="Arial"/>
                <a:cs typeface="Arial"/>
              </a:rPr>
              <a:t>The child can learn by playing games that has been designed by his parent.</a:t>
            </a: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 </a:t>
            </a:r>
          </a:p>
          <a:p>
            <a:pPr marL="755650" marR="5080" lvl="0" indent="-742950" algn="just"/>
            <a:endParaRPr lang="en-US" sz="4000" dirty="0" smtClean="0"/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6909157" cy="31004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Child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Free Choices</a:t>
            </a: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08150" y="3790950"/>
            <a:ext cx="11201400" cy="60170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en-US" sz="3900" b="1" spc="-75" dirty="0" smtClean="0">
                <a:solidFill>
                  <a:srgbClr val="43546D"/>
                </a:solidFill>
                <a:latin typeface="Arial"/>
                <a:cs typeface="Arial"/>
              </a:rPr>
              <a:t>The child can practice by playing our whole games  at anytime he want.</a:t>
            </a:r>
          </a:p>
          <a:p>
            <a:pPr marL="12700" marR="5080" algn="just">
              <a:lnSpc>
                <a:spcPct val="100000"/>
              </a:lnSpc>
            </a:pPr>
            <a:endParaRPr lang="en-US" sz="3900" b="1" spc="-75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en-US" sz="3900" b="1" spc="-75" dirty="0" smtClean="0">
                <a:solidFill>
                  <a:srgbClr val="43546D"/>
                </a:solidFill>
                <a:latin typeface="Arial"/>
                <a:cs typeface="Arial"/>
              </a:rPr>
              <a:t>A -to- Z</a:t>
            </a: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 </a:t>
            </a:r>
          </a:p>
          <a:p>
            <a:pPr marL="12700" marR="508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buFont typeface="Arial" pitchFamily="34" charset="0"/>
              <a:buChar char="•"/>
            </a:pPr>
            <a:r>
              <a:rPr lang="en-US" sz="3900" b="1" spc="-110" dirty="0" smtClean="0">
                <a:solidFill>
                  <a:srgbClr val="43546D"/>
                </a:solidFill>
                <a:latin typeface="Arial"/>
                <a:cs typeface="Arial"/>
              </a:rPr>
              <a:t>1 -to- 20</a:t>
            </a: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/>
            <a:endParaRPr lang="en-US" sz="4000" dirty="0" smtClean="0"/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3646" y="1570025"/>
            <a:ext cx="6614159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100">
                <a:latin typeface="Trebuchet MS"/>
                <a:cs typeface="Trebuchet MS"/>
              </a:rPr>
              <a:t>For</a:t>
            </a:r>
            <a:r>
              <a:rPr sz="6300" spc="-405">
                <a:latin typeface="Trebuchet MS"/>
                <a:cs typeface="Trebuchet MS"/>
              </a:rPr>
              <a:t> </a:t>
            </a:r>
            <a:r>
              <a:rPr lang="en-US" sz="6300" spc="5" dirty="0" smtClean="0">
                <a:latin typeface="Trebuchet MS"/>
                <a:cs typeface="Trebuchet MS"/>
              </a:rPr>
              <a:t>Parent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33368" y="4324350"/>
            <a:ext cx="295158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Add new child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41550" y="435930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35075" y="1135075"/>
                </a:moveTo>
                <a:lnTo>
                  <a:pt x="35356" y="1135075"/>
                </a:ln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lnTo>
                  <a:pt x="1135075" y="1135075"/>
                </a:lnTo>
                <a:close/>
              </a:path>
              <a:path w="1170939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41550" y="435930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18994" y="4495546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890203" y="435930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90203" y="435930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248139" y="4495546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496550" y="4324350"/>
            <a:ext cx="29464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Update information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/>
          <p:cNvSpPr txBox="1"/>
          <p:nvPr/>
        </p:nvSpPr>
        <p:spPr>
          <a:xfrm>
            <a:off x="3633368" y="6750844"/>
            <a:ext cx="371358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Child performance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13" name="object 4"/>
          <p:cNvSpPr/>
          <p:nvPr/>
        </p:nvSpPr>
        <p:spPr>
          <a:xfrm>
            <a:off x="2241550" y="6785794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35075" y="1135075"/>
                </a:moveTo>
                <a:lnTo>
                  <a:pt x="35356" y="1135075"/>
                </a:ln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lnTo>
                  <a:pt x="1135075" y="1135075"/>
                </a:lnTo>
                <a:close/>
              </a:path>
              <a:path w="1170939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5"/>
          <p:cNvSpPr/>
          <p:nvPr/>
        </p:nvSpPr>
        <p:spPr>
          <a:xfrm>
            <a:off x="2241550" y="6785794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/>
          <p:cNvSpPr txBox="1"/>
          <p:nvPr/>
        </p:nvSpPr>
        <p:spPr>
          <a:xfrm>
            <a:off x="2618994" y="6922040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6300" b="1" spc="-90" dirty="0" smtClean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6" name="object 7"/>
          <p:cNvSpPr/>
          <p:nvPr/>
        </p:nvSpPr>
        <p:spPr>
          <a:xfrm>
            <a:off x="8890203" y="6785794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/>
          <p:cNvSpPr/>
          <p:nvPr/>
        </p:nvSpPr>
        <p:spPr>
          <a:xfrm>
            <a:off x="8890203" y="6785794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9"/>
          <p:cNvSpPr txBox="1"/>
          <p:nvPr/>
        </p:nvSpPr>
        <p:spPr>
          <a:xfrm>
            <a:off x="9248139" y="6922040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6300" b="1" spc="-90" dirty="0" smtClean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9" name="object 10"/>
          <p:cNvSpPr txBox="1"/>
          <p:nvPr/>
        </p:nvSpPr>
        <p:spPr>
          <a:xfrm>
            <a:off x="10496550" y="6750844"/>
            <a:ext cx="29464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Create new game</a:t>
            </a:r>
            <a:endParaRPr sz="4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10947757" cy="29763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Parent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Add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 new Child and Update </a:t>
            </a:r>
          </a:p>
          <a:p>
            <a:pPr marL="1105535" marR="5080" indent="-1093470">
              <a:lnSpc>
                <a:spcPct val="146100"/>
              </a:lnSpc>
            </a:pP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55750" y="2495551"/>
            <a:ext cx="9753600" cy="24160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0" marR="5080" lvl="0" indent="-742950" algn="just"/>
            <a:endParaRPr lang="en-US" sz="4000" dirty="0" smtClean="0"/>
          </a:p>
          <a:p>
            <a:pPr marL="755650" marR="5080" indent="-742950" algn="just">
              <a:lnSpc>
                <a:spcPct val="100000"/>
              </a:lnSpc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indent="-742950" algn="just">
              <a:lnSpc>
                <a:spcPct val="100000"/>
              </a:lnSpc>
              <a:buFont typeface="+mj-lt"/>
              <a:buAutoNum type="arabicPeriod"/>
            </a:pPr>
            <a:endParaRPr lang="en-US" sz="3900" b="1" spc="-110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755650" marR="5080" lvl="0" indent="-742950" algn="just">
              <a:buFont typeface="+mj-lt"/>
              <a:buAutoNum type="arabicPeriod"/>
            </a:pP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327150" y="3181350"/>
            <a:ext cx="6858000" cy="5715000"/>
          </a:xfrm>
          <a:prstGeom prst="rect">
            <a:avLst/>
          </a:prstGeom>
        </p:spPr>
      </p:pic>
      <p:pic>
        <p:nvPicPr>
          <p:cNvPr id="10" name="Picture 1"/>
          <p:cNvPicPr/>
          <p:nvPr/>
        </p:nvPicPr>
        <p:blipFill>
          <a:blip r:embed="rId4"/>
          <a:stretch>
            <a:fillRect/>
          </a:stretch>
        </p:blipFill>
        <p:spPr>
          <a:xfrm>
            <a:off x="9328150" y="3181350"/>
            <a:ext cx="64008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15062557" cy="1942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Parent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S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how Child Performance</a:t>
            </a: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631950" y="2876550"/>
            <a:ext cx="9906000" cy="2554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3900" b="1" spc="-75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parent  can follow up child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improvement </a:t>
            </a:r>
          </a:p>
          <a:p>
            <a:pPr marL="12700" marR="5080" algn="just">
              <a:lnSpc>
                <a:spcPct val="100000"/>
              </a:lnSpc>
            </a:pP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(accomplished levels(dais)and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his weakness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letters)</a:t>
            </a:r>
            <a:endParaRPr sz="4000" b="1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8962" y="701954"/>
            <a:ext cx="4104388" cy="9694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15" smtClean="0"/>
              <a:t>O</a:t>
            </a:r>
            <a:r>
              <a:rPr lang="en-US" sz="6300" spc="-15" dirty="0" smtClean="0"/>
              <a:t>u</a:t>
            </a:r>
            <a:r>
              <a:rPr sz="6300" spc="125" smtClean="0"/>
              <a:t>t</a:t>
            </a:r>
            <a:r>
              <a:rPr sz="6300" spc="-140" smtClean="0"/>
              <a:t>li</a:t>
            </a:r>
            <a:r>
              <a:rPr sz="6300" spc="-15" smtClean="0"/>
              <a:t>n</a:t>
            </a:r>
            <a:r>
              <a:rPr sz="6300" spc="25" smtClean="0"/>
              <a:t>e</a:t>
            </a:r>
            <a:endParaRPr sz="6300"/>
          </a:p>
        </p:txBody>
      </p:sp>
      <p:sp>
        <p:nvSpPr>
          <p:cNvPr id="6" name="object 6"/>
          <p:cNvSpPr txBox="1"/>
          <p:nvPr/>
        </p:nvSpPr>
        <p:spPr>
          <a:xfrm>
            <a:off x="2142845" y="2908706"/>
            <a:ext cx="4168140" cy="615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900" b="1" spc="-20" dirty="0">
                <a:solidFill>
                  <a:srgbClr val="43546D"/>
                </a:solidFill>
                <a:latin typeface="Arial"/>
                <a:cs typeface="Arial"/>
              </a:rPr>
              <a:t>General</a:t>
            </a:r>
            <a:r>
              <a:rPr sz="3900" b="1" spc="-145" dirty="0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sz="3900" b="1" spc="-25" dirty="0">
                <a:solidFill>
                  <a:srgbClr val="43546D"/>
                </a:solidFill>
                <a:latin typeface="Arial"/>
                <a:cs typeface="Arial"/>
              </a:rPr>
              <a:t>Overview</a:t>
            </a:r>
            <a:endParaRPr sz="3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12950" y="4629150"/>
            <a:ext cx="5501005" cy="39464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75305" indent="-78105" rtl="1">
              <a:lnSpc>
                <a:spcPct val="100000"/>
              </a:lnSpc>
            </a:pPr>
            <a:r>
              <a:rPr sz="3900" b="1" spc="5" smtClean="0">
                <a:solidFill>
                  <a:srgbClr val="43546D"/>
                </a:solidFill>
                <a:latin typeface="Arial"/>
                <a:cs typeface="Arial"/>
              </a:rPr>
              <a:t>Motivation</a:t>
            </a:r>
            <a:endParaRPr sz="3900">
              <a:latin typeface="Arial"/>
              <a:cs typeface="Arial"/>
            </a:endParaRPr>
          </a:p>
          <a:p>
            <a:pPr marL="12700" marR="5080" indent="3062605" rtl="1">
              <a:lnSpc>
                <a:spcPct val="287200"/>
              </a:lnSpc>
              <a:spcBef>
                <a:spcPts val="1685"/>
              </a:spcBef>
            </a:pPr>
            <a:r>
              <a:rPr sz="3900" b="1" spc="30" smtClean="0">
                <a:solidFill>
                  <a:srgbClr val="43546D"/>
                </a:solidFill>
                <a:latin typeface="Arial"/>
                <a:cs typeface="Arial"/>
              </a:rPr>
              <a:t>O</a:t>
            </a:r>
            <a:r>
              <a:rPr sz="3900" b="1" spc="-5" smtClean="0">
                <a:solidFill>
                  <a:srgbClr val="43546D"/>
                </a:solidFill>
                <a:latin typeface="Arial"/>
                <a:cs typeface="Arial"/>
              </a:rPr>
              <a:t>b</a:t>
            </a:r>
            <a:r>
              <a:rPr sz="3900" b="1" spc="-90" smtClean="0">
                <a:solidFill>
                  <a:srgbClr val="43546D"/>
                </a:solidFill>
                <a:latin typeface="Arial"/>
                <a:cs typeface="Arial"/>
              </a:rPr>
              <a:t>j</a:t>
            </a:r>
            <a:r>
              <a:rPr sz="3900" b="1" spc="50" smtClean="0">
                <a:solidFill>
                  <a:srgbClr val="43546D"/>
                </a:solidFill>
                <a:latin typeface="Arial"/>
                <a:cs typeface="Arial"/>
              </a:rPr>
              <a:t>e</a:t>
            </a:r>
            <a:r>
              <a:rPr sz="3900" b="1" spc="-330" smtClean="0">
                <a:solidFill>
                  <a:srgbClr val="43546D"/>
                </a:solidFill>
                <a:latin typeface="Arial"/>
                <a:cs typeface="Arial"/>
              </a:rPr>
              <a:t>c</a:t>
            </a:r>
            <a:r>
              <a:rPr sz="3900" b="1" spc="75" smtClean="0">
                <a:solidFill>
                  <a:srgbClr val="43546D"/>
                </a:solidFill>
                <a:latin typeface="Arial"/>
                <a:cs typeface="Arial"/>
              </a:rPr>
              <a:t>t</a:t>
            </a:r>
            <a:r>
              <a:rPr sz="3900" b="1" spc="-90" smtClean="0">
                <a:solidFill>
                  <a:srgbClr val="43546D"/>
                </a:solidFill>
                <a:latin typeface="Arial"/>
                <a:cs typeface="Arial"/>
              </a:rPr>
              <a:t>i</a:t>
            </a:r>
            <a:r>
              <a:rPr sz="3900" b="1" spc="-180" smtClean="0">
                <a:solidFill>
                  <a:srgbClr val="43546D"/>
                </a:solidFill>
                <a:latin typeface="Arial"/>
                <a:cs typeface="Arial"/>
              </a:rPr>
              <a:t>v</a:t>
            </a:r>
            <a:r>
              <a:rPr sz="3900" b="1" spc="50" smtClean="0">
                <a:solidFill>
                  <a:srgbClr val="43546D"/>
                </a:solidFill>
                <a:latin typeface="Arial"/>
                <a:cs typeface="Arial"/>
              </a:rPr>
              <a:t>e</a:t>
            </a:r>
            <a:r>
              <a:rPr sz="3900" b="1" spc="-130" smtClean="0">
                <a:solidFill>
                  <a:srgbClr val="43546D"/>
                </a:solidFill>
                <a:latin typeface="Arial"/>
                <a:cs typeface="Arial"/>
              </a:rPr>
              <a:t>Tools </a:t>
            </a:r>
            <a:r>
              <a:rPr sz="3900" b="1" spc="-5" dirty="0">
                <a:solidFill>
                  <a:srgbClr val="43546D"/>
                </a:solidFill>
                <a:latin typeface="Arial"/>
                <a:cs typeface="Arial"/>
              </a:rPr>
              <a:t>and</a:t>
            </a:r>
            <a:r>
              <a:rPr sz="3900" b="1" spc="-135" dirty="0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sz="3900" b="1" spc="-100" dirty="0">
                <a:solidFill>
                  <a:srgbClr val="43546D"/>
                </a:solidFill>
                <a:latin typeface="Arial"/>
                <a:cs typeface="Arial"/>
              </a:rPr>
              <a:t>Technologies</a:t>
            </a:r>
            <a:endParaRPr sz="39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21188" y="2713634"/>
            <a:ext cx="2037714" cy="600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900" b="1" spc="-390" smtClean="0">
                <a:solidFill>
                  <a:srgbClr val="43546D"/>
                </a:solidFill>
                <a:latin typeface="Arial"/>
                <a:cs typeface="Arial"/>
              </a:rPr>
              <a:t>F</a:t>
            </a:r>
            <a:r>
              <a:rPr sz="3900" b="1" spc="50" smtClean="0">
                <a:solidFill>
                  <a:srgbClr val="43546D"/>
                </a:solidFill>
                <a:latin typeface="Arial"/>
                <a:cs typeface="Arial"/>
              </a:rPr>
              <a:t>e</a:t>
            </a:r>
            <a:r>
              <a:rPr sz="3900" b="1" spc="-25" smtClean="0">
                <a:solidFill>
                  <a:srgbClr val="43546D"/>
                </a:solidFill>
                <a:latin typeface="Arial"/>
                <a:cs typeface="Arial"/>
              </a:rPr>
              <a:t>a</a:t>
            </a:r>
            <a:r>
              <a:rPr sz="3900" b="1" spc="75" smtClean="0">
                <a:solidFill>
                  <a:srgbClr val="43546D"/>
                </a:solidFill>
                <a:latin typeface="Arial"/>
                <a:cs typeface="Arial"/>
              </a:rPr>
              <a:t>t</a:t>
            </a:r>
            <a:r>
              <a:rPr lang="en-US" sz="3900" b="1" spc="-5" dirty="0" smtClean="0">
                <a:solidFill>
                  <a:srgbClr val="43546D"/>
                </a:solidFill>
                <a:latin typeface="Arial"/>
                <a:cs typeface="Arial"/>
              </a:rPr>
              <a:t>u</a:t>
            </a:r>
            <a:r>
              <a:rPr sz="3900" b="1" spc="90" smtClean="0">
                <a:solidFill>
                  <a:srgbClr val="43546D"/>
                </a:solidFill>
                <a:latin typeface="Arial"/>
                <a:cs typeface="Arial"/>
              </a:rPr>
              <a:t>r</a:t>
            </a:r>
            <a:r>
              <a:rPr sz="3900" b="1" spc="50" smtClean="0">
                <a:solidFill>
                  <a:srgbClr val="43546D"/>
                </a:solidFill>
                <a:latin typeface="Arial"/>
                <a:cs typeface="Arial"/>
              </a:rPr>
              <a:t>e</a:t>
            </a:r>
            <a:r>
              <a:rPr sz="3900" b="1" spc="-305" smtClean="0">
                <a:solidFill>
                  <a:srgbClr val="43546D"/>
                </a:solidFill>
                <a:latin typeface="Arial"/>
                <a:cs typeface="Arial"/>
              </a:rPr>
              <a:t>s</a:t>
            </a:r>
            <a:endParaRPr sz="39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948178" y="2549067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44248" y="1198517"/>
                </a:moveTo>
                <a:lnTo>
                  <a:pt x="25221" y="1198517"/>
                </a:lnTo>
                <a:lnTo>
                  <a:pt x="53700" y="1226593"/>
                </a:lnTo>
                <a:lnTo>
                  <a:pt x="90048" y="1244907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7"/>
                </a:lnTo>
                <a:lnTo>
                  <a:pt x="1215771" y="1226593"/>
                </a:lnTo>
                <a:lnTo>
                  <a:pt x="1244248" y="1198517"/>
                </a:lnTo>
                <a:close/>
              </a:path>
              <a:path w="1270000" h="1251585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1"/>
                </a:lnTo>
                <a:lnTo>
                  <a:pt x="25221" y="52935"/>
                </a:lnTo>
                <a:lnTo>
                  <a:pt x="6644" y="88770"/>
                </a:lnTo>
                <a:lnTo>
                  <a:pt x="0" y="130365"/>
                </a:lnTo>
                <a:lnTo>
                  <a:pt x="0" y="1121092"/>
                </a:lnTo>
                <a:lnTo>
                  <a:pt x="6644" y="1162682"/>
                </a:lnTo>
                <a:lnTo>
                  <a:pt x="1262823" y="1162682"/>
                </a:lnTo>
                <a:lnTo>
                  <a:pt x="1269466" y="1121092"/>
                </a:lnTo>
                <a:lnTo>
                  <a:pt x="1269466" y="130365"/>
                </a:lnTo>
                <a:lnTo>
                  <a:pt x="1262823" y="88770"/>
                </a:lnTo>
                <a:lnTo>
                  <a:pt x="1244248" y="52935"/>
                </a:lnTo>
                <a:lnTo>
                  <a:pt x="1215771" y="24861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48153" y="2549063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69461" y="1121104"/>
                </a:moveTo>
                <a:lnTo>
                  <a:pt x="1262818" y="1162691"/>
                </a:lnTo>
                <a:lnTo>
                  <a:pt x="1244242" y="1198522"/>
                </a:lnTo>
                <a:lnTo>
                  <a:pt x="1215764" y="1226596"/>
                </a:lnTo>
                <a:lnTo>
                  <a:pt x="1179417" y="1244909"/>
                </a:lnTo>
                <a:lnTo>
                  <a:pt x="1137231" y="1251458"/>
                </a:lnTo>
                <a:lnTo>
                  <a:pt x="132230" y="1251458"/>
                </a:lnTo>
                <a:lnTo>
                  <a:pt x="90044" y="1244909"/>
                </a:lnTo>
                <a:lnTo>
                  <a:pt x="53697" y="1226596"/>
                </a:lnTo>
                <a:lnTo>
                  <a:pt x="25219" y="1198522"/>
                </a:lnTo>
                <a:lnTo>
                  <a:pt x="6643" y="1162691"/>
                </a:lnTo>
                <a:lnTo>
                  <a:pt x="0" y="1121104"/>
                </a:lnTo>
                <a:lnTo>
                  <a:pt x="0" y="130367"/>
                </a:lnTo>
                <a:lnTo>
                  <a:pt x="6643" y="88774"/>
                </a:lnTo>
                <a:lnTo>
                  <a:pt x="25219" y="52938"/>
                </a:lnTo>
                <a:lnTo>
                  <a:pt x="53697" y="24863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3"/>
                </a:lnTo>
                <a:lnTo>
                  <a:pt x="1244242" y="52938"/>
                </a:lnTo>
                <a:lnTo>
                  <a:pt x="1262818" y="88774"/>
                </a:lnTo>
                <a:lnTo>
                  <a:pt x="1269461" y="130367"/>
                </a:lnTo>
                <a:lnTo>
                  <a:pt x="1269461" y="11211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48178" y="4558309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44248" y="1198525"/>
                </a:moveTo>
                <a:lnTo>
                  <a:pt x="25221" y="1198525"/>
                </a:lnTo>
                <a:lnTo>
                  <a:pt x="53700" y="1226597"/>
                </a:lnTo>
                <a:lnTo>
                  <a:pt x="90048" y="1244909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9"/>
                </a:lnTo>
                <a:lnTo>
                  <a:pt x="1215771" y="1226597"/>
                </a:lnTo>
                <a:lnTo>
                  <a:pt x="1244248" y="1198525"/>
                </a:lnTo>
                <a:close/>
              </a:path>
              <a:path w="1270000" h="1251585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25221" y="52932"/>
                </a:lnTo>
                <a:lnTo>
                  <a:pt x="6644" y="88764"/>
                </a:lnTo>
                <a:lnTo>
                  <a:pt x="0" y="130352"/>
                </a:lnTo>
                <a:lnTo>
                  <a:pt x="0" y="1121105"/>
                </a:lnTo>
                <a:lnTo>
                  <a:pt x="6644" y="1162693"/>
                </a:lnTo>
                <a:lnTo>
                  <a:pt x="1262823" y="1162693"/>
                </a:lnTo>
                <a:lnTo>
                  <a:pt x="1269466" y="1121105"/>
                </a:lnTo>
                <a:lnTo>
                  <a:pt x="1269466" y="130352"/>
                </a:lnTo>
                <a:lnTo>
                  <a:pt x="1262823" y="88764"/>
                </a:lnTo>
                <a:lnTo>
                  <a:pt x="1244248" y="52932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948153" y="4558302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69461" y="1121104"/>
                </a:moveTo>
                <a:lnTo>
                  <a:pt x="1262818" y="1162697"/>
                </a:lnTo>
                <a:lnTo>
                  <a:pt x="1244242" y="1198532"/>
                </a:lnTo>
                <a:lnTo>
                  <a:pt x="1215764" y="1226608"/>
                </a:lnTo>
                <a:lnTo>
                  <a:pt x="1179417" y="1244921"/>
                </a:lnTo>
                <a:lnTo>
                  <a:pt x="1137231" y="1251471"/>
                </a:lnTo>
                <a:lnTo>
                  <a:pt x="132230" y="1251471"/>
                </a:lnTo>
                <a:lnTo>
                  <a:pt x="90044" y="1244921"/>
                </a:lnTo>
                <a:lnTo>
                  <a:pt x="53697" y="1226608"/>
                </a:lnTo>
                <a:lnTo>
                  <a:pt x="25219" y="1198532"/>
                </a:lnTo>
                <a:lnTo>
                  <a:pt x="6643" y="1162697"/>
                </a:lnTo>
                <a:lnTo>
                  <a:pt x="0" y="1121104"/>
                </a:lnTo>
                <a:lnTo>
                  <a:pt x="0" y="130367"/>
                </a:lnTo>
                <a:lnTo>
                  <a:pt x="6643" y="88774"/>
                </a:lnTo>
                <a:lnTo>
                  <a:pt x="25219" y="52938"/>
                </a:lnTo>
                <a:lnTo>
                  <a:pt x="53697" y="24863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3"/>
                </a:lnTo>
                <a:lnTo>
                  <a:pt x="1244242" y="52938"/>
                </a:lnTo>
                <a:lnTo>
                  <a:pt x="1262818" y="88774"/>
                </a:lnTo>
                <a:lnTo>
                  <a:pt x="1269461" y="130367"/>
                </a:lnTo>
                <a:lnTo>
                  <a:pt x="1269461" y="11211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948178" y="6479768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6" y="130352"/>
                </a:moveTo>
                <a:lnTo>
                  <a:pt x="0" y="130352"/>
                </a:lnTo>
                <a:lnTo>
                  <a:pt x="0" y="1121092"/>
                </a:lnTo>
                <a:lnTo>
                  <a:pt x="6644" y="1162687"/>
                </a:lnTo>
                <a:lnTo>
                  <a:pt x="25221" y="1198522"/>
                </a:lnTo>
                <a:lnTo>
                  <a:pt x="53700" y="1226596"/>
                </a:lnTo>
                <a:lnTo>
                  <a:pt x="90048" y="1244909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9"/>
                </a:lnTo>
                <a:lnTo>
                  <a:pt x="1215771" y="1226596"/>
                </a:lnTo>
                <a:lnTo>
                  <a:pt x="1244248" y="1198522"/>
                </a:lnTo>
                <a:lnTo>
                  <a:pt x="1262823" y="1162687"/>
                </a:lnTo>
                <a:lnTo>
                  <a:pt x="1269466" y="1121092"/>
                </a:lnTo>
                <a:lnTo>
                  <a:pt x="1269466" y="130352"/>
                </a:lnTo>
                <a:close/>
              </a:path>
              <a:path w="1270000" h="1251584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8C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948153" y="6479768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1" y="1121091"/>
                </a:moveTo>
                <a:lnTo>
                  <a:pt x="1262818" y="1162684"/>
                </a:lnTo>
                <a:lnTo>
                  <a:pt x="1244242" y="1198520"/>
                </a:lnTo>
                <a:lnTo>
                  <a:pt x="1215764" y="1226595"/>
                </a:lnTo>
                <a:lnTo>
                  <a:pt x="1179417" y="1244909"/>
                </a:lnTo>
                <a:lnTo>
                  <a:pt x="1137231" y="1251458"/>
                </a:lnTo>
                <a:lnTo>
                  <a:pt x="132230" y="1251458"/>
                </a:lnTo>
                <a:lnTo>
                  <a:pt x="90044" y="1244909"/>
                </a:lnTo>
                <a:lnTo>
                  <a:pt x="53697" y="1226595"/>
                </a:lnTo>
                <a:lnTo>
                  <a:pt x="25219" y="1198520"/>
                </a:lnTo>
                <a:lnTo>
                  <a:pt x="6643" y="1162684"/>
                </a:lnTo>
                <a:lnTo>
                  <a:pt x="0" y="1121091"/>
                </a:lnTo>
                <a:lnTo>
                  <a:pt x="0" y="130354"/>
                </a:lnTo>
                <a:lnTo>
                  <a:pt x="6643" y="88767"/>
                </a:lnTo>
                <a:lnTo>
                  <a:pt x="25219" y="52935"/>
                </a:lnTo>
                <a:lnTo>
                  <a:pt x="53697" y="24862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2"/>
                </a:lnTo>
                <a:lnTo>
                  <a:pt x="1244242" y="52935"/>
                </a:lnTo>
                <a:lnTo>
                  <a:pt x="1262818" y="88767"/>
                </a:lnTo>
                <a:lnTo>
                  <a:pt x="1269461" y="130354"/>
                </a:lnTo>
                <a:lnTo>
                  <a:pt x="1269461" y="11210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0521188" y="5238750"/>
            <a:ext cx="6458712" cy="41040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900" b="1" spc="-100" dirty="0">
                <a:solidFill>
                  <a:srgbClr val="43546D"/>
                </a:solidFill>
                <a:latin typeface="Arial"/>
                <a:cs typeface="Arial"/>
              </a:rPr>
              <a:t>Challenges</a:t>
            </a:r>
            <a:endParaRPr sz="3900">
              <a:latin typeface="Arial"/>
              <a:cs typeface="Arial"/>
            </a:endParaRPr>
          </a:p>
          <a:p>
            <a:pPr marL="31750" marR="5080" indent="-10160">
              <a:lnSpc>
                <a:spcPct val="313400"/>
              </a:lnSpc>
              <a:spcBef>
                <a:spcPts val="385"/>
              </a:spcBef>
            </a:pPr>
            <a:r>
              <a:rPr lang="en-US" sz="3900" b="1" spc="-35" dirty="0" smtClean="0">
                <a:solidFill>
                  <a:srgbClr val="43546D"/>
                </a:solidFill>
                <a:latin typeface="Arial"/>
                <a:cs typeface="Arial"/>
              </a:rPr>
              <a:t>Future</a:t>
            </a:r>
            <a:r>
              <a:rPr sz="3900" b="1" spc="-35" smtClean="0">
                <a:solidFill>
                  <a:srgbClr val="43546D"/>
                </a:solidFill>
                <a:latin typeface="Arial"/>
                <a:cs typeface="Arial"/>
              </a:rPr>
              <a:t>re</a:t>
            </a:r>
            <a:r>
              <a:rPr sz="3900" b="1" spc="-135" smtClean="0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sz="3900" b="1" spc="-25">
                <a:solidFill>
                  <a:srgbClr val="43546D"/>
                </a:solidFill>
                <a:latin typeface="Arial"/>
                <a:cs typeface="Arial"/>
              </a:rPr>
              <a:t>Work  </a:t>
            </a:r>
            <a:endParaRPr lang="ar-SA" sz="3900" b="1" spc="-25" dirty="0" smtClean="0">
              <a:solidFill>
                <a:srgbClr val="43546D"/>
              </a:solidFill>
              <a:latin typeface="Arial"/>
              <a:cs typeface="Arial"/>
            </a:endParaRPr>
          </a:p>
          <a:p>
            <a:pPr marL="31750" marR="5080" indent="-10160">
              <a:lnSpc>
                <a:spcPct val="313400"/>
              </a:lnSpc>
              <a:spcBef>
                <a:spcPts val="385"/>
              </a:spcBef>
            </a:pPr>
            <a:r>
              <a:rPr sz="3900" b="1" spc="-120" smtClean="0">
                <a:solidFill>
                  <a:srgbClr val="43546D"/>
                </a:solidFill>
                <a:latin typeface="Arial"/>
                <a:cs typeface="Arial"/>
              </a:rPr>
              <a:t>Concl</a:t>
            </a:r>
            <a:r>
              <a:rPr lang="en-US" sz="3900" b="1" spc="-120" dirty="0" smtClean="0">
                <a:solidFill>
                  <a:srgbClr val="43546D"/>
                </a:solidFill>
                <a:latin typeface="Arial"/>
                <a:cs typeface="Arial"/>
              </a:rPr>
              <a:t>u</a:t>
            </a:r>
            <a:r>
              <a:rPr sz="3900" b="1" spc="-120" smtClean="0">
                <a:solidFill>
                  <a:srgbClr val="43546D"/>
                </a:solidFill>
                <a:latin typeface="Arial"/>
                <a:cs typeface="Arial"/>
              </a:rPr>
              <a:t>sion</a:t>
            </a:r>
            <a:endParaRPr sz="39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948178" y="8332952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25221" y="52932"/>
                </a:lnTo>
                <a:lnTo>
                  <a:pt x="6644" y="88764"/>
                </a:lnTo>
                <a:lnTo>
                  <a:pt x="0" y="130352"/>
                </a:lnTo>
                <a:lnTo>
                  <a:pt x="0" y="1121101"/>
                </a:lnTo>
                <a:lnTo>
                  <a:pt x="6644" y="1162690"/>
                </a:lnTo>
                <a:lnTo>
                  <a:pt x="25221" y="1198523"/>
                </a:lnTo>
                <a:lnTo>
                  <a:pt x="53700" y="1226597"/>
                </a:lnTo>
                <a:lnTo>
                  <a:pt x="90048" y="1244910"/>
                </a:lnTo>
                <a:lnTo>
                  <a:pt x="132232" y="1251459"/>
                </a:lnTo>
                <a:lnTo>
                  <a:pt x="1137234" y="1251459"/>
                </a:lnTo>
                <a:lnTo>
                  <a:pt x="1179423" y="1244910"/>
                </a:lnTo>
                <a:lnTo>
                  <a:pt x="1215771" y="1226597"/>
                </a:lnTo>
                <a:lnTo>
                  <a:pt x="1244248" y="1198523"/>
                </a:lnTo>
                <a:lnTo>
                  <a:pt x="1262823" y="1162690"/>
                </a:lnTo>
                <a:lnTo>
                  <a:pt x="1269466" y="1121101"/>
                </a:lnTo>
                <a:lnTo>
                  <a:pt x="1269466" y="130352"/>
                </a:lnTo>
                <a:lnTo>
                  <a:pt x="1262823" y="88764"/>
                </a:lnTo>
                <a:lnTo>
                  <a:pt x="1244248" y="52932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A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948153" y="8332954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1" y="1121098"/>
                </a:moveTo>
                <a:lnTo>
                  <a:pt x="1262818" y="1162688"/>
                </a:lnTo>
                <a:lnTo>
                  <a:pt x="1244242" y="1198521"/>
                </a:lnTo>
                <a:lnTo>
                  <a:pt x="1215764" y="1226595"/>
                </a:lnTo>
                <a:lnTo>
                  <a:pt x="1179417" y="1244908"/>
                </a:lnTo>
                <a:lnTo>
                  <a:pt x="1137231" y="1251457"/>
                </a:lnTo>
                <a:lnTo>
                  <a:pt x="132230" y="1251457"/>
                </a:lnTo>
                <a:lnTo>
                  <a:pt x="90044" y="1244908"/>
                </a:lnTo>
                <a:lnTo>
                  <a:pt x="53697" y="1226595"/>
                </a:lnTo>
                <a:lnTo>
                  <a:pt x="25219" y="1198521"/>
                </a:lnTo>
                <a:lnTo>
                  <a:pt x="6643" y="1162688"/>
                </a:lnTo>
                <a:lnTo>
                  <a:pt x="0" y="1121098"/>
                </a:lnTo>
                <a:lnTo>
                  <a:pt x="0" y="130354"/>
                </a:lnTo>
                <a:lnTo>
                  <a:pt x="6643" y="88767"/>
                </a:lnTo>
                <a:lnTo>
                  <a:pt x="25219" y="52935"/>
                </a:lnTo>
                <a:lnTo>
                  <a:pt x="53697" y="24862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2"/>
                </a:lnTo>
                <a:lnTo>
                  <a:pt x="1244242" y="52935"/>
                </a:lnTo>
                <a:lnTo>
                  <a:pt x="1262818" y="88767"/>
                </a:lnTo>
                <a:lnTo>
                  <a:pt x="1269461" y="130354"/>
                </a:lnTo>
                <a:lnTo>
                  <a:pt x="1269461" y="112109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5"/>
          <p:cNvSpPr/>
          <p:nvPr/>
        </p:nvSpPr>
        <p:spPr>
          <a:xfrm>
            <a:off x="641350" y="2571750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44248" y="1198517"/>
                </a:moveTo>
                <a:lnTo>
                  <a:pt x="25221" y="1198517"/>
                </a:lnTo>
                <a:lnTo>
                  <a:pt x="53700" y="1226593"/>
                </a:lnTo>
                <a:lnTo>
                  <a:pt x="90048" y="1244907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7"/>
                </a:lnTo>
                <a:lnTo>
                  <a:pt x="1215771" y="1226593"/>
                </a:lnTo>
                <a:lnTo>
                  <a:pt x="1244248" y="1198517"/>
                </a:lnTo>
                <a:close/>
              </a:path>
              <a:path w="1270000" h="1251585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1"/>
                </a:lnTo>
                <a:lnTo>
                  <a:pt x="25221" y="52935"/>
                </a:lnTo>
                <a:lnTo>
                  <a:pt x="6644" y="88770"/>
                </a:lnTo>
                <a:lnTo>
                  <a:pt x="0" y="130365"/>
                </a:lnTo>
                <a:lnTo>
                  <a:pt x="0" y="1121092"/>
                </a:lnTo>
                <a:lnTo>
                  <a:pt x="6644" y="1162682"/>
                </a:lnTo>
                <a:lnTo>
                  <a:pt x="1262823" y="1162682"/>
                </a:lnTo>
                <a:lnTo>
                  <a:pt x="1269466" y="1121092"/>
                </a:lnTo>
                <a:lnTo>
                  <a:pt x="1269466" y="130365"/>
                </a:lnTo>
                <a:lnTo>
                  <a:pt x="1262823" y="88770"/>
                </a:lnTo>
                <a:lnTo>
                  <a:pt x="1244248" y="52935"/>
                </a:lnTo>
                <a:lnTo>
                  <a:pt x="1215771" y="24861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6"/>
          <p:cNvSpPr/>
          <p:nvPr/>
        </p:nvSpPr>
        <p:spPr>
          <a:xfrm>
            <a:off x="641325" y="2571746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69461" y="1121104"/>
                </a:moveTo>
                <a:lnTo>
                  <a:pt x="1262818" y="1162691"/>
                </a:lnTo>
                <a:lnTo>
                  <a:pt x="1244242" y="1198522"/>
                </a:lnTo>
                <a:lnTo>
                  <a:pt x="1215764" y="1226596"/>
                </a:lnTo>
                <a:lnTo>
                  <a:pt x="1179417" y="1244909"/>
                </a:lnTo>
                <a:lnTo>
                  <a:pt x="1137231" y="1251458"/>
                </a:lnTo>
                <a:lnTo>
                  <a:pt x="132230" y="1251458"/>
                </a:lnTo>
                <a:lnTo>
                  <a:pt x="90044" y="1244909"/>
                </a:lnTo>
                <a:lnTo>
                  <a:pt x="53697" y="1226596"/>
                </a:lnTo>
                <a:lnTo>
                  <a:pt x="25219" y="1198522"/>
                </a:lnTo>
                <a:lnTo>
                  <a:pt x="6643" y="1162691"/>
                </a:lnTo>
                <a:lnTo>
                  <a:pt x="0" y="1121104"/>
                </a:lnTo>
                <a:lnTo>
                  <a:pt x="0" y="130367"/>
                </a:lnTo>
                <a:lnTo>
                  <a:pt x="6643" y="88774"/>
                </a:lnTo>
                <a:lnTo>
                  <a:pt x="25219" y="52938"/>
                </a:lnTo>
                <a:lnTo>
                  <a:pt x="53697" y="24863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3"/>
                </a:lnTo>
                <a:lnTo>
                  <a:pt x="1244242" y="52938"/>
                </a:lnTo>
                <a:lnTo>
                  <a:pt x="1262818" y="88774"/>
                </a:lnTo>
                <a:lnTo>
                  <a:pt x="1269461" y="130367"/>
                </a:lnTo>
                <a:lnTo>
                  <a:pt x="1269461" y="11211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7"/>
          <p:cNvSpPr/>
          <p:nvPr/>
        </p:nvSpPr>
        <p:spPr>
          <a:xfrm>
            <a:off x="641350" y="4400550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44248" y="1198525"/>
                </a:moveTo>
                <a:lnTo>
                  <a:pt x="25221" y="1198525"/>
                </a:lnTo>
                <a:lnTo>
                  <a:pt x="53700" y="1226597"/>
                </a:lnTo>
                <a:lnTo>
                  <a:pt x="90048" y="1244909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9"/>
                </a:lnTo>
                <a:lnTo>
                  <a:pt x="1215771" y="1226597"/>
                </a:lnTo>
                <a:lnTo>
                  <a:pt x="1244248" y="1198525"/>
                </a:lnTo>
                <a:close/>
              </a:path>
              <a:path w="1270000" h="1251585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25221" y="52932"/>
                </a:lnTo>
                <a:lnTo>
                  <a:pt x="6644" y="88764"/>
                </a:lnTo>
                <a:lnTo>
                  <a:pt x="0" y="130352"/>
                </a:lnTo>
                <a:lnTo>
                  <a:pt x="0" y="1121105"/>
                </a:lnTo>
                <a:lnTo>
                  <a:pt x="6644" y="1162693"/>
                </a:lnTo>
                <a:lnTo>
                  <a:pt x="1262823" y="1162693"/>
                </a:lnTo>
                <a:lnTo>
                  <a:pt x="1269466" y="1121105"/>
                </a:lnTo>
                <a:lnTo>
                  <a:pt x="1269466" y="130352"/>
                </a:lnTo>
                <a:lnTo>
                  <a:pt x="1262823" y="88764"/>
                </a:lnTo>
                <a:lnTo>
                  <a:pt x="1244248" y="52932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8"/>
          <p:cNvSpPr/>
          <p:nvPr/>
        </p:nvSpPr>
        <p:spPr>
          <a:xfrm>
            <a:off x="641325" y="4400543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5">
                <a:moveTo>
                  <a:pt x="1269461" y="1121104"/>
                </a:moveTo>
                <a:lnTo>
                  <a:pt x="1262818" y="1162697"/>
                </a:lnTo>
                <a:lnTo>
                  <a:pt x="1244242" y="1198532"/>
                </a:lnTo>
                <a:lnTo>
                  <a:pt x="1215764" y="1226608"/>
                </a:lnTo>
                <a:lnTo>
                  <a:pt x="1179417" y="1244921"/>
                </a:lnTo>
                <a:lnTo>
                  <a:pt x="1137231" y="1251471"/>
                </a:lnTo>
                <a:lnTo>
                  <a:pt x="132230" y="1251471"/>
                </a:lnTo>
                <a:lnTo>
                  <a:pt x="90044" y="1244921"/>
                </a:lnTo>
                <a:lnTo>
                  <a:pt x="53697" y="1226608"/>
                </a:lnTo>
                <a:lnTo>
                  <a:pt x="25219" y="1198532"/>
                </a:lnTo>
                <a:lnTo>
                  <a:pt x="6643" y="1162697"/>
                </a:lnTo>
                <a:lnTo>
                  <a:pt x="0" y="1121104"/>
                </a:lnTo>
                <a:lnTo>
                  <a:pt x="0" y="130367"/>
                </a:lnTo>
                <a:lnTo>
                  <a:pt x="6643" y="88774"/>
                </a:lnTo>
                <a:lnTo>
                  <a:pt x="25219" y="52938"/>
                </a:lnTo>
                <a:lnTo>
                  <a:pt x="53697" y="24863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3"/>
                </a:lnTo>
                <a:lnTo>
                  <a:pt x="1244242" y="52938"/>
                </a:lnTo>
                <a:lnTo>
                  <a:pt x="1262818" y="88774"/>
                </a:lnTo>
                <a:lnTo>
                  <a:pt x="1269461" y="130367"/>
                </a:lnTo>
                <a:lnTo>
                  <a:pt x="1269461" y="11211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9"/>
          <p:cNvSpPr/>
          <p:nvPr/>
        </p:nvSpPr>
        <p:spPr>
          <a:xfrm>
            <a:off x="641350" y="6153150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6" y="130352"/>
                </a:moveTo>
                <a:lnTo>
                  <a:pt x="0" y="130352"/>
                </a:lnTo>
                <a:lnTo>
                  <a:pt x="0" y="1121092"/>
                </a:lnTo>
                <a:lnTo>
                  <a:pt x="6644" y="1162687"/>
                </a:lnTo>
                <a:lnTo>
                  <a:pt x="25221" y="1198522"/>
                </a:lnTo>
                <a:lnTo>
                  <a:pt x="53700" y="1226596"/>
                </a:lnTo>
                <a:lnTo>
                  <a:pt x="90048" y="1244909"/>
                </a:lnTo>
                <a:lnTo>
                  <a:pt x="132232" y="1251458"/>
                </a:lnTo>
                <a:lnTo>
                  <a:pt x="1137234" y="1251458"/>
                </a:lnTo>
                <a:lnTo>
                  <a:pt x="1179423" y="1244909"/>
                </a:lnTo>
                <a:lnTo>
                  <a:pt x="1215771" y="1226596"/>
                </a:lnTo>
                <a:lnTo>
                  <a:pt x="1244248" y="1198522"/>
                </a:lnTo>
                <a:lnTo>
                  <a:pt x="1262823" y="1162687"/>
                </a:lnTo>
                <a:lnTo>
                  <a:pt x="1269466" y="1121092"/>
                </a:lnTo>
                <a:lnTo>
                  <a:pt x="1269466" y="130352"/>
                </a:lnTo>
                <a:close/>
              </a:path>
              <a:path w="1270000" h="1251584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8C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0"/>
          <p:cNvSpPr/>
          <p:nvPr/>
        </p:nvSpPr>
        <p:spPr>
          <a:xfrm>
            <a:off x="641325" y="6153150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1" y="1121091"/>
                </a:moveTo>
                <a:lnTo>
                  <a:pt x="1262818" y="1162684"/>
                </a:lnTo>
                <a:lnTo>
                  <a:pt x="1244242" y="1198520"/>
                </a:lnTo>
                <a:lnTo>
                  <a:pt x="1215764" y="1226595"/>
                </a:lnTo>
                <a:lnTo>
                  <a:pt x="1179417" y="1244909"/>
                </a:lnTo>
                <a:lnTo>
                  <a:pt x="1137231" y="1251458"/>
                </a:lnTo>
                <a:lnTo>
                  <a:pt x="132230" y="1251458"/>
                </a:lnTo>
                <a:lnTo>
                  <a:pt x="90044" y="1244909"/>
                </a:lnTo>
                <a:lnTo>
                  <a:pt x="53697" y="1226595"/>
                </a:lnTo>
                <a:lnTo>
                  <a:pt x="25219" y="1198520"/>
                </a:lnTo>
                <a:lnTo>
                  <a:pt x="6643" y="1162684"/>
                </a:lnTo>
                <a:lnTo>
                  <a:pt x="0" y="1121091"/>
                </a:lnTo>
                <a:lnTo>
                  <a:pt x="0" y="130354"/>
                </a:lnTo>
                <a:lnTo>
                  <a:pt x="6643" y="88767"/>
                </a:lnTo>
                <a:lnTo>
                  <a:pt x="25219" y="52935"/>
                </a:lnTo>
                <a:lnTo>
                  <a:pt x="53697" y="24862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2"/>
                </a:lnTo>
                <a:lnTo>
                  <a:pt x="1244242" y="52935"/>
                </a:lnTo>
                <a:lnTo>
                  <a:pt x="1262818" y="88767"/>
                </a:lnTo>
                <a:lnTo>
                  <a:pt x="1269461" y="130354"/>
                </a:lnTo>
                <a:lnTo>
                  <a:pt x="1269461" y="112109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2"/>
          <p:cNvSpPr/>
          <p:nvPr/>
        </p:nvSpPr>
        <p:spPr>
          <a:xfrm>
            <a:off x="641350" y="7981950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137234" y="0"/>
                </a:moveTo>
                <a:lnTo>
                  <a:pt x="132232" y="0"/>
                </a:lnTo>
                <a:lnTo>
                  <a:pt x="90048" y="6548"/>
                </a:lnTo>
                <a:lnTo>
                  <a:pt x="53700" y="24860"/>
                </a:lnTo>
                <a:lnTo>
                  <a:pt x="25221" y="52932"/>
                </a:lnTo>
                <a:lnTo>
                  <a:pt x="6644" y="88764"/>
                </a:lnTo>
                <a:lnTo>
                  <a:pt x="0" y="130352"/>
                </a:lnTo>
                <a:lnTo>
                  <a:pt x="0" y="1121101"/>
                </a:lnTo>
                <a:lnTo>
                  <a:pt x="6644" y="1162690"/>
                </a:lnTo>
                <a:lnTo>
                  <a:pt x="25221" y="1198523"/>
                </a:lnTo>
                <a:lnTo>
                  <a:pt x="53700" y="1226597"/>
                </a:lnTo>
                <a:lnTo>
                  <a:pt x="90048" y="1244910"/>
                </a:lnTo>
                <a:lnTo>
                  <a:pt x="132232" y="1251459"/>
                </a:lnTo>
                <a:lnTo>
                  <a:pt x="1137234" y="1251459"/>
                </a:lnTo>
                <a:lnTo>
                  <a:pt x="1179423" y="1244910"/>
                </a:lnTo>
                <a:lnTo>
                  <a:pt x="1215771" y="1226597"/>
                </a:lnTo>
                <a:lnTo>
                  <a:pt x="1244248" y="1198523"/>
                </a:lnTo>
                <a:lnTo>
                  <a:pt x="1262823" y="1162690"/>
                </a:lnTo>
                <a:lnTo>
                  <a:pt x="1269466" y="1121101"/>
                </a:lnTo>
                <a:lnTo>
                  <a:pt x="1269466" y="130352"/>
                </a:lnTo>
                <a:lnTo>
                  <a:pt x="1262823" y="88764"/>
                </a:lnTo>
                <a:lnTo>
                  <a:pt x="1244248" y="52932"/>
                </a:lnTo>
                <a:lnTo>
                  <a:pt x="1215771" y="24860"/>
                </a:lnTo>
                <a:lnTo>
                  <a:pt x="1179423" y="6548"/>
                </a:lnTo>
                <a:lnTo>
                  <a:pt x="1137234" y="0"/>
                </a:lnTo>
                <a:close/>
              </a:path>
            </a:pathLst>
          </a:custGeom>
          <a:solidFill>
            <a:srgbClr val="00A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3"/>
          <p:cNvSpPr/>
          <p:nvPr/>
        </p:nvSpPr>
        <p:spPr>
          <a:xfrm>
            <a:off x="641325" y="7981952"/>
            <a:ext cx="1270000" cy="1251585"/>
          </a:xfrm>
          <a:custGeom>
            <a:avLst/>
            <a:gdLst/>
            <a:ahLst/>
            <a:cxnLst/>
            <a:rect l="l" t="t" r="r" b="b"/>
            <a:pathLst>
              <a:path w="1270000" h="1251584">
                <a:moveTo>
                  <a:pt x="1269461" y="1121098"/>
                </a:moveTo>
                <a:lnTo>
                  <a:pt x="1262818" y="1162688"/>
                </a:lnTo>
                <a:lnTo>
                  <a:pt x="1244242" y="1198521"/>
                </a:lnTo>
                <a:lnTo>
                  <a:pt x="1215764" y="1226595"/>
                </a:lnTo>
                <a:lnTo>
                  <a:pt x="1179417" y="1244908"/>
                </a:lnTo>
                <a:lnTo>
                  <a:pt x="1137231" y="1251457"/>
                </a:lnTo>
                <a:lnTo>
                  <a:pt x="132230" y="1251457"/>
                </a:lnTo>
                <a:lnTo>
                  <a:pt x="90044" y="1244908"/>
                </a:lnTo>
                <a:lnTo>
                  <a:pt x="53697" y="1226595"/>
                </a:lnTo>
                <a:lnTo>
                  <a:pt x="25219" y="1198521"/>
                </a:lnTo>
                <a:lnTo>
                  <a:pt x="6643" y="1162688"/>
                </a:lnTo>
                <a:lnTo>
                  <a:pt x="0" y="1121098"/>
                </a:lnTo>
                <a:lnTo>
                  <a:pt x="0" y="130354"/>
                </a:lnTo>
                <a:lnTo>
                  <a:pt x="6643" y="88767"/>
                </a:lnTo>
                <a:lnTo>
                  <a:pt x="25219" y="52935"/>
                </a:lnTo>
                <a:lnTo>
                  <a:pt x="53697" y="24862"/>
                </a:lnTo>
                <a:lnTo>
                  <a:pt x="90044" y="6549"/>
                </a:lnTo>
                <a:lnTo>
                  <a:pt x="132230" y="0"/>
                </a:lnTo>
                <a:lnTo>
                  <a:pt x="1137231" y="0"/>
                </a:lnTo>
                <a:lnTo>
                  <a:pt x="1179417" y="6549"/>
                </a:lnTo>
                <a:lnTo>
                  <a:pt x="1215764" y="24862"/>
                </a:lnTo>
                <a:lnTo>
                  <a:pt x="1244242" y="52935"/>
                </a:lnTo>
                <a:lnTo>
                  <a:pt x="1262818" y="88767"/>
                </a:lnTo>
                <a:lnTo>
                  <a:pt x="1269461" y="130354"/>
                </a:lnTo>
                <a:lnTo>
                  <a:pt x="1269461" y="112109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3993" y="399603"/>
            <a:ext cx="15062557" cy="1942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5535" marR="5080" indent="-1093470">
              <a:lnSpc>
                <a:spcPct val="146100"/>
              </a:lnSpc>
            </a:pPr>
            <a:r>
              <a:rPr lang="en-US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Parent</a:t>
            </a:r>
          </a:p>
          <a:p>
            <a:pPr marL="1105535" marR="5080" indent="-1093470">
              <a:lnSpc>
                <a:spcPct val="146100"/>
              </a:lnSpc>
            </a:pPr>
            <a:r>
              <a:rPr lang="ar-SA" sz="4600" b="1" spc="-45" dirty="0" smtClean="0">
                <a:solidFill>
                  <a:srgbClr val="43546D"/>
                </a:solidFill>
                <a:latin typeface="Arial"/>
                <a:cs typeface="Arial"/>
              </a:rPr>
              <a:t>      </a:t>
            </a:r>
            <a:r>
              <a:rPr lang="en-US" sz="440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Design new game</a:t>
            </a:r>
          </a:p>
        </p:txBody>
      </p:sp>
      <p:sp>
        <p:nvSpPr>
          <p:cNvPr id="3" name="object 3"/>
          <p:cNvSpPr/>
          <p:nvPr/>
        </p:nvSpPr>
        <p:spPr>
          <a:xfrm>
            <a:off x="972736" y="1850186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50" y="41262"/>
                </a:moveTo>
                <a:lnTo>
                  <a:pt x="0" y="41262"/>
                </a:lnTo>
                <a:lnTo>
                  <a:pt x="0" y="354876"/>
                </a:lnTo>
                <a:lnTo>
                  <a:pt x="3270" y="371069"/>
                </a:lnTo>
                <a:lnTo>
                  <a:pt x="12238" y="384170"/>
                </a:lnTo>
                <a:lnTo>
                  <a:pt x="25637" y="392939"/>
                </a:lnTo>
                <a:lnTo>
                  <a:pt x="42202" y="396138"/>
                </a:lnTo>
                <a:lnTo>
                  <a:pt x="362948" y="396138"/>
                </a:lnTo>
                <a:lnTo>
                  <a:pt x="379507" y="392939"/>
                </a:lnTo>
                <a:lnTo>
                  <a:pt x="392907" y="384170"/>
                </a:lnTo>
                <a:lnTo>
                  <a:pt x="401878" y="371069"/>
                </a:lnTo>
                <a:lnTo>
                  <a:pt x="405150" y="354876"/>
                </a:lnTo>
                <a:lnTo>
                  <a:pt x="405150" y="41262"/>
                </a:lnTo>
                <a:close/>
              </a:path>
              <a:path w="405765" h="396239">
                <a:moveTo>
                  <a:pt x="362948" y="0"/>
                </a:moveTo>
                <a:lnTo>
                  <a:pt x="42202" y="0"/>
                </a:lnTo>
                <a:lnTo>
                  <a:pt x="25637" y="3196"/>
                </a:lnTo>
                <a:lnTo>
                  <a:pt x="12238" y="11963"/>
                </a:lnTo>
                <a:lnTo>
                  <a:pt x="3270" y="25063"/>
                </a:lnTo>
                <a:lnTo>
                  <a:pt x="401878" y="25063"/>
                </a:lnTo>
                <a:lnTo>
                  <a:pt x="392907" y="11963"/>
                </a:lnTo>
                <a:lnTo>
                  <a:pt x="379507" y="3196"/>
                </a:lnTo>
                <a:lnTo>
                  <a:pt x="362948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2739" y="1850185"/>
            <a:ext cx="405765" cy="396240"/>
          </a:xfrm>
          <a:custGeom>
            <a:avLst/>
            <a:gdLst/>
            <a:ahLst/>
            <a:cxnLst/>
            <a:rect l="l" t="t" r="r" b="b"/>
            <a:pathLst>
              <a:path w="405765" h="396239">
                <a:moveTo>
                  <a:pt x="405146" y="354881"/>
                </a:moveTo>
                <a:lnTo>
                  <a:pt x="401875" y="371076"/>
                </a:lnTo>
                <a:lnTo>
                  <a:pt x="392907" y="384178"/>
                </a:lnTo>
                <a:lnTo>
                  <a:pt x="379508" y="392947"/>
                </a:lnTo>
                <a:lnTo>
                  <a:pt x="362945" y="396145"/>
                </a:lnTo>
                <a:lnTo>
                  <a:pt x="42202" y="396145"/>
                </a:lnTo>
                <a:lnTo>
                  <a:pt x="25638" y="392947"/>
                </a:lnTo>
                <a:lnTo>
                  <a:pt x="12238" y="384178"/>
                </a:lnTo>
                <a:lnTo>
                  <a:pt x="3270" y="371076"/>
                </a:lnTo>
                <a:lnTo>
                  <a:pt x="0" y="354881"/>
                </a:lnTo>
                <a:lnTo>
                  <a:pt x="0" y="41263"/>
                </a:lnTo>
                <a:lnTo>
                  <a:pt x="3270" y="25068"/>
                </a:lnTo>
                <a:lnTo>
                  <a:pt x="12238" y="11967"/>
                </a:lnTo>
                <a:lnTo>
                  <a:pt x="25638" y="3198"/>
                </a:lnTo>
                <a:lnTo>
                  <a:pt x="42202" y="0"/>
                </a:lnTo>
                <a:lnTo>
                  <a:pt x="362945" y="0"/>
                </a:lnTo>
                <a:lnTo>
                  <a:pt x="379508" y="3198"/>
                </a:lnTo>
                <a:lnTo>
                  <a:pt x="392907" y="11967"/>
                </a:lnTo>
                <a:lnTo>
                  <a:pt x="401875" y="25068"/>
                </a:lnTo>
                <a:lnTo>
                  <a:pt x="405146" y="41263"/>
                </a:lnTo>
                <a:lnTo>
                  <a:pt x="405146" y="35488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631950" y="2876550"/>
            <a:ext cx="9906000" cy="1200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3900" b="1" spc="-75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parent  can design games for their child </a:t>
            </a:r>
            <a:r>
              <a:rPr lang="en-US" sz="3900" b="1" spc="-10" dirty="0" smtClean="0">
                <a:solidFill>
                  <a:srgbClr val="43546D"/>
                </a:solidFill>
                <a:latin typeface="Arial"/>
                <a:cs typeface="Arial"/>
              </a:rPr>
              <a:t>at any topic they want </a:t>
            </a:r>
            <a:endParaRPr sz="39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327150" y="4629151"/>
            <a:ext cx="6781800" cy="3886200"/>
          </a:xfrm>
          <a:prstGeom prst="rect">
            <a:avLst/>
          </a:prstGeom>
        </p:spPr>
      </p:pic>
      <p:pic>
        <p:nvPicPr>
          <p:cNvPr id="9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8489950" y="4705350"/>
            <a:ext cx="626491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12709" y="1762328"/>
            <a:ext cx="358140" cy="607695"/>
          </a:xfrm>
          <a:custGeom>
            <a:avLst/>
            <a:gdLst/>
            <a:ahLst/>
            <a:cxnLst/>
            <a:rect l="l" t="t" r="r" b="b"/>
            <a:pathLst>
              <a:path w="358139" h="607694">
                <a:moveTo>
                  <a:pt x="64808" y="0"/>
                </a:moveTo>
                <a:lnTo>
                  <a:pt x="0" y="0"/>
                </a:lnTo>
                <a:lnTo>
                  <a:pt x="0" y="607491"/>
                </a:lnTo>
                <a:lnTo>
                  <a:pt x="64808" y="607491"/>
                </a:lnTo>
                <a:lnTo>
                  <a:pt x="64808" y="383768"/>
                </a:lnTo>
                <a:lnTo>
                  <a:pt x="66715" y="345069"/>
                </a:lnTo>
                <a:lnTo>
                  <a:pt x="82242" y="284934"/>
                </a:lnTo>
                <a:lnTo>
                  <a:pt x="113740" y="247462"/>
                </a:lnTo>
                <a:lnTo>
                  <a:pt x="130263" y="238937"/>
                </a:lnTo>
                <a:lnTo>
                  <a:pt x="61671" y="238937"/>
                </a:lnTo>
                <a:lnTo>
                  <a:pt x="62886" y="227419"/>
                </a:lnTo>
                <a:lnTo>
                  <a:pt x="63801" y="214368"/>
                </a:lnTo>
                <a:lnTo>
                  <a:pt x="64435" y="199838"/>
                </a:lnTo>
                <a:lnTo>
                  <a:pt x="64808" y="183883"/>
                </a:lnTo>
                <a:lnTo>
                  <a:pt x="64808" y="0"/>
                </a:lnTo>
                <a:close/>
              </a:path>
              <a:path w="358139" h="607694">
                <a:moveTo>
                  <a:pt x="332186" y="226834"/>
                </a:moveTo>
                <a:lnTo>
                  <a:pt x="194411" y="226834"/>
                </a:lnTo>
                <a:lnTo>
                  <a:pt x="217914" y="228410"/>
                </a:lnTo>
                <a:lnTo>
                  <a:pt x="238109" y="233183"/>
                </a:lnTo>
                <a:lnTo>
                  <a:pt x="279393" y="267283"/>
                </a:lnTo>
                <a:lnTo>
                  <a:pt x="291207" y="306318"/>
                </a:lnTo>
                <a:lnTo>
                  <a:pt x="292811" y="330669"/>
                </a:lnTo>
                <a:lnTo>
                  <a:pt x="292811" y="607491"/>
                </a:lnTo>
                <a:lnTo>
                  <a:pt x="357619" y="607491"/>
                </a:lnTo>
                <a:lnTo>
                  <a:pt x="357619" y="328333"/>
                </a:lnTo>
                <a:lnTo>
                  <a:pt x="355121" y="290425"/>
                </a:lnTo>
                <a:lnTo>
                  <a:pt x="347703" y="257951"/>
                </a:lnTo>
                <a:lnTo>
                  <a:pt x="335480" y="230994"/>
                </a:lnTo>
                <a:lnTo>
                  <a:pt x="332186" y="226834"/>
                </a:lnTo>
                <a:close/>
              </a:path>
              <a:path w="358139" h="607694">
                <a:moveTo>
                  <a:pt x="200685" y="172580"/>
                </a:moveTo>
                <a:lnTo>
                  <a:pt x="157803" y="176906"/>
                </a:lnTo>
                <a:lnTo>
                  <a:pt x="120256" y="190119"/>
                </a:lnTo>
                <a:lnTo>
                  <a:pt x="88507" y="211385"/>
                </a:lnTo>
                <a:lnTo>
                  <a:pt x="65608" y="238937"/>
                </a:lnTo>
                <a:lnTo>
                  <a:pt x="130263" y="238937"/>
                </a:lnTo>
                <a:lnTo>
                  <a:pt x="136023" y="235966"/>
                </a:lnTo>
                <a:lnTo>
                  <a:pt x="162906" y="229079"/>
                </a:lnTo>
                <a:lnTo>
                  <a:pt x="194411" y="226834"/>
                </a:lnTo>
                <a:lnTo>
                  <a:pt x="332186" y="226834"/>
                </a:lnTo>
                <a:lnTo>
                  <a:pt x="318566" y="209638"/>
                </a:lnTo>
                <a:lnTo>
                  <a:pt x="296397" y="193523"/>
                </a:lnTo>
                <a:lnTo>
                  <a:pt x="269351" y="181932"/>
                </a:lnTo>
                <a:lnTo>
                  <a:pt x="237442" y="174929"/>
                </a:lnTo>
                <a:lnTo>
                  <a:pt x="200685" y="172580"/>
                </a:lnTo>
                <a:close/>
              </a:path>
            </a:pathLst>
          </a:custGeom>
          <a:solidFill>
            <a:srgbClr val="43546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23646" y="1570025"/>
            <a:ext cx="4084320" cy="48474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07110" algn="l"/>
              </a:tabLst>
            </a:pPr>
            <a:r>
              <a:rPr sz="6300" spc="-235" dirty="0">
                <a:latin typeface="Tahoma"/>
                <a:cs typeface="Tahoma"/>
              </a:rPr>
              <a:t>C</a:t>
            </a:r>
            <a:r>
              <a:rPr sz="6300" spc="-235">
                <a:latin typeface="Tahoma"/>
                <a:cs typeface="Tahoma"/>
              </a:rPr>
              <a:t>	</a:t>
            </a:r>
            <a:r>
              <a:rPr sz="6300" spc="-150" smtClean="0">
                <a:latin typeface="Trebuchet MS"/>
                <a:cs typeface="Trebuchet MS"/>
              </a:rPr>
              <a:t>a</a:t>
            </a:r>
            <a:r>
              <a:rPr sz="6300" spc="-150" smtClean="0"/>
              <a:t>ll</a:t>
            </a:r>
            <a:r>
              <a:rPr sz="6300" spc="-150" smtClean="0">
                <a:latin typeface="Trebuchet MS"/>
                <a:cs typeface="Trebuchet MS"/>
              </a:rPr>
              <a:t>e</a:t>
            </a:r>
            <a:r>
              <a:rPr sz="6300" spc="-150" smtClean="0"/>
              <a:t>n</a:t>
            </a:r>
            <a:r>
              <a:rPr sz="6300" spc="-150" smtClean="0">
                <a:latin typeface="Tahoma"/>
                <a:cs typeface="Tahoma"/>
              </a:rPr>
              <a:t>ges</a:t>
            </a:r>
            <a:r>
              <a:rPr lang="ar-SA" sz="6300" spc="-150" dirty="0" smtClean="0">
                <a:latin typeface="Tahoma"/>
                <a:cs typeface="Tahoma"/>
              </a:rPr>
              <a:t>\منار هون كمان اكتبي</a:t>
            </a:r>
            <a:endParaRPr sz="63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43327" y="476951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35356" y="1135075"/>
                </a:ln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lnTo>
                  <a:pt x="1135075" y="113507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43327" y="4769510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20772" y="4896002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409" dirty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endParaRPr sz="63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4160" y="5025694"/>
            <a:ext cx="1203325" cy="638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50" b="1" spc="-254" dirty="0">
                <a:solidFill>
                  <a:srgbClr val="43546D"/>
                </a:solidFill>
                <a:latin typeface="Tahoma"/>
                <a:cs typeface="Tahoma"/>
              </a:rPr>
              <a:t>T</a:t>
            </a:r>
            <a:r>
              <a:rPr sz="4050" b="1" spc="-229" dirty="0">
                <a:solidFill>
                  <a:srgbClr val="43546D"/>
                </a:solidFill>
                <a:latin typeface="Tahoma"/>
                <a:cs typeface="Tahoma"/>
              </a:rPr>
              <a:t>i</a:t>
            </a:r>
            <a:r>
              <a:rPr sz="4050" b="1" spc="-105" dirty="0">
                <a:solidFill>
                  <a:srgbClr val="43546D"/>
                </a:solidFill>
                <a:latin typeface="Tahoma"/>
                <a:cs typeface="Tahoma"/>
              </a:rPr>
              <a:t>m</a:t>
            </a:r>
            <a:r>
              <a:rPr sz="4050" b="1" spc="-125" dirty="0">
                <a:solidFill>
                  <a:srgbClr val="43546D"/>
                </a:solidFill>
                <a:latin typeface="Tahoma"/>
                <a:cs typeface="Tahoma"/>
              </a:rPr>
              <a:t>e</a:t>
            </a:r>
            <a:endParaRPr sz="405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012326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012326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370262" y="4896002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409" dirty="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endParaRPr sz="63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69956" y="4976926"/>
            <a:ext cx="2286000" cy="638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50" b="1" spc="-165" dirty="0">
                <a:solidFill>
                  <a:srgbClr val="43546D"/>
                </a:solidFill>
                <a:latin typeface="Tahoma"/>
                <a:cs typeface="Tahoma"/>
              </a:rPr>
              <a:t>Database</a:t>
            </a:r>
            <a:endParaRPr sz="405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157581" y="6876287"/>
            <a:ext cx="3774643" cy="37358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4876" y="1053083"/>
            <a:ext cx="463994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90" dirty="0">
                <a:latin typeface="Tahoma"/>
                <a:cs typeface="Tahoma"/>
              </a:rPr>
              <a:t>Fu</a:t>
            </a:r>
            <a:r>
              <a:rPr sz="6300" spc="-90" dirty="0"/>
              <a:t>thr</a:t>
            </a:r>
            <a:r>
              <a:rPr sz="6300" spc="-90" dirty="0">
                <a:latin typeface="Trebuchet MS"/>
                <a:cs typeface="Trebuchet MS"/>
              </a:rPr>
              <a:t>e</a:t>
            </a:r>
            <a:r>
              <a:rPr sz="6300" spc="-375" dirty="0">
                <a:latin typeface="Trebuchet MS"/>
                <a:cs typeface="Trebuchet MS"/>
              </a:rPr>
              <a:t> </a:t>
            </a:r>
            <a:r>
              <a:rPr sz="6300" spc="-60" dirty="0"/>
              <a:t>Work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655040" y="9753"/>
            <a:ext cx="3316223" cy="33162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4934" y="3103511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4">
                <a:moveTo>
                  <a:pt x="516185" y="0"/>
                </a:moveTo>
                <a:lnTo>
                  <a:pt x="60021" y="0"/>
                </a:lnTo>
                <a:lnTo>
                  <a:pt x="36463" y="4144"/>
                </a:lnTo>
                <a:lnTo>
                  <a:pt x="17406" y="15508"/>
                </a:lnTo>
                <a:lnTo>
                  <a:pt x="4651" y="32484"/>
                </a:lnTo>
                <a:lnTo>
                  <a:pt x="0" y="53467"/>
                </a:lnTo>
                <a:lnTo>
                  <a:pt x="0" y="459740"/>
                </a:lnTo>
                <a:lnTo>
                  <a:pt x="4651" y="480720"/>
                </a:lnTo>
                <a:lnTo>
                  <a:pt x="17406" y="497692"/>
                </a:lnTo>
                <a:lnTo>
                  <a:pt x="36463" y="509051"/>
                </a:lnTo>
                <a:lnTo>
                  <a:pt x="60021" y="513194"/>
                </a:lnTo>
                <a:lnTo>
                  <a:pt x="516185" y="513194"/>
                </a:lnTo>
                <a:lnTo>
                  <a:pt x="539747" y="509051"/>
                </a:lnTo>
                <a:lnTo>
                  <a:pt x="558807" y="497692"/>
                </a:lnTo>
                <a:lnTo>
                  <a:pt x="571565" y="480720"/>
                </a:lnTo>
                <a:lnTo>
                  <a:pt x="576218" y="459740"/>
                </a:lnTo>
                <a:lnTo>
                  <a:pt x="576218" y="53467"/>
                </a:lnTo>
                <a:lnTo>
                  <a:pt x="571565" y="32484"/>
                </a:lnTo>
                <a:lnTo>
                  <a:pt x="558807" y="15508"/>
                </a:lnTo>
                <a:lnTo>
                  <a:pt x="539747" y="4144"/>
                </a:lnTo>
                <a:lnTo>
                  <a:pt x="516185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74932" y="3103515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4">
                <a:moveTo>
                  <a:pt x="576212" y="459730"/>
                </a:moveTo>
                <a:lnTo>
                  <a:pt x="571560" y="480713"/>
                </a:lnTo>
                <a:lnTo>
                  <a:pt x="558804" y="497687"/>
                </a:lnTo>
                <a:lnTo>
                  <a:pt x="539746" y="509048"/>
                </a:lnTo>
                <a:lnTo>
                  <a:pt x="516186" y="513191"/>
                </a:lnTo>
                <a:lnTo>
                  <a:pt x="60022" y="513191"/>
                </a:lnTo>
                <a:lnTo>
                  <a:pt x="36464" y="509048"/>
                </a:lnTo>
                <a:lnTo>
                  <a:pt x="17406" y="497687"/>
                </a:lnTo>
                <a:lnTo>
                  <a:pt x="4651" y="480713"/>
                </a:lnTo>
                <a:lnTo>
                  <a:pt x="0" y="459730"/>
                </a:lnTo>
                <a:lnTo>
                  <a:pt x="0" y="53460"/>
                </a:lnTo>
                <a:lnTo>
                  <a:pt x="4651" y="32477"/>
                </a:lnTo>
                <a:lnTo>
                  <a:pt x="17406" y="15504"/>
                </a:lnTo>
                <a:lnTo>
                  <a:pt x="36464" y="4143"/>
                </a:lnTo>
                <a:lnTo>
                  <a:pt x="60022" y="0"/>
                </a:lnTo>
                <a:lnTo>
                  <a:pt x="516186" y="0"/>
                </a:lnTo>
                <a:lnTo>
                  <a:pt x="539746" y="4143"/>
                </a:lnTo>
                <a:lnTo>
                  <a:pt x="558804" y="15504"/>
                </a:lnTo>
                <a:lnTo>
                  <a:pt x="571560" y="32477"/>
                </a:lnTo>
                <a:lnTo>
                  <a:pt x="576212" y="53460"/>
                </a:lnTo>
                <a:lnTo>
                  <a:pt x="576212" y="45973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74934" y="4683594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4">
                <a:moveTo>
                  <a:pt x="576218" y="53467"/>
                </a:moveTo>
                <a:lnTo>
                  <a:pt x="0" y="53467"/>
                </a:lnTo>
                <a:lnTo>
                  <a:pt x="0" y="459740"/>
                </a:lnTo>
                <a:lnTo>
                  <a:pt x="4651" y="480720"/>
                </a:lnTo>
                <a:lnTo>
                  <a:pt x="17406" y="497692"/>
                </a:lnTo>
                <a:lnTo>
                  <a:pt x="36463" y="509051"/>
                </a:lnTo>
                <a:lnTo>
                  <a:pt x="60021" y="513194"/>
                </a:lnTo>
                <a:lnTo>
                  <a:pt x="516185" y="513194"/>
                </a:lnTo>
                <a:lnTo>
                  <a:pt x="539747" y="509051"/>
                </a:lnTo>
                <a:lnTo>
                  <a:pt x="558807" y="497692"/>
                </a:lnTo>
                <a:lnTo>
                  <a:pt x="571565" y="480720"/>
                </a:lnTo>
                <a:lnTo>
                  <a:pt x="576218" y="459740"/>
                </a:lnTo>
                <a:lnTo>
                  <a:pt x="576218" y="53467"/>
                </a:lnTo>
                <a:close/>
              </a:path>
              <a:path w="576580" h="513714">
                <a:moveTo>
                  <a:pt x="516185" y="0"/>
                </a:moveTo>
                <a:lnTo>
                  <a:pt x="60021" y="0"/>
                </a:lnTo>
                <a:lnTo>
                  <a:pt x="36463" y="4144"/>
                </a:lnTo>
                <a:lnTo>
                  <a:pt x="17406" y="15508"/>
                </a:lnTo>
                <a:lnTo>
                  <a:pt x="558807" y="15508"/>
                </a:lnTo>
                <a:lnTo>
                  <a:pt x="539747" y="4144"/>
                </a:lnTo>
                <a:lnTo>
                  <a:pt x="516185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74932" y="4683604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4">
                <a:moveTo>
                  <a:pt x="576212" y="459730"/>
                </a:moveTo>
                <a:lnTo>
                  <a:pt x="571560" y="480711"/>
                </a:lnTo>
                <a:lnTo>
                  <a:pt x="558804" y="497681"/>
                </a:lnTo>
                <a:lnTo>
                  <a:pt x="539746" y="509037"/>
                </a:lnTo>
                <a:lnTo>
                  <a:pt x="516186" y="513179"/>
                </a:lnTo>
                <a:lnTo>
                  <a:pt x="60022" y="513179"/>
                </a:lnTo>
                <a:lnTo>
                  <a:pt x="36464" y="509037"/>
                </a:lnTo>
                <a:lnTo>
                  <a:pt x="17406" y="497681"/>
                </a:lnTo>
                <a:lnTo>
                  <a:pt x="4651" y="480711"/>
                </a:lnTo>
                <a:lnTo>
                  <a:pt x="0" y="459730"/>
                </a:lnTo>
                <a:lnTo>
                  <a:pt x="0" y="53448"/>
                </a:lnTo>
                <a:lnTo>
                  <a:pt x="4651" y="32472"/>
                </a:lnTo>
                <a:lnTo>
                  <a:pt x="17406" y="15502"/>
                </a:lnTo>
                <a:lnTo>
                  <a:pt x="36464" y="4143"/>
                </a:lnTo>
                <a:lnTo>
                  <a:pt x="60022" y="0"/>
                </a:lnTo>
                <a:lnTo>
                  <a:pt x="516186" y="0"/>
                </a:lnTo>
                <a:lnTo>
                  <a:pt x="539746" y="4143"/>
                </a:lnTo>
                <a:lnTo>
                  <a:pt x="558804" y="15502"/>
                </a:lnTo>
                <a:lnTo>
                  <a:pt x="571560" y="32472"/>
                </a:lnTo>
                <a:lnTo>
                  <a:pt x="576212" y="53448"/>
                </a:lnTo>
                <a:lnTo>
                  <a:pt x="576212" y="45973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64816" y="3062275"/>
            <a:ext cx="12550775" cy="56092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150" b="1" spc="-5" dirty="0">
                <a:solidFill>
                  <a:srgbClr val="58595B"/>
                </a:solidFill>
                <a:latin typeface="Arial"/>
                <a:cs typeface="Arial"/>
              </a:rPr>
              <a:t>Improve</a:t>
            </a:r>
            <a:r>
              <a:rPr sz="4150" b="1" spc="-160" dirty="0">
                <a:solidFill>
                  <a:srgbClr val="58595B"/>
                </a:solidFill>
                <a:latin typeface="Arial"/>
                <a:cs typeface="Arial"/>
              </a:rPr>
              <a:t> </a:t>
            </a:r>
            <a:r>
              <a:rPr lang="en-US" sz="4150" b="1" spc="-160" dirty="0" smtClean="0">
                <a:solidFill>
                  <a:srgbClr val="58595B"/>
                </a:solidFill>
                <a:latin typeface="Arial"/>
                <a:cs typeface="Arial"/>
              </a:rPr>
              <a:t>the </a:t>
            </a:r>
            <a:r>
              <a:rPr sz="4150" b="1" spc="-10" dirty="0" smtClean="0">
                <a:solidFill>
                  <a:srgbClr val="58595B"/>
                </a:solidFill>
                <a:latin typeface="Arial"/>
                <a:cs typeface="Arial"/>
              </a:rPr>
              <a:t>performance</a:t>
            </a:r>
            <a:r>
              <a:rPr lang="en-US" sz="4150" b="1" spc="-10" dirty="0" smtClean="0">
                <a:solidFill>
                  <a:srgbClr val="58595B"/>
                </a:solidFill>
                <a:latin typeface="Arial"/>
                <a:cs typeface="Arial"/>
              </a:rPr>
              <a:t> of our app</a:t>
            </a:r>
            <a:r>
              <a:rPr sz="4150" b="1" spc="-10" dirty="0" smtClean="0">
                <a:solidFill>
                  <a:srgbClr val="58595B"/>
                </a:solidFill>
                <a:latin typeface="Arial"/>
                <a:cs typeface="Arial"/>
              </a:rPr>
              <a:t>.</a:t>
            </a:r>
            <a:endParaRPr sz="415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100" dirty="0">
              <a:latin typeface="Times New Roman"/>
              <a:cs typeface="Times New Roman"/>
            </a:endParaRPr>
          </a:p>
          <a:p>
            <a:pPr marL="12700" marR="5080">
              <a:lnSpc>
                <a:spcPts val="4920"/>
              </a:lnSpc>
              <a:spcBef>
                <a:spcPts val="2960"/>
              </a:spcBef>
            </a:pPr>
            <a:r>
              <a:rPr sz="4150" b="1" spc="-55" dirty="0">
                <a:solidFill>
                  <a:srgbClr val="58595B"/>
                </a:solidFill>
                <a:latin typeface="Arial"/>
                <a:cs typeface="Arial"/>
              </a:rPr>
              <a:t>Include </a:t>
            </a:r>
            <a:r>
              <a:rPr sz="4150" b="1" spc="-25" dirty="0">
                <a:solidFill>
                  <a:srgbClr val="58595B"/>
                </a:solidFill>
                <a:latin typeface="Arial"/>
                <a:cs typeface="Arial"/>
              </a:rPr>
              <a:t>additional </a:t>
            </a:r>
            <a:r>
              <a:rPr sz="4150" b="1" spc="-125">
                <a:solidFill>
                  <a:srgbClr val="58595B"/>
                </a:solidFill>
                <a:latin typeface="Arial"/>
                <a:cs typeface="Arial"/>
              </a:rPr>
              <a:t>subjects </a:t>
            </a:r>
            <a:r>
              <a:rPr lang="en-US" sz="4150" b="1" spc="-35" dirty="0" smtClean="0">
                <a:solidFill>
                  <a:srgbClr val="58595B"/>
                </a:solidFill>
                <a:latin typeface="Arial"/>
                <a:cs typeface="Arial"/>
              </a:rPr>
              <a:t>like everyday vocabulary , mathematic or another language  </a:t>
            </a:r>
            <a:r>
              <a:rPr sz="4150" b="1" spc="35" smtClean="0">
                <a:solidFill>
                  <a:srgbClr val="58595B"/>
                </a:solidFill>
                <a:latin typeface="Arial"/>
                <a:cs typeface="Arial"/>
              </a:rPr>
              <a:t>that </a:t>
            </a:r>
            <a:r>
              <a:rPr sz="4150" b="1" spc="-80" dirty="0">
                <a:solidFill>
                  <a:srgbClr val="58595B"/>
                </a:solidFill>
                <a:latin typeface="Arial"/>
                <a:cs typeface="Arial"/>
              </a:rPr>
              <a:t>could  </a:t>
            </a:r>
            <a:r>
              <a:rPr sz="4150" b="1" spc="-25" dirty="0">
                <a:solidFill>
                  <a:srgbClr val="58595B"/>
                </a:solidFill>
                <a:latin typeface="Arial"/>
                <a:cs typeface="Arial"/>
              </a:rPr>
              <a:t>help </a:t>
            </a:r>
            <a:r>
              <a:rPr sz="4150" b="1" spc="-65" dirty="0">
                <a:solidFill>
                  <a:srgbClr val="58595B"/>
                </a:solidFill>
                <a:latin typeface="Arial"/>
                <a:cs typeface="Arial"/>
              </a:rPr>
              <a:t>students </a:t>
            </a:r>
            <a:r>
              <a:rPr sz="4150" b="1" spc="-35" dirty="0">
                <a:solidFill>
                  <a:srgbClr val="58595B"/>
                </a:solidFill>
                <a:latin typeface="Arial"/>
                <a:cs typeface="Arial"/>
              </a:rPr>
              <a:t>in </a:t>
            </a:r>
            <a:r>
              <a:rPr sz="4150" b="1" spc="5">
                <a:solidFill>
                  <a:srgbClr val="58595B"/>
                </a:solidFill>
                <a:latin typeface="Arial"/>
                <a:cs typeface="Arial"/>
              </a:rPr>
              <a:t>different </a:t>
            </a:r>
            <a:r>
              <a:rPr sz="4150" b="1" spc="-190" smtClean="0">
                <a:solidFill>
                  <a:srgbClr val="58595B"/>
                </a:solidFill>
                <a:latin typeface="Arial"/>
                <a:cs typeface="Arial"/>
              </a:rPr>
              <a:t>classes</a:t>
            </a:r>
            <a:r>
              <a:rPr sz="4150" b="1" spc="-75" smtClean="0">
                <a:solidFill>
                  <a:srgbClr val="58595B"/>
                </a:solidFill>
                <a:latin typeface="Arial"/>
                <a:cs typeface="Arial"/>
              </a:rPr>
              <a:t>.</a:t>
            </a:r>
            <a:endParaRPr sz="415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650" dirty="0">
              <a:latin typeface="Times New Roman"/>
              <a:cs typeface="Times New Roman"/>
            </a:endParaRPr>
          </a:p>
          <a:p>
            <a:r>
              <a:rPr lang="en-US" sz="4400" dirty="0" smtClean="0"/>
              <a:t>Include image </a:t>
            </a:r>
            <a:r>
              <a:rPr lang="en-US" sz="4400" dirty="0" smtClean="0"/>
              <a:t>processing to detect the signs dynamically and at the time.</a:t>
            </a:r>
            <a:endParaRPr lang="en-US" sz="4400" dirty="0"/>
          </a:p>
        </p:txBody>
      </p:sp>
      <p:sp>
        <p:nvSpPr>
          <p:cNvPr id="9" name="object 9"/>
          <p:cNvSpPr/>
          <p:nvPr/>
        </p:nvSpPr>
        <p:spPr>
          <a:xfrm>
            <a:off x="1174934" y="7239050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5">
                <a:moveTo>
                  <a:pt x="516185" y="0"/>
                </a:moveTo>
                <a:lnTo>
                  <a:pt x="60021" y="0"/>
                </a:lnTo>
                <a:lnTo>
                  <a:pt x="36463" y="4142"/>
                </a:lnTo>
                <a:lnTo>
                  <a:pt x="17406" y="15501"/>
                </a:lnTo>
                <a:lnTo>
                  <a:pt x="4651" y="32473"/>
                </a:lnTo>
                <a:lnTo>
                  <a:pt x="0" y="53454"/>
                </a:lnTo>
                <a:lnTo>
                  <a:pt x="0" y="459727"/>
                </a:lnTo>
                <a:lnTo>
                  <a:pt x="4651" y="480707"/>
                </a:lnTo>
                <a:lnTo>
                  <a:pt x="17406" y="497679"/>
                </a:lnTo>
                <a:lnTo>
                  <a:pt x="36463" y="509038"/>
                </a:lnTo>
                <a:lnTo>
                  <a:pt x="60021" y="513181"/>
                </a:lnTo>
                <a:lnTo>
                  <a:pt x="516185" y="513181"/>
                </a:lnTo>
                <a:lnTo>
                  <a:pt x="539747" y="509038"/>
                </a:lnTo>
                <a:lnTo>
                  <a:pt x="558807" y="497679"/>
                </a:lnTo>
                <a:lnTo>
                  <a:pt x="571565" y="480707"/>
                </a:lnTo>
                <a:lnTo>
                  <a:pt x="576218" y="459727"/>
                </a:lnTo>
                <a:lnTo>
                  <a:pt x="576218" y="53454"/>
                </a:lnTo>
                <a:lnTo>
                  <a:pt x="571565" y="32473"/>
                </a:lnTo>
                <a:lnTo>
                  <a:pt x="558807" y="15501"/>
                </a:lnTo>
                <a:lnTo>
                  <a:pt x="539747" y="4142"/>
                </a:lnTo>
                <a:lnTo>
                  <a:pt x="516185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74932" y="7239044"/>
            <a:ext cx="576580" cy="513715"/>
          </a:xfrm>
          <a:custGeom>
            <a:avLst/>
            <a:gdLst/>
            <a:ahLst/>
            <a:cxnLst/>
            <a:rect l="l" t="t" r="r" b="b"/>
            <a:pathLst>
              <a:path w="576580" h="513715">
                <a:moveTo>
                  <a:pt x="576212" y="459730"/>
                </a:moveTo>
                <a:lnTo>
                  <a:pt x="571560" y="480713"/>
                </a:lnTo>
                <a:lnTo>
                  <a:pt x="558804" y="497687"/>
                </a:lnTo>
                <a:lnTo>
                  <a:pt x="539746" y="509048"/>
                </a:lnTo>
                <a:lnTo>
                  <a:pt x="516186" y="513191"/>
                </a:lnTo>
                <a:lnTo>
                  <a:pt x="60022" y="513191"/>
                </a:lnTo>
                <a:lnTo>
                  <a:pt x="36464" y="509048"/>
                </a:lnTo>
                <a:lnTo>
                  <a:pt x="17406" y="497687"/>
                </a:lnTo>
                <a:lnTo>
                  <a:pt x="4651" y="480713"/>
                </a:lnTo>
                <a:lnTo>
                  <a:pt x="0" y="459730"/>
                </a:lnTo>
                <a:lnTo>
                  <a:pt x="0" y="53460"/>
                </a:lnTo>
                <a:lnTo>
                  <a:pt x="4651" y="32477"/>
                </a:lnTo>
                <a:lnTo>
                  <a:pt x="17406" y="15504"/>
                </a:lnTo>
                <a:lnTo>
                  <a:pt x="36464" y="4143"/>
                </a:lnTo>
                <a:lnTo>
                  <a:pt x="60022" y="0"/>
                </a:lnTo>
                <a:lnTo>
                  <a:pt x="516186" y="0"/>
                </a:lnTo>
                <a:lnTo>
                  <a:pt x="539746" y="4143"/>
                </a:lnTo>
                <a:lnTo>
                  <a:pt x="558804" y="15504"/>
                </a:lnTo>
                <a:lnTo>
                  <a:pt x="571560" y="32477"/>
                </a:lnTo>
                <a:lnTo>
                  <a:pt x="576212" y="53460"/>
                </a:lnTo>
                <a:lnTo>
                  <a:pt x="576212" y="45973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spc="-315" dirty="0">
                <a:latin typeface="Arial"/>
                <a:cs typeface="Arial"/>
              </a:rPr>
              <a:t>Con</a:t>
            </a:r>
            <a:r>
              <a:rPr b="1" spc="-315" dirty="0">
                <a:latin typeface="Tahoma"/>
                <a:cs typeface="Tahoma"/>
              </a:rPr>
              <a:t>c</a:t>
            </a:r>
            <a:r>
              <a:rPr spc="-315" dirty="0"/>
              <a:t>lusion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96746" y="3351174"/>
            <a:ext cx="14785340" cy="2616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6759"/>
              </a:lnSpc>
            </a:pPr>
            <a:r>
              <a:rPr sz="5750" b="1" spc="-300" dirty="0">
                <a:solidFill>
                  <a:srgbClr val="004E62"/>
                </a:solidFill>
                <a:latin typeface="Lucida Sans"/>
                <a:cs typeface="Lucida Sans"/>
              </a:rPr>
              <a:t>Finally, </a:t>
            </a:r>
            <a:r>
              <a:rPr sz="5750" b="1" spc="-325" dirty="0">
                <a:solidFill>
                  <a:srgbClr val="004E62"/>
                </a:solidFill>
                <a:latin typeface="Lucida Sans"/>
                <a:cs typeface="Lucida Sans"/>
              </a:rPr>
              <a:t>we </a:t>
            </a:r>
            <a:r>
              <a:rPr sz="5750" b="1" spc="-220" dirty="0">
                <a:solidFill>
                  <a:srgbClr val="004E62"/>
                </a:solidFill>
                <a:latin typeface="Lucida Sans"/>
                <a:cs typeface="Lucida Sans"/>
              </a:rPr>
              <a:t>hope </a:t>
            </a:r>
            <a:r>
              <a:rPr sz="5750" b="1" spc="-260">
                <a:solidFill>
                  <a:srgbClr val="004E62"/>
                </a:solidFill>
                <a:latin typeface="Lucida Sans"/>
                <a:cs typeface="Lucida Sans"/>
              </a:rPr>
              <a:t>that </a:t>
            </a:r>
            <a:r>
              <a:rPr lang="en-US" sz="5750" b="1" spc="-335" dirty="0" smtClean="0">
                <a:solidFill>
                  <a:srgbClr val="004E62"/>
                </a:solidFill>
                <a:latin typeface="Lucida Sans"/>
                <a:cs typeface="Lucida Sans"/>
              </a:rPr>
              <a:t>Steps </a:t>
            </a:r>
            <a:r>
              <a:rPr sz="5750" b="1" spc="-440" smtClean="0">
                <a:solidFill>
                  <a:srgbClr val="004E62"/>
                </a:solidFill>
                <a:latin typeface="Lucida Sans"/>
                <a:cs typeface="Lucida Sans"/>
              </a:rPr>
              <a:t>will</a:t>
            </a:r>
            <a:r>
              <a:rPr sz="5750" b="1" spc="-925" smtClean="0">
                <a:solidFill>
                  <a:srgbClr val="004E62"/>
                </a:solidFill>
                <a:latin typeface="Lucida Sans"/>
                <a:cs typeface="Lucida Sans"/>
              </a:rPr>
              <a:t> </a:t>
            </a:r>
            <a:r>
              <a:rPr sz="5750" b="1" spc="-275" dirty="0">
                <a:solidFill>
                  <a:srgbClr val="004E62"/>
                </a:solidFill>
                <a:latin typeface="Lucida Sans"/>
                <a:cs typeface="Lucida Sans"/>
              </a:rPr>
              <a:t>help  </a:t>
            </a:r>
            <a:r>
              <a:rPr sz="5750" b="1" spc="-285">
                <a:solidFill>
                  <a:srgbClr val="004E62"/>
                </a:solidFill>
                <a:latin typeface="Lucida Sans"/>
                <a:cs typeface="Lucida Sans"/>
              </a:rPr>
              <a:t>any </a:t>
            </a:r>
            <a:r>
              <a:rPr lang="en-US" sz="5750" b="1" spc="-295" dirty="0" smtClean="0">
                <a:solidFill>
                  <a:srgbClr val="004E62"/>
                </a:solidFill>
                <a:latin typeface="Lucida Sans"/>
                <a:cs typeface="Lucida Sans"/>
              </a:rPr>
              <a:t> </a:t>
            </a:r>
            <a:r>
              <a:rPr lang="en-US" sz="5750" b="1" spc="-295" dirty="0" smtClean="0">
                <a:solidFill>
                  <a:srgbClr val="004E62"/>
                </a:solidFill>
                <a:latin typeface="Lucida Sans"/>
                <a:cs typeface="Lucida Sans"/>
              </a:rPr>
              <a:t>poor hearing child </a:t>
            </a:r>
            <a:r>
              <a:rPr lang="en-US" sz="6000" dirty="0" smtClean="0"/>
              <a:t>to learn their language </a:t>
            </a:r>
            <a:r>
              <a:rPr lang="en-US" sz="6000" dirty="0" smtClean="0"/>
              <a:t>in a way that is </a:t>
            </a:r>
            <a:r>
              <a:rPr lang="en-US" sz="6000" dirty="0" smtClean="0"/>
              <a:t>easy and simple .</a:t>
            </a:r>
            <a:endParaRPr sz="575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971264" cy="10611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060950" y="4324350"/>
            <a:ext cx="5672734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39165" algn="l"/>
              </a:tabLst>
            </a:pPr>
            <a:r>
              <a:rPr lang="en-US" sz="6600" dirty="0" smtClean="0">
                <a:solidFill>
                  <a:schemeClr val="bg1"/>
                </a:solidFill>
                <a:latin typeface="Trebuchet MS"/>
                <a:cs typeface="Trebuchet MS"/>
              </a:rPr>
              <a:t>Thank </a:t>
            </a:r>
            <a:r>
              <a:rPr lang="en-US" sz="7200" dirty="0" smtClean="0">
                <a:solidFill>
                  <a:schemeClr val="bg1"/>
                </a:solidFill>
                <a:latin typeface="Trebuchet MS"/>
                <a:cs typeface="Trebuchet MS"/>
              </a:rPr>
              <a:t>you</a:t>
            </a:r>
            <a:endParaRPr sz="66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894" y="936040"/>
            <a:ext cx="664654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45" dirty="0"/>
              <a:t>General</a:t>
            </a:r>
            <a:r>
              <a:rPr sz="6300" spc="-210" dirty="0"/>
              <a:t> </a:t>
            </a:r>
            <a:r>
              <a:rPr sz="6300" spc="-90" dirty="0"/>
              <a:t>Overview</a:t>
            </a:r>
            <a:endParaRPr sz="6300"/>
          </a:p>
        </p:txBody>
      </p:sp>
      <p:sp>
        <p:nvSpPr>
          <p:cNvPr id="3" name="object 3"/>
          <p:cNvSpPr/>
          <p:nvPr/>
        </p:nvSpPr>
        <p:spPr>
          <a:xfrm>
            <a:off x="1238333" y="3316604"/>
            <a:ext cx="927735" cy="945515"/>
          </a:xfrm>
          <a:custGeom>
            <a:avLst/>
            <a:gdLst/>
            <a:ahLst/>
            <a:cxnLst/>
            <a:rect l="l" t="t" r="r" b="b"/>
            <a:pathLst>
              <a:path w="927735" h="945514">
                <a:moveTo>
                  <a:pt x="830750" y="0"/>
                </a:moveTo>
                <a:lnTo>
                  <a:pt x="96601" y="0"/>
                </a:lnTo>
                <a:lnTo>
                  <a:pt x="58683" y="7630"/>
                </a:lnTo>
                <a:lnTo>
                  <a:pt x="28012" y="28554"/>
                </a:lnTo>
                <a:lnTo>
                  <a:pt x="7485" y="59819"/>
                </a:lnTo>
                <a:lnTo>
                  <a:pt x="0" y="98475"/>
                </a:lnTo>
                <a:lnTo>
                  <a:pt x="0" y="846861"/>
                </a:lnTo>
                <a:lnTo>
                  <a:pt x="7485" y="885517"/>
                </a:lnTo>
                <a:lnTo>
                  <a:pt x="28012" y="916782"/>
                </a:lnTo>
                <a:lnTo>
                  <a:pt x="58683" y="937706"/>
                </a:lnTo>
                <a:lnTo>
                  <a:pt x="96601" y="945337"/>
                </a:lnTo>
                <a:lnTo>
                  <a:pt x="830750" y="945337"/>
                </a:lnTo>
                <a:lnTo>
                  <a:pt x="868660" y="937706"/>
                </a:lnTo>
                <a:lnTo>
                  <a:pt x="899325" y="916782"/>
                </a:lnTo>
                <a:lnTo>
                  <a:pt x="919848" y="885517"/>
                </a:lnTo>
                <a:lnTo>
                  <a:pt x="927333" y="846861"/>
                </a:lnTo>
                <a:lnTo>
                  <a:pt x="927333" y="98475"/>
                </a:lnTo>
                <a:lnTo>
                  <a:pt x="919848" y="59819"/>
                </a:lnTo>
                <a:lnTo>
                  <a:pt x="899325" y="28554"/>
                </a:lnTo>
                <a:lnTo>
                  <a:pt x="868660" y="7630"/>
                </a:lnTo>
                <a:lnTo>
                  <a:pt x="830750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38334" y="3316568"/>
            <a:ext cx="927735" cy="945515"/>
          </a:xfrm>
          <a:custGeom>
            <a:avLst/>
            <a:gdLst/>
            <a:ahLst/>
            <a:cxnLst/>
            <a:rect l="l" t="t" r="r" b="b"/>
            <a:pathLst>
              <a:path w="927735" h="945514">
                <a:moveTo>
                  <a:pt x="927338" y="846878"/>
                </a:moveTo>
                <a:lnTo>
                  <a:pt x="919852" y="885525"/>
                </a:lnTo>
                <a:lnTo>
                  <a:pt x="899326" y="916791"/>
                </a:lnTo>
                <a:lnTo>
                  <a:pt x="868656" y="937720"/>
                </a:lnTo>
                <a:lnTo>
                  <a:pt x="830740" y="945353"/>
                </a:lnTo>
                <a:lnTo>
                  <a:pt x="96594" y="945353"/>
                </a:lnTo>
                <a:lnTo>
                  <a:pt x="58679" y="937720"/>
                </a:lnTo>
                <a:lnTo>
                  <a:pt x="28010" y="916791"/>
                </a:lnTo>
                <a:lnTo>
                  <a:pt x="7485" y="885525"/>
                </a:lnTo>
                <a:lnTo>
                  <a:pt x="0" y="846878"/>
                </a:lnTo>
                <a:lnTo>
                  <a:pt x="0" y="98474"/>
                </a:lnTo>
                <a:lnTo>
                  <a:pt x="7485" y="59822"/>
                </a:lnTo>
                <a:lnTo>
                  <a:pt x="28010" y="28556"/>
                </a:lnTo>
                <a:lnTo>
                  <a:pt x="58679" y="7631"/>
                </a:lnTo>
                <a:lnTo>
                  <a:pt x="96594" y="0"/>
                </a:lnTo>
                <a:lnTo>
                  <a:pt x="830740" y="0"/>
                </a:lnTo>
                <a:lnTo>
                  <a:pt x="868656" y="7631"/>
                </a:lnTo>
                <a:lnTo>
                  <a:pt x="899326" y="28556"/>
                </a:lnTo>
                <a:lnTo>
                  <a:pt x="919852" y="59822"/>
                </a:lnTo>
                <a:lnTo>
                  <a:pt x="927338" y="98474"/>
                </a:lnTo>
                <a:lnTo>
                  <a:pt x="927338" y="84687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38333" y="6311709"/>
            <a:ext cx="927735" cy="963930"/>
          </a:xfrm>
          <a:custGeom>
            <a:avLst/>
            <a:gdLst/>
            <a:ahLst/>
            <a:cxnLst/>
            <a:rect l="l" t="t" r="r" b="b"/>
            <a:pathLst>
              <a:path w="927735" h="963929">
                <a:moveTo>
                  <a:pt x="830750" y="0"/>
                </a:moveTo>
                <a:lnTo>
                  <a:pt x="96601" y="0"/>
                </a:lnTo>
                <a:lnTo>
                  <a:pt x="58683" y="7775"/>
                </a:lnTo>
                <a:lnTo>
                  <a:pt x="28012" y="29097"/>
                </a:lnTo>
                <a:lnTo>
                  <a:pt x="7485" y="60955"/>
                </a:lnTo>
                <a:lnTo>
                  <a:pt x="0" y="100342"/>
                </a:lnTo>
                <a:lnTo>
                  <a:pt x="0" y="863003"/>
                </a:lnTo>
                <a:lnTo>
                  <a:pt x="7485" y="902384"/>
                </a:lnTo>
                <a:lnTo>
                  <a:pt x="28012" y="934243"/>
                </a:lnTo>
                <a:lnTo>
                  <a:pt x="58683" y="955568"/>
                </a:lnTo>
                <a:lnTo>
                  <a:pt x="96601" y="963345"/>
                </a:lnTo>
                <a:lnTo>
                  <a:pt x="830750" y="963345"/>
                </a:lnTo>
                <a:lnTo>
                  <a:pt x="868660" y="955568"/>
                </a:lnTo>
                <a:lnTo>
                  <a:pt x="899325" y="934243"/>
                </a:lnTo>
                <a:lnTo>
                  <a:pt x="919848" y="902384"/>
                </a:lnTo>
                <a:lnTo>
                  <a:pt x="927333" y="863003"/>
                </a:lnTo>
                <a:lnTo>
                  <a:pt x="927333" y="100342"/>
                </a:lnTo>
                <a:lnTo>
                  <a:pt x="919848" y="60955"/>
                </a:lnTo>
                <a:lnTo>
                  <a:pt x="899325" y="29097"/>
                </a:lnTo>
                <a:lnTo>
                  <a:pt x="868660" y="7775"/>
                </a:lnTo>
                <a:lnTo>
                  <a:pt x="830750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38334" y="6311693"/>
            <a:ext cx="927735" cy="963930"/>
          </a:xfrm>
          <a:custGeom>
            <a:avLst/>
            <a:gdLst/>
            <a:ahLst/>
            <a:cxnLst/>
            <a:rect l="l" t="t" r="r" b="b"/>
            <a:pathLst>
              <a:path w="927735" h="963929">
                <a:moveTo>
                  <a:pt x="927342" y="863007"/>
                </a:moveTo>
                <a:lnTo>
                  <a:pt x="919855" y="902393"/>
                </a:lnTo>
                <a:lnTo>
                  <a:pt x="899327" y="934255"/>
                </a:lnTo>
                <a:lnTo>
                  <a:pt x="868657" y="955581"/>
                </a:lnTo>
                <a:lnTo>
                  <a:pt x="830742" y="963358"/>
                </a:lnTo>
                <a:lnTo>
                  <a:pt x="96600" y="963358"/>
                </a:lnTo>
                <a:lnTo>
                  <a:pt x="58680" y="955581"/>
                </a:lnTo>
                <a:lnTo>
                  <a:pt x="28010" y="934255"/>
                </a:lnTo>
                <a:lnTo>
                  <a:pt x="7485" y="902393"/>
                </a:lnTo>
                <a:lnTo>
                  <a:pt x="0" y="863007"/>
                </a:lnTo>
                <a:lnTo>
                  <a:pt x="0" y="100351"/>
                </a:lnTo>
                <a:lnTo>
                  <a:pt x="7485" y="60965"/>
                </a:lnTo>
                <a:lnTo>
                  <a:pt x="28010" y="29103"/>
                </a:lnTo>
                <a:lnTo>
                  <a:pt x="58680" y="7777"/>
                </a:lnTo>
                <a:lnTo>
                  <a:pt x="96600" y="0"/>
                </a:lnTo>
                <a:lnTo>
                  <a:pt x="830742" y="0"/>
                </a:lnTo>
                <a:lnTo>
                  <a:pt x="868657" y="7777"/>
                </a:lnTo>
                <a:lnTo>
                  <a:pt x="899327" y="29103"/>
                </a:lnTo>
                <a:lnTo>
                  <a:pt x="919855" y="60965"/>
                </a:lnTo>
                <a:lnTo>
                  <a:pt x="927342" y="100351"/>
                </a:lnTo>
                <a:lnTo>
                  <a:pt x="927342" y="86300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825597" y="3279343"/>
            <a:ext cx="13735685" cy="44242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451735">
              <a:lnSpc>
                <a:spcPct val="100000"/>
              </a:lnSpc>
            </a:pPr>
            <a:r>
              <a:rPr lang="en-US" sz="3900" b="1" spc="-70" dirty="0" smtClean="0">
                <a:solidFill>
                  <a:srgbClr val="43546D"/>
                </a:solidFill>
                <a:latin typeface="Arial"/>
                <a:cs typeface="Arial"/>
              </a:rPr>
              <a:t>Steps </a:t>
            </a:r>
            <a:r>
              <a:rPr sz="3900" b="1" spc="-195" smtClean="0">
                <a:solidFill>
                  <a:srgbClr val="43546D"/>
                </a:solidFill>
                <a:latin typeface="Arial"/>
                <a:cs typeface="Arial"/>
              </a:rPr>
              <a:t>is </a:t>
            </a:r>
            <a:r>
              <a:rPr sz="3900" b="1" spc="5" dirty="0">
                <a:solidFill>
                  <a:srgbClr val="43546D"/>
                </a:solidFill>
                <a:latin typeface="Arial"/>
                <a:cs typeface="Arial"/>
              </a:rPr>
              <a:t>a </a:t>
            </a:r>
            <a:r>
              <a:rPr sz="3900" b="1" spc="-5" dirty="0">
                <a:solidFill>
                  <a:srgbClr val="43546D"/>
                </a:solidFill>
                <a:latin typeface="Arial"/>
                <a:cs typeface="Arial"/>
              </a:rPr>
              <a:t>mobile </a:t>
            </a:r>
            <a:r>
              <a:rPr sz="3900" b="1" spc="-60" dirty="0">
                <a:solidFill>
                  <a:srgbClr val="43546D"/>
                </a:solidFill>
                <a:latin typeface="Arial"/>
                <a:cs typeface="Arial"/>
              </a:rPr>
              <a:t>application, </a:t>
            </a:r>
            <a:r>
              <a:rPr sz="3900" b="1" spc="-75" dirty="0">
                <a:solidFill>
                  <a:srgbClr val="43546D"/>
                </a:solidFill>
                <a:latin typeface="Arial"/>
                <a:cs typeface="Arial"/>
              </a:rPr>
              <a:t>which </a:t>
            </a:r>
            <a:r>
              <a:rPr sz="3900" b="1" spc="-105">
                <a:solidFill>
                  <a:srgbClr val="43546D"/>
                </a:solidFill>
                <a:latin typeface="Arial"/>
                <a:cs typeface="Arial"/>
              </a:rPr>
              <a:t>use </a:t>
            </a:r>
            <a:r>
              <a:rPr lang="en-US" sz="3900" b="1" spc="-105" dirty="0" smtClean="0">
                <a:solidFill>
                  <a:srgbClr val="43546D"/>
                </a:solidFill>
                <a:latin typeface="Arial"/>
                <a:cs typeface="Arial"/>
              </a:rPr>
              <a:t>android </a:t>
            </a:r>
            <a:r>
              <a:rPr sz="3900" b="1" spc="-35" smtClean="0">
                <a:solidFill>
                  <a:srgbClr val="43546D"/>
                </a:solidFill>
                <a:latin typeface="Arial"/>
                <a:cs typeface="Arial"/>
              </a:rPr>
              <a:t>in </a:t>
            </a:r>
            <a:r>
              <a:rPr sz="3900" b="1" spc="40" dirty="0">
                <a:solidFill>
                  <a:srgbClr val="43546D"/>
                </a:solidFill>
                <a:latin typeface="Arial"/>
                <a:cs typeface="Arial"/>
              </a:rPr>
              <a:t>order </a:t>
            </a:r>
            <a:r>
              <a:rPr sz="3900" b="1" spc="30" dirty="0">
                <a:solidFill>
                  <a:srgbClr val="43546D"/>
                </a:solidFill>
                <a:latin typeface="Arial"/>
                <a:cs typeface="Arial"/>
              </a:rPr>
              <a:t>to </a:t>
            </a:r>
            <a:r>
              <a:rPr sz="3900" b="1" spc="-5">
                <a:solidFill>
                  <a:srgbClr val="43546D"/>
                </a:solidFill>
                <a:latin typeface="Arial"/>
                <a:cs typeface="Arial"/>
              </a:rPr>
              <a:t>improve</a:t>
            </a:r>
            <a:r>
              <a:rPr sz="3900" b="1" spc="-495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lang="en-US" sz="3900" b="1" spc="-65" dirty="0" smtClean="0">
                <a:solidFill>
                  <a:srgbClr val="43546D"/>
                </a:solidFill>
                <a:latin typeface="Arial"/>
                <a:cs typeface="Arial"/>
              </a:rPr>
              <a:t>Sign language </a:t>
            </a:r>
            <a:r>
              <a:rPr sz="3900" b="1" spc="-40" smtClean="0">
                <a:solidFill>
                  <a:srgbClr val="43546D"/>
                </a:solidFill>
                <a:latin typeface="Arial"/>
                <a:cs typeface="Arial"/>
              </a:rPr>
              <a:t>understanding</a:t>
            </a:r>
            <a:r>
              <a:rPr sz="3900" b="1" spc="-40" dirty="0">
                <a:solidFill>
                  <a:srgbClr val="43546D"/>
                </a:solidFill>
                <a:latin typeface="Arial"/>
                <a:cs typeface="Arial"/>
              </a:rPr>
              <a:t>.</a:t>
            </a:r>
            <a:endParaRPr sz="3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3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3900" b="1" spc="-85" smtClean="0">
                <a:solidFill>
                  <a:srgbClr val="43546D"/>
                </a:solidFill>
                <a:latin typeface="Arial"/>
                <a:cs typeface="Arial"/>
              </a:rPr>
              <a:t>could </a:t>
            </a:r>
            <a:r>
              <a:rPr sz="3900" b="1" spc="10" dirty="0">
                <a:solidFill>
                  <a:srgbClr val="43546D"/>
                </a:solidFill>
                <a:latin typeface="Arial"/>
                <a:cs typeface="Arial"/>
              </a:rPr>
              <a:t>be </a:t>
            </a:r>
            <a:r>
              <a:rPr sz="3900" b="1" spc="-70" dirty="0">
                <a:solidFill>
                  <a:srgbClr val="43546D"/>
                </a:solidFill>
                <a:latin typeface="Arial"/>
                <a:cs typeface="Arial"/>
              </a:rPr>
              <a:t>used </a:t>
            </a:r>
            <a:r>
              <a:rPr sz="3900" b="1" spc="30" dirty="0">
                <a:solidFill>
                  <a:srgbClr val="43546D"/>
                </a:solidFill>
                <a:latin typeface="Arial"/>
                <a:cs typeface="Arial"/>
              </a:rPr>
              <a:t>to </a:t>
            </a:r>
            <a:r>
              <a:rPr sz="4000" b="1" spc="-5">
                <a:solidFill>
                  <a:schemeClr val="accent1">
                    <a:lumMod val="50000"/>
                  </a:schemeClr>
                </a:solidFill>
                <a:latin typeface="Arial"/>
              </a:rPr>
              <a:t>help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poor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hearing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children learn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basic ABC's and numbers and making it more interactive </a:t>
            </a:r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sz="3900" b="1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894" y="838504"/>
            <a:ext cx="4037965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600" b="1" spc="5" dirty="0">
                <a:solidFill>
                  <a:schemeClr val="accent1">
                    <a:lumMod val="50000"/>
                  </a:schemeClr>
                </a:solidFill>
              </a:rPr>
              <a:t>Motivation</a:t>
            </a:r>
            <a:endParaRPr sz="63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xfrm>
            <a:off x="619582" y="3396386"/>
            <a:ext cx="15740735" cy="4393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72005" marR="5080" algn="l">
              <a:lnSpc>
                <a:spcPct val="100000"/>
              </a:lnSpc>
              <a:buNone/>
            </a:pPr>
            <a:r>
              <a:rPr lang="en-US" sz="5400" b="1" spc="-30" dirty="0" smtClean="0">
                <a:solidFill>
                  <a:schemeClr val="accent1">
                    <a:lumMod val="50000"/>
                  </a:schemeClr>
                </a:solidFill>
              </a:rPr>
              <a:t>Mobile apps </a:t>
            </a:r>
            <a:r>
              <a:rPr sz="5400" b="1" spc="-80" smtClean="0">
                <a:solidFill>
                  <a:schemeClr val="accent1">
                    <a:lumMod val="50000"/>
                  </a:schemeClr>
                </a:solidFill>
              </a:rPr>
              <a:t>allows </a:t>
            </a:r>
            <a:r>
              <a:rPr sz="5400" b="1" spc="35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sz="5400" b="1" spc="-20" dirty="0">
                <a:solidFill>
                  <a:schemeClr val="accent1">
                    <a:lumMod val="50000"/>
                  </a:schemeClr>
                </a:solidFill>
              </a:rPr>
              <a:t>student </a:t>
            </a:r>
            <a:r>
              <a:rPr sz="5400" b="1" spc="30" dirty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sz="5400" b="1" spc="-25" dirty="0">
                <a:solidFill>
                  <a:schemeClr val="accent1">
                    <a:lumMod val="50000"/>
                  </a:schemeClr>
                </a:solidFill>
              </a:rPr>
              <a:t>participate </a:t>
            </a:r>
            <a:r>
              <a:rPr sz="5400" b="1" spc="-35" dirty="0">
                <a:solidFill>
                  <a:schemeClr val="accent1">
                    <a:lumMod val="50000"/>
                  </a:schemeClr>
                </a:solidFill>
              </a:rPr>
              <a:t>in </a:t>
            </a:r>
            <a:r>
              <a:rPr sz="5400" b="1" spc="35" dirty="0">
                <a:solidFill>
                  <a:schemeClr val="accent1">
                    <a:lumMod val="50000"/>
                  </a:schemeClr>
                </a:solidFill>
              </a:rPr>
              <a:t>the  </a:t>
            </a:r>
            <a:r>
              <a:rPr sz="5400" b="1" spc="-80" dirty="0">
                <a:solidFill>
                  <a:schemeClr val="accent1">
                    <a:lumMod val="50000"/>
                  </a:schemeClr>
                </a:solidFill>
              </a:rPr>
              <a:t>story, </a:t>
            </a:r>
            <a:r>
              <a:rPr sz="5400" b="1" spc="-25" dirty="0">
                <a:solidFill>
                  <a:schemeClr val="accent1">
                    <a:lumMod val="50000"/>
                  </a:schemeClr>
                </a:solidFill>
              </a:rPr>
              <a:t>develop </a:t>
            </a:r>
            <a:r>
              <a:rPr sz="5400" b="1" spc="5" dirty="0">
                <a:solidFill>
                  <a:schemeClr val="accent1">
                    <a:lumMod val="50000"/>
                  </a:schemeClr>
                </a:solidFill>
              </a:rPr>
              <a:t>empathy </a:t>
            </a:r>
            <a:r>
              <a:rPr sz="5400" b="1" spc="30" dirty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sz="5400" b="1" spc="-25" dirty="0">
                <a:solidFill>
                  <a:schemeClr val="accent1">
                    <a:lumMod val="50000"/>
                  </a:schemeClr>
                </a:solidFill>
              </a:rPr>
              <a:t>experience </a:t>
            </a:r>
            <a:r>
              <a:rPr sz="5400" b="1" spc="-50" dirty="0">
                <a:solidFill>
                  <a:schemeClr val="accent1">
                    <a:lumMod val="50000"/>
                  </a:schemeClr>
                </a:solidFill>
              </a:rPr>
              <a:t>outside </a:t>
            </a:r>
            <a:r>
              <a:rPr sz="5400" b="1" spc="20" dirty="0">
                <a:solidFill>
                  <a:schemeClr val="accent1">
                    <a:lumMod val="50000"/>
                  </a:schemeClr>
                </a:solidFill>
              </a:rPr>
              <a:t>their</a:t>
            </a:r>
            <a:r>
              <a:rPr sz="5400" b="1" spc="-28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z="5400" b="1" spc="-5" dirty="0">
                <a:solidFill>
                  <a:schemeClr val="accent1">
                    <a:lumMod val="50000"/>
                  </a:schemeClr>
                </a:solidFill>
              </a:rPr>
              <a:t>current  </a:t>
            </a:r>
            <a:r>
              <a:rPr sz="5400" b="1" spc="40" dirty="0">
                <a:solidFill>
                  <a:schemeClr val="accent1">
                    <a:lumMod val="50000"/>
                  </a:schemeClr>
                </a:solidFill>
              </a:rPr>
              <a:t>realm </a:t>
            </a:r>
            <a:r>
              <a:rPr sz="5400" b="1" spc="10" dirty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sz="5400" b="1" spc="-3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z="5400" b="1" spc="-40" dirty="0">
                <a:solidFill>
                  <a:schemeClr val="accent1">
                    <a:lumMod val="50000"/>
                  </a:schemeClr>
                </a:solidFill>
              </a:rPr>
              <a:t>understanding.</a:t>
            </a:r>
          </a:p>
          <a:p>
            <a:pPr marL="1298575" algn="l" rtl="0">
              <a:lnSpc>
                <a:spcPct val="100000"/>
              </a:lnSpc>
              <a:buNone/>
            </a:pPr>
            <a:endParaRPr b="1">
              <a:solidFill>
                <a:schemeClr val="accent1">
                  <a:lumMod val="50000"/>
                </a:schemeClr>
              </a:solidFill>
            </a:endParaRPr>
          </a:p>
          <a:p>
            <a:pPr marL="1298575" algn="l" rtl="0">
              <a:lnSpc>
                <a:spcPct val="100000"/>
              </a:lnSpc>
              <a:spcBef>
                <a:spcPts val="5"/>
              </a:spcBef>
              <a:buNone/>
            </a:pPr>
            <a:endParaRPr sz="5450" b="1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894" y="838504"/>
            <a:ext cx="6725920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600" b="1" spc="5" dirty="0">
                <a:solidFill>
                  <a:schemeClr val="accent1">
                    <a:lumMod val="50000"/>
                  </a:schemeClr>
                </a:solidFill>
              </a:rPr>
              <a:t>Motivation </a:t>
            </a:r>
            <a:r>
              <a:rPr sz="6600" b="1" spc="-70" dirty="0">
                <a:solidFill>
                  <a:schemeClr val="accent1">
                    <a:lumMod val="50000"/>
                  </a:schemeClr>
                </a:solidFill>
              </a:rPr>
              <a:t>...</a:t>
            </a:r>
            <a:r>
              <a:rPr sz="6600" b="1" spc="-35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z="6600" b="1" spc="-105" dirty="0">
                <a:solidFill>
                  <a:schemeClr val="accent1">
                    <a:lumMod val="50000"/>
                  </a:schemeClr>
                </a:solidFill>
              </a:rPr>
              <a:t>cont</a:t>
            </a:r>
            <a:endParaRPr sz="66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20772" y="3396386"/>
            <a:ext cx="12242800" cy="4370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120" marR="4908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Deaf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and hard of hearing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 children's difficulty in learning alphabet is sometimes related to the limited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resources and the ways that schools and teachers traditionally had to represent and teach this subject.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1120" marR="490855">
              <a:lnSpc>
                <a:spcPct val="100000"/>
              </a:lnSpc>
            </a:pPr>
            <a:endParaRPr sz="440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5122" y="750722"/>
            <a:ext cx="3889375" cy="960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150" dirty="0"/>
              <a:t>Objectives</a:t>
            </a:r>
            <a:endParaRPr sz="6300"/>
          </a:p>
        </p:txBody>
      </p:sp>
      <p:sp>
        <p:nvSpPr>
          <p:cNvPr id="4" name="object 4"/>
          <p:cNvSpPr/>
          <p:nvPr/>
        </p:nvSpPr>
        <p:spPr>
          <a:xfrm>
            <a:off x="1154300" y="4244314"/>
            <a:ext cx="549275" cy="504190"/>
          </a:xfrm>
          <a:custGeom>
            <a:avLst/>
            <a:gdLst/>
            <a:ahLst/>
            <a:cxnLst/>
            <a:rect l="l" t="t" r="r" b="b"/>
            <a:pathLst>
              <a:path w="549275" h="504189">
                <a:moveTo>
                  <a:pt x="492000" y="0"/>
                </a:moveTo>
                <a:lnTo>
                  <a:pt x="57209" y="0"/>
                </a:lnTo>
                <a:lnTo>
                  <a:pt x="34755" y="4071"/>
                </a:lnTo>
                <a:lnTo>
                  <a:pt x="16590" y="15233"/>
                </a:lnTo>
                <a:lnTo>
                  <a:pt x="4433" y="31911"/>
                </a:lnTo>
                <a:lnTo>
                  <a:pt x="0" y="52527"/>
                </a:lnTo>
                <a:lnTo>
                  <a:pt x="0" y="451662"/>
                </a:lnTo>
                <a:lnTo>
                  <a:pt x="4433" y="472278"/>
                </a:lnTo>
                <a:lnTo>
                  <a:pt x="16590" y="488956"/>
                </a:lnTo>
                <a:lnTo>
                  <a:pt x="34755" y="500118"/>
                </a:lnTo>
                <a:lnTo>
                  <a:pt x="57209" y="504190"/>
                </a:lnTo>
                <a:lnTo>
                  <a:pt x="492000" y="504190"/>
                </a:lnTo>
                <a:lnTo>
                  <a:pt x="514450" y="500118"/>
                </a:lnTo>
                <a:lnTo>
                  <a:pt x="532611" y="488956"/>
                </a:lnTo>
                <a:lnTo>
                  <a:pt x="544767" y="472278"/>
                </a:lnTo>
                <a:lnTo>
                  <a:pt x="549201" y="451662"/>
                </a:lnTo>
                <a:lnTo>
                  <a:pt x="549201" y="52527"/>
                </a:lnTo>
                <a:lnTo>
                  <a:pt x="544767" y="31911"/>
                </a:lnTo>
                <a:lnTo>
                  <a:pt x="532611" y="15233"/>
                </a:lnTo>
                <a:lnTo>
                  <a:pt x="514450" y="4071"/>
                </a:lnTo>
                <a:lnTo>
                  <a:pt x="492000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4296" y="4244320"/>
            <a:ext cx="549275" cy="504190"/>
          </a:xfrm>
          <a:custGeom>
            <a:avLst/>
            <a:gdLst/>
            <a:ahLst/>
            <a:cxnLst/>
            <a:rect l="l" t="t" r="r" b="b"/>
            <a:pathLst>
              <a:path w="549275" h="504189">
                <a:moveTo>
                  <a:pt x="549201" y="451666"/>
                </a:moveTo>
                <a:lnTo>
                  <a:pt x="544767" y="472277"/>
                </a:lnTo>
                <a:lnTo>
                  <a:pt x="532609" y="488948"/>
                </a:lnTo>
                <a:lnTo>
                  <a:pt x="514446" y="500105"/>
                </a:lnTo>
                <a:lnTo>
                  <a:pt x="491993" y="504173"/>
                </a:lnTo>
                <a:lnTo>
                  <a:pt x="57208" y="504173"/>
                </a:lnTo>
                <a:lnTo>
                  <a:pt x="34754" y="500105"/>
                </a:lnTo>
                <a:lnTo>
                  <a:pt x="16590" y="488948"/>
                </a:lnTo>
                <a:lnTo>
                  <a:pt x="4433" y="472277"/>
                </a:lnTo>
                <a:lnTo>
                  <a:pt x="0" y="451666"/>
                </a:lnTo>
                <a:lnTo>
                  <a:pt x="0" y="52519"/>
                </a:lnTo>
                <a:lnTo>
                  <a:pt x="4433" y="31901"/>
                </a:lnTo>
                <a:lnTo>
                  <a:pt x="16590" y="15226"/>
                </a:lnTo>
                <a:lnTo>
                  <a:pt x="34754" y="4068"/>
                </a:lnTo>
                <a:lnTo>
                  <a:pt x="57208" y="0"/>
                </a:lnTo>
                <a:lnTo>
                  <a:pt x="491993" y="0"/>
                </a:lnTo>
                <a:lnTo>
                  <a:pt x="514446" y="4068"/>
                </a:lnTo>
                <a:lnTo>
                  <a:pt x="532609" y="15226"/>
                </a:lnTo>
                <a:lnTo>
                  <a:pt x="544767" y="31901"/>
                </a:lnTo>
                <a:lnTo>
                  <a:pt x="549201" y="52519"/>
                </a:lnTo>
                <a:lnTo>
                  <a:pt x="549201" y="45166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74750" y="6000750"/>
            <a:ext cx="549275" cy="504190"/>
          </a:xfrm>
          <a:custGeom>
            <a:avLst/>
            <a:gdLst/>
            <a:ahLst/>
            <a:cxnLst/>
            <a:rect l="l" t="t" r="r" b="b"/>
            <a:pathLst>
              <a:path w="549275" h="504190">
                <a:moveTo>
                  <a:pt x="492000" y="0"/>
                </a:moveTo>
                <a:lnTo>
                  <a:pt x="57209" y="0"/>
                </a:lnTo>
                <a:lnTo>
                  <a:pt x="34755" y="4070"/>
                </a:lnTo>
                <a:lnTo>
                  <a:pt x="16590" y="15232"/>
                </a:lnTo>
                <a:lnTo>
                  <a:pt x="4433" y="31905"/>
                </a:lnTo>
                <a:lnTo>
                  <a:pt x="0" y="52514"/>
                </a:lnTo>
                <a:lnTo>
                  <a:pt x="0" y="451666"/>
                </a:lnTo>
                <a:lnTo>
                  <a:pt x="4433" y="472281"/>
                </a:lnTo>
                <a:lnTo>
                  <a:pt x="16590" y="488957"/>
                </a:lnTo>
                <a:lnTo>
                  <a:pt x="34755" y="500118"/>
                </a:lnTo>
                <a:lnTo>
                  <a:pt x="57209" y="504188"/>
                </a:lnTo>
                <a:lnTo>
                  <a:pt x="492000" y="504188"/>
                </a:lnTo>
                <a:lnTo>
                  <a:pt x="514450" y="500118"/>
                </a:lnTo>
                <a:lnTo>
                  <a:pt x="532611" y="488957"/>
                </a:lnTo>
                <a:lnTo>
                  <a:pt x="544767" y="472281"/>
                </a:lnTo>
                <a:lnTo>
                  <a:pt x="549201" y="451666"/>
                </a:lnTo>
                <a:lnTo>
                  <a:pt x="549201" y="52514"/>
                </a:lnTo>
                <a:lnTo>
                  <a:pt x="544767" y="31905"/>
                </a:lnTo>
                <a:lnTo>
                  <a:pt x="532611" y="15232"/>
                </a:lnTo>
                <a:lnTo>
                  <a:pt x="514450" y="4070"/>
                </a:lnTo>
                <a:lnTo>
                  <a:pt x="492000" y="0"/>
                </a:lnTo>
                <a:close/>
              </a:path>
            </a:pathLst>
          </a:custGeom>
          <a:solidFill>
            <a:srgbClr val="004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089456" y="2089404"/>
            <a:ext cx="14714855" cy="5273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403350">
              <a:lnSpc>
                <a:spcPct val="100000"/>
              </a:lnSpc>
            </a:pPr>
            <a:r>
              <a:rPr sz="3900" b="1" spc="-75" dirty="0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sz="3900" b="1" spc="10" dirty="0">
                <a:solidFill>
                  <a:srgbClr val="43546D"/>
                </a:solidFill>
                <a:latin typeface="Arial"/>
                <a:cs typeface="Arial"/>
              </a:rPr>
              <a:t>main </a:t>
            </a:r>
            <a:r>
              <a:rPr sz="3900" b="1" spc="-90" dirty="0">
                <a:solidFill>
                  <a:srgbClr val="43546D"/>
                </a:solidFill>
                <a:latin typeface="Arial"/>
                <a:cs typeface="Arial"/>
              </a:rPr>
              <a:t>goal </a:t>
            </a:r>
            <a:r>
              <a:rPr sz="3900" b="1" spc="10" dirty="0">
                <a:solidFill>
                  <a:srgbClr val="43546D"/>
                </a:solidFill>
                <a:latin typeface="Arial"/>
                <a:cs typeface="Arial"/>
              </a:rPr>
              <a:t>of </a:t>
            </a:r>
            <a:r>
              <a:rPr sz="3900" b="1" spc="25" dirty="0">
                <a:solidFill>
                  <a:srgbClr val="43546D"/>
                </a:solidFill>
                <a:latin typeface="Arial"/>
                <a:cs typeface="Arial"/>
              </a:rPr>
              <a:t>our </a:t>
            </a:r>
            <a:r>
              <a:rPr sz="3900" b="1" spc="-5" dirty="0">
                <a:solidFill>
                  <a:srgbClr val="43546D"/>
                </a:solidFill>
                <a:latin typeface="Arial"/>
                <a:cs typeface="Arial"/>
              </a:rPr>
              <a:t>app </a:t>
            </a:r>
            <a:r>
              <a:rPr sz="3900" b="1" spc="-195" dirty="0">
                <a:solidFill>
                  <a:srgbClr val="43546D"/>
                </a:solidFill>
                <a:latin typeface="Arial"/>
                <a:cs typeface="Arial"/>
              </a:rPr>
              <a:t>is </a:t>
            </a:r>
            <a:r>
              <a:rPr sz="3900" b="1" spc="30" dirty="0">
                <a:solidFill>
                  <a:srgbClr val="43546D"/>
                </a:solidFill>
                <a:latin typeface="Arial"/>
                <a:cs typeface="Arial"/>
              </a:rPr>
              <a:t>to </a:t>
            </a:r>
            <a:r>
              <a:rPr sz="3900" b="1" spc="-5" dirty="0">
                <a:solidFill>
                  <a:srgbClr val="43546D"/>
                </a:solidFill>
                <a:latin typeface="Arial"/>
                <a:cs typeface="Arial"/>
              </a:rPr>
              <a:t>improve </a:t>
            </a:r>
            <a:r>
              <a:rPr sz="3900" b="1" spc="-35" dirty="0">
                <a:solidFill>
                  <a:srgbClr val="43546D"/>
                </a:solidFill>
                <a:latin typeface="Arial"/>
                <a:cs typeface="Arial"/>
              </a:rPr>
              <a:t>education in</a:t>
            </a:r>
            <a:r>
              <a:rPr sz="3900" b="1" spc="-640" dirty="0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sz="3900" b="1" spc="60" dirty="0">
                <a:solidFill>
                  <a:srgbClr val="43546D"/>
                </a:solidFill>
                <a:latin typeface="Arial"/>
                <a:cs typeface="Arial"/>
              </a:rPr>
              <a:t>more  </a:t>
            </a:r>
            <a:r>
              <a:rPr sz="3900" b="1" spc="10" dirty="0">
                <a:solidFill>
                  <a:srgbClr val="43546D"/>
                </a:solidFill>
                <a:latin typeface="Arial"/>
                <a:cs typeface="Arial"/>
              </a:rPr>
              <a:t>powerful </a:t>
            </a:r>
            <a:r>
              <a:rPr sz="3900" b="1" spc="-40" dirty="0">
                <a:solidFill>
                  <a:srgbClr val="43546D"/>
                </a:solidFill>
                <a:latin typeface="Arial"/>
                <a:cs typeface="Arial"/>
              </a:rPr>
              <a:t>learning </a:t>
            </a:r>
            <a:r>
              <a:rPr sz="3900" b="1" spc="-25" dirty="0">
                <a:solidFill>
                  <a:srgbClr val="43546D"/>
                </a:solidFill>
                <a:latin typeface="Arial"/>
                <a:cs typeface="Arial"/>
              </a:rPr>
              <a:t>experience</a:t>
            </a:r>
            <a:r>
              <a:rPr sz="3900" b="1" spc="-240" dirty="0">
                <a:solidFill>
                  <a:srgbClr val="43546D"/>
                </a:solidFill>
                <a:latin typeface="Arial"/>
                <a:cs typeface="Arial"/>
              </a:rPr>
              <a:t> </a:t>
            </a:r>
            <a:r>
              <a:rPr sz="3900" b="1" spc="-145" dirty="0">
                <a:solidFill>
                  <a:srgbClr val="43546D"/>
                </a:solidFill>
                <a:latin typeface="Arial"/>
                <a:cs typeface="Arial"/>
              </a:rPr>
              <a:t>by:</a:t>
            </a:r>
            <a:endParaRPr sz="3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900">
              <a:latin typeface="Times New Roman"/>
              <a:cs typeface="Times New Roman"/>
            </a:endParaRPr>
          </a:p>
          <a:p>
            <a:pPr marL="1075690" marR="621030">
              <a:lnSpc>
                <a:spcPct val="100000"/>
              </a:lnSpc>
              <a:spcBef>
                <a:spcPts val="2970"/>
              </a:spcBef>
            </a:pPr>
            <a:r>
              <a:rPr sz="3900" b="1" spc="-20" dirty="0">
                <a:solidFill>
                  <a:srgbClr val="43546D"/>
                </a:solidFill>
                <a:latin typeface="Arial"/>
                <a:cs typeface="Arial"/>
              </a:rPr>
              <a:t>Offering </a:t>
            </a:r>
            <a:r>
              <a:rPr sz="3900" b="1" spc="-55" dirty="0">
                <a:solidFill>
                  <a:srgbClr val="43546D"/>
                </a:solidFill>
                <a:latin typeface="Arial"/>
                <a:cs typeface="Arial"/>
              </a:rPr>
              <a:t>students </a:t>
            </a:r>
            <a:r>
              <a:rPr sz="3900" b="1" dirty="0">
                <a:solidFill>
                  <a:srgbClr val="43546D"/>
                </a:solidFill>
                <a:latin typeface="Arial"/>
                <a:cs typeface="Arial"/>
              </a:rPr>
              <a:t>an </a:t>
            </a:r>
            <a:r>
              <a:rPr sz="3900" b="1" spc="-125" dirty="0">
                <a:solidFill>
                  <a:srgbClr val="43546D"/>
                </a:solidFill>
                <a:latin typeface="Arial"/>
                <a:cs typeface="Arial"/>
              </a:rPr>
              <a:t>easy </a:t>
            </a:r>
            <a:r>
              <a:rPr sz="3900" b="1" spc="-60" dirty="0">
                <a:solidFill>
                  <a:srgbClr val="43546D"/>
                </a:solidFill>
                <a:latin typeface="Arial"/>
                <a:cs typeface="Arial"/>
              </a:rPr>
              <a:t>way </a:t>
            </a:r>
            <a:r>
              <a:rPr sz="3900" b="1" spc="30">
                <a:solidFill>
                  <a:srgbClr val="43546D"/>
                </a:solidFill>
                <a:latin typeface="Arial"/>
                <a:cs typeface="Arial"/>
              </a:rPr>
              <a:t>to </a:t>
            </a:r>
            <a:r>
              <a:rPr lang="en-US" sz="4000" b="1" dirty="0" smtClean="0"/>
              <a:t>link </a:t>
            </a:r>
            <a:r>
              <a:rPr lang="en-US" sz="4000" b="1" dirty="0" smtClean="0"/>
              <a:t>the letter with its </a:t>
            </a:r>
            <a:r>
              <a:rPr lang="en-US" sz="4000" b="1" dirty="0" smtClean="0"/>
              <a:t>sign.</a:t>
            </a:r>
            <a:endParaRPr sz="3900">
              <a:latin typeface="Arial"/>
              <a:cs typeface="Arial"/>
            </a:endParaRPr>
          </a:p>
          <a:p>
            <a:pPr marL="1085215" marR="5080">
              <a:lnSpc>
                <a:spcPct val="100000"/>
              </a:lnSpc>
              <a:spcBef>
                <a:spcPts val="2460"/>
              </a:spcBef>
            </a:pPr>
            <a:r>
              <a:rPr sz="3900" b="1" spc="-85">
                <a:solidFill>
                  <a:srgbClr val="43546D"/>
                </a:solidFill>
                <a:latin typeface="Arial"/>
                <a:cs typeface="Arial"/>
              </a:rPr>
              <a:t>Providing </a:t>
            </a:r>
            <a:r>
              <a:rPr lang="en-US" sz="3900" b="1" spc="-95" dirty="0" smtClean="0">
                <a:solidFill>
                  <a:srgbClr val="43546D"/>
                </a:solidFill>
                <a:latin typeface="Arial"/>
                <a:cs typeface="Arial"/>
              </a:rPr>
              <a:t>the </a:t>
            </a:r>
            <a:r>
              <a:rPr lang="en-US" sz="4000" b="1" dirty="0" smtClean="0"/>
              <a:t>first step to</a:t>
            </a:r>
            <a:r>
              <a:rPr lang="en-US" sz="4000" dirty="0" smtClean="0"/>
              <a:t> begin the </a:t>
            </a:r>
            <a:r>
              <a:rPr lang="en-US" sz="4000" dirty="0" smtClean="0"/>
              <a:t>education journey. </a:t>
            </a:r>
            <a:endParaRPr lang="ar-SA" sz="4000" dirty="0" smtClean="0"/>
          </a:p>
          <a:p>
            <a:pPr marL="1085215" marR="5080">
              <a:lnSpc>
                <a:spcPct val="100000"/>
              </a:lnSpc>
              <a:spcBef>
                <a:spcPts val="2460"/>
              </a:spcBef>
            </a:pPr>
            <a:endParaRPr sz="3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894" y="838504"/>
            <a:ext cx="875728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75" dirty="0"/>
              <a:t>Too</a:t>
            </a:r>
            <a:r>
              <a:rPr sz="6300" spc="-75" dirty="0">
                <a:latin typeface="Trebuchet MS"/>
                <a:cs typeface="Trebuchet MS"/>
              </a:rPr>
              <a:t>ls </a:t>
            </a:r>
            <a:r>
              <a:rPr sz="6300" spc="165" dirty="0">
                <a:latin typeface="Trebuchet MS"/>
                <a:cs typeface="Trebuchet MS"/>
              </a:rPr>
              <a:t>and</a:t>
            </a:r>
            <a:r>
              <a:rPr sz="6300" spc="-600" dirty="0">
                <a:latin typeface="Trebuchet MS"/>
                <a:cs typeface="Trebuchet MS"/>
              </a:rPr>
              <a:t> </a:t>
            </a:r>
            <a:r>
              <a:rPr sz="6300" dirty="0">
                <a:latin typeface="Trebuchet MS"/>
                <a:cs typeface="Trebuchet MS"/>
              </a:rPr>
              <a:t>Technologies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182758" y="6505650"/>
            <a:ext cx="4479392" cy="3000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722" name="Picture 2" descr="نتيجة بحث الصور عن ‪android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0" y="2114550"/>
            <a:ext cx="4775200" cy="3581400"/>
          </a:xfrm>
          <a:prstGeom prst="rect">
            <a:avLst/>
          </a:prstGeom>
          <a:noFill/>
        </p:spPr>
      </p:pic>
      <p:pic>
        <p:nvPicPr>
          <p:cNvPr id="30724" name="Picture 4" descr="نتيجة بحث الصور عن ‪my sql‬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4350" y="6762750"/>
            <a:ext cx="5105400" cy="2642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971264" cy="10611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7588300"/>
            <a:ext cx="16971645" cy="3023870"/>
          </a:xfrm>
          <a:custGeom>
            <a:avLst/>
            <a:gdLst/>
            <a:ahLst/>
            <a:cxnLst/>
            <a:rect l="l" t="t" r="r" b="b"/>
            <a:pathLst>
              <a:path w="16971645" h="3023870">
                <a:moveTo>
                  <a:pt x="0" y="3023615"/>
                </a:moveTo>
                <a:lnTo>
                  <a:pt x="0" y="0"/>
                </a:lnTo>
                <a:lnTo>
                  <a:pt x="16971262" y="0"/>
                </a:lnTo>
                <a:lnTo>
                  <a:pt x="16971262" y="3023615"/>
                </a:lnTo>
                <a:lnTo>
                  <a:pt x="0" y="30236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08962" y="8449462"/>
            <a:ext cx="14371955" cy="1600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5200" b="1" spc="45" dirty="0">
                <a:solidFill>
                  <a:srgbClr val="004E62"/>
                </a:solidFill>
                <a:latin typeface="Gill Sans MT"/>
                <a:cs typeface="Gill Sans MT"/>
              </a:rPr>
              <a:t>Includes </a:t>
            </a:r>
            <a:r>
              <a:rPr sz="5200" b="1" spc="-70" dirty="0">
                <a:solidFill>
                  <a:srgbClr val="004E62"/>
                </a:solidFill>
                <a:latin typeface="Gill Sans MT"/>
                <a:cs typeface="Gill Sans MT"/>
              </a:rPr>
              <a:t>two </a:t>
            </a:r>
            <a:r>
              <a:rPr sz="5200" b="1" spc="-5" dirty="0">
                <a:solidFill>
                  <a:srgbClr val="004E62"/>
                </a:solidFill>
                <a:latin typeface="Gill Sans MT"/>
                <a:cs typeface="Gill Sans MT"/>
              </a:rPr>
              <a:t>parts, </a:t>
            </a:r>
            <a:r>
              <a:rPr sz="5200" b="1" spc="100" dirty="0">
                <a:solidFill>
                  <a:srgbClr val="004E62"/>
                </a:solidFill>
                <a:latin typeface="Gill Sans MT"/>
                <a:cs typeface="Gill Sans MT"/>
              </a:rPr>
              <a:t>one </a:t>
            </a:r>
            <a:r>
              <a:rPr sz="5200" b="1" spc="15">
                <a:solidFill>
                  <a:srgbClr val="004E62"/>
                </a:solidFill>
                <a:latin typeface="Gill Sans MT"/>
                <a:cs typeface="Gill Sans MT"/>
              </a:rPr>
              <a:t>for </a:t>
            </a:r>
            <a:r>
              <a:rPr lang="en-US" sz="5200" b="1" spc="-5" dirty="0" smtClean="0">
                <a:solidFill>
                  <a:srgbClr val="004E62"/>
                </a:solidFill>
                <a:latin typeface="Gill Sans MT"/>
                <a:cs typeface="Gill Sans MT"/>
              </a:rPr>
              <a:t>Child </a:t>
            </a:r>
            <a:r>
              <a:rPr sz="5200" b="1" spc="170" smtClean="0">
                <a:solidFill>
                  <a:srgbClr val="004E62"/>
                </a:solidFill>
                <a:latin typeface="Gill Sans MT"/>
                <a:cs typeface="Gill Sans MT"/>
              </a:rPr>
              <a:t>and</a:t>
            </a:r>
            <a:r>
              <a:rPr lang="ar-SA" sz="5200" b="1" spc="170" dirty="0" smtClean="0">
                <a:solidFill>
                  <a:srgbClr val="004E62"/>
                </a:solidFill>
                <a:latin typeface="Gill Sans MT"/>
                <a:cs typeface="Gill Sans MT"/>
              </a:rPr>
              <a:t> </a:t>
            </a:r>
            <a:r>
              <a:rPr sz="5200" b="1" spc="-10" smtClean="0">
                <a:solidFill>
                  <a:srgbClr val="004E62"/>
                </a:solidFill>
                <a:latin typeface="Gill Sans MT"/>
                <a:cs typeface="Gill Sans MT"/>
              </a:rPr>
              <a:t>the </a:t>
            </a:r>
            <a:r>
              <a:rPr sz="5200" b="1" spc="-40" dirty="0">
                <a:solidFill>
                  <a:srgbClr val="004E62"/>
                </a:solidFill>
                <a:latin typeface="Gill Sans MT"/>
                <a:cs typeface="Gill Sans MT"/>
              </a:rPr>
              <a:t>other </a:t>
            </a:r>
            <a:r>
              <a:rPr sz="5200" b="1" spc="15">
                <a:solidFill>
                  <a:srgbClr val="004E62"/>
                </a:solidFill>
                <a:latin typeface="Gill Sans MT"/>
                <a:cs typeface="Gill Sans MT"/>
              </a:rPr>
              <a:t>for</a:t>
            </a:r>
            <a:r>
              <a:rPr sz="5200" b="1" spc="-155">
                <a:solidFill>
                  <a:srgbClr val="004E62"/>
                </a:solidFill>
                <a:latin typeface="Gill Sans MT"/>
                <a:cs typeface="Gill Sans MT"/>
              </a:rPr>
              <a:t> </a:t>
            </a:r>
            <a:r>
              <a:rPr lang="en-US" sz="5200" b="1" spc="65" dirty="0" smtClean="0">
                <a:solidFill>
                  <a:srgbClr val="004E62"/>
                </a:solidFill>
                <a:latin typeface="Gill Sans MT"/>
                <a:cs typeface="Gill Sans MT"/>
              </a:rPr>
              <a:t>Parent</a:t>
            </a:r>
            <a:endParaRPr sz="52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882085" y="3134156"/>
            <a:ext cx="6624955" cy="1988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800" spc="-75" dirty="0">
                <a:solidFill>
                  <a:srgbClr val="FFFFFF"/>
                </a:solidFill>
                <a:latin typeface="Gill Sans MT"/>
                <a:cs typeface="Gill Sans MT"/>
              </a:rPr>
              <a:t>Features</a:t>
            </a:r>
            <a:endParaRPr sz="128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3646" y="1570025"/>
            <a:ext cx="6614159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spc="-100">
                <a:latin typeface="Trebuchet MS"/>
                <a:cs typeface="Trebuchet MS"/>
              </a:rPr>
              <a:t>For</a:t>
            </a:r>
            <a:r>
              <a:rPr sz="6300" spc="-405">
                <a:latin typeface="Trebuchet MS"/>
                <a:cs typeface="Trebuchet MS"/>
              </a:rPr>
              <a:t> </a:t>
            </a:r>
            <a:r>
              <a:rPr lang="en-US" sz="6300" spc="5" dirty="0" smtClean="0">
                <a:latin typeface="Trebuchet MS"/>
                <a:cs typeface="Trebuchet MS"/>
              </a:rPr>
              <a:t>Child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71568" y="4724806"/>
            <a:ext cx="2951582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Daily Adventure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79750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35075" y="1135075"/>
                </a:moveTo>
                <a:lnTo>
                  <a:pt x="35356" y="1135075"/>
                </a:ln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lnTo>
                  <a:pt x="1135075" y="1135075"/>
                </a:lnTo>
                <a:close/>
              </a:path>
              <a:path w="1170939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79750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39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457194" y="4896002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728403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096365" y="1160983"/>
                </a:moveTo>
                <a:lnTo>
                  <a:pt x="74066" y="1160983"/>
                </a:lnTo>
                <a:lnTo>
                  <a:pt x="121920" y="1170432"/>
                </a:lnTo>
                <a:lnTo>
                  <a:pt x="1048512" y="1170432"/>
                </a:lnTo>
                <a:lnTo>
                  <a:pt x="1096365" y="1160983"/>
                </a:lnTo>
                <a:close/>
              </a:path>
              <a:path w="1170940" h="1170939">
                <a:moveTo>
                  <a:pt x="1048512" y="0"/>
                </a:moveTo>
                <a:lnTo>
                  <a:pt x="121920" y="0"/>
                </a:lnTo>
                <a:lnTo>
                  <a:pt x="74066" y="9448"/>
                </a:lnTo>
                <a:lnTo>
                  <a:pt x="35356" y="35356"/>
                </a:lnTo>
                <a:lnTo>
                  <a:pt x="9448" y="74066"/>
                </a:lnTo>
                <a:lnTo>
                  <a:pt x="0" y="121920"/>
                </a:lnTo>
                <a:lnTo>
                  <a:pt x="0" y="1048512"/>
                </a:lnTo>
                <a:lnTo>
                  <a:pt x="9448" y="1096365"/>
                </a:lnTo>
                <a:lnTo>
                  <a:pt x="1160983" y="1096365"/>
                </a:lnTo>
                <a:lnTo>
                  <a:pt x="1170432" y="1048512"/>
                </a:lnTo>
                <a:lnTo>
                  <a:pt x="1170432" y="121920"/>
                </a:lnTo>
                <a:lnTo>
                  <a:pt x="1160983" y="74066"/>
                </a:lnTo>
                <a:lnTo>
                  <a:pt x="1135075" y="35356"/>
                </a:lnTo>
                <a:lnTo>
                  <a:pt x="1096365" y="9448"/>
                </a:lnTo>
                <a:lnTo>
                  <a:pt x="1048512" y="0"/>
                </a:lnTo>
                <a:close/>
              </a:path>
            </a:pathLst>
          </a:custGeom>
          <a:solidFill>
            <a:srgbClr val="006E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728403" y="4759756"/>
            <a:ext cx="1170940" cy="1170940"/>
          </a:xfrm>
          <a:custGeom>
            <a:avLst/>
            <a:gdLst/>
            <a:ahLst/>
            <a:cxnLst/>
            <a:rect l="l" t="t" r="r" b="b"/>
            <a:pathLst>
              <a:path w="1170940" h="1170939">
                <a:moveTo>
                  <a:pt x="1170432" y="1048512"/>
                </a:moveTo>
                <a:lnTo>
                  <a:pt x="1160983" y="1096365"/>
                </a:lnTo>
                <a:lnTo>
                  <a:pt x="1135075" y="1135075"/>
                </a:lnTo>
                <a:lnTo>
                  <a:pt x="1096365" y="1160983"/>
                </a:lnTo>
                <a:lnTo>
                  <a:pt x="1048512" y="1170432"/>
                </a:lnTo>
                <a:lnTo>
                  <a:pt x="121920" y="1170432"/>
                </a:lnTo>
                <a:lnTo>
                  <a:pt x="74066" y="1160983"/>
                </a:lnTo>
                <a:lnTo>
                  <a:pt x="35356" y="1135075"/>
                </a:lnTo>
                <a:lnTo>
                  <a:pt x="9448" y="1096365"/>
                </a:lnTo>
                <a:lnTo>
                  <a:pt x="0" y="1048512"/>
                </a:lnTo>
                <a:lnTo>
                  <a:pt x="0" y="121920"/>
                </a:lnTo>
                <a:lnTo>
                  <a:pt x="9448" y="74066"/>
                </a:lnTo>
                <a:lnTo>
                  <a:pt x="35356" y="35356"/>
                </a:lnTo>
                <a:lnTo>
                  <a:pt x="74066" y="9448"/>
                </a:lnTo>
                <a:lnTo>
                  <a:pt x="121920" y="0"/>
                </a:lnTo>
                <a:lnTo>
                  <a:pt x="1048512" y="0"/>
                </a:lnTo>
                <a:lnTo>
                  <a:pt x="1096365" y="9448"/>
                </a:lnTo>
                <a:lnTo>
                  <a:pt x="1135075" y="35356"/>
                </a:lnTo>
                <a:lnTo>
                  <a:pt x="1160983" y="74066"/>
                </a:lnTo>
                <a:lnTo>
                  <a:pt x="1170432" y="121920"/>
                </a:lnTo>
                <a:lnTo>
                  <a:pt x="1170432" y="104851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086339" y="4896002"/>
            <a:ext cx="483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300" b="1" spc="-9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334750" y="4724806"/>
            <a:ext cx="21082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760"/>
              </a:lnSpc>
            </a:pPr>
            <a:r>
              <a:rPr lang="en-US" sz="4050" b="1" spc="15" dirty="0" smtClean="0">
                <a:solidFill>
                  <a:srgbClr val="43546D"/>
                </a:solidFill>
                <a:latin typeface="Trebuchet MS"/>
                <a:cs typeface="Trebuchet MS"/>
              </a:rPr>
              <a:t>Free Choice</a:t>
            </a:r>
            <a:endParaRPr sz="405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732125" y="10288171"/>
            <a:ext cx="1161542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</TotalTime>
  <Words>462</Words>
  <Application>Microsoft Office PowerPoint</Application>
  <PresentationFormat>مخصص</PresentationFormat>
  <Paragraphs>120</Paragraphs>
  <Slides>24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سمة Office</vt:lpstr>
      <vt:lpstr>الشريحة 1</vt:lpstr>
      <vt:lpstr>Outline</vt:lpstr>
      <vt:lpstr>General Overview</vt:lpstr>
      <vt:lpstr>Motivation</vt:lpstr>
      <vt:lpstr>Motivation ... cont</vt:lpstr>
      <vt:lpstr>Objectives</vt:lpstr>
      <vt:lpstr>Tools and Technologies</vt:lpstr>
      <vt:lpstr>Features</vt:lpstr>
      <vt:lpstr>For Child</vt:lpstr>
      <vt:lpstr>Child Daily Adventure 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For Parent</vt:lpstr>
      <vt:lpstr>الشريحة 18</vt:lpstr>
      <vt:lpstr>الشريحة 19</vt:lpstr>
      <vt:lpstr>الشريحة 20</vt:lpstr>
      <vt:lpstr>C allenges\منار هون كمان اكتبي</vt:lpstr>
      <vt:lpstr>Futhre Work</vt:lpstr>
      <vt:lpstr>Conclusion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Niftio</dc:title>
  <cp:lastModifiedBy>R..z</cp:lastModifiedBy>
  <cp:revision>60</cp:revision>
  <dcterms:created xsi:type="dcterms:W3CDTF">2017-05-22T22:50:34Z</dcterms:created>
  <dcterms:modified xsi:type="dcterms:W3CDTF">2017-12-21T05:49:45Z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Creator">
    <vt:lpwstr>wkhtmltopdf 0.12.2.1</vt:lpwstr>
  </property>
  <property fmtid="{D5CDD505-2E9C-101B-9397-08002B2CF9AE}" pid="4" name="LastSaved">
    <vt:filetime>2017-05-22T00:00:00Z</vt:filetime>
  </property>
</Properties>
</file>