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4" r:id="rId17"/>
    <p:sldId id="280" r:id="rId18"/>
    <p:sldId id="281" r:id="rId19"/>
    <p:sldId id="282" r:id="rId20"/>
    <p:sldId id="277" r:id="rId21"/>
    <p:sldId id="278" r:id="rId22"/>
    <p:sldId id="279" r:id="rId23"/>
    <p:sldId id="271" r:id="rId24"/>
    <p:sldId id="272" r:id="rId25"/>
    <p:sldId id="273" r:id="rId26"/>
    <p:sldId id="275" r:id="rId27"/>
    <p:sldId id="276"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6" autoAdjust="0"/>
    <p:restoredTop sz="94660"/>
  </p:normalViewPr>
  <p:slideViewPr>
    <p:cSldViewPr snapToGrid="0">
      <p:cViewPr varScale="1">
        <p:scale>
          <a:sx n="57" d="100"/>
          <a:sy n="57" d="100"/>
        </p:scale>
        <p:origin x="102" y="13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7/1/2024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7/1/2024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7/1/2024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7/1/2024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7/1/2024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7/1/2024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7/1/2024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7/1/2024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7/1/2024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7/1/2024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7/1/2024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7/1/2024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7/1/2024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7/1/2024</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7/1/2024</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531628"/>
            <a:ext cx="8248650" cy="2530550"/>
          </a:xfrm>
        </p:spPr>
        <p:txBody>
          <a:bodyPr/>
          <a:lstStyle/>
          <a:p>
            <a:r>
              <a:rPr lang="en-US" sz="4400" dirty="0" smtClean="0"/>
              <a:t>Graduation</a:t>
            </a:r>
            <a:r>
              <a:rPr lang="en-US" dirty="0" smtClean="0"/>
              <a:t> </a:t>
            </a:r>
            <a:r>
              <a:rPr lang="en-US" sz="4400" dirty="0" smtClean="0"/>
              <a:t>Project</a:t>
            </a:r>
            <a:r>
              <a:rPr lang="en-US" dirty="0" smtClean="0"/>
              <a:t> </a:t>
            </a:r>
            <a:br>
              <a:rPr lang="en-US" dirty="0" smtClean="0"/>
            </a:br>
            <a:r>
              <a:rPr lang="en-US" dirty="0" smtClean="0"/>
              <a:t>                    </a:t>
            </a:r>
            <a:r>
              <a:rPr lang="en-US" sz="8800" dirty="0" err="1" smtClean="0"/>
              <a:t>CarHub</a:t>
            </a:r>
            <a:r>
              <a:rPr lang="en-US" dirty="0" smtClean="0"/>
              <a:t> </a:t>
            </a:r>
            <a:endParaRPr lang="en-US" dirty="0"/>
          </a:p>
        </p:txBody>
      </p:sp>
      <p:sp>
        <p:nvSpPr>
          <p:cNvPr id="3" name="Subtitle 2"/>
          <p:cNvSpPr>
            <a:spLocks noGrp="1"/>
          </p:cNvSpPr>
          <p:nvPr>
            <p:ph type="subTitle" idx="1"/>
          </p:nvPr>
        </p:nvSpPr>
        <p:spPr>
          <a:xfrm>
            <a:off x="1714499" y="5238750"/>
            <a:ext cx="6153151" cy="933450"/>
          </a:xfrm>
        </p:spPr>
        <p:txBody>
          <a:bodyPr>
            <a:noAutofit/>
          </a:bodyPr>
          <a:lstStyle/>
          <a:p>
            <a:r>
              <a:rPr lang="en-US" sz="2400" dirty="0" smtClean="0"/>
              <a:t>Authors : </a:t>
            </a:r>
            <a:r>
              <a:rPr lang="en-US" sz="2400" dirty="0" err="1" smtClean="0"/>
              <a:t>Ezz</a:t>
            </a:r>
            <a:r>
              <a:rPr lang="en-US" sz="2400" dirty="0" smtClean="0"/>
              <a:t> </a:t>
            </a:r>
            <a:r>
              <a:rPr lang="en-US" sz="2400" dirty="0" err="1" smtClean="0"/>
              <a:t>Mletat</a:t>
            </a:r>
            <a:r>
              <a:rPr lang="en-US" sz="2400" dirty="0" smtClean="0"/>
              <a:t>     |    Obada </a:t>
            </a:r>
            <a:r>
              <a:rPr lang="en-US" sz="2400" dirty="0" err="1" smtClean="0"/>
              <a:t>Jaber</a:t>
            </a:r>
            <a:endParaRPr lang="en-US" sz="2400" dirty="0" smtClean="0"/>
          </a:p>
          <a:p>
            <a:endParaRPr lang="en-US" sz="2400" dirty="0"/>
          </a:p>
          <a:p>
            <a:r>
              <a:rPr lang="en-US" sz="2400" dirty="0"/>
              <a:t>Supervised by Dr. </a:t>
            </a:r>
            <a:r>
              <a:rPr lang="en-US" sz="2400" dirty="0" smtClean="0"/>
              <a:t>Haya </a:t>
            </a:r>
            <a:r>
              <a:rPr lang="en-US" sz="2400" dirty="0" err="1" smtClean="0"/>
              <a:t>Samanaa</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8651" y="1257300"/>
            <a:ext cx="3695699" cy="4419600"/>
          </a:xfrm>
          <a:prstGeom prst="rect">
            <a:avLst/>
          </a:prstGeom>
        </p:spPr>
      </p:pic>
    </p:spTree>
    <p:extLst>
      <p:ext uri="{BB962C8B-B14F-4D97-AF65-F5344CB8AC3E}">
        <p14:creationId xmlns:p14="http://schemas.microsoft.com/office/powerpoint/2010/main" val="1005812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Merchant Features </a:t>
            </a:r>
            <a:endParaRPr lang="en-US" dirty="0"/>
          </a:p>
        </p:txBody>
      </p:sp>
      <p:sp>
        <p:nvSpPr>
          <p:cNvPr id="3" name="Content Placeholder 2"/>
          <p:cNvSpPr>
            <a:spLocks noGrp="1"/>
          </p:cNvSpPr>
          <p:nvPr>
            <p:ph idx="1"/>
          </p:nvPr>
        </p:nvSpPr>
        <p:spPr>
          <a:xfrm>
            <a:off x="157942" y="2219498"/>
            <a:ext cx="10891148" cy="4638502"/>
          </a:xfrm>
        </p:spPr>
        <p:txBody>
          <a:bodyPr/>
          <a:lstStyle/>
          <a:p>
            <a:pPr marL="0" indent="0">
              <a:buNone/>
            </a:pPr>
            <a:endParaRPr lang="en-US" dirty="0" smtClean="0"/>
          </a:p>
          <a:p>
            <a:pPr marL="0" indent="0">
              <a:buNone/>
            </a:pPr>
            <a:r>
              <a:rPr lang="en-US" dirty="0" smtClean="0"/>
              <a:t>Merchants -Service Provider</a:t>
            </a:r>
            <a:r>
              <a:rPr lang="en-US" dirty="0"/>
              <a:t>-</a:t>
            </a:r>
            <a:r>
              <a:rPr lang="en-US" dirty="0" smtClean="0"/>
              <a:t> have almost the same interface and features of the client but as  web interfaces, the difference is Merchants can edit their  profiles , and  do CRUD operations on the services and data he has .  </a:t>
            </a:r>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8124802" y="2917767"/>
            <a:ext cx="2532114" cy="3940233"/>
          </a:xfrm>
          <a:prstGeom prst="rect">
            <a:avLst/>
          </a:prstGeom>
        </p:spPr>
      </p:pic>
    </p:spTree>
    <p:extLst>
      <p:ext uri="{BB962C8B-B14F-4D97-AF65-F5344CB8AC3E}">
        <p14:creationId xmlns:p14="http://schemas.microsoft.com/office/powerpoint/2010/main" val="2571949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Merchant Features </a:t>
            </a:r>
          </a:p>
        </p:txBody>
      </p:sp>
      <p:sp>
        <p:nvSpPr>
          <p:cNvPr id="3" name="Content Placeholder 2"/>
          <p:cNvSpPr>
            <a:spLocks noGrp="1"/>
          </p:cNvSpPr>
          <p:nvPr>
            <p:ph idx="1"/>
          </p:nvPr>
        </p:nvSpPr>
        <p:spPr>
          <a:xfrm>
            <a:off x="818711" y="2222287"/>
            <a:ext cx="11259681" cy="4560898"/>
          </a:xfrm>
        </p:spPr>
        <p:txBody>
          <a:bodyPr/>
          <a:lstStyle/>
          <a:p>
            <a:pPr marL="0" indent="0">
              <a:buNone/>
            </a:pPr>
            <a:r>
              <a:rPr lang="en-US" dirty="0" smtClean="0"/>
              <a:t>Merchant Mobile App Interface , where it has a small type of editing on its profile .</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3368" y="2726574"/>
            <a:ext cx="2094305" cy="3782291"/>
          </a:xfrm>
          <a:prstGeom prst="rect">
            <a:avLst/>
          </a:prstGeom>
        </p:spPr>
      </p:pic>
    </p:spTree>
    <p:extLst>
      <p:ext uri="{BB962C8B-B14F-4D97-AF65-F5344CB8AC3E}">
        <p14:creationId xmlns:p14="http://schemas.microsoft.com/office/powerpoint/2010/main" val="3225016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Merchant Features </a:t>
            </a: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We will take </a:t>
            </a:r>
            <a:r>
              <a:rPr lang="en-US" dirty="0" err="1"/>
              <a:t>H</a:t>
            </a:r>
            <a:r>
              <a:rPr lang="en-US" dirty="0" err="1" smtClean="0"/>
              <a:t>ala</a:t>
            </a:r>
            <a:r>
              <a:rPr lang="en-US" dirty="0" smtClean="0"/>
              <a:t> car Merchant as an example !</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6218" y="1995055"/>
            <a:ext cx="2156916" cy="4719520"/>
          </a:xfrm>
          <a:prstGeom prst="rect">
            <a:avLst/>
          </a:prstGeom>
        </p:spPr>
      </p:pic>
    </p:spTree>
    <p:extLst>
      <p:ext uri="{BB962C8B-B14F-4D97-AF65-F5344CB8AC3E}">
        <p14:creationId xmlns:p14="http://schemas.microsoft.com/office/powerpoint/2010/main" val="3046547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Merchant Features </a:t>
            </a: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8245" y="2222287"/>
            <a:ext cx="2019064" cy="437720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2811" y="2222287"/>
            <a:ext cx="2016293" cy="4377207"/>
          </a:xfrm>
          <a:prstGeom prst="rect">
            <a:avLst/>
          </a:prstGeom>
        </p:spPr>
      </p:pic>
      <p:sp>
        <p:nvSpPr>
          <p:cNvPr id="6" name="Rectangle 5"/>
          <p:cNvSpPr/>
          <p:nvPr/>
        </p:nvSpPr>
        <p:spPr>
          <a:xfrm>
            <a:off x="3727309" y="3244334"/>
            <a:ext cx="3615501" cy="1200329"/>
          </a:xfrm>
          <a:prstGeom prst="rect">
            <a:avLst/>
          </a:prstGeom>
        </p:spPr>
        <p:txBody>
          <a:bodyPr wrap="square">
            <a:spAutoFit/>
          </a:bodyPr>
          <a:lstStyle/>
          <a:p>
            <a:r>
              <a:rPr lang="en-US" dirty="0" smtClean="0"/>
              <a:t>We can see </a:t>
            </a:r>
            <a:r>
              <a:rPr lang="en-US" dirty="0" err="1" smtClean="0"/>
              <a:t>Hala</a:t>
            </a:r>
            <a:r>
              <a:rPr lang="en-US" dirty="0" smtClean="0"/>
              <a:t> Car </a:t>
            </a:r>
          </a:p>
          <a:p>
            <a:r>
              <a:rPr lang="en-US" dirty="0" smtClean="0"/>
              <a:t>Merchant can see other</a:t>
            </a:r>
          </a:p>
          <a:p>
            <a:r>
              <a:rPr lang="en-US" dirty="0" smtClean="0"/>
              <a:t> service provider and only edit his data  </a:t>
            </a:r>
            <a:endParaRPr lang="en-US" dirty="0"/>
          </a:p>
        </p:txBody>
      </p:sp>
    </p:spTree>
    <p:extLst>
      <p:ext uri="{BB962C8B-B14F-4D97-AF65-F5344CB8AC3E}">
        <p14:creationId xmlns:p14="http://schemas.microsoft.com/office/powerpoint/2010/main" val="3756855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Merchant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We can see a rental car office</a:t>
            </a:r>
          </a:p>
          <a:p>
            <a:pPr marL="0" indent="0">
              <a:buNone/>
            </a:pPr>
            <a:r>
              <a:rPr lang="en-US" dirty="0" smtClean="0"/>
              <a:t>adding a car for the office to be </a:t>
            </a:r>
          </a:p>
          <a:p>
            <a:pPr marL="0" indent="0">
              <a:buNone/>
            </a:pPr>
            <a:r>
              <a:rPr lang="en-US" dirty="0" smtClean="0"/>
              <a:t>inserted and shown for the clients</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pic>
        <p:nvPicPr>
          <p:cNvPr id="5" name="Picture 4"/>
          <p:cNvPicPr>
            <a:picLocks noChangeAspect="1"/>
          </p:cNvPicPr>
          <p:nvPr/>
        </p:nvPicPr>
        <p:blipFill>
          <a:blip r:embed="rId2"/>
          <a:stretch>
            <a:fillRect/>
          </a:stretch>
        </p:blipFill>
        <p:spPr>
          <a:xfrm>
            <a:off x="4849873" y="2222286"/>
            <a:ext cx="6630571" cy="3636511"/>
          </a:xfrm>
          <a:prstGeom prst="rect">
            <a:avLst/>
          </a:prstGeom>
        </p:spPr>
      </p:pic>
    </p:spTree>
    <p:extLst>
      <p:ext uri="{BB962C8B-B14F-4D97-AF65-F5344CB8AC3E}">
        <p14:creationId xmlns:p14="http://schemas.microsoft.com/office/powerpoint/2010/main" val="220914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Merchant</a:t>
            </a:r>
          </a:p>
        </p:txBody>
      </p:sp>
      <p:sp>
        <p:nvSpPr>
          <p:cNvPr id="3" name="Content Placeholder 2"/>
          <p:cNvSpPr>
            <a:spLocks noGrp="1"/>
          </p:cNvSpPr>
          <p:nvPr>
            <p:ph idx="1"/>
          </p:nvPr>
        </p:nvSpPr>
        <p:spPr>
          <a:xfrm flipH="1">
            <a:off x="772993" y="5813079"/>
            <a:ext cx="45719" cy="45719"/>
          </a:xfrm>
        </p:spPr>
        <p:txBody>
          <a:bodyPr>
            <a:normAutofit fontScale="25000" lnSpcReduction="20000"/>
          </a:bodyPr>
          <a:lstStyle/>
          <a:p>
            <a:endParaRPr lang="en-US" dirty="0"/>
          </a:p>
        </p:txBody>
      </p:sp>
      <p:pic>
        <p:nvPicPr>
          <p:cNvPr id="4" name="Picture 3"/>
          <p:cNvPicPr>
            <a:picLocks noChangeAspect="1"/>
          </p:cNvPicPr>
          <p:nvPr/>
        </p:nvPicPr>
        <p:blipFill>
          <a:blip r:embed="rId2"/>
          <a:stretch>
            <a:fillRect/>
          </a:stretch>
        </p:blipFill>
        <p:spPr>
          <a:xfrm>
            <a:off x="436119" y="2215345"/>
            <a:ext cx="5482543" cy="4102327"/>
          </a:xfrm>
          <a:prstGeom prst="rect">
            <a:avLst/>
          </a:prstGeom>
        </p:spPr>
      </p:pic>
      <p:pic>
        <p:nvPicPr>
          <p:cNvPr id="5" name="Picture 4"/>
          <p:cNvPicPr>
            <a:picLocks noChangeAspect="1"/>
          </p:cNvPicPr>
          <p:nvPr/>
        </p:nvPicPr>
        <p:blipFill>
          <a:blip r:embed="rId3"/>
          <a:stretch>
            <a:fillRect/>
          </a:stretch>
        </p:blipFill>
        <p:spPr>
          <a:xfrm>
            <a:off x="6255536" y="2215345"/>
            <a:ext cx="5482543" cy="4102327"/>
          </a:xfrm>
          <a:prstGeom prst="rect">
            <a:avLst/>
          </a:prstGeom>
        </p:spPr>
      </p:pic>
    </p:spTree>
    <p:extLst>
      <p:ext uri="{BB962C8B-B14F-4D97-AF65-F5344CB8AC3E}">
        <p14:creationId xmlns:p14="http://schemas.microsoft.com/office/powerpoint/2010/main" val="1321744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 </a:t>
            </a:r>
            <a:endParaRPr lang="en-US" dirty="0"/>
          </a:p>
        </p:txBody>
      </p:sp>
      <p:sp>
        <p:nvSpPr>
          <p:cNvPr id="3" name="Content Placeholder 2"/>
          <p:cNvSpPr>
            <a:spLocks noGrp="1"/>
          </p:cNvSpPr>
          <p:nvPr>
            <p:ph idx="1"/>
          </p:nvPr>
        </p:nvSpPr>
        <p:spPr>
          <a:xfrm>
            <a:off x="818712" y="1712422"/>
            <a:ext cx="10554574" cy="5045825"/>
          </a:xfrm>
        </p:spPr>
        <p:txBody>
          <a:bodyPr/>
          <a:lstStyle/>
          <a:p>
            <a:pPr marL="0" indent="0">
              <a:buNone/>
            </a:pPr>
            <a:r>
              <a:rPr lang="en-US" dirty="0" smtClean="0"/>
              <a:t>The Admin role in our Project focus on the Reliability of the users, and Can Make CRUD operations on all type of users and their services and watch everything happening around the project !</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sp>
        <p:nvSpPr>
          <p:cNvPr id="4" name="AutoShape 2" descr="blob:https://web.whatsapp.com/db954555-5306-423d-b3c2-2d1ba25e29b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00631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Admin(CRUD)</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4267" y="1879600"/>
            <a:ext cx="10227733" cy="4978400"/>
          </a:xfrm>
          <a:prstGeom prst="rect">
            <a:avLst/>
          </a:prstGeom>
        </p:spPr>
      </p:pic>
    </p:spTree>
    <p:extLst>
      <p:ext uri="{BB962C8B-B14F-4D97-AF65-F5344CB8AC3E}">
        <p14:creationId xmlns:p14="http://schemas.microsoft.com/office/powerpoint/2010/main" val="23633416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Admin(CRUD)</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48933" y="1873785"/>
            <a:ext cx="10143067" cy="4984215"/>
          </a:xfrm>
        </p:spPr>
      </p:pic>
    </p:spTree>
    <p:extLst>
      <p:ext uri="{BB962C8B-B14F-4D97-AF65-F5344CB8AC3E}">
        <p14:creationId xmlns:p14="http://schemas.microsoft.com/office/powerpoint/2010/main" val="3731363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 profile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15067" y="1896532"/>
            <a:ext cx="10176933" cy="4961467"/>
          </a:xfrm>
        </p:spPr>
      </p:pic>
    </p:spTree>
    <p:extLst>
      <p:ext uri="{BB962C8B-B14F-4D97-AF65-F5344CB8AC3E}">
        <p14:creationId xmlns:p14="http://schemas.microsoft.com/office/powerpoint/2010/main" val="1177310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LIST OF CONTENTS</a:t>
            </a:r>
          </a:p>
        </p:txBody>
      </p:sp>
      <p:sp>
        <p:nvSpPr>
          <p:cNvPr id="3" name="Content Placeholder 2"/>
          <p:cNvSpPr>
            <a:spLocks noGrp="1"/>
          </p:cNvSpPr>
          <p:nvPr>
            <p:ph idx="1"/>
          </p:nvPr>
        </p:nvSpPr>
        <p:spPr/>
        <p:txBody>
          <a:bodyPr>
            <a:normAutofit/>
          </a:bodyPr>
          <a:lstStyle/>
          <a:p>
            <a:r>
              <a:rPr lang="en-US" sz="3200" dirty="0" smtClean="0"/>
              <a:t>01 CARHUB ?</a:t>
            </a:r>
            <a:endParaRPr lang="en-US" sz="3200" dirty="0"/>
          </a:p>
          <a:p>
            <a:r>
              <a:rPr lang="en-US" sz="3200" dirty="0" smtClean="0"/>
              <a:t>0</a:t>
            </a:r>
            <a:r>
              <a:rPr lang="ar-SA" sz="3200" dirty="0" smtClean="0"/>
              <a:t>2</a:t>
            </a:r>
            <a:r>
              <a:rPr lang="en-US" sz="3200" dirty="0" smtClean="0"/>
              <a:t> TECHNOLOGIES</a:t>
            </a:r>
            <a:endParaRPr lang="en-US" sz="3200" dirty="0"/>
          </a:p>
          <a:p>
            <a:r>
              <a:rPr lang="en-US" sz="3200" dirty="0" smtClean="0"/>
              <a:t>0</a:t>
            </a:r>
            <a:r>
              <a:rPr lang="ar-SA" sz="3200" dirty="0" smtClean="0"/>
              <a:t>3</a:t>
            </a:r>
            <a:r>
              <a:rPr lang="en-US" sz="3200" dirty="0" smtClean="0"/>
              <a:t> FEATURES</a:t>
            </a:r>
            <a:endParaRPr lang="en-US" sz="3200" dirty="0"/>
          </a:p>
          <a:p>
            <a:r>
              <a:rPr lang="en-US" sz="3200" dirty="0" smtClean="0"/>
              <a:t>04 CONSTRAINS &amp; LIMITATIONS  </a:t>
            </a:r>
            <a:endParaRPr lang="en-US" sz="3200" dirty="0"/>
          </a:p>
          <a:p>
            <a:r>
              <a:rPr lang="en-US" sz="3200" dirty="0" smtClean="0"/>
              <a:t>0</a:t>
            </a:r>
            <a:r>
              <a:rPr lang="ar-SA" sz="3200" dirty="0" smtClean="0"/>
              <a:t>4</a:t>
            </a:r>
            <a:r>
              <a:rPr lang="en-US" sz="3200" dirty="0" smtClean="0"/>
              <a:t> </a:t>
            </a:r>
            <a:r>
              <a:rPr lang="en-US" sz="3200" dirty="0"/>
              <a:t>FUTURE WORK</a:t>
            </a:r>
          </a:p>
        </p:txBody>
      </p:sp>
    </p:spTree>
    <p:extLst>
      <p:ext uri="{BB962C8B-B14F-4D97-AF65-F5344CB8AC3E}">
        <p14:creationId xmlns:p14="http://schemas.microsoft.com/office/powerpoint/2010/main" val="3999244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1201" y="1913466"/>
            <a:ext cx="10210800" cy="4944533"/>
          </a:xfrm>
        </p:spPr>
      </p:pic>
      <p:sp>
        <p:nvSpPr>
          <p:cNvPr id="5" name="Rectangle 4"/>
          <p:cNvSpPr/>
          <p:nvPr/>
        </p:nvSpPr>
        <p:spPr>
          <a:xfrm>
            <a:off x="0" y="2709333"/>
            <a:ext cx="1744133" cy="3416320"/>
          </a:xfrm>
          <a:prstGeom prst="rect">
            <a:avLst/>
          </a:prstGeom>
        </p:spPr>
        <p:txBody>
          <a:bodyPr wrap="square">
            <a:spAutoFit/>
          </a:bodyPr>
          <a:lstStyle/>
          <a:p>
            <a:r>
              <a:rPr lang="en-US" dirty="0" smtClean="0"/>
              <a:t>Admin </a:t>
            </a:r>
          </a:p>
          <a:p>
            <a:r>
              <a:rPr lang="en-US" dirty="0" smtClean="0"/>
              <a:t>Dashboard and </a:t>
            </a:r>
          </a:p>
          <a:p>
            <a:r>
              <a:rPr lang="en-US" dirty="0" smtClean="0"/>
              <a:t>Application data</a:t>
            </a:r>
            <a:endParaRPr lang="en-US" dirty="0"/>
          </a:p>
          <a:p>
            <a:r>
              <a:rPr lang="en-US" dirty="0" smtClean="0"/>
              <a:t>We can see here</a:t>
            </a:r>
          </a:p>
          <a:p>
            <a:r>
              <a:rPr lang="en-US" dirty="0" smtClean="0"/>
              <a:t>The activities of the </a:t>
            </a:r>
          </a:p>
          <a:p>
            <a:r>
              <a:rPr lang="en-US" dirty="0" smtClean="0"/>
              <a:t>Users on statistics</a:t>
            </a:r>
          </a:p>
          <a:p>
            <a:r>
              <a:rPr lang="en-US" dirty="0" smtClean="0"/>
              <a:t>And charts </a:t>
            </a:r>
          </a:p>
        </p:txBody>
      </p:sp>
    </p:spTree>
    <p:extLst>
      <p:ext uri="{BB962C8B-B14F-4D97-AF65-F5344CB8AC3E}">
        <p14:creationId xmlns:p14="http://schemas.microsoft.com/office/powerpoint/2010/main" val="3208747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8075" y="1896533"/>
            <a:ext cx="10684181" cy="4961467"/>
          </a:xfrm>
        </p:spPr>
      </p:pic>
      <p:sp>
        <p:nvSpPr>
          <p:cNvPr id="5" name="Rectangle 4"/>
          <p:cNvSpPr/>
          <p:nvPr/>
        </p:nvSpPr>
        <p:spPr>
          <a:xfrm>
            <a:off x="1" y="2109800"/>
            <a:ext cx="1608666" cy="2585323"/>
          </a:xfrm>
          <a:prstGeom prst="rect">
            <a:avLst/>
          </a:prstGeom>
        </p:spPr>
        <p:txBody>
          <a:bodyPr wrap="square">
            <a:spAutoFit/>
          </a:bodyPr>
          <a:lstStyle/>
          <a:p>
            <a:r>
              <a:rPr lang="en-US" dirty="0" smtClean="0"/>
              <a:t>This chart </a:t>
            </a:r>
            <a:br>
              <a:rPr lang="en-US" dirty="0" smtClean="0"/>
            </a:br>
            <a:r>
              <a:rPr lang="en-US" dirty="0" smtClean="0"/>
              <a:t>shows number </a:t>
            </a:r>
            <a:br>
              <a:rPr lang="en-US" dirty="0" smtClean="0"/>
            </a:br>
            <a:r>
              <a:rPr lang="en-US" dirty="0" smtClean="0"/>
              <a:t>of merchants </a:t>
            </a:r>
            <a:br>
              <a:rPr lang="en-US" dirty="0" smtClean="0"/>
            </a:br>
            <a:r>
              <a:rPr lang="en-US" dirty="0" smtClean="0"/>
              <a:t>,their type and </a:t>
            </a:r>
          </a:p>
          <a:p>
            <a:r>
              <a:rPr lang="en-US" dirty="0" smtClean="0"/>
              <a:t>Their percentage</a:t>
            </a:r>
            <a:endParaRPr lang="en-US" dirty="0"/>
          </a:p>
        </p:txBody>
      </p:sp>
    </p:spTree>
    <p:extLst>
      <p:ext uri="{BB962C8B-B14F-4D97-AF65-F5344CB8AC3E}">
        <p14:creationId xmlns:p14="http://schemas.microsoft.com/office/powerpoint/2010/main" val="51724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542" y="1896533"/>
            <a:ext cx="10500458" cy="4961467"/>
          </a:xfrm>
        </p:spPr>
      </p:pic>
      <p:sp>
        <p:nvSpPr>
          <p:cNvPr id="5" name="Rectangle 4"/>
          <p:cNvSpPr/>
          <p:nvPr/>
        </p:nvSpPr>
        <p:spPr>
          <a:xfrm>
            <a:off x="0" y="1896533"/>
            <a:ext cx="1691542" cy="2031325"/>
          </a:xfrm>
          <a:prstGeom prst="rect">
            <a:avLst/>
          </a:prstGeom>
        </p:spPr>
        <p:txBody>
          <a:bodyPr wrap="square">
            <a:spAutoFit/>
          </a:bodyPr>
          <a:lstStyle/>
          <a:p>
            <a:r>
              <a:rPr lang="en-US" dirty="0" smtClean="0"/>
              <a:t>Admin can also see and track tables of the database running the application</a:t>
            </a:r>
            <a:endParaRPr lang="en-US" dirty="0"/>
          </a:p>
        </p:txBody>
      </p:sp>
    </p:spTree>
    <p:extLst>
      <p:ext uri="{BB962C8B-B14F-4D97-AF65-F5344CB8AC3E}">
        <p14:creationId xmlns:p14="http://schemas.microsoft.com/office/powerpoint/2010/main" val="2126404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CHATTING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dirty="0" smtClean="0"/>
              <a:t>We designed a chatting system between all types of users using </a:t>
            </a:r>
            <a:r>
              <a:rPr lang="en-US" dirty="0" err="1" smtClean="0"/>
              <a:t>websocket</a:t>
            </a:r>
            <a:r>
              <a:rPr lang="en-US" dirty="0" smtClean="0"/>
              <a:t> </a:t>
            </a:r>
            <a:r>
              <a:rPr lang="en-US" dirty="0" err="1" smtClean="0"/>
              <a:t>io</a:t>
            </a:r>
            <a:r>
              <a:rPr lang="en-US" dirty="0" smtClean="0"/>
              <a:t> , for a better experience in the application .</a:t>
            </a:r>
          </a:p>
          <a:p>
            <a:pPr marL="0" indent="0">
              <a:buNone/>
            </a:pPr>
            <a:endParaRPr lang="en-US" dirty="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3801" y="2793076"/>
            <a:ext cx="2449485" cy="3990109"/>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740" y="2793075"/>
            <a:ext cx="2449485" cy="3990109"/>
          </a:xfrm>
          <a:prstGeom prst="rect">
            <a:avLst/>
          </a:prstGeom>
        </p:spPr>
      </p:pic>
    </p:spTree>
    <p:extLst>
      <p:ext uri="{BB962C8B-B14F-4D97-AF65-F5344CB8AC3E}">
        <p14:creationId xmlns:p14="http://schemas.microsoft.com/office/powerpoint/2010/main" val="32535557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CHATTING !</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4531" y="1919926"/>
            <a:ext cx="4821942" cy="4776772"/>
          </a:xfrm>
          <a:prstGeom prst="rect">
            <a:avLst/>
          </a:prstGeom>
        </p:spPr>
      </p:pic>
    </p:spTree>
    <p:extLst>
      <p:ext uri="{BB962C8B-B14F-4D97-AF65-F5344CB8AC3E}">
        <p14:creationId xmlns:p14="http://schemas.microsoft.com/office/powerpoint/2010/main" val="1865906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Constrains &amp; limitations </a:t>
            </a:r>
            <a:endParaRPr lang="en-US" dirty="0"/>
          </a:p>
        </p:txBody>
      </p:sp>
      <p:sp>
        <p:nvSpPr>
          <p:cNvPr id="3" name="Content Placeholder 2"/>
          <p:cNvSpPr>
            <a:spLocks noGrp="1"/>
          </p:cNvSpPr>
          <p:nvPr>
            <p:ph idx="1"/>
          </p:nvPr>
        </p:nvSpPr>
        <p:spPr>
          <a:xfrm>
            <a:off x="872836" y="3990109"/>
            <a:ext cx="10500449" cy="3034146"/>
          </a:xfrm>
        </p:spPr>
        <p:txBody>
          <a:bodyPr>
            <a:normAutofit fontScale="92500" lnSpcReduction="20000"/>
          </a:bodyPr>
          <a:lstStyle/>
          <a:p>
            <a:pPr marL="0" indent="0">
              <a:buNone/>
            </a:pPr>
            <a:r>
              <a:rPr lang="en-US" sz="2200" dirty="0">
                <a:ea typeface="LM Roman 10"/>
                <a:cs typeface="LM Roman 10"/>
              </a:rPr>
              <a:t>1- fixed</a:t>
            </a:r>
            <a:r>
              <a:rPr lang="en-US" sz="2200" spc="-10" dirty="0">
                <a:ea typeface="LM Roman 10"/>
                <a:cs typeface="LM Roman 10"/>
              </a:rPr>
              <a:t> </a:t>
            </a:r>
            <a:r>
              <a:rPr lang="en-US" sz="2200" dirty="0">
                <a:ea typeface="LM Roman 10"/>
                <a:cs typeface="LM Roman 10"/>
              </a:rPr>
              <a:t>budget</a:t>
            </a:r>
            <a:r>
              <a:rPr lang="en-US" sz="2200" spc="-10" dirty="0">
                <a:ea typeface="LM Roman 10"/>
                <a:cs typeface="LM Roman 10"/>
              </a:rPr>
              <a:t> </a:t>
            </a:r>
            <a:r>
              <a:rPr lang="en-US" sz="2200" dirty="0">
                <a:ea typeface="LM Roman 10"/>
                <a:cs typeface="LM Roman 10"/>
              </a:rPr>
              <a:t>for</a:t>
            </a:r>
            <a:r>
              <a:rPr lang="en-US" sz="2200" spc="-10" dirty="0">
                <a:ea typeface="LM Roman 10"/>
                <a:cs typeface="LM Roman 10"/>
              </a:rPr>
              <a:t> </a:t>
            </a:r>
            <a:r>
              <a:rPr lang="en-US" sz="2200" dirty="0">
                <a:ea typeface="LM Roman 10"/>
                <a:cs typeface="LM Roman 10"/>
              </a:rPr>
              <a:t>development</a:t>
            </a:r>
            <a:r>
              <a:rPr lang="en-US" sz="2200" spc="-10" dirty="0">
                <a:ea typeface="LM Roman 10"/>
                <a:cs typeface="LM Roman 10"/>
              </a:rPr>
              <a:t> </a:t>
            </a:r>
            <a:r>
              <a:rPr lang="en-US" sz="2200" dirty="0">
                <a:ea typeface="LM Roman 10"/>
                <a:cs typeface="LM Roman 10"/>
              </a:rPr>
              <a:t>and</a:t>
            </a:r>
            <a:r>
              <a:rPr lang="en-US" sz="2200" spc="-10" dirty="0">
                <a:ea typeface="LM Roman 10"/>
                <a:cs typeface="LM Roman 10"/>
              </a:rPr>
              <a:t> </a:t>
            </a:r>
            <a:r>
              <a:rPr lang="en-US" sz="2200" dirty="0">
                <a:ea typeface="LM Roman 10"/>
                <a:cs typeface="LM Roman 10"/>
              </a:rPr>
              <a:t>implementation</a:t>
            </a:r>
            <a:r>
              <a:rPr lang="en-US" sz="2200" dirty="0" smtClean="0">
                <a:ea typeface="LM Roman 10"/>
                <a:cs typeface="LM Roman 10"/>
              </a:rPr>
              <a:t>.</a:t>
            </a:r>
          </a:p>
          <a:p>
            <a:pPr marL="0" indent="0">
              <a:buNone/>
            </a:pPr>
            <a:endParaRPr lang="en-US" dirty="0"/>
          </a:p>
          <a:p>
            <a:pPr marL="0" indent="0">
              <a:buNone/>
            </a:pPr>
            <a:endParaRPr lang="en-US" dirty="0" smtClean="0"/>
          </a:p>
          <a:p>
            <a:pPr marL="0" lvl="0" indent="0">
              <a:buNone/>
            </a:pPr>
            <a:r>
              <a:rPr lang="en-US" sz="2200" spc="-5" dirty="0">
                <a:ea typeface="LM Roman 10"/>
                <a:cs typeface="LM Roman 10"/>
              </a:rPr>
              <a:t>2- platform constraints :</a:t>
            </a:r>
            <a:r>
              <a:rPr lang="en-US" sz="2200" spc="200" dirty="0">
                <a:ea typeface="LM Roman 10"/>
                <a:cs typeface="LM Roman 10"/>
              </a:rPr>
              <a:t> </a:t>
            </a:r>
            <a:r>
              <a:rPr lang="en-US" sz="2200" spc="-5" dirty="0">
                <a:ea typeface="LM Roman 10"/>
                <a:cs typeface="LM Roman 10"/>
              </a:rPr>
              <a:t>we test and build our project on Android devices due to the lack of resources for IOS Devices</a:t>
            </a:r>
            <a:r>
              <a:rPr lang="en-US" sz="2200" spc="-5" dirty="0" smtClean="0">
                <a:ea typeface="LM Roman 10"/>
                <a:cs typeface="LM Roman 10"/>
              </a:rPr>
              <a:t>.</a:t>
            </a:r>
          </a:p>
          <a:p>
            <a:pPr marL="0" lvl="0" indent="0">
              <a:buNone/>
            </a:pPr>
            <a:endParaRPr lang="en-US" sz="2000" spc="-5" dirty="0">
              <a:ea typeface="LM Roman 10"/>
              <a:cs typeface="LM Roman 10"/>
            </a:endParaRPr>
          </a:p>
          <a:p>
            <a:pPr marL="0" lvl="0" indent="0">
              <a:buNone/>
            </a:pPr>
            <a:endParaRPr lang="en-US" sz="2000" spc="-5" dirty="0">
              <a:ea typeface="LM Roman 10"/>
              <a:cs typeface="LM Roman 10"/>
            </a:endParaRPr>
          </a:p>
          <a:p>
            <a:pPr marL="0" indent="0">
              <a:buNone/>
            </a:pPr>
            <a:r>
              <a:rPr lang="en-US" sz="2200" dirty="0" smtClean="0"/>
              <a:t>3- Lack of Resources and idea’s From service providers </a:t>
            </a:r>
            <a:endParaRPr lang="en-US" sz="2200" dirty="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6107032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WORK</a:t>
            </a:r>
          </a:p>
        </p:txBody>
      </p:sp>
      <p:sp>
        <p:nvSpPr>
          <p:cNvPr id="3" name="Content Placeholder 2"/>
          <p:cNvSpPr>
            <a:spLocks noGrp="1"/>
          </p:cNvSpPr>
          <p:nvPr>
            <p:ph idx="1"/>
          </p:nvPr>
        </p:nvSpPr>
        <p:spPr>
          <a:xfrm>
            <a:off x="818712" y="2222287"/>
            <a:ext cx="10554574" cy="4544273"/>
          </a:xfrm>
        </p:spPr>
        <p:txBody>
          <a:bodyPr/>
          <a:lstStyle/>
          <a:p>
            <a:pPr marL="0" indent="0">
              <a:buNone/>
            </a:pPr>
            <a:r>
              <a:rPr lang="en-US" dirty="0" smtClean="0"/>
              <a:t>Multi-language </a:t>
            </a:r>
            <a:r>
              <a:rPr lang="en-US" dirty="0"/>
              <a:t>Support: Expand the app's usability by adding support for multiple languages, catering to a broader audience</a:t>
            </a:r>
            <a:r>
              <a:rPr lang="en-US" dirty="0" smtClean="0"/>
              <a:t>.</a:t>
            </a:r>
          </a:p>
          <a:p>
            <a:pPr marL="0" indent="0">
              <a:buNone/>
            </a:pPr>
            <a:endParaRPr lang="en-US" dirty="0" smtClean="0"/>
          </a:p>
          <a:p>
            <a:pPr marL="0" indent="0">
              <a:buNone/>
            </a:pPr>
            <a:r>
              <a:rPr lang="en-US" dirty="0"/>
              <a:t>Advanced Search and Filtering: Implement more sophisticated search and filtering options, such as filtering by location, price range, or service type, to enhance the user experience.</a:t>
            </a:r>
          </a:p>
          <a:p>
            <a:pPr marL="0" indent="0">
              <a:buNone/>
            </a:pPr>
            <a:endParaRPr lang="en-US" dirty="0" smtClean="0"/>
          </a:p>
          <a:p>
            <a:pPr marL="0" indent="0">
              <a:buNone/>
            </a:pPr>
            <a:r>
              <a:rPr lang="en-US" dirty="0"/>
              <a:t>Expansion of Services: Continuously expand the range of services offered on </a:t>
            </a:r>
            <a:r>
              <a:rPr lang="en-US" dirty="0" err="1"/>
              <a:t>CarHub</a:t>
            </a:r>
            <a:r>
              <a:rPr lang="en-US" dirty="0"/>
              <a:t>, such as car </a:t>
            </a:r>
            <a:r>
              <a:rPr lang="en-US" dirty="0" smtClean="0"/>
              <a:t>insurance , car washes , and </a:t>
            </a:r>
            <a:r>
              <a:rPr lang="en-US" dirty="0" err="1" smtClean="0"/>
              <a:t>etc</a:t>
            </a:r>
            <a:r>
              <a:rPr lang="en-US" dirty="0" smtClean="0"/>
              <a:t> .</a:t>
            </a: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6338113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Q&amp;A</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Thanks for Listening , </a:t>
            </a:r>
          </a:p>
          <a:p>
            <a:pPr marL="0" indent="0">
              <a:buNone/>
            </a:pPr>
            <a:r>
              <a:rPr lang="en-US" sz="2400" dirty="0"/>
              <a:t>	</a:t>
            </a:r>
            <a:r>
              <a:rPr lang="en-US" sz="2400" dirty="0" smtClean="0"/>
              <a:t>	Any Questions </a:t>
            </a:r>
            <a:r>
              <a:rPr lang="en-US" sz="4000" dirty="0" smtClean="0"/>
              <a:t>?</a:t>
            </a:r>
            <a:endParaRPr lang="en-US" sz="4000" dirty="0"/>
          </a:p>
        </p:txBody>
      </p:sp>
    </p:spTree>
    <p:extLst>
      <p:ext uri="{BB962C8B-B14F-4D97-AF65-F5344CB8AC3E}">
        <p14:creationId xmlns:p14="http://schemas.microsoft.com/office/powerpoint/2010/main" val="1566501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Introduction</a:t>
            </a:r>
            <a:endParaRPr lang="en-US" dirty="0"/>
          </a:p>
        </p:txBody>
      </p:sp>
      <p:sp>
        <p:nvSpPr>
          <p:cNvPr id="3" name="Content Placeholder 2"/>
          <p:cNvSpPr>
            <a:spLocks noGrp="1"/>
          </p:cNvSpPr>
          <p:nvPr>
            <p:ph idx="1"/>
          </p:nvPr>
        </p:nvSpPr>
        <p:spPr>
          <a:xfrm>
            <a:off x="818712" y="2222287"/>
            <a:ext cx="7868088" cy="3636511"/>
          </a:xfrm>
        </p:spPr>
        <p:txBody>
          <a:bodyPr>
            <a:normAutofit/>
          </a:bodyPr>
          <a:lstStyle/>
          <a:p>
            <a:pPr marL="0" indent="0">
              <a:buNone/>
            </a:pPr>
            <a:r>
              <a:rPr lang="en-US" sz="2800" dirty="0"/>
              <a:t>“</a:t>
            </a:r>
            <a:r>
              <a:rPr lang="en-US" sz="2800" dirty="0" err="1"/>
              <a:t>CarHub</a:t>
            </a:r>
            <a:r>
              <a:rPr lang="en-US" sz="2800" dirty="0"/>
              <a:t>” is an application designed specifically for the Palestinian people, created to help and streamline the process of finding car services. Whether you need to locate garages, car dealerships, car rental offices, or auto parts shops, </a:t>
            </a:r>
            <a:r>
              <a:rPr lang="en-US" sz="2800" dirty="0" err="1"/>
              <a:t>CarHub</a:t>
            </a:r>
            <a:r>
              <a:rPr lang="en-US" sz="2800" dirty="0"/>
              <a:t> is here to simplify your search and enhance your automotive experience.</a:t>
            </a:r>
          </a:p>
        </p:txBody>
      </p:sp>
    </p:spTree>
    <p:extLst>
      <p:ext uri="{BB962C8B-B14F-4D97-AF65-F5344CB8AC3E}">
        <p14:creationId xmlns:p14="http://schemas.microsoft.com/office/powerpoint/2010/main" val="4149512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TECHNOLOGIES</a:t>
            </a:r>
          </a:p>
        </p:txBody>
      </p:sp>
      <p:sp>
        <p:nvSpPr>
          <p:cNvPr id="3" name="Content Placeholder 2"/>
          <p:cNvSpPr>
            <a:spLocks noGrp="1"/>
          </p:cNvSpPr>
          <p:nvPr>
            <p:ph idx="1"/>
          </p:nvPr>
        </p:nvSpPr>
        <p:spPr>
          <a:xfrm>
            <a:off x="323850" y="1981200"/>
            <a:ext cx="11049436" cy="4876800"/>
          </a:xfrm>
        </p:spPr>
        <p:txBody>
          <a:bodyPr/>
          <a:lstStyle/>
          <a:p>
            <a:r>
              <a:rPr lang="en-US" b="1" dirty="0">
                <a:latin typeface="Bahnschrift Condensed" panose="020B0502040204020203" pitchFamily="34" charset="0"/>
              </a:rPr>
              <a:t>Front-End : </a:t>
            </a:r>
            <a:r>
              <a:rPr lang="en-US" dirty="0">
                <a:latin typeface="Bahnschrift Condensed" panose="020B0502040204020203" pitchFamily="34" charset="0"/>
              </a:rPr>
              <a:t>Flutter (.dart)</a:t>
            </a:r>
            <a:br>
              <a:rPr lang="en-US" dirty="0">
                <a:latin typeface="Bahnschrift Condensed" panose="020B0502040204020203" pitchFamily="34" charset="0"/>
              </a:rPr>
            </a:br>
            <a:r>
              <a:rPr lang="en-US" dirty="0">
                <a:latin typeface="Bahnschrift Condensed" panose="020B0502040204020203" pitchFamily="34" charset="0"/>
              </a:rPr>
              <a:t/>
            </a:r>
            <a:br>
              <a:rPr lang="en-US" dirty="0">
                <a:latin typeface="Bahnschrift Condensed" panose="020B0502040204020203" pitchFamily="34" charset="0"/>
              </a:rPr>
            </a:br>
            <a:r>
              <a:rPr lang="en-US" dirty="0">
                <a:latin typeface="Bahnschrift Condensed" panose="020B0502040204020203" pitchFamily="34" charset="0"/>
              </a:rPr>
              <a:t/>
            </a:r>
            <a:br>
              <a:rPr lang="en-US" dirty="0">
                <a:latin typeface="Bahnschrift Condensed" panose="020B0502040204020203" pitchFamily="34" charset="0"/>
              </a:rPr>
            </a:br>
            <a:endParaRPr lang="en-US" dirty="0">
              <a:latin typeface="Bahnschrift Condensed" panose="020B0502040204020203" pitchFamily="34" charset="0"/>
            </a:endParaRPr>
          </a:p>
          <a:p>
            <a:r>
              <a:rPr lang="en-US" b="1" dirty="0">
                <a:latin typeface="Bahnschrift Condensed" panose="020B0502040204020203" pitchFamily="34" charset="0"/>
              </a:rPr>
              <a:t>Back-End : </a:t>
            </a:r>
            <a:r>
              <a:rPr lang="en-US" dirty="0" err="1">
                <a:latin typeface="Bahnschrift Condensed" panose="020B0502040204020203" pitchFamily="34" charset="0"/>
              </a:rPr>
              <a:t>NodeJS</a:t>
            </a:r>
            <a:r>
              <a:rPr lang="en-US" dirty="0">
                <a:latin typeface="Bahnschrift Condensed" panose="020B0502040204020203" pitchFamily="34" charset="0"/>
              </a:rPr>
              <a:t> (</a:t>
            </a:r>
            <a:r>
              <a:rPr lang="en-US" dirty="0" err="1">
                <a:latin typeface="Bahnschrift Condensed" panose="020B0502040204020203" pitchFamily="34" charset="0"/>
              </a:rPr>
              <a:t>js</a:t>
            </a:r>
            <a:r>
              <a:rPr lang="en-US" dirty="0">
                <a:latin typeface="Bahnschrift Condensed" panose="020B0502040204020203" pitchFamily="34" charset="0"/>
              </a:rPr>
              <a:t>)</a:t>
            </a:r>
            <a:br>
              <a:rPr lang="en-US" dirty="0">
                <a:latin typeface="Bahnschrift Condensed" panose="020B0502040204020203" pitchFamily="34" charset="0"/>
              </a:rPr>
            </a:br>
            <a:r>
              <a:rPr lang="en-US" dirty="0">
                <a:latin typeface="Bahnschrift Condensed" panose="020B0502040204020203" pitchFamily="34" charset="0"/>
              </a:rPr>
              <a:t/>
            </a:r>
            <a:br>
              <a:rPr lang="en-US" dirty="0">
                <a:latin typeface="Bahnschrift Condensed" panose="020B0502040204020203" pitchFamily="34" charset="0"/>
              </a:rPr>
            </a:br>
            <a:r>
              <a:rPr lang="en-US" dirty="0">
                <a:latin typeface="Bahnschrift Condensed" panose="020B0502040204020203" pitchFamily="34" charset="0"/>
              </a:rPr>
              <a:t/>
            </a:r>
            <a:br>
              <a:rPr lang="en-US" dirty="0">
                <a:latin typeface="Bahnschrift Condensed" panose="020B0502040204020203" pitchFamily="34" charset="0"/>
              </a:rPr>
            </a:br>
            <a:endParaRPr lang="en-US" dirty="0">
              <a:latin typeface="Bahnschrift Condensed" panose="020B0502040204020203" pitchFamily="34" charset="0"/>
            </a:endParaRPr>
          </a:p>
          <a:p>
            <a:r>
              <a:rPr lang="en-US" b="1" dirty="0">
                <a:latin typeface="Bahnschrift Condensed" panose="020B0502040204020203" pitchFamily="34" charset="0"/>
              </a:rPr>
              <a:t>Database : </a:t>
            </a:r>
            <a:r>
              <a:rPr lang="en-US" dirty="0">
                <a:latin typeface="Bahnschrift Condensed" panose="020B0502040204020203" pitchFamily="34" charset="0"/>
              </a:rPr>
              <a:t>MongoDB</a:t>
            </a:r>
          </a:p>
          <a:p>
            <a:endParaRPr lang="en-US" dirty="0"/>
          </a:p>
        </p:txBody>
      </p:sp>
      <p:pic>
        <p:nvPicPr>
          <p:cNvPr id="4" name="Picture 3" descr="A logo with blue and grey letters&#10;&#10;Description automatically generated with medium confidence">
            <a:extLst>
              <a:ext uri="{FF2B5EF4-FFF2-40B4-BE49-F238E27FC236}">
                <a16:creationId xmlns:a16="http://schemas.microsoft.com/office/drawing/2014/main" id="{B23C7C2C-3759-CC50-781E-FF4DC98DB409}"/>
              </a:ext>
            </a:extLst>
          </p:cNvPr>
          <p:cNvPicPr>
            <a:picLocks noChangeAspect="1"/>
          </p:cNvPicPr>
          <p:nvPr/>
        </p:nvPicPr>
        <p:blipFill>
          <a:blip r:embed="rId2"/>
          <a:stretch>
            <a:fillRect/>
          </a:stretch>
        </p:blipFill>
        <p:spPr>
          <a:xfrm>
            <a:off x="7543800" y="2081427"/>
            <a:ext cx="997294" cy="1271064"/>
          </a:xfrm>
          <a:prstGeom prst="rect">
            <a:avLst/>
          </a:prstGeom>
        </p:spPr>
      </p:pic>
      <p:pic>
        <p:nvPicPr>
          <p:cNvPr id="5" name="Picture 4" descr="A green hexagon with black and white letters&#10;&#10;Description automatically generated">
            <a:extLst>
              <a:ext uri="{FF2B5EF4-FFF2-40B4-BE49-F238E27FC236}">
                <a16:creationId xmlns:a16="http://schemas.microsoft.com/office/drawing/2014/main" id="{0809C11A-B83F-FF63-18B6-3AA30C7E6610}"/>
              </a:ext>
            </a:extLst>
          </p:cNvPr>
          <p:cNvPicPr>
            <a:picLocks noChangeAspect="1"/>
          </p:cNvPicPr>
          <p:nvPr/>
        </p:nvPicPr>
        <p:blipFill>
          <a:blip r:embed="rId3"/>
          <a:stretch>
            <a:fillRect/>
          </a:stretch>
        </p:blipFill>
        <p:spPr>
          <a:xfrm>
            <a:off x="9715501" y="3605392"/>
            <a:ext cx="1666498" cy="1666498"/>
          </a:xfrm>
          <a:prstGeom prst="rect">
            <a:avLst/>
          </a:prstGeom>
        </p:spPr>
      </p:pic>
      <p:pic>
        <p:nvPicPr>
          <p:cNvPr id="6" name="Picture 5" descr="A logo of a plant&#10;&#10;Description automatically generated">
            <a:extLst>
              <a:ext uri="{FF2B5EF4-FFF2-40B4-BE49-F238E27FC236}">
                <a16:creationId xmlns:a16="http://schemas.microsoft.com/office/drawing/2014/main" id="{BAEEEE2F-6389-4F2D-CF1B-5DBB0C7FB244}"/>
              </a:ext>
            </a:extLst>
          </p:cNvPr>
          <p:cNvPicPr>
            <a:picLocks noChangeAspect="1"/>
          </p:cNvPicPr>
          <p:nvPr/>
        </p:nvPicPr>
        <p:blipFill>
          <a:blip r:embed="rId4"/>
          <a:stretch>
            <a:fillRect/>
          </a:stretch>
        </p:blipFill>
        <p:spPr>
          <a:xfrm>
            <a:off x="7258050" y="3932487"/>
            <a:ext cx="1374413" cy="1712675"/>
          </a:xfrm>
          <a:prstGeom prst="rect">
            <a:avLst/>
          </a:prstGeom>
        </p:spPr>
      </p:pic>
      <p:pic>
        <p:nvPicPr>
          <p:cNvPr id="7" name="Picture 6" descr="A logo of a company&#10;&#10;Description automatically generated">
            <a:extLst>
              <a:ext uri="{FF2B5EF4-FFF2-40B4-BE49-F238E27FC236}">
                <a16:creationId xmlns:a16="http://schemas.microsoft.com/office/drawing/2014/main" id="{98C8B97A-C4DE-1F3C-5E9C-94E5FD6767A0}"/>
              </a:ext>
            </a:extLst>
          </p:cNvPr>
          <p:cNvPicPr>
            <a:picLocks noChangeAspect="1"/>
          </p:cNvPicPr>
          <p:nvPr/>
        </p:nvPicPr>
        <p:blipFill>
          <a:blip r:embed="rId5"/>
          <a:stretch>
            <a:fillRect/>
          </a:stretch>
        </p:blipFill>
        <p:spPr>
          <a:xfrm>
            <a:off x="7399992" y="5761891"/>
            <a:ext cx="1090527" cy="1090527"/>
          </a:xfrm>
          <a:prstGeom prst="rect">
            <a:avLst/>
          </a:prstGeom>
        </p:spPr>
      </p:pic>
      <p:pic>
        <p:nvPicPr>
          <p:cNvPr id="9" name="Picture 8" descr="A black background with a black square&#10;&#10;Description automatically generated with medium confidence">
            <a:extLst>
              <a:ext uri="{FF2B5EF4-FFF2-40B4-BE49-F238E27FC236}">
                <a16:creationId xmlns:a16="http://schemas.microsoft.com/office/drawing/2014/main" id="{42407B04-FBB6-0985-1C8E-BE55E92D320D}"/>
              </a:ext>
            </a:extLst>
          </p:cNvPr>
          <p:cNvPicPr>
            <a:picLocks noChangeAspect="1"/>
          </p:cNvPicPr>
          <p:nvPr/>
        </p:nvPicPr>
        <p:blipFill>
          <a:blip r:embed="rId6"/>
          <a:stretch>
            <a:fillRect/>
          </a:stretch>
        </p:blipFill>
        <p:spPr>
          <a:xfrm>
            <a:off x="9324776" y="2221510"/>
            <a:ext cx="2431471" cy="757936"/>
          </a:xfrm>
          <a:prstGeom prst="rect">
            <a:avLst/>
          </a:prstGeom>
        </p:spPr>
      </p:pic>
      <p:pic>
        <p:nvPicPr>
          <p:cNvPr id="1026" name="Picture 2" descr="Securing a Node.js Express API with JWTs | Curity Identity Serve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73636" y="5352949"/>
            <a:ext cx="3333750" cy="1423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4235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FEATURES</a:t>
            </a:r>
            <a:endParaRPr lang="en-US" sz="6000" dirty="0"/>
          </a:p>
        </p:txBody>
      </p:sp>
      <p:sp>
        <p:nvSpPr>
          <p:cNvPr id="3" name="Content Placeholder 2"/>
          <p:cNvSpPr>
            <a:spLocks noGrp="1"/>
          </p:cNvSpPr>
          <p:nvPr>
            <p:ph idx="1"/>
          </p:nvPr>
        </p:nvSpPr>
        <p:spPr>
          <a:xfrm>
            <a:off x="0" y="3632662"/>
            <a:ext cx="12192000" cy="3225337"/>
          </a:xfrm>
        </p:spPr>
        <p:txBody>
          <a:bodyPr>
            <a:normAutofit lnSpcReduction="10000"/>
          </a:bodyPr>
          <a:lstStyle/>
          <a:p>
            <a:pPr marL="0" indent="0">
              <a:buNone/>
            </a:pPr>
            <a:r>
              <a:rPr lang="en-US" sz="3600" dirty="0"/>
              <a:t>	</a:t>
            </a:r>
            <a:r>
              <a:rPr lang="en-US" sz="3600" dirty="0" smtClean="0"/>
              <a:t> App User (Client): </a:t>
            </a:r>
            <a:br>
              <a:rPr lang="en-US" sz="3600" dirty="0" smtClean="0"/>
            </a:br>
            <a:r>
              <a:rPr lang="en-US" sz="3600" dirty="0" smtClean="0"/>
              <a:t>	</a:t>
            </a:r>
            <a:r>
              <a:rPr lang="en-US" sz="2000" dirty="0" smtClean="0"/>
              <a:t>The Client Can enter the Login/Sign up page</a:t>
            </a:r>
          </a:p>
          <a:p>
            <a:pPr marL="0" indent="0">
              <a:buNone/>
            </a:pPr>
            <a:r>
              <a:rPr lang="en-US" sz="2000" dirty="0"/>
              <a:t> </a:t>
            </a:r>
            <a:r>
              <a:rPr lang="en-US" sz="2000" dirty="0" smtClean="0"/>
              <a:t>    	or create an account , it can see all         	</a:t>
            </a:r>
          </a:p>
          <a:p>
            <a:pPr marL="0" indent="0">
              <a:buNone/>
            </a:pPr>
            <a:r>
              <a:rPr lang="en-US" sz="2000" dirty="0"/>
              <a:t> </a:t>
            </a:r>
            <a:r>
              <a:rPr lang="en-US" sz="2000" dirty="0" smtClean="0"/>
              <a:t>   	 merchants (service providers) </a:t>
            </a:r>
          </a:p>
          <a:p>
            <a:pPr marL="0" indent="0">
              <a:buNone/>
            </a:pPr>
            <a:r>
              <a:rPr lang="en-US" sz="2000" dirty="0" smtClean="0"/>
              <a:t>     	and look for the service he is searching for , 	 </a:t>
            </a:r>
          </a:p>
          <a:p>
            <a:pPr marL="0" indent="0">
              <a:buNone/>
            </a:pPr>
            <a:r>
              <a:rPr lang="en-US" sz="2000" dirty="0"/>
              <a:t> </a:t>
            </a:r>
            <a:r>
              <a:rPr lang="en-US" sz="2000" dirty="0" smtClean="0"/>
              <a:t>    	 through search and filtering</a:t>
            </a:r>
          </a:p>
          <a:p>
            <a:pPr marL="0" indent="0">
              <a:buNone/>
            </a:pPr>
            <a:r>
              <a:rPr lang="en-US" sz="2000" dirty="0"/>
              <a:t> </a:t>
            </a:r>
            <a:r>
              <a:rPr lang="en-US" sz="2000" dirty="0" smtClean="0"/>
              <a:t>   	 or  through touring around the application </a:t>
            </a:r>
            <a:r>
              <a:rPr lang="en-US" sz="2000" dirty="0"/>
              <a:t>.</a:t>
            </a:r>
            <a:r>
              <a:rPr lang="en-US" sz="2000" dirty="0" smtClean="0"/>
              <a:t> </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4" name="AutoShape 2" descr="blob:https://web.whatsapp.com/f27d06f4-3a80-42dc-8c42-1b3c74d599f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1251" y="1891913"/>
            <a:ext cx="2269375" cy="49008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7700" y="1891913"/>
            <a:ext cx="2269375" cy="4900800"/>
          </a:xfrm>
          <a:prstGeom prst="rect">
            <a:avLst/>
          </a:prstGeom>
        </p:spPr>
      </p:pic>
    </p:spTree>
    <p:extLst>
      <p:ext uri="{BB962C8B-B14F-4D97-AF65-F5344CB8AC3E}">
        <p14:creationId xmlns:p14="http://schemas.microsoft.com/office/powerpoint/2010/main" val="1257697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Features</a:t>
            </a:r>
            <a:endParaRPr lang="en-US" dirty="0"/>
          </a:p>
        </p:txBody>
      </p:sp>
      <p:sp>
        <p:nvSpPr>
          <p:cNvPr id="3" name="Content Placeholder 2"/>
          <p:cNvSpPr>
            <a:spLocks noGrp="1"/>
          </p:cNvSpPr>
          <p:nvPr>
            <p:ph idx="1"/>
          </p:nvPr>
        </p:nvSpPr>
        <p:spPr>
          <a:xfrm>
            <a:off x="818712" y="1886989"/>
            <a:ext cx="10554574" cy="4971011"/>
          </a:xfrm>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														</a:t>
            </a:r>
            <a:r>
              <a:rPr lang="en-US" dirty="0"/>
              <a:t/>
            </a:r>
            <a:br>
              <a:rPr lang="en-US" dirty="0"/>
            </a:br>
            <a:r>
              <a:rPr lang="en-US" dirty="0" smtClean="0"/>
              <a:t>                                                                                                                                   </a:t>
            </a:r>
          </a:p>
          <a:p>
            <a:pPr marL="0" indent="0">
              <a:buNone/>
            </a:pPr>
            <a:r>
              <a:rPr lang="en-US" dirty="0" smtClean="0"/>
              <a:t>	Welcome </a:t>
            </a:r>
            <a:r>
              <a:rPr lang="en-US" dirty="0"/>
              <a:t>Screen</a:t>
            </a:r>
          </a:p>
          <a:p>
            <a:pPr marL="0" indent="0">
              <a:buNone/>
            </a:pPr>
            <a:r>
              <a:rPr lang="en-US" dirty="0"/>
              <a:t>													</a:t>
            </a:r>
            <a:r>
              <a:rPr lang="en-US" dirty="0" smtClean="0"/>
              <a:t>Home </a:t>
            </a:r>
            <a:r>
              <a:rPr lang="en-US" dirty="0"/>
              <a:t>Page </a:t>
            </a:r>
          </a:p>
          <a:p>
            <a:pPr marL="0" indent="0">
              <a:buNone/>
            </a:pPr>
            <a:r>
              <a:rPr lang="en-US" dirty="0" smtClean="0"/>
              <a:t>												In the home page</a:t>
            </a:r>
          </a:p>
          <a:p>
            <a:pPr marL="0" indent="0">
              <a:buNone/>
            </a:pPr>
            <a:r>
              <a:rPr lang="en-US" dirty="0" smtClean="0"/>
              <a:t>												the client can see </a:t>
            </a:r>
          </a:p>
          <a:p>
            <a:pPr marL="0" indent="0">
              <a:buNone/>
            </a:pPr>
            <a:r>
              <a:rPr lang="en-US" dirty="0"/>
              <a:t>	</a:t>
            </a:r>
            <a:r>
              <a:rPr lang="en-US" dirty="0" smtClean="0"/>
              <a:t>											suggestions randomly</a:t>
            </a:r>
          </a:p>
          <a:p>
            <a:pPr marL="0" indent="0">
              <a:buNone/>
            </a:pPr>
            <a:r>
              <a:rPr lang="en-US" dirty="0"/>
              <a:t>	</a:t>
            </a:r>
            <a:r>
              <a:rPr lang="en-US" dirty="0" smtClean="0"/>
              <a:t>											   of many service</a:t>
            </a:r>
          </a:p>
          <a:p>
            <a:pPr marL="0" indent="0">
              <a:buNone/>
            </a:pPr>
            <a:r>
              <a:rPr lang="en-US" dirty="0"/>
              <a:t>	</a:t>
            </a:r>
            <a:r>
              <a:rPr lang="en-US" dirty="0" smtClean="0"/>
              <a:t>												 providers				</a:t>
            </a:r>
          </a:p>
          <a:p>
            <a:pPr marL="0" indent="0">
              <a:buNone/>
            </a:pPr>
            <a:r>
              <a:rPr lang="en-US" dirty="0" smtClean="0"/>
              <a:t>    </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19556" y="2736707"/>
            <a:ext cx="2194560" cy="398828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6036" y="2736708"/>
            <a:ext cx="2369128" cy="3988288"/>
          </a:xfrm>
          <a:prstGeom prst="rect">
            <a:avLst/>
          </a:prstGeom>
        </p:spPr>
      </p:pic>
    </p:spTree>
    <p:extLst>
      <p:ext uri="{BB962C8B-B14F-4D97-AF65-F5344CB8AC3E}">
        <p14:creationId xmlns:p14="http://schemas.microsoft.com/office/powerpoint/2010/main" val="2006569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Client Features</a:t>
            </a:r>
          </a:p>
        </p:txBody>
      </p:sp>
      <p:sp>
        <p:nvSpPr>
          <p:cNvPr id="3" name="Content Placeholder 2"/>
          <p:cNvSpPr>
            <a:spLocks noGrp="1"/>
          </p:cNvSpPr>
          <p:nvPr>
            <p:ph idx="1"/>
          </p:nvPr>
        </p:nvSpPr>
        <p:spPr/>
        <p:txBody>
          <a:bodyPr/>
          <a:lstStyle/>
          <a:p>
            <a:pPr marL="0" indent="0">
              <a:buNone/>
            </a:pPr>
            <a:r>
              <a:rPr lang="en-US" dirty="0" smtClean="0"/>
              <a:t>Search &amp; Filtering to specific standards and needs of a service or an item.</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712" y="2726575"/>
            <a:ext cx="2215720" cy="393687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508" y="2726575"/>
            <a:ext cx="2215720" cy="393687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55882" y="2726575"/>
            <a:ext cx="2215720" cy="3936872"/>
          </a:xfrm>
          <a:prstGeom prst="rect">
            <a:avLst/>
          </a:prstGeom>
        </p:spPr>
      </p:pic>
    </p:spTree>
    <p:extLst>
      <p:ext uri="{BB962C8B-B14F-4D97-AF65-F5344CB8AC3E}">
        <p14:creationId xmlns:p14="http://schemas.microsoft.com/office/powerpoint/2010/main" val="1789911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Client Features</a:t>
            </a:r>
          </a:p>
        </p:txBody>
      </p:sp>
      <p:sp>
        <p:nvSpPr>
          <p:cNvPr id="3" name="Content Placeholder 2"/>
          <p:cNvSpPr>
            <a:spLocks noGrp="1"/>
          </p:cNvSpPr>
          <p:nvPr>
            <p:ph idx="1"/>
          </p:nvPr>
        </p:nvSpPr>
        <p:spPr>
          <a:xfrm>
            <a:off x="-128939" y="2247225"/>
            <a:ext cx="12140830" cy="4303204"/>
          </a:xfrm>
        </p:spPr>
        <p:txBody>
          <a:bodyPr/>
          <a:lstStyle/>
          <a:p>
            <a:pPr marL="457200" lvl="1" indent="0">
              <a:buNone/>
            </a:pPr>
            <a:r>
              <a:rPr lang="en-US" dirty="0" smtClean="0"/>
              <a:t>The client can look through pages to see available service providers , their information , rate them , contact them , or send a message .</a:t>
            </a:r>
          </a:p>
          <a:p>
            <a:pPr marL="457200" lvl="1" indent="0">
              <a:buNone/>
            </a:pPr>
            <a:endParaRPr lang="en-US" dirty="0"/>
          </a:p>
          <a:p>
            <a:pPr marL="457200" lvl="1" indent="0">
              <a:buNone/>
            </a:pPr>
            <a:endParaRPr lang="en-US" dirty="0" smtClean="0"/>
          </a:p>
          <a:p>
            <a:pPr marL="457200" lvl="1" indent="0">
              <a:buNone/>
            </a:pPr>
            <a:endParaRPr lang="en-US" dirty="0" smtClean="0"/>
          </a:p>
          <a:p>
            <a:pPr marL="457200" lvl="1" indent="0">
              <a:buNone/>
            </a:pPr>
            <a:endParaRPr lang="en-US" dirty="0"/>
          </a:p>
          <a:p>
            <a:pPr marL="457200" lvl="1" indent="0">
              <a:buNone/>
            </a:pPr>
            <a:endParaRPr lang="en-US" dirty="0" smtClean="0"/>
          </a:p>
          <a:p>
            <a:pPr marL="457200" lvl="1" indent="0">
              <a:buNone/>
            </a:pPr>
            <a:endParaRPr lang="en-US" dirty="0"/>
          </a:p>
          <a:p>
            <a:pPr marL="457200" lvl="1" indent="0">
              <a:buNone/>
            </a:pPr>
            <a:endParaRPr lang="en-US" dirty="0" smtClean="0"/>
          </a:p>
          <a:p>
            <a:pPr marL="457200" lvl="1" indent="0">
              <a:buNone/>
            </a:pPr>
            <a:endParaRPr lang="en-US" dirty="0"/>
          </a:p>
          <a:p>
            <a:pPr marL="457200" lvl="1"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029" y="3030418"/>
            <a:ext cx="1935653" cy="3707476"/>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9737" y="3030418"/>
            <a:ext cx="1928160" cy="370747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5952" y="3030418"/>
            <a:ext cx="1935653" cy="3707476"/>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72438" y="3030418"/>
            <a:ext cx="1935654" cy="3707476"/>
          </a:xfrm>
          <a:prstGeom prst="rect">
            <a:avLst/>
          </a:prstGeom>
        </p:spPr>
      </p:pic>
    </p:spTree>
    <p:extLst>
      <p:ext uri="{BB962C8B-B14F-4D97-AF65-F5344CB8AC3E}">
        <p14:creationId xmlns:p14="http://schemas.microsoft.com/office/powerpoint/2010/main" val="3292406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Client Features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2772" y="2061556"/>
            <a:ext cx="2555810" cy="469669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0648" y="2061555"/>
            <a:ext cx="2555810" cy="4696691"/>
          </a:xfrm>
          <a:prstGeom prst="rect">
            <a:avLst/>
          </a:prstGeom>
        </p:spPr>
      </p:pic>
    </p:spTree>
    <p:extLst>
      <p:ext uri="{BB962C8B-B14F-4D97-AF65-F5344CB8AC3E}">
        <p14:creationId xmlns:p14="http://schemas.microsoft.com/office/powerpoint/2010/main" val="28290105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ACECE1E4-636E-48DB-87ED-4A76DC93378F}"/>
    </a:ext>
  </a:extLst>
</a:theme>
</file>

<file path=docProps/app.xml><?xml version="1.0" encoding="utf-8"?>
<Properties xmlns="http://schemas.openxmlformats.org/officeDocument/2006/extended-properties" xmlns:vt="http://schemas.openxmlformats.org/officeDocument/2006/docPropsVTypes">
  <Template>TM03457503[[fn=Quotable]]</Template>
  <TotalTime>204</TotalTime>
  <Words>496</Words>
  <Application>Microsoft Office PowerPoint</Application>
  <PresentationFormat>Widescreen</PresentationFormat>
  <Paragraphs>187</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Bahnschrift Condensed</vt:lpstr>
      <vt:lpstr>Century Gothic</vt:lpstr>
      <vt:lpstr>LM Roman 10</vt:lpstr>
      <vt:lpstr>Tahoma</vt:lpstr>
      <vt:lpstr>Wingdings 2</vt:lpstr>
      <vt:lpstr>Quotable</vt:lpstr>
      <vt:lpstr>Graduation Project                      CarHub </vt:lpstr>
      <vt:lpstr>LIST OF CONTENTS</vt:lpstr>
      <vt:lpstr>Introduction</vt:lpstr>
      <vt:lpstr>TECHNOLOGIES</vt:lpstr>
      <vt:lpstr>FEATURES</vt:lpstr>
      <vt:lpstr>Client Features</vt:lpstr>
      <vt:lpstr>Client Features</vt:lpstr>
      <vt:lpstr>Client Features</vt:lpstr>
      <vt:lpstr>Client Features</vt:lpstr>
      <vt:lpstr>Merchant Features </vt:lpstr>
      <vt:lpstr>Merchant Features </vt:lpstr>
      <vt:lpstr>Merchant Features </vt:lpstr>
      <vt:lpstr>Merchant Features </vt:lpstr>
      <vt:lpstr>Merchant </vt:lpstr>
      <vt:lpstr>Merchant</vt:lpstr>
      <vt:lpstr>Admin </vt:lpstr>
      <vt:lpstr>Admin(CRUD)</vt:lpstr>
      <vt:lpstr>Admin(CRUD)</vt:lpstr>
      <vt:lpstr>Admin profile</vt:lpstr>
      <vt:lpstr>Admin</vt:lpstr>
      <vt:lpstr>Admin</vt:lpstr>
      <vt:lpstr>Admin</vt:lpstr>
      <vt:lpstr>CHATTING !</vt:lpstr>
      <vt:lpstr>CHATTING !</vt:lpstr>
      <vt:lpstr>Constrains &amp; limitations </vt:lpstr>
      <vt:lpstr>FUTURE WORK</vt:lpstr>
      <vt:lpstr>Q&amp;A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CarHub</dc:title>
  <dc:creator>user</dc:creator>
  <cp:lastModifiedBy>user</cp:lastModifiedBy>
  <cp:revision>16</cp:revision>
  <dcterms:created xsi:type="dcterms:W3CDTF">2024-06-30T13:14:31Z</dcterms:created>
  <dcterms:modified xsi:type="dcterms:W3CDTF">2024-07-01T11:31:11Z</dcterms:modified>
</cp:coreProperties>
</file>