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F7F65-4234-4845-8EEF-861135953FE7}" type="datetimeFigureOut">
              <a:rPr lang="en-PS" smtClean="0"/>
              <a:t>31/01/2021</a:t>
            </a:fld>
            <a:endParaRPr lang="en-P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387563-A508-0B45-84F4-B23B314D615B}" type="slidenum">
              <a:rPr lang="en-PS" smtClean="0"/>
              <a:t>‹#›</a:t>
            </a:fld>
            <a:endParaRPr lang="en-PS"/>
          </a:p>
        </p:txBody>
      </p:sp>
    </p:spTree>
    <p:extLst>
      <p:ext uri="{BB962C8B-B14F-4D97-AF65-F5344CB8AC3E}">
        <p14:creationId xmlns:p14="http://schemas.microsoft.com/office/powerpoint/2010/main" val="1815579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387563-A508-0B45-84F4-B23B314D615B}" type="slidenum">
              <a:rPr lang="en-PS" smtClean="0"/>
              <a:t>3</a:t>
            </a:fld>
            <a:endParaRPr lang="en-PS"/>
          </a:p>
        </p:txBody>
      </p:sp>
    </p:spTree>
    <p:extLst>
      <p:ext uri="{BB962C8B-B14F-4D97-AF65-F5344CB8AC3E}">
        <p14:creationId xmlns:p14="http://schemas.microsoft.com/office/powerpoint/2010/main" val="68431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1/31/21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54FEE-7F79-4E4A-B5D1-D6F8D7C5EB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Waste Tires Pyrolysis </a:t>
            </a:r>
            <a:endParaRPr lang="en-P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1B1370-4915-EF4F-9A52-D7671E645E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Nablus as a case study </a:t>
            </a:r>
            <a:endParaRPr lang="en-PS" dirty="0"/>
          </a:p>
        </p:txBody>
      </p:sp>
    </p:spTree>
    <p:extLst>
      <p:ext uri="{BB962C8B-B14F-4D97-AF65-F5344CB8AC3E}">
        <p14:creationId xmlns:p14="http://schemas.microsoft.com/office/powerpoint/2010/main" val="1980703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B37D7-B4E1-D544-9410-2C73A9C9C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Transportation and Communications Statistics in Palestine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CD1C7-DE00-7E4A-A8A8-FEFB4B17B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Total number of vehicles using diesel fuel in Nablus city is 18383 that’s mean that 47.7% of vehicles in Nablus use diesel fuel so pyrolysis oil is a good , friendly and cheap alternative.</a:t>
            </a:r>
          </a:p>
          <a:p>
            <a:pPr algn="just"/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In Nablus city total number of different stores is 596, number of repair stores is 354 , repair stores has a percentage of 59.3% ,spare parts stores has a percentage of 24.1% , these stores are one of the sources of waste tires.</a:t>
            </a:r>
          </a:p>
          <a:p>
            <a:pPr algn="just"/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Nablus has the highest number of stores in West Bank ,the third number of licensed vehicles in West Bank after Hebron and Ramallah and 47.7% of its licensed vehicles use diesel fuel so these statics give the indication that waste tires pyrolysis is an effective alternative fuel .</a:t>
            </a:r>
            <a:endParaRPr lang="en-PS" dirty="0"/>
          </a:p>
        </p:txBody>
      </p:sp>
    </p:spTree>
    <p:extLst>
      <p:ext uri="{BB962C8B-B14F-4D97-AF65-F5344CB8AC3E}">
        <p14:creationId xmlns:p14="http://schemas.microsoft.com/office/powerpoint/2010/main" val="3176619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F1E4-1F5E-B245-98C1-244865AAA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79810"/>
          </a:xfrm>
        </p:spPr>
        <p:txBody>
          <a:bodyPr>
            <a:normAutofit fontScale="90000"/>
          </a:bodyPr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Number of private cars licensed in West Bank by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governorate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 in 2019</a:t>
            </a:r>
            <a:endParaRPr lang="en-P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CCC4AA3-0FFD-2D45-8C74-1C4BDBCD80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84390" y="2199268"/>
            <a:ext cx="3314390" cy="4274633"/>
          </a:xfrm>
        </p:spPr>
      </p:pic>
    </p:spTree>
    <p:extLst>
      <p:ext uri="{BB962C8B-B14F-4D97-AF65-F5344CB8AC3E}">
        <p14:creationId xmlns:p14="http://schemas.microsoft.com/office/powerpoint/2010/main" val="1779275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B6568-FBDB-9E45-8578-DAE241EC2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pollution reduction 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0E868-7818-8241-959A-9FB18B1FC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Pyrolysis process in Palestine is very important to focus on to solve critical problems like : energy security , finding new job opportunities , finding alternative fuel source with lower cost and less emissions , waste accumulation and pollution problem.</a:t>
            </a: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According to previous experimental studies in Palestine it has been found that  There was a present of Sulfur and chlorine in pyrolysis black carbon , this presence is due to the waste tire composition, most of chlorine was present in pyrolysis black carbon. Pyrolysis oil had a presence of hydrogen sulfide so it must be cleaned before using to avoid acidic rain.</a:t>
            </a:r>
          </a:p>
          <a:p>
            <a:endParaRPr lang="en-PS" dirty="0"/>
          </a:p>
        </p:txBody>
      </p:sp>
    </p:spTree>
    <p:extLst>
      <p:ext uri="{BB962C8B-B14F-4D97-AF65-F5344CB8AC3E}">
        <p14:creationId xmlns:p14="http://schemas.microsoft.com/office/powerpoint/2010/main" val="1447967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ADEDF-2F63-894C-B925-B5B3BF176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sector in Palestine 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7F337-299E-F845-A9CE-CF0FA7E9D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Energy sector in Palestine is critical for several reasons:  the natural energy resources are not available like fuel and coal, political conditions is changing always so it is not stable , pollution, no waste management, no finding to concentrate on new energy sources, dependence on other countries for electricity and fuels .</a:t>
            </a: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Palestine depends on other countries for 100% of its fossil fuel imports and for 87% of its electricity imports .</a:t>
            </a:r>
            <a:endParaRPr lang="en-PS" dirty="0"/>
          </a:p>
        </p:txBody>
      </p:sp>
    </p:spTree>
    <p:extLst>
      <p:ext uri="{BB962C8B-B14F-4D97-AF65-F5344CB8AC3E}">
        <p14:creationId xmlns:p14="http://schemas.microsoft.com/office/powerpoint/2010/main" val="3009730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A95F1-CE3E-7C45-9EE2-81886D4FA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Yields of pyrolysis process 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0DFF1-79F3-2044-AC09-C6058820B8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yields of the pyrolysis products obtained from waste tires were Char , oil , steel wires and pyrolysis gas , the weigh in Kg  of each product was : pyrolysis oil 2249.2 Kg , Char 1708.4 Kg , steel 547.3 Kg and pyrolysis gas 494.3 Kg.</a:t>
            </a:r>
          </a:p>
          <a:p>
            <a:pPr algn="just"/>
            <a:r>
              <a:rPr lang="en-US" dirty="0"/>
              <a:t>Solid product:  black carbon, presence of sulfur and chlorine,  high heating value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36 MJ/kg .</a:t>
            </a:r>
          </a:p>
          <a:p>
            <a:pPr algn="just"/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this value compared to petroleum  high heating value which has a range of values from 39.5 to 45 MJ/kg . Heating value of black carbon gives the indication that it can be used as solid fuel.</a:t>
            </a:r>
            <a:endParaRPr lang="en-PS" dirty="0"/>
          </a:p>
        </p:txBody>
      </p:sp>
    </p:spTree>
    <p:extLst>
      <p:ext uri="{BB962C8B-B14F-4D97-AF65-F5344CB8AC3E}">
        <p14:creationId xmlns:p14="http://schemas.microsoft.com/office/powerpoint/2010/main" val="3604562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3240B-462C-D542-BAF5-56E72F302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Pyrolysis Oil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8561F-B8E4-2C48-851E-274300F18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most significant characters must be considered : viscosity ,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colour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and smell , density ,  flash temperature and  PH value.</a:t>
            </a:r>
          </a:p>
          <a:p>
            <a:r>
              <a:rPr lang="en-US" dirty="0"/>
              <a:t>Color is dark brown  , smell is bad and sticky.</a:t>
            </a:r>
          </a:p>
          <a:p>
            <a:r>
              <a:rPr lang="en-US" dirty="0"/>
              <a:t>Viscosity  is low ,  indicates that the fuel easy to handle and transport.</a:t>
            </a:r>
          </a:p>
          <a:p>
            <a:r>
              <a:rPr lang="en-US" dirty="0"/>
              <a:t>Flash point is 30 to 33 </a:t>
            </a:r>
            <a:r>
              <a:rPr lang="en-US" b="0" i="0" u="none" strike="noStrike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  , low , low flash point for any fuel means that the fuel is not safe and easy to fire while  using or while  storage.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Flash point of diesel fuel  is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55 </a:t>
            </a:r>
            <a:r>
              <a:rPr lang="en-US" b="0" i="0" u="none" strike="noStrike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 .</a:t>
            </a: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pH value has a range of 4.27 to 4.37 , this value gives the indication of the fuel will has a specific way to handle and storage.</a:t>
            </a:r>
            <a:endParaRPr lang="en-PS" dirty="0"/>
          </a:p>
        </p:txBody>
      </p:sp>
    </p:spTree>
    <p:extLst>
      <p:ext uri="{BB962C8B-B14F-4D97-AF65-F5344CB8AC3E}">
        <p14:creationId xmlns:p14="http://schemas.microsoft.com/office/powerpoint/2010/main" val="1866059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5B5C2-7DF5-6947-850F-BF0A9CFA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Pyrolysis Oil and pyrolysis Gas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ED7B9-C3D1-064E-9A10-37201C6DB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there are two common ways to use pyrolysis oil as a fuel : treatment and flirted of pyrolysis oil or blend with conventional fuels.</a:t>
            </a: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pyrolysis gas.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The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heating value of pyrolysis gas has a range of (38–41 MJ/m3).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Heating value is very close to heating value of natural gas.</a:t>
            </a: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most common use of pyrolysis gas is an external source of energy in the pyrolysis plants</a:t>
            </a: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There is a presence of hydrogen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sul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ﬁde</a:t>
            </a: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main disadvantages of hydrogen sulfide is the damage of equipment.</a:t>
            </a:r>
            <a:endParaRPr lang="en-PS" dirty="0"/>
          </a:p>
        </p:txBody>
      </p:sp>
    </p:spTree>
    <p:extLst>
      <p:ext uri="{BB962C8B-B14F-4D97-AF65-F5344CB8AC3E}">
        <p14:creationId xmlns:p14="http://schemas.microsoft.com/office/powerpoint/2010/main" val="571426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FE6C0-FEC1-2641-99B5-7A333930E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TGA  test results for char at a temperature of 800 </a:t>
            </a:r>
            <a:r>
              <a:rPr lang="en-US" b="0" i="0" u="none" strike="noStrike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 and flow rate 10</a:t>
            </a:r>
            <a:r>
              <a:rPr lang="en-US" b="0" i="0" u="none" strike="noStrike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o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 /min.</a:t>
            </a:r>
            <a:endParaRPr lang="en-P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8ABA5FB-89C5-8D41-A3AD-77E1EE6F68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1096" y="2573816"/>
            <a:ext cx="7477218" cy="3598383"/>
          </a:xfrm>
        </p:spPr>
      </p:pic>
    </p:spTree>
    <p:extLst>
      <p:ext uri="{BB962C8B-B14F-4D97-AF65-F5344CB8AC3E}">
        <p14:creationId xmlns:p14="http://schemas.microsoft.com/office/powerpoint/2010/main" val="931143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EAD99-B896-A144-9295-0FC6FBEE5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TGA  test results for wheel at a temperature of 800 </a:t>
            </a:r>
            <a:r>
              <a:rPr lang="en-US" b="0" i="0" u="none" strike="noStrike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 and flow rate 10</a:t>
            </a:r>
            <a:r>
              <a:rPr lang="en-US" b="0" i="0" u="none" strike="noStrike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o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 /min.</a:t>
            </a:r>
            <a:endParaRPr lang="en-P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22288F6-6FED-D247-B496-D7E607454B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0976" y="2438399"/>
            <a:ext cx="8332439" cy="3733801"/>
          </a:xfrm>
        </p:spPr>
      </p:pic>
    </p:spTree>
    <p:extLst>
      <p:ext uri="{BB962C8B-B14F-4D97-AF65-F5344CB8AC3E}">
        <p14:creationId xmlns:p14="http://schemas.microsoft.com/office/powerpoint/2010/main" val="6174872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A1182-3A0A-0141-975A-ABD33972F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TGA  test results for oil at a temperature of 800 </a:t>
            </a:r>
            <a:r>
              <a:rPr lang="en-US" b="0" i="0" u="none" strike="noStrike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 and flow rate 10</a:t>
            </a:r>
            <a:r>
              <a:rPr lang="en-US" b="0" i="0" u="none" strike="noStrike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o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 /min</a:t>
            </a:r>
            <a:endParaRPr lang="en-P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CFFAEE4-C44D-DF42-BD25-D8FDC9B211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0852" y="2438399"/>
            <a:ext cx="8552535" cy="3733801"/>
          </a:xfrm>
        </p:spPr>
      </p:pic>
    </p:spTree>
    <p:extLst>
      <p:ext uri="{BB962C8B-B14F-4D97-AF65-F5344CB8AC3E}">
        <p14:creationId xmlns:p14="http://schemas.microsoft.com/office/powerpoint/2010/main" val="2421218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20C9A-4B10-9249-9A08-B1AB64C84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78F528-5399-0B4D-BAE2-C5D9D63851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 the effectiveness of waste tires pyrolysis in Nablus </a:t>
            </a:r>
          </a:p>
        </p:txBody>
      </p:sp>
    </p:spTree>
    <p:extLst>
      <p:ext uri="{BB962C8B-B14F-4D97-AF65-F5344CB8AC3E}">
        <p14:creationId xmlns:p14="http://schemas.microsoft.com/office/powerpoint/2010/main" val="29909430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21E7C-CA91-E040-A862-CCAD1AEF0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C4E4E-96BE-A644-9F72-C8ED3C4D9C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S"/>
          </a:p>
        </p:txBody>
      </p:sp>
    </p:spTree>
    <p:extLst>
      <p:ext uri="{BB962C8B-B14F-4D97-AF65-F5344CB8AC3E}">
        <p14:creationId xmlns:p14="http://schemas.microsoft.com/office/powerpoint/2010/main" val="1658466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8CC8D-F03E-3247-A61C-DDE42D35D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Problems in Palestine 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9D749-6138-7C4F-8336-7E8D90ED3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Waste accumulation </a:t>
            </a:r>
          </a:p>
          <a:p>
            <a:r>
              <a:rPr lang="en-US" dirty="0"/>
              <a:t>Lack of natural resources </a:t>
            </a:r>
          </a:p>
          <a:p>
            <a:r>
              <a:rPr lang="en-US" dirty="0"/>
              <a:t>Not all renewable energy types are applicable in Palestine </a:t>
            </a:r>
          </a:p>
          <a:p>
            <a:r>
              <a:rPr lang="en-US" dirty="0"/>
              <a:t>Instability of political conditions </a:t>
            </a:r>
          </a:p>
          <a:p>
            <a:r>
              <a:rPr lang="en-US" dirty="0"/>
              <a:t>Pollution due to rapid growth of population and industries </a:t>
            </a:r>
          </a:p>
          <a:p>
            <a:r>
              <a:rPr lang="en-US" dirty="0"/>
              <a:t>Unemployment</a:t>
            </a:r>
            <a:endParaRPr lang="ar-SA" dirty="0"/>
          </a:p>
          <a:p>
            <a:r>
              <a:rPr lang="en-US" dirty="0"/>
              <a:t>Direct combustion of waste</a:t>
            </a:r>
          </a:p>
          <a:p>
            <a:r>
              <a:rPr lang="en-US" dirty="0"/>
              <a:t>Energy security </a:t>
            </a:r>
            <a:endParaRPr lang="ar-SA" dirty="0"/>
          </a:p>
          <a:p>
            <a:r>
              <a:rPr lang="en-US" dirty="0"/>
              <a:t>High cost of fossil fuels </a:t>
            </a:r>
          </a:p>
        </p:txBody>
      </p:sp>
    </p:spTree>
    <p:extLst>
      <p:ext uri="{BB962C8B-B14F-4D97-AF65-F5344CB8AC3E}">
        <p14:creationId xmlns:p14="http://schemas.microsoft.com/office/powerpoint/2010/main" val="1886223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43E24-81DE-3F4C-8305-26FE31EAA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Facts about Palestine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2DB16-255A-9542-AB79-6301B6FB5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3287" y="2438399"/>
            <a:ext cx="10018713" cy="3733801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/>
              <a:t>Palestine depends on other countries for 100% of its fossil fuels imports.</a:t>
            </a:r>
          </a:p>
          <a:p>
            <a:pPr algn="just"/>
            <a:r>
              <a:rPr lang="en-US" dirty="0"/>
              <a:t>In 2014 , the amount of waste tires in palestine was 5550 tons/ year .</a:t>
            </a:r>
            <a:endParaRPr lang="ar-SA" dirty="0"/>
          </a:p>
          <a:p>
            <a:pPr algn="just"/>
            <a:r>
              <a:rPr lang="en-US" dirty="0"/>
              <a:t>According to Palestinian Central bureau of statistics in March 2020 , the unemployment rate in Gaza Strip was 46%  compared with 14% in West Bank.</a:t>
            </a:r>
          </a:p>
          <a:p>
            <a:pPr algn="just"/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F0502020204030204" pitchFamily="34" charset="0"/>
              </a:rPr>
              <a:t>According to the Palestinian Central Bureau of Statistics, Palestinians Consumed more than 30 to 40 thousand barrels per day of petroleum in 2017</a:t>
            </a:r>
          </a:p>
          <a:p>
            <a:pPr algn="just"/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F0502020204030204" pitchFamily="34" charset="0"/>
              </a:rPr>
              <a:t> </a:t>
            </a:r>
            <a:r>
              <a:rPr lang="en-US" dirty="0"/>
              <a:t>In 2017 ,The amount of Carbon dioxide emissions in Palestine obtained from three sectors: energy , waste and agricultural was about 477.2 thousand tons .</a:t>
            </a:r>
            <a:r>
              <a:rPr lang="ar-SA" dirty="0"/>
              <a:t> </a:t>
            </a:r>
            <a:r>
              <a:rPr lang="en-US" dirty="0"/>
              <a:t>With an increase of 45%  over the year 2010.</a:t>
            </a:r>
            <a:endParaRPr lang="en-PS" dirty="0"/>
          </a:p>
        </p:txBody>
      </p:sp>
    </p:spTree>
    <p:extLst>
      <p:ext uri="{BB962C8B-B14F-4D97-AF65-F5344CB8AC3E}">
        <p14:creationId xmlns:p14="http://schemas.microsoft.com/office/powerpoint/2010/main" val="353368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7197B-C8E1-1C45-9821-1DF547E5E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Waste tires pyrolysis in Nablus 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F3D8B-2F74-A343-A2FC-A2D0F1FE7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7179" y="2438399"/>
            <a:ext cx="10018713" cy="3733801"/>
          </a:xfrm>
        </p:spPr>
        <p:txBody>
          <a:bodyPr>
            <a:noAutofit/>
          </a:bodyPr>
          <a:lstStyle/>
          <a:p>
            <a:r>
              <a:rPr lang="en-US" sz="1400" dirty="0"/>
              <a:t>Presence of specialists </a:t>
            </a:r>
          </a:p>
          <a:p>
            <a:r>
              <a:rPr lang="en-US" sz="1400" dirty="0"/>
              <a:t>Availability of </a:t>
            </a:r>
            <a:r>
              <a:rPr lang="ar-SA" sz="1400" dirty="0"/>
              <a:t> </a:t>
            </a:r>
            <a:r>
              <a:rPr lang="en-US" sz="1400" dirty="0"/>
              <a:t>raw material used.</a:t>
            </a:r>
          </a:p>
          <a:p>
            <a:r>
              <a:rPr lang="en-US" sz="1400" dirty="0"/>
              <a:t>Availability of land , workers ,equipments and waste tires.</a:t>
            </a:r>
            <a:endParaRPr lang="ar-SA" sz="1400" dirty="0"/>
          </a:p>
          <a:p>
            <a:r>
              <a:rPr lang="en-US" sz="1400" dirty="0"/>
              <a:t>Determine the places where waste tire gathering </a:t>
            </a:r>
          </a:p>
          <a:p>
            <a:r>
              <a:rPr lang="en-US" sz="1400" dirty="0"/>
              <a:t>Ability to create a plan to organize the arrival of waste tires from disposal sites to pyrolysis plant .</a:t>
            </a:r>
          </a:p>
          <a:p>
            <a:r>
              <a:rPr lang="en-US" sz="1400" dirty="0"/>
              <a:t>Initial cost.</a:t>
            </a:r>
          </a:p>
          <a:p>
            <a:r>
              <a:rPr lang="en-US" sz="1400" dirty="0"/>
              <a:t>Characteristics of pyrolysis fuel </a:t>
            </a:r>
          </a:p>
          <a:p>
            <a:r>
              <a:rPr lang="en-US" sz="1400" dirty="0"/>
              <a:t> Feed back : study the Effective of pyrolysis process : less emissions , reduce cost, waste management .</a:t>
            </a:r>
          </a:p>
          <a:p>
            <a:r>
              <a:rPr lang="en-US" sz="1400" dirty="0"/>
              <a:t>Enhancements on the system.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00206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66696-D110-754A-A072-01B444510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cost 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D001D-4950-9340-AD9A-FF3753579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137317"/>
            <a:ext cx="10018713" cy="3653883"/>
          </a:xfrm>
        </p:spPr>
        <p:txBody>
          <a:bodyPr/>
          <a:lstStyle/>
          <a:p>
            <a:r>
              <a:rPr lang="en-US" dirty="0"/>
              <a:t>To estimate the cost an existing project in An-Najah National university was  taken as an example, all the data taken from previous project that designed the pilot scale plant and estimate the cost.</a:t>
            </a:r>
          </a:p>
          <a:p>
            <a:r>
              <a:rPr lang="en-US" dirty="0"/>
              <a:t>Many factors determine the cost of the project : design , type of materials used , scale of the project , reactor type and  enhancements added.</a:t>
            </a:r>
            <a:endParaRPr lang="en-PS" dirty="0"/>
          </a:p>
        </p:txBody>
      </p:sp>
    </p:spTree>
    <p:extLst>
      <p:ext uri="{BB962C8B-B14F-4D97-AF65-F5344CB8AC3E}">
        <p14:creationId xmlns:p14="http://schemas.microsoft.com/office/powerpoint/2010/main" val="272098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9EA88-2F10-4C47-A8F7-A0A9974C3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components of the pilot scale plant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D8C51-0408-3842-AC7F-EC1A8016F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666999"/>
            <a:ext cx="10018713" cy="389983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Reactor :material used is steel 1030 , dimensions are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F0502020204030204" pitchFamily="34" charset="0"/>
              </a:rPr>
              <a:t>thickness 1 cm, a diameter of 46 cm, and Height of 70 cm. Main function is place where pyrolysis process happens.</a:t>
            </a:r>
          </a:p>
          <a:p>
            <a:r>
              <a:rPr lang="en-US" dirty="0">
                <a:solidFill>
                  <a:srgbClr val="000000"/>
                </a:solidFill>
                <a:latin typeface="Cambria" panose="020F0502020204030204" pitchFamily="34" charset="0"/>
              </a:rPr>
              <a:t>Heating system : burner system and recycling the pyrolysis gas provides heat to the system.</a:t>
            </a:r>
          </a:p>
          <a:p>
            <a:r>
              <a:rPr lang="en-US" dirty="0"/>
              <a:t>Controller to control the pressure and temperature.</a:t>
            </a:r>
          </a:p>
          <a:p>
            <a:r>
              <a:rPr lang="en-US" dirty="0"/>
              <a:t>Pressure and heat sensor.</a:t>
            </a:r>
          </a:p>
          <a:p>
            <a:r>
              <a:rPr lang="en-US" dirty="0"/>
              <a:t>Supporting base , wheels , pipes , two layers of steel with air gap for isolation and motor with sprocket for rotational speed.</a:t>
            </a:r>
          </a:p>
          <a:p>
            <a:r>
              <a:rPr lang="en-US" dirty="0"/>
              <a:t>Cost for design: 8435 Nis.</a:t>
            </a:r>
          </a:p>
          <a:p>
            <a:endParaRPr lang="en-PS" dirty="0"/>
          </a:p>
        </p:txBody>
      </p:sp>
    </p:spTree>
    <p:extLst>
      <p:ext uri="{BB962C8B-B14F-4D97-AF65-F5344CB8AC3E}">
        <p14:creationId xmlns:p14="http://schemas.microsoft.com/office/powerpoint/2010/main" val="813472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3791A-538F-CF43-ABF7-0C5C63EA6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of conventional fuel vs cost of pyrolysis fuel 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F1C84-0676-9143-B33A-AB6821A54C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Due to previous experimental study in Palestine, this results taken from an industrial scale project located in </a:t>
            </a:r>
            <a:r>
              <a:rPr lang="en-US" dirty="0" err="1"/>
              <a:t>Jenin</a:t>
            </a:r>
            <a:r>
              <a:rPr lang="en-US" dirty="0"/>
              <a:t> ,  West Bank.</a:t>
            </a: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It has been found that the heavy fuel oil price in Palestine was around 0.5 $/liter. However, the production cost of the tire pyrolysis oil (TPO) is around 0.15 $/liter.</a:t>
            </a: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three pyrolysis plants, such as the one in the present study with a capacity of 330 (tons/month), were found, they would be able to get rid of the waste tires generated yearly in Palestine (3800 metric tons).</a:t>
            </a:r>
            <a:endParaRPr lang="en-PS" dirty="0"/>
          </a:p>
        </p:txBody>
      </p:sp>
    </p:spTree>
    <p:extLst>
      <p:ext uri="{BB962C8B-B14F-4D97-AF65-F5344CB8AC3E}">
        <p14:creationId xmlns:p14="http://schemas.microsoft.com/office/powerpoint/2010/main" val="2171195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FEFA0-C0FE-2241-9AD8-E413DE5AB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Transportation and Communications Statistics in Palestine</a:t>
            </a:r>
            <a:endParaRPr lang="en-P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6F388-D6D8-1C49-B69F-70976CF847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In 2019 ,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The total number of licensed vehicles in the West Bank  was 269,550. private  cars 84.0%, 9.3% was of trucks and commercial cars, w taxis 3.6% , agricultural tractors  was 0.2%, while the remaining vehicles formed 2.9%.</a:t>
            </a:r>
          </a:p>
          <a:p>
            <a:b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total number of licensed vehicles in Nablus 38538 , the number of private cars 32812, trucks and commercial cars 2457 , taxies 1921. So the most resources of waste tires in Nablus from private cars, trucks and commercial and taxies.</a:t>
            </a:r>
          </a:p>
          <a:p>
            <a:b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en-US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The relative distribution for vehicles according to fuel type in West  Bank showed that  46.3% use gasoline fuels , 52.3% use diesel fuel and 1.4% use non-classified fuel.</a:t>
            </a:r>
          </a:p>
          <a:p>
            <a:endParaRPr lang="en-PS" dirty="0"/>
          </a:p>
        </p:txBody>
      </p:sp>
    </p:spTree>
    <p:extLst>
      <p:ext uri="{BB962C8B-B14F-4D97-AF65-F5344CB8AC3E}">
        <p14:creationId xmlns:p14="http://schemas.microsoft.com/office/powerpoint/2010/main" val="40931956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20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Parallax</vt:lpstr>
      <vt:lpstr>Waste Tires Pyrolysis </vt:lpstr>
      <vt:lpstr>Objectives</vt:lpstr>
      <vt:lpstr>Significant Problems in Palestine </vt:lpstr>
      <vt:lpstr>Facts about Palestine</vt:lpstr>
      <vt:lpstr>Waste tires pyrolysis in Nablus </vt:lpstr>
      <vt:lpstr>Project cost </vt:lpstr>
      <vt:lpstr>Main components of the pilot scale plant</vt:lpstr>
      <vt:lpstr>Cost of conventional fuel vs cost of pyrolysis fuel </vt:lpstr>
      <vt:lpstr>Transportation and Communications Statistics in Palestine</vt:lpstr>
      <vt:lpstr>Transportation and Communications Statistics in Palestine</vt:lpstr>
      <vt:lpstr>Number of private cars licensed in West Bank by governorate in 2019</vt:lpstr>
      <vt:lpstr> pollution reduction </vt:lpstr>
      <vt:lpstr>Energy sector in Palestine </vt:lpstr>
      <vt:lpstr> Yields of pyrolysis process </vt:lpstr>
      <vt:lpstr>Pyrolysis Oil</vt:lpstr>
      <vt:lpstr>Pyrolysis Oil and pyrolysis Gas</vt:lpstr>
      <vt:lpstr>TGA  test results for char at a temperature of 800 oC and flow rate 10 oC /min.</vt:lpstr>
      <vt:lpstr>TGA  test results for wheel at a temperature of 800 oC and flow rate 10 oC /min.</vt:lpstr>
      <vt:lpstr>TGA  test results for oil at a temperature of 800 oC and flow rate 10 oC /min</vt:lpstr>
      <vt:lpstr>Conclusion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Waste Tires Pyrolysis </dc:title>
  <dc:creator>ha ya</dc:creator>
  <cp:lastModifiedBy>ha ya</cp:lastModifiedBy>
  <cp:revision>3</cp:revision>
  <dcterms:created xsi:type="dcterms:W3CDTF">2021-01-31T10:34:36Z</dcterms:created>
  <dcterms:modified xsi:type="dcterms:W3CDTF">2021-01-31T16:32:18Z</dcterms:modified>
</cp:coreProperties>
</file>