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handoutMasterIdLst>
    <p:handoutMasterId r:id="rId54"/>
  </p:handoutMasterIdLst>
  <p:sldIdLst>
    <p:sldId id="261" r:id="rId3"/>
    <p:sldId id="313" r:id="rId4"/>
    <p:sldId id="257" r:id="rId5"/>
    <p:sldId id="262" r:id="rId6"/>
    <p:sldId id="316" r:id="rId7"/>
    <p:sldId id="315" r:id="rId8"/>
    <p:sldId id="264" r:id="rId9"/>
    <p:sldId id="265" r:id="rId10"/>
    <p:sldId id="276" r:id="rId11"/>
    <p:sldId id="277" r:id="rId12"/>
    <p:sldId id="266" r:id="rId13"/>
    <p:sldId id="278" r:id="rId14"/>
    <p:sldId id="279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80" r:id="rId23"/>
    <p:sldId id="314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5" r:id="rId37"/>
    <p:sldId id="293" r:id="rId38"/>
    <p:sldId id="294" r:id="rId39"/>
    <p:sldId id="297" r:id="rId40"/>
    <p:sldId id="296" r:id="rId41"/>
    <p:sldId id="298" r:id="rId42"/>
    <p:sldId id="300" r:id="rId43"/>
    <p:sldId id="299" r:id="rId44"/>
    <p:sldId id="301" r:id="rId45"/>
    <p:sldId id="302" r:id="rId46"/>
    <p:sldId id="303" r:id="rId47"/>
    <p:sldId id="304" r:id="rId48"/>
    <p:sldId id="305" r:id="rId49"/>
    <p:sldId id="306" r:id="rId50"/>
    <p:sldId id="308" r:id="rId51"/>
    <p:sldId id="317" r:id="rId52"/>
    <p:sldId id="309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7BD4"/>
    <a:srgbClr val="DD4F1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1" d="100"/>
          <a:sy n="91" d="100"/>
        </p:scale>
        <p:origin x="3672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C970DB-8EE6-4E5B-9CBE-4CA39D1A6EC2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55828-8ECA-4525-A47E-5E299A14B1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51801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100000">
              <a:schemeClr val="accent3"/>
            </a:gs>
            <a:gs pos="0">
              <a:schemeClr val="accent1"/>
            </a:gs>
          </a:gsLst>
          <a:lin ang="14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 userDrawn="1"/>
        </p:nvGrpSpPr>
        <p:grpSpPr>
          <a:xfrm>
            <a:off x="-1" y="0"/>
            <a:ext cx="12192001" cy="6858639"/>
            <a:chOff x="-1" y="-1"/>
            <a:chExt cx="12192001" cy="6858639"/>
          </a:xfrm>
        </p:grpSpPr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831769" y="-1"/>
              <a:ext cx="10777861" cy="6858639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30" h="5110">
                  <a:moveTo>
                    <a:pt x="3840" y="0"/>
                  </a:moveTo>
                  <a:lnTo>
                    <a:pt x="0" y="0"/>
                  </a:lnTo>
                  <a:lnTo>
                    <a:pt x="6337" y="5110"/>
                  </a:lnTo>
                  <a:lnTo>
                    <a:pt x="8030" y="5110"/>
                  </a:lnTo>
                  <a:lnTo>
                    <a:pt x="3840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lumMod val="50000"/>
                    <a:alpha val="20000"/>
                  </a:schemeClr>
                </a:gs>
                <a:gs pos="0">
                  <a:schemeClr val="accent2">
                    <a:alpha val="25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347084" y="-1"/>
              <a:ext cx="10318828" cy="6858639"/>
            </a:xfrm>
            <a:custGeom>
              <a:avLst/>
              <a:gdLst>
                <a:gd name="T0" fmla="*/ 7688 w 7688"/>
                <a:gd name="T1" fmla="*/ 0 h 5110"/>
                <a:gd name="T2" fmla="*/ 5495 w 7688"/>
                <a:gd name="T3" fmla="*/ 0 h 5110"/>
                <a:gd name="T4" fmla="*/ 0 w 7688"/>
                <a:gd name="T5" fmla="*/ 5110 h 5110"/>
                <a:gd name="T6" fmla="*/ 5050 w 7688"/>
                <a:gd name="T7" fmla="*/ 5110 h 5110"/>
                <a:gd name="T8" fmla="*/ 7495 w 7688"/>
                <a:gd name="T9" fmla="*/ 376 h 5110"/>
                <a:gd name="T10" fmla="*/ 7688 w 7688"/>
                <a:gd name="T11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88" h="5110">
                  <a:moveTo>
                    <a:pt x="7688" y="0"/>
                  </a:moveTo>
                  <a:lnTo>
                    <a:pt x="5495" y="0"/>
                  </a:lnTo>
                  <a:lnTo>
                    <a:pt x="0" y="5110"/>
                  </a:lnTo>
                  <a:lnTo>
                    <a:pt x="5050" y="5110"/>
                  </a:lnTo>
                  <a:lnTo>
                    <a:pt x="7495" y="376"/>
                  </a:lnTo>
                  <a:lnTo>
                    <a:pt x="7688" y="0"/>
                  </a:ln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  <a:alpha val="3000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19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-1" y="398050"/>
              <a:ext cx="12192001" cy="5753528"/>
            </a:xfrm>
            <a:custGeom>
              <a:avLst/>
              <a:gdLst>
                <a:gd name="T0" fmla="*/ 0 w 9078"/>
                <a:gd name="T1" fmla="*/ 0 h 4284"/>
                <a:gd name="T2" fmla="*/ 0 w 9078"/>
                <a:gd name="T3" fmla="*/ 3607 h 4284"/>
                <a:gd name="T4" fmla="*/ 9078 w 9078"/>
                <a:gd name="T5" fmla="*/ 4284 h 4284"/>
                <a:gd name="T6" fmla="*/ 9078 w 9078"/>
                <a:gd name="T7" fmla="*/ 2703 h 4284"/>
                <a:gd name="T8" fmla="*/ 0 w 9078"/>
                <a:gd name="T9" fmla="*/ 0 h 4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4284">
                  <a:moveTo>
                    <a:pt x="0" y="0"/>
                  </a:moveTo>
                  <a:lnTo>
                    <a:pt x="0" y="3607"/>
                  </a:lnTo>
                  <a:lnTo>
                    <a:pt x="9078" y="4284"/>
                  </a:lnTo>
                  <a:lnTo>
                    <a:pt x="9078" y="270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1800">
                  <a:schemeClr val="accent3">
                    <a:alpha val="30000"/>
                  </a:schemeClr>
                </a:gs>
                <a:gs pos="100000">
                  <a:schemeClr val="accent2">
                    <a:alpha val="1000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66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1447222" y="475725"/>
              <a:ext cx="10744778" cy="6382913"/>
            </a:xfrm>
            <a:custGeom>
              <a:avLst/>
              <a:gdLst>
                <a:gd name="T0" fmla="*/ 7968 w 7968"/>
                <a:gd name="T1" fmla="*/ 0 h 4740"/>
                <a:gd name="T2" fmla="*/ 0 w 7968"/>
                <a:gd name="T3" fmla="*/ 4731 h 4740"/>
                <a:gd name="T4" fmla="*/ 5164 w 7968"/>
                <a:gd name="T5" fmla="*/ 4740 h 4740"/>
                <a:gd name="T6" fmla="*/ 7968 w 7968"/>
                <a:gd name="T7" fmla="*/ 1580 h 4740"/>
                <a:gd name="T8" fmla="*/ 7968 w 7968"/>
                <a:gd name="T9" fmla="*/ 0 h 4740"/>
                <a:gd name="connsiteX0" fmla="*/ 10015 w 10015"/>
                <a:gd name="connsiteY0" fmla="*/ 0 h 10001"/>
                <a:gd name="connsiteX1" fmla="*/ 0 w 10015"/>
                <a:gd name="connsiteY1" fmla="*/ 10001 h 10001"/>
                <a:gd name="connsiteX2" fmla="*/ 6496 w 10015"/>
                <a:gd name="connsiteY2" fmla="*/ 10000 h 10001"/>
                <a:gd name="connsiteX3" fmla="*/ 10015 w 10015"/>
                <a:gd name="connsiteY3" fmla="*/ 3333 h 10001"/>
                <a:gd name="connsiteX4" fmla="*/ 10015 w 10015"/>
                <a:gd name="connsiteY4" fmla="*/ 0 h 10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15" h="10001">
                  <a:moveTo>
                    <a:pt x="10015" y="0"/>
                  </a:moveTo>
                  <a:lnTo>
                    <a:pt x="0" y="10001"/>
                  </a:lnTo>
                  <a:lnTo>
                    <a:pt x="6496" y="10000"/>
                  </a:lnTo>
                  <a:lnTo>
                    <a:pt x="10015" y="3333"/>
                  </a:lnTo>
                  <a:lnTo>
                    <a:pt x="10015" y="0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alpha val="10000"/>
                  </a:schemeClr>
                </a:gs>
                <a:gs pos="0">
                  <a:schemeClr val="accent2">
                    <a:alpha val="10000"/>
                  </a:schemeClr>
                </a:gs>
              </a:gsLst>
              <a:lin ang="144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9" name="Group 28" descr="abstract background design"/>
          <p:cNvGrpSpPr/>
          <p:nvPr userDrawn="1"/>
        </p:nvGrpSpPr>
        <p:grpSpPr>
          <a:xfrm>
            <a:off x="0" y="-638"/>
            <a:ext cx="12201526" cy="6858638"/>
            <a:chOff x="0" y="618575"/>
            <a:chExt cx="12201526" cy="6858638"/>
          </a:xfrm>
        </p:grpSpPr>
        <p:sp>
          <p:nvSpPr>
            <p:cNvPr id="27" name="Rectangle 26"/>
            <p:cNvSpPr/>
            <p:nvPr userDrawn="1"/>
          </p:nvSpPr>
          <p:spPr>
            <a:xfrm>
              <a:off x="0" y="618575"/>
              <a:ext cx="12192000" cy="6858638"/>
            </a:xfrm>
            <a:prstGeom prst="rect">
              <a:avLst/>
            </a:prstGeom>
            <a:gradFill>
              <a:gsLst>
                <a:gs pos="100000">
                  <a:schemeClr val="accent3">
                    <a:alpha val="0"/>
                  </a:schemeClr>
                </a:gs>
                <a:gs pos="0">
                  <a:schemeClr val="accent2">
                    <a:alpha val="5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9526" y="618894"/>
              <a:ext cx="12192000" cy="6858001"/>
            </a:xfrm>
            <a:prstGeom prst="rect">
              <a:avLst/>
            </a:prstGeom>
            <a:gradFill>
              <a:gsLst>
                <a:gs pos="67000">
                  <a:schemeClr val="accent3">
                    <a:alpha val="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71700" y="2386584"/>
            <a:ext cx="9175668" cy="2852928"/>
          </a:xfrm>
        </p:spPr>
        <p:txBody>
          <a:bodyPr anchor="b"/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5296060"/>
            <a:ext cx="9175668" cy="1561622"/>
          </a:xfrm>
        </p:spPr>
        <p:txBody>
          <a:bodyPr/>
          <a:lstStyle>
            <a:lvl1pPr marL="0" indent="0" algn="l">
              <a:buNone/>
              <a:defRPr sz="24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reeform 10"/>
          <p:cNvSpPr>
            <a:spLocks/>
          </p:cNvSpPr>
          <p:nvPr userDrawn="1"/>
        </p:nvSpPr>
        <p:spPr bwMode="auto">
          <a:xfrm>
            <a:off x="-1109663" y="28575"/>
            <a:ext cx="14411326" cy="6800850"/>
          </a:xfrm>
          <a:custGeom>
            <a:avLst/>
            <a:gdLst>
              <a:gd name="T0" fmla="*/ 0 w 9078"/>
              <a:gd name="T1" fmla="*/ 0 h 4284"/>
              <a:gd name="T2" fmla="*/ 0 w 9078"/>
              <a:gd name="T3" fmla="*/ 3607 h 4284"/>
              <a:gd name="T4" fmla="*/ 9078 w 9078"/>
              <a:gd name="T5" fmla="*/ 4284 h 4284"/>
              <a:gd name="T6" fmla="*/ 9078 w 9078"/>
              <a:gd name="T7" fmla="*/ 2703 h 4284"/>
              <a:gd name="T8" fmla="*/ 0 w 9078"/>
              <a:gd name="T9" fmla="*/ 0 h 4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78" h="4284">
                <a:moveTo>
                  <a:pt x="0" y="0"/>
                </a:moveTo>
                <a:lnTo>
                  <a:pt x="0" y="3607"/>
                </a:lnTo>
                <a:lnTo>
                  <a:pt x="9078" y="4284"/>
                </a:lnTo>
                <a:lnTo>
                  <a:pt x="9078" y="270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Freeform 15"/>
          <p:cNvSpPr>
            <a:spLocks/>
          </p:cNvSpPr>
          <p:nvPr userDrawn="1"/>
        </p:nvSpPr>
        <p:spPr bwMode="auto">
          <a:xfrm>
            <a:off x="-3175" y="-627063"/>
            <a:ext cx="12204700" cy="8112126"/>
          </a:xfrm>
          <a:custGeom>
            <a:avLst/>
            <a:gdLst>
              <a:gd name="T0" fmla="*/ 7688 w 7688"/>
              <a:gd name="T1" fmla="*/ 0 h 5110"/>
              <a:gd name="T2" fmla="*/ 5495 w 7688"/>
              <a:gd name="T3" fmla="*/ 0 h 5110"/>
              <a:gd name="T4" fmla="*/ 0 w 7688"/>
              <a:gd name="T5" fmla="*/ 5110 h 5110"/>
              <a:gd name="T6" fmla="*/ 5050 w 7688"/>
              <a:gd name="T7" fmla="*/ 5110 h 5110"/>
              <a:gd name="T8" fmla="*/ 7495 w 7688"/>
              <a:gd name="T9" fmla="*/ 376 h 5110"/>
              <a:gd name="T10" fmla="*/ 7688 w 7688"/>
              <a:gd name="T11" fmla="*/ 0 h 5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88" h="5110">
                <a:moveTo>
                  <a:pt x="7688" y="0"/>
                </a:moveTo>
                <a:lnTo>
                  <a:pt x="5495" y="0"/>
                </a:lnTo>
                <a:lnTo>
                  <a:pt x="0" y="5110"/>
                </a:lnTo>
                <a:lnTo>
                  <a:pt x="5050" y="5110"/>
                </a:lnTo>
                <a:lnTo>
                  <a:pt x="7495" y="376"/>
                </a:lnTo>
                <a:lnTo>
                  <a:pt x="768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7" name="Picture 16" descr="Office Mix Logo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6197"/>
          <a:stretch/>
        </p:blipFill>
        <p:spPr>
          <a:xfrm>
            <a:off x="868514" y="4100388"/>
            <a:ext cx="1240638" cy="14404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38113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14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0" name="Rectangle 19"/>
          <p:cNvSpPr/>
          <p:nvPr userDrawn="1"/>
        </p:nvSpPr>
        <p:spPr>
          <a:xfrm>
            <a:off x="0" y="416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 descr="abstract background design"/>
          <p:cNvGrpSpPr/>
          <p:nvPr userDrawn="1"/>
        </p:nvGrpSpPr>
        <p:grpSpPr>
          <a:xfrm>
            <a:off x="-1366" y="-4114"/>
            <a:ext cx="5035003" cy="6865834"/>
            <a:chOff x="-1366" y="-4114"/>
            <a:chExt cx="5035003" cy="6865834"/>
          </a:xfrm>
        </p:grpSpPr>
        <p:sp>
          <p:nvSpPr>
            <p:cNvPr id="9" name="Rectangle 1040"/>
            <p:cNvSpPr/>
            <p:nvPr userDrawn="1"/>
          </p:nvSpPr>
          <p:spPr>
            <a:xfrm>
              <a:off x="-1366" y="-2385"/>
              <a:ext cx="5035002" cy="6859550"/>
            </a:xfrm>
            <a:custGeom>
              <a:avLst/>
              <a:gdLst>
                <a:gd name="connsiteX0" fmla="*/ 0 w 12192000"/>
                <a:gd name="connsiteY0" fmla="*/ 0 h 556282"/>
                <a:gd name="connsiteX1" fmla="*/ 12192000 w 12192000"/>
                <a:gd name="connsiteY1" fmla="*/ 0 h 556282"/>
                <a:gd name="connsiteX2" fmla="*/ 12192000 w 12192000"/>
                <a:gd name="connsiteY2" fmla="*/ 556282 h 556282"/>
                <a:gd name="connsiteX3" fmla="*/ 0 w 12192000"/>
                <a:gd name="connsiteY3" fmla="*/ 556282 h 556282"/>
                <a:gd name="connsiteX4" fmla="*/ 0 w 12192000"/>
                <a:gd name="connsiteY4" fmla="*/ 0 h 556282"/>
                <a:gd name="connsiteX0" fmla="*/ 0 w 12206068"/>
                <a:gd name="connsiteY0" fmla="*/ 1026941 h 1583223"/>
                <a:gd name="connsiteX1" fmla="*/ 12206068 w 12206068"/>
                <a:gd name="connsiteY1" fmla="*/ 0 h 1583223"/>
                <a:gd name="connsiteX2" fmla="*/ 12192000 w 12206068"/>
                <a:gd name="connsiteY2" fmla="*/ 1583223 h 1583223"/>
                <a:gd name="connsiteX3" fmla="*/ 0 w 12206068"/>
                <a:gd name="connsiteY3" fmla="*/ 1583223 h 1583223"/>
                <a:gd name="connsiteX4" fmla="*/ 0 w 12206068"/>
                <a:gd name="connsiteY4" fmla="*/ 1026941 h 1583223"/>
                <a:gd name="connsiteX0" fmla="*/ 0 w 12192000"/>
                <a:gd name="connsiteY0" fmla="*/ 34281 h 590563"/>
                <a:gd name="connsiteX1" fmla="*/ 12086619 w 12192000"/>
                <a:gd name="connsiteY1" fmla="*/ 0 h 590563"/>
                <a:gd name="connsiteX2" fmla="*/ 12192000 w 12192000"/>
                <a:gd name="connsiteY2" fmla="*/ 590563 h 590563"/>
                <a:gd name="connsiteX3" fmla="*/ 0 w 12192000"/>
                <a:gd name="connsiteY3" fmla="*/ 590563 h 590563"/>
                <a:gd name="connsiteX4" fmla="*/ 0 w 12192000"/>
                <a:gd name="connsiteY4" fmla="*/ 34281 h 590563"/>
                <a:gd name="connsiteX0" fmla="*/ 0 w 12193711"/>
                <a:gd name="connsiteY0" fmla="*/ 244346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0 w 12193711"/>
                <a:gd name="connsiteY4" fmla="*/ 244346 h 800628"/>
                <a:gd name="connsiteX0" fmla="*/ 98854 w 12193711"/>
                <a:gd name="connsiteY0" fmla="*/ 577978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98854 w 12193711"/>
                <a:gd name="connsiteY4" fmla="*/ 577978 h 800628"/>
                <a:gd name="connsiteX0" fmla="*/ 4119 w 12193711"/>
                <a:gd name="connsiteY0" fmla="*/ 606811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4119 w 12193711"/>
                <a:gd name="connsiteY4" fmla="*/ 606811 h 800628"/>
                <a:gd name="connsiteX0" fmla="*/ 135924 w 12193711"/>
                <a:gd name="connsiteY0" fmla="*/ 590335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135924 w 12193711"/>
                <a:gd name="connsiteY4" fmla="*/ 590335 h 800628"/>
                <a:gd name="connsiteX0" fmla="*/ 0 w 12197830"/>
                <a:gd name="connsiteY0" fmla="*/ 577978 h 800628"/>
                <a:gd name="connsiteX1" fmla="*/ 12197830 w 12197830"/>
                <a:gd name="connsiteY1" fmla="*/ 0 h 800628"/>
                <a:gd name="connsiteX2" fmla="*/ 12196119 w 12197830"/>
                <a:gd name="connsiteY2" fmla="*/ 800628 h 800628"/>
                <a:gd name="connsiteX3" fmla="*/ 4119 w 12197830"/>
                <a:gd name="connsiteY3" fmla="*/ 800628 h 800628"/>
                <a:gd name="connsiteX4" fmla="*/ 0 w 12197830"/>
                <a:gd name="connsiteY4" fmla="*/ 577978 h 800628"/>
                <a:gd name="connsiteX0" fmla="*/ 0 w 12196127"/>
                <a:gd name="connsiteY0" fmla="*/ 414454 h 637104"/>
                <a:gd name="connsiteX1" fmla="*/ 12167795 w 12196127"/>
                <a:gd name="connsiteY1" fmla="*/ 0 h 637104"/>
                <a:gd name="connsiteX2" fmla="*/ 12196119 w 12196127"/>
                <a:gd name="connsiteY2" fmla="*/ 637104 h 637104"/>
                <a:gd name="connsiteX3" fmla="*/ 4119 w 12196127"/>
                <a:gd name="connsiteY3" fmla="*/ 637104 h 637104"/>
                <a:gd name="connsiteX4" fmla="*/ 0 w 12196127"/>
                <a:gd name="connsiteY4" fmla="*/ 414454 h 637104"/>
                <a:gd name="connsiteX0" fmla="*/ 0 w 12196196"/>
                <a:gd name="connsiteY0" fmla="*/ 411116 h 633766"/>
                <a:gd name="connsiteX1" fmla="*/ 12194493 w 12196196"/>
                <a:gd name="connsiteY1" fmla="*/ 0 h 633766"/>
                <a:gd name="connsiteX2" fmla="*/ 12196119 w 12196196"/>
                <a:gd name="connsiteY2" fmla="*/ 633766 h 633766"/>
                <a:gd name="connsiteX3" fmla="*/ 4119 w 12196196"/>
                <a:gd name="connsiteY3" fmla="*/ 633766 h 633766"/>
                <a:gd name="connsiteX4" fmla="*/ 0 w 12196196"/>
                <a:gd name="connsiteY4" fmla="*/ 411116 h 633766"/>
                <a:gd name="connsiteX0" fmla="*/ 0 w 12196123"/>
                <a:gd name="connsiteY0" fmla="*/ 374407 h 597057"/>
                <a:gd name="connsiteX1" fmla="*/ 12147772 w 12196123"/>
                <a:gd name="connsiteY1" fmla="*/ 0 h 597057"/>
                <a:gd name="connsiteX2" fmla="*/ 12196119 w 12196123"/>
                <a:gd name="connsiteY2" fmla="*/ 597057 h 597057"/>
                <a:gd name="connsiteX3" fmla="*/ 4119 w 12196123"/>
                <a:gd name="connsiteY3" fmla="*/ 597057 h 597057"/>
                <a:gd name="connsiteX4" fmla="*/ 0 w 12196123"/>
                <a:gd name="connsiteY4" fmla="*/ 374407 h 597057"/>
                <a:gd name="connsiteX0" fmla="*/ 0 w 12196196"/>
                <a:gd name="connsiteY0" fmla="*/ 404442 h 627092"/>
                <a:gd name="connsiteX1" fmla="*/ 12194493 w 12196196"/>
                <a:gd name="connsiteY1" fmla="*/ 0 h 627092"/>
                <a:gd name="connsiteX2" fmla="*/ 12196119 w 12196196"/>
                <a:gd name="connsiteY2" fmla="*/ 627092 h 627092"/>
                <a:gd name="connsiteX3" fmla="*/ 4119 w 12196196"/>
                <a:gd name="connsiteY3" fmla="*/ 627092 h 627092"/>
                <a:gd name="connsiteX4" fmla="*/ 0 w 12196196"/>
                <a:gd name="connsiteY4" fmla="*/ 404442 h 627092"/>
                <a:gd name="connsiteX0" fmla="*/ 0 w 12196123"/>
                <a:gd name="connsiteY0" fmla="*/ 391093 h 613743"/>
                <a:gd name="connsiteX1" fmla="*/ 12141097 w 12196123"/>
                <a:gd name="connsiteY1" fmla="*/ 0 h 613743"/>
                <a:gd name="connsiteX2" fmla="*/ 12196119 w 12196123"/>
                <a:gd name="connsiteY2" fmla="*/ 613743 h 613743"/>
                <a:gd name="connsiteX3" fmla="*/ 4119 w 12196123"/>
                <a:gd name="connsiteY3" fmla="*/ 613743 h 613743"/>
                <a:gd name="connsiteX4" fmla="*/ 0 w 12196123"/>
                <a:gd name="connsiteY4" fmla="*/ 391093 h 613743"/>
                <a:gd name="connsiteX0" fmla="*/ 0 w 12197830"/>
                <a:gd name="connsiteY0" fmla="*/ 407779 h 630429"/>
                <a:gd name="connsiteX1" fmla="*/ 12197830 w 12197830"/>
                <a:gd name="connsiteY1" fmla="*/ 0 h 630429"/>
                <a:gd name="connsiteX2" fmla="*/ 12196119 w 12197830"/>
                <a:gd name="connsiteY2" fmla="*/ 630429 h 630429"/>
                <a:gd name="connsiteX3" fmla="*/ 4119 w 12197830"/>
                <a:gd name="connsiteY3" fmla="*/ 630429 h 630429"/>
                <a:gd name="connsiteX4" fmla="*/ 0 w 12197830"/>
                <a:gd name="connsiteY4" fmla="*/ 407779 h 630429"/>
                <a:gd name="connsiteX0" fmla="*/ 0 w 12197830"/>
                <a:gd name="connsiteY0" fmla="*/ 0 h 6877450"/>
                <a:gd name="connsiteX1" fmla="*/ 12197830 w 12197830"/>
                <a:gd name="connsiteY1" fmla="*/ 6247021 h 6877450"/>
                <a:gd name="connsiteX2" fmla="*/ 12196119 w 12197830"/>
                <a:gd name="connsiteY2" fmla="*/ 6877450 h 6877450"/>
                <a:gd name="connsiteX3" fmla="*/ 4119 w 12197830"/>
                <a:gd name="connsiteY3" fmla="*/ 6877450 h 6877450"/>
                <a:gd name="connsiteX4" fmla="*/ 0 w 12197830"/>
                <a:gd name="connsiteY4" fmla="*/ 0 h 6877450"/>
                <a:gd name="connsiteX0" fmla="*/ 0 w 12196119"/>
                <a:gd name="connsiteY0" fmla="*/ 1379 h 6878829"/>
                <a:gd name="connsiteX1" fmla="*/ 4996930 w 12196119"/>
                <a:gd name="connsiteY1" fmla="*/ 0 h 6878829"/>
                <a:gd name="connsiteX2" fmla="*/ 12196119 w 12196119"/>
                <a:gd name="connsiteY2" fmla="*/ 6878829 h 6878829"/>
                <a:gd name="connsiteX3" fmla="*/ 4119 w 12196119"/>
                <a:gd name="connsiteY3" fmla="*/ 6878829 h 6878829"/>
                <a:gd name="connsiteX4" fmla="*/ 0 w 12196119"/>
                <a:gd name="connsiteY4" fmla="*/ 1379 h 6878829"/>
                <a:gd name="connsiteX0" fmla="*/ 0 w 5350819"/>
                <a:gd name="connsiteY0" fmla="*/ 1379 h 6878829"/>
                <a:gd name="connsiteX1" fmla="*/ 49969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350819"/>
                <a:gd name="connsiteY0" fmla="*/ 1379 h 6878829"/>
                <a:gd name="connsiteX1" fmla="*/ 40444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046019"/>
                <a:gd name="connsiteY0" fmla="*/ 1379 h 6878829"/>
                <a:gd name="connsiteX1" fmla="*/ 4044430 w 5046019"/>
                <a:gd name="connsiteY1" fmla="*/ 0 h 6878829"/>
                <a:gd name="connsiteX2" fmla="*/ 5046019 w 5046019"/>
                <a:gd name="connsiteY2" fmla="*/ 6878829 h 6878829"/>
                <a:gd name="connsiteX3" fmla="*/ 4119 w 5046019"/>
                <a:gd name="connsiteY3" fmla="*/ 6878829 h 6878829"/>
                <a:gd name="connsiteX4" fmla="*/ 0 w 5046019"/>
                <a:gd name="connsiteY4" fmla="*/ 1379 h 6878829"/>
                <a:gd name="connsiteX0" fmla="*/ 0 w 5046019"/>
                <a:gd name="connsiteY0" fmla="*/ 0 h 6877450"/>
                <a:gd name="connsiteX1" fmla="*/ 4052693 w 5046019"/>
                <a:gd name="connsiteY1" fmla="*/ 72985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47185 w 5046019"/>
                <a:gd name="connsiteY1" fmla="*/ 9638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8202 w 5046019"/>
                <a:gd name="connsiteY1" fmla="*/ 64722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2694 w 5046019"/>
                <a:gd name="connsiteY1" fmla="*/ 6884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3265"/>
                <a:gd name="connsiteY0" fmla="*/ 31675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31675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83992 w 5043265"/>
                <a:gd name="connsiteY3" fmla="*/ 6843024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4120 w 5043265"/>
                <a:gd name="connsiteY3" fmla="*/ 6859550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6 w 5043265"/>
                <a:gd name="connsiteY3" fmla="*/ 6859550 h 6870566"/>
                <a:gd name="connsiteX4" fmla="*/ 0 w 5043265"/>
                <a:gd name="connsiteY4" fmla="*/ 1379 h 6870566"/>
                <a:gd name="connsiteX0" fmla="*/ 0 w 5037757"/>
                <a:gd name="connsiteY0" fmla="*/ 1379 h 6859550"/>
                <a:gd name="connsiteX1" fmla="*/ 4049940 w 5037757"/>
                <a:gd name="connsiteY1" fmla="*/ 0 h 6859550"/>
                <a:gd name="connsiteX2" fmla="*/ 5037757 w 5037757"/>
                <a:gd name="connsiteY2" fmla="*/ 6837515 h 6859550"/>
                <a:gd name="connsiteX3" fmla="*/ 1366 w 5037757"/>
                <a:gd name="connsiteY3" fmla="*/ 6859550 h 6859550"/>
                <a:gd name="connsiteX4" fmla="*/ 0 w 5037757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5002" h="6859550">
                  <a:moveTo>
                    <a:pt x="0" y="1379"/>
                  </a:moveTo>
                  <a:lnTo>
                    <a:pt x="4049940" y="0"/>
                  </a:lnTo>
                  <a:lnTo>
                    <a:pt x="5035002" y="6859549"/>
                  </a:lnTo>
                  <a:lnTo>
                    <a:pt x="1366" y="6859550"/>
                  </a:lnTo>
                  <a:cubicBezTo>
                    <a:pt x="-7" y="4573493"/>
                    <a:pt x="1373" y="2287436"/>
                    <a:pt x="0" y="1379"/>
                  </a:cubicBezTo>
                  <a:close/>
                </a:path>
              </a:pathLst>
            </a:custGeom>
            <a:gradFill>
              <a:gsLst>
                <a:gs pos="100000">
                  <a:schemeClr val="accent3">
                    <a:alpha val="95000"/>
                  </a:schemeClr>
                </a:gs>
                <a:gs pos="0">
                  <a:schemeClr val="accent1">
                    <a:alpha val="8000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10" name="Freeform 19"/>
            <p:cNvSpPr>
              <a:spLocks/>
            </p:cNvSpPr>
            <p:nvPr userDrawn="1"/>
          </p:nvSpPr>
          <p:spPr bwMode="auto">
            <a:xfrm>
              <a:off x="1" y="-4114"/>
              <a:ext cx="5033636" cy="6862754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6">
                  <a:moveTo>
                    <a:pt x="8033" y="0"/>
                  </a:moveTo>
                  <a:lnTo>
                    <a:pt x="0" y="6"/>
                  </a:lnTo>
                  <a:lnTo>
                    <a:pt x="7892" y="10006"/>
                  </a:lnTo>
                  <a:lnTo>
                    <a:pt x="10000" y="10006"/>
                  </a:lnTo>
                  <a:lnTo>
                    <a:pt x="8033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4000"/>
                  </a:schemeClr>
                </a:gs>
                <a:gs pos="38000">
                  <a:schemeClr val="accent2">
                    <a:alpha val="25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9"/>
            <p:cNvSpPr>
              <a:spLocks/>
            </p:cNvSpPr>
            <p:nvPr userDrawn="1"/>
          </p:nvSpPr>
          <p:spPr bwMode="auto">
            <a:xfrm flipV="1">
              <a:off x="199" y="-686"/>
              <a:ext cx="3432693" cy="6862406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4757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8033"/>
                <a:gd name="connsiteY0" fmla="*/ 0 h 10006"/>
                <a:gd name="connsiteX1" fmla="*/ 0 w 8033"/>
                <a:gd name="connsiteY1" fmla="*/ 6 h 10006"/>
                <a:gd name="connsiteX2" fmla="*/ 4757 w 8033"/>
                <a:gd name="connsiteY2" fmla="*/ 10006 h 10006"/>
                <a:gd name="connsiteX3" fmla="*/ 7415 w 8033"/>
                <a:gd name="connsiteY3" fmla="*/ 10006 h 10006"/>
                <a:gd name="connsiteX4" fmla="*/ 8033 w 8033"/>
                <a:gd name="connsiteY4" fmla="*/ 0 h 10006"/>
                <a:gd name="connsiteX0" fmla="*/ 5710 w 9231"/>
                <a:gd name="connsiteY0" fmla="*/ 12 h 9994"/>
                <a:gd name="connsiteX1" fmla="*/ 0 w 9231"/>
                <a:gd name="connsiteY1" fmla="*/ 0 h 9994"/>
                <a:gd name="connsiteX2" fmla="*/ 5922 w 9231"/>
                <a:gd name="connsiteY2" fmla="*/ 9994 h 9994"/>
                <a:gd name="connsiteX3" fmla="*/ 9231 w 9231"/>
                <a:gd name="connsiteY3" fmla="*/ 9994 h 9994"/>
                <a:gd name="connsiteX4" fmla="*/ 5710 w 9231"/>
                <a:gd name="connsiteY4" fmla="*/ 12 h 9994"/>
                <a:gd name="connsiteX0" fmla="*/ 6186 w 10000"/>
                <a:gd name="connsiteY0" fmla="*/ 12 h 10000"/>
                <a:gd name="connsiteX1" fmla="*/ 0 w 10000"/>
                <a:gd name="connsiteY1" fmla="*/ 0 h 10000"/>
                <a:gd name="connsiteX2" fmla="*/ 4575 w 10000"/>
                <a:gd name="connsiteY2" fmla="*/ 10000 h 10000"/>
                <a:gd name="connsiteX3" fmla="*/ 10000 w 10000"/>
                <a:gd name="connsiteY3" fmla="*/ 10000 h 10000"/>
                <a:gd name="connsiteX4" fmla="*/ 6186 w 10000"/>
                <a:gd name="connsiteY4" fmla="*/ 12 h 10000"/>
                <a:gd name="connsiteX0" fmla="*/ 6186 w 7838"/>
                <a:gd name="connsiteY0" fmla="*/ 12 h 10000"/>
                <a:gd name="connsiteX1" fmla="*/ 0 w 7838"/>
                <a:gd name="connsiteY1" fmla="*/ 0 h 10000"/>
                <a:gd name="connsiteX2" fmla="*/ 4575 w 7838"/>
                <a:gd name="connsiteY2" fmla="*/ 10000 h 10000"/>
                <a:gd name="connsiteX3" fmla="*/ 7838 w 7838"/>
                <a:gd name="connsiteY3" fmla="*/ 10000 h 10000"/>
                <a:gd name="connsiteX4" fmla="*/ 6186 w 7838"/>
                <a:gd name="connsiteY4" fmla="*/ 12 h 10000"/>
                <a:gd name="connsiteX0" fmla="*/ 9745 w 10000"/>
                <a:gd name="connsiteY0" fmla="*/ 0 h 10023"/>
                <a:gd name="connsiteX1" fmla="*/ 0 w 10000"/>
                <a:gd name="connsiteY1" fmla="*/ 23 h 10023"/>
                <a:gd name="connsiteX2" fmla="*/ 5837 w 10000"/>
                <a:gd name="connsiteY2" fmla="*/ 10023 h 10023"/>
                <a:gd name="connsiteX3" fmla="*/ 10000 w 10000"/>
                <a:gd name="connsiteY3" fmla="*/ 10023 h 10023"/>
                <a:gd name="connsiteX4" fmla="*/ 9745 w 10000"/>
                <a:gd name="connsiteY4" fmla="*/ 0 h 10023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5837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6990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75"/>
                <a:gd name="connsiteY0" fmla="*/ 0 h 10023"/>
                <a:gd name="connsiteX1" fmla="*/ 0 w 11675"/>
                <a:gd name="connsiteY1" fmla="*/ 23 h 10023"/>
                <a:gd name="connsiteX2" fmla="*/ 6990 w 11675"/>
                <a:gd name="connsiteY2" fmla="*/ 10023 h 10023"/>
                <a:gd name="connsiteX3" fmla="*/ 11675 w 11675"/>
                <a:gd name="connsiteY3" fmla="*/ 9950 h 10023"/>
                <a:gd name="connsiteX4" fmla="*/ 9745 w 11675"/>
                <a:gd name="connsiteY4" fmla="*/ 0 h 10023"/>
                <a:gd name="connsiteX0" fmla="*/ 9745 w 11702"/>
                <a:gd name="connsiteY0" fmla="*/ 0 h 10024"/>
                <a:gd name="connsiteX1" fmla="*/ 0 w 11702"/>
                <a:gd name="connsiteY1" fmla="*/ 23 h 10024"/>
                <a:gd name="connsiteX2" fmla="*/ 6990 w 11702"/>
                <a:gd name="connsiteY2" fmla="*/ 10023 h 10024"/>
                <a:gd name="connsiteX3" fmla="*/ 11702 w 11702"/>
                <a:gd name="connsiteY3" fmla="*/ 10024 h 10024"/>
                <a:gd name="connsiteX4" fmla="*/ 9745 w 11702"/>
                <a:gd name="connsiteY4" fmla="*/ 0 h 10024"/>
                <a:gd name="connsiteX0" fmla="*/ 9558 w 11515"/>
                <a:gd name="connsiteY0" fmla="*/ 0 h 10024"/>
                <a:gd name="connsiteX1" fmla="*/ 0 w 11515"/>
                <a:gd name="connsiteY1" fmla="*/ 303 h 10024"/>
                <a:gd name="connsiteX2" fmla="*/ 6803 w 11515"/>
                <a:gd name="connsiteY2" fmla="*/ 10023 h 10024"/>
                <a:gd name="connsiteX3" fmla="*/ 11515 w 11515"/>
                <a:gd name="connsiteY3" fmla="*/ 10024 h 10024"/>
                <a:gd name="connsiteX4" fmla="*/ 9558 w 11515"/>
                <a:gd name="connsiteY4" fmla="*/ 0 h 10024"/>
                <a:gd name="connsiteX0" fmla="*/ 9772 w 11729"/>
                <a:gd name="connsiteY0" fmla="*/ 0 h 10024"/>
                <a:gd name="connsiteX1" fmla="*/ 0 w 11729"/>
                <a:gd name="connsiteY1" fmla="*/ 6 h 10024"/>
                <a:gd name="connsiteX2" fmla="*/ 7017 w 11729"/>
                <a:gd name="connsiteY2" fmla="*/ 10023 h 10024"/>
                <a:gd name="connsiteX3" fmla="*/ 11729 w 11729"/>
                <a:gd name="connsiteY3" fmla="*/ 10024 h 10024"/>
                <a:gd name="connsiteX4" fmla="*/ 9772 w 11729"/>
                <a:gd name="connsiteY4" fmla="*/ 0 h 10024"/>
                <a:gd name="connsiteX0" fmla="*/ 9785 w 11729"/>
                <a:gd name="connsiteY0" fmla="*/ 62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85 w 11729"/>
                <a:gd name="connsiteY4" fmla="*/ 62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72 w 11729"/>
                <a:gd name="connsiteY4" fmla="*/ 5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1064 w 11729"/>
                <a:gd name="connsiteY2" fmla="*/ 1494 h 10018"/>
                <a:gd name="connsiteX3" fmla="*/ 7017 w 11729"/>
                <a:gd name="connsiteY3" fmla="*/ 10017 h 10018"/>
                <a:gd name="connsiteX4" fmla="*/ 11729 w 11729"/>
                <a:gd name="connsiteY4" fmla="*/ 10018 h 10018"/>
                <a:gd name="connsiteX5" fmla="*/ 9772 w 11729"/>
                <a:gd name="connsiteY5" fmla="*/ 5 h 10018"/>
                <a:gd name="connsiteX0" fmla="*/ 9791 w 11748"/>
                <a:gd name="connsiteY0" fmla="*/ 5 h 10018"/>
                <a:gd name="connsiteX1" fmla="*/ 19 w 11748"/>
                <a:gd name="connsiteY1" fmla="*/ 0 h 10018"/>
                <a:gd name="connsiteX2" fmla="*/ 0 w 11748"/>
                <a:gd name="connsiteY2" fmla="*/ 2481 h 10018"/>
                <a:gd name="connsiteX3" fmla="*/ 7036 w 11748"/>
                <a:gd name="connsiteY3" fmla="*/ 10017 h 10018"/>
                <a:gd name="connsiteX4" fmla="*/ 11748 w 11748"/>
                <a:gd name="connsiteY4" fmla="*/ 10018 h 10018"/>
                <a:gd name="connsiteX5" fmla="*/ 9791 w 11748"/>
                <a:gd name="connsiteY5" fmla="*/ 5 h 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8" h="10018">
                  <a:moveTo>
                    <a:pt x="9791" y="5"/>
                  </a:moveTo>
                  <a:lnTo>
                    <a:pt x="19" y="0"/>
                  </a:lnTo>
                  <a:cubicBezTo>
                    <a:pt x="13" y="827"/>
                    <a:pt x="6" y="1654"/>
                    <a:pt x="0" y="2481"/>
                  </a:cubicBezTo>
                  <a:lnTo>
                    <a:pt x="7036" y="10017"/>
                  </a:lnTo>
                  <a:lnTo>
                    <a:pt x="11748" y="10018"/>
                  </a:lnTo>
                  <a:lnTo>
                    <a:pt x="9791" y="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17000"/>
                  </a:schemeClr>
                </a:gs>
                <a:gs pos="38000">
                  <a:schemeClr val="accent2">
                    <a:alpha val="18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" y="457200"/>
            <a:ext cx="3483864" cy="16002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0"/>
            <a:ext cx="6172200" cy="57133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1480" y="2514184"/>
            <a:ext cx="3703320" cy="3658016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34783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gradFill>
          <a:gsLst>
            <a:gs pos="100000">
              <a:schemeClr val="accent3"/>
            </a:gs>
            <a:gs pos="0">
              <a:schemeClr val="accent1"/>
            </a:gs>
          </a:gsLst>
          <a:lin ang="14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 userDrawn="1"/>
        </p:nvGrpSpPr>
        <p:grpSpPr>
          <a:xfrm>
            <a:off x="-1" y="0"/>
            <a:ext cx="12192001" cy="6858639"/>
            <a:chOff x="-1" y="-1"/>
            <a:chExt cx="12192001" cy="6858639"/>
          </a:xfrm>
        </p:grpSpPr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831769" y="-1"/>
              <a:ext cx="10777861" cy="6858639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30" h="5110">
                  <a:moveTo>
                    <a:pt x="3840" y="0"/>
                  </a:moveTo>
                  <a:lnTo>
                    <a:pt x="0" y="0"/>
                  </a:lnTo>
                  <a:lnTo>
                    <a:pt x="6337" y="5110"/>
                  </a:lnTo>
                  <a:lnTo>
                    <a:pt x="8030" y="5110"/>
                  </a:lnTo>
                  <a:lnTo>
                    <a:pt x="3840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lumMod val="50000"/>
                    <a:alpha val="20000"/>
                  </a:schemeClr>
                </a:gs>
                <a:gs pos="0">
                  <a:schemeClr val="accent2">
                    <a:alpha val="25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347084" y="-1"/>
              <a:ext cx="10318828" cy="6858639"/>
            </a:xfrm>
            <a:custGeom>
              <a:avLst/>
              <a:gdLst>
                <a:gd name="T0" fmla="*/ 7688 w 7688"/>
                <a:gd name="T1" fmla="*/ 0 h 5110"/>
                <a:gd name="T2" fmla="*/ 5495 w 7688"/>
                <a:gd name="T3" fmla="*/ 0 h 5110"/>
                <a:gd name="T4" fmla="*/ 0 w 7688"/>
                <a:gd name="T5" fmla="*/ 5110 h 5110"/>
                <a:gd name="T6" fmla="*/ 5050 w 7688"/>
                <a:gd name="T7" fmla="*/ 5110 h 5110"/>
                <a:gd name="T8" fmla="*/ 7495 w 7688"/>
                <a:gd name="T9" fmla="*/ 376 h 5110"/>
                <a:gd name="T10" fmla="*/ 7688 w 7688"/>
                <a:gd name="T11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88" h="5110">
                  <a:moveTo>
                    <a:pt x="7688" y="0"/>
                  </a:moveTo>
                  <a:lnTo>
                    <a:pt x="5495" y="0"/>
                  </a:lnTo>
                  <a:lnTo>
                    <a:pt x="0" y="5110"/>
                  </a:lnTo>
                  <a:lnTo>
                    <a:pt x="5050" y="5110"/>
                  </a:lnTo>
                  <a:lnTo>
                    <a:pt x="7495" y="376"/>
                  </a:lnTo>
                  <a:lnTo>
                    <a:pt x="7688" y="0"/>
                  </a:ln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  <a:alpha val="3000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19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-1" y="398050"/>
              <a:ext cx="12192001" cy="5753528"/>
            </a:xfrm>
            <a:custGeom>
              <a:avLst/>
              <a:gdLst>
                <a:gd name="T0" fmla="*/ 0 w 9078"/>
                <a:gd name="T1" fmla="*/ 0 h 4284"/>
                <a:gd name="T2" fmla="*/ 0 w 9078"/>
                <a:gd name="T3" fmla="*/ 3607 h 4284"/>
                <a:gd name="T4" fmla="*/ 9078 w 9078"/>
                <a:gd name="T5" fmla="*/ 4284 h 4284"/>
                <a:gd name="T6" fmla="*/ 9078 w 9078"/>
                <a:gd name="T7" fmla="*/ 2703 h 4284"/>
                <a:gd name="T8" fmla="*/ 0 w 9078"/>
                <a:gd name="T9" fmla="*/ 0 h 4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4284">
                  <a:moveTo>
                    <a:pt x="0" y="0"/>
                  </a:moveTo>
                  <a:lnTo>
                    <a:pt x="0" y="3607"/>
                  </a:lnTo>
                  <a:lnTo>
                    <a:pt x="9078" y="4284"/>
                  </a:lnTo>
                  <a:lnTo>
                    <a:pt x="9078" y="270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1800">
                  <a:schemeClr val="accent3">
                    <a:alpha val="30000"/>
                  </a:schemeClr>
                </a:gs>
                <a:gs pos="100000">
                  <a:schemeClr val="accent2">
                    <a:alpha val="1000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66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1447222" y="475725"/>
              <a:ext cx="10744778" cy="6382913"/>
            </a:xfrm>
            <a:custGeom>
              <a:avLst/>
              <a:gdLst>
                <a:gd name="T0" fmla="*/ 7968 w 7968"/>
                <a:gd name="T1" fmla="*/ 0 h 4740"/>
                <a:gd name="T2" fmla="*/ 0 w 7968"/>
                <a:gd name="T3" fmla="*/ 4731 h 4740"/>
                <a:gd name="T4" fmla="*/ 5164 w 7968"/>
                <a:gd name="T5" fmla="*/ 4740 h 4740"/>
                <a:gd name="T6" fmla="*/ 7968 w 7968"/>
                <a:gd name="T7" fmla="*/ 1580 h 4740"/>
                <a:gd name="T8" fmla="*/ 7968 w 7968"/>
                <a:gd name="T9" fmla="*/ 0 h 4740"/>
                <a:gd name="connsiteX0" fmla="*/ 10015 w 10015"/>
                <a:gd name="connsiteY0" fmla="*/ 0 h 10001"/>
                <a:gd name="connsiteX1" fmla="*/ 0 w 10015"/>
                <a:gd name="connsiteY1" fmla="*/ 10001 h 10001"/>
                <a:gd name="connsiteX2" fmla="*/ 6496 w 10015"/>
                <a:gd name="connsiteY2" fmla="*/ 10000 h 10001"/>
                <a:gd name="connsiteX3" fmla="*/ 10015 w 10015"/>
                <a:gd name="connsiteY3" fmla="*/ 3333 h 10001"/>
                <a:gd name="connsiteX4" fmla="*/ 10015 w 10015"/>
                <a:gd name="connsiteY4" fmla="*/ 0 h 10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15" h="10001">
                  <a:moveTo>
                    <a:pt x="10015" y="0"/>
                  </a:moveTo>
                  <a:lnTo>
                    <a:pt x="0" y="10001"/>
                  </a:lnTo>
                  <a:lnTo>
                    <a:pt x="6496" y="10000"/>
                  </a:lnTo>
                  <a:lnTo>
                    <a:pt x="10015" y="3333"/>
                  </a:lnTo>
                  <a:lnTo>
                    <a:pt x="10015" y="0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alpha val="10000"/>
                  </a:schemeClr>
                </a:gs>
                <a:gs pos="0">
                  <a:schemeClr val="accent2">
                    <a:alpha val="10000"/>
                  </a:schemeClr>
                </a:gs>
              </a:gsLst>
              <a:lin ang="144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9" name="Group 28" descr="abstract background design"/>
          <p:cNvGrpSpPr/>
          <p:nvPr userDrawn="1"/>
        </p:nvGrpSpPr>
        <p:grpSpPr>
          <a:xfrm>
            <a:off x="4762" y="0"/>
            <a:ext cx="12201526" cy="6858638"/>
            <a:chOff x="0" y="618575"/>
            <a:chExt cx="12201526" cy="6858638"/>
          </a:xfrm>
        </p:grpSpPr>
        <p:sp>
          <p:nvSpPr>
            <p:cNvPr id="27" name="Rectangle 26"/>
            <p:cNvSpPr/>
            <p:nvPr userDrawn="1"/>
          </p:nvSpPr>
          <p:spPr>
            <a:xfrm>
              <a:off x="0" y="618575"/>
              <a:ext cx="12192000" cy="6858638"/>
            </a:xfrm>
            <a:prstGeom prst="rect">
              <a:avLst/>
            </a:prstGeom>
            <a:gradFill>
              <a:gsLst>
                <a:gs pos="100000">
                  <a:schemeClr val="accent3">
                    <a:alpha val="0"/>
                  </a:schemeClr>
                </a:gs>
                <a:gs pos="0">
                  <a:schemeClr val="accent2">
                    <a:alpha val="5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9526" y="618894"/>
              <a:ext cx="12192000" cy="6858001"/>
            </a:xfrm>
            <a:prstGeom prst="rect">
              <a:avLst/>
            </a:prstGeom>
            <a:gradFill>
              <a:gsLst>
                <a:gs pos="67000">
                  <a:schemeClr val="accent3">
                    <a:alpha val="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reeform 10"/>
          <p:cNvSpPr>
            <a:spLocks/>
          </p:cNvSpPr>
          <p:nvPr userDrawn="1"/>
        </p:nvSpPr>
        <p:spPr bwMode="auto">
          <a:xfrm>
            <a:off x="-1109663" y="28575"/>
            <a:ext cx="14411326" cy="6800850"/>
          </a:xfrm>
          <a:custGeom>
            <a:avLst/>
            <a:gdLst>
              <a:gd name="T0" fmla="*/ 0 w 9078"/>
              <a:gd name="T1" fmla="*/ 0 h 4284"/>
              <a:gd name="T2" fmla="*/ 0 w 9078"/>
              <a:gd name="T3" fmla="*/ 3607 h 4284"/>
              <a:gd name="T4" fmla="*/ 9078 w 9078"/>
              <a:gd name="T5" fmla="*/ 4284 h 4284"/>
              <a:gd name="T6" fmla="*/ 9078 w 9078"/>
              <a:gd name="T7" fmla="*/ 2703 h 4284"/>
              <a:gd name="T8" fmla="*/ 0 w 9078"/>
              <a:gd name="T9" fmla="*/ 0 h 4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78" h="4284">
                <a:moveTo>
                  <a:pt x="0" y="0"/>
                </a:moveTo>
                <a:lnTo>
                  <a:pt x="0" y="3607"/>
                </a:lnTo>
                <a:lnTo>
                  <a:pt x="9078" y="4284"/>
                </a:lnTo>
                <a:lnTo>
                  <a:pt x="9078" y="270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Freeform 15"/>
          <p:cNvSpPr>
            <a:spLocks/>
          </p:cNvSpPr>
          <p:nvPr userDrawn="1"/>
        </p:nvSpPr>
        <p:spPr bwMode="auto">
          <a:xfrm>
            <a:off x="-3175" y="-627063"/>
            <a:ext cx="12204700" cy="8112126"/>
          </a:xfrm>
          <a:custGeom>
            <a:avLst/>
            <a:gdLst>
              <a:gd name="T0" fmla="*/ 7688 w 7688"/>
              <a:gd name="T1" fmla="*/ 0 h 5110"/>
              <a:gd name="T2" fmla="*/ 5495 w 7688"/>
              <a:gd name="T3" fmla="*/ 0 h 5110"/>
              <a:gd name="T4" fmla="*/ 0 w 7688"/>
              <a:gd name="T5" fmla="*/ 5110 h 5110"/>
              <a:gd name="T6" fmla="*/ 5050 w 7688"/>
              <a:gd name="T7" fmla="*/ 5110 h 5110"/>
              <a:gd name="T8" fmla="*/ 7495 w 7688"/>
              <a:gd name="T9" fmla="*/ 376 h 5110"/>
              <a:gd name="T10" fmla="*/ 7688 w 7688"/>
              <a:gd name="T11" fmla="*/ 0 h 5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88" h="5110">
                <a:moveTo>
                  <a:pt x="7688" y="0"/>
                </a:moveTo>
                <a:lnTo>
                  <a:pt x="5495" y="0"/>
                </a:lnTo>
                <a:lnTo>
                  <a:pt x="0" y="5110"/>
                </a:lnTo>
                <a:lnTo>
                  <a:pt x="5050" y="5110"/>
                </a:lnTo>
                <a:lnTo>
                  <a:pt x="7495" y="376"/>
                </a:lnTo>
                <a:lnTo>
                  <a:pt x="768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7" name="Picture 6" descr="photo of man sitting on an outdoor bench, using a tablet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428"/>
            <a:ext cx="8876190" cy="6857143"/>
          </a:xfrm>
          <a:prstGeom prst="rect">
            <a:avLst/>
          </a:prstGeom>
        </p:spPr>
      </p:pic>
      <p:sp>
        <p:nvSpPr>
          <p:cNvPr id="23" name="Freeform 5" descr="Callout shape"/>
          <p:cNvSpPr>
            <a:spLocks/>
          </p:cNvSpPr>
          <p:nvPr userDrawn="1"/>
        </p:nvSpPr>
        <p:spPr bwMode="auto">
          <a:xfrm>
            <a:off x="6778677" y="356679"/>
            <a:ext cx="4956048" cy="3008376"/>
          </a:xfrm>
          <a:custGeom>
            <a:avLst/>
            <a:gdLst>
              <a:gd name="T0" fmla="*/ 0 w 4338"/>
              <a:gd name="T1" fmla="*/ 0 h 2582"/>
              <a:gd name="T2" fmla="*/ 0 w 4338"/>
              <a:gd name="T3" fmla="*/ 2353 h 2582"/>
              <a:gd name="T4" fmla="*/ 921 w 4338"/>
              <a:gd name="T5" fmla="*/ 2353 h 2582"/>
              <a:gd name="T6" fmla="*/ 1101 w 4338"/>
              <a:gd name="T7" fmla="*/ 2582 h 2582"/>
              <a:gd name="T8" fmla="*/ 1278 w 4338"/>
              <a:gd name="T9" fmla="*/ 2353 h 2582"/>
              <a:gd name="T10" fmla="*/ 4338 w 4338"/>
              <a:gd name="T11" fmla="*/ 2353 h 2582"/>
              <a:gd name="T12" fmla="*/ 4338 w 4338"/>
              <a:gd name="T13" fmla="*/ 0 h 2582"/>
              <a:gd name="T14" fmla="*/ 0 w 4338"/>
              <a:gd name="T15" fmla="*/ 0 h 2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38" h="2582">
                <a:moveTo>
                  <a:pt x="0" y="0"/>
                </a:moveTo>
                <a:lnTo>
                  <a:pt x="0" y="2353"/>
                </a:lnTo>
                <a:lnTo>
                  <a:pt x="921" y="2353"/>
                </a:lnTo>
                <a:lnTo>
                  <a:pt x="1101" y="2582"/>
                </a:lnTo>
                <a:lnTo>
                  <a:pt x="1278" y="2353"/>
                </a:lnTo>
                <a:lnTo>
                  <a:pt x="4338" y="2353"/>
                </a:lnTo>
                <a:lnTo>
                  <a:pt x="4338" y="0"/>
                </a:lnTo>
                <a:lnTo>
                  <a:pt x="0" y="0"/>
                </a:lnTo>
                <a:close/>
              </a:path>
            </a:pathLst>
          </a:custGeom>
          <a:solidFill>
            <a:srgbClr val="FDF6E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45060" y="1382350"/>
            <a:ext cx="4279434" cy="683787"/>
          </a:xfrm>
        </p:spPr>
        <p:txBody>
          <a:bodyPr anchor="b">
            <a:normAutofit/>
          </a:bodyPr>
          <a:lstStyle>
            <a:lvl1pPr algn="l">
              <a:defRPr sz="200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3" hasCustomPrompt="1"/>
          </p:nvPr>
        </p:nvSpPr>
        <p:spPr>
          <a:xfrm>
            <a:off x="7781982" y="2067295"/>
            <a:ext cx="3549389" cy="955667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US" sz="5100" smtClean="0">
                <a:solidFill>
                  <a:schemeClr val="accent1"/>
                </a:solidFill>
                <a:latin typeface="+mj-lt"/>
                <a:ea typeface="+mj-ea"/>
              </a:defRPr>
            </a:lvl1pPr>
            <a:lvl2pPr>
              <a:defRPr lang="en-US" sz="6800" smtClean="0">
                <a:solidFill>
                  <a:schemeClr val="accent1"/>
                </a:solidFill>
                <a:cs typeface="+mn-cs"/>
              </a:defRPr>
            </a:lvl2pPr>
            <a:lvl3pPr>
              <a:defRPr lang="en-US" sz="6800" smtClean="0">
                <a:solidFill>
                  <a:schemeClr val="accent1"/>
                </a:solidFill>
                <a:cs typeface="+mn-cs"/>
              </a:defRPr>
            </a:lvl3pPr>
            <a:lvl4pPr>
              <a:defRPr lang="en-US" sz="6800" smtClean="0">
                <a:solidFill>
                  <a:schemeClr val="accent1"/>
                </a:solidFill>
                <a:cs typeface="+mn-cs"/>
              </a:defRPr>
            </a:lvl4pPr>
            <a:lvl5pPr>
              <a:defRPr lang="en-US" sz="6800">
                <a:solidFill>
                  <a:schemeClr val="accent1"/>
                </a:solidFill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04228" y="6209375"/>
            <a:ext cx="4994007" cy="336626"/>
          </a:xfr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443985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5952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61354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89630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b="1"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71407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>
          <a:gsLst>
            <a:gs pos="100000">
              <a:schemeClr val="accent1"/>
            </a:gs>
            <a:gs pos="0">
              <a:schemeClr val="accent3"/>
            </a:gs>
          </a:gsLst>
          <a:lin ang="19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 flipH="1">
            <a:off x="-1" y="0"/>
            <a:ext cx="12192001" cy="6858639"/>
            <a:chOff x="-1" y="-1"/>
            <a:chExt cx="12192001" cy="6858639"/>
          </a:xfrm>
        </p:grpSpPr>
        <p:sp>
          <p:nvSpPr>
            <p:cNvPr id="15" name="Freeform 19"/>
            <p:cNvSpPr>
              <a:spLocks/>
            </p:cNvSpPr>
            <p:nvPr userDrawn="1"/>
          </p:nvSpPr>
          <p:spPr bwMode="auto">
            <a:xfrm>
              <a:off x="831769" y="-1"/>
              <a:ext cx="10777861" cy="6858639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30" h="5110">
                  <a:moveTo>
                    <a:pt x="3840" y="0"/>
                  </a:moveTo>
                  <a:lnTo>
                    <a:pt x="0" y="0"/>
                  </a:lnTo>
                  <a:lnTo>
                    <a:pt x="6337" y="5110"/>
                  </a:lnTo>
                  <a:lnTo>
                    <a:pt x="8030" y="5110"/>
                  </a:lnTo>
                  <a:lnTo>
                    <a:pt x="3840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lumMod val="50000"/>
                    <a:alpha val="20000"/>
                  </a:schemeClr>
                </a:gs>
                <a:gs pos="0">
                  <a:schemeClr val="accent2">
                    <a:alpha val="25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347084" y="-1"/>
              <a:ext cx="10318828" cy="6858639"/>
            </a:xfrm>
            <a:custGeom>
              <a:avLst/>
              <a:gdLst>
                <a:gd name="T0" fmla="*/ 7688 w 7688"/>
                <a:gd name="T1" fmla="*/ 0 h 5110"/>
                <a:gd name="T2" fmla="*/ 5495 w 7688"/>
                <a:gd name="T3" fmla="*/ 0 h 5110"/>
                <a:gd name="T4" fmla="*/ 0 w 7688"/>
                <a:gd name="T5" fmla="*/ 5110 h 5110"/>
                <a:gd name="T6" fmla="*/ 5050 w 7688"/>
                <a:gd name="T7" fmla="*/ 5110 h 5110"/>
                <a:gd name="T8" fmla="*/ 7495 w 7688"/>
                <a:gd name="T9" fmla="*/ 376 h 5110"/>
                <a:gd name="T10" fmla="*/ 7688 w 7688"/>
                <a:gd name="T11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88" h="5110">
                  <a:moveTo>
                    <a:pt x="7688" y="0"/>
                  </a:moveTo>
                  <a:lnTo>
                    <a:pt x="5495" y="0"/>
                  </a:lnTo>
                  <a:lnTo>
                    <a:pt x="0" y="5110"/>
                  </a:lnTo>
                  <a:lnTo>
                    <a:pt x="5050" y="5110"/>
                  </a:lnTo>
                  <a:lnTo>
                    <a:pt x="7495" y="376"/>
                  </a:lnTo>
                  <a:lnTo>
                    <a:pt x="7688" y="0"/>
                  </a:ln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  <a:alpha val="3000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19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9"/>
            <p:cNvSpPr>
              <a:spLocks/>
            </p:cNvSpPr>
            <p:nvPr userDrawn="1"/>
          </p:nvSpPr>
          <p:spPr bwMode="auto">
            <a:xfrm>
              <a:off x="-1" y="398050"/>
              <a:ext cx="12192001" cy="5753528"/>
            </a:xfrm>
            <a:custGeom>
              <a:avLst/>
              <a:gdLst>
                <a:gd name="T0" fmla="*/ 0 w 9078"/>
                <a:gd name="T1" fmla="*/ 0 h 4284"/>
                <a:gd name="T2" fmla="*/ 0 w 9078"/>
                <a:gd name="T3" fmla="*/ 3607 h 4284"/>
                <a:gd name="T4" fmla="*/ 9078 w 9078"/>
                <a:gd name="T5" fmla="*/ 4284 h 4284"/>
                <a:gd name="T6" fmla="*/ 9078 w 9078"/>
                <a:gd name="T7" fmla="*/ 2703 h 4284"/>
                <a:gd name="T8" fmla="*/ 0 w 9078"/>
                <a:gd name="T9" fmla="*/ 0 h 4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4284">
                  <a:moveTo>
                    <a:pt x="0" y="0"/>
                  </a:moveTo>
                  <a:lnTo>
                    <a:pt x="0" y="3607"/>
                  </a:lnTo>
                  <a:lnTo>
                    <a:pt x="9078" y="4284"/>
                  </a:lnTo>
                  <a:lnTo>
                    <a:pt x="9078" y="270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1800">
                  <a:schemeClr val="accent3">
                    <a:alpha val="30000"/>
                  </a:schemeClr>
                </a:gs>
                <a:gs pos="100000">
                  <a:schemeClr val="accent2">
                    <a:alpha val="1000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66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5"/>
            <p:cNvSpPr>
              <a:spLocks/>
            </p:cNvSpPr>
            <p:nvPr userDrawn="1"/>
          </p:nvSpPr>
          <p:spPr bwMode="auto">
            <a:xfrm>
              <a:off x="1447222" y="475725"/>
              <a:ext cx="10744778" cy="6382913"/>
            </a:xfrm>
            <a:custGeom>
              <a:avLst/>
              <a:gdLst>
                <a:gd name="T0" fmla="*/ 7968 w 7968"/>
                <a:gd name="T1" fmla="*/ 0 h 4740"/>
                <a:gd name="T2" fmla="*/ 0 w 7968"/>
                <a:gd name="T3" fmla="*/ 4731 h 4740"/>
                <a:gd name="T4" fmla="*/ 5164 w 7968"/>
                <a:gd name="T5" fmla="*/ 4740 h 4740"/>
                <a:gd name="T6" fmla="*/ 7968 w 7968"/>
                <a:gd name="T7" fmla="*/ 1580 h 4740"/>
                <a:gd name="T8" fmla="*/ 7968 w 7968"/>
                <a:gd name="T9" fmla="*/ 0 h 4740"/>
                <a:gd name="connsiteX0" fmla="*/ 10015 w 10015"/>
                <a:gd name="connsiteY0" fmla="*/ 0 h 10001"/>
                <a:gd name="connsiteX1" fmla="*/ 0 w 10015"/>
                <a:gd name="connsiteY1" fmla="*/ 10001 h 10001"/>
                <a:gd name="connsiteX2" fmla="*/ 6496 w 10015"/>
                <a:gd name="connsiteY2" fmla="*/ 10000 h 10001"/>
                <a:gd name="connsiteX3" fmla="*/ 10015 w 10015"/>
                <a:gd name="connsiteY3" fmla="*/ 3333 h 10001"/>
                <a:gd name="connsiteX4" fmla="*/ 10015 w 10015"/>
                <a:gd name="connsiteY4" fmla="*/ 0 h 10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15" h="10001">
                  <a:moveTo>
                    <a:pt x="10015" y="0"/>
                  </a:moveTo>
                  <a:lnTo>
                    <a:pt x="0" y="10001"/>
                  </a:lnTo>
                  <a:lnTo>
                    <a:pt x="6496" y="10000"/>
                  </a:lnTo>
                  <a:lnTo>
                    <a:pt x="10015" y="3333"/>
                  </a:lnTo>
                  <a:lnTo>
                    <a:pt x="10015" y="0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alpha val="10000"/>
                  </a:schemeClr>
                </a:gs>
                <a:gs pos="0">
                  <a:schemeClr val="accent2">
                    <a:alpha val="10000"/>
                  </a:schemeClr>
                </a:gs>
              </a:gsLst>
              <a:lin ang="144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9" name="Group 18" descr="abstract background design"/>
          <p:cNvGrpSpPr/>
          <p:nvPr userDrawn="1"/>
        </p:nvGrpSpPr>
        <p:grpSpPr>
          <a:xfrm flipH="1">
            <a:off x="0" y="-638"/>
            <a:ext cx="12201526" cy="6858638"/>
            <a:chOff x="0" y="618575"/>
            <a:chExt cx="12201526" cy="6858638"/>
          </a:xfrm>
        </p:grpSpPr>
        <p:sp>
          <p:nvSpPr>
            <p:cNvPr id="20" name="Rectangle 19"/>
            <p:cNvSpPr/>
            <p:nvPr userDrawn="1"/>
          </p:nvSpPr>
          <p:spPr>
            <a:xfrm>
              <a:off x="0" y="618575"/>
              <a:ext cx="12192000" cy="6858638"/>
            </a:xfrm>
            <a:prstGeom prst="rect">
              <a:avLst/>
            </a:prstGeom>
            <a:gradFill>
              <a:gsLst>
                <a:gs pos="100000">
                  <a:schemeClr val="accent3">
                    <a:alpha val="0"/>
                  </a:schemeClr>
                </a:gs>
                <a:gs pos="0">
                  <a:schemeClr val="accent2">
                    <a:alpha val="5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526" y="618894"/>
              <a:ext cx="12192000" cy="6858001"/>
            </a:xfrm>
            <a:prstGeom prst="rect">
              <a:avLst/>
            </a:prstGeom>
            <a:gradFill>
              <a:gsLst>
                <a:gs pos="67000">
                  <a:schemeClr val="accent3">
                    <a:alpha val="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Freeform 15"/>
          <p:cNvSpPr>
            <a:spLocks/>
          </p:cNvSpPr>
          <p:nvPr userDrawn="1"/>
        </p:nvSpPr>
        <p:spPr bwMode="auto">
          <a:xfrm flipH="1">
            <a:off x="-3175" y="-627063"/>
            <a:ext cx="12204700" cy="8112126"/>
          </a:xfrm>
          <a:custGeom>
            <a:avLst/>
            <a:gdLst>
              <a:gd name="T0" fmla="*/ 7688 w 7688"/>
              <a:gd name="T1" fmla="*/ 0 h 5110"/>
              <a:gd name="T2" fmla="*/ 5495 w 7688"/>
              <a:gd name="T3" fmla="*/ 0 h 5110"/>
              <a:gd name="T4" fmla="*/ 0 w 7688"/>
              <a:gd name="T5" fmla="*/ 5110 h 5110"/>
              <a:gd name="T6" fmla="*/ 5050 w 7688"/>
              <a:gd name="T7" fmla="*/ 5110 h 5110"/>
              <a:gd name="T8" fmla="*/ 7495 w 7688"/>
              <a:gd name="T9" fmla="*/ 376 h 5110"/>
              <a:gd name="T10" fmla="*/ 7688 w 7688"/>
              <a:gd name="T11" fmla="*/ 0 h 5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88" h="5110">
                <a:moveTo>
                  <a:pt x="7688" y="0"/>
                </a:moveTo>
                <a:lnTo>
                  <a:pt x="5495" y="0"/>
                </a:lnTo>
                <a:lnTo>
                  <a:pt x="0" y="5110"/>
                </a:lnTo>
                <a:lnTo>
                  <a:pt x="5050" y="5110"/>
                </a:lnTo>
                <a:lnTo>
                  <a:pt x="7495" y="376"/>
                </a:lnTo>
                <a:lnTo>
                  <a:pt x="768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2384364"/>
            <a:ext cx="9175668" cy="2852737"/>
          </a:xfrm>
        </p:spPr>
        <p:txBody>
          <a:bodyPr anchor="b"/>
          <a:lstStyle>
            <a:lvl1pPr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-3175" y="5486400"/>
            <a:ext cx="12204700" cy="137128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71700" y="5620215"/>
            <a:ext cx="9175668" cy="1237467"/>
          </a:xfrm>
        </p:spPr>
        <p:txBody>
          <a:bodyPr/>
          <a:lstStyle>
            <a:lvl1pPr marL="0" indent="0">
              <a:buNone/>
              <a:defRPr sz="2400" b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0FFEE5F-65BB-4268-AC17-D19CED90FB82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10208348" y="3345599"/>
            <a:ext cx="3417882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 descr="Office Mix Logo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6197"/>
          <a:stretch/>
        </p:blipFill>
        <p:spPr>
          <a:xfrm>
            <a:off x="868514" y="4100388"/>
            <a:ext cx="1240638" cy="14404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477186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1369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291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90687"/>
            <a:ext cx="5157787" cy="814387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90687"/>
            <a:ext cx="5183188" cy="814387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1000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9515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67413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9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0" y="416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 descr="abstract background design"/>
          <p:cNvGrpSpPr/>
          <p:nvPr userDrawn="1"/>
        </p:nvGrpSpPr>
        <p:grpSpPr>
          <a:xfrm>
            <a:off x="-1366" y="-4114"/>
            <a:ext cx="5035003" cy="6865834"/>
            <a:chOff x="-1366" y="-4114"/>
            <a:chExt cx="5035003" cy="6865834"/>
          </a:xfrm>
        </p:grpSpPr>
        <p:sp>
          <p:nvSpPr>
            <p:cNvPr id="16" name="Rectangle 1040"/>
            <p:cNvSpPr/>
            <p:nvPr userDrawn="1"/>
          </p:nvSpPr>
          <p:spPr>
            <a:xfrm>
              <a:off x="-1366" y="-2385"/>
              <a:ext cx="5035002" cy="6859550"/>
            </a:xfrm>
            <a:custGeom>
              <a:avLst/>
              <a:gdLst>
                <a:gd name="connsiteX0" fmla="*/ 0 w 12192000"/>
                <a:gd name="connsiteY0" fmla="*/ 0 h 556282"/>
                <a:gd name="connsiteX1" fmla="*/ 12192000 w 12192000"/>
                <a:gd name="connsiteY1" fmla="*/ 0 h 556282"/>
                <a:gd name="connsiteX2" fmla="*/ 12192000 w 12192000"/>
                <a:gd name="connsiteY2" fmla="*/ 556282 h 556282"/>
                <a:gd name="connsiteX3" fmla="*/ 0 w 12192000"/>
                <a:gd name="connsiteY3" fmla="*/ 556282 h 556282"/>
                <a:gd name="connsiteX4" fmla="*/ 0 w 12192000"/>
                <a:gd name="connsiteY4" fmla="*/ 0 h 556282"/>
                <a:gd name="connsiteX0" fmla="*/ 0 w 12206068"/>
                <a:gd name="connsiteY0" fmla="*/ 1026941 h 1583223"/>
                <a:gd name="connsiteX1" fmla="*/ 12206068 w 12206068"/>
                <a:gd name="connsiteY1" fmla="*/ 0 h 1583223"/>
                <a:gd name="connsiteX2" fmla="*/ 12192000 w 12206068"/>
                <a:gd name="connsiteY2" fmla="*/ 1583223 h 1583223"/>
                <a:gd name="connsiteX3" fmla="*/ 0 w 12206068"/>
                <a:gd name="connsiteY3" fmla="*/ 1583223 h 1583223"/>
                <a:gd name="connsiteX4" fmla="*/ 0 w 12206068"/>
                <a:gd name="connsiteY4" fmla="*/ 1026941 h 1583223"/>
                <a:gd name="connsiteX0" fmla="*/ 0 w 12192000"/>
                <a:gd name="connsiteY0" fmla="*/ 34281 h 590563"/>
                <a:gd name="connsiteX1" fmla="*/ 12086619 w 12192000"/>
                <a:gd name="connsiteY1" fmla="*/ 0 h 590563"/>
                <a:gd name="connsiteX2" fmla="*/ 12192000 w 12192000"/>
                <a:gd name="connsiteY2" fmla="*/ 590563 h 590563"/>
                <a:gd name="connsiteX3" fmla="*/ 0 w 12192000"/>
                <a:gd name="connsiteY3" fmla="*/ 590563 h 590563"/>
                <a:gd name="connsiteX4" fmla="*/ 0 w 12192000"/>
                <a:gd name="connsiteY4" fmla="*/ 34281 h 590563"/>
                <a:gd name="connsiteX0" fmla="*/ 0 w 12193711"/>
                <a:gd name="connsiteY0" fmla="*/ 244346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0 w 12193711"/>
                <a:gd name="connsiteY4" fmla="*/ 244346 h 800628"/>
                <a:gd name="connsiteX0" fmla="*/ 98854 w 12193711"/>
                <a:gd name="connsiteY0" fmla="*/ 577978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98854 w 12193711"/>
                <a:gd name="connsiteY4" fmla="*/ 577978 h 800628"/>
                <a:gd name="connsiteX0" fmla="*/ 4119 w 12193711"/>
                <a:gd name="connsiteY0" fmla="*/ 606811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4119 w 12193711"/>
                <a:gd name="connsiteY4" fmla="*/ 606811 h 800628"/>
                <a:gd name="connsiteX0" fmla="*/ 135924 w 12193711"/>
                <a:gd name="connsiteY0" fmla="*/ 590335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135924 w 12193711"/>
                <a:gd name="connsiteY4" fmla="*/ 590335 h 800628"/>
                <a:gd name="connsiteX0" fmla="*/ 0 w 12197830"/>
                <a:gd name="connsiteY0" fmla="*/ 577978 h 800628"/>
                <a:gd name="connsiteX1" fmla="*/ 12197830 w 12197830"/>
                <a:gd name="connsiteY1" fmla="*/ 0 h 800628"/>
                <a:gd name="connsiteX2" fmla="*/ 12196119 w 12197830"/>
                <a:gd name="connsiteY2" fmla="*/ 800628 h 800628"/>
                <a:gd name="connsiteX3" fmla="*/ 4119 w 12197830"/>
                <a:gd name="connsiteY3" fmla="*/ 800628 h 800628"/>
                <a:gd name="connsiteX4" fmla="*/ 0 w 12197830"/>
                <a:gd name="connsiteY4" fmla="*/ 577978 h 800628"/>
                <a:gd name="connsiteX0" fmla="*/ 0 w 12196127"/>
                <a:gd name="connsiteY0" fmla="*/ 414454 h 637104"/>
                <a:gd name="connsiteX1" fmla="*/ 12167795 w 12196127"/>
                <a:gd name="connsiteY1" fmla="*/ 0 h 637104"/>
                <a:gd name="connsiteX2" fmla="*/ 12196119 w 12196127"/>
                <a:gd name="connsiteY2" fmla="*/ 637104 h 637104"/>
                <a:gd name="connsiteX3" fmla="*/ 4119 w 12196127"/>
                <a:gd name="connsiteY3" fmla="*/ 637104 h 637104"/>
                <a:gd name="connsiteX4" fmla="*/ 0 w 12196127"/>
                <a:gd name="connsiteY4" fmla="*/ 414454 h 637104"/>
                <a:gd name="connsiteX0" fmla="*/ 0 w 12196196"/>
                <a:gd name="connsiteY0" fmla="*/ 411116 h 633766"/>
                <a:gd name="connsiteX1" fmla="*/ 12194493 w 12196196"/>
                <a:gd name="connsiteY1" fmla="*/ 0 h 633766"/>
                <a:gd name="connsiteX2" fmla="*/ 12196119 w 12196196"/>
                <a:gd name="connsiteY2" fmla="*/ 633766 h 633766"/>
                <a:gd name="connsiteX3" fmla="*/ 4119 w 12196196"/>
                <a:gd name="connsiteY3" fmla="*/ 633766 h 633766"/>
                <a:gd name="connsiteX4" fmla="*/ 0 w 12196196"/>
                <a:gd name="connsiteY4" fmla="*/ 411116 h 633766"/>
                <a:gd name="connsiteX0" fmla="*/ 0 w 12196123"/>
                <a:gd name="connsiteY0" fmla="*/ 374407 h 597057"/>
                <a:gd name="connsiteX1" fmla="*/ 12147772 w 12196123"/>
                <a:gd name="connsiteY1" fmla="*/ 0 h 597057"/>
                <a:gd name="connsiteX2" fmla="*/ 12196119 w 12196123"/>
                <a:gd name="connsiteY2" fmla="*/ 597057 h 597057"/>
                <a:gd name="connsiteX3" fmla="*/ 4119 w 12196123"/>
                <a:gd name="connsiteY3" fmla="*/ 597057 h 597057"/>
                <a:gd name="connsiteX4" fmla="*/ 0 w 12196123"/>
                <a:gd name="connsiteY4" fmla="*/ 374407 h 597057"/>
                <a:gd name="connsiteX0" fmla="*/ 0 w 12196196"/>
                <a:gd name="connsiteY0" fmla="*/ 404442 h 627092"/>
                <a:gd name="connsiteX1" fmla="*/ 12194493 w 12196196"/>
                <a:gd name="connsiteY1" fmla="*/ 0 h 627092"/>
                <a:gd name="connsiteX2" fmla="*/ 12196119 w 12196196"/>
                <a:gd name="connsiteY2" fmla="*/ 627092 h 627092"/>
                <a:gd name="connsiteX3" fmla="*/ 4119 w 12196196"/>
                <a:gd name="connsiteY3" fmla="*/ 627092 h 627092"/>
                <a:gd name="connsiteX4" fmla="*/ 0 w 12196196"/>
                <a:gd name="connsiteY4" fmla="*/ 404442 h 627092"/>
                <a:gd name="connsiteX0" fmla="*/ 0 w 12196123"/>
                <a:gd name="connsiteY0" fmla="*/ 391093 h 613743"/>
                <a:gd name="connsiteX1" fmla="*/ 12141097 w 12196123"/>
                <a:gd name="connsiteY1" fmla="*/ 0 h 613743"/>
                <a:gd name="connsiteX2" fmla="*/ 12196119 w 12196123"/>
                <a:gd name="connsiteY2" fmla="*/ 613743 h 613743"/>
                <a:gd name="connsiteX3" fmla="*/ 4119 w 12196123"/>
                <a:gd name="connsiteY3" fmla="*/ 613743 h 613743"/>
                <a:gd name="connsiteX4" fmla="*/ 0 w 12196123"/>
                <a:gd name="connsiteY4" fmla="*/ 391093 h 613743"/>
                <a:gd name="connsiteX0" fmla="*/ 0 w 12197830"/>
                <a:gd name="connsiteY0" fmla="*/ 407779 h 630429"/>
                <a:gd name="connsiteX1" fmla="*/ 12197830 w 12197830"/>
                <a:gd name="connsiteY1" fmla="*/ 0 h 630429"/>
                <a:gd name="connsiteX2" fmla="*/ 12196119 w 12197830"/>
                <a:gd name="connsiteY2" fmla="*/ 630429 h 630429"/>
                <a:gd name="connsiteX3" fmla="*/ 4119 w 12197830"/>
                <a:gd name="connsiteY3" fmla="*/ 630429 h 630429"/>
                <a:gd name="connsiteX4" fmla="*/ 0 w 12197830"/>
                <a:gd name="connsiteY4" fmla="*/ 407779 h 630429"/>
                <a:gd name="connsiteX0" fmla="*/ 0 w 12197830"/>
                <a:gd name="connsiteY0" fmla="*/ 0 h 6877450"/>
                <a:gd name="connsiteX1" fmla="*/ 12197830 w 12197830"/>
                <a:gd name="connsiteY1" fmla="*/ 6247021 h 6877450"/>
                <a:gd name="connsiteX2" fmla="*/ 12196119 w 12197830"/>
                <a:gd name="connsiteY2" fmla="*/ 6877450 h 6877450"/>
                <a:gd name="connsiteX3" fmla="*/ 4119 w 12197830"/>
                <a:gd name="connsiteY3" fmla="*/ 6877450 h 6877450"/>
                <a:gd name="connsiteX4" fmla="*/ 0 w 12197830"/>
                <a:gd name="connsiteY4" fmla="*/ 0 h 6877450"/>
                <a:gd name="connsiteX0" fmla="*/ 0 w 12196119"/>
                <a:gd name="connsiteY0" fmla="*/ 1379 h 6878829"/>
                <a:gd name="connsiteX1" fmla="*/ 4996930 w 12196119"/>
                <a:gd name="connsiteY1" fmla="*/ 0 h 6878829"/>
                <a:gd name="connsiteX2" fmla="*/ 12196119 w 12196119"/>
                <a:gd name="connsiteY2" fmla="*/ 6878829 h 6878829"/>
                <a:gd name="connsiteX3" fmla="*/ 4119 w 12196119"/>
                <a:gd name="connsiteY3" fmla="*/ 6878829 h 6878829"/>
                <a:gd name="connsiteX4" fmla="*/ 0 w 12196119"/>
                <a:gd name="connsiteY4" fmla="*/ 1379 h 6878829"/>
                <a:gd name="connsiteX0" fmla="*/ 0 w 5350819"/>
                <a:gd name="connsiteY0" fmla="*/ 1379 h 6878829"/>
                <a:gd name="connsiteX1" fmla="*/ 49969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350819"/>
                <a:gd name="connsiteY0" fmla="*/ 1379 h 6878829"/>
                <a:gd name="connsiteX1" fmla="*/ 40444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046019"/>
                <a:gd name="connsiteY0" fmla="*/ 1379 h 6878829"/>
                <a:gd name="connsiteX1" fmla="*/ 4044430 w 5046019"/>
                <a:gd name="connsiteY1" fmla="*/ 0 h 6878829"/>
                <a:gd name="connsiteX2" fmla="*/ 5046019 w 5046019"/>
                <a:gd name="connsiteY2" fmla="*/ 6878829 h 6878829"/>
                <a:gd name="connsiteX3" fmla="*/ 4119 w 5046019"/>
                <a:gd name="connsiteY3" fmla="*/ 6878829 h 6878829"/>
                <a:gd name="connsiteX4" fmla="*/ 0 w 5046019"/>
                <a:gd name="connsiteY4" fmla="*/ 1379 h 6878829"/>
                <a:gd name="connsiteX0" fmla="*/ 0 w 5046019"/>
                <a:gd name="connsiteY0" fmla="*/ 0 h 6877450"/>
                <a:gd name="connsiteX1" fmla="*/ 4052693 w 5046019"/>
                <a:gd name="connsiteY1" fmla="*/ 72985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47185 w 5046019"/>
                <a:gd name="connsiteY1" fmla="*/ 9638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8202 w 5046019"/>
                <a:gd name="connsiteY1" fmla="*/ 64722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2694 w 5046019"/>
                <a:gd name="connsiteY1" fmla="*/ 6884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3265"/>
                <a:gd name="connsiteY0" fmla="*/ 31675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31675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83992 w 5043265"/>
                <a:gd name="connsiteY3" fmla="*/ 6843024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4120 w 5043265"/>
                <a:gd name="connsiteY3" fmla="*/ 6859550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6 w 5043265"/>
                <a:gd name="connsiteY3" fmla="*/ 6859550 h 6870566"/>
                <a:gd name="connsiteX4" fmla="*/ 0 w 5043265"/>
                <a:gd name="connsiteY4" fmla="*/ 1379 h 6870566"/>
                <a:gd name="connsiteX0" fmla="*/ 0 w 5037757"/>
                <a:gd name="connsiteY0" fmla="*/ 1379 h 6859550"/>
                <a:gd name="connsiteX1" fmla="*/ 4049940 w 5037757"/>
                <a:gd name="connsiteY1" fmla="*/ 0 h 6859550"/>
                <a:gd name="connsiteX2" fmla="*/ 5037757 w 5037757"/>
                <a:gd name="connsiteY2" fmla="*/ 6837515 h 6859550"/>
                <a:gd name="connsiteX3" fmla="*/ 1366 w 5037757"/>
                <a:gd name="connsiteY3" fmla="*/ 6859550 h 6859550"/>
                <a:gd name="connsiteX4" fmla="*/ 0 w 5037757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5002" h="6859550">
                  <a:moveTo>
                    <a:pt x="0" y="1379"/>
                  </a:moveTo>
                  <a:lnTo>
                    <a:pt x="4049940" y="0"/>
                  </a:lnTo>
                  <a:lnTo>
                    <a:pt x="5035002" y="6859549"/>
                  </a:lnTo>
                  <a:lnTo>
                    <a:pt x="1366" y="6859550"/>
                  </a:lnTo>
                  <a:cubicBezTo>
                    <a:pt x="-7" y="4573493"/>
                    <a:pt x="1373" y="2287436"/>
                    <a:pt x="0" y="1379"/>
                  </a:cubicBezTo>
                  <a:close/>
                </a:path>
              </a:pathLst>
            </a:custGeom>
            <a:gradFill>
              <a:gsLst>
                <a:gs pos="100000">
                  <a:schemeClr val="accent3">
                    <a:alpha val="95000"/>
                  </a:schemeClr>
                </a:gs>
                <a:gs pos="0">
                  <a:schemeClr val="accent1">
                    <a:alpha val="8000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18" name="Freeform 19"/>
            <p:cNvSpPr>
              <a:spLocks/>
            </p:cNvSpPr>
            <p:nvPr userDrawn="1"/>
          </p:nvSpPr>
          <p:spPr bwMode="auto">
            <a:xfrm>
              <a:off x="1" y="-4114"/>
              <a:ext cx="5033636" cy="6862754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6">
                  <a:moveTo>
                    <a:pt x="8033" y="0"/>
                  </a:moveTo>
                  <a:lnTo>
                    <a:pt x="0" y="6"/>
                  </a:lnTo>
                  <a:lnTo>
                    <a:pt x="7892" y="10006"/>
                  </a:lnTo>
                  <a:lnTo>
                    <a:pt x="10000" y="10006"/>
                  </a:lnTo>
                  <a:lnTo>
                    <a:pt x="8033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4000"/>
                  </a:schemeClr>
                </a:gs>
                <a:gs pos="38000">
                  <a:schemeClr val="accent2">
                    <a:alpha val="25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9"/>
            <p:cNvSpPr>
              <a:spLocks/>
            </p:cNvSpPr>
            <p:nvPr userDrawn="1"/>
          </p:nvSpPr>
          <p:spPr bwMode="auto">
            <a:xfrm flipV="1">
              <a:off x="199" y="-686"/>
              <a:ext cx="3432693" cy="6862406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4757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8033"/>
                <a:gd name="connsiteY0" fmla="*/ 0 h 10006"/>
                <a:gd name="connsiteX1" fmla="*/ 0 w 8033"/>
                <a:gd name="connsiteY1" fmla="*/ 6 h 10006"/>
                <a:gd name="connsiteX2" fmla="*/ 4757 w 8033"/>
                <a:gd name="connsiteY2" fmla="*/ 10006 h 10006"/>
                <a:gd name="connsiteX3" fmla="*/ 7415 w 8033"/>
                <a:gd name="connsiteY3" fmla="*/ 10006 h 10006"/>
                <a:gd name="connsiteX4" fmla="*/ 8033 w 8033"/>
                <a:gd name="connsiteY4" fmla="*/ 0 h 10006"/>
                <a:gd name="connsiteX0" fmla="*/ 5710 w 9231"/>
                <a:gd name="connsiteY0" fmla="*/ 12 h 9994"/>
                <a:gd name="connsiteX1" fmla="*/ 0 w 9231"/>
                <a:gd name="connsiteY1" fmla="*/ 0 h 9994"/>
                <a:gd name="connsiteX2" fmla="*/ 5922 w 9231"/>
                <a:gd name="connsiteY2" fmla="*/ 9994 h 9994"/>
                <a:gd name="connsiteX3" fmla="*/ 9231 w 9231"/>
                <a:gd name="connsiteY3" fmla="*/ 9994 h 9994"/>
                <a:gd name="connsiteX4" fmla="*/ 5710 w 9231"/>
                <a:gd name="connsiteY4" fmla="*/ 12 h 9994"/>
                <a:gd name="connsiteX0" fmla="*/ 6186 w 10000"/>
                <a:gd name="connsiteY0" fmla="*/ 12 h 10000"/>
                <a:gd name="connsiteX1" fmla="*/ 0 w 10000"/>
                <a:gd name="connsiteY1" fmla="*/ 0 h 10000"/>
                <a:gd name="connsiteX2" fmla="*/ 4575 w 10000"/>
                <a:gd name="connsiteY2" fmla="*/ 10000 h 10000"/>
                <a:gd name="connsiteX3" fmla="*/ 10000 w 10000"/>
                <a:gd name="connsiteY3" fmla="*/ 10000 h 10000"/>
                <a:gd name="connsiteX4" fmla="*/ 6186 w 10000"/>
                <a:gd name="connsiteY4" fmla="*/ 12 h 10000"/>
                <a:gd name="connsiteX0" fmla="*/ 6186 w 7838"/>
                <a:gd name="connsiteY0" fmla="*/ 12 h 10000"/>
                <a:gd name="connsiteX1" fmla="*/ 0 w 7838"/>
                <a:gd name="connsiteY1" fmla="*/ 0 h 10000"/>
                <a:gd name="connsiteX2" fmla="*/ 4575 w 7838"/>
                <a:gd name="connsiteY2" fmla="*/ 10000 h 10000"/>
                <a:gd name="connsiteX3" fmla="*/ 7838 w 7838"/>
                <a:gd name="connsiteY3" fmla="*/ 10000 h 10000"/>
                <a:gd name="connsiteX4" fmla="*/ 6186 w 7838"/>
                <a:gd name="connsiteY4" fmla="*/ 12 h 10000"/>
                <a:gd name="connsiteX0" fmla="*/ 9745 w 10000"/>
                <a:gd name="connsiteY0" fmla="*/ 0 h 10023"/>
                <a:gd name="connsiteX1" fmla="*/ 0 w 10000"/>
                <a:gd name="connsiteY1" fmla="*/ 23 h 10023"/>
                <a:gd name="connsiteX2" fmla="*/ 5837 w 10000"/>
                <a:gd name="connsiteY2" fmla="*/ 10023 h 10023"/>
                <a:gd name="connsiteX3" fmla="*/ 10000 w 10000"/>
                <a:gd name="connsiteY3" fmla="*/ 10023 h 10023"/>
                <a:gd name="connsiteX4" fmla="*/ 9745 w 10000"/>
                <a:gd name="connsiteY4" fmla="*/ 0 h 10023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5837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6990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75"/>
                <a:gd name="connsiteY0" fmla="*/ 0 h 10023"/>
                <a:gd name="connsiteX1" fmla="*/ 0 w 11675"/>
                <a:gd name="connsiteY1" fmla="*/ 23 h 10023"/>
                <a:gd name="connsiteX2" fmla="*/ 6990 w 11675"/>
                <a:gd name="connsiteY2" fmla="*/ 10023 h 10023"/>
                <a:gd name="connsiteX3" fmla="*/ 11675 w 11675"/>
                <a:gd name="connsiteY3" fmla="*/ 9950 h 10023"/>
                <a:gd name="connsiteX4" fmla="*/ 9745 w 11675"/>
                <a:gd name="connsiteY4" fmla="*/ 0 h 10023"/>
                <a:gd name="connsiteX0" fmla="*/ 9745 w 11702"/>
                <a:gd name="connsiteY0" fmla="*/ 0 h 10024"/>
                <a:gd name="connsiteX1" fmla="*/ 0 w 11702"/>
                <a:gd name="connsiteY1" fmla="*/ 23 h 10024"/>
                <a:gd name="connsiteX2" fmla="*/ 6990 w 11702"/>
                <a:gd name="connsiteY2" fmla="*/ 10023 h 10024"/>
                <a:gd name="connsiteX3" fmla="*/ 11702 w 11702"/>
                <a:gd name="connsiteY3" fmla="*/ 10024 h 10024"/>
                <a:gd name="connsiteX4" fmla="*/ 9745 w 11702"/>
                <a:gd name="connsiteY4" fmla="*/ 0 h 10024"/>
                <a:gd name="connsiteX0" fmla="*/ 9558 w 11515"/>
                <a:gd name="connsiteY0" fmla="*/ 0 h 10024"/>
                <a:gd name="connsiteX1" fmla="*/ 0 w 11515"/>
                <a:gd name="connsiteY1" fmla="*/ 303 h 10024"/>
                <a:gd name="connsiteX2" fmla="*/ 6803 w 11515"/>
                <a:gd name="connsiteY2" fmla="*/ 10023 h 10024"/>
                <a:gd name="connsiteX3" fmla="*/ 11515 w 11515"/>
                <a:gd name="connsiteY3" fmla="*/ 10024 h 10024"/>
                <a:gd name="connsiteX4" fmla="*/ 9558 w 11515"/>
                <a:gd name="connsiteY4" fmla="*/ 0 h 10024"/>
                <a:gd name="connsiteX0" fmla="*/ 9772 w 11729"/>
                <a:gd name="connsiteY0" fmla="*/ 0 h 10024"/>
                <a:gd name="connsiteX1" fmla="*/ 0 w 11729"/>
                <a:gd name="connsiteY1" fmla="*/ 6 h 10024"/>
                <a:gd name="connsiteX2" fmla="*/ 7017 w 11729"/>
                <a:gd name="connsiteY2" fmla="*/ 10023 h 10024"/>
                <a:gd name="connsiteX3" fmla="*/ 11729 w 11729"/>
                <a:gd name="connsiteY3" fmla="*/ 10024 h 10024"/>
                <a:gd name="connsiteX4" fmla="*/ 9772 w 11729"/>
                <a:gd name="connsiteY4" fmla="*/ 0 h 10024"/>
                <a:gd name="connsiteX0" fmla="*/ 9785 w 11729"/>
                <a:gd name="connsiteY0" fmla="*/ 62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85 w 11729"/>
                <a:gd name="connsiteY4" fmla="*/ 62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72 w 11729"/>
                <a:gd name="connsiteY4" fmla="*/ 5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1064 w 11729"/>
                <a:gd name="connsiteY2" fmla="*/ 1494 h 10018"/>
                <a:gd name="connsiteX3" fmla="*/ 7017 w 11729"/>
                <a:gd name="connsiteY3" fmla="*/ 10017 h 10018"/>
                <a:gd name="connsiteX4" fmla="*/ 11729 w 11729"/>
                <a:gd name="connsiteY4" fmla="*/ 10018 h 10018"/>
                <a:gd name="connsiteX5" fmla="*/ 9772 w 11729"/>
                <a:gd name="connsiteY5" fmla="*/ 5 h 10018"/>
                <a:gd name="connsiteX0" fmla="*/ 9791 w 11748"/>
                <a:gd name="connsiteY0" fmla="*/ 5 h 10018"/>
                <a:gd name="connsiteX1" fmla="*/ 19 w 11748"/>
                <a:gd name="connsiteY1" fmla="*/ 0 h 10018"/>
                <a:gd name="connsiteX2" fmla="*/ 0 w 11748"/>
                <a:gd name="connsiteY2" fmla="*/ 2481 h 10018"/>
                <a:gd name="connsiteX3" fmla="*/ 7036 w 11748"/>
                <a:gd name="connsiteY3" fmla="*/ 10017 h 10018"/>
                <a:gd name="connsiteX4" fmla="*/ 11748 w 11748"/>
                <a:gd name="connsiteY4" fmla="*/ 10018 h 10018"/>
                <a:gd name="connsiteX5" fmla="*/ 9791 w 11748"/>
                <a:gd name="connsiteY5" fmla="*/ 5 h 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8" h="10018">
                  <a:moveTo>
                    <a:pt x="9791" y="5"/>
                  </a:moveTo>
                  <a:lnTo>
                    <a:pt x="19" y="0"/>
                  </a:lnTo>
                  <a:cubicBezTo>
                    <a:pt x="13" y="827"/>
                    <a:pt x="6" y="1654"/>
                    <a:pt x="0" y="2481"/>
                  </a:cubicBezTo>
                  <a:lnTo>
                    <a:pt x="7036" y="10017"/>
                  </a:lnTo>
                  <a:lnTo>
                    <a:pt x="11748" y="10018"/>
                  </a:lnTo>
                  <a:lnTo>
                    <a:pt x="9791" y="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17000"/>
                  </a:schemeClr>
                </a:gs>
                <a:gs pos="38000">
                  <a:schemeClr val="accent2">
                    <a:alpha val="18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33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3703320" cy="36580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90543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2"/>
            </a:gs>
            <a:gs pos="0">
              <a:schemeClr val="bg1">
                <a:lumMod val="85000"/>
                <a:alpha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038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1028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4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38" name="Rectangle 1037"/>
          <p:cNvSpPr/>
          <p:nvPr userDrawn="1"/>
        </p:nvSpPr>
        <p:spPr>
          <a:xfrm>
            <a:off x="0" y="-5092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1" name="Rectangle 1040" descr="background shape"/>
          <p:cNvSpPr/>
          <p:nvPr userDrawn="1"/>
        </p:nvSpPr>
        <p:spPr>
          <a:xfrm>
            <a:off x="-4119" y="6237752"/>
            <a:ext cx="12197830" cy="630429"/>
          </a:xfrm>
          <a:custGeom>
            <a:avLst/>
            <a:gdLst>
              <a:gd name="connsiteX0" fmla="*/ 0 w 12192000"/>
              <a:gd name="connsiteY0" fmla="*/ 0 h 556282"/>
              <a:gd name="connsiteX1" fmla="*/ 12192000 w 12192000"/>
              <a:gd name="connsiteY1" fmla="*/ 0 h 556282"/>
              <a:gd name="connsiteX2" fmla="*/ 12192000 w 12192000"/>
              <a:gd name="connsiteY2" fmla="*/ 556282 h 556282"/>
              <a:gd name="connsiteX3" fmla="*/ 0 w 12192000"/>
              <a:gd name="connsiteY3" fmla="*/ 556282 h 556282"/>
              <a:gd name="connsiteX4" fmla="*/ 0 w 12192000"/>
              <a:gd name="connsiteY4" fmla="*/ 0 h 556282"/>
              <a:gd name="connsiteX0" fmla="*/ 0 w 12206068"/>
              <a:gd name="connsiteY0" fmla="*/ 1026941 h 1583223"/>
              <a:gd name="connsiteX1" fmla="*/ 12206068 w 12206068"/>
              <a:gd name="connsiteY1" fmla="*/ 0 h 1583223"/>
              <a:gd name="connsiteX2" fmla="*/ 12192000 w 12206068"/>
              <a:gd name="connsiteY2" fmla="*/ 1583223 h 1583223"/>
              <a:gd name="connsiteX3" fmla="*/ 0 w 12206068"/>
              <a:gd name="connsiteY3" fmla="*/ 1583223 h 1583223"/>
              <a:gd name="connsiteX4" fmla="*/ 0 w 12206068"/>
              <a:gd name="connsiteY4" fmla="*/ 1026941 h 1583223"/>
              <a:gd name="connsiteX0" fmla="*/ 0 w 12192000"/>
              <a:gd name="connsiteY0" fmla="*/ 34281 h 590563"/>
              <a:gd name="connsiteX1" fmla="*/ 12086619 w 12192000"/>
              <a:gd name="connsiteY1" fmla="*/ 0 h 590563"/>
              <a:gd name="connsiteX2" fmla="*/ 12192000 w 12192000"/>
              <a:gd name="connsiteY2" fmla="*/ 590563 h 590563"/>
              <a:gd name="connsiteX3" fmla="*/ 0 w 12192000"/>
              <a:gd name="connsiteY3" fmla="*/ 590563 h 590563"/>
              <a:gd name="connsiteX4" fmla="*/ 0 w 12192000"/>
              <a:gd name="connsiteY4" fmla="*/ 34281 h 590563"/>
              <a:gd name="connsiteX0" fmla="*/ 0 w 12193711"/>
              <a:gd name="connsiteY0" fmla="*/ 244346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0 w 12193711"/>
              <a:gd name="connsiteY4" fmla="*/ 244346 h 800628"/>
              <a:gd name="connsiteX0" fmla="*/ 98854 w 12193711"/>
              <a:gd name="connsiteY0" fmla="*/ 577978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98854 w 12193711"/>
              <a:gd name="connsiteY4" fmla="*/ 577978 h 800628"/>
              <a:gd name="connsiteX0" fmla="*/ 4119 w 12193711"/>
              <a:gd name="connsiteY0" fmla="*/ 606811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4119 w 12193711"/>
              <a:gd name="connsiteY4" fmla="*/ 606811 h 800628"/>
              <a:gd name="connsiteX0" fmla="*/ 135924 w 12193711"/>
              <a:gd name="connsiteY0" fmla="*/ 590335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135924 w 12193711"/>
              <a:gd name="connsiteY4" fmla="*/ 590335 h 800628"/>
              <a:gd name="connsiteX0" fmla="*/ 0 w 12197830"/>
              <a:gd name="connsiteY0" fmla="*/ 577978 h 800628"/>
              <a:gd name="connsiteX1" fmla="*/ 12197830 w 12197830"/>
              <a:gd name="connsiteY1" fmla="*/ 0 h 800628"/>
              <a:gd name="connsiteX2" fmla="*/ 12196119 w 12197830"/>
              <a:gd name="connsiteY2" fmla="*/ 800628 h 800628"/>
              <a:gd name="connsiteX3" fmla="*/ 4119 w 12197830"/>
              <a:gd name="connsiteY3" fmla="*/ 800628 h 800628"/>
              <a:gd name="connsiteX4" fmla="*/ 0 w 12197830"/>
              <a:gd name="connsiteY4" fmla="*/ 577978 h 800628"/>
              <a:gd name="connsiteX0" fmla="*/ 0 w 12196127"/>
              <a:gd name="connsiteY0" fmla="*/ 414454 h 637104"/>
              <a:gd name="connsiteX1" fmla="*/ 12167795 w 12196127"/>
              <a:gd name="connsiteY1" fmla="*/ 0 h 637104"/>
              <a:gd name="connsiteX2" fmla="*/ 12196119 w 12196127"/>
              <a:gd name="connsiteY2" fmla="*/ 637104 h 637104"/>
              <a:gd name="connsiteX3" fmla="*/ 4119 w 12196127"/>
              <a:gd name="connsiteY3" fmla="*/ 637104 h 637104"/>
              <a:gd name="connsiteX4" fmla="*/ 0 w 12196127"/>
              <a:gd name="connsiteY4" fmla="*/ 414454 h 637104"/>
              <a:gd name="connsiteX0" fmla="*/ 0 w 12196196"/>
              <a:gd name="connsiteY0" fmla="*/ 411116 h 633766"/>
              <a:gd name="connsiteX1" fmla="*/ 12194493 w 12196196"/>
              <a:gd name="connsiteY1" fmla="*/ 0 h 633766"/>
              <a:gd name="connsiteX2" fmla="*/ 12196119 w 12196196"/>
              <a:gd name="connsiteY2" fmla="*/ 633766 h 633766"/>
              <a:gd name="connsiteX3" fmla="*/ 4119 w 12196196"/>
              <a:gd name="connsiteY3" fmla="*/ 633766 h 633766"/>
              <a:gd name="connsiteX4" fmla="*/ 0 w 12196196"/>
              <a:gd name="connsiteY4" fmla="*/ 411116 h 633766"/>
              <a:gd name="connsiteX0" fmla="*/ 0 w 12196123"/>
              <a:gd name="connsiteY0" fmla="*/ 374407 h 597057"/>
              <a:gd name="connsiteX1" fmla="*/ 12147772 w 12196123"/>
              <a:gd name="connsiteY1" fmla="*/ 0 h 597057"/>
              <a:gd name="connsiteX2" fmla="*/ 12196119 w 12196123"/>
              <a:gd name="connsiteY2" fmla="*/ 597057 h 597057"/>
              <a:gd name="connsiteX3" fmla="*/ 4119 w 12196123"/>
              <a:gd name="connsiteY3" fmla="*/ 597057 h 597057"/>
              <a:gd name="connsiteX4" fmla="*/ 0 w 12196123"/>
              <a:gd name="connsiteY4" fmla="*/ 374407 h 597057"/>
              <a:gd name="connsiteX0" fmla="*/ 0 w 12196196"/>
              <a:gd name="connsiteY0" fmla="*/ 404442 h 627092"/>
              <a:gd name="connsiteX1" fmla="*/ 12194493 w 12196196"/>
              <a:gd name="connsiteY1" fmla="*/ 0 h 627092"/>
              <a:gd name="connsiteX2" fmla="*/ 12196119 w 12196196"/>
              <a:gd name="connsiteY2" fmla="*/ 627092 h 627092"/>
              <a:gd name="connsiteX3" fmla="*/ 4119 w 12196196"/>
              <a:gd name="connsiteY3" fmla="*/ 627092 h 627092"/>
              <a:gd name="connsiteX4" fmla="*/ 0 w 12196196"/>
              <a:gd name="connsiteY4" fmla="*/ 404442 h 627092"/>
              <a:gd name="connsiteX0" fmla="*/ 0 w 12196123"/>
              <a:gd name="connsiteY0" fmla="*/ 391093 h 613743"/>
              <a:gd name="connsiteX1" fmla="*/ 12141097 w 12196123"/>
              <a:gd name="connsiteY1" fmla="*/ 0 h 613743"/>
              <a:gd name="connsiteX2" fmla="*/ 12196119 w 12196123"/>
              <a:gd name="connsiteY2" fmla="*/ 613743 h 613743"/>
              <a:gd name="connsiteX3" fmla="*/ 4119 w 12196123"/>
              <a:gd name="connsiteY3" fmla="*/ 613743 h 613743"/>
              <a:gd name="connsiteX4" fmla="*/ 0 w 12196123"/>
              <a:gd name="connsiteY4" fmla="*/ 391093 h 613743"/>
              <a:gd name="connsiteX0" fmla="*/ 0 w 12197830"/>
              <a:gd name="connsiteY0" fmla="*/ 407779 h 630429"/>
              <a:gd name="connsiteX1" fmla="*/ 12197830 w 12197830"/>
              <a:gd name="connsiteY1" fmla="*/ 0 h 630429"/>
              <a:gd name="connsiteX2" fmla="*/ 12196119 w 12197830"/>
              <a:gd name="connsiteY2" fmla="*/ 630429 h 630429"/>
              <a:gd name="connsiteX3" fmla="*/ 4119 w 12197830"/>
              <a:gd name="connsiteY3" fmla="*/ 630429 h 630429"/>
              <a:gd name="connsiteX4" fmla="*/ 0 w 12197830"/>
              <a:gd name="connsiteY4" fmla="*/ 407779 h 63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7830" h="630429">
                <a:moveTo>
                  <a:pt x="0" y="407779"/>
                </a:moveTo>
                <a:lnTo>
                  <a:pt x="12197830" y="0"/>
                </a:lnTo>
                <a:cubicBezTo>
                  <a:pt x="12197260" y="266876"/>
                  <a:pt x="12196689" y="363553"/>
                  <a:pt x="12196119" y="630429"/>
                </a:cubicBezTo>
                <a:lnTo>
                  <a:pt x="4119" y="630429"/>
                </a:lnTo>
                <a:lnTo>
                  <a:pt x="0" y="407779"/>
                </a:lnTo>
                <a:close/>
              </a:path>
            </a:pathLst>
          </a:custGeom>
          <a:gradFill>
            <a:gsLst>
              <a:gs pos="100000">
                <a:schemeClr val="accent3">
                  <a:alpha val="95000"/>
                </a:schemeClr>
              </a:gs>
              <a:gs pos="0">
                <a:schemeClr val="accent1">
                  <a:alpha val="8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1235763" y="843711"/>
            <a:ext cx="132882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90FFEE5F-65BB-4268-AC17-D19CED90FB82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9741620" y="3812327"/>
            <a:ext cx="43513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8350" y="6370474"/>
            <a:ext cx="9815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5078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2" r:id="rId11"/>
    <p:sldLayoutId id="2147483658" r:id="rId12"/>
    <p:sldLayoutId id="214748365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defRPr sz="24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 UI" panose="020B0502040204020203" pitchFamily="34" charset="0"/>
        </a:defRPr>
      </a:lvl1pPr>
      <a:lvl2pPr marL="233363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tabLst/>
        <a:defRPr sz="22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2pPr>
      <a:lvl3pPr marL="687388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4pPr>
      <a:lvl5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5pPr>
      <a:lvl6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6pPr>
      <a:lvl7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7pPr>
      <a:lvl8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8pPr>
      <a:lvl9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9.jpeg"/><Relationship Id="rId4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0.jpeg"/><Relationship Id="rId4" Type="http://schemas.openxmlformats.org/officeDocument/2006/relationships/image" Target="../media/image1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4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4.png"/><Relationship Id="rId4" Type="http://schemas.openxmlformats.org/officeDocument/2006/relationships/image" Target="../media/image1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11.png"/><Relationship Id="rId4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11.png"/><Relationship Id="rId4" Type="http://schemas.openxmlformats.org/officeDocument/2006/relationships/image" Target="../media/image4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11.png"/><Relationship Id="rId4" Type="http://schemas.openxmlformats.org/officeDocument/2006/relationships/image" Target="../media/image4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11.png"/><Relationship Id="rId4" Type="http://schemas.openxmlformats.org/officeDocument/2006/relationships/image" Target="../media/image4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1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   BrailleType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936377" y="4180114"/>
            <a:ext cx="448056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Prepared By :</a:t>
            </a:r>
          </a:p>
          <a:p>
            <a:r>
              <a:rPr lang="en-US" sz="2000" dirty="0" smtClean="0"/>
              <a:t>       </a:t>
            </a:r>
            <a:r>
              <a:rPr lang="en-US" sz="2000" dirty="0" err="1" smtClean="0"/>
              <a:t>Haya</a:t>
            </a:r>
            <a:r>
              <a:rPr lang="en-US" sz="2000" dirty="0" smtClean="0"/>
              <a:t> </a:t>
            </a:r>
            <a:r>
              <a:rPr lang="en-US" sz="2000" dirty="0" err="1" smtClean="0"/>
              <a:t>De’bas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       </a:t>
            </a:r>
            <a:r>
              <a:rPr lang="en-US" sz="2000" dirty="0" err="1" smtClean="0"/>
              <a:t>Jumanah</a:t>
            </a:r>
            <a:r>
              <a:rPr lang="en-US" sz="2000" dirty="0" smtClean="0"/>
              <a:t> </a:t>
            </a:r>
            <a:r>
              <a:rPr lang="en-US" sz="2000" dirty="0" err="1" smtClean="0"/>
              <a:t>Salhab</a:t>
            </a:r>
            <a:r>
              <a:rPr lang="en-US" sz="2000" dirty="0" smtClean="0"/>
              <a:t>.</a:t>
            </a:r>
          </a:p>
          <a:p>
            <a:pPr lvl="3"/>
            <a:endParaRPr lang="en-US" sz="2000" dirty="0" smtClean="0"/>
          </a:p>
          <a:p>
            <a:r>
              <a:rPr lang="en-US" sz="2000" dirty="0" smtClean="0"/>
              <a:t>Supervisor : </a:t>
            </a:r>
          </a:p>
          <a:p>
            <a:r>
              <a:rPr lang="en-US" sz="2000" dirty="0" smtClean="0"/>
              <a:t>       Dr. </a:t>
            </a:r>
            <a:r>
              <a:rPr lang="en-US" sz="2000" dirty="0" err="1" smtClean="0"/>
              <a:t>Raed</a:t>
            </a:r>
            <a:r>
              <a:rPr lang="en-US" sz="2000" dirty="0" smtClean="0"/>
              <a:t> Al </a:t>
            </a:r>
            <a:r>
              <a:rPr lang="en-US" sz="2000" dirty="0" err="1" smtClean="0"/>
              <a:t>Qadi</a:t>
            </a:r>
            <a:endParaRPr lang="en-US" sz="2000" dirty="0" smtClean="0"/>
          </a:p>
          <a:p>
            <a:pPr lvl="3"/>
            <a:endParaRPr lang="en-US" sz="2000" dirty="0" smtClean="0"/>
          </a:p>
          <a:p>
            <a:pPr lvl="3"/>
            <a:r>
              <a:rPr lang="en-US" sz="2000" dirty="0" smtClean="0"/>
              <a:t>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294353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r="49290"/>
          <a:stretch/>
        </p:blipFill>
        <p:spPr bwMode="auto">
          <a:xfrm>
            <a:off x="7850680" y="1016781"/>
            <a:ext cx="282793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l="51554" r="966"/>
          <a:stretch/>
        </p:blipFill>
        <p:spPr bwMode="auto">
          <a:xfrm>
            <a:off x="7850680" y="1016781"/>
            <a:ext cx="282793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Help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 startAt="2"/>
            </a:pPr>
            <a:r>
              <a:rPr lang="en-US" dirty="0"/>
              <a:t>The second version allows the user to search specific sections by typing keywords in Braille. </a:t>
            </a: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9105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573134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en-US" dirty="0" smtClean="0"/>
              <a:t>SMS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The second application is the SMS application and it allows the user to: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257118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Grp="1" noChangeArrowheads="1"/>
          </p:cNvPicPr>
          <p:nvPr>
            <p:ph idx="1"/>
          </p:nvPr>
        </p:nvPicPr>
        <p:blipFill rotWithShape="1">
          <a:blip r:embed="rId2" cstate="print"/>
          <a:srcRect l="49459" t="54160" r="457"/>
          <a:stretch/>
        </p:blipFill>
        <p:spPr bwMode="auto">
          <a:xfrm>
            <a:off x="7801607" y="1056033"/>
            <a:ext cx="299021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en-US" dirty="0"/>
              <a:t>SMS</a:t>
            </a:r>
          </a:p>
        </p:txBody>
      </p:sp>
      <p:pic>
        <p:nvPicPr>
          <p:cNvPr id="6" name="Picture 2"/>
          <p:cNvPicPr>
            <a:picLocks noChangeArrowheads="1"/>
          </p:cNvPicPr>
          <p:nvPr/>
        </p:nvPicPr>
        <p:blipFill rotWithShape="1">
          <a:blip r:embed="rId2" cstate="print"/>
          <a:srcRect t="54227" r="51427" b="1"/>
          <a:stretch/>
        </p:blipFill>
        <p:spPr bwMode="auto">
          <a:xfrm>
            <a:off x="7760950" y="1033383"/>
            <a:ext cx="3017520" cy="507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rrowheads="1"/>
          </p:cNvPicPr>
          <p:nvPr/>
        </p:nvPicPr>
        <p:blipFill rotWithShape="1">
          <a:blip r:embed="rId2" cstate="print"/>
          <a:srcRect l="50047" r="1641" b="46398"/>
          <a:stretch/>
        </p:blipFill>
        <p:spPr bwMode="auto">
          <a:xfrm>
            <a:off x="7778747" y="1056033"/>
            <a:ext cx="2971799" cy="4956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 preferRelativeResize="0">
            <a:picLocks noChangeArrowheads="1"/>
          </p:cNvPicPr>
          <p:nvPr/>
        </p:nvPicPr>
        <p:blipFill rotWithShape="1">
          <a:blip r:embed="rId2" cstate="print"/>
          <a:srcRect t="-1" r="51427" b="46078"/>
          <a:stretch/>
        </p:blipFill>
        <p:spPr bwMode="auto">
          <a:xfrm>
            <a:off x="7787956" y="1046507"/>
            <a:ext cx="3017520" cy="4975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Send SMS.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9105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07833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en-US" dirty="0"/>
              <a:t>SMS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Read new unread SMSs.</a:t>
            </a:r>
            <a:endParaRPr lang="en-US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2002" y="1022983"/>
            <a:ext cx="296529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9105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512638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r="52144"/>
          <a:stretch/>
        </p:blipFill>
        <p:spPr bwMode="auto">
          <a:xfrm>
            <a:off x="7828952" y="1032012"/>
            <a:ext cx="2871389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49369" b="859"/>
          <a:stretch/>
        </p:blipFill>
        <p:spPr bwMode="auto">
          <a:xfrm>
            <a:off x="7747535" y="1032012"/>
            <a:ext cx="2952806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9105"/>
            <a:ext cx="398394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864032" cy="1600200"/>
          </a:xfrm>
        </p:spPr>
        <p:txBody>
          <a:bodyPr anchor="ctr"/>
          <a:lstStyle/>
          <a:p>
            <a:pPr marL="742950" indent="-742950">
              <a:buFont typeface="+mj-lt"/>
              <a:buAutoNum type="arabicPeriod" startAt="3"/>
            </a:pPr>
            <a:r>
              <a:rPr lang="en-US" dirty="0" smtClean="0"/>
              <a:t>Phone Calls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This application allows the user to make a phone call with stored contact in his mobile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63515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742950" indent="-742950">
              <a:buFont typeface="+mj-lt"/>
              <a:buAutoNum type="arabicPeriod" startAt="4"/>
            </a:pPr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This application gives the user 3 options: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60325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742950" indent="-742950">
              <a:buFont typeface="+mj-lt"/>
              <a:buAutoNum type="arabicPeriod" startAt="4"/>
            </a:pPr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Add new note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r="65940" b="825"/>
          <a:stretch/>
        </p:blipFill>
        <p:spPr bwMode="auto">
          <a:xfrm>
            <a:off x="7843864" y="1065538"/>
            <a:ext cx="2837387" cy="4964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34812" r="33594" b="1137"/>
          <a:stretch/>
        </p:blipFill>
        <p:spPr bwMode="auto">
          <a:xfrm>
            <a:off x="7787373" y="1065538"/>
            <a:ext cx="2893878" cy="4964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67340" b="1138"/>
          <a:stretch/>
        </p:blipFill>
        <p:spPr bwMode="auto">
          <a:xfrm>
            <a:off x="7787371" y="1065538"/>
            <a:ext cx="2893879" cy="4964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22357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260811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742950" indent="-742950">
              <a:buFont typeface="+mj-lt"/>
              <a:buAutoNum type="arabicPeriod" startAt="4"/>
            </a:pPr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Delete note.</a:t>
            </a:r>
            <a:endParaRPr lang="en-US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499" y="1068537"/>
            <a:ext cx="2850257" cy="4974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22357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50168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50111"/>
          <a:stretch/>
        </p:blipFill>
        <p:spPr bwMode="auto">
          <a:xfrm>
            <a:off x="7847601" y="1070561"/>
            <a:ext cx="2834092" cy="4972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742950" indent="-742950">
              <a:buFont typeface="+mj-lt"/>
              <a:buAutoNum type="arabicPeriod" startAt="4"/>
            </a:pPr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 startAt="3"/>
            </a:pPr>
            <a:r>
              <a:rPr lang="en-US" dirty="0" smtClean="0"/>
              <a:t>See the full list of the added notes</a:t>
            </a:r>
            <a:endParaRPr lang="en-US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500" r="50659"/>
          <a:stretch/>
        </p:blipFill>
        <p:spPr bwMode="auto">
          <a:xfrm>
            <a:off x="7847601" y="1070561"/>
            <a:ext cx="2834091" cy="4972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22357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320342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742950" indent="-742950">
              <a:buFont typeface="+mj-lt"/>
              <a:buAutoNum type="arabicPeriod" startAt="4"/>
            </a:pPr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If the user wants to see the body of a specific note</a:t>
            </a:r>
          </a:p>
          <a:p>
            <a:endParaRPr lang="en-US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486" r="50428"/>
          <a:stretch/>
        </p:blipFill>
        <p:spPr bwMode="auto">
          <a:xfrm>
            <a:off x="7804680" y="980659"/>
            <a:ext cx="2919933" cy="508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50538" t="616"/>
          <a:stretch/>
        </p:blipFill>
        <p:spPr bwMode="auto">
          <a:xfrm>
            <a:off x="7804680" y="980659"/>
            <a:ext cx="2919933" cy="508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22357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695146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What is BrailleType ?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Motivation, objective and main idea 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Sub applications.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Programming techniques.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Future Work  </a:t>
            </a:r>
          </a:p>
          <a:p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18365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-1" r="2297"/>
          <a:stretch/>
        </p:blipFill>
        <p:spPr bwMode="auto">
          <a:xfrm>
            <a:off x="7837658" y="976512"/>
            <a:ext cx="2905400" cy="519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742950" indent="-742950">
              <a:buFont typeface="+mj-lt"/>
              <a:buAutoNum type="arabicPeriod" startAt="5"/>
            </a:pPr>
            <a:r>
              <a:rPr lang="en-US" dirty="0" smtClean="0"/>
              <a:t>Reminder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This application allows the user to set a time date-based reminder</a:t>
            </a:r>
            <a:r>
              <a:rPr lang="en-US" dirty="0" smtClean="0"/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First option is Add Reminder 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User enters the reminder title, year, month, day, hour and minutes.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235" y="976513"/>
            <a:ext cx="2956823" cy="519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22357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275301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742950" indent="-742950">
              <a:buFont typeface="+mj-lt"/>
              <a:buAutoNum type="arabicPeriod" startAt="5"/>
            </a:pPr>
            <a:r>
              <a:rPr lang="en-US" dirty="0" smtClean="0"/>
              <a:t>Reminder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When the selected time is reached, the user will hear a tone and the note will be spoken out and displayed on the screen. 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endParaRPr lang="en-US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214" y="1040537"/>
            <a:ext cx="2956866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22357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0141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742950" indent="-742950">
              <a:buFont typeface="+mj-lt"/>
              <a:buAutoNum type="arabicPeriod" startAt="5"/>
            </a:pPr>
            <a:r>
              <a:rPr lang="en-US" dirty="0" smtClean="0"/>
              <a:t>Reminder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Second option is Delete Reminder.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Third option is to see full list of all added reminders. User can select a reminder to update it’s date or time. 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/>
          </a:p>
          <a:p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0667" y="962024"/>
            <a:ext cx="2927959" cy="521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0667" y="988527"/>
            <a:ext cx="2958353" cy="521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22357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275301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742950" indent="-742950">
              <a:buFont typeface="+mj-lt"/>
              <a:buAutoNum type="arabicPeriod" startAt="6"/>
            </a:pPr>
            <a:r>
              <a:rPr lang="en-US" dirty="0" smtClean="0"/>
              <a:t>Chat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</a:pPr>
            <a:r>
              <a:rPr lang="en-US" sz="2600" dirty="0" smtClean="0"/>
              <a:t>This application supports the basic functionalities of a chatting system.</a:t>
            </a:r>
          </a:p>
          <a:p>
            <a:pPr>
              <a:lnSpc>
                <a:spcPct val="160000"/>
              </a:lnSpc>
            </a:pPr>
            <a:r>
              <a:rPr lang="en-US" sz="2600" dirty="0" smtClean="0"/>
              <a:t>These include log in, sign up, add new friend, chat with friends, accept or decline requests, show online and offline friends and get notifications when a new message is received. </a:t>
            </a:r>
          </a:p>
          <a:p>
            <a:pPr>
              <a:lnSpc>
                <a:spcPct val="160000"/>
              </a:lnSpc>
            </a:pPr>
            <a:r>
              <a:rPr lang="en-US" sz="2600" dirty="0" smtClean="0"/>
              <a:t>This application supports 2 modes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Normal mode. 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Special mode. </a:t>
            </a:r>
          </a:p>
          <a:p>
            <a:pPr>
              <a:lnSpc>
                <a:spcPct val="160000"/>
              </a:lnSpc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025410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Normal Mode</a:t>
            </a:r>
            <a:endParaRPr lang="en-US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5348" y="1017223"/>
            <a:ext cx="2812651" cy="5039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5348" y="1017223"/>
            <a:ext cx="2883224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 rotWithShape="1">
          <a:blip r:embed="rId4" cstate="print"/>
          <a:srcRect l="1010" t="854" r="1231"/>
          <a:stretch/>
        </p:blipFill>
        <p:spPr bwMode="auto">
          <a:xfrm>
            <a:off x="7855348" y="1076857"/>
            <a:ext cx="2812651" cy="4979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22357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414411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Mode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If user chooses the special mode he will be asked to choose between Login or register options</a:t>
            </a:r>
            <a:r>
              <a:rPr lang="en-US" dirty="0" smtClean="0"/>
              <a:t>.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After the user logs in he will have 4 main sliding screens to choose from 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666028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703321" cy="1600200"/>
          </a:xfrm>
        </p:spPr>
        <p:txBody>
          <a:bodyPr anchor="ctr"/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Friends List</a:t>
            </a:r>
            <a:endParaRPr lang="en-US" dirty="0"/>
          </a:p>
        </p:txBody>
      </p:sp>
      <p:pic>
        <p:nvPicPr>
          <p:cNvPr id="5" name="Picture 2"/>
          <p:cNvPicPr preferRelativeResize="0">
            <a:picLocks noChangeArrowheads="1"/>
          </p:cNvPicPr>
          <p:nvPr/>
        </p:nvPicPr>
        <p:blipFill rotWithShape="1">
          <a:blip r:embed="rId2" cstate="print"/>
          <a:srcRect t="569" r="51180"/>
          <a:stretch/>
        </p:blipFill>
        <p:spPr bwMode="auto">
          <a:xfrm>
            <a:off x="7832034" y="1073426"/>
            <a:ext cx="2939253" cy="4991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 preferRelativeResize="0">
            <a:picLocks noGrp="1" noChangeArrowheads="1"/>
          </p:cNvPicPr>
          <p:nvPr>
            <p:ph idx="1"/>
          </p:nvPr>
        </p:nvPicPr>
        <p:blipFill rotWithShape="1">
          <a:blip r:embed="rId2" cstate="print"/>
          <a:srcRect l="49572" t="636"/>
          <a:stretch/>
        </p:blipFill>
        <p:spPr bwMode="auto">
          <a:xfrm>
            <a:off x="7792278" y="1071772"/>
            <a:ext cx="2939254" cy="498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22357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40175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703321" cy="1600200"/>
          </a:xfrm>
        </p:spPr>
        <p:txBody>
          <a:bodyPr anchor="ctr"/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Friends List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r="52468"/>
          <a:stretch/>
        </p:blipFill>
        <p:spPr bwMode="auto">
          <a:xfrm>
            <a:off x="7797762" y="1033159"/>
            <a:ext cx="2933769" cy="502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48713"/>
          <a:stretch/>
        </p:blipFill>
        <p:spPr bwMode="auto">
          <a:xfrm>
            <a:off x="7797762" y="1033159"/>
            <a:ext cx="2933769" cy="502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22357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382938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703321" cy="1600200"/>
          </a:xfrm>
        </p:spPr>
        <p:txBody>
          <a:bodyPr anchor="ctr"/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Friends List</a:t>
            </a:r>
            <a:endParaRPr lang="en-US" dirty="0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73246" y="1058529"/>
            <a:ext cx="2835810" cy="499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22357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543043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703321" cy="1600200"/>
          </a:xfrm>
        </p:spPr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en-US" dirty="0" smtClean="0"/>
              <a:t>Add New Friend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48588" t="460" r="1412"/>
          <a:stretch/>
        </p:blipFill>
        <p:spPr bwMode="auto">
          <a:xfrm>
            <a:off x="7814222" y="1025834"/>
            <a:ext cx="2900849" cy="5100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825" r="53260"/>
          <a:stretch/>
        </p:blipFill>
        <p:spPr bwMode="auto">
          <a:xfrm>
            <a:off x="7814223" y="1044504"/>
            <a:ext cx="2900848" cy="508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22357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61724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BrailleType?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It’s </a:t>
            </a:r>
            <a:r>
              <a:rPr lang="en-US" dirty="0"/>
              <a:t>an Android Application that targets </a:t>
            </a:r>
            <a:r>
              <a:rPr lang="en-US" dirty="0" smtClean="0"/>
              <a:t>visually impaired </a:t>
            </a:r>
            <a:r>
              <a:rPr lang="en-US" dirty="0"/>
              <a:t>people.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It </a:t>
            </a:r>
            <a:r>
              <a:rPr lang="en-US" dirty="0"/>
              <a:t>provides 6 sub applications and supports Arabic and English.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It allows users to type on touch screens using the Braille alphabet much in the same way they use it for reading. </a:t>
            </a:r>
          </a:p>
        </p:txBody>
      </p:sp>
    </p:spTree>
    <p:extLst>
      <p:ext uri="{BB962C8B-B14F-4D97-AF65-F5344CB8AC3E}">
        <p14:creationId xmlns="" xmlns:p14="http://schemas.microsoft.com/office/powerpoint/2010/main" val="518365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97" t="204" b="1626"/>
          <a:stretch/>
        </p:blipFill>
        <p:spPr bwMode="auto">
          <a:xfrm>
            <a:off x="7847327" y="1070266"/>
            <a:ext cx="2834640" cy="5018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41" t="610" r="1892" b="1423"/>
          <a:stretch/>
        </p:blipFill>
        <p:spPr bwMode="auto">
          <a:xfrm>
            <a:off x="7847327" y="1070266"/>
            <a:ext cx="2834640" cy="5018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703321" cy="1600200"/>
          </a:xfrm>
        </p:spPr>
        <p:txBody>
          <a:bodyPr/>
          <a:lstStyle/>
          <a:p>
            <a:pPr marL="742950" indent="-742950">
              <a:buFont typeface="+mj-lt"/>
              <a:buAutoNum type="arabicPeriod" startAt="3"/>
            </a:pPr>
            <a:r>
              <a:rPr lang="en-US" dirty="0" smtClean="0"/>
              <a:t>Friends Requests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22357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441123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703321" cy="1600200"/>
          </a:xfrm>
        </p:spPr>
        <p:txBody>
          <a:bodyPr anchor="ctr"/>
          <a:lstStyle/>
          <a:p>
            <a:pPr marL="742950" indent="-742950">
              <a:buFont typeface="+mj-lt"/>
              <a:buAutoNum type="arabicPeriod" startAt="4"/>
            </a:pPr>
            <a:r>
              <a:rPr lang="en-US" dirty="0" smtClean="0"/>
              <a:t>Logout </a:t>
            </a:r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4481" y="1062279"/>
            <a:ext cx="2960332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22357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63958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Programming Techniques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890602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Text-To-Speech </a:t>
            </a:r>
            <a:r>
              <a:rPr lang="en-US" dirty="0"/>
              <a:t>Synthesizer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cs typeface="Times New Roman" pitchFamily="18" charset="0"/>
              </a:rPr>
              <a:t>The Android platform includes a Text-to-Speech (TTS) capability which enables an Android device to "speak" text in various languages</a:t>
            </a:r>
            <a:r>
              <a:rPr lang="en-US" dirty="0" smtClean="0">
                <a:cs typeface="Times New Roman" pitchFamily="18" charset="0"/>
              </a:rPr>
              <a:t>.</a:t>
            </a:r>
            <a:endParaRPr lang="en-US" dirty="0"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cs typeface="Times New Roman" pitchFamily="18" charset="0"/>
              </a:rPr>
              <a:t>But, Arabic is not supported so we used SVOX library (trial version). 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233420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en-US" dirty="0" smtClean="0"/>
              <a:t>Android </a:t>
            </a:r>
            <a:r>
              <a:rPr lang="en-US" dirty="0"/>
              <a:t>Accelerometer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cs typeface="Times New Roman" pitchFamily="18" charset="0"/>
              </a:rPr>
              <a:t> The Android platform supports three types of sensors. In our application, we use the motion sensors in 2 ways  </a:t>
            </a:r>
          </a:p>
          <a:p>
            <a:pPr>
              <a:lnSpc>
                <a:spcPct val="150000"/>
              </a:lnSpc>
            </a:pPr>
            <a:endParaRPr lang="en-US" dirty="0"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426169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805217" y="0"/>
            <a:ext cx="6751499" cy="7680960"/>
            <a:chOff x="3591954" y="-145143"/>
            <a:chExt cx="6751499" cy="768096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1954" y="-145143"/>
              <a:ext cx="6751499" cy="768096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4561" y="1045028"/>
              <a:ext cx="2828925" cy="50292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7050" y="0"/>
              <a:ext cx="3983949" cy="6858000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6400311" y="145143"/>
            <a:ext cx="3983949" cy="6858000"/>
            <a:chOff x="9294278" y="145143"/>
            <a:chExt cx="3983949" cy="68580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53264" y="1180737"/>
              <a:ext cx="2828925" cy="50292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94278" y="145143"/>
              <a:ext cx="3983949" cy="6858000"/>
            </a:xfrm>
            <a:prstGeom prst="rect">
              <a:avLst/>
            </a:prstGeom>
          </p:spPr>
        </p:pic>
      </p:grp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SHAKE!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lvl="1" indent="-342900">
              <a:buFont typeface="+mj-lt"/>
              <a:buAutoNum type="arabicPeriod"/>
            </a:pPr>
            <a:r>
              <a:rPr lang="en-US" sz="1600" dirty="0" smtClean="0">
                <a:solidFill>
                  <a:schemeClr val="bg2"/>
                </a:solidFill>
              </a:rPr>
              <a:t>Shaking </a:t>
            </a:r>
            <a:r>
              <a:rPr lang="en-US" sz="1600" dirty="0">
                <a:solidFill>
                  <a:schemeClr val="bg2"/>
                </a:solidFill>
              </a:rPr>
              <a:t>the mobile on the x-axis will allow the user to switch between Arabic and English when typing.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597449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2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5723565" y="-356226"/>
            <a:ext cx="6946417" cy="7840614"/>
            <a:chOff x="3630088" y="-491307"/>
            <a:chExt cx="6946417" cy="7840614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2059" y="1014550"/>
              <a:ext cx="2828925" cy="5029200"/>
            </a:xfrm>
            <a:prstGeom prst="rect">
              <a:avLst/>
            </a:prstGeom>
          </p:spPr>
        </p:pic>
        <p:grpSp>
          <p:nvGrpSpPr>
            <p:cNvPr id="35" name="Group 34"/>
            <p:cNvGrpSpPr/>
            <p:nvPr/>
          </p:nvGrpSpPr>
          <p:grpSpPr>
            <a:xfrm>
              <a:off x="3630088" y="-491307"/>
              <a:ext cx="6946417" cy="7840614"/>
              <a:chOff x="3542851" y="-822960"/>
              <a:chExt cx="6946417" cy="7840614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t="85223"/>
              <a:stretch/>
            </p:blipFill>
            <p:spPr>
              <a:xfrm>
                <a:off x="3542851" y="5882637"/>
                <a:ext cx="6751499" cy="1135017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0939"/>
              <a:stretch/>
            </p:blipFill>
            <p:spPr>
              <a:xfrm>
                <a:off x="7852055" y="-822960"/>
                <a:ext cx="2637213" cy="7680960"/>
              </a:xfrm>
              <a:prstGeom prst="rect">
                <a:avLst/>
              </a:prstGeom>
            </p:spPr>
          </p:pic>
          <p:pic>
            <p:nvPicPr>
              <p:cNvPr id="39" name="Picture 38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r="85307"/>
              <a:stretch/>
            </p:blipFill>
            <p:spPr>
              <a:xfrm>
                <a:off x="3594511" y="-790307"/>
                <a:ext cx="992004" cy="7680960"/>
              </a:xfrm>
              <a:prstGeom prst="rect">
                <a:avLst/>
              </a:prstGeom>
            </p:spPr>
          </p:pic>
        </p:grp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4429" y="-40639"/>
              <a:ext cx="3983949" cy="6858000"/>
            </a:xfrm>
            <a:prstGeom prst="rect">
              <a:avLst/>
            </a:prstGeom>
          </p:spPr>
        </p:pic>
      </p:grpSp>
      <p:grpSp>
        <p:nvGrpSpPr>
          <p:cNvPr id="40" name="Group 39"/>
          <p:cNvGrpSpPr/>
          <p:nvPr/>
        </p:nvGrpSpPr>
        <p:grpSpPr>
          <a:xfrm>
            <a:off x="6408023" y="58879"/>
            <a:ext cx="3983949" cy="6858000"/>
            <a:chOff x="-302201" y="-47174"/>
            <a:chExt cx="3983949" cy="6858000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311" y="1014550"/>
              <a:ext cx="2828925" cy="5029200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02201" y="-47174"/>
              <a:ext cx="3983949" cy="6858000"/>
            </a:xfrm>
            <a:prstGeom prst="rect">
              <a:avLst/>
            </a:prstGeom>
          </p:spPr>
        </p:pic>
      </p:grpSp>
      <p:sp>
        <p:nvSpPr>
          <p:cNvPr id="43" name="Title 4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SHAKE!</a:t>
            </a:r>
            <a:endParaRPr lang="en-US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Shaking </a:t>
            </a:r>
            <a:r>
              <a:rPr lang="en-US" dirty="0"/>
              <a:t>the mobile on the z-axis will allow user to switch between letters and numbers.</a:t>
            </a:r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893019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3"/>
            </a:pPr>
            <a:r>
              <a:rPr lang="en-US" dirty="0" smtClean="0"/>
              <a:t>Gestures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We created these two patterns using </a:t>
            </a:r>
            <a:r>
              <a:rPr lang="en-US" dirty="0" smtClean="0"/>
              <a:t>GestureBuilder: </a:t>
            </a:r>
            <a:endParaRPr lang="en-US" dirty="0"/>
          </a:p>
          <a:p>
            <a:endParaRPr lang="en-US" dirty="0"/>
          </a:p>
        </p:txBody>
      </p:sp>
      <p:pic>
        <p:nvPicPr>
          <p:cNvPr id="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539" y="1073426"/>
            <a:ext cx="2835965" cy="4982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22357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399645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3"/>
            </a:pPr>
            <a:r>
              <a:rPr lang="en-US" dirty="0" smtClean="0"/>
              <a:t>Gestures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When the user wants to choose between two options he must draw a line or a circle . </a:t>
            </a:r>
          </a:p>
        </p:txBody>
      </p:sp>
    </p:spTree>
    <p:extLst>
      <p:ext uri="{BB962C8B-B14F-4D97-AF65-F5344CB8AC3E}">
        <p14:creationId xmlns="" xmlns:p14="http://schemas.microsoft.com/office/powerpoint/2010/main" val="24711666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821" y="1049482"/>
            <a:ext cx="2828925" cy="502920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748149" y="3755572"/>
            <a:ext cx="1611086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820" y="1049482"/>
            <a:ext cx="2828925" cy="5029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310" y="0"/>
            <a:ext cx="3983949" cy="6858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235" y="5222421"/>
            <a:ext cx="3048000" cy="28003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779517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7.40741E-7 L -0.13177 -0.162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89" y="-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177 -0.1625 L -0.03033 -0.16574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5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33 -0.16574 L -4.58333E-6 -7.40741E-7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0" y="8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high percentage of visually impaired people around the world and in Palestine specially. 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emergence of touch screens recently which made it much more difficult for blind people to use phones.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experience one can gain while developing a mobile application.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3424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130" y="1049482"/>
            <a:ext cx="2828925" cy="50292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637822" y="3234912"/>
            <a:ext cx="1737540" cy="1746168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130" y="1049482"/>
            <a:ext cx="2828925" cy="502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619" y="0"/>
            <a:ext cx="3983949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664" y="4934323"/>
            <a:ext cx="3048000" cy="45964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19693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7037E-7 L -0.10221 -0.308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17" y="-15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21 -0.3088 C -0.06263 -0.3088 -0.03034 -0.25278 -0.03034 -0.1838 C -0.03034 -0.11482 -0.06263 -0.0588 -0.10221 -0.0588 C -0.14179 -0.0588 -0.17396 -0.11482 -0.17396 -0.1838 C -0.17396 -0.25278 -0.14179 -0.3088 -0.10221 -0.3088 Z " pathEditMode="relative" rAng="0" ptsTypes="AAAAA">
                                      <p:cBhvr>
                                        <p:cTn id="9" dur="2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21 -0.3088 L -1.875E-6 3.7037E-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4" y="15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3"/>
            </a:pPr>
            <a:r>
              <a:rPr lang="en-US" dirty="0" smtClean="0"/>
              <a:t>Gestures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When the user wants to choose between more than one option, he must slide between the options .</a:t>
            </a:r>
          </a:p>
        </p:txBody>
      </p:sp>
    </p:spTree>
    <p:extLst>
      <p:ext uri="{BB962C8B-B14F-4D97-AF65-F5344CB8AC3E}">
        <p14:creationId xmlns="" xmlns:p14="http://schemas.microsoft.com/office/powerpoint/2010/main" val="3974485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475" y="1051560"/>
            <a:ext cx="2828925" cy="502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400" y="1051560"/>
            <a:ext cx="2828925" cy="5029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1431"/>
          <a:stretch/>
        </p:blipFill>
        <p:spPr>
          <a:xfrm>
            <a:off x="7512627" y="-34766"/>
            <a:ext cx="4716812" cy="689276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964" y="0"/>
            <a:ext cx="3983949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889" y="5222421"/>
            <a:ext cx="3048000" cy="28003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99073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7.40741E-7 L -0.03034 -0.16574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3" y="-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L -0.23073 -0.00093 " pathEditMode="relative" rAng="0" ptsTypes="AA">
                                      <p:cBhvr>
                                        <p:cTn id="9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36" y="-4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34 -0.16574 L -0.13177 -0.1625 " pathEditMode="relative" rAng="0" ptsTypes="AA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78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177 -0.1625 L 6.25E-7 -7.40741E-7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0" y="7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476" y="1051560"/>
            <a:ext cx="2828925" cy="502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401" y="1051560"/>
            <a:ext cx="2828925" cy="5029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1431"/>
          <a:stretch/>
        </p:blipFill>
        <p:spPr>
          <a:xfrm>
            <a:off x="7512627" y="-34766"/>
            <a:ext cx="4716812" cy="68927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965" y="0"/>
            <a:ext cx="3983949" cy="685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889" y="5222421"/>
            <a:ext cx="3048000" cy="28003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05255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7.40741E-7 L -0.03034 -0.16574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3" y="-8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L -0.22982 0.00069 " pathEditMode="relative" rAng="0" ptsTypes="AA">
                                      <p:cBhvr>
                                        <p:cTn id="9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97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34 -0.16574 L -0.13177 -0.1625 " pathEditMode="relative" rAng="0" ptsTypes="AA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78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177 -0.1625 L 6.25E-7 -7.40741E-7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476" y="1051560"/>
            <a:ext cx="2828925" cy="502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401" y="1051560"/>
            <a:ext cx="2828925" cy="5029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1431"/>
          <a:stretch/>
        </p:blipFill>
        <p:spPr>
          <a:xfrm>
            <a:off x="7512627" y="-34766"/>
            <a:ext cx="4716812" cy="68927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965" y="0"/>
            <a:ext cx="3983949" cy="685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889" y="5222421"/>
            <a:ext cx="3048000" cy="28003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279160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7.40741E-7 L -0.03034 -0.16574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3" y="-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L -0.23073 -0.00093 " pathEditMode="relative" rAng="0" ptsTypes="AA">
                                      <p:cBhvr>
                                        <p:cTn id="9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36" y="-4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34 -0.16574 L -0.13177 -0.1625 " pathEditMode="relative" rAng="0" ptsTypes="AA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78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177 -0.1625 L 6.25E-7 -7.40741E-7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0" y="7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3"/>
            </a:pPr>
            <a:r>
              <a:rPr lang="en-US" dirty="0" smtClean="0"/>
              <a:t>Gestures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When the user wants to select an element from a list he must swipe the screen from bottom to top then type the element name.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626057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475" y="1045028"/>
            <a:ext cx="2828925" cy="502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474" y="6006193"/>
            <a:ext cx="2828925" cy="5029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8030"/>
          <a:stretch/>
        </p:blipFill>
        <p:spPr>
          <a:xfrm>
            <a:off x="-1" y="6037118"/>
            <a:ext cx="12167757" cy="8208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964" y="0"/>
            <a:ext cx="3983949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233" y="5875566"/>
            <a:ext cx="3048000" cy="44005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276002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-0.13178 -0.162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89" y="-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178 -0.1625 L -0.13894 -0.47848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-1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894 -0.47848 L 5E-6 3.7037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0" y="2391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-0.00052 -0.72176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36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474" y="1034145"/>
            <a:ext cx="2828925" cy="502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411" y="1012372"/>
            <a:ext cx="2828925" cy="50292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859857" y="5222421"/>
            <a:ext cx="627529" cy="640080"/>
            <a:chOff x="6344837" y="4668977"/>
            <a:chExt cx="627529" cy="640080"/>
          </a:xfrm>
        </p:grpSpPr>
        <p:sp>
          <p:nvSpPr>
            <p:cNvPr id="10" name="Oval 9"/>
            <p:cNvSpPr/>
            <p:nvPr/>
          </p:nvSpPr>
          <p:spPr>
            <a:xfrm>
              <a:off x="6384603" y="4715895"/>
              <a:ext cx="544286" cy="555172"/>
            </a:xfrm>
            <a:prstGeom prst="ellipse">
              <a:avLst/>
            </a:prstGeom>
            <a:solidFill>
              <a:srgbClr val="DD4F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6344837" y="4668977"/>
              <a:ext cx="627529" cy="640080"/>
            </a:xfrm>
            <a:prstGeom prst="ellipse">
              <a:avLst/>
            </a:prstGeom>
            <a:noFill/>
            <a:ln>
              <a:solidFill>
                <a:srgbClr val="DD4F1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964" y="0"/>
            <a:ext cx="3983949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889" y="5222421"/>
            <a:ext cx="3048000" cy="28003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933064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7.40741E-7 L -0.18398 -0.012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6" y="-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399 -0.0125 L 6.25E-7 -7.40741E-7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4"/>
            </a:pPr>
            <a:r>
              <a:rPr lang="en-US" dirty="0" smtClean="0"/>
              <a:t>Overriding </a:t>
            </a:r>
            <a:r>
              <a:rPr lang="en-US" dirty="0"/>
              <a:t>the volume buttons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Android gives the ability to override hardware buttons. We overrode the volume buttons so that: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0" dirty="0"/>
              <a:t>Double pressing the volume-down button will cause the Text-To-Speech engine to repeat the last spoken sentence in case user didn’t hear it well.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0" dirty="0" smtClean="0"/>
              <a:t>Double </a:t>
            </a:r>
            <a:r>
              <a:rPr lang="en-US" sz="2000" b="0" dirty="0"/>
              <a:t>pressing the volume-up button will cause the text-to-speech synthesizer to speak what is inside the input field</a:t>
            </a:r>
            <a:r>
              <a:rPr lang="en-US" dirty="0"/>
              <a:t>. 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919546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5"/>
            </a:pPr>
            <a:r>
              <a:rPr lang="en-US" dirty="0"/>
              <a:t>Future 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Our future work is to improve this project more and to carry it out into the business world.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basic idea of our project which is typing in Braille can be extended to let blind people use different applications of smart phones regardless of their disability.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826941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8411" y="2207524"/>
            <a:ext cx="4175175" cy="3108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3042" y="2481844"/>
            <a:ext cx="3665914" cy="256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01887" y="3266704"/>
            <a:ext cx="6588224" cy="99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969205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446" y="322589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/>
              <a:t>Demo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879673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002" y="880406"/>
            <a:ext cx="2931795" cy="52120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573" y="891797"/>
            <a:ext cx="2931795" cy="52120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572" y="891797"/>
            <a:ext cx="2931795" cy="52120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43" y="891797"/>
            <a:ext cx="2931795" cy="521208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11480" y="457200"/>
            <a:ext cx="3483864" cy="1600200"/>
          </a:xfrm>
        </p:spPr>
        <p:txBody>
          <a:bodyPr anchor="ctr"/>
          <a:lstStyle/>
          <a:p>
            <a:r>
              <a:rPr lang="en-US" dirty="0" smtClean="0"/>
              <a:t>Multi touch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861" y="891797"/>
            <a:ext cx="2931795" cy="521208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214606" y="2378208"/>
            <a:ext cx="2795156" cy="3576278"/>
            <a:chOff x="7214606" y="2378208"/>
            <a:chExt cx="2795156" cy="3576278"/>
          </a:xfrm>
        </p:grpSpPr>
        <p:grpSp>
          <p:nvGrpSpPr>
            <p:cNvPr id="11" name="Group 10"/>
            <p:cNvGrpSpPr/>
            <p:nvPr/>
          </p:nvGrpSpPr>
          <p:grpSpPr>
            <a:xfrm>
              <a:off x="7505395" y="2750274"/>
              <a:ext cx="2213579" cy="640080"/>
              <a:chOff x="7291330" y="1417320"/>
              <a:chExt cx="2213579" cy="640080"/>
            </a:xfrm>
          </p:grpSpPr>
          <p:sp>
            <p:nvSpPr>
              <p:cNvPr id="21" name="Oval 20"/>
              <p:cNvSpPr>
                <a:spLocks noChangeAspect="1"/>
              </p:cNvSpPr>
              <p:nvPr/>
            </p:nvSpPr>
            <p:spPr>
              <a:xfrm>
                <a:off x="7291330" y="1417320"/>
                <a:ext cx="627529" cy="640080"/>
              </a:xfrm>
              <a:prstGeom prst="ellipse">
                <a:avLst/>
              </a:prstGeom>
              <a:noFill/>
              <a:ln>
                <a:solidFill>
                  <a:srgbClr val="0C7BD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>
                <a:spLocks noChangeAspect="1"/>
              </p:cNvSpPr>
              <p:nvPr/>
            </p:nvSpPr>
            <p:spPr>
              <a:xfrm>
                <a:off x="8877380" y="1417320"/>
                <a:ext cx="627529" cy="640080"/>
              </a:xfrm>
              <a:prstGeom prst="ellipse">
                <a:avLst/>
              </a:prstGeom>
              <a:noFill/>
              <a:ln>
                <a:solidFill>
                  <a:srgbClr val="0C7BD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7505395" y="3864344"/>
              <a:ext cx="2213579" cy="640080"/>
              <a:chOff x="7291330" y="1417320"/>
              <a:chExt cx="2213579" cy="640080"/>
            </a:xfrm>
          </p:grpSpPr>
          <p:sp>
            <p:nvSpPr>
              <p:cNvPr id="19" name="Oval 18"/>
              <p:cNvSpPr>
                <a:spLocks noChangeAspect="1"/>
              </p:cNvSpPr>
              <p:nvPr/>
            </p:nvSpPr>
            <p:spPr>
              <a:xfrm>
                <a:off x="7291330" y="1417320"/>
                <a:ext cx="627529" cy="640080"/>
              </a:xfrm>
              <a:prstGeom prst="ellipse">
                <a:avLst/>
              </a:prstGeom>
              <a:noFill/>
              <a:ln>
                <a:solidFill>
                  <a:srgbClr val="0C7BD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>
                <a:spLocks noChangeAspect="1"/>
              </p:cNvSpPr>
              <p:nvPr/>
            </p:nvSpPr>
            <p:spPr>
              <a:xfrm>
                <a:off x="8877380" y="1417320"/>
                <a:ext cx="627529" cy="640080"/>
              </a:xfrm>
              <a:prstGeom prst="ellipse">
                <a:avLst/>
              </a:prstGeom>
              <a:noFill/>
              <a:ln>
                <a:solidFill>
                  <a:srgbClr val="0C7BD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7505395" y="4978415"/>
              <a:ext cx="2213579" cy="640080"/>
              <a:chOff x="7291330" y="1417320"/>
              <a:chExt cx="2213579" cy="640080"/>
            </a:xfrm>
          </p:grpSpPr>
          <p:sp>
            <p:nvSpPr>
              <p:cNvPr id="17" name="Oval 16"/>
              <p:cNvSpPr>
                <a:spLocks noChangeAspect="1"/>
              </p:cNvSpPr>
              <p:nvPr/>
            </p:nvSpPr>
            <p:spPr>
              <a:xfrm>
                <a:off x="7291330" y="1417320"/>
                <a:ext cx="627529" cy="640080"/>
              </a:xfrm>
              <a:prstGeom prst="ellipse">
                <a:avLst/>
              </a:prstGeom>
              <a:noFill/>
              <a:ln>
                <a:solidFill>
                  <a:srgbClr val="0C7BD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>
                <a:spLocks noChangeAspect="1"/>
              </p:cNvSpPr>
              <p:nvPr/>
            </p:nvSpPr>
            <p:spPr>
              <a:xfrm>
                <a:off x="8877380" y="1417320"/>
                <a:ext cx="627529" cy="640080"/>
              </a:xfrm>
              <a:prstGeom prst="ellipse">
                <a:avLst/>
              </a:prstGeom>
              <a:noFill/>
              <a:ln>
                <a:solidFill>
                  <a:srgbClr val="0C7BD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4" name="Straight Connector 13"/>
            <p:cNvCxnSpPr/>
            <p:nvPr/>
          </p:nvCxnSpPr>
          <p:spPr>
            <a:xfrm>
              <a:off x="7214607" y="3595308"/>
              <a:ext cx="279515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612183" y="2378208"/>
              <a:ext cx="0" cy="357627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214606" y="4727422"/>
              <a:ext cx="279515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7549869" y="2809708"/>
            <a:ext cx="2136388" cy="1666722"/>
            <a:chOff x="7540964" y="2797112"/>
            <a:chExt cx="2136388" cy="1666722"/>
          </a:xfrm>
        </p:grpSpPr>
        <p:sp>
          <p:nvSpPr>
            <p:cNvPr id="24" name="Oval 23"/>
            <p:cNvSpPr/>
            <p:nvPr/>
          </p:nvSpPr>
          <p:spPr>
            <a:xfrm>
              <a:off x="7540964" y="2797112"/>
              <a:ext cx="544286" cy="555172"/>
            </a:xfrm>
            <a:prstGeom prst="ellipse">
              <a:avLst/>
            </a:prstGeom>
            <a:solidFill>
              <a:srgbClr val="0C7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9133066" y="3908662"/>
              <a:ext cx="544286" cy="555172"/>
            </a:xfrm>
            <a:prstGeom prst="ellipse">
              <a:avLst/>
            </a:prstGeom>
            <a:solidFill>
              <a:srgbClr val="0C7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7547016" y="3908662"/>
              <a:ext cx="544286" cy="555172"/>
            </a:xfrm>
            <a:prstGeom prst="ellipse">
              <a:avLst/>
            </a:prstGeom>
            <a:solidFill>
              <a:srgbClr val="0C7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Oval 26"/>
          <p:cNvSpPr/>
          <p:nvPr/>
        </p:nvSpPr>
        <p:spPr>
          <a:xfrm>
            <a:off x="7546440" y="2809708"/>
            <a:ext cx="544286" cy="555172"/>
          </a:xfrm>
          <a:prstGeom prst="ellipse">
            <a:avLst/>
          </a:prstGeom>
          <a:solidFill>
            <a:srgbClr val="0C7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7553284" y="2798920"/>
            <a:ext cx="2121229" cy="2797687"/>
            <a:chOff x="7556123" y="2782846"/>
            <a:chExt cx="2121229" cy="2797687"/>
          </a:xfrm>
          <a:solidFill>
            <a:srgbClr val="0C7BD4"/>
          </a:solidFill>
        </p:grpSpPr>
        <p:sp>
          <p:nvSpPr>
            <p:cNvPr id="29" name="Oval 28"/>
            <p:cNvSpPr/>
            <p:nvPr/>
          </p:nvSpPr>
          <p:spPr>
            <a:xfrm>
              <a:off x="9133066" y="5020869"/>
              <a:ext cx="544286" cy="5551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9133066" y="2798402"/>
              <a:ext cx="544286" cy="5551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9133066" y="3903950"/>
              <a:ext cx="544286" cy="5551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7556123" y="2782846"/>
              <a:ext cx="544286" cy="5551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7559966" y="5025361"/>
              <a:ext cx="544286" cy="5551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Oval 33"/>
          <p:cNvSpPr/>
          <p:nvPr/>
        </p:nvSpPr>
        <p:spPr>
          <a:xfrm>
            <a:off x="7543010" y="2810453"/>
            <a:ext cx="544286" cy="555172"/>
          </a:xfrm>
          <a:prstGeom prst="ellipse">
            <a:avLst/>
          </a:prstGeom>
          <a:solidFill>
            <a:srgbClr val="0C7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247" y="-205870"/>
            <a:ext cx="4143306" cy="71323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17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7" grpId="0" animBg="1"/>
      <p:bldP spid="27" grpId="1" animBg="1"/>
      <p:bldP spid="27" grpId="2" animBg="1"/>
      <p:bldP spid="34" grpId="0" animBg="1"/>
      <p:bldP spid="34" grpId="1" animBg="1"/>
      <p:bldP spid="34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2"/>
            </a:gs>
            <a:gs pos="0">
              <a:schemeClr val="bg1">
                <a:lumMod val="85000"/>
                <a:alpha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645638" cy="435133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Our application consists of 6 sub applications ordered in the same ordering of Braille Cells.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8082" y="1080658"/>
            <a:ext cx="2956866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540" y="83131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622460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Help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First application is the Help application that provides a full description of how the whole system works</a:t>
            </a:r>
            <a:r>
              <a:rPr lang="en-US" dirty="0" smtClean="0"/>
              <a:t>.</a:t>
            </a:r>
            <a:endParaRPr lang="en-US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Help is supported in Arabic and </a:t>
            </a:r>
            <a:r>
              <a:rPr lang="en-US" dirty="0" smtClean="0"/>
              <a:t>English.</a:t>
            </a:r>
            <a:endParaRPr lang="en-US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It comes in two versions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13409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r="50138"/>
          <a:stretch/>
        </p:blipFill>
        <p:spPr bwMode="auto">
          <a:xfrm>
            <a:off x="7847925" y="1040296"/>
            <a:ext cx="2833444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50760" r="1161"/>
          <a:stretch/>
        </p:blipFill>
        <p:spPr bwMode="auto">
          <a:xfrm>
            <a:off x="7865596" y="1040296"/>
            <a:ext cx="281577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Help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Full manual version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3" y="9105"/>
            <a:ext cx="398394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341172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Mix">
  <a:themeElements>
    <a:clrScheme name="Custom 561">
      <a:dk1>
        <a:sysClr val="windowText" lastClr="000000"/>
      </a:dk1>
      <a:lt1>
        <a:sysClr val="window" lastClr="FFFFFF"/>
      </a:lt1>
      <a:dk2>
        <a:srgbClr val="0E0600"/>
      </a:dk2>
      <a:lt2>
        <a:srgbClr val="FCF5EF"/>
      </a:lt2>
      <a:accent1>
        <a:srgbClr val="DD5900"/>
      </a:accent1>
      <a:accent2>
        <a:srgbClr val="FFB900"/>
      </a:accent2>
      <a:accent3>
        <a:srgbClr val="DC3C00"/>
      </a:accent3>
      <a:accent4>
        <a:srgbClr val="00BCF2"/>
      </a:accent4>
      <a:accent5>
        <a:srgbClr val="00B294"/>
      </a:accent5>
      <a:accent6>
        <a:srgbClr val="68217A"/>
      </a:accent6>
      <a:hlink>
        <a:srgbClr val="00BCF2"/>
      </a:hlink>
      <a:folHlink>
        <a:srgbClr val="68217A"/>
      </a:folHlink>
    </a:clrScheme>
    <a:fontScheme name="Custom 3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eate an Office Mix.potx" id="{4B7366DC-B74D-454D-9AF1-C5E1E2713A61}" vid="{D9FD2935-D4F2-4034-8F2D-E6786535C4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26494B6-1467-40D3-9D2C-6096235D25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561</TotalTime>
  <Words>798</Words>
  <Application>Microsoft Office PowerPoint</Application>
  <PresentationFormat>Custom</PresentationFormat>
  <Paragraphs>115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Mix</vt:lpstr>
      <vt:lpstr>Slide 1</vt:lpstr>
      <vt:lpstr>Outline</vt:lpstr>
      <vt:lpstr>What is BrailleType?</vt:lpstr>
      <vt:lpstr>Motivation</vt:lpstr>
      <vt:lpstr>Main Idea</vt:lpstr>
      <vt:lpstr>Multi touch </vt:lpstr>
      <vt:lpstr>Sub Applications</vt:lpstr>
      <vt:lpstr>Help</vt:lpstr>
      <vt:lpstr>Help</vt:lpstr>
      <vt:lpstr>Help</vt:lpstr>
      <vt:lpstr>SMS</vt:lpstr>
      <vt:lpstr>SMS</vt:lpstr>
      <vt:lpstr>SMS</vt:lpstr>
      <vt:lpstr>Phone Calls</vt:lpstr>
      <vt:lpstr>Notes</vt:lpstr>
      <vt:lpstr>Notes</vt:lpstr>
      <vt:lpstr>Notes</vt:lpstr>
      <vt:lpstr>Notes</vt:lpstr>
      <vt:lpstr>Notes</vt:lpstr>
      <vt:lpstr>Reminder</vt:lpstr>
      <vt:lpstr>Reminder</vt:lpstr>
      <vt:lpstr>Reminder</vt:lpstr>
      <vt:lpstr>Chat</vt:lpstr>
      <vt:lpstr>Normal Mode</vt:lpstr>
      <vt:lpstr>Special Mode</vt:lpstr>
      <vt:lpstr>Friends List</vt:lpstr>
      <vt:lpstr>Friends List</vt:lpstr>
      <vt:lpstr>Friends List</vt:lpstr>
      <vt:lpstr>Add New Friend</vt:lpstr>
      <vt:lpstr>Friends Requests</vt:lpstr>
      <vt:lpstr>Logout </vt:lpstr>
      <vt:lpstr>Programming Techniques</vt:lpstr>
      <vt:lpstr>Text-To-Speech Synthesizer </vt:lpstr>
      <vt:lpstr>Android Accelerometer </vt:lpstr>
      <vt:lpstr>SHAKE!</vt:lpstr>
      <vt:lpstr>SHAKE!</vt:lpstr>
      <vt:lpstr>Gestures</vt:lpstr>
      <vt:lpstr>Gestures</vt:lpstr>
      <vt:lpstr>Slide 39</vt:lpstr>
      <vt:lpstr>Slide 40</vt:lpstr>
      <vt:lpstr>Gestures</vt:lpstr>
      <vt:lpstr>Slide 42</vt:lpstr>
      <vt:lpstr>Slide 43</vt:lpstr>
      <vt:lpstr>Slide 44</vt:lpstr>
      <vt:lpstr>Gestures</vt:lpstr>
      <vt:lpstr>Slide 46</vt:lpstr>
      <vt:lpstr>Slide 47</vt:lpstr>
      <vt:lpstr>Overriding the volume buttons</vt:lpstr>
      <vt:lpstr>Future Work </vt:lpstr>
      <vt:lpstr>Demo</vt:lpstr>
      <vt:lpstr>Slide 51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BrailleType</dc:title>
  <dc:creator>Alaa</dc:creator>
  <cp:keywords/>
  <cp:lastModifiedBy>Dell</cp:lastModifiedBy>
  <cp:revision>62</cp:revision>
  <dcterms:created xsi:type="dcterms:W3CDTF">2014-12-17T16:40:41Z</dcterms:created>
  <dcterms:modified xsi:type="dcterms:W3CDTF">2014-12-23T08:28:51Z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TC043863139991</vt:lpwstr>
  </property>
</Properties>
</file>