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26"/>
  </p:notesMasterIdLst>
  <p:sldIdLst>
    <p:sldId id="257" r:id="rId2"/>
    <p:sldId id="258" r:id="rId3"/>
    <p:sldId id="277" r:id="rId4"/>
    <p:sldId id="306" r:id="rId5"/>
    <p:sldId id="287" r:id="rId6"/>
    <p:sldId id="288" r:id="rId7"/>
    <p:sldId id="292" r:id="rId8"/>
    <p:sldId id="293" r:id="rId9"/>
    <p:sldId id="294" r:id="rId10"/>
    <p:sldId id="289" r:id="rId11"/>
    <p:sldId id="280" r:id="rId12"/>
    <p:sldId id="295" r:id="rId13"/>
    <p:sldId id="261" r:id="rId14"/>
    <p:sldId id="296" r:id="rId15"/>
    <p:sldId id="297" r:id="rId16"/>
    <p:sldId id="299" r:id="rId17"/>
    <p:sldId id="300" r:id="rId18"/>
    <p:sldId id="298" r:id="rId19"/>
    <p:sldId id="301" r:id="rId20"/>
    <p:sldId id="302" r:id="rId21"/>
    <p:sldId id="303" r:id="rId22"/>
    <p:sldId id="304" r:id="rId23"/>
    <p:sldId id="305" r:id="rId24"/>
    <p:sldId id="26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138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5A8DD-2CA0-4777-A1EC-E9275C4F60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DAEE3-AAE7-41C5-808D-19F350A19D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852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DAEE3-AAE7-41C5-808D-19F350A19DC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34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890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95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154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5792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43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925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30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740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21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401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28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79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0487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64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942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25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FCB3D6-8CD7-41D1-A619-7D4DDD879EFC}" type="datetimeFigureOut">
              <a:rPr lang="en-US" smtClean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5A98E-F04A-44EA-8C4B-9E37D29C70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2972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l" defTabSz="457207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4572000"/>
            <a:ext cx="81534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Quadcopter</a:t>
            </a:r>
            <a:endParaRPr lang="en-US" sz="48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3048000"/>
            <a:ext cx="2971800" cy="17526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ea typeface="Segoe UI" pitchFamily="34" charset="0"/>
                <a:cs typeface="Segoe UI" pitchFamily="34" charset="0"/>
              </a:rPr>
              <a:t>Zaid Toffaha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ea typeface="Segoe UI" pitchFamily="34" charset="0"/>
                <a:cs typeface="Segoe UI" pitchFamily="34" charset="0"/>
              </a:rPr>
              <a:t>Amer </a:t>
            </a:r>
            <a:r>
              <a:rPr lang="en-US" sz="2400" b="1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ea typeface="Segoe UI" pitchFamily="34" charset="0"/>
                <a:cs typeface="Segoe UI" pitchFamily="34" charset="0"/>
              </a:rPr>
              <a:t>Z</a:t>
            </a:r>
            <a:r>
              <a:rPr lang="en-US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ea typeface="Segoe UI" pitchFamily="34" charset="0"/>
                <a:cs typeface="Segoe UI" pitchFamily="34" charset="0"/>
              </a:rPr>
              <a:t>aghdad</a:t>
            </a:r>
          </a:p>
          <a:p>
            <a:pPr marL="0" indent="0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 algn="ctr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6" name="Picture 2" descr="C:\Users\zaid\Desktop\Untitled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886" y="17971"/>
            <a:ext cx="2590800" cy="255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62602" y="2239372"/>
            <a:ext cx="339401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UI" pitchFamily="34" charset="0"/>
                <a:ea typeface="Segoe UI" pitchFamily="34" charset="0"/>
                <a:cs typeface="Segoe UI" pitchFamily="34" charset="0"/>
              </a:rPr>
              <a:t>Supervised by: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r"/>
            <a:r>
              <a:rPr lang="en-US" sz="320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itchFamily="34" charset="0"/>
                <a:ea typeface="Segoe UI" pitchFamily="34" charset="0"/>
                <a:cs typeface="Segoe UI" pitchFamily="34" charset="0"/>
              </a:rPr>
              <a:t>Dr. Mazen Rasekh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022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Faculty of</a:t>
            </a:r>
            <a:r>
              <a:rPr lang="en-US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n-US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Engineering</a:t>
            </a:r>
            <a:endParaRPr lang="en-U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56635" y="5918068"/>
            <a:ext cx="1805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UI" pitchFamily="34" charset="0"/>
                <a:ea typeface="Segoe UI" pitchFamily="34" charset="0"/>
                <a:cs typeface="Segoe UI" pitchFamily="34" charset="0"/>
              </a:rPr>
              <a:t> 2015-2016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132"/>
            <a:ext cx="9156714" cy="69011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4572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An-</a:t>
            </a:r>
            <a:r>
              <a:rPr lang="en-US" sz="2400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Najah</a:t>
            </a:r>
            <a:endParaRPr lang="en-US" sz="2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en-US" sz="2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National</a:t>
            </a:r>
            <a:br>
              <a:rPr lang="en-US" sz="2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2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University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457200"/>
            <a:ext cx="266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Faculty of</a:t>
            </a:r>
            <a:br>
              <a:rPr lang="en-US" sz="2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2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Engineering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6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599" y="1785667"/>
            <a:ext cx="2819399" cy="49057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38459"/>
            <a:ext cx="2731698" cy="4953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785667"/>
            <a:ext cx="2590800" cy="490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3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6711654" cy="419548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Quadcopter  motor control cct.</a:t>
            </a:r>
            <a:endParaRPr lang="en-US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7513"/>
            <a:ext cx="3657600" cy="33444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747511"/>
            <a:ext cx="3479321" cy="334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0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47800"/>
            <a:ext cx="2590800" cy="50328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46284" y="2318727"/>
            <a:ext cx="5032832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99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75116"/>
            <a:ext cx="6705600" cy="510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9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743" y="1725283"/>
            <a:ext cx="3886200" cy="49637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76589" y="2696207"/>
            <a:ext cx="4963788" cy="30765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4516" y="990600"/>
            <a:ext cx="7135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communication with mobile.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2426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5" y="2332724"/>
            <a:ext cx="3581399" cy="2057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838" y="2332724"/>
            <a:ext cx="3657600" cy="2057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562" y="4495800"/>
            <a:ext cx="4267200" cy="22356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1769" y="115318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Segoe Print" pitchFamily="2" charset="0"/>
              </a:rPr>
              <a:t>communication with </a:t>
            </a:r>
            <a:r>
              <a:rPr lang="en-US" sz="2800" b="1" dirty="0" smtClean="0">
                <a:latin typeface="Segoe Print" pitchFamily="2" charset="0"/>
              </a:rPr>
              <a:t>RF Module.</a:t>
            </a:r>
            <a:endParaRPr lang="en-US" sz="2800" b="1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12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604962"/>
            <a:ext cx="4267200" cy="45815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604961"/>
            <a:ext cx="3819525" cy="457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275272"/>
            <a:ext cx="4800600" cy="23686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3770"/>
            <a:ext cx="3200400" cy="5105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14800" y="3950897"/>
            <a:ext cx="4800600" cy="243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4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087" y="1905000"/>
            <a:ext cx="4467225" cy="44515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43" y="1905000"/>
            <a:ext cx="3623600" cy="446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4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3770"/>
            <a:ext cx="3352800" cy="5105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38600" y="1949570"/>
            <a:ext cx="51054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7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Segoe UI" pitchFamily="34" charset="0"/>
                <a:cs typeface="Segoe UI" pitchFamily="34" charset="0"/>
              </a:rPr>
              <a:t>Out line 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762000"/>
            <a:ext cx="6711654" cy="4195481"/>
          </a:xfrm>
        </p:spPr>
        <p:txBody>
          <a:bodyPr anchor="ctr">
            <a:normAutofit/>
          </a:bodyPr>
          <a:lstStyle/>
          <a:p>
            <a:pPr marL="0" indent="0" algn="l" rtl="0">
              <a:buNone/>
            </a:pPr>
            <a:endParaRPr lang="en-US" sz="3200" b="1" dirty="0" smtClean="0">
              <a:latin typeface="Segoe Print" pitchFamily="2" charset="0"/>
            </a:endParaRPr>
          </a:p>
          <a:p>
            <a:pPr algn="l" rtl="0"/>
            <a:r>
              <a:rPr lang="en-US" sz="3200" b="1" dirty="0" smtClean="0">
                <a:latin typeface="Segoe Print" pitchFamily="2" charset="0"/>
              </a:rPr>
              <a:t>Introduction</a:t>
            </a:r>
          </a:p>
          <a:p>
            <a:pPr algn="l" rtl="0"/>
            <a:r>
              <a:rPr lang="en-US" sz="3200" b="1" dirty="0" smtClean="0">
                <a:latin typeface="Segoe Print" pitchFamily="2" charset="0"/>
              </a:rPr>
              <a:t>Methodology</a:t>
            </a:r>
          </a:p>
          <a:p>
            <a:pPr algn="l" rtl="0"/>
            <a:r>
              <a:rPr lang="en-US" sz="3200" b="1" dirty="0" smtClean="0">
                <a:latin typeface="Segoe Print" pitchFamily="2" charset="0"/>
              </a:rPr>
              <a:t>Results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888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2600"/>
            <a:ext cx="3886200" cy="4343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752600"/>
            <a:ext cx="3919537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59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77" y="1461148"/>
            <a:ext cx="3948023" cy="49494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461149"/>
            <a:ext cx="3799936" cy="494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309777"/>
            <a:ext cx="6172200" cy="528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48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7343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Results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17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57400"/>
            <a:ext cx="7172286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80247"/>
            <a:ext cx="6711654" cy="69027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400" b="1" dirty="0" smtClean="0"/>
          </a:p>
          <a:p>
            <a:pPr marL="0" indent="0" algn="l" rtl="0">
              <a:buNone/>
            </a:pPr>
            <a:endParaRPr lang="en-US" sz="2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38200" y="1524000"/>
            <a:ext cx="6553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b="1" dirty="0" smtClean="0">
                <a:latin typeface="Segoe Print" pitchFamily="2" charset="0"/>
              </a:rPr>
              <a:t> Review from graduation project (1)</a:t>
            </a:r>
            <a:endParaRPr lang="en-US" sz="3200" b="1" dirty="0">
              <a:latin typeface="Segoe Print" pitchFamily="2" charset="0"/>
            </a:endParaRPr>
          </a:p>
          <a:p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9130" y="2514600"/>
            <a:ext cx="3866438" cy="366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710" y="3021970"/>
            <a:ext cx="4019620" cy="315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38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80247"/>
            <a:ext cx="6711654" cy="69027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400" b="1" dirty="0" smtClean="0"/>
          </a:p>
          <a:p>
            <a:pPr marL="0" indent="0" algn="l" rtl="0">
              <a:buNone/>
            </a:pPr>
            <a:endParaRPr lang="en-US" sz="2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38200" y="1524000"/>
            <a:ext cx="6553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b="1" dirty="0" smtClean="0">
                <a:latin typeface="Segoe Print" pitchFamily="2" charset="0"/>
              </a:rPr>
              <a:t> Review from graduation project (1)</a:t>
            </a:r>
            <a:endParaRPr lang="en-US" sz="3200" b="1" dirty="0">
              <a:latin typeface="Segoe Print" pitchFamily="2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789876"/>
            <a:ext cx="7239000" cy="383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6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186132"/>
            <a:ext cx="2590800" cy="2590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547" y="3924300"/>
            <a:ext cx="2667000" cy="2667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321" y="1227826"/>
            <a:ext cx="2636044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85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933369"/>
            <a:ext cx="2827378" cy="22323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385592"/>
            <a:ext cx="2827378" cy="22326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8200" y="1328410"/>
            <a:ext cx="601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b="1" dirty="0" smtClean="0">
                <a:latin typeface="Segoe Print" pitchFamily="2" charset="0"/>
              </a:rPr>
              <a:t>Four </a:t>
            </a:r>
            <a:r>
              <a:rPr lang="en-US" sz="3200" b="1" dirty="0">
                <a:latin typeface="Segoe Print" pitchFamily="2" charset="0"/>
              </a:rPr>
              <a:t>rotor Quadcopter </a:t>
            </a:r>
            <a:endParaRPr lang="en-US" sz="3200" dirty="0">
              <a:latin typeface="Segoe Print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92" y="1933369"/>
            <a:ext cx="2743200" cy="4705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913185"/>
            <a:ext cx="2632494" cy="47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95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193" y="2438400"/>
            <a:ext cx="5439014" cy="38229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10668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b="1" dirty="0">
                <a:latin typeface="Segoe Print" pitchFamily="2" charset="0"/>
              </a:rPr>
              <a:t>Four rotor Quadcopter plus two huge rotors on center </a:t>
            </a:r>
            <a:endParaRPr lang="en-US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73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0668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b="1" dirty="0">
                <a:latin typeface="Segoe Print" pitchFamily="2" charset="0"/>
              </a:rPr>
              <a:t>Eight rotor Quadcopter</a:t>
            </a:r>
            <a:endParaRPr lang="en-US" dirty="0">
              <a:latin typeface="Segoe Print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770" y="2494472"/>
            <a:ext cx="2178170" cy="39634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017" y="2500223"/>
            <a:ext cx="1734429" cy="39634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537604"/>
            <a:ext cx="2153399" cy="39634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549106"/>
            <a:ext cx="2012830" cy="394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3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Methodology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0668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b="1" dirty="0">
                <a:latin typeface="Segoe Print" pitchFamily="2" charset="0"/>
              </a:rPr>
              <a:t>Eight rotor Quadcopter</a:t>
            </a:r>
            <a:endParaRPr lang="en-US" dirty="0">
              <a:latin typeface="Segoe Print" pitchFamily="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911086"/>
            <a:ext cx="4343400" cy="4495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848" y="1911086"/>
            <a:ext cx="3527695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3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6125</TotalTime>
  <Words>95</Words>
  <Application>Microsoft Office PowerPoint</Application>
  <PresentationFormat>On-screen Show (4:3)</PresentationFormat>
  <Paragraphs>48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Century Gothic</vt:lpstr>
      <vt:lpstr>Segoe Print</vt:lpstr>
      <vt:lpstr>Segoe UI</vt:lpstr>
      <vt:lpstr>Wingdings</vt:lpstr>
      <vt:lpstr>Wingdings 3</vt:lpstr>
      <vt:lpstr>Ion</vt:lpstr>
      <vt:lpstr>Quadcopter</vt:lpstr>
      <vt:lpstr>Out line </vt:lpstr>
      <vt:lpstr>Introduction </vt:lpstr>
      <vt:lpstr>Introduction 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Methodology</vt:lpstr>
      <vt:lpstr>Results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Brent</dc:creator>
  <cp:lastModifiedBy>Amer  M.Zaghdad</cp:lastModifiedBy>
  <cp:revision>245</cp:revision>
  <dcterms:created xsi:type="dcterms:W3CDTF">2012-06-01T02:12:28Z</dcterms:created>
  <dcterms:modified xsi:type="dcterms:W3CDTF">2016-05-17T18:10:24Z</dcterms:modified>
</cp:coreProperties>
</file>