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12"/>
  </p:notesMasterIdLst>
  <p:sldIdLst>
    <p:sldId id="353" r:id="rId4"/>
    <p:sldId id="352" r:id="rId5"/>
    <p:sldId id="347" r:id="rId6"/>
    <p:sldId id="315" r:id="rId7"/>
    <p:sldId id="313" r:id="rId8"/>
    <p:sldId id="259" r:id="rId9"/>
    <p:sldId id="355" r:id="rId10"/>
    <p:sldId id="34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9530"/>
    <a:srgbClr val="FF6600"/>
    <a:srgbClr val="FF5E42"/>
    <a:srgbClr val="FF7F5B"/>
    <a:srgbClr val="C136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6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gradFill>
          <a:gsLst>
            <a:gs pos="0">
              <a:schemeClr val="accent6">
                <a:lumMod val="10000"/>
                <a:lumOff val="90000"/>
              </a:schemeClr>
            </a:gs>
            <a:gs pos="63000">
              <a:schemeClr val="accent6">
                <a:lumMod val="20000"/>
                <a:lumOff val="80000"/>
              </a:schemeClr>
            </a:gs>
            <a:gs pos="100000">
              <a:schemeClr val="accent6">
                <a:lumMod val="50000"/>
                <a:lumOff val="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060070C-A2A7-4B81-B246-E8C935278ED4}"/>
              </a:ext>
            </a:extLst>
          </p:cNvPr>
          <p:cNvGrpSpPr/>
          <p:nvPr userDrawn="1"/>
        </p:nvGrpSpPr>
        <p:grpSpPr>
          <a:xfrm flipH="1">
            <a:off x="0" y="2168416"/>
            <a:ext cx="12192000" cy="4689584"/>
            <a:chOff x="0" y="2168416"/>
            <a:chExt cx="12192000" cy="4689584"/>
          </a:xfr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60000"/>
                  <a:lumOff val="40000"/>
                </a:schemeClr>
              </a:gs>
              <a:gs pos="100000">
                <a:schemeClr val="accent6">
                  <a:lumMod val="50000"/>
                  <a:lumOff val="50000"/>
                </a:schemeClr>
              </a:gs>
            </a:gsLst>
            <a:lin ang="16200000" scaled="1"/>
          </a:gra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A4B2706-9E1D-40D2-A2FB-F2022E22422C}"/>
                </a:ext>
              </a:extLst>
            </p:cNvPr>
            <p:cNvSpPr/>
            <p:nvPr/>
          </p:nvSpPr>
          <p:spPr>
            <a:xfrm>
              <a:off x="0" y="3402565"/>
              <a:ext cx="12192000" cy="345543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47A37D4-3408-4D44-82C4-C11F42D4679A}"/>
                </a:ext>
              </a:extLst>
            </p:cNvPr>
            <p:cNvGrpSpPr/>
            <p:nvPr/>
          </p:nvGrpSpPr>
          <p:grpSpPr>
            <a:xfrm>
              <a:off x="0" y="2168416"/>
              <a:ext cx="12192000" cy="1262326"/>
              <a:chOff x="-21845" y="4644958"/>
              <a:chExt cx="12192000" cy="1262326"/>
            </a:xfrm>
            <a:grpFill/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6A9A8CA8-2CA5-4A2B-86F9-FB95506FE5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1845" y="4644958"/>
                <a:ext cx="6664569" cy="1262326"/>
              </a:xfrm>
              <a:custGeom>
                <a:avLst/>
                <a:gdLst>
                  <a:gd name="connsiteX0" fmla="*/ 1649375 w 8882887"/>
                  <a:gd name="connsiteY0" fmla="*/ 0 h 1682495"/>
                  <a:gd name="connsiteX1" fmla="*/ 1652414 w 8882887"/>
                  <a:gd name="connsiteY1" fmla="*/ 369665 h 1682495"/>
                  <a:gd name="connsiteX2" fmla="*/ 1710174 w 8882887"/>
                  <a:gd name="connsiteY2" fmla="*/ 489644 h 1682495"/>
                  <a:gd name="connsiteX3" fmla="*/ 1713215 w 8882887"/>
                  <a:gd name="connsiteY3" fmla="*/ 489644 h 1682495"/>
                  <a:gd name="connsiteX4" fmla="*/ 1734495 w 8882887"/>
                  <a:gd name="connsiteY4" fmla="*/ 489644 h 1682495"/>
                  <a:gd name="connsiteX5" fmla="*/ 1734495 w 8882887"/>
                  <a:gd name="connsiteY5" fmla="*/ 525312 h 1682495"/>
                  <a:gd name="connsiteX6" fmla="*/ 1735256 w 8882887"/>
                  <a:gd name="connsiteY6" fmla="*/ 526529 h 1682495"/>
                  <a:gd name="connsiteX7" fmla="*/ 1740575 w 8882887"/>
                  <a:gd name="connsiteY7" fmla="*/ 535041 h 1682495"/>
                  <a:gd name="connsiteX8" fmla="*/ 1740575 w 8882887"/>
                  <a:gd name="connsiteY8" fmla="*/ 706902 h 1682495"/>
                  <a:gd name="connsiteX9" fmla="*/ 1743995 w 8882887"/>
                  <a:gd name="connsiteY9" fmla="*/ 706902 h 1682495"/>
                  <a:gd name="connsiteX10" fmla="*/ 1767936 w 8882887"/>
                  <a:gd name="connsiteY10" fmla="*/ 706902 h 1682495"/>
                  <a:gd name="connsiteX11" fmla="*/ 1767936 w 8882887"/>
                  <a:gd name="connsiteY11" fmla="*/ 917675 h 1682495"/>
                  <a:gd name="connsiteX12" fmla="*/ 1770216 w 8882887"/>
                  <a:gd name="connsiteY12" fmla="*/ 917270 h 1682495"/>
                  <a:gd name="connsiteX13" fmla="*/ 1786176 w 8882887"/>
                  <a:gd name="connsiteY13" fmla="*/ 914433 h 1682495"/>
                  <a:gd name="connsiteX14" fmla="*/ 1783136 w 8882887"/>
                  <a:gd name="connsiteY14" fmla="*/ 1047381 h 1682495"/>
                  <a:gd name="connsiteX15" fmla="*/ 1785416 w 8882887"/>
                  <a:gd name="connsiteY15" fmla="*/ 1047788 h 1682495"/>
                  <a:gd name="connsiteX16" fmla="*/ 1801376 w 8882887"/>
                  <a:gd name="connsiteY16" fmla="*/ 1050624 h 1682495"/>
                  <a:gd name="connsiteX17" fmla="*/ 1801755 w 8882887"/>
                  <a:gd name="connsiteY17" fmla="*/ 1051841 h 1682495"/>
                  <a:gd name="connsiteX18" fmla="*/ 1804416 w 8882887"/>
                  <a:gd name="connsiteY18" fmla="*/ 1060353 h 1682495"/>
                  <a:gd name="connsiteX19" fmla="*/ 1805556 w 8882887"/>
                  <a:gd name="connsiteY19" fmla="*/ 1056705 h 1682495"/>
                  <a:gd name="connsiteX20" fmla="*/ 1813536 w 8882887"/>
                  <a:gd name="connsiteY20" fmla="*/ 1031169 h 1682495"/>
                  <a:gd name="connsiteX21" fmla="*/ 1816196 w 8882887"/>
                  <a:gd name="connsiteY21" fmla="*/ 1031169 h 1682495"/>
                  <a:gd name="connsiteX22" fmla="*/ 1834817 w 8882887"/>
                  <a:gd name="connsiteY22" fmla="*/ 1031169 h 1682495"/>
                  <a:gd name="connsiteX23" fmla="*/ 1834817 w 8882887"/>
                  <a:gd name="connsiteY23" fmla="*/ 1079808 h 1682495"/>
                  <a:gd name="connsiteX24" fmla="*/ 1836336 w 8882887"/>
                  <a:gd name="connsiteY24" fmla="*/ 1080620 h 1682495"/>
                  <a:gd name="connsiteX25" fmla="*/ 1846977 w 8882887"/>
                  <a:gd name="connsiteY25" fmla="*/ 1086294 h 1682495"/>
                  <a:gd name="connsiteX26" fmla="*/ 1846977 w 8882887"/>
                  <a:gd name="connsiteY26" fmla="*/ 1088321 h 1682495"/>
                  <a:gd name="connsiteX27" fmla="*/ 1846977 w 8882887"/>
                  <a:gd name="connsiteY27" fmla="*/ 1102508 h 1682495"/>
                  <a:gd name="connsiteX28" fmla="*/ 1913858 w 8882887"/>
                  <a:gd name="connsiteY28" fmla="*/ 1102508 h 1682495"/>
                  <a:gd name="connsiteX29" fmla="*/ 1913858 w 8882887"/>
                  <a:gd name="connsiteY29" fmla="*/ 1104129 h 1682495"/>
                  <a:gd name="connsiteX30" fmla="*/ 1913858 w 8882887"/>
                  <a:gd name="connsiteY30" fmla="*/ 1115478 h 1682495"/>
                  <a:gd name="connsiteX31" fmla="*/ 1916897 w 8882887"/>
                  <a:gd name="connsiteY31" fmla="*/ 1115478 h 1682495"/>
                  <a:gd name="connsiteX32" fmla="*/ 1938177 w 8882887"/>
                  <a:gd name="connsiteY32" fmla="*/ 1115478 h 1682495"/>
                  <a:gd name="connsiteX33" fmla="*/ 1938177 w 8882887"/>
                  <a:gd name="connsiteY33" fmla="*/ 1070081 h 1682495"/>
                  <a:gd name="connsiteX34" fmla="*/ 2005058 w 8882887"/>
                  <a:gd name="connsiteY34" fmla="*/ 1070081 h 1682495"/>
                  <a:gd name="connsiteX35" fmla="*/ 2005058 w 8882887"/>
                  <a:gd name="connsiteY35" fmla="*/ 1068054 h 1682495"/>
                  <a:gd name="connsiteX36" fmla="*/ 2005058 w 8882887"/>
                  <a:gd name="connsiteY36" fmla="*/ 1053867 h 1682495"/>
                  <a:gd name="connsiteX37" fmla="*/ 2006579 w 8882887"/>
                  <a:gd name="connsiteY37" fmla="*/ 1053867 h 1682495"/>
                  <a:gd name="connsiteX38" fmla="*/ 2017218 w 8882887"/>
                  <a:gd name="connsiteY38" fmla="*/ 1053867 h 1682495"/>
                  <a:gd name="connsiteX39" fmla="*/ 2017218 w 8882887"/>
                  <a:gd name="connsiteY39" fmla="*/ 1051031 h 1682495"/>
                  <a:gd name="connsiteX40" fmla="*/ 2017218 w 8882887"/>
                  <a:gd name="connsiteY40" fmla="*/ 1031169 h 1682495"/>
                  <a:gd name="connsiteX41" fmla="*/ 2018358 w 8882887"/>
                  <a:gd name="connsiteY41" fmla="*/ 1031169 h 1682495"/>
                  <a:gd name="connsiteX42" fmla="*/ 2026338 w 8882887"/>
                  <a:gd name="connsiteY42" fmla="*/ 1031169 h 1682495"/>
                  <a:gd name="connsiteX43" fmla="*/ 2026338 w 8882887"/>
                  <a:gd name="connsiteY43" fmla="*/ 1029548 h 1682495"/>
                  <a:gd name="connsiteX44" fmla="*/ 2026338 w 8882887"/>
                  <a:gd name="connsiteY44" fmla="*/ 1018197 h 1682495"/>
                  <a:gd name="connsiteX45" fmla="*/ 2029379 w 8882887"/>
                  <a:gd name="connsiteY45" fmla="*/ 1018197 h 1682495"/>
                  <a:gd name="connsiteX46" fmla="*/ 2050659 w 8882887"/>
                  <a:gd name="connsiteY46" fmla="*/ 1018197 h 1682495"/>
                  <a:gd name="connsiteX47" fmla="*/ 2050659 w 8882887"/>
                  <a:gd name="connsiteY47" fmla="*/ 1019819 h 1682495"/>
                  <a:gd name="connsiteX48" fmla="*/ 2050659 w 8882887"/>
                  <a:gd name="connsiteY48" fmla="*/ 1031169 h 1682495"/>
                  <a:gd name="connsiteX49" fmla="*/ 2084099 w 8882887"/>
                  <a:gd name="connsiteY49" fmla="*/ 1031169 h 1682495"/>
                  <a:gd name="connsiteX50" fmla="*/ 2084099 w 8882887"/>
                  <a:gd name="connsiteY50" fmla="*/ 1028331 h 1682495"/>
                  <a:gd name="connsiteX51" fmla="*/ 2084099 w 8882887"/>
                  <a:gd name="connsiteY51" fmla="*/ 1008470 h 1682495"/>
                  <a:gd name="connsiteX52" fmla="*/ 2086760 w 8882887"/>
                  <a:gd name="connsiteY52" fmla="*/ 1008470 h 1682495"/>
                  <a:gd name="connsiteX53" fmla="*/ 2105379 w 8882887"/>
                  <a:gd name="connsiteY53" fmla="*/ 1008470 h 1682495"/>
                  <a:gd name="connsiteX54" fmla="*/ 2105379 w 8882887"/>
                  <a:gd name="connsiteY54" fmla="*/ 1044140 h 1682495"/>
                  <a:gd name="connsiteX55" fmla="*/ 2106900 w 8882887"/>
                  <a:gd name="connsiteY55" fmla="*/ 1044140 h 1682495"/>
                  <a:gd name="connsiteX56" fmla="*/ 2117540 w 8882887"/>
                  <a:gd name="connsiteY56" fmla="*/ 1044140 h 1682495"/>
                  <a:gd name="connsiteX57" fmla="*/ 2117540 w 8882887"/>
                  <a:gd name="connsiteY57" fmla="*/ 1042518 h 1682495"/>
                  <a:gd name="connsiteX58" fmla="*/ 2117540 w 8882887"/>
                  <a:gd name="connsiteY58" fmla="*/ 1031169 h 1682495"/>
                  <a:gd name="connsiteX59" fmla="*/ 2120199 w 8882887"/>
                  <a:gd name="connsiteY59" fmla="*/ 1031169 h 1682495"/>
                  <a:gd name="connsiteX60" fmla="*/ 2138820 w 8882887"/>
                  <a:gd name="connsiteY60" fmla="*/ 1031169 h 1682495"/>
                  <a:gd name="connsiteX61" fmla="*/ 2138820 w 8882887"/>
                  <a:gd name="connsiteY61" fmla="*/ 1070081 h 1682495"/>
                  <a:gd name="connsiteX62" fmla="*/ 2141861 w 8882887"/>
                  <a:gd name="connsiteY62" fmla="*/ 1070081 h 1682495"/>
                  <a:gd name="connsiteX63" fmla="*/ 2163140 w 8882887"/>
                  <a:gd name="connsiteY63" fmla="*/ 1070081 h 1682495"/>
                  <a:gd name="connsiteX64" fmla="*/ 2163140 w 8882887"/>
                  <a:gd name="connsiteY64" fmla="*/ 1072512 h 1682495"/>
                  <a:gd name="connsiteX65" fmla="*/ 2163140 w 8882887"/>
                  <a:gd name="connsiteY65" fmla="*/ 1089537 h 1682495"/>
                  <a:gd name="connsiteX66" fmla="*/ 2164280 w 8882887"/>
                  <a:gd name="connsiteY66" fmla="*/ 1089537 h 1682495"/>
                  <a:gd name="connsiteX67" fmla="*/ 2172261 w 8882887"/>
                  <a:gd name="connsiteY67" fmla="*/ 1089537 h 1682495"/>
                  <a:gd name="connsiteX68" fmla="*/ 2172261 w 8882887"/>
                  <a:gd name="connsiteY68" fmla="*/ 1088321 h 1682495"/>
                  <a:gd name="connsiteX69" fmla="*/ 2172261 w 8882887"/>
                  <a:gd name="connsiteY69" fmla="*/ 1079808 h 1682495"/>
                  <a:gd name="connsiteX70" fmla="*/ 2217861 w 8882887"/>
                  <a:gd name="connsiteY70" fmla="*/ 1079808 h 1682495"/>
                  <a:gd name="connsiteX71" fmla="*/ 2217861 w 8882887"/>
                  <a:gd name="connsiteY71" fmla="*/ 1115478 h 1682495"/>
                  <a:gd name="connsiteX72" fmla="*/ 2219381 w 8882887"/>
                  <a:gd name="connsiteY72" fmla="*/ 1115478 h 1682495"/>
                  <a:gd name="connsiteX73" fmla="*/ 2230022 w 8882887"/>
                  <a:gd name="connsiteY73" fmla="*/ 1115478 h 1682495"/>
                  <a:gd name="connsiteX74" fmla="*/ 2230022 w 8882887"/>
                  <a:gd name="connsiteY74" fmla="*/ 1117100 h 1682495"/>
                  <a:gd name="connsiteX75" fmla="*/ 2230022 w 8882887"/>
                  <a:gd name="connsiteY75" fmla="*/ 1128449 h 1682495"/>
                  <a:gd name="connsiteX76" fmla="*/ 2231162 w 8882887"/>
                  <a:gd name="connsiteY76" fmla="*/ 1128449 h 1682495"/>
                  <a:gd name="connsiteX77" fmla="*/ 2239142 w 8882887"/>
                  <a:gd name="connsiteY77" fmla="*/ 1128449 h 1682495"/>
                  <a:gd name="connsiteX78" fmla="*/ 2239142 w 8882887"/>
                  <a:gd name="connsiteY78" fmla="*/ 1125206 h 1682495"/>
                  <a:gd name="connsiteX79" fmla="*/ 2239142 w 8882887"/>
                  <a:gd name="connsiteY79" fmla="*/ 1102508 h 1682495"/>
                  <a:gd name="connsiteX80" fmla="*/ 2240661 w 8882887"/>
                  <a:gd name="connsiteY80" fmla="*/ 1102508 h 1682495"/>
                  <a:gd name="connsiteX81" fmla="*/ 2251302 w 8882887"/>
                  <a:gd name="connsiteY81" fmla="*/ 1102508 h 1682495"/>
                  <a:gd name="connsiteX82" fmla="*/ 2251302 w 8882887"/>
                  <a:gd name="connsiteY82" fmla="*/ 1104129 h 1682495"/>
                  <a:gd name="connsiteX83" fmla="*/ 2251302 w 8882887"/>
                  <a:gd name="connsiteY83" fmla="*/ 1115478 h 1682495"/>
                  <a:gd name="connsiteX84" fmla="*/ 2259282 w 8882887"/>
                  <a:gd name="connsiteY84" fmla="*/ 1112489 h 1682495"/>
                  <a:gd name="connsiteX85" fmla="*/ 2260422 w 8882887"/>
                  <a:gd name="connsiteY85" fmla="*/ 1111019 h 1682495"/>
                  <a:gd name="connsiteX86" fmla="*/ 2260422 w 8882887"/>
                  <a:gd name="connsiteY86" fmla="*/ 1102508 h 1682495"/>
                  <a:gd name="connsiteX87" fmla="*/ 2318183 w 8882887"/>
                  <a:gd name="connsiteY87" fmla="*/ 1102508 h 1682495"/>
                  <a:gd name="connsiteX88" fmla="*/ 2318183 w 8882887"/>
                  <a:gd name="connsiteY88" fmla="*/ 1138176 h 1682495"/>
                  <a:gd name="connsiteX89" fmla="*/ 2321222 w 8882887"/>
                  <a:gd name="connsiteY89" fmla="*/ 1138176 h 1682495"/>
                  <a:gd name="connsiteX90" fmla="*/ 2342502 w 8882887"/>
                  <a:gd name="connsiteY90" fmla="*/ 1138176 h 1682495"/>
                  <a:gd name="connsiteX91" fmla="*/ 2342502 w 8882887"/>
                  <a:gd name="connsiteY91" fmla="*/ 1139798 h 1682495"/>
                  <a:gd name="connsiteX92" fmla="*/ 2342502 w 8882887"/>
                  <a:gd name="connsiteY92" fmla="*/ 1151147 h 1682495"/>
                  <a:gd name="connsiteX93" fmla="*/ 2345163 w 8882887"/>
                  <a:gd name="connsiteY93" fmla="*/ 1151147 h 1682495"/>
                  <a:gd name="connsiteX94" fmla="*/ 2363783 w 8882887"/>
                  <a:gd name="connsiteY94" fmla="*/ 1151147 h 1682495"/>
                  <a:gd name="connsiteX95" fmla="*/ 2363783 w 8882887"/>
                  <a:gd name="connsiteY95" fmla="*/ 1115478 h 1682495"/>
                  <a:gd name="connsiteX96" fmla="*/ 2365302 w 8882887"/>
                  <a:gd name="connsiteY96" fmla="*/ 1115478 h 1682495"/>
                  <a:gd name="connsiteX97" fmla="*/ 2375943 w 8882887"/>
                  <a:gd name="connsiteY97" fmla="*/ 1115478 h 1682495"/>
                  <a:gd name="connsiteX98" fmla="*/ 2375943 w 8882887"/>
                  <a:gd name="connsiteY98" fmla="*/ 1066838 h 1682495"/>
                  <a:gd name="connsiteX99" fmla="*/ 2377463 w 8882887"/>
                  <a:gd name="connsiteY99" fmla="*/ 1066838 h 1682495"/>
                  <a:gd name="connsiteX100" fmla="*/ 2388104 w 8882887"/>
                  <a:gd name="connsiteY100" fmla="*/ 1066838 h 1682495"/>
                  <a:gd name="connsiteX101" fmla="*/ 2388104 w 8882887"/>
                  <a:gd name="connsiteY101" fmla="*/ 1064001 h 1682495"/>
                  <a:gd name="connsiteX102" fmla="*/ 2388104 w 8882887"/>
                  <a:gd name="connsiteY102" fmla="*/ 1044140 h 1682495"/>
                  <a:gd name="connsiteX103" fmla="*/ 2386203 w 8882887"/>
                  <a:gd name="connsiteY103" fmla="*/ 1041707 h 1682495"/>
                  <a:gd name="connsiteX104" fmla="*/ 2394183 w 8882887"/>
                  <a:gd name="connsiteY104" fmla="*/ 1024683 h 1682495"/>
                  <a:gd name="connsiteX105" fmla="*/ 2406344 w 8882887"/>
                  <a:gd name="connsiteY105" fmla="*/ 1066838 h 1682495"/>
                  <a:gd name="connsiteX106" fmla="*/ 2407484 w 8882887"/>
                  <a:gd name="connsiteY106" fmla="*/ 1066838 h 1682495"/>
                  <a:gd name="connsiteX107" fmla="*/ 2415464 w 8882887"/>
                  <a:gd name="connsiteY107" fmla="*/ 1066838 h 1682495"/>
                  <a:gd name="connsiteX108" fmla="*/ 2415464 w 8882887"/>
                  <a:gd name="connsiteY108" fmla="*/ 907947 h 1682495"/>
                  <a:gd name="connsiteX109" fmla="*/ 2417744 w 8882887"/>
                  <a:gd name="connsiteY109" fmla="*/ 907947 h 1682495"/>
                  <a:gd name="connsiteX110" fmla="*/ 2433704 w 8882887"/>
                  <a:gd name="connsiteY110" fmla="*/ 907947 h 1682495"/>
                  <a:gd name="connsiteX111" fmla="*/ 2433704 w 8882887"/>
                  <a:gd name="connsiteY111" fmla="*/ 836609 h 1682495"/>
                  <a:gd name="connsiteX112" fmla="*/ 2473224 w 8882887"/>
                  <a:gd name="connsiteY112" fmla="*/ 836609 h 1682495"/>
                  <a:gd name="connsiteX113" fmla="*/ 2473224 w 8882887"/>
                  <a:gd name="connsiteY113" fmla="*/ 804182 h 1682495"/>
                  <a:gd name="connsiteX114" fmla="*/ 2524905 w 8882887"/>
                  <a:gd name="connsiteY114" fmla="*/ 804182 h 1682495"/>
                  <a:gd name="connsiteX115" fmla="*/ 2524905 w 8882887"/>
                  <a:gd name="connsiteY115" fmla="*/ 807830 h 1682495"/>
                  <a:gd name="connsiteX116" fmla="*/ 2524905 w 8882887"/>
                  <a:gd name="connsiteY116" fmla="*/ 833366 h 1682495"/>
                  <a:gd name="connsiteX117" fmla="*/ 2528325 w 8882887"/>
                  <a:gd name="connsiteY117" fmla="*/ 833366 h 1682495"/>
                  <a:gd name="connsiteX118" fmla="*/ 2552265 w 8882887"/>
                  <a:gd name="connsiteY118" fmla="*/ 833366 h 1682495"/>
                  <a:gd name="connsiteX119" fmla="*/ 2552265 w 8882887"/>
                  <a:gd name="connsiteY119" fmla="*/ 904704 h 1682495"/>
                  <a:gd name="connsiteX120" fmla="*/ 2553785 w 8882887"/>
                  <a:gd name="connsiteY120" fmla="*/ 904704 h 1682495"/>
                  <a:gd name="connsiteX121" fmla="*/ 2564426 w 8882887"/>
                  <a:gd name="connsiteY121" fmla="*/ 904704 h 1682495"/>
                  <a:gd name="connsiteX122" fmla="*/ 2585706 w 8882887"/>
                  <a:gd name="connsiteY122" fmla="*/ 911190 h 1682495"/>
                  <a:gd name="connsiteX123" fmla="*/ 2585706 w 8882887"/>
                  <a:gd name="connsiteY123" fmla="*/ 969558 h 1682495"/>
                  <a:gd name="connsiteX124" fmla="*/ 2587226 w 8882887"/>
                  <a:gd name="connsiteY124" fmla="*/ 969558 h 1682495"/>
                  <a:gd name="connsiteX125" fmla="*/ 2597865 w 8882887"/>
                  <a:gd name="connsiteY125" fmla="*/ 969558 h 1682495"/>
                  <a:gd name="connsiteX126" fmla="*/ 2597865 w 8882887"/>
                  <a:gd name="connsiteY126" fmla="*/ 971990 h 1682495"/>
                  <a:gd name="connsiteX127" fmla="*/ 2597865 w 8882887"/>
                  <a:gd name="connsiteY127" fmla="*/ 989013 h 1682495"/>
                  <a:gd name="connsiteX128" fmla="*/ 2600906 w 8882887"/>
                  <a:gd name="connsiteY128" fmla="*/ 989013 h 1682495"/>
                  <a:gd name="connsiteX129" fmla="*/ 2622186 w 8882887"/>
                  <a:gd name="connsiteY129" fmla="*/ 989013 h 1682495"/>
                  <a:gd name="connsiteX130" fmla="*/ 2631306 w 8882887"/>
                  <a:gd name="connsiteY130" fmla="*/ 998742 h 1682495"/>
                  <a:gd name="connsiteX131" fmla="*/ 2631306 w 8882887"/>
                  <a:gd name="connsiteY131" fmla="*/ 1031169 h 1682495"/>
                  <a:gd name="connsiteX132" fmla="*/ 2634726 w 8882887"/>
                  <a:gd name="connsiteY132" fmla="*/ 1031169 h 1682495"/>
                  <a:gd name="connsiteX133" fmla="*/ 2658666 w 8882887"/>
                  <a:gd name="connsiteY133" fmla="*/ 1031169 h 1682495"/>
                  <a:gd name="connsiteX134" fmla="*/ 2658666 w 8882887"/>
                  <a:gd name="connsiteY134" fmla="*/ 1032789 h 1682495"/>
                  <a:gd name="connsiteX135" fmla="*/ 2658666 w 8882887"/>
                  <a:gd name="connsiteY135" fmla="*/ 1044140 h 1682495"/>
                  <a:gd name="connsiteX136" fmla="*/ 2660567 w 8882887"/>
                  <a:gd name="connsiteY136" fmla="*/ 1044140 h 1682495"/>
                  <a:gd name="connsiteX137" fmla="*/ 2673867 w 8882887"/>
                  <a:gd name="connsiteY137" fmla="*/ 1044140 h 1682495"/>
                  <a:gd name="connsiteX138" fmla="*/ 2673867 w 8882887"/>
                  <a:gd name="connsiteY138" fmla="*/ 1047381 h 1682495"/>
                  <a:gd name="connsiteX139" fmla="*/ 2673867 w 8882887"/>
                  <a:gd name="connsiteY139" fmla="*/ 1070081 h 1682495"/>
                  <a:gd name="connsiteX140" fmla="*/ 2679947 w 8882887"/>
                  <a:gd name="connsiteY140" fmla="*/ 1067243 h 1682495"/>
                  <a:gd name="connsiteX141" fmla="*/ 2679947 w 8882887"/>
                  <a:gd name="connsiteY141" fmla="*/ 1047381 h 1682495"/>
                  <a:gd name="connsiteX142" fmla="*/ 2681466 w 8882887"/>
                  <a:gd name="connsiteY142" fmla="*/ 1047381 h 1682495"/>
                  <a:gd name="connsiteX143" fmla="*/ 2692107 w 8882887"/>
                  <a:gd name="connsiteY143" fmla="*/ 1047381 h 1682495"/>
                  <a:gd name="connsiteX144" fmla="*/ 2692107 w 8882887"/>
                  <a:gd name="connsiteY144" fmla="*/ 1049814 h 1682495"/>
                  <a:gd name="connsiteX145" fmla="*/ 2692107 w 8882887"/>
                  <a:gd name="connsiteY145" fmla="*/ 1066838 h 1682495"/>
                  <a:gd name="connsiteX146" fmla="*/ 2693247 w 8882887"/>
                  <a:gd name="connsiteY146" fmla="*/ 1066838 h 1682495"/>
                  <a:gd name="connsiteX147" fmla="*/ 2701227 w 8882887"/>
                  <a:gd name="connsiteY147" fmla="*/ 1066838 h 1682495"/>
                  <a:gd name="connsiteX148" fmla="*/ 2774187 w 8882887"/>
                  <a:gd name="connsiteY148" fmla="*/ 1060353 h 1682495"/>
                  <a:gd name="connsiteX149" fmla="*/ 2774187 w 8882887"/>
                  <a:gd name="connsiteY149" fmla="*/ 1062380 h 1682495"/>
                  <a:gd name="connsiteX150" fmla="*/ 2774187 w 8882887"/>
                  <a:gd name="connsiteY150" fmla="*/ 1076565 h 1682495"/>
                  <a:gd name="connsiteX151" fmla="*/ 2775327 w 8882887"/>
                  <a:gd name="connsiteY151" fmla="*/ 1076565 h 1682495"/>
                  <a:gd name="connsiteX152" fmla="*/ 2783309 w 8882887"/>
                  <a:gd name="connsiteY152" fmla="*/ 1076565 h 1682495"/>
                  <a:gd name="connsiteX153" fmla="*/ 2783309 w 8882887"/>
                  <a:gd name="connsiteY153" fmla="*/ 1079808 h 1682495"/>
                  <a:gd name="connsiteX154" fmla="*/ 2783309 w 8882887"/>
                  <a:gd name="connsiteY154" fmla="*/ 1102508 h 1682495"/>
                  <a:gd name="connsiteX155" fmla="*/ 2786348 w 8882887"/>
                  <a:gd name="connsiteY155" fmla="*/ 1100481 h 1682495"/>
                  <a:gd name="connsiteX156" fmla="*/ 2807628 w 8882887"/>
                  <a:gd name="connsiteY156" fmla="*/ 1086294 h 1682495"/>
                  <a:gd name="connsiteX157" fmla="*/ 2816748 w 8882887"/>
                  <a:gd name="connsiteY157" fmla="*/ 1024683 h 1682495"/>
                  <a:gd name="connsiteX158" fmla="*/ 2817888 w 8882887"/>
                  <a:gd name="connsiteY158" fmla="*/ 1024278 h 1682495"/>
                  <a:gd name="connsiteX159" fmla="*/ 2825868 w 8882887"/>
                  <a:gd name="connsiteY159" fmla="*/ 1021440 h 1682495"/>
                  <a:gd name="connsiteX160" fmla="*/ 2828909 w 8882887"/>
                  <a:gd name="connsiteY160" fmla="*/ 917675 h 1682495"/>
                  <a:gd name="connsiteX161" fmla="*/ 2831949 w 8882887"/>
                  <a:gd name="connsiteY161" fmla="*/ 1021440 h 1682495"/>
                  <a:gd name="connsiteX162" fmla="*/ 2833089 w 8882887"/>
                  <a:gd name="connsiteY162" fmla="*/ 1021845 h 1682495"/>
                  <a:gd name="connsiteX163" fmla="*/ 2841069 w 8882887"/>
                  <a:gd name="connsiteY163" fmla="*/ 1024683 h 1682495"/>
                  <a:gd name="connsiteX164" fmla="*/ 2841069 w 8882887"/>
                  <a:gd name="connsiteY164" fmla="*/ 894977 h 1682495"/>
                  <a:gd name="connsiteX165" fmla="*/ 2847149 w 8882887"/>
                  <a:gd name="connsiteY165" fmla="*/ 846336 h 1682495"/>
                  <a:gd name="connsiteX166" fmla="*/ 2904909 w 8882887"/>
                  <a:gd name="connsiteY166" fmla="*/ 846336 h 1682495"/>
                  <a:gd name="connsiteX167" fmla="*/ 2904909 w 8882887"/>
                  <a:gd name="connsiteY167" fmla="*/ 894977 h 1682495"/>
                  <a:gd name="connsiteX168" fmla="*/ 2906049 w 8882887"/>
                  <a:gd name="connsiteY168" fmla="*/ 894977 h 1682495"/>
                  <a:gd name="connsiteX169" fmla="*/ 2914029 w 8882887"/>
                  <a:gd name="connsiteY169" fmla="*/ 894977 h 1682495"/>
                  <a:gd name="connsiteX170" fmla="*/ 2914029 w 8882887"/>
                  <a:gd name="connsiteY170" fmla="*/ 771755 h 1682495"/>
                  <a:gd name="connsiteX171" fmla="*/ 2916690 w 8882887"/>
                  <a:gd name="connsiteY171" fmla="*/ 771755 h 1682495"/>
                  <a:gd name="connsiteX172" fmla="*/ 2935310 w 8882887"/>
                  <a:gd name="connsiteY172" fmla="*/ 771755 h 1682495"/>
                  <a:gd name="connsiteX173" fmla="*/ 2935310 w 8882887"/>
                  <a:gd name="connsiteY173" fmla="*/ 768918 h 1682495"/>
                  <a:gd name="connsiteX174" fmla="*/ 2935310 w 8882887"/>
                  <a:gd name="connsiteY174" fmla="*/ 749057 h 1682495"/>
                  <a:gd name="connsiteX175" fmla="*/ 2968751 w 8882887"/>
                  <a:gd name="connsiteY175" fmla="*/ 749057 h 1682495"/>
                  <a:gd name="connsiteX176" fmla="*/ 2968751 w 8882887"/>
                  <a:gd name="connsiteY176" fmla="*/ 747435 h 1682495"/>
                  <a:gd name="connsiteX177" fmla="*/ 2968751 w 8882887"/>
                  <a:gd name="connsiteY177" fmla="*/ 736086 h 1682495"/>
                  <a:gd name="connsiteX178" fmla="*/ 2971410 w 8882887"/>
                  <a:gd name="connsiteY178" fmla="*/ 736086 h 1682495"/>
                  <a:gd name="connsiteX179" fmla="*/ 2990031 w 8882887"/>
                  <a:gd name="connsiteY179" fmla="*/ 736086 h 1682495"/>
                  <a:gd name="connsiteX180" fmla="*/ 2990031 w 8882887"/>
                  <a:gd name="connsiteY180" fmla="*/ 737708 h 1682495"/>
                  <a:gd name="connsiteX181" fmla="*/ 2990031 w 8882887"/>
                  <a:gd name="connsiteY181" fmla="*/ 749057 h 1682495"/>
                  <a:gd name="connsiteX182" fmla="*/ 2991171 w 8882887"/>
                  <a:gd name="connsiteY182" fmla="*/ 749057 h 1682495"/>
                  <a:gd name="connsiteX183" fmla="*/ 2999151 w 8882887"/>
                  <a:gd name="connsiteY183" fmla="*/ 749057 h 1682495"/>
                  <a:gd name="connsiteX184" fmla="*/ 3014351 w 8882887"/>
                  <a:gd name="connsiteY184" fmla="*/ 742571 h 1682495"/>
                  <a:gd name="connsiteX185" fmla="*/ 3020430 w 8882887"/>
                  <a:gd name="connsiteY185" fmla="*/ 747435 h 1682495"/>
                  <a:gd name="connsiteX186" fmla="*/ 3020430 w 8882887"/>
                  <a:gd name="connsiteY186" fmla="*/ 736086 h 1682495"/>
                  <a:gd name="connsiteX187" fmla="*/ 3023850 w 8882887"/>
                  <a:gd name="connsiteY187" fmla="*/ 736086 h 1682495"/>
                  <a:gd name="connsiteX188" fmla="*/ 3047792 w 8882887"/>
                  <a:gd name="connsiteY188" fmla="*/ 736086 h 1682495"/>
                  <a:gd name="connsiteX189" fmla="*/ 3047792 w 8882887"/>
                  <a:gd name="connsiteY189" fmla="*/ 737708 h 1682495"/>
                  <a:gd name="connsiteX190" fmla="*/ 3047792 w 8882887"/>
                  <a:gd name="connsiteY190" fmla="*/ 749057 h 1682495"/>
                  <a:gd name="connsiteX191" fmla="*/ 3093392 w 8882887"/>
                  <a:gd name="connsiteY191" fmla="*/ 749057 h 1682495"/>
                  <a:gd name="connsiteX192" fmla="*/ 3093392 w 8882887"/>
                  <a:gd name="connsiteY192" fmla="*/ 751488 h 1682495"/>
                  <a:gd name="connsiteX193" fmla="*/ 3093392 w 8882887"/>
                  <a:gd name="connsiteY193" fmla="*/ 768513 h 1682495"/>
                  <a:gd name="connsiteX194" fmla="*/ 3132912 w 8882887"/>
                  <a:gd name="connsiteY194" fmla="*/ 768513 h 1682495"/>
                  <a:gd name="connsiteX195" fmla="*/ 3132912 w 8882887"/>
                  <a:gd name="connsiteY195" fmla="*/ 813909 h 1682495"/>
                  <a:gd name="connsiteX196" fmla="*/ 3134052 w 8882887"/>
                  <a:gd name="connsiteY196" fmla="*/ 813909 h 1682495"/>
                  <a:gd name="connsiteX197" fmla="*/ 3142032 w 8882887"/>
                  <a:gd name="connsiteY197" fmla="*/ 813909 h 1682495"/>
                  <a:gd name="connsiteX198" fmla="*/ 3142032 w 8882887"/>
                  <a:gd name="connsiteY198" fmla="*/ 815531 h 1682495"/>
                  <a:gd name="connsiteX199" fmla="*/ 3142032 w 8882887"/>
                  <a:gd name="connsiteY199" fmla="*/ 826881 h 1682495"/>
                  <a:gd name="connsiteX200" fmla="*/ 3148113 w 8882887"/>
                  <a:gd name="connsiteY200" fmla="*/ 872277 h 1682495"/>
                  <a:gd name="connsiteX201" fmla="*/ 3149253 w 8882887"/>
                  <a:gd name="connsiteY201" fmla="*/ 872277 h 1682495"/>
                  <a:gd name="connsiteX202" fmla="*/ 3157233 w 8882887"/>
                  <a:gd name="connsiteY202" fmla="*/ 872277 h 1682495"/>
                  <a:gd name="connsiteX203" fmla="*/ 3157233 w 8882887"/>
                  <a:gd name="connsiteY203" fmla="*/ 873494 h 1682495"/>
                  <a:gd name="connsiteX204" fmla="*/ 3157233 w 8882887"/>
                  <a:gd name="connsiteY204" fmla="*/ 882006 h 1682495"/>
                  <a:gd name="connsiteX205" fmla="*/ 3158753 w 8882887"/>
                  <a:gd name="connsiteY205" fmla="*/ 882006 h 1682495"/>
                  <a:gd name="connsiteX206" fmla="*/ 3169392 w 8882887"/>
                  <a:gd name="connsiteY206" fmla="*/ 882006 h 1682495"/>
                  <a:gd name="connsiteX207" fmla="*/ 3169392 w 8882887"/>
                  <a:gd name="connsiteY207" fmla="*/ 927404 h 1682495"/>
                  <a:gd name="connsiteX208" fmla="*/ 3172433 w 8882887"/>
                  <a:gd name="connsiteY208" fmla="*/ 927404 h 1682495"/>
                  <a:gd name="connsiteX209" fmla="*/ 3193713 w 8882887"/>
                  <a:gd name="connsiteY209" fmla="*/ 927404 h 1682495"/>
                  <a:gd name="connsiteX210" fmla="*/ 3193713 w 8882887"/>
                  <a:gd name="connsiteY210" fmla="*/ 963072 h 1682495"/>
                  <a:gd name="connsiteX211" fmla="*/ 3196754 w 8882887"/>
                  <a:gd name="connsiteY211" fmla="*/ 965504 h 1682495"/>
                  <a:gd name="connsiteX212" fmla="*/ 3196754 w 8882887"/>
                  <a:gd name="connsiteY212" fmla="*/ 982529 h 1682495"/>
                  <a:gd name="connsiteX213" fmla="*/ 3197894 w 8882887"/>
                  <a:gd name="connsiteY213" fmla="*/ 982529 h 1682495"/>
                  <a:gd name="connsiteX214" fmla="*/ 3205874 w 8882887"/>
                  <a:gd name="connsiteY214" fmla="*/ 982529 h 1682495"/>
                  <a:gd name="connsiteX215" fmla="*/ 3205874 w 8882887"/>
                  <a:gd name="connsiteY215" fmla="*/ 1018197 h 1682495"/>
                  <a:gd name="connsiteX216" fmla="*/ 3207773 w 8882887"/>
                  <a:gd name="connsiteY216" fmla="*/ 1018197 h 1682495"/>
                  <a:gd name="connsiteX217" fmla="*/ 3221073 w 8882887"/>
                  <a:gd name="connsiteY217" fmla="*/ 1018197 h 1682495"/>
                  <a:gd name="connsiteX218" fmla="*/ 3224114 w 8882887"/>
                  <a:gd name="connsiteY218" fmla="*/ 1024278 h 1682495"/>
                  <a:gd name="connsiteX219" fmla="*/ 3224114 w 8882887"/>
                  <a:gd name="connsiteY219" fmla="*/ 1044140 h 1682495"/>
                  <a:gd name="connsiteX220" fmla="*/ 3226394 w 8882887"/>
                  <a:gd name="connsiteY220" fmla="*/ 1041302 h 1682495"/>
                  <a:gd name="connsiteX221" fmla="*/ 3242354 w 8882887"/>
                  <a:gd name="connsiteY221" fmla="*/ 1021440 h 1682495"/>
                  <a:gd name="connsiteX222" fmla="*/ 3284915 w 8882887"/>
                  <a:gd name="connsiteY222" fmla="*/ 1021440 h 1682495"/>
                  <a:gd name="connsiteX223" fmla="*/ 3284915 w 8882887"/>
                  <a:gd name="connsiteY223" fmla="*/ 1151147 h 1682495"/>
                  <a:gd name="connsiteX224" fmla="*/ 3286055 w 8882887"/>
                  <a:gd name="connsiteY224" fmla="*/ 1151147 h 1682495"/>
                  <a:gd name="connsiteX225" fmla="*/ 3294035 w 8882887"/>
                  <a:gd name="connsiteY225" fmla="*/ 1151147 h 1682495"/>
                  <a:gd name="connsiteX226" fmla="*/ 3295175 w 8882887"/>
                  <a:gd name="connsiteY226" fmla="*/ 1149120 h 1682495"/>
                  <a:gd name="connsiteX227" fmla="*/ 3303155 w 8882887"/>
                  <a:gd name="connsiteY227" fmla="*/ 1134933 h 1682495"/>
                  <a:gd name="connsiteX228" fmla="*/ 3303155 w 8882887"/>
                  <a:gd name="connsiteY228" fmla="*/ 1137771 h 1682495"/>
                  <a:gd name="connsiteX229" fmla="*/ 3303155 w 8882887"/>
                  <a:gd name="connsiteY229" fmla="*/ 1157633 h 1682495"/>
                  <a:gd name="connsiteX230" fmla="*/ 3309234 w 8882887"/>
                  <a:gd name="connsiteY230" fmla="*/ 1089537 h 1682495"/>
                  <a:gd name="connsiteX231" fmla="*/ 3310374 w 8882887"/>
                  <a:gd name="connsiteY231" fmla="*/ 1089537 h 1682495"/>
                  <a:gd name="connsiteX232" fmla="*/ 3318354 w 8882887"/>
                  <a:gd name="connsiteY232" fmla="*/ 1089537 h 1682495"/>
                  <a:gd name="connsiteX233" fmla="*/ 3318354 w 8882887"/>
                  <a:gd name="connsiteY233" fmla="*/ 992256 h 1682495"/>
                  <a:gd name="connsiteX234" fmla="*/ 3319875 w 8882887"/>
                  <a:gd name="connsiteY234" fmla="*/ 992256 h 1682495"/>
                  <a:gd name="connsiteX235" fmla="*/ 3330515 w 8882887"/>
                  <a:gd name="connsiteY235" fmla="*/ 992256 h 1682495"/>
                  <a:gd name="connsiteX236" fmla="*/ 3348755 w 8882887"/>
                  <a:gd name="connsiteY236" fmla="*/ 927404 h 1682495"/>
                  <a:gd name="connsiteX237" fmla="*/ 3350655 w 8882887"/>
                  <a:gd name="connsiteY237" fmla="*/ 927404 h 1682495"/>
                  <a:gd name="connsiteX238" fmla="*/ 3363956 w 8882887"/>
                  <a:gd name="connsiteY238" fmla="*/ 927404 h 1682495"/>
                  <a:gd name="connsiteX239" fmla="*/ 3379155 w 8882887"/>
                  <a:gd name="connsiteY239" fmla="*/ 992256 h 1682495"/>
                  <a:gd name="connsiteX240" fmla="*/ 3380675 w 8882887"/>
                  <a:gd name="connsiteY240" fmla="*/ 992256 h 1682495"/>
                  <a:gd name="connsiteX241" fmla="*/ 3391316 w 8882887"/>
                  <a:gd name="connsiteY241" fmla="*/ 992256 h 1682495"/>
                  <a:gd name="connsiteX242" fmla="*/ 3391316 w 8882887"/>
                  <a:gd name="connsiteY242" fmla="*/ 1050624 h 1682495"/>
                  <a:gd name="connsiteX243" fmla="*/ 3393975 w 8882887"/>
                  <a:gd name="connsiteY243" fmla="*/ 1050624 h 1682495"/>
                  <a:gd name="connsiteX244" fmla="*/ 3412596 w 8882887"/>
                  <a:gd name="connsiteY244" fmla="*/ 1050624 h 1682495"/>
                  <a:gd name="connsiteX245" fmla="*/ 3412596 w 8882887"/>
                  <a:gd name="connsiteY245" fmla="*/ 1053867 h 1682495"/>
                  <a:gd name="connsiteX246" fmla="*/ 3412596 w 8882887"/>
                  <a:gd name="connsiteY246" fmla="*/ 1076565 h 1682495"/>
                  <a:gd name="connsiteX247" fmla="*/ 3418676 w 8882887"/>
                  <a:gd name="connsiteY247" fmla="*/ 1073324 h 1682495"/>
                  <a:gd name="connsiteX248" fmla="*/ 3418676 w 8882887"/>
                  <a:gd name="connsiteY248" fmla="*/ 1050624 h 1682495"/>
                  <a:gd name="connsiteX249" fmla="*/ 3420956 w 8882887"/>
                  <a:gd name="connsiteY249" fmla="*/ 1050624 h 1682495"/>
                  <a:gd name="connsiteX250" fmla="*/ 3436916 w 8882887"/>
                  <a:gd name="connsiteY250" fmla="*/ 1050624 h 1682495"/>
                  <a:gd name="connsiteX251" fmla="*/ 3436916 w 8882887"/>
                  <a:gd name="connsiteY251" fmla="*/ 1053056 h 1682495"/>
                  <a:gd name="connsiteX252" fmla="*/ 3436916 w 8882887"/>
                  <a:gd name="connsiteY252" fmla="*/ 1070081 h 1682495"/>
                  <a:gd name="connsiteX253" fmla="*/ 3482517 w 8882887"/>
                  <a:gd name="connsiteY253" fmla="*/ 1070081 h 1682495"/>
                  <a:gd name="connsiteX254" fmla="*/ 3482517 w 8882887"/>
                  <a:gd name="connsiteY254" fmla="*/ 1014956 h 1682495"/>
                  <a:gd name="connsiteX255" fmla="*/ 3484416 w 8882887"/>
                  <a:gd name="connsiteY255" fmla="*/ 1014956 h 1682495"/>
                  <a:gd name="connsiteX256" fmla="*/ 3497717 w 8882887"/>
                  <a:gd name="connsiteY256" fmla="*/ 1014956 h 1682495"/>
                  <a:gd name="connsiteX257" fmla="*/ 3497717 w 8882887"/>
                  <a:gd name="connsiteY257" fmla="*/ 1047381 h 1682495"/>
                  <a:gd name="connsiteX258" fmla="*/ 3500757 w 8882887"/>
                  <a:gd name="connsiteY258" fmla="*/ 998742 h 1682495"/>
                  <a:gd name="connsiteX259" fmla="*/ 3534197 w 8882887"/>
                  <a:gd name="connsiteY259" fmla="*/ 998742 h 1682495"/>
                  <a:gd name="connsiteX260" fmla="*/ 3534197 w 8882887"/>
                  <a:gd name="connsiteY260" fmla="*/ 996309 h 1682495"/>
                  <a:gd name="connsiteX261" fmla="*/ 3534197 w 8882887"/>
                  <a:gd name="connsiteY261" fmla="*/ 979286 h 1682495"/>
                  <a:gd name="connsiteX262" fmla="*/ 3535337 w 8882887"/>
                  <a:gd name="connsiteY262" fmla="*/ 979286 h 1682495"/>
                  <a:gd name="connsiteX263" fmla="*/ 3543317 w 8882887"/>
                  <a:gd name="connsiteY263" fmla="*/ 979286 h 1682495"/>
                  <a:gd name="connsiteX264" fmla="*/ 3543317 w 8882887"/>
                  <a:gd name="connsiteY264" fmla="*/ 976449 h 1682495"/>
                  <a:gd name="connsiteX265" fmla="*/ 3543317 w 8882887"/>
                  <a:gd name="connsiteY265" fmla="*/ 956588 h 1682495"/>
                  <a:gd name="connsiteX266" fmla="*/ 3549398 w 8882887"/>
                  <a:gd name="connsiteY266" fmla="*/ 966315 h 1682495"/>
                  <a:gd name="connsiteX267" fmla="*/ 3552818 w 8882887"/>
                  <a:gd name="connsiteY267" fmla="*/ 966315 h 1682495"/>
                  <a:gd name="connsiteX268" fmla="*/ 3576758 w 8882887"/>
                  <a:gd name="connsiteY268" fmla="*/ 966315 h 1682495"/>
                  <a:gd name="connsiteX269" fmla="*/ 3576758 w 8882887"/>
                  <a:gd name="connsiteY269" fmla="*/ 965099 h 1682495"/>
                  <a:gd name="connsiteX270" fmla="*/ 3576758 w 8882887"/>
                  <a:gd name="connsiteY270" fmla="*/ 956588 h 1682495"/>
                  <a:gd name="connsiteX271" fmla="*/ 3577898 w 8882887"/>
                  <a:gd name="connsiteY271" fmla="*/ 956588 h 1682495"/>
                  <a:gd name="connsiteX272" fmla="*/ 3585878 w 8882887"/>
                  <a:gd name="connsiteY272" fmla="*/ 956588 h 1682495"/>
                  <a:gd name="connsiteX273" fmla="*/ 3585878 w 8882887"/>
                  <a:gd name="connsiteY273" fmla="*/ 958614 h 1682495"/>
                  <a:gd name="connsiteX274" fmla="*/ 3585878 w 8882887"/>
                  <a:gd name="connsiteY274" fmla="*/ 972801 h 1682495"/>
                  <a:gd name="connsiteX275" fmla="*/ 3643638 w 8882887"/>
                  <a:gd name="connsiteY275" fmla="*/ 972801 h 1682495"/>
                  <a:gd name="connsiteX276" fmla="*/ 3643638 w 8882887"/>
                  <a:gd name="connsiteY276" fmla="*/ 1180331 h 1682495"/>
                  <a:gd name="connsiteX277" fmla="*/ 3645918 w 8882887"/>
                  <a:gd name="connsiteY277" fmla="*/ 1180331 h 1682495"/>
                  <a:gd name="connsiteX278" fmla="*/ 3661878 w 8882887"/>
                  <a:gd name="connsiteY278" fmla="*/ 1180331 h 1682495"/>
                  <a:gd name="connsiteX279" fmla="*/ 3661878 w 8882887"/>
                  <a:gd name="connsiteY279" fmla="*/ 1160876 h 1682495"/>
                  <a:gd name="connsiteX280" fmla="*/ 3667959 w 8882887"/>
                  <a:gd name="connsiteY280" fmla="*/ 1160876 h 1682495"/>
                  <a:gd name="connsiteX281" fmla="*/ 3667959 w 8882887"/>
                  <a:gd name="connsiteY281" fmla="*/ 1180331 h 1682495"/>
                  <a:gd name="connsiteX282" fmla="*/ 3713559 w 8882887"/>
                  <a:gd name="connsiteY282" fmla="*/ 1180331 h 1682495"/>
                  <a:gd name="connsiteX283" fmla="*/ 3713559 w 8882887"/>
                  <a:gd name="connsiteY283" fmla="*/ 1134933 h 1682495"/>
                  <a:gd name="connsiteX284" fmla="*/ 3731799 w 8882887"/>
                  <a:gd name="connsiteY284" fmla="*/ 1134933 h 1682495"/>
                  <a:gd name="connsiteX285" fmla="*/ 3750039 w 8882887"/>
                  <a:gd name="connsiteY285" fmla="*/ 1131692 h 1682495"/>
                  <a:gd name="connsiteX286" fmla="*/ 3756120 w 8882887"/>
                  <a:gd name="connsiteY286" fmla="*/ 1134933 h 1682495"/>
                  <a:gd name="connsiteX287" fmla="*/ 3771320 w 8882887"/>
                  <a:gd name="connsiteY287" fmla="*/ 1134933 h 1682495"/>
                  <a:gd name="connsiteX288" fmla="*/ 3771320 w 8882887"/>
                  <a:gd name="connsiteY288" fmla="*/ 1180331 h 1682495"/>
                  <a:gd name="connsiteX289" fmla="*/ 3783480 w 8882887"/>
                  <a:gd name="connsiteY289" fmla="*/ 1180331 h 1682495"/>
                  <a:gd name="connsiteX290" fmla="*/ 3783480 w 8882887"/>
                  <a:gd name="connsiteY290" fmla="*/ 1206273 h 1682495"/>
                  <a:gd name="connsiteX291" fmla="*/ 3797484 w 8882887"/>
                  <a:gd name="connsiteY291" fmla="*/ 1207631 h 1682495"/>
                  <a:gd name="connsiteX292" fmla="*/ 3816921 w 8882887"/>
                  <a:gd name="connsiteY292" fmla="*/ 1207631 h 1682495"/>
                  <a:gd name="connsiteX293" fmla="*/ 3816921 w 8882887"/>
                  <a:gd name="connsiteY293" fmla="*/ 1183574 h 1682495"/>
                  <a:gd name="connsiteX294" fmla="*/ 3918855 w 8882887"/>
                  <a:gd name="connsiteY294" fmla="*/ 1183574 h 1682495"/>
                  <a:gd name="connsiteX295" fmla="*/ 3918855 w 8882887"/>
                  <a:gd name="connsiteY295" fmla="*/ 1055694 h 1682495"/>
                  <a:gd name="connsiteX296" fmla="*/ 4026867 w 8882887"/>
                  <a:gd name="connsiteY296" fmla="*/ 1055694 h 1682495"/>
                  <a:gd name="connsiteX297" fmla="*/ 4026867 w 8882887"/>
                  <a:gd name="connsiteY297" fmla="*/ 1173846 h 1682495"/>
                  <a:gd name="connsiteX298" fmla="*/ 4029723 w 8882887"/>
                  <a:gd name="connsiteY298" fmla="*/ 1173846 h 1682495"/>
                  <a:gd name="connsiteX299" fmla="*/ 4031586 w 8882887"/>
                  <a:gd name="connsiteY299" fmla="*/ 1207631 h 1682495"/>
                  <a:gd name="connsiteX300" fmla="*/ 4046100 w 8882887"/>
                  <a:gd name="connsiteY300" fmla="*/ 1207631 h 1682495"/>
                  <a:gd name="connsiteX301" fmla="*/ 4047963 w 8882887"/>
                  <a:gd name="connsiteY301" fmla="*/ 1173846 h 1682495"/>
                  <a:gd name="connsiteX302" fmla="*/ 4057083 w 8882887"/>
                  <a:gd name="connsiteY302" fmla="*/ 1173846 h 1682495"/>
                  <a:gd name="connsiteX303" fmla="*/ 4058946 w 8882887"/>
                  <a:gd name="connsiteY303" fmla="*/ 1207631 h 1682495"/>
                  <a:gd name="connsiteX304" fmla="*/ 4134879 w 8882887"/>
                  <a:gd name="connsiteY304" fmla="*/ 1207631 h 1682495"/>
                  <a:gd name="connsiteX305" fmla="*/ 4134879 w 8882887"/>
                  <a:gd name="connsiteY305" fmla="*/ 963089 h 1682495"/>
                  <a:gd name="connsiteX306" fmla="*/ 4430870 w 8882887"/>
                  <a:gd name="connsiteY306" fmla="*/ 963089 h 1682495"/>
                  <a:gd name="connsiteX307" fmla="*/ 4430870 w 8882887"/>
                  <a:gd name="connsiteY307" fmla="*/ 1207631 h 1682495"/>
                  <a:gd name="connsiteX308" fmla="*/ 4458915 w 8882887"/>
                  <a:gd name="connsiteY308" fmla="*/ 1207631 h 1682495"/>
                  <a:gd name="connsiteX309" fmla="*/ 4458915 w 8882887"/>
                  <a:gd name="connsiteY309" fmla="*/ 1083591 h 1682495"/>
                  <a:gd name="connsiteX310" fmla="*/ 4601595 w 8882887"/>
                  <a:gd name="connsiteY310" fmla="*/ 1083591 h 1682495"/>
                  <a:gd name="connsiteX311" fmla="*/ 4619491 w 8882887"/>
                  <a:gd name="connsiteY311" fmla="*/ 606380 h 1682495"/>
                  <a:gd name="connsiteX312" fmla="*/ 4601251 w 8882887"/>
                  <a:gd name="connsiteY312" fmla="*/ 573953 h 1682495"/>
                  <a:gd name="connsiteX313" fmla="*/ 4592131 w 8882887"/>
                  <a:gd name="connsiteY313" fmla="*/ 567467 h 1682495"/>
                  <a:gd name="connsiteX314" fmla="*/ 4604291 w 8882887"/>
                  <a:gd name="connsiteY314" fmla="*/ 531798 h 1682495"/>
                  <a:gd name="connsiteX315" fmla="*/ 4604291 w 8882887"/>
                  <a:gd name="connsiteY315" fmla="*/ 505857 h 1682495"/>
                  <a:gd name="connsiteX316" fmla="*/ 4625571 w 8882887"/>
                  <a:gd name="connsiteY316" fmla="*/ 505857 h 1682495"/>
                  <a:gd name="connsiteX317" fmla="*/ 4625571 w 8882887"/>
                  <a:gd name="connsiteY317" fmla="*/ 473430 h 1682495"/>
                  <a:gd name="connsiteX318" fmla="*/ 4628611 w 8882887"/>
                  <a:gd name="connsiteY318" fmla="*/ 466944 h 1682495"/>
                  <a:gd name="connsiteX319" fmla="*/ 4628611 w 8882887"/>
                  <a:gd name="connsiteY319" fmla="*/ 350208 h 1682495"/>
                  <a:gd name="connsiteX320" fmla="*/ 4625571 w 8882887"/>
                  <a:gd name="connsiteY320" fmla="*/ 340481 h 1682495"/>
                  <a:gd name="connsiteX321" fmla="*/ 4634691 w 8882887"/>
                  <a:gd name="connsiteY321" fmla="*/ 330752 h 1682495"/>
                  <a:gd name="connsiteX322" fmla="*/ 4634691 w 8882887"/>
                  <a:gd name="connsiteY322" fmla="*/ 243200 h 1682495"/>
                  <a:gd name="connsiteX323" fmla="*/ 4637731 w 8882887"/>
                  <a:gd name="connsiteY323" fmla="*/ 236715 h 1682495"/>
                  <a:gd name="connsiteX324" fmla="*/ 4637731 w 8882887"/>
                  <a:gd name="connsiteY324" fmla="*/ 152406 h 1682495"/>
                  <a:gd name="connsiteX325" fmla="*/ 4640771 w 8882887"/>
                  <a:gd name="connsiteY325" fmla="*/ 123222 h 1682495"/>
                  <a:gd name="connsiteX326" fmla="*/ 4646851 w 8882887"/>
                  <a:gd name="connsiteY326" fmla="*/ 149163 h 1682495"/>
                  <a:gd name="connsiteX327" fmla="*/ 4649891 w 8882887"/>
                  <a:gd name="connsiteY327" fmla="*/ 236715 h 1682495"/>
                  <a:gd name="connsiteX328" fmla="*/ 4652931 w 8882887"/>
                  <a:gd name="connsiteY328" fmla="*/ 330752 h 1682495"/>
                  <a:gd name="connsiteX329" fmla="*/ 4662051 w 8882887"/>
                  <a:gd name="connsiteY329" fmla="*/ 340481 h 1682495"/>
                  <a:gd name="connsiteX330" fmla="*/ 4659011 w 8882887"/>
                  <a:gd name="connsiteY330" fmla="*/ 350208 h 1682495"/>
                  <a:gd name="connsiteX331" fmla="*/ 4659011 w 8882887"/>
                  <a:gd name="connsiteY331" fmla="*/ 466944 h 1682495"/>
                  <a:gd name="connsiteX332" fmla="*/ 4662051 w 8882887"/>
                  <a:gd name="connsiteY332" fmla="*/ 473430 h 1682495"/>
                  <a:gd name="connsiteX333" fmla="*/ 4662051 w 8882887"/>
                  <a:gd name="connsiteY333" fmla="*/ 505857 h 1682495"/>
                  <a:gd name="connsiteX334" fmla="*/ 4683331 w 8882887"/>
                  <a:gd name="connsiteY334" fmla="*/ 505857 h 1682495"/>
                  <a:gd name="connsiteX335" fmla="*/ 4683331 w 8882887"/>
                  <a:gd name="connsiteY335" fmla="*/ 531798 h 1682495"/>
                  <a:gd name="connsiteX336" fmla="*/ 4695493 w 8882887"/>
                  <a:gd name="connsiteY336" fmla="*/ 567467 h 1682495"/>
                  <a:gd name="connsiteX337" fmla="*/ 4686373 w 8882887"/>
                  <a:gd name="connsiteY337" fmla="*/ 573953 h 1682495"/>
                  <a:gd name="connsiteX338" fmla="*/ 4668131 w 8882887"/>
                  <a:gd name="connsiteY338" fmla="*/ 606380 h 1682495"/>
                  <a:gd name="connsiteX339" fmla="*/ 4680291 w 8882887"/>
                  <a:gd name="connsiteY339" fmla="*/ 985772 h 1682495"/>
                  <a:gd name="connsiteX340" fmla="*/ 4777573 w 8882887"/>
                  <a:gd name="connsiteY340" fmla="*/ 985772 h 1682495"/>
                  <a:gd name="connsiteX341" fmla="*/ 4777573 w 8882887"/>
                  <a:gd name="connsiteY341" fmla="*/ 1099265 h 1682495"/>
                  <a:gd name="connsiteX342" fmla="*/ 4789733 w 8882887"/>
                  <a:gd name="connsiteY342" fmla="*/ 1099265 h 1682495"/>
                  <a:gd name="connsiteX343" fmla="*/ 4792773 w 8882887"/>
                  <a:gd name="connsiteY343" fmla="*/ 1089537 h 1682495"/>
                  <a:gd name="connsiteX344" fmla="*/ 4801893 w 8882887"/>
                  <a:gd name="connsiteY344" fmla="*/ 1089537 h 1682495"/>
                  <a:gd name="connsiteX345" fmla="*/ 4804935 w 8882887"/>
                  <a:gd name="connsiteY345" fmla="*/ 1102508 h 1682495"/>
                  <a:gd name="connsiteX346" fmla="*/ 4823175 w 8882887"/>
                  <a:gd name="connsiteY346" fmla="*/ 1102508 h 1682495"/>
                  <a:gd name="connsiteX347" fmla="*/ 4823175 w 8882887"/>
                  <a:gd name="connsiteY347" fmla="*/ 1092779 h 1682495"/>
                  <a:gd name="connsiteX348" fmla="*/ 4856613 w 8882887"/>
                  <a:gd name="connsiteY348" fmla="*/ 1092779 h 1682495"/>
                  <a:gd name="connsiteX349" fmla="*/ 4856613 w 8882887"/>
                  <a:gd name="connsiteY349" fmla="*/ 1102508 h 1682495"/>
                  <a:gd name="connsiteX350" fmla="*/ 4887015 w 8882887"/>
                  <a:gd name="connsiteY350" fmla="*/ 1102508 h 1682495"/>
                  <a:gd name="connsiteX351" fmla="*/ 4887015 w 8882887"/>
                  <a:gd name="connsiteY351" fmla="*/ 1170603 h 1682495"/>
                  <a:gd name="connsiteX352" fmla="*/ 4908295 w 8882887"/>
                  <a:gd name="connsiteY352" fmla="*/ 1170603 h 1682495"/>
                  <a:gd name="connsiteX353" fmla="*/ 4908295 w 8882887"/>
                  <a:gd name="connsiteY353" fmla="*/ 1151147 h 1682495"/>
                  <a:gd name="connsiteX354" fmla="*/ 4932615 w 8882887"/>
                  <a:gd name="connsiteY354" fmla="*/ 1151147 h 1682495"/>
                  <a:gd name="connsiteX355" fmla="*/ 4932615 w 8882887"/>
                  <a:gd name="connsiteY355" fmla="*/ 882006 h 1682495"/>
                  <a:gd name="connsiteX356" fmla="*/ 4941735 w 8882887"/>
                  <a:gd name="connsiteY356" fmla="*/ 872277 h 1682495"/>
                  <a:gd name="connsiteX357" fmla="*/ 5051177 w 8882887"/>
                  <a:gd name="connsiteY357" fmla="*/ 872277 h 1682495"/>
                  <a:gd name="connsiteX358" fmla="*/ 5051177 w 8882887"/>
                  <a:gd name="connsiteY358" fmla="*/ 885249 h 1682495"/>
                  <a:gd name="connsiteX359" fmla="*/ 5066377 w 8882887"/>
                  <a:gd name="connsiteY359" fmla="*/ 885249 h 1682495"/>
                  <a:gd name="connsiteX360" fmla="*/ 5066377 w 8882887"/>
                  <a:gd name="connsiteY360" fmla="*/ 1057110 h 1682495"/>
                  <a:gd name="connsiteX361" fmla="*/ 5099817 w 8882887"/>
                  <a:gd name="connsiteY361" fmla="*/ 1057110 h 1682495"/>
                  <a:gd name="connsiteX362" fmla="*/ 5099817 w 8882887"/>
                  <a:gd name="connsiteY362" fmla="*/ 956588 h 1682495"/>
                  <a:gd name="connsiteX363" fmla="*/ 5139339 w 8882887"/>
                  <a:gd name="connsiteY363" fmla="*/ 956588 h 1682495"/>
                  <a:gd name="connsiteX364" fmla="*/ 5145417 w 8882887"/>
                  <a:gd name="connsiteY364" fmla="*/ 950102 h 1682495"/>
                  <a:gd name="connsiteX365" fmla="*/ 5157579 w 8882887"/>
                  <a:gd name="connsiteY365" fmla="*/ 950102 h 1682495"/>
                  <a:gd name="connsiteX366" fmla="*/ 5163657 w 8882887"/>
                  <a:gd name="connsiteY366" fmla="*/ 956588 h 1682495"/>
                  <a:gd name="connsiteX367" fmla="*/ 5197099 w 8882887"/>
                  <a:gd name="connsiteY367" fmla="*/ 956588 h 1682495"/>
                  <a:gd name="connsiteX368" fmla="*/ 5197099 w 8882887"/>
                  <a:gd name="connsiteY368" fmla="*/ 781484 h 1682495"/>
                  <a:gd name="connsiteX369" fmla="*/ 5282219 w 8882887"/>
                  <a:gd name="connsiteY369" fmla="*/ 765270 h 1682495"/>
                  <a:gd name="connsiteX370" fmla="*/ 5282219 w 8882887"/>
                  <a:gd name="connsiteY370" fmla="*/ 766892 h 1682495"/>
                  <a:gd name="connsiteX371" fmla="*/ 5282219 w 8882887"/>
                  <a:gd name="connsiteY371" fmla="*/ 778241 h 1682495"/>
                  <a:gd name="connsiteX372" fmla="*/ 5321739 w 8882887"/>
                  <a:gd name="connsiteY372" fmla="*/ 778241 h 1682495"/>
                  <a:gd name="connsiteX373" fmla="*/ 5321739 w 8882887"/>
                  <a:gd name="connsiteY373" fmla="*/ 1160876 h 1682495"/>
                  <a:gd name="connsiteX374" fmla="*/ 5355181 w 8882887"/>
                  <a:gd name="connsiteY374" fmla="*/ 1160876 h 1682495"/>
                  <a:gd name="connsiteX375" fmla="*/ 5355181 w 8882887"/>
                  <a:gd name="connsiteY375" fmla="*/ 1154390 h 1682495"/>
                  <a:gd name="connsiteX376" fmla="*/ 5373421 w 8882887"/>
                  <a:gd name="connsiteY376" fmla="*/ 1154390 h 1682495"/>
                  <a:gd name="connsiteX377" fmla="*/ 5373421 w 8882887"/>
                  <a:gd name="connsiteY377" fmla="*/ 1160876 h 1682495"/>
                  <a:gd name="connsiteX378" fmla="*/ 5409901 w 8882887"/>
                  <a:gd name="connsiteY378" fmla="*/ 1160876 h 1682495"/>
                  <a:gd name="connsiteX379" fmla="*/ 5409901 w 8882887"/>
                  <a:gd name="connsiteY379" fmla="*/ 1141419 h 1682495"/>
                  <a:gd name="connsiteX380" fmla="*/ 5452461 w 8882887"/>
                  <a:gd name="connsiteY380" fmla="*/ 1141419 h 1682495"/>
                  <a:gd name="connsiteX381" fmla="*/ 5470701 w 8882887"/>
                  <a:gd name="connsiteY381" fmla="*/ 1134933 h 1682495"/>
                  <a:gd name="connsiteX382" fmla="*/ 5501103 w 8882887"/>
                  <a:gd name="connsiteY382" fmla="*/ 1141419 h 1682495"/>
                  <a:gd name="connsiteX383" fmla="*/ 5501103 w 8882887"/>
                  <a:gd name="connsiteY383" fmla="*/ 1115478 h 1682495"/>
                  <a:gd name="connsiteX384" fmla="*/ 5513263 w 8882887"/>
                  <a:gd name="connsiteY384" fmla="*/ 1115478 h 1682495"/>
                  <a:gd name="connsiteX385" fmla="*/ 5513263 w 8882887"/>
                  <a:gd name="connsiteY385" fmla="*/ 1096022 h 1682495"/>
                  <a:gd name="connsiteX386" fmla="*/ 5598383 w 8882887"/>
                  <a:gd name="connsiteY386" fmla="*/ 1096022 h 1682495"/>
                  <a:gd name="connsiteX387" fmla="*/ 5598383 w 8882887"/>
                  <a:gd name="connsiteY387" fmla="*/ 1050624 h 1682495"/>
                  <a:gd name="connsiteX388" fmla="*/ 5625743 w 8882887"/>
                  <a:gd name="connsiteY388" fmla="*/ 1050624 h 1682495"/>
                  <a:gd name="connsiteX389" fmla="*/ 5625743 w 8882887"/>
                  <a:gd name="connsiteY389" fmla="*/ 1040897 h 1682495"/>
                  <a:gd name="connsiteX390" fmla="*/ 5643983 w 8882887"/>
                  <a:gd name="connsiteY390" fmla="*/ 1040897 h 1682495"/>
                  <a:gd name="connsiteX391" fmla="*/ 5643983 w 8882887"/>
                  <a:gd name="connsiteY391" fmla="*/ 1050624 h 1682495"/>
                  <a:gd name="connsiteX392" fmla="*/ 5668303 w 8882887"/>
                  <a:gd name="connsiteY392" fmla="*/ 1050624 h 1682495"/>
                  <a:gd name="connsiteX393" fmla="*/ 5668303 w 8882887"/>
                  <a:gd name="connsiteY393" fmla="*/ 1125206 h 1682495"/>
                  <a:gd name="connsiteX394" fmla="*/ 5716945 w 8882887"/>
                  <a:gd name="connsiteY394" fmla="*/ 1125206 h 1682495"/>
                  <a:gd name="connsiteX395" fmla="*/ 5716945 w 8882887"/>
                  <a:gd name="connsiteY395" fmla="*/ 1086294 h 1682495"/>
                  <a:gd name="connsiteX396" fmla="*/ 5774705 w 8882887"/>
                  <a:gd name="connsiteY396" fmla="*/ 1086294 h 1682495"/>
                  <a:gd name="connsiteX397" fmla="*/ 5774705 w 8882887"/>
                  <a:gd name="connsiteY397" fmla="*/ 1040897 h 1682495"/>
                  <a:gd name="connsiteX398" fmla="*/ 5847667 w 8882887"/>
                  <a:gd name="connsiteY398" fmla="*/ 1040897 h 1682495"/>
                  <a:gd name="connsiteX399" fmla="*/ 5847667 w 8882887"/>
                  <a:gd name="connsiteY399" fmla="*/ 1207631 h 1682495"/>
                  <a:gd name="connsiteX400" fmla="*/ 5847667 w 8882887"/>
                  <a:gd name="connsiteY400" fmla="*/ 1228299 h 1682495"/>
                  <a:gd name="connsiteX401" fmla="*/ 5946479 w 8882887"/>
                  <a:gd name="connsiteY401" fmla="*/ 1228299 h 1682495"/>
                  <a:gd name="connsiteX402" fmla="*/ 5946479 w 8882887"/>
                  <a:gd name="connsiteY402" fmla="*/ 1386957 h 1682495"/>
                  <a:gd name="connsiteX403" fmla="*/ 5946479 w 8882887"/>
                  <a:gd name="connsiteY403" fmla="*/ 1421828 h 1682495"/>
                  <a:gd name="connsiteX404" fmla="*/ 5968919 w 8882887"/>
                  <a:gd name="connsiteY404" fmla="*/ 1421828 h 1682495"/>
                  <a:gd name="connsiteX405" fmla="*/ 5968919 w 8882887"/>
                  <a:gd name="connsiteY405" fmla="*/ 1420085 h 1682495"/>
                  <a:gd name="connsiteX406" fmla="*/ 5968919 w 8882887"/>
                  <a:gd name="connsiteY406" fmla="*/ 1407881 h 1682495"/>
                  <a:gd name="connsiteX407" fmla="*/ 6035789 w 8882887"/>
                  <a:gd name="connsiteY407" fmla="*/ 1407881 h 1682495"/>
                  <a:gd name="connsiteX408" fmla="*/ 6035789 w 8882887"/>
                  <a:gd name="connsiteY408" fmla="*/ 1439262 h 1682495"/>
                  <a:gd name="connsiteX409" fmla="*/ 6039131 w 8882887"/>
                  <a:gd name="connsiteY409" fmla="*/ 1441007 h 1682495"/>
                  <a:gd name="connsiteX410" fmla="*/ 6062537 w 8882887"/>
                  <a:gd name="connsiteY410" fmla="*/ 1453211 h 1682495"/>
                  <a:gd name="connsiteX411" fmla="*/ 6062537 w 8882887"/>
                  <a:gd name="connsiteY411" fmla="*/ 1498541 h 1682495"/>
                  <a:gd name="connsiteX412" fmla="*/ 6064627 w 8882887"/>
                  <a:gd name="connsiteY412" fmla="*/ 1499414 h 1682495"/>
                  <a:gd name="connsiteX413" fmla="*/ 6079255 w 8882887"/>
                  <a:gd name="connsiteY413" fmla="*/ 1505516 h 1682495"/>
                  <a:gd name="connsiteX414" fmla="*/ 6079255 w 8882887"/>
                  <a:gd name="connsiteY414" fmla="*/ 1503773 h 1682495"/>
                  <a:gd name="connsiteX415" fmla="*/ 6079255 w 8882887"/>
                  <a:gd name="connsiteY415" fmla="*/ 1491567 h 1682495"/>
                  <a:gd name="connsiteX416" fmla="*/ 6080927 w 8882887"/>
                  <a:gd name="connsiteY416" fmla="*/ 1491567 h 1682495"/>
                  <a:gd name="connsiteX417" fmla="*/ 6092629 w 8882887"/>
                  <a:gd name="connsiteY417" fmla="*/ 1491567 h 1682495"/>
                  <a:gd name="connsiteX418" fmla="*/ 6092629 w 8882887"/>
                  <a:gd name="connsiteY418" fmla="*/ 1490259 h 1682495"/>
                  <a:gd name="connsiteX419" fmla="*/ 6092629 w 8882887"/>
                  <a:gd name="connsiteY419" fmla="*/ 1481106 h 1682495"/>
                  <a:gd name="connsiteX420" fmla="*/ 6090957 w 8882887"/>
                  <a:gd name="connsiteY420" fmla="*/ 1481106 h 1682495"/>
                  <a:gd name="connsiteX421" fmla="*/ 6079255 w 8882887"/>
                  <a:gd name="connsiteY421" fmla="*/ 1481106 h 1682495"/>
                  <a:gd name="connsiteX422" fmla="*/ 6079255 w 8882887"/>
                  <a:gd name="connsiteY422" fmla="*/ 1479363 h 1682495"/>
                  <a:gd name="connsiteX423" fmla="*/ 6079255 w 8882887"/>
                  <a:gd name="connsiteY423" fmla="*/ 1467159 h 1682495"/>
                  <a:gd name="connsiteX424" fmla="*/ 6080927 w 8882887"/>
                  <a:gd name="connsiteY424" fmla="*/ 1467159 h 1682495"/>
                  <a:gd name="connsiteX425" fmla="*/ 6092629 w 8882887"/>
                  <a:gd name="connsiteY425" fmla="*/ 1467159 h 1682495"/>
                  <a:gd name="connsiteX426" fmla="*/ 6092629 w 8882887"/>
                  <a:gd name="connsiteY426" fmla="*/ 1465415 h 1682495"/>
                  <a:gd name="connsiteX427" fmla="*/ 6092629 w 8882887"/>
                  <a:gd name="connsiteY427" fmla="*/ 1453211 h 1682495"/>
                  <a:gd name="connsiteX428" fmla="*/ 6090957 w 8882887"/>
                  <a:gd name="connsiteY428" fmla="*/ 1453211 h 1682495"/>
                  <a:gd name="connsiteX429" fmla="*/ 6079255 w 8882887"/>
                  <a:gd name="connsiteY429" fmla="*/ 1453211 h 1682495"/>
                  <a:gd name="connsiteX430" fmla="*/ 6079255 w 8882887"/>
                  <a:gd name="connsiteY430" fmla="*/ 1451468 h 1682495"/>
                  <a:gd name="connsiteX431" fmla="*/ 6079255 w 8882887"/>
                  <a:gd name="connsiteY431" fmla="*/ 1439262 h 1682495"/>
                  <a:gd name="connsiteX432" fmla="*/ 6080927 w 8882887"/>
                  <a:gd name="connsiteY432" fmla="*/ 1439262 h 1682495"/>
                  <a:gd name="connsiteX433" fmla="*/ 6092629 w 8882887"/>
                  <a:gd name="connsiteY433" fmla="*/ 1439262 h 1682495"/>
                  <a:gd name="connsiteX434" fmla="*/ 6092629 w 8882887"/>
                  <a:gd name="connsiteY434" fmla="*/ 1437956 h 1682495"/>
                  <a:gd name="connsiteX435" fmla="*/ 6092629 w 8882887"/>
                  <a:gd name="connsiteY435" fmla="*/ 1428803 h 1682495"/>
                  <a:gd name="connsiteX436" fmla="*/ 6090957 w 8882887"/>
                  <a:gd name="connsiteY436" fmla="*/ 1428803 h 1682495"/>
                  <a:gd name="connsiteX437" fmla="*/ 6079255 w 8882887"/>
                  <a:gd name="connsiteY437" fmla="*/ 1428803 h 1682495"/>
                  <a:gd name="connsiteX438" fmla="*/ 6079255 w 8882887"/>
                  <a:gd name="connsiteY438" fmla="*/ 1427058 h 1682495"/>
                  <a:gd name="connsiteX439" fmla="*/ 6079255 w 8882887"/>
                  <a:gd name="connsiteY439" fmla="*/ 1414854 h 1682495"/>
                  <a:gd name="connsiteX440" fmla="*/ 6080927 w 8882887"/>
                  <a:gd name="connsiteY440" fmla="*/ 1414854 h 1682495"/>
                  <a:gd name="connsiteX441" fmla="*/ 6092629 w 8882887"/>
                  <a:gd name="connsiteY441" fmla="*/ 1414854 h 1682495"/>
                  <a:gd name="connsiteX442" fmla="*/ 6092629 w 8882887"/>
                  <a:gd name="connsiteY442" fmla="*/ 1413111 h 1682495"/>
                  <a:gd name="connsiteX443" fmla="*/ 6092629 w 8882887"/>
                  <a:gd name="connsiteY443" fmla="*/ 1400906 h 1682495"/>
                  <a:gd name="connsiteX444" fmla="*/ 6090957 w 8882887"/>
                  <a:gd name="connsiteY444" fmla="*/ 1400906 h 1682495"/>
                  <a:gd name="connsiteX445" fmla="*/ 6079255 w 8882887"/>
                  <a:gd name="connsiteY445" fmla="*/ 1400906 h 1682495"/>
                  <a:gd name="connsiteX446" fmla="*/ 6079255 w 8882887"/>
                  <a:gd name="connsiteY446" fmla="*/ 1399599 h 1682495"/>
                  <a:gd name="connsiteX447" fmla="*/ 6079255 w 8882887"/>
                  <a:gd name="connsiteY447" fmla="*/ 1390445 h 1682495"/>
                  <a:gd name="connsiteX448" fmla="*/ 6080927 w 8882887"/>
                  <a:gd name="connsiteY448" fmla="*/ 1390445 h 1682495"/>
                  <a:gd name="connsiteX449" fmla="*/ 6092629 w 8882887"/>
                  <a:gd name="connsiteY449" fmla="*/ 1390445 h 1682495"/>
                  <a:gd name="connsiteX450" fmla="*/ 6092629 w 8882887"/>
                  <a:gd name="connsiteY450" fmla="*/ 1388702 h 1682495"/>
                  <a:gd name="connsiteX451" fmla="*/ 6092629 w 8882887"/>
                  <a:gd name="connsiteY451" fmla="*/ 1376498 h 1682495"/>
                  <a:gd name="connsiteX452" fmla="*/ 6090957 w 8882887"/>
                  <a:gd name="connsiteY452" fmla="*/ 1376498 h 1682495"/>
                  <a:gd name="connsiteX453" fmla="*/ 6079255 w 8882887"/>
                  <a:gd name="connsiteY453" fmla="*/ 1376498 h 1682495"/>
                  <a:gd name="connsiteX454" fmla="*/ 6079255 w 8882887"/>
                  <a:gd name="connsiteY454" fmla="*/ 1374755 h 1682495"/>
                  <a:gd name="connsiteX455" fmla="*/ 6079255 w 8882887"/>
                  <a:gd name="connsiteY455" fmla="*/ 1362549 h 1682495"/>
                  <a:gd name="connsiteX456" fmla="*/ 6080927 w 8882887"/>
                  <a:gd name="connsiteY456" fmla="*/ 1362549 h 1682495"/>
                  <a:gd name="connsiteX457" fmla="*/ 6092629 w 8882887"/>
                  <a:gd name="connsiteY457" fmla="*/ 1362549 h 1682495"/>
                  <a:gd name="connsiteX458" fmla="*/ 6092629 w 8882887"/>
                  <a:gd name="connsiteY458" fmla="*/ 1360806 h 1682495"/>
                  <a:gd name="connsiteX459" fmla="*/ 6092629 w 8882887"/>
                  <a:gd name="connsiteY459" fmla="*/ 1348602 h 1682495"/>
                  <a:gd name="connsiteX460" fmla="*/ 6090957 w 8882887"/>
                  <a:gd name="connsiteY460" fmla="*/ 1348602 h 1682495"/>
                  <a:gd name="connsiteX461" fmla="*/ 6079255 w 8882887"/>
                  <a:gd name="connsiteY461" fmla="*/ 1348602 h 1682495"/>
                  <a:gd name="connsiteX462" fmla="*/ 6079255 w 8882887"/>
                  <a:gd name="connsiteY462" fmla="*/ 1347294 h 1682495"/>
                  <a:gd name="connsiteX463" fmla="*/ 6079255 w 8882887"/>
                  <a:gd name="connsiteY463" fmla="*/ 1338141 h 1682495"/>
                  <a:gd name="connsiteX464" fmla="*/ 6080927 w 8882887"/>
                  <a:gd name="connsiteY464" fmla="*/ 1338141 h 1682495"/>
                  <a:gd name="connsiteX465" fmla="*/ 6092629 w 8882887"/>
                  <a:gd name="connsiteY465" fmla="*/ 1338141 h 1682495"/>
                  <a:gd name="connsiteX466" fmla="*/ 6092629 w 8882887"/>
                  <a:gd name="connsiteY466" fmla="*/ 1336397 h 1682495"/>
                  <a:gd name="connsiteX467" fmla="*/ 6092629 w 8882887"/>
                  <a:gd name="connsiteY467" fmla="*/ 1324193 h 1682495"/>
                  <a:gd name="connsiteX468" fmla="*/ 6090957 w 8882887"/>
                  <a:gd name="connsiteY468" fmla="*/ 1324193 h 1682495"/>
                  <a:gd name="connsiteX469" fmla="*/ 6079255 w 8882887"/>
                  <a:gd name="connsiteY469" fmla="*/ 1324193 h 1682495"/>
                  <a:gd name="connsiteX470" fmla="*/ 6079255 w 8882887"/>
                  <a:gd name="connsiteY470" fmla="*/ 1322450 h 1682495"/>
                  <a:gd name="connsiteX471" fmla="*/ 6079255 w 8882887"/>
                  <a:gd name="connsiteY471" fmla="*/ 1310244 h 1682495"/>
                  <a:gd name="connsiteX472" fmla="*/ 6080927 w 8882887"/>
                  <a:gd name="connsiteY472" fmla="*/ 1310244 h 1682495"/>
                  <a:gd name="connsiteX473" fmla="*/ 6092629 w 8882887"/>
                  <a:gd name="connsiteY473" fmla="*/ 1310244 h 1682495"/>
                  <a:gd name="connsiteX474" fmla="*/ 6092629 w 8882887"/>
                  <a:gd name="connsiteY474" fmla="*/ 1308938 h 1682495"/>
                  <a:gd name="connsiteX475" fmla="*/ 6092629 w 8882887"/>
                  <a:gd name="connsiteY475" fmla="*/ 1299785 h 1682495"/>
                  <a:gd name="connsiteX476" fmla="*/ 6090957 w 8882887"/>
                  <a:gd name="connsiteY476" fmla="*/ 1299785 h 1682495"/>
                  <a:gd name="connsiteX477" fmla="*/ 6079255 w 8882887"/>
                  <a:gd name="connsiteY477" fmla="*/ 1299785 h 1682495"/>
                  <a:gd name="connsiteX478" fmla="*/ 6079255 w 8882887"/>
                  <a:gd name="connsiteY478" fmla="*/ 1298040 h 1682495"/>
                  <a:gd name="connsiteX479" fmla="*/ 6079255 w 8882887"/>
                  <a:gd name="connsiteY479" fmla="*/ 1285836 h 1682495"/>
                  <a:gd name="connsiteX480" fmla="*/ 6080927 w 8882887"/>
                  <a:gd name="connsiteY480" fmla="*/ 1285836 h 1682495"/>
                  <a:gd name="connsiteX481" fmla="*/ 6092629 w 8882887"/>
                  <a:gd name="connsiteY481" fmla="*/ 1285836 h 1682495"/>
                  <a:gd name="connsiteX482" fmla="*/ 6092629 w 8882887"/>
                  <a:gd name="connsiteY482" fmla="*/ 1284093 h 1682495"/>
                  <a:gd name="connsiteX483" fmla="*/ 6092629 w 8882887"/>
                  <a:gd name="connsiteY483" fmla="*/ 1271888 h 1682495"/>
                  <a:gd name="connsiteX484" fmla="*/ 6090957 w 8882887"/>
                  <a:gd name="connsiteY484" fmla="*/ 1271888 h 1682495"/>
                  <a:gd name="connsiteX485" fmla="*/ 6079255 w 8882887"/>
                  <a:gd name="connsiteY485" fmla="*/ 1271888 h 1682495"/>
                  <a:gd name="connsiteX486" fmla="*/ 6079255 w 8882887"/>
                  <a:gd name="connsiteY486" fmla="*/ 1270145 h 1682495"/>
                  <a:gd name="connsiteX487" fmla="*/ 6079255 w 8882887"/>
                  <a:gd name="connsiteY487" fmla="*/ 1257941 h 1682495"/>
                  <a:gd name="connsiteX488" fmla="*/ 6080927 w 8882887"/>
                  <a:gd name="connsiteY488" fmla="*/ 1257941 h 1682495"/>
                  <a:gd name="connsiteX489" fmla="*/ 6092629 w 8882887"/>
                  <a:gd name="connsiteY489" fmla="*/ 1257941 h 1682495"/>
                  <a:gd name="connsiteX490" fmla="*/ 6092629 w 8882887"/>
                  <a:gd name="connsiteY490" fmla="*/ 1256633 h 1682495"/>
                  <a:gd name="connsiteX491" fmla="*/ 6092629 w 8882887"/>
                  <a:gd name="connsiteY491" fmla="*/ 1247480 h 1682495"/>
                  <a:gd name="connsiteX492" fmla="*/ 6090957 w 8882887"/>
                  <a:gd name="connsiteY492" fmla="*/ 1247480 h 1682495"/>
                  <a:gd name="connsiteX493" fmla="*/ 6079255 w 8882887"/>
                  <a:gd name="connsiteY493" fmla="*/ 1247480 h 1682495"/>
                  <a:gd name="connsiteX494" fmla="*/ 6079255 w 8882887"/>
                  <a:gd name="connsiteY494" fmla="*/ 1245737 h 1682495"/>
                  <a:gd name="connsiteX495" fmla="*/ 6079255 w 8882887"/>
                  <a:gd name="connsiteY495" fmla="*/ 1233531 h 1682495"/>
                  <a:gd name="connsiteX496" fmla="*/ 6080927 w 8882887"/>
                  <a:gd name="connsiteY496" fmla="*/ 1233531 h 1682495"/>
                  <a:gd name="connsiteX497" fmla="*/ 6092629 w 8882887"/>
                  <a:gd name="connsiteY497" fmla="*/ 1233531 h 1682495"/>
                  <a:gd name="connsiteX498" fmla="*/ 6092629 w 8882887"/>
                  <a:gd name="connsiteY498" fmla="*/ 1231788 h 1682495"/>
                  <a:gd name="connsiteX499" fmla="*/ 6092629 w 8882887"/>
                  <a:gd name="connsiteY499" fmla="*/ 1219584 h 1682495"/>
                  <a:gd name="connsiteX500" fmla="*/ 6090957 w 8882887"/>
                  <a:gd name="connsiteY500" fmla="*/ 1219584 h 1682495"/>
                  <a:gd name="connsiteX501" fmla="*/ 6079255 w 8882887"/>
                  <a:gd name="connsiteY501" fmla="*/ 1219584 h 1682495"/>
                  <a:gd name="connsiteX502" fmla="*/ 6079255 w 8882887"/>
                  <a:gd name="connsiteY502" fmla="*/ 1217840 h 1682495"/>
                  <a:gd name="connsiteX503" fmla="*/ 6079255 w 8882887"/>
                  <a:gd name="connsiteY503" fmla="*/ 1205636 h 1682495"/>
                  <a:gd name="connsiteX504" fmla="*/ 6080927 w 8882887"/>
                  <a:gd name="connsiteY504" fmla="*/ 1205636 h 1682495"/>
                  <a:gd name="connsiteX505" fmla="*/ 6092629 w 8882887"/>
                  <a:gd name="connsiteY505" fmla="*/ 1205636 h 1682495"/>
                  <a:gd name="connsiteX506" fmla="*/ 6092629 w 8882887"/>
                  <a:gd name="connsiteY506" fmla="*/ 1204328 h 1682495"/>
                  <a:gd name="connsiteX507" fmla="*/ 6092629 w 8882887"/>
                  <a:gd name="connsiteY507" fmla="*/ 1195175 h 1682495"/>
                  <a:gd name="connsiteX508" fmla="*/ 6090957 w 8882887"/>
                  <a:gd name="connsiteY508" fmla="*/ 1195175 h 1682495"/>
                  <a:gd name="connsiteX509" fmla="*/ 6079255 w 8882887"/>
                  <a:gd name="connsiteY509" fmla="*/ 1195175 h 1682495"/>
                  <a:gd name="connsiteX510" fmla="*/ 6079255 w 8882887"/>
                  <a:gd name="connsiteY510" fmla="*/ 1193432 h 1682495"/>
                  <a:gd name="connsiteX511" fmla="*/ 6079255 w 8882887"/>
                  <a:gd name="connsiteY511" fmla="*/ 1181226 h 1682495"/>
                  <a:gd name="connsiteX512" fmla="*/ 6080927 w 8882887"/>
                  <a:gd name="connsiteY512" fmla="*/ 1181226 h 1682495"/>
                  <a:gd name="connsiteX513" fmla="*/ 6092629 w 8882887"/>
                  <a:gd name="connsiteY513" fmla="*/ 1181226 h 1682495"/>
                  <a:gd name="connsiteX514" fmla="*/ 6090957 w 8882887"/>
                  <a:gd name="connsiteY514" fmla="*/ 1178612 h 1682495"/>
                  <a:gd name="connsiteX515" fmla="*/ 6079255 w 8882887"/>
                  <a:gd name="connsiteY515" fmla="*/ 1160306 h 1682495"/>
                  <a:gd name="connsiteX516" fmla="*/ 6079255 w 8882887"/>
                  <a:gd name="connsiteY516" fmla="*/ 1104513 h 1682495"/>
                  <a:gd name="connsiteX517" fmla="*/ 6303271 w 8882887"/>
                  <a:gd name="connsiteY517" fmla="*/ 1104513 h 1682495"/>
                  <a:gd name="connsiteX518" fmla="*/ 6323331 w 8882887"/>
                  <a:gd name="connsiteY518" fmla="*/ 1135896 h 1682495"/>
                  <a:gd name="connsiteX519" fmla="*/ 6323331 w 8882887"/>
                  <a:gd name="connsiteY519" fmla="*/ 1205636 h 1682495"/>
                  <a:gd name="connsiteX520" fmla="*/ 6321659 w 8882887"/>
                  <a:gd name="connsiteY520" fmla="*/ 1205636 h 1682495"/>
                  <a:gd name="connsiteX521" fmla="*/ 6309957 w 8882887"/>
                  <a:gd name="connsiteY521" fmla="*/ 1205636 h 1682495"/>
                  <a:gd name="connsiteX522" fmla="*/ 6309957 w 8882887"/>
                  <a:gd name="connsiteY522" fmla="*/ 1207379 h 1682495"/>
                  <a:gd name="connsiteX523" fmla="*/ 6309957 w 8882887"/>
                  <a:gd name="connsiteY523" fmla="*/ 1219584 h 1682495"/>
                  <a:gd name="connsiteX524" fmla="*/ 6311629 w 8882887"/>
                  <a:gd name="connsiteY524" fmla="*/ 1219584 h 1682495"/>
                  <a:gd name="connsiteX525" fmla="*/ 6323331 w 8882887"/>
                  <a:gd name="connsiteY525" fmla="*/ 1219584 h 1682495"/>
                  <a:gd name="connsiteX526" fmla="*/ 6323331 w 8882887"/>
                  <a:gd name="connsiteY526" fmla="*/ 1221327 h 1682495"/>
                  <a:gd name="connsiteX527" fmla="*/ 6323331 w 8882887"/>
                  <a:gd name="connsiteY527" fmla="*/ 1233531 h 1682495"/>
                  <a:gd name="connsiteX528" fmla="*/ 6321659 w 8882887"/>
                  <a:gd name="connsiteY528" fmla="*/ 1233531 h 1682495"/>
                  <a:gd name="connsiteX529" fmla="*/ 6309957 w 8882887"/>
                  <a:gd name="connsiteY529" fmla="*/ 1233531 h 1682495"/>
                  <a:gd name="connsiteX530" fmla="*/ 6309957 w 8882887"/>
                  <a:gd name="connsiteY530" fmla="*/ 1235274 h 1682495"/>
                  <a:gd name="connsiteX531" fmla="*/ 6309957 w 8882887"/>
                  <a:gd name="connsiteY531" fmla="*/ 1247480 h 1682495"/>
                  <a:gd name="connsiteX532" fmla="*/ 6311629 w 8882887"/>
                  <a:gd name="connsiteY532" fmla="*/ 1247480 h 1682495"/>
                  <a:gd name="connsiteX533" fmla="*/ 6323331 w 8882887"/>
                  <a:gd name="connsiteY533" fmla="*/ 1247480 h 1682495"/>
                  <a:gd name="connsiteX534" fmla="*/ 6323331 w 8882887"/>
                  <a:gd name="connsiteY534" fmla="*/ 1248788 h 1682495"/>
                  <a:gd name="connsiteX535" fmla="*/ 6323331 w 8882887"/>
                  <a:gd name="connsiteY535" fmla="*/ 1257941 h 1682495"/>
                  <a:gd name="connsiteX536" fmla="*/ 6321659 w 8882887"/>
                  <a:gd name="connsiteY536" fmla="*/ 1257941 h 1682495"/>
                  <a:gd name="connsiteX537" fmla="*/ 6309957 w 8882887"/>
                  <a:gd name="connsiteY537" fmla="*/ 1257941 h 1682495"/>
                  <a:gd name="connsiteX538" fmla="*/ 6309957 w 8882887"/>
                  <a:gd name="connsiteY538" fmla="*/ 1259684 h 1682495"/>
                  <a:gd name="connsiteX539" fmla="*/ 6309957 w 8882887"/>
                  <a:gd name="connsiteY539" fmla="*/ 1271888 h 1682495"/>
                  <a:gd name="connsiteX540" fmla="*/ 6311629 w 8882887"/>
                  <a:gd name="connsiteY540" fmla="*/ 1271888 h 1682495"/>
                  <a:gd name="connsiteX541" fmla="*/ 6323331 w 8882887"/>
                  <a:gd name="connsiteY541" fmla="*/ 1271888 h 1682495"/>
                  <a:gd name="connsiteX542" fmla="*/ 6323331 w 8882887"/>
                  <a:gd name="connsiteY542" fmla="*/ 1273632 h 1682495"/>
                  <a:gd name="connsiteX543" fmla="*/ 6323331 w 8882887"/>
                  <a:gd name="connsiteY543" fmla="*/ 1285836 h 1682495"/>
                  <a:gd name="connsiteX544" fmla="*/ 6321659 w 8882887"/>
                  <a:gd name="connsiteY544" fmla="*/ 1285836 h 1682495"/>
                  <a:gd name="connsiteX545" fmla="*/ 6309957 w 8882887"/>
                  <a:gd name="connsiteY545" fmla="*/ 1285836 h 1682495"/>
                  <a:gd name="connsiteX546" fmla="*/ 6309957 w 8882887"/>
                  <a:gd name="connsiteY546" fmla="*/ 1287579 h 1682495"/>
                  <a:gd name="connsiteX547" fmla="*/ 6309957 w 8882887"/>
                  <a:gd name="connsiteY547" fmla="*/ 1299785 h 1682495"/>
                  <a:gd name="connsiteX548" fmla="*/ 6311629 w 8882887"/>
                  <a:gd name="connsiteY548" fmla="*/ 1299785 h 1682495"/>
                  <a:gd name="connsiteX549" fmla="*/ 6323331 w 8882887"/>
                  <a:gd name="connsiteY549" fmla="*/ 1299785 h 1682495"/>
                  <a:gd name="connsiteX550" fmla="*/ 6323331 w 8882887"/>
                  <a:gd name="connsiteY550" fmla="*/ 1301091 h 1682495"/>
                  <a:gd name="connsiteX551" fmla="*/ 6323331 w 8882887"/>
                  <a:gd name="connsiteY551" fmla="*/ 1310244 h 1682495"/>
                  <a:gd name="connsiteX552" fmla="*/ 6321659 w 8882887"/>
                  <a:gd name="connsiteY552" fmla="*/ 1310244 h 1682495"/>
                  <a:gd name="connsiteX553" fmla="*/ 6309957 w 8882887"/>
                  <a:gd name="connsiteY553" fmla="*/ 1310244 h 1682495"/>
                  <a:gd name="connsiteX554" fmla="*/ 6309957 w 8882887"/>
                  <a:gd name="connsiteY554" fmla="*/ 1311989 h 1682495"/>
                  <a:gd name="connsiteX555" fmla="*/ 6309957 w 8882887"/>
                  <a:gd name="connsiteY555" fmla="*/ 1324193 h 1682495"/>
                  <a:gd name="connsiteX556" fmla="*/ 6311629 w 8882887"/>
                  <a:gd name="connsiteY556" fmla="*/ 1324193 h 1682495"/>
                  <a:gd name="connsiteX557" fmla="*/ 6323331 w 8882887"/>
                  <a:gd name="connsiteY557" fmla="*/ 1324193 h 1682495"/>
                  <a:gd name="connsiteX558" fmla="*/ 6323331 w 8882887"/>
                  <a:gd name="connsiteY558" fmla="*/ 1325936 h 1682495"/>
                  <a:gd name="connsiteX559" fmla="*/ 6323331 w 8882887"/>
                  <a:gd name="connsiteY559" fmla="*/ 1338141 h 1682495"/>
                  <a:gd name="connsiteX560" fmla="*/ 6321659 w 8882887"/>
                  <a:gd name="connsiteY560" fmla="*/ 1338141 h 1682495"/>
                  <a:gd name="connsiteX561" fmla="*/ 6309957 w 8882887"/>
                  <a:gd name="connsiteY561" fmla="*/ 1338141 h 1682495"/>
                  <a:gd name="connsiteX562" fmla="*/ 6309957 w 8882887"/>
                  <a:gd name="connsiteY562" fmla="*/ 1339448 h 1682495"/>
                  <a:gd name="connsiteX563" fmla="*/ 6309957 w 8882887"/>
                  <a:gd name="connsiteY563" fmla="*/ 1348602 h 1682495"/>
                  <a:gd name="connsiteX564" fmla="*/ 6311629 w 8882887"/>
                  <a:gd name="connsiteY564" fmla="*/ 1348602 h 1682495"/>
                  <a:gd name="connsiteX565" fmla="*/ 6323331 w 8882887"/>
                  <a:gd name="connsiteY565" fmla="*/ 1348602 h 1682495"/>
                  <a:gd name="connsiteX566" fmla="*/ 6323331 w 8882887"/>
                  <a:gd name="connsiteY566" fmla="*/ 1350345 h 1682495"/>
                  <a:gd name="connsiteX567" fmla="*/ 6323331 w 8882887"/>
                  <a:gd name="connsiteY567" fmla="*/ 1362549 h 1682495"/>
                  <a:gd name="connsiteX568" fmla="*/ 6321659 w 8882887"/>
                  <a:gd name="connsiteY568" fmla="*/ 1362549 h 1682495"/>
                  <a:gd name="connsiteX569" fmla="*/ 6309957 w 8882887"/>
                  <a:gd name="connsiteY569" fmla="*/ 1362549 h 1682495"/>
                  <a:gd name="connsiteX570" fmla="*/ 6309957 w 8882887"/>
                  <a:gd name="connsiteY570" fmla="*/ 1364292 h 1682495"/>
                  <a:gd name="connsiteX571" fmla="*/ 6309957 w 8882887"/>
                  <a:gd name="connsiteY571" fmla="*/ 1376498 h 1682495"/>
                  <a:gd name="connsiteX572" fmla="*/ 6311629 w 8882887"/>
                  <a:gd name="connsiteY572" fmla="*/ 1376498 h 1682495"/>
                  <a:gd name="connsiteX573" fmla="*/ 6323331 w 8882887"/>
                  <a:gd name="connsiteY573" fmla="*/ 1376498 h 1682495"/>
                  <a:gd name="connsiteX574" fmla="*/ 6323331 w 8882887"/>
                  <a:gd name="connsiteY574" fmla="*/ 1378241 h 1682495"/>
                  <a:gd name="connsiteX575" fmla="*/ 6323331 w 8882887"/>
                  <a:gd name="connsiteY575" fmla="*/ 1390445 h 1682495"/>
                  <a:gd name="connsiteX576" fmla="*/ 6321659 w 8882887"/>
                  <a:gd name="connsiteY576" fmla="*/ 1390445 h 1682495"/>
                  <a:gd name="connsiteX577" fmla="*/ 6309957 w 8882887"/>
                  <a:gd name="connsiteY577" fmla="*/ 1390445 h 1682495"/>
                  <a:gd name="connsiteX578" fmla="*/ 6309957 w 8882887"/>
                  <a:gd name="connsiteY578" fmla="*/ 1391753 h 1682495"/>
                  <a:gd name="connsiteX579" fmla="*/ 6309957 w 8882887"/>
                  <a:gd name="connsiteY579" fmla="*/ 1400906 h 1682495"/>
                  <a:gd name="connsiteX580" fmla="*/ 6311629 w 8882887"/>
                  <a:gd name="connsiteY580" fmla="*/ 1400906 h 1682495"/>
                  <a:gd name="connsiteX581" fmla="*/ 6323331 w 8882887"/>
                  <a:gd name="connsiteY581" fmla="*/ 1400906 h 1682495"/>
                  <a:gd name="connsiteX582" fmla="*/ 6323331 w 8882887"/>
                  <a:gd name="connsiteY582" fmla="*/ 1402650 h 1682495"/>
                  <a:gd name="connsiteX583" fmla="*/ 6323331 w 8882887"/>
                  <a:gd name="connsiteY583" fmla="*/ 1414854 h 1682495"/>
                  <a:gd name="connsiteX584" fmla="*/ 6321659 w 8882887"/>
                  <a:gd name="connsiteY584" fmla="*/ 1414854 h 1682495"/>
                  <a:gd name="connsiteX585" fmla="*/ 6309957 w 8882887"/>
                  <a:gd name="connsiteY585" fmla="*/ 1414854 h 1682495"/>
                  <a:gd name="connsiteX586" fmla="*/ 6309957 w 8882887"/>
                  <a:gd name="connsiteY586" fmla="*/ 1416597 h 1682495"/>
                  <a:gd name="connsiteX587" fmla="*/ 6309957 w 8882887"/>
                  <a:gd name="connsiteY587" fmla="*/ 1428803 h 1682495"/>
                  <a:gd name="connsiteX588" fmla="*/ 6311629 w 8882887"/>
                  <a:gd name="connsiteY588" fmla="*/ 1428803 h 1682495"/>
                  <a:gd name="connsiteX589" fmla="*/ 6323331 w 8882887"/>
                  <a:gd name="connsiteY589" fmla="*/ 1428803 h 1682495"/>
                  <a:gd name="connsiteX590" fmla="*/ 6323331 w 8882887"/>
                  <a:gd name="connsiteY590" fmla="*/ 1430109 h 1682495"/>
                  <a:gd name="connsiteX591" fmla="*/ 6323331 w 8882887"/>
                  <a:gd name="connsiteY591" fmla="*/ 1439262 h 1682495"/>
                  <a:gd name="connsiteX592" fmla="*/ 6321659 w 8882887"/>
                  <a:gd name="connsiteY592" fmla="*/ 1439262 h 1682495"/>
                  <a:gd name="connsiteX593" fmla="*/ 6309957 w 8882887"/>
                  <a:gd name="connsiteY593" fmla="*/ 1439262 h 1682495"/>
                  <a:gd name="connsiteX594" fmla="*/ 6309957 w 8882887"/>
                  <a:gd name="connsiteY594" fmla="*/ 1441007 h 1682495"/>
                  <a:gd name="connsiteX595" fmla="*/ 6309957 w 8882887"/>
                  <a:gd name="connsiteY595" fmla="*/ 1453211 h 1682495"/>
                  <a:gd name="connsiteX596" fmla="*/ 6311629 w 8882887"/>
                  <a:gd name="connsiteY596" fmla="*/ 1453211 h 1682495"/>
                  <a:gd name="connsiteX597" fmla="*/ 6323331 w 8882887"/>
                  <a:gd name="connsiteY597" fmla="*/ 1453211 h 1682495"/>
                  <a:gd name="connsiteX598" fmla="*/ 6323331 w 8882887"/>
                  <a:gd name="connsiteY598" fmla="*/ 1454954 h 1682495"/>
                  <a:gd name="connsiteX599" fmla="*/ 6323331 w 8882887"/>
                  <a:gd name="connsiteY599" fmla="*/ 1467159 h 1682495"/>
                  <a:gd name="connsiteX600" fmla="*/ 6321659 w 8882887"/>
                  <a:gd name="connsiteY600" fmla="*/ 1467159 h 1682495"/>
                  <a:gd name="connsiteX601" fmla="*/ 6309957 w 8882887"/>
                  <a:gd name="connsiteY601" fmla="*/ 1467159 h 1682495"/>
                  <a:gd name="connsiteX602" fmla="*/ 6309957 w 8882887"/>
                  <a:gd name="connsiteY602" fmla="*/ 1468902 h 1682495"/>
                  <a:gd name="connsiteX603" fmla="*/ 6309957 w 8882887"/>
                  <a:gd name="connsiteY603" fmla="*/ 1481106 h 1682495"/>
                  <a:gd name="connsiteX604" fmla="*/ 6311629 w 8882887"/>
                  <a:gd name="connsiteY604" fmla="*/ 1481106 h 1682495"/>
                  <a:gd name="connsiteX605" fmla="*/ 6323331 w 8882887"/>
                  <a:gd name="connsiteY605" fmla="*/ 1481106 h 1682495"/>
                  <a:gd name="connsiteX606" fmla="*/ 6323331 w 8882887"/>
                  <a:gd name="connsiteY606" fmla="*/ 1482414 h 1682495"/>
                  <a:gd name="connsiteX607" fmla="*/ 6323331 w 8882887"/>
                  <a:gd name="connsiteY607" fmla="*/ 1491567 h 1682495"/>
                  <a:gd name="connsiteX608" fmla="*/ 6321659 w 8882887"/>
                  <a:gd name="connsiteY608" fmla="*/ 1491567 h 1682495"/>
                  <a:gd name="connsiteX609" fmla="*/ 6309957 w 8882887"/>
                  <a:gd name="connsiteY609" fmla="*/ 1491567 h 1682495"/>
                  <a:gd name="connsiteX610" fmla="*/ 6309957 w 8882887"/>
                  <a:gd name="connsiteY610" fmla="*/ 1493310 h 1682495"/>
                  <a:gd name="connsiteX611" fmla="*/ 6309957 w 8882887"/>
                  <a:gd name="connsiteY611" fmla="*/ 1505516 h 1682495"/>
                  <a:gd name="connsiteX612" fmla="*/ 6346735 w 8882887"/>
                  <a:gd name="connsiteY612" fmla="*/ 1536899 h 1682495"/>
                  <a:gd name="connsiteX613" fmla="*/ 6345065 w 8882887"/>
                  <a:gd name="connsiteY613" fmla="*/ 1543872 h 1682495"/>
                  <a:gd name="connsiteX614" fmla="*/ 6333361 w 8882887"/>
                  <a:gd name="connsiteY614" fmla="*/ 1543872 h 1682495"/>
                  <a:gd name="connsiteX615" fmla="*/ 6333361 w 8882887"/>
                  <a:gd name="connsiteY615" fmla="*/ 1582229 h 1682495"/>
                  <a:gd name="connsiteX616" fmla="*/ 6335035 w 8882887"/>
                  <a:gd name="connsiteY616" fmla="*/ 1582229 h 1682495"/>
                  <a:gd name="connsiteX617" fmla="*/ 6346735 w 8882887"/>
                  <a:gd name="connsiteY617" fmla="*/ 1582229 h 1682495"/>
                  <a:gd name="connsiteX618" fmla="*/ 6346735 w 8882887"/>
                  <a:gd name="connsiteY618" fmla="*/ 1580049 h 1682495"/>
                  <a:gd name="connsiteX619" fmla="*/ 6346735 w 8882887"/>
                  <a:gd name="connsiteY619" fmla="*/ 1564794 h 1682495"/>
                  <a:gd name="connsiteX620" fmla="*/ 6348407 w 8882887"/>
                  <a:gd name="connsiteY620" fmla="*/ 1563923 h 1682495"/>
                  <a:gd name="connsiteX621" fmla="*/ 6360109 w 8882887"/>
                  <a:gd name="connsiteY621" fmla="*/ 1557821 h 1682495"/>
                  <a:gd name="connsiteX622" fmla="*/ 6363035 w 8882887"/>
                  <a:gd name="connsiteY622" fmla="*/ 1557821 h 1682495"/>
                  <a:gd name="connsiteX623" fmla="*/ 6383515 w 8882887"/>
                  <a:gd name="connsiteY623" fmla="*/ 1557821 h 1682495"/>
                  <a:gd name="connsiteX624" fmla="*/ 6383515 w 8882887"/>
                  <a:gd name="connsiteY624" fmla="*/ 1559564 h 1682495"/>
                  <a:gd name="connsiteX625" fmla="*/ 6383515 w 8882887"/>
                  <a:gd name="connsiteY625" fmla="*/ 1571768 h 1682495"/>
                  <a:gd name="connsiteX626" fmla="*/ 6386023 w 8882887"/>
                  <a:gd name="connsiteY626" fmla="*/ 1571768 h 1682495"/>
                  <a:gd name="connsiteX627" fmla="*/ 6403577 w 8882887"/>
                  <a:gd name="connsiteY627" fmla="*/ 1571768 h 1682495"/>
                  <a:gd name="connsiteX628" fmla="*/ 6405247 w 8882887"/>
                  <a:gd name="connsiteY628" fmla="*/ 1578741 h 1682495"/>
                  <a:gd name="connsiteX629" fmla="*/ 6416951 w 8882887"/>
                  <a:gd name="connsiteY629" fmla="*/ 1578741 h 1682495"/>
                  <a:gd name="connsiteX630" fmla="*/ 6453729 w 8882887"/>
                  <a:gd name="connsiteY630" fmla="*/ 1627559 h 1682495"/>
                  <a:gd name="connsiteX631" fmla="*/ 6453729 w 8882887"/>
                  <a:gd name="connsiteY631" fmla="*/ 1679864 h 1682495"/>
                  <a:gd name="connsiteX632" fmla="*/ 6455399 w 8882887"/>
                  <a:gd name="connsiteY632" fmla="*/ 1679864 h 1682495"/>
                  <a:gd name="connsiteX633" fmla="*/ 6467103 w 8882887"/>
                  <a:gd name="connsiteY633" fmla="*/ 1679864 h 1682495"/>
                  <a:gd name="connsiteX634" fmla="*/ 6467103 w 8882887"/>
                  <a:gd name="connsiteY634" fmla="*/ 1676813 h 1682495"/>
                  <a:gd name="connsiteX635" fmla="*/ 6467103 w 8882887"/>
                  <a:gd name="connsiteY635" fmla="*/ 1655456 h 1682495"/>
                  <a:gd name="connsiteX636" fmla="*/ 6468357 w 8882887"/>
                  <a:gd name="connsiteY636" fmla="*/ 1655456 h 1682495"/>
                  <a:gd name="connsiteX637" fmla="*/ 6477133 w 8882887"/>
                  <a:gd name="connsiteY637" fmla="*/ 1655456 h 1682495"/>
                  <a:gd name="connsiteX638" fmla="*/ 6477133 w 8882887"/>
                  <a:gd name="connsiteY638" fmla="*/ 1657199 h 1682495"/>
                  <a:gd name="connsiteX639" fmla="*/ 6477133 w 8882887"/>
                  <a:gd name="connsiteY639" fmla="*/ 1669403 h 1682495"/>
                  <a:gd name="connsiteX640" fmla="*/ 6490507 w 8882887"/>
                  <a:gd name="connsiteY640" fmla="*/ 1596177 h 1682495"/>
                  <a:gd name="connsiteX641" fmla="*/ 6547347 w 8882887"/>
                  <a:gd name="connsiteY641" fmla="*/ 1596177 h 1682495"/>
                  <a:gd name="connsiteX642" fmla="*/ 6547347 w 8882887"/>
                  <a:gd name="connsiteY642" fmla="*/ 1484594 h 1682495"/>
                  <a:gd name="connsiteX643" fmla="*/ 6600843 w 8882887"/>
                  <a:gd name="connsiteY643" fmla="*/ 1484594 h 1682495"/>
                  <a:gd name="connsiteX644" fmla="*/ 6600843 w 8882887"/>
                  <a:gd name="connsiteY644" fmla="*/ 1483286 h 1682495"/>
                  <a:gd name="connsiteX645" fmla="*/ 6600843 w 8882887"/>
                  <a:gd name="connsiteY645" fmla="*/ 1474133 h 1682495"/>
                  <a:gd name="connsiteX646" fmla="*/ 6634279 w 8882887"/>
                  <a:gd name="connsiteY646" fmla="*/ 1474133 h 1682495"/>
                  <a:gd name="connsiteX647" fmla="*/ 6634279 w 8882887"/>
                  <a:gd name="connsiteY647" fmla="*/ 1414854 h 1682495"/>
                  <a:gd name="connsiteX648" fmla="*/ 6627591 w 8882887"/>
                  <a:gd name="connsiteY648" fmla="*/ 1412238 h 1682495"/>
                  <a:gd name="connsiteX649" fmla="*/ 6627591 w 8882887"/>
                  <a:gd name="connsiteY649" fmla="*/ 1393932 h 1682495"/>
                  <a:gd name="connsiteX650" fmla="*/ 6634279 w 8882887"/>
                  <a:gd name="connsiteY650" fmla="*/ 1397420 h 1682495"/>
                  <a:gd name="connsiteX651" fmla="*/ 6640967 w 8882887"/>
                  <a:gd name="connsiteY651" fmla="*/ 1362549 h 1682495"/>
                  <a:gd name="connsiteX652" fmla="*/ 6647653 w 8882887"/>
                  <a:gd name="connsiteY652" fmla="*/ 1397420 h 1682495"/>
                  <a:gd name="connsiteX653" fmla="*/ 6651415 w 8882887"/>
                  <a:gd name="connsiteY653" fmla="*/ 1392624 h 1682495"/>
                  <a:gd name="connsiteX654" fmla="*/ 6654341 w 8882887"/>
                  <a:gd name="connsiteY654" fmla="*/ 1383471 h 1682495"/>
                  <a:gd name="connsiteX655" fmla="*/ 6655175 w 8882887"/>
                  <a:gd name="connsiteY655" fmla="*/ 1381728 h 1682495"/>
                  <a:gd name="connsiteX656" fmla="*/ 6661027 w 8882887"/>
                  <a:gd name="connsiteY656" fmla="*/ 1369523 h 1682495"/>
                  <a:gd name="connsiteX657" fmla="*/ 6661863 w 8882887"/>
                  <a:gd name="connsiteY657" fmla="*/ 1367780 h 1682495"/>
                  <a:gd name="connsiteX658" fmla="*/ 6667715 w 8882887"/>
                  <a:gd name="connsiteY658" fmla="*/ 1355576 h 1682495"/>
                  <a:gd name="connsiteX659" fmla="*/ 6669803 w 8882887"/>
                  <a:gd name="connsiteY659" fmla="*/ 1354268 h 1682495"/>
                  <a:gd name="connsiteX660" fmla="*/ 6684431 w 8882887"/>
                  <a:gd name="connsiteY660" fmla="*/ 1345115 h 1682495"/>
                  <a:gd name="connsiteX661" fmla="*/ 6686939 w 8882887"/>
                  <a:gd name="connsiteY661" fmla="*/ 1343372 h 1682495"/>
                  <a:gd name="connsiteX662" fmla="*/ 6704493 w 8882887"/>
                  <a:gd name="connsiteY662" fmla="*/ 1331166 h 1682495"/>
                  <a:gd name="connsiteX663" fmla="*/ 6705747 w 8882887"/>
                  <a:gd name="connsiteY663" fmla="*/ 1329423 h 1682495"/>
                  <a:gd name="connsiteX664" fmla="*/ 6714523 w 8882887"/>
                  <a:gd name="connsiteY664" fmla="*/ 1317219 h 1682495"/>
                  <a:gd name="connsiteX665" fmla="*/ 6715359 w 8882887"/>
                  <a:gd name="connsiteY665" fmla="*/ 1314168 h 1682495"/>
                  <a:gd name="connsiteX666" fmla="*/ 6721211 w 8882887"/>
                  <a:gd name="connsiteY666" fmla="*/ 1292810 h 1682495"/>
                  <a:gd name="connsiteX667" fmla="*/ 6722047 w 8882887"/>
                  <a:gd name="connsiteY667" fmla="*/ 1295861 h 1682495"/>
                  <a:gd name="connsiteX668" fmla="*/ 6727897 w 8882887"/>
                  <a:gd name="connsiteY668" fmla="*/ 1317219 h 1682495"/>
                  <a:gd name="connsiteX669" fmla="*/ 6728733 w 8882887"/>
                  <a:gd name="connsiteY669" fmla="*/ 1318526 h 1682495"/>
                  <a:gd name="connsiteX670" fmla="*/ 6734585 w 8882887"/>
                  <a:gd name="connsiteY670" fmla="*/ 1327680 h 1682495"/>
                  <a:gd name="connsiteX671" fmla="*/ 6736675 w 8882887"/>
                  <a:gd name="connsiteY671" fmla="*/ 1329423 h 1682495"/>
                  <a:gd name="connsiteX672" fmla="*/ 6751303 w 8882887"/>
                  <a:gd name="connsiteY672" fmla="*/ 1341627 h 1682495"/>
                  <a:gd name="connsiteX673" fmla="*/ 6752975 w 8882887"/>
                  <a:gd name="connsiteY673" fmla="*/ 1343372 h 1682495"/>
                  <a:gd name="connsiteX674" fmla="*/ 6764675 w 8882887"/>
                  <a:gd name="connsiteY674" fmla="*/ 1355576 h 1682495"/>
                  <a:gd name="connsiteX675" fmla="*/ 6766349 w 8882887"/>
                  <a:gd name="connsiteY675" fmla="*/ 1357319 h 1682495"/>
                  <a:gd name="connsiteX676" fmla="*/ 6778051 w 8882887"/>
                  <a:gd name="connsiteY676" fmla="*/ 1369523 h 1682495"/>
                  <a:gd name="connsiteX677" fmla="*/ 6778469 w 8882887"/>
                  <a:gd name="connsiteY677" fmla="*/ 1371267 h 1682495"/>
                  <a:gd name="connsiteX678" fmla="*/ 6781393 w 8882887"/>
                  <a:gd name="connsiteY678" fmla="*/ 1383471 h 1682495"/>
                  <a:gd name="connsiteX679" fmla="*/ 6781811 w 8882887"/>
                  <a:gd name="connsiteY679" fmla="*/ 1385214 h 1682495"/>
                  <a:gd name="connsiteX680" fmla="*/ 6784737 w 8882887"/>
                  <a:gd name="connsiteY680" fmla="*/ 1397420 h 1682495"/>
                  <a:gd name="connsiteX681" fmla="*/ 6794767 w 8882887"/>
                  <a:gd name="connsiteY681" fmla="*/ 1362549 h 1682495"/>
                  <a:gd name="connsiteX682" fmla="*/ 6801455 w 8882887"/>
                  <a:gd name="connsiteY682" fmla="*/ 1397420 h 1682495"/>
                  <a:gd name="connsiteX683" fmla="*/ 6808141 w 8882887"/>
                  <a:gd name="connsiteY683" fmla="*/ 1400034 h 1682495"/>
                  <a:gd name="connsiteX684" fmla="*/ 6808141 w 8882887"/>
                  <a:gd name="connsiteY684" fmla="*/ 1418342 h 1682495"/>
                  <a:gd name="connsiteX685" fmla="*/ 6801455 w 8882887"/>
                  <a:gd name="connsiteY685" fmla="*/ 1467159 h 1682495"/>
                  <a:gd name="connsiteX686" fmla="*/ 6803127 w 8882887"/>
                  <a:gd name="connsiteY686" fmla="*/ 1467159 h 1682495"/>
                  <a:gd name="connsiteX687" fmla="*/ 6814829 w 8882887"/>
                  <a:gd name="connsiteY687" fmla="*/ 1467159 h 1682495"/>
                  <a:gd name="connsiteX688" fmla="*/ 6816083 w 8882887"/>
                  <a:gd name="connsiteY688" fmla="*/ 1474133 h 1682495"/>
                  <a:gd name="connsiteX689" fmla="*/ 6824859 w 8882887"/>
                  <a:gd name="connsiteY689" fmla="*/ 1474133 h 1682495"/>
                  <a:gd name="connsiteX690" fmla="*/ 6824859 w 8882887"/>
                  <a:gd name="connsiteY690" fmla="*/ 1472390 h 1682495"/>
                  <a:gd name="connsiteX691" fmla="*/ 6824859 w 8882887"/>
                  <a:gd name="connsiteY691" fmla="*/ 1460184 h 1682495"/>
                  <a:gd name="connsiteX692" fmla="*/ 6828203 w 8882887"/>
                  <a:gd name="connsiteY692" fmla="*/ 1460184 h 1682495"/>
                  <a:gd name="connsiteX693" fmla="*/ 6851607 w 8882887"/>
                  <a:gd name="connsiteY693" fmla="*/ 1460184 h 1682495"/>
                  <a:gd name="connsiteX694" fmla="*/ 6851607 w 8882887"/>
                  <a:gd name="connsiteY694" fmla="*/ 1457133 h 1682495"/>
                  <a:gd name="connsiteX695" fmla="*/ 6851607 w 8882887"/>
                  <a:gd name="connsiteY695" fmla="*/ 1435776 h 1682495"/>
                  <a:gd name="connsiteX696" fmla="*/ 6908447 w 8882887"/>
                  <a:gd name="connsiteY696" fmla="*/ 1435776 h 1682495"/>
                  <a:gd name="connsiteX697" fmla="*/ 6908447 w 8882887"/>
                  <a:gd name="connsiteY697" fmla="*/ 1437956 h 1682495"/>
                  <a:gd name="connsiteX698" fmla="*/ 6908447 w 8882887"/>
                  <a:gd name="connsiteY698" fmla="*/ 1453211 h 1682495"/>
                  <a:gd name="connsiteX699" fmla="*/ 6938539 w 8882887"/>
                  <a:gd name="connsiteY699" fmla="*/ 1453211 h 1682495"/>
                  <a:gd name="connsiteX700" fmla="*/ 6938539 w 8882887"/>
                  <a:gd name="connsiteY700" fmla="*/ 1456698 h 1682495"/>
                  <a:gd name="connsiteX701" fmla="*/ 6938539 w 8882887"/>
                  <a:gd name="connsiteY701" fmla="*/ 1481106 h 1682495"/>
                  <a:gd name="connsiteX702" fmla="*/ 6931853 w 8882887"/>
                  <a:gd name="connsiteY702" fmla="*/ 1482414 h 1682495"/>
                  <a:gd name="connsiteX703" fmla="*/ 6931853 w 8882887"/>
                  <a:gd name="connsiteY703" fmla="*/ 1491567 h 1682495"/>
                  <a:gd name="connsiteX704" fmla="*/ 6938539 w 8882887"/>
                  <a:gd name="connsiteY704" fmla="*/ 1494183 h 1682495"/>
                  <a:gd name="connsiteX705" fmla="*/ 6938539 w 8882887"/>
                  <a:gd name="connsiteY705" fmla="*/ 1512489 h 1682495"/>
                  <a:gd name="connsiteX706" fmla="*/ 6931853 w 8882887"/>
                  <a:gd name="connsiteY706" fmla="*/ 1519463 h 1682495"/>
                  <a:gd name="connsiteX707" fmla="*/ 6931853 w 8882887"/>
                  <a:gd name="connsiteY707" fmla="*/ 1603151 h 1682495"/>
                  <a:gd name="connsiteX708" fmla="*/ 6934777 w 8882887"/>
                  <a:gd name="connsiteY708" fmla="*/ 1603151 h 1682495"/>
                  <a:gd name="connsiteX709" fmla="*/ 6955257 w 8882887"/>
                  <a:gd name="connsiteY709" fmla="*/ 1603151 h 1682495"/>
                  <a:gd name="connsiteX710" fmla="*/ 6957763 w 8882887"/>
                  <a:gd name="connsiteY710" fmla="*/ 1610124 h 1682495"/>
                  <a:gd name="connsiteX711" fmla="*/ 6975319 w 8882887"/>
                  <a:gd name="connsiteY711" fmla="*/ 1610124 h 1682495"/>
                  <a:gd name="connsiteX712" fmla="*/ 6975319 w 8882887"/>
                  <a:gd name="connsiteY712" fmla="*/ 1613175 h 1682495"/>
                  <a:gd name="connsiteX713" fmla="*/ 6975319 w 8882887"/>
                  <a:gd name="connsiteY713" fmla="*/ 1634534 h 1682495"/>
                  <a:gd name="connsiteX714" fmla="*/ 6977827 w 8882887"/>
                  <a:gd name="connsiteY714" fmla="*/ 1634534 h 1682495"/>
                  <a:gd name="connsiteX715" fmla="*/ 6995379 w 8882887"/>
                  <a:gd name="connsiteY715" fmla="*/ 1634534 h 1682495"/>
                  <a:gd name="connsiteX716" fmla="*/ 6995379 w 8882887"/>
                  <a:gd name="connsiteY716" fmla="*/ 1631483 h 1682495"/>
                  <a:gd name="connsiteX717" fmla="*/ 6995379 w 8882887"/>
                  <a:gd name="connsiteY717" fmla="*/ 1610124 h 1682495"/>
                  <a:gd name="connsiteX718" fmla="*/ 6998303 w 8882887"/>
                  <a:gd name="connsiteY718" fmla="*/ 1608381 h 1682495"/>
                  <a:gd name="connsiteX719" fmla="*/ 7018783 w 8882887"/>
                  <a:gd name="connsiteY719" fmla="*/ 1596177 h 1682495"/>
                  <a:gd name="connsiteX720" fmla="*/ 7018783 w 8882887"/>
                  <a:gd name="connsiteY720" fmla="*/ 1564794 h 1682495"/>
                  <a:gd name="connsiteX721" fmla="*/ 7012097 w 8882887"/>
                  <a:gd name="connsiteY721" fmla="*/ 1529924 h 1682495"/>
                  <a:gd name="connsiteX722" fmla="*/ 7013767 w 8882887"/>
                  <a:gd name="connsiteY722" fmla="*/ 1529924 h 1682495"/>
                  <a:gd name="connsiteX723" fmla="*/ 7025471 w 8882887"/>
                  <a:gd name="connsiteY723" fmla="*/ 1529924 h 1682495"/>
                  <a:gd name="connsiteX724" fmla="*/ 7055563 w 8882887"/>
                  <a:gd name="connsiteY724" fmla="*/ 1526438 h 1682495"/>
                  <a:gd name="connsiteX725" fmla="*/ 7055563 w 8882887"/>
                  <a:gd name="connsiteY725" fmla="*/ 1524693 h 1682495"/>
                  <a:gd name="connsiteX726" fmla="*/ 7055563 w 8882887"/>
                  <a:gd name="connsiteY726" fmla="*/ 1512489 h 1682495"/>
                  <a:gd name="connsiteX727" fmla="*/ 7058071 w 8882887"/>
                  <a:gd name="connsiteY727" fmla="*/ 1512489 h 1682495"/>
                  <a:gd name="connsiteX728" fmla="*/ 7075623 w 8882887"/>
                  <a:gd name="connsiteY728" fmla="*/ 1512489 h 1682495"/>
                  <a:gd name="connsiteX729" fmla="*/ 7075623 w 8882887"/>
                  <a:gd name="connsiteY729" fmla="*/ 1338141 h 1682495"/>
                  <a:gd name="connsiteX730" fmla="*/ 7077295 w 8882887"/>
                  <a:gd name="connsiteY730" fmla="*/ 1338141 h 1682495"/>
                  <a:gd name="connsiteX731" fmla="*/ 7088997 w 8882887"/>
                  <a:gd name="connsiteY731" fmla="*/ 1338141 h 1682495"/>
                  <a:gd name="connsiteX732" fmla="*/ 7088997 w 8882887"/>
                  <a:gd name="connsiteY732" fmla="*/ 1334654 h 1682495"/>
                  <a:gd name="connsiteX733" fmla="*/ 7088997 w 8882887"/>
                  <a:gd name="connsiteY733" fmla="*/ 1310244 h 1682495"/>
                  <a:gd name="connsiteX734" fmla="*/ 7092341 w 8882887"/>
                  <a:gd name="connsiteY734" fmla="*/ 1240505 h 1682495"/>
                  <a:gd name="connsiteX735" fmla="*/ 7094013 w 8882887"/>
                  <a:gd name="connsiteY735" fmla="*/ 1240505 h 1682495"/>
                  <a:gd name="connsiteX736" fmla="*/ 7105715 w 8882887"/>
                  <a:gd name="connsiteY736" fmla="*/ 1240505 h 1682495"/>
                  <a:gd name="connsiteX737" fmla="*/ 7105715 w 8882887"/>
                  <a:gd name="connsiteY737" fmla="*/ 1242249 h 1682495"/>
                  <a:gd name="connsiteX738" fmla="*/ 7105715 w 8882887"/>
                  <a:gd name="connsiteY738" fmla="*/ 1254453 h 1682495"/>
                  <a:gd name="connsiteX739" fmla="*/ 7112401 w 8882887"/>
                  <a:gd name="connsiteY739" fmla="*/ 1250966 h 1682495"/>
                  <a:gd name="connsiteX740" fmla="*/ 7112401 w 8882887"/>
                  <a:gd name="connsiteY740" fmla="*/ 1226558 h 1682495"/>
                  <a:gd name="connsiteX741" fmla="*/ 7114491 w 8882887"/>
                  <a:gd name="connsiteY741" fmla="*/ 1225686 h 1682495"/>
                  <a:gd name="connsiteX742" fmla="*/ 7129119 w 8882887"/>
                  <a:gd name="connsiteY742" fmla="*/ 1219584 h 1682495"/>
                  <a:gd name="connsiteX743" fmla="*/ 7130791 w 8882887"/>
                  <a:gd name="connsiteY743" fmla="*/ 1220456 h 1682495"/>
                  <a:gd name="connsiteX744" fmla="*/ 7142493 w 8882887"/>
                  <a:gd name="connsiteY744" fmla="*/ 1226558 h 1682495"/>
                  <a:gd name="connsiteX745" fmla="*/ 7145001 w 8882887"/>
                  <a:gd name="connsiteY745" fmla="*/ 1226558 h 1682495"/>
                  <a:gd name="connsiteX746" fmla="*/ 7162555 w 8882887"/>
                  <a:gd name="connsiteY746" fmla="*/ 1226558 h 1682495"/>
                  <a:gd name="connsiteX747" fmla="*/ 7162555 w 8882887"/>
                  <a:gd name="connsiteY747" fmla="*/ 1181226 h 1682495"/>
                  <a:gd name="connsiteX748" fmla="*/ 7164227 w 8882887"/>
                  <a:gd name="connsiteY748" fmla="*/ 1181226 h 1682495"/>
                  <a:gd name="connsiteX749" fmla="*/ 7175927 w 8882887"/>
                  <a:gd name="connsiteY749" fmla="*/ 1181226 h 1682495"/>
                  <a:gd name="connsiteX750" fmla="*/ 7178017 w 8882887"/>
                  <a:gd name="connsiteY750" fmla="*/ 1188201 h 1682495"/>
                  <a:gd name="connsiteX751" fmla="*/ 7192647 w 8882887"/>
                  <a:gd name="connsiteY751" fmla="*/ 1188201 h 1682495"/>
                  <a:gd name="connsiteX752" fmla="*/ 7194319 w 8882887"/>
                  <a:gd name="connsiteY752" fmla="*/ 1181226 h 1682495"/>
                  <a:gd name="connsiteX753" fmla="*/ 7206021 w 8882887"/>
                  <a:gd name="connsiteY753" fmla="*/ 1181226 h 1682495"/>
                  <a:gd name="connsiteX754" fmla="*/ 7206021 w 8882887"/>
                  <a:gd name="connsiteY754" fmla="*/ 1233531 h 1682495"/>
                  <a:gd name="connsiteX755" fmla="*/ 7208111 w 8882887"/>
                  <a:gd name="connsiteY755" fmla="*/ 1235274 h 1682495"/>
                  <a:gd name="connsiteX756" fmla="*/ 7222739 w 8882887"/>
                  <a:gd name="connsiteY756" fmla="*/ 1247480 h 1682495"/>
                  <a:gd name="connsiteX757" fmla="*/ 7256173 w 8882887"/>
                  <a:gd name="connsiteY757" fmla="*/ 1257941 h 1682495"/>
                  <a:gd name="connsiteX758" fmla="*/ 7256173 w 8882887"/>
                  <a:gd name="connsiteY758" fmla="*/ 1255761 h 1682495"/>
                  <a:gd name="connsiteX759" fmla="*/ 7256173 w 8882887"/>
                  <a:gd name="connsiteY759" fmla="*/ 1240505 h 1682495"/>
                  <a:gd name="connsiteX760" fmla="*/ 7299639 w 8882887"/>
                  <a:gd name="connsiteY760" fmla="*/ 1226558 h 1682495"/>
                  <a:gd name="connsiteX761" fmla="*/ 7299639 w 8882887"/>
                  <a:gd name="connsiteY761" fmla="*/ 1224815 h 1682495"/>
                  <a:gd name="connsiteX762" fmla="*/ 7299639 w 8882887"/>
                  <a:gd name="connsiteY762" fmla="*/ 1212609 h 1682495"/>
                  <a:gd name="connsiteX763" fmla="*/ 7300893 w 8882887"/>
                  <a:gd name="connsiteY763" fmla="*/ 1212609 h 1682495"/>
                  <a:gd name="connsiteX764" fmla="*/ 7309669 w 8882887"/>
                  <a:gd name="connsiteY764" fmla="*/ 1212609 h 1682495"/>
                  <a:gd name="connsiteX765" fmla="*/ 7309669 w 8882887"/>
                  <a:gd name="connsiteY765" fmla="*/ 1211303 h 1682495"/>
                  <a:gd name="connsiteX766" fmla="*/ 7309669 w 8882887"/>
                  <a:gd name="connsiteY766" fmla="*/ 1202148 h 1682495"/>
                  <a:gd name="connsiteX767" fmla="*/ 7313013 w 8882887"/>
                  <a:gd name="connsiteY767" fmla="*/ 1202148 h 1682495"/>
                  <a:gd name="connsiteX768" fmla="*/ 7336417 w 8882887"/>
                  <a:gd name="connsiteY768" fmla="*/ 1202148 h 1682495"/>
                  <a:gd name="connsiteX769" fmla="*/ 7336417 w 8882887"/>
                  <a:gd name="connsiteY769" fmla="*/ 1203456 h 1682495"/>
                  <a:gd name="connsiteX770" fmla="*/ 7336417 w 8882887"/>
                  <a:gd name="connsiteY770" fmla="*/ 1212609 h 1682495"/>
                  <a:gd name="connsiteX771" fmla="*/ 7338925 w 8882887"/>
                  <a:gd name="connsiteY771" fmla="*/ 1212609 h 1682495"/>
                  <a:gd name="connsiteX772" fmla="*/ 7356479 w 8882887"/>
                  <a:gd name="connsiteY772" fmla="*/ 1212609 h 1682495"/>
                  <a:gd name="connsiteX773" fmla="*/ 7356479 w 8882887"/>
                  <a:gd name="connsiteY773" fmla="*/ 1215225 h 1682495"/>
                  <a:gd name="connsiteX774" fmla="*/ 7356479 w 8882887"/>
                  <a:gd name="connsiteY774" fmla="*/ 1233531 h 1682495"/>
                  <a:gd name="connsiteX775" fmla="*/ 7393257 w 8882887"/>
                  <a:gd name="connsiteY775" fmla="*/ 1233531 h 1682495"/>
                  <a:gd name="connsiteX776" fmla="*/ 7393257 w 8882887"/>
                  <a:gd name="connsiteY776" fmla="*/ 1231788 h 1682495"/>
                  <a:gd name="connsiteX777" fmla="*/ 7393257 w 8882887"/>
                  <a:gd name="connsiteY777" fmla="*/ 1219584 h 1682495"/>
                  <a:gd name="connsiteX778" fmla="*/ 7395347 w 8882887"/>
                  <a:gd name="connsiteY778" fmla="*/ 1219584 h 1682495"/>
                  <a:gd name="connsiteX779" fmla="*/ 7409975 w 8882887"/>
                  <a:gd name="connsiteY779" fmla="*/ 1219584 h 1682495"/>
                  <a:gd name="connsiteX780" fmla="*/ 7409975 w 8882887"/>
                  <a:gd name="connsiteY780" fmla="*/ 1217840 h 1682495"/>
                  <a:gd name="connsiteX781" fmla="*/ 7409975 w 8882887"/>
                  <a:gd name="connsiteY781" fmla="*/ 1205636 h 1682495"/>
                  <a:gd name="connsiteX782" fmla="*/ 7412483 w 8882887"/>
                  <a:gd name="connsiteY782" fmla="*/ 1205636 h 1682495"/>
                  <a:gd name="connsiteX783" fmla="*/ 7430035 w 8882887"/>
                  <a:gd name="connsiteY783" fmla="*/ 1205636 h 1682495"/>
                  <a:gd name="connsiteX784" fmla="*/ 7430035 w 8882887"/>
                  <a:gd name="connsiteY784" fmla="*/ 1207379 h 1682495"/>
                  <a:gd name="connsiteX785" fmla="*/ 7430035 w 8882887"/>
                  <a:gd name="connsiteY785" fmla="*/ 1219584 h 1682495"/>
                  <a:gd name="connsiteX786" fmla="*/ 7436723 w 8882887"/>
                  <a:gd name="connsiteY786" fmla="*/ 1135896 h 1682495"/>
                  <a:gd name="connsiteX787" fmla="*/ 7587181 w 8882887"/>
                  <a:gd name="connsiteY787" fmla="*/ 1135896 h 1682495"/>
                  <a:gd name="connsiteX788" fmla="*/ 7587181 w 8882887"/>
                  <a:gd name="connsiteY788" fmla="*/ 1247480 h 1682495"/>
                  <a:gd name="connsiteX789" fmla="*/ 7590525 w 8882887"/>
                  <a:gd name="connsiteY789" fmla="*/ 1247480 h 1682495"/>
                  <a:gd name="connsiteX790" fmla="*/ 7613929 w 8882887"/>
                  <a:gd name="connsiteY790" fmla="*/ 1247480 h 1682495"/>
                  <a:gd name="connsiteX791" fmla="*/ 7613929 w 8882887"/>
                  <a:gd name="connsiteY791" fmla="*/ 1121948 h 1682495"/>
                  <a:gd name="connsiteX792" fmla="*/ 7647365 w 8882887"/>
                  <a:gd name="connsiteY792" fmla="*/ 1104513 h 1682495"/>
                  <a:gd name="connsiteX793" fmla="*/ 7690831 w 8882887"/>
                  <a:gd name="connsiteY793" fmla="*/ 1104513 h 1682495"/>
                  <a:gd name="connsiteX794" fmla="*/ 7693757 w 8882887"/>
                  <a:gd name="connsiteY794" fmla="*/ 1101899 h 1682495"/>
                  <a:gd name="connsiteX795" fmla="*/ 7714235 w 8882887"/>
                  <a:gd name="connsiteY795" fmla="*/ 1083591 h 1682495"/>
                  <a:gd name="connsiteX796" fmla="*/ 7771075 w 8882887"/>
                  <a:gd name="connsiteY796" fmla="*/ 1083591 h 1682495"/>
                  <a:gd name="connsiteX797" fmla="*/ 7771075 w 8882887"/>
                  <a:gd name="connsiteY797" fmla="*/ 1086207 h 1682495"/>
                  <a:gd name="connsiteX798" fmla="*/ 7771075 w 8882887"/>
                  <a:gd name="connsiteY798" fmla="*/ 1104513 h 1682495"/>
                  <a:gd name="connsiteX799" fmla="*/ 7827915 w 8882887"/>
                  <a:gd name="connsiteY799" fmla="*/ 1104513 h 1682495"/>
                  <a:gd name="connsiteX800" fmla="*/ 7827915 w 8882887"/>
                  <a:gd name="connsiteY800" fmla="*/ 1240505 h 1682495"/>
                  <a:gd name="connsiteX801" fmla="*/ 7830005 w 8882887"/>
                  <a:gd name="connsiteY801" fmla="*/ 1240505 h 1682495"/>
                  <a:gd name="connsiteX802" fmla="*/ 7844633 w 8882887"/>
                  <a:gd name="connsiteY802" fmla="*/ 1240505 h 1682495"/>
                  <a:gd name="connsiteX803" fmla="*/ 7844633 w 8882887"/>
                  <a:gd name="connsiteY803" fmla="*/ 1439262 h 1682495"/>
                  <a:gd name="connsiteX804" fmla="*/ 7847975 w 8882887"/>
                  <a:gd name="connsiteY804" fmla="*/ 1439262 h 1682495"/>
                  <a:gd name="connsiteX805" fmla="*/ 7871381 w 8882887"/>
                  <a:gd name="connsiteY805" fmla="*/ 1439262 h 1682495"/>
                  <a:gd name="connsiteX806" fmla="*/ 7871381 w 8882887"/>
                  <a:gd name="connsiteY806" fmla="*/ 1310244 h 1682495"/>
                  <a:gd name="connsiteX807" fmla="*/ 7872635 w 8882887"/>
                  <a:gd name="connsiteY807" fmla="*/ 1309373 h 1682495"/>
                  <a:gd name="connsiteX808" fmla="*/ 7881411 w 8882887"/>
                  <a:gd name="connsiteY808" fmla="*/ 1303271 h 1682495"/>
                  <a:gd name="connsiteX809" fmla="*/ 7888099 w 8882887"/>
                  <a:gd name="connsiteY809" fmla="*/ 1305014 h 1682495"/>
                  <a:gd name="connsiteX810" fmla="*/ 7888099 w 8882887"/>
                  <a:gd name="connsiteY810" fmla="*/ 1317219 h 1682495"/>
                  <a:gd name="connsiteX811" fmla="*/ 7891441 w 8882887"/>
                  <a:gd name="connsiteY811" fmla="*/ 1315475 h 1682495"/>
                  <a:gd name="connsiteX812" fmla="*/ 7914847 w 8882887"/>
                  <a:gd name="connsiteY812" fmla="*/ 1303271 h 1682495"/>
                  <a:gd name="connsiteX813" fmla="*/ 7917773 w 8882887"/>
                  <a:gd name="connsiteY813" fmla="*/ 1303271 h 1682495"/>
                  <a:gd name="connsiteX814" fmla="*/ 7938251 w 8882887"/>
                  <a:gd name="connsiteY814" fmla="*/ 1303271 h 1682495"/>
                  <a:gd name="connsiteX815" fmla="*/ 7938251 w 8882887"/>
                  <a:gd name="connsiteY815" fmla="*/ 1540385 h 1682495"/>
                  <a:gd name="connsiteX816" fmla="*/ 7985061 w 8882887"/>
                  <a:gd name="connsiteY816" fmla="*/ 1547360 h 1682495"/>
                  <a:gd name="connsiteX817" fmla="*/ 7985061 w 8882887"/>
                  <a:gd name="connsiteY817" fmla="*/ 1536899 h 1682495"/>
                  <a:gd name="connsiteX818" fmla="*/ 8035213 w 8882887"/>
                  <a:gd name="connsiteY818" fmla="*/ 1536899 h 1682495"/>
                  <a:gd name="connsiteX819" fmla="*/ 8035213 w 8882887"/>
                  <a:gd name="connsiteY819" fmla="*/ 1491567 h 1682495"/>
                  <a:gd name="connsiteX820" fmla="*/ 8048587 w 8882887"/>
                  <a:gd name="connsiteY820" fmla="*/ 1491567 h 1682495"/>
                  <a:gd name="connsiteX821" fmla="*/ 8048587 w 8882887"/>
                  <a:gd name="connsiteY821" fmla="*/ 1432289 h 1682495"/>
                  <a:gd name="connsiteX822" fmla="*/ 8058619 w 8882887"/>
                  <a:gd name="connsiteY822" fmla="*/ 1432289 h 1682495"/>
                  <a:gd name="connsiteX823" fmla="*/ 8058619 w 8882887"/>
                  <a:gd name="connsiteY823" fmla="*/ 1373010 h 1682495"/>
                  <a:gd name="connsiteX824" fmla="*/ 8082023 w 8882887"/>
                  <a:gd name="connsiteY824" fmla="*/ 1373010 h 1682495"/>
                  <a:gd name="connsiteX825" fmla="*/ 8155579 w 8882887"/>
                  <a:gd name="connsiteY825" fmla="*/ 1341627 h 1682495"/>
                  <a:gd name="connsiteX826" fmla="*/ 8158923 w 8882887"/>
                  <a:gd name="connsiteY826" fmla="*/ 1310244 h 1682495"/>
                  <a:gd name="connsiteX827" fmla="*/ 8165611 w 8882887"/>
                  <a:gd name="connsiteY827" fmla="*/ 1341627 h 1682495"/>
                  <a:gd name="connsiteX828" fmla="*/ 8242511 w 8882887"/>
                  <a:gd name="connsiteY828" fmla="*/ 1383471 h 1682495"/>
                  <a:gd name="connsiteX829" fmla="*/ 8242511 w 8882887"/>
                  <a:gd name="connsiteY829" fmla="*/ 1376498 h 1682495"/>
                  <a:gd name="connsiteX830" fmla="*/ 8262573 w 8882887"/>
                  <a:gd name="connsiteY830" fmla="*/ 1376498 h 1682495"/>
                  <a:gd name="connsiteX831" fmla="*/ 8262573 w 8882887"/>
                  <a:gd name="connsiteY831" fmla="*/ 1432289 h 1682495"/>
                  <a:gd name="connsiteX832" fmla="*/ 8272603 w 8882887"/>
                  <a:gd name="connsiteY832" fmla="*/ 1432289 h 1682495"/>
                  <a:gd name="connsiteX833" fmla="*/ 8272603 w 8882887"/>
                  <a:gd name="connsiteY833" fmla="*/ 1498541 h 1682495"/>
                  <a:gd name="connsiteX834" fmla="*/ 8282635 w 8882887"/>
                  <a:gd name="connsiteY834" fmla="*/ 1498541 h 1682495"/>
                  <a:gd name="connsiteX835" fmla="*/ 8282635 w 8882887"/>
                  <a:gd name="connsiteY835" fmla="*/ 1529924 h 1682495"/>
                  <a:gd name="connsiteX836" fmla="*/ 8302695 w 8882887"/>
                  <a:gd name="connsiteY836" fmla="*/ 1529924 h 1682495"/>
                  <a:gd name="connsiteX837" fmla="*/ 8302695 w 8882887"/>
                  <a:gd name="connsiteY837" fmla="*/ 1578741 h 1682495"/>
                  <a:gd name="connsiteX838" fmla="*/ 8429747 w 8882887"/>
                  <a:gd name="connsiteY838" fmla="*/ 1568280 h 1682495"/>
                  <a:gd name="connsiteX839" fmla="*/ 8429747 w 8882887"/>
                  <a:gd name="connsiteY839" fmla="*/ 1519463 h 1682495"/>
                  <a:gd name="connsiteX840" fmla="*/ 8496619 w 8882887"/>
                  <a:gd name="connsiteY840" fmla="*/ 1519463 h 1682495"/>
                  <a:gd name="connsiteX841" fmla="*/ 8496619 w 8882887"/>
                  <a:gd name="connsiteY841" fmla="*/ 1491567 h 1682495"/>
                  <a:gd name="connsiteX842" fmla="*/ 8637047 w 8882887"/>
                  <a:gd name="connsiteY842" fmla="*/ 1491567 h 1682495"/>
                  <a:gd name="connsiteX843" fmla="*/ 8637047 w 8882887"/>
                  <a:gd name="connsiteY843" fmla="*/ 1509002 h 1682495"/>
                  <a:gd name="connsiteX844" fmla="*/ 8727321 w 8882887"/>
                  <a:gd name="connsiteY844" fmla="*/ 1509002 h 1682495"/>
                  <a:gd name="connsiteX845" fmla="*/ 8727321 w 8882887"/>
                  <a:gd name="connsiteY845" fmla="*/ 1519463 h 1682495"/>
                  <a:gd name="connsiteX846" fmla="*/ 8754069 w 8882887"/>
                  <a:gd name="connsiteY846" fmla="*/ 1519463 h 1682495"/>
                  <a:gd name="connsiteX847" fmla="*/ 8754069 w 8882887"/>
                  <a:gd name="connsiteY847" fmla="*/ 1529924 h 1682495"/>
                  <a:gd name="connsiteX848" fmla="*/ 8777473 w 8882887"/>
                  <a:gd name="connsiteY848" fmla="*/ 1529924 h 1682495"/>
                  <a:gd name="connsiteX849" fmla="*/ 8777473 w 8882887"/>
                  <a:gd name="connsiteY849" fmla="*/ 1499913 h 1682495"/>
                  <a:gd name="connsiteX850" fmla="*/ 8882887 w 8882887"/>
                  <a:gd name="connsiteY850" fmla="*/ 1682495 h 1682495"/>
                  <a:gd name="connsiteX851" fmla="*/ 0 w 8882887"/>
                  <a:gd name="connsiteY851" fmla="*/ 1682495 h 1682495"/>
                  <a:gd name="connsiteX852" fmla="*/ 63077 w 8882887"/>
                  <a:gd name="connsiteY852" fmla="*/ 1573241 h 1682495"/>
                  <a:gd name="connsiteX853" fmla="*/ 123345 w 8882887"/>
                  <a:gd name="connsiteY853" fmla="*/ 1568279 h 1682495"/>
                  <a:gd name="connsiteX854" fmla="*/ 123345 w 8882887"/>
                  <a:gd name="connsiteY854" fmla="*/ 1519461 h 1682495"/>
                  <a:gd name="connsiteX855" fmla="*/ 190215 w 8882887"/>
                  <a:gd name="connsiteY855" fmla="*/ 1519461 h 1682495"/>
                  <a:gd name="connsiteX856" fmla="*/ 190215 w 8882887"/>
                  <a:gd name="connsiteY856" fmla="*/ 1491566 h 1682495"/>
                  <a:gd name="connsiteX857" fmla="*/ 330643 w 8882887"/>
                  <a:gd name="connsiteY857" fmla="*/ 1491566 h 1682495"/>
                  <a:gd name="connsiteX858" fmla="*/ 330643 w 8882887"/>
                  <a:gd name="connsiteY858" fmla="*/ 1509000 h 1682495"/>
                  <a:gd name="connsiteX859" fmla="*/ 420917 w 8882887"/>
                  <a:gd name="connsiteY859" fmla="*/ 1509000 h 1682495"/>
                  <a:gd name="connsiteX860" fmla="*/ 420917 w 8882887"/>
                  <a:gd name="connsiteY860" fmla="*/ 1519461 h 1682495"/>
                  <a:gd name="connsiteX861" fmla="*/ 447665 w 8882887"/>
                  <a:gd name="connsiteY861" fmla="*/ 1519461 h 1682495"/>
                  <a:gd name="connsiteX862" fmla="*/ 447665 w 8882887"/>
                  <a:gd name="connsiteY862" fmla="*/ 1529922 h 1682495"/>
                  <a:gd name="connsiteX863" fmla="*/ 471070 w 8882887"/>
                  <a:gd name="connsiteY863" fmla="*/ 1529922 h 1682495"/>
                  <a:gd name="connsiteX864" fmla="*/ 471070 w 8882887"/>
                  <a:gd name="connsiteY864" fmla="*/ 1373009 h 1682495"/>
                  <a:gd name="connsiteX865" fmla="*/ 541285 w 8882887"/>
                  <a:gd name="connsiteY865" fmla="*/ 1352087 h 1682495"/>
                  <a:gd name="connsiteX866" fmla="*/ 671681 w 8882887"/>
                  <a:gd name="connsiteY866" fmla="*/ 1352087 h 1682495"/>
                  <a:gd name="connsiteX867" fmla="*/ 671681 w 8882887"/>
                  <a:gd name="connsiteY867" fmla="*/ 1101026 h 1682495"/>
                  <a:gd name="connsiteX868" fmla="*/ 708460 w 8882887"/>
                  <a:gd name="connsiteY868" fmla="*/ 1083590 h 1682495"/>
                  <a:gd name="connsiteX869" fmla="*/ 868949 w 8882887"/>
                  <a:gd name="connsiteY869" fmla="*/ 1055694 h 1682495"/>
                  <a:gd name="connsiteX870" fmla="*/ 925789 w 8882887"/>
                  <a:gd name="connsiteY870" fmla="*/ 1073129 h 1682495"/>
                  <a:gd name="connsiteX871" fmla="*/ 935819 w 8882887"/>
                  <a:gd name="connsiteY871" fmla="*/ 1083590 h 1682495"/>
                  <a:gd name="connsiteX872" fmla="*/ 935819 w 8882887"/>
                  <a:gd name="connsiteY872" fmla="*/ 1550844 h 1682495"/>
                  <a:gd name="connsiteX873" fmla="*/ 959224 w 8882887"/>
                  <a:gd name="connsiteY873" fmla="*/ 1550844 h 1682495"/>
                  <a:gd name="connsiteX874" fmla="*/ 959224 w 8882887"/>
                  <a:gd name="connsiteY874" fmla="*/ 1362548 h 1682495"/>
                  <a:gd name="connsiteX875" fmla="*/ 979285 w 8882887"/>
                  <a:gd name="connsiteY875" fmla="*/ 1362548 h 1682495"/>
                  <a:gd name="connsiteX876" fmla="*/ 979285 w 8882887"/>
                  <a:gd name="connsiteY876" fmla="*/ 1345113 h 1682495"/>
                  <a:gd name="connsiteX877" fmla="*/ 999346 w 8882887"/>
                  <a:gd name="connsiteY877" fmla="*/ 1334652 h 1682495"/>
                  <a:gd name="connsiteX878" fmla="*/ 1016063 w 8882887"/>
                  <a:gd name="connsiteY878" fmla="*/ 1334652 h 1682495"/>
                  <a:gd name="connsiteX879" fmla="*/ 1016063 w 8882887"/>
                  <a:gd name="connsiteY879" fmla="*/ 1317218 h 1682495"/>
                  <a:gd name="connsiteX880" fmla="*/ 1029437 w 8882887"/>
                  <a:gd name="connsiteY880" fmla="*/ 1306757 h 1682495"/>
                  <a:gd name="connsiteX881" fmla="*/ 1062874 w 8882887"/>
                  <a:gd name="connsiteY881" fmla="*/ 1306757 h 1682495"/>
                  <a:gd name="connsiteX882" fmla="*/ 1062874 w 8882887"/>
                  <a:gd name="connsiteY882" fmla="*/ 1362548 h 1682495"/>
                  <a:gd name="connsiteX883" fmla="*/ 1133087 w 8882887"/>
                  <a:gd name="connsiteY883" fmla="*/ 1362548 h 1682495"/>
                  <a:gd name="connsiteX884" fmla="*/ 1133087 w 8882887"/>
                  <a:gd name="connsiteY884" fmla="*/ 1557819 h 1682495"/>
                  <a:gd name="connsiteX885" fmla="*/ 1159835 w 8882887"/>
                  <a:gd name="connsiteY885" fmla="*/ 1557819 h 1682495"/>
                  <a:gd name="connsiteX886" fmla="*/ 1186583 w 8882887"/>
                  <a:gd name="connsiteY886" fmla="*/ 1547358 h 1682495"/>
                  <a:gd name="connsiteX887" fmla="*/ 1186583 w 8882887"/>
                  <a:gd name="connsiteY887" fmla="*/ 1533410 h 1682495"/>
                  <a:gd name="connsiteX888" fmla="*/ 1176553 w 8882887"/>
                  <a:gd name="connsiteY888" fmla="*/ 1529922 h 1682495"/>
                  <a:gd name="connsiteX889" fmla="*/ 1176553 w 8882887"/>
                  <a:gd name="connsiteY889" fmla="*/ 1519461 h 1682495"/>
                  <a:gd name="connsiteX890" fmla="*/ 1186583 w 8882887"/>
                  <a:gd name="connsiteY890" fmla="*/ 1512488 h 1682495"/>
                  <a:gd name="connsiteX891" fmla="*/ 1186583 w 8882887"/>
                  <a:gd name="connsiteY891" fmla="*/ 1435775 h 1682495"/>
                  <a:gd name="connsiteX892" fmla="*/ 1176553 w 8882887"/>
                  <a:gd name="connsiteY892" fmla="*/ 1432287 h 1682495"/>
                  <a:gd name="connsiteX893" fmla="*/ 1176553 w 8882887"/>
                  <a:gd name="connsiteY893" fmla="*/ 1421826 h 1682495"/>
                  <a:gd name="connsiteX894" fmla="*/ 1186583 w 8882887"/>
                  <a:gd name="connsiteY894" fmla="*/ 1414853 h 1682495"/>
                  <a:gd name="connsiteX895" fmla="*/ 1193271 w 8882887"/>
                  <a:gd name="connsiteY895" fmla="*/ 1407879 h 1682495"/>
                  <a:gd name="connsiteX896" fmla="*/ 1193271 w 8882887"/>
                  <a:gd name="connsiteY896" fmla="*/ 1393931 h 1682495"/>
                  <a:gd name="connsiteX897" fmla="*/ 1186583 w 8882887"/>
                  <a:gd name="connsiteY897" fmla="*/ 1393931 h 1682495"/>
                  <a:gd name="connsiteX898" fmla="*/ 1186583 w 8882887"/>
                  <a:gd name="connsiteY898" fmla="*/ 1383470 h 1682495"/>
                  <a:gd name="connsiteX899" fmla="*/ 1196614 w 8882887"/>
                  <a:gd name="connsiteY899" fmla="*/ 1376496 h 1682495"/>
                  <a:gd name="connsiteX900" fmla="*/ 1250110 w 8882887"/>
                  <a:gd name="connsiteY900" fmla="*/ 1278861 h 1682495"/>
                  <a:gd name="connsiteX901" fmla="*/ 1243423 w 8882887"/>
                  <a:gd name="connsiteY901" fmla="*/ 1275374 h 1682495"/>
                  <a:gd name="connsiteX902" fmla="*/ 1243423 w 8882887"/>
                  <a:gd name="connsiteY902" fmla="*/ 1264913 h 1682495"/>
                  <a:gd name="connsiteX903" fmla="*/ 1253453 w 8882887"/>
                  <a:gd name="connsiteY903" fmla="*/ 1261425 h 1682495"/>
                  <a:gd name="connsiteX904" fmla="*/ 1253453 w 8882887"/>
                  <a:gd name="connsiteY904" fmla="*/ 1247478 h 1682495"/>
                  <a:gd name="connsiteX905" fmla="*/ 1260141 w 8882887"/>
                  <a:gd name="connsiteY905" fmla="*/ 1247478 h 1682495"/>
                  <a:gd name="connsiteX906" fmla="*/ 1260141 w 8882887"/>
                  <a:gd name="connsiteY906" fmla="*/ 1216095 h 1682495"/>
                  <a:gd name="connsiteX907" fmla="*/ 1253453 w 8882887"/>
                  <a:gd name="connsiteY907" fmla="*/ 1216095 h 1682495"/>
                  <a:gd name="connsiteX908" fmla="*/ 1253453 w 8882887"/>
                  <a:gd name="connsiteY908" fmla="*/ 1209122 h 1682495"/>
                  <a:gd name="connsiteX909" fmla="*/ 1260141 w 8882887"/>
                  <a:gd name="connsiteY909" fmla="*/ 1205634 h 1682495"/>
                  <a:gd name="connsiteX910" fmla="*/ 1276858 w 8882887"/>
                  <a:gd name="connsiteY910" fmla="*/ 1181225 h 1682495"/>
                  <a:gd name="connsiteX911" fmla="*/ 1280201 w 8882887"/>
                  <a:gd name="connsiteY911" fmla="*/ 1167278 h 1682495"/>
                  <a:gd name="connsiteX912" fmla="*/ 1280201 w 8882887"/>
                  <a:gd name="connsiteY912" fmla="*/ 1128921 h 1682495"/>
                  <a:gd name="connsiteX913" fmla="*/ 1280620 w 8882887"/>
                  <a:gd name="connsiteY913" fmla="*/ 1127613 h 1682495"/>
                  <a:gd name="connsiteX914" fmla="*/ 1283545 w 8882887"/>
                  <a:gd name="connsiteY914" fmla="*/ 1118460 h 1682495"/>
                  <a:gd name="connsiteX915" fmla="*/ 1283963 w 8882887"/>
                  <a:gd name="connsiteY915" fmla="*/ 1119768 h 1682495"/>
                  <a:gd name="connsiteX916" fmla="*/ 1286889 w 8882887"/>
                  <a:gd name="connsiteY916" fmla="*/ 1128921 h 1682495"/>
                  <a:gd name="connsiteX917" fmla="*/ 1290232 w 8882887"/>
                  <a:gd name="connsiteY917" fmla="*/ 1167278 h 1682495"/>
                  <a:gd name="connsiteX918" fmla="*/ 1290232 w 8882887"/>
                  <a:gd name="connsiteY918" fmla="*/ 1177739 h 1682495"/>
                  <a:gd name="connsiteX919" fmla="*/ 1306951 w 8882887"/>
                  <a:gd name="connsiteY919" fmla="*/ 1205634 h 1682495"/>
                  <a:gd name="connsiteX920" fmla="*/ 1313638 w 8882887"/>
                  <a:gd name="connsiteY920" fmla="*/ 1209122 h 1682495"/>
                  <a:gd name="connsiteX921" fmla="*/ 1313638 w 8882887"/>
                  <a:gd name="connsiteY921" fmla="*/ 1216095 h 1682495"/>
                  <a:gd name="connsiteX922" fmla="*/ 1310295 w 8882887"/>
                  <a:gd name="connsiteY922" fmla="*/ 1247478 h 1682495"/>
                  <a:gd name="connsiteX923" fmla="*/ 1316981 w 8882887"/>
                  <a:gd name="connsiteY923" fmla="*/ 1261425 h 1682495"/>
                  <a:gd name="connsiteX924" fmla="*/ 1323669 w 8882887"/>
                  <a:gd name="connsiteY924" fmla="*/ 1264913 h 1682495"/>
                  <a:gd name="connsiteX925" fmla="*/ 1323669 w 8882887"/>
                  <a:gd name="connsiteY925" fmla="*/ 1275374 h 1682495"/>
                  <a:gd name="connsiteX926" fmla="*/ 1316981 w 8882887"/>
                  <a:gd name="connsiteY926" fmla="*/ 1278861 h 1682495"/>
                  <a:gd name="connsiteX927" fmla="*/ 1356268 w 8882887"/>
                  <a:gd name="connsiteY927" fmla="*/ 1319833 h 1682495"/>
                  <a:gd name="connsiteX928" fmla="*/ 1369603 w 8882887"/>
                  <a:gd name="connsiteY928" fmla="*/ 1373009 h 1682495"/>
                  <a:gd name="connsiteX929" fmla="*/ 1417287 w 8882887"/>
                  <a:gd name="connsiteY929" fmla="*/ 1373009 h 1682495"/>
                  <a:gd name="connsiteX930" fmla="*/ 1417287 w 8882887"/>
                  <a:gd name="connsiteY930" fmla="*/ 1329494 h 1682495"/>
                  <a:gd name="connsiteX931" fmla="*/ 1409211 w 8882887"/>
                  <a:gd name="connsiteY931" fmla="*/ 1329494 h 1682495"/>
                  <a:gd name="connsiteX932" fmla="*/ 1409211 w 8882887"/>
                  <a:gd name="connsiteY932" fmla="*/ 1086294 h 1682495"/>
                  <a:gd name="connsiteX933" fmla="*/ 1439612 w 8882887"/>
                  <a:gd name="connsiteY933" fmla="*/ 1086294 h 1682495"/>
                  <a:gd name="connsiteX934" fmla="*/ 1440372 w 8882887"/>
                  <a:gd name="connsiteY934" fmla="*/ 1084673 h 1682495"/>
                  <a:gd name="connsiteX935" fmla="*/ 1445691 w 8882887"/>
                  <a:gd name="connsiteY935" fmla="*/ 1073324 h 1682495"/>
                  <a:gd name="connsiteX936" fmla="*/ 1448352 w 8882887"/>
                  <a:gd name="connsiteY936" fmla="*/ 1073729 h 1682495"/>
                  <a:gd name="connsiteX937" fmla="*/ 1466972 w 8882887"/>
                  <a:gd name="connsiteY937" fmla="*/ 1076565 h 1682495"/>
                  <a:gd name="connsiteX938" fmla="*/ 1467732 w 8882887"/>
                  <a:gd name="connsiteY938" fmla="*/ 1078593 h 1682495"/>
                  <a:gd name="connsiteX939" fmla="*/ 1473051 w 8882887"/>
                  <a:gd name="connsiteY939" fmla="*/ 1092779 h 1682495"/>
                  <a:gd name="connsiteX940" fmla="*/ 1512572 w 8882887"/>
                  <a:gd name="connsiteY940" fmla="*/ 1096022 h 1682495"/>
                  <a:gd name="connsiteX941" fmla="*/ 1512572 w 8882887"/>
                  <a:gd name="connsiteY941" fmla="*/ 911190 h 1682495"/>
                  <a:gd name="connsiteX942" fmla="*/ 1515612 w 8882887"/>
                  <a:gd name="connsiteY942" fmla="*/ 911190 h 1682495"/>
                  <a:gd name="connsiteX943" fmla="*/ 1536893 w 8882887"/>
                  <a:gd name="connsiteY943" fmla="*/ 911190 h 1682495"/>
                  <a:gd name="connsiteX944" fmla="*/ 1536893 w 8882887"/>
                  <a:gd name="connsiteY944" fmla="*/ 706902 h 1682495"/>
                  <a:gd name="connsiteX945" fmla="*/ 1539552 w 8882887"/>
                  <a:gd name="connsiteY945" fmla="*/ 706902 h 1682495"/>
                  <a:gd name="connsiteX946" fmla="*/ 1558173 w 8882887"/>
                  <a:gd name="connsiteY946" fmla="*/ 706902 h 1682495"/>
                  <a:gd name="connsiteX947" fmla="*/ 1558173 w 8882887"/>
                  <a:gd name="connsiteY947" fmla="*/ 535041 h 1682495"/>
                  <a:gd name="connsiteX948" fmla="*/ 1564253 w 8882887"/>
                  <a:gd name="connsiteY948" fmla="*/ 492885 h 1682495"/>
                  <a:gd name="connsiteX949" fmla="*/ 1567293 w 8882887"/>
                  <a:gd name="connsiteY949" fmla="*/ 492885 h 1682495"/>
                  <a:gd name="connsiteX950" fmla="*/ 1588574 w 8882887"/>
                  <a:gd name="connsiteY950" fmla="*/ 492885 h 1682495"/>
                  <a:gd name="connsiteX951" fmla="*/ 1643294 w 8882887"/>
                  <a:gd name="connsiteY951" fmla="*/ 369665 h 1682495"/>
                  <a:gd name="connsiteX952" fmla="*/ 1649375 w 8882887"/>
                  <a:gd name="connsiteY952" fmla="*/ 0 h 1682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</a:cxnLst>
                <a:rect l="l" t="t" r="r" b="b"/>
                <a:pathLst>
                  <a:path w="8882887" h="1682495">
                    <a:moveTo>
                      <a:pt x="1649375" y="0"/>
                    </a:moveTo>
                    <a:cubicBezTo>
                      <a:pt x="1649375" y="27"/>
                      <a:pt x="1649399" y="3060"/>
                      <a:pt x="1652414" y="369665"/>
                    </a:cubicBezTo>
                    <a:cubicBezTo>
                      <a:pt x="1652432" y="369701"/>
                      <a:pt x="1653399" y="371712"/>
                      <a:pt x="1710174" y="489644"/>
                    </a:cubicBezTo>
                    <a:cubicBezTo>
                      <a:pt x="1710186" y="489644"/>
                      <a:pt x="1710353" y="489644"/>
                      <a:pt x="1713215" y="489644"/>
                    </a:cubicBezTo>
                    <a:lnTo>
                      <a:pt x="1734495" y="489644"/>
                    </a:lnTo>
                    <a:cubicBezTo>
                      <a:pt x="1734495" y="489665"/>
                      <a:pt x="1734495" y="490508"/>
                      <a:pt x="1734495" y="525312"/>
                    </a:cubicBezTo>
                    <a:cubicBezTo>
                      <a:pt x="1734498" y="525321"/>
                      <a:pt x="1734555" y="525408"/>
                      <a:pt x="1735256" y="526529"/>
                    </a:cubicBezTo>
                    <a:lnTo>
                      <a:pt x="1740575" y="535041"/>
                    </a:lnTo>
                    <a:cubicBezTo>
                      <a:pt x="1740575" y="535071"/>
                      <a:pt x="1740575" y="537344"/>
                      <a:pt x="1740575" y="706902"/>
                    </a:cubicBezTo>
                    <a:cubicBezTo>
                      <a:pt x="1740588" y="706902"/>
                      <a:pt x="1740798" y="706902"/>
                      <a:pt x="1743995" y="706902"/>
                    </a:cubicBezTo>
                    <a:lnTo>
                      <a:pt x="1767936" y="706902"/>
                    </a:lnTo>
                    <a:cubicBezTo>
                      <a:pt x="1767936" y="706932"/>
                      <a:pt x="1767936" y="709385"/>
                      <a:pt x="1767936" y="917675"/>
                    </a:cubicBezTo>
                    <a:cubicBezTo>
                      <a:pt x="1767951" y="917673"/>
                      <a:pt x="1768119" y="917642"/>
                      <a:pt x="1770216" y="917270"/>
                    </a:cubicBezTo>
                    <a:lnTo>
                      <a:pt x="1786176" y="914433"/>
                    </a:lnTo>
                    <a:cubicBezTo>
                      <a:pt x="1786176" y="914466"/>
                      <a:pt x="1786131" y="916467"/>
                      <a:pt x="1783136" y="1047381"/>
                    </a:cubicBezTo>
                    <a:cubicBezTo>
                      <a:pt x="1783151" y="1047384"/>
                      <a:pt x="1783317" y="1047414"/>
                      <a:pt x="1785416" y="1047788"/>
                    </a:cubicBezTo>
                    <a:lnTo>
                      <a:pt x="1801376" y="1050624"/>
                    </a:lnTo>
                    <a:cubicBezTo>
                      <a:pt x="1801379" y="1050635"/>
                      <a:pt x="1801409" y="1050731"/>
                      <a:pt x="1801755" y="1051841"/>
                    </a:cubicBezTo>
                    <a:lnTo>
                      <a:pt x="1804416" y="1060353"/>
                    </a:lnTo>
                    <a:cubicBezTo>
                      <a:pt x="1804419" y="1060340"/>
                      <a:pt x="1804487" y="1060125"/>
                      <a:pt x="1805556" y="1056705"/>
                    </a:cubicBezTo>
                    <a:lnTo>
                      <a:pt x="1813536" y="1031169"/>
                    </a:lnTo>
                    <a:cubicBezTo>
                      <a:pt x="1813547" y="1031169"/>
                      <a:pt x="1813697" y="1031169"/>
                      <a:pt x="1816196" y="1031169"/>
                    </a:cubicBezTo>
                    <a:lnTo>
                      <a:pt x="1834817" y="1031169"/>
                    </a:lnTo>
                    <a:cubicBezTo>
                      <a:pt x="1834817" y="1031195"/>
                      <a:pt x="1834817" y="1032234"/>
                      <a:pt x="1834817" y="1079808"/>
                    </a:cubicBezTo>
                    <a:cubicBezTo>
                      <a:pt x="1834826" y="1079816"/>
                      <a:pt x="1834941" y="1079876"/>
                      <a:pt x="1836336" y="1080620"/>
                    </a:cubicBezTo>
                    <a:lnTo>
                      <a:pt x="1846977" y="1086294"/>
                    </a:lnTo>
                    <a:cubicBezTo>
                      <a:pt x="1846977" y="1086308"/>
                      <a:pt x="1846977" y="1086459"/>
                      <a:pt x="1846977" y="1088321"/>
                    </a:cubicBezTo>
                    <a:lnTo>
                      <a:pt x="1846977" y="1102508"/>
                    </a:lnTo>
                    <a:cubicBezTo>
                      <a:pt x="1847007" y="1102508"/>
                      <a:pt x="1848369" y="1102508"/>
                      <a:pt x="1913858" y="1102508"/>
                    </a:cubicBezTo>
                    <a:cubicBezTo>
                      <a:pt x="1913858" y="1102520"/>
                      <a:pt x="1913858" y="1102644"/>
                      <a:pt x="1913858" y="1104129"/>
                    </a:cubicBezTo>
                    <a:lnTo>
                      <a:pt x="1913858" y="1115478"/>
                    </a:lnTo>
                    <a:cubicBezTo>
                      <a:pt x="1913871" y="1115478"/>
                      <a:pt x="1914053" y="1115478"/>
                      <a:pt x="1916897" y="1115478"/>
                    </a:cubicBezTo>
                    <a:lnTo>
                      <a:pt x="1938177" y="1115478"/>
                    </a:lnTo>
                    <a:cubicBezTo>
                      <a:pt x="1938177" y="1115451"/>
                      <a:pt x="1938177" y="1114358"/>
                      <a:pt x="1938177" y="1070081"/>
                    </a:cubicBezTo>
                    <a:cubicBezTo>
                      <a:pt x="1938209" y="1070081"/>
                      <a:pt x="1939604" y="1070081"/>
                      <a:pt x="2005058" y="1070081"/>
                    </a:cubicBezTo>
                    <a:cubicBezTo>
                      <a:pt x="2005058" y="1070069"/>
                      <a:pt x="2005058" y="1069923"/>
                      <a:pt x="2005058" y="1068054"/>
                    </a:cubicBezTo>
                    <a:lnTo>
                      <a:pt x="2005058" y="1053867"/>
                    </a:lnTo>
                    <a:cubicBezTo>
                      <a:pt x="2005067" y="1053867"/>
                      <a:pt x="2005178" y="1053867"/>
                      <a:pt x="2006579" y="1053867"/>
                    </a:cubicBezTo>
                    <a:lnTo>
                      <a:pt x="2017218" y="1053867"/>
                    </a:lnTo>
                    <a:cubicBezTo>
                      <a:pt x="2017218" y="1053857"/>
                      <a:pt x="2017218" y="1053687"/>
                      <a:pt x="2017218" y="1051031"/>
                    </a:cubicBezTo>
                    <a:lnTo>
                      <a:pt x="2017218" y="1031169"/>
                    </a:lnTo>
                    <a:cubicBezTo>
                      <a:pt x="2017232" y="1031169"/>
                      <a:pt x="2017340" y="1031169"/>
                      <a:pt x="2018358" y="1031169"/>
                    </a:cubicBezTo>
                    <a:lnTo>
                      <a:pt x="2026338" y="1031169"/>
                    </a:lnTo>
                    <a:cubicBezTo>
                      <a:pt x="2026338" y="1031159"/>
                      <a:pt x="2026338" y="1031031"/>
                      <a:pt x="2026338" y="1029548"/>
                    </a:cubicBezTo>
                    <a:lnTo>
                      <a:pt x="2026338" y="1018197"/>
                    </a:lnTo>
                    <a:cubicBezTo>
                      <a:pt x="2026350" y="1018197"/>
                      <a:pt x="2026536" y="1018197"/>
                      <a:pt x="2029379" y="1018197"/>
                    </a:cubicBezTo>
                    <a:lnTo>
                      <a:pt x="2050659" y="1018197"/>
                    </a:lnTo>
                    <a:cubicBezTo>
                      <a:pt x="2050659" y="1018208"/>
                      <a:pt x="2050659" y="1018323"/>
                      <a:pt x="2050659" y="1019819"/>
                    </a:cubicBezTo>
                    <a:lnTo>
                      <a:pt x="2050659" y="1031169"/>
                    </a:lnTo>
                    <a:cubicBezTo>
                      <a:pt x="2050676" y="1031169"/>
                      <a:pt x="2051427" y="1031169"/>
                      <a:pt x="2084099" y="1031169"/>
                    </a:cubicBezTo>
                    <a:cubicBezTo>
                      <a:pt x="2084099" y="1031157"/>
                      <a:pt x="2084099" y="1030986"/>
                      <a:pt x="2084099" y="1028331"/>
                    </a:cubicBezTo>
                    <a:lnTo>
                      <a:pt x="2084099" y="1008470"/>
                    </a:lnTo>
                    <a:cubicBezTo>
                      <a:pt x="2084108" y="1008470"/>
                      <a:pt x="2084253" y="1008470"/>
                      <a:pt x="2086760" y="1008470"/>
                    </a:cubicBezTo>
                    <a:lnTo>
                      <a:pt x="2105379" y="1008470"/>
                    </a:lnTo>
                    <a:cubicBezTo>
                      <a:pt x="2105379" y="1008488"/>
                      <a:pt x="2105379" y="1009259"/>
                      <a:pt x="2105379" y="1044140"/>
                    </a:cubicBezTo>
                    <a:cubicBezTo>
                      <a:pt x="2105390" y="1044140"/>
                      <a:pt x="2105510" y="1044140"/>
                      <a:pt x="2106900" y="1044140"/>
                    </a:cubicBezTo>
                    <a:lnTo>
                      <a:pt x="2117540" y="1044140"/>
                    </a:lnTo>
                    <a:cubicBezTo>
                      <a:pt x="2117540" y="1044131"/>
                      <a:pt x="2117540" y="1044009"/>
                      <a:pt x="2117540" y="1042518"/>
                    </a:cubicBezTo>
                    <a:lnTo>
                      <a:pt x="2117540" y="1031169"/>
                    </a:lnTo>
                    <a:cubicBezTo>
                      <a:pt x="2117553" y="1031169"/>
                      <a:pt x="2117730" y="1031169"/>
                      <a:pt x="2120199" y="1031169"/>
                    </a:cubicBezTo>
                    <a:lnTo>
                      <a:pt x="2138820" y="1031169"/>
                    </a:lnTo>
                    <a:cubicBezTo>
                      <a:pt x="2138820" y="1031189"/>
                      <a:pt x="2138820" y="1032027"/>
                      <a:pt x="2138820" y="1070081"/>
                    </a:cubicBezTo>
                    <a:cubicBezTo>
                      <a:pt x="2138832" y="1070081"/>
                      <a:pt x="2139009" y="1070081"/>
                      <a:pt x="2141861" y="1070081"/>
                    </a:cubicBezTo>
                    <a:lnTo>
                      <a:pt x="2163140" y="1070081"/>
                    </a:lnTo>
                    <a:cubicBezTo>
                      <a:pt x="2163140" y="1070097"/>
                      <a:pt x="2163140" y="1070270"/>
                      <a:pt x="2163140" y="1072512"/>
                    </a:cubicBezTo>
                    <a:lnTo>
                      <a:pt x="2163140" y="1089537"/>
                    </a:lnTo>
                    <a:cubicBezTo>
                      <a:pt x="2163152" y="1089537"/>
                      <a:pt x="2163258" y="1089537"/>
                      <a:pt x="2164280" y="1089537"/>
                    </a:cubicBezTo>
                    <a:lnTo>
                      <a:pt x="2172261" y="1089537"/>
                    </a:lnTo>
                    <a:cubicBezTo>
                      <a:pt x="2172261" y="1089525"/>
                      <a:pt x="2172261" y="1089411"/>
                      <a:pt x="2172261" y="1088321"/>
                    </a:cubicBezTo>
                    <a:lnTo>
                      <a:pt x="2172261" y="1079808"/>
                    </a:lnTo>
                    <a:cubicBezTo>
                      <a:pt x="2172287" y="1079808"/>
                      <a:pt x="2173365" y="1079808"/>
                      <a:pt x="2217861" y="1079808"/>
                    </a:cubicBezTo>
                    <a:cubicBezTo>
                      <a:pt x="2217861" y="1079829"/>
                      <a:pt x="2217861" y="1080674"/>
                      <a:pt x="2217861" y="1115478"/>
                    </a:cubicBezTo>
                    <a:cubicBezTo>
                      <a:pt x="2217872" y="1115478"/>
                      <a:pt x="2217990" y="1115478"/>
                      <a:pt x="2219381" y="1115478"/>
                    </a:cubicBezTo>
                    <a:lnTo>
                      <a:pt x="2230022" y="1115478"/>
                    </a:lnTo>
                    <a:cubicBezTo>
                      <a:pt x="2230022" y="1115489"/>
                      <a:pt x="2230022" y="1115598"/>
                      <a:pt x="2230022" y="1117100"/>
                    </a:cubicBezTo>
                    <a:lnTo>
                      <a:pt x="2230022" y="1128449"/>
                    </a:lnTo>
                    <a:cubicBezTo>
                      <a:pt x="2230035" y="1128449"/>
                      <a:pt x="2230145" y="1128449"/>
                      <a:pt x="2231162" y="1128449"/>
                    </a:cubicBezTo>
                    <a:lnTo>
                      <a:pt x="2239142" y="1128449"/>
                    </a:lnTo>
                    <a:cubicBezTo>
                      <a:pt x="2239142" y="1128438"/>
                      <a:pt x="2239142" y="1128258"/>
                      <a:pt x="2239142" y="1125206"/>
                    </a:cubicBezTo>
                    <a:lnTo>
                      <a:pt x="2239142" y="1102508"/>
                    </a:lnTo>
                    <a:cubicBezTo>
                      <a:pt x="2239152" y="1102508"/>
                      <a:pt x="2239269" y="1102508"/>
                      <a:pt x="2240661" y="1102508"/>
                    </a:cubicBezTo>
                    <a:lnTo>
                      <a:pt x="2251302" y="1102508"/>
                    </a:lnTo>
                    <a:cubicBezTo>
                      <a:pt x="2251302" y="1102520"/>
                      <a:pt x="2251302" y="1102644"/>
                      <a:pt x="2251302" y="1104129"/>
                    </a:cubicBezTo>
                    <a:lnTo>
                      <a:pt x="2251302" y="1115478"/>
                    </a:lnTo>
                    <a:lnTo>
                      <a:pt x="2259282" y="1112489"/>
                    </a:lnTo>
                    <a:cubicBezTo>
                      <a:pt x="2260422" y="1111931"/>
                      <a:pt x="2260422" y="1111628"/>
                      <a:pt x="2260422" y="1111019"/>
                    </a:cubicBezTo>
                    <a:lnTo>
                      <a:pt x="2260422" y="1102508"/>
                    </a:lnTo>
                    <a:cubicBezTo>
                      <a:pt x="2260448" y="1102508"/>
                      <a:pt x="2261649" y="1102508"/>
                      <a:pt x="2318183" y="1102508"/>
                    </a:cubicBezTo>
                    <a:cubicBezTo>
                      <a:pt x="2318183" y="1102529"/>
                      <a:pt x="2318183" y="1103349"/>
                      <a:pt x="2318183" y="1138176"/>
                    </a:cubicBezTo>
                    <a:cubicBezTo>
                      <a:pt x="2318195" y="1138176"/>
                      <a:pt x="2318372" y="1138176"/>
                      <a:pt x="2321222" y="1138176"/>
                    </a:cubicBezTo>
                    <a:lnTo>
                      <a:pt x="2342502" y="1138176"/>
                    </a:lnTo>
                    <a:cubicBezTo>
                      <a:pt x="2342502" y="1138188"/>
                      <a:pt x="2342502" y="1138311"/>
                      <a:pt x="2342502" y="1139798"/>
                    </a:cubicBezTo>
                    <a:lnTo>
                      <a:pt x="2342502" y="1151147"/>
                    </a:lnTo>
                    <a:cubicBezTo>
                      <a:pt x="2342516" y="1151147"/>
                      <a:pt x="2342700" y="1151147"/>
                      <a:pt x="2345163" y="1151147"/>
                    </a:cubicBezTo>
                    <a:lnTo>
                      <a:pt x="2363783" y="1151147"/>
                    </a:lnTo>
                    <a:cubicBezTo>
                      <a:pt x="2363783" y="1151129"/>
                      <a:pt x="2363783" y="1150362"/>
                      <a:pt x="2363783" y="1115478"/>
                    </a:cubicBezTo>
                    <a:cubicBezTo>
                      <a:pt x="2363793" y="1115478"/>
                      <a:pt x="2363910" y="1115478"/>
                      <a:pt x="2365302" y="1115478"/>
                    </a:cubicBezTo>
                    <a:lnTo>
                      <a:pt x="2375943" y="1115478"/>
                    </a:lnTo>
                    <a:cubicBezTo>
                      <a:pt x="2375943" y="1115450"/>
                      <a:pt x="2375943" y="1114293"/>
                      <a:pt x="2375943" y="1066838"/>
                    </a:cubicBezTo>
                    <a:cubicBezTo>
                      <a:pt x="2375954" y="1066838"/>
                      <a:pt x="2376069" y="1066838"/>
                      <a:pt x="2377463" y="1066838"/>
                    </a:cubicBezTo>
                    <a:lnTo>
                      <a:pt x="2388104" y="1066838"/>
                    </a:lnTo>
                    <a:cubicBezTo>
                      <a:pt x="2388104" y="1066829"/>
                      <a:pt x="2388104" y="1066665"/>
                      <a:pt x="2388104" y="1064001"/>
                    </a:cubicBezTo>
                    <a:lnTo>
                      <a:pt x="2388104" y="1044140"/>
                    </a:lnTo>
                    <a:cubicBezTo>
                      <a:pt x="2385063" y="1044140"/>
                      <a:pt x="2385063" y="1044140"/>
                      <a:pt x="2386203" y="1041707"/>
                    </a:cubicBezTo>
                    <a:lnTo>
                      <a:pt x="2394183" y="1024683"/>
                    </a:lnTo>
                    <a:cubicBezTo>
                      <a:pt x="2394191" y="1024709"/>
                      <a:pt x="2394483" y="1025720"/>
                      <a:pt x="2406344" y="1066838"/>
                    </a:cubicBezTo>
                    <a:cubicBezTo>
                      <a:pt x="2406356" y="1066838"/>
                      <a:pt x="2406465" y="1066838"/>
                      <a:pt x="2407484" y="1066838"/>
                    </a:cubicBezTo>
                    <a:lnTo>
                      <a:pt x="2415464" y="1066838"/>
                    </a:lnTo>
                    <a:cubicBezTo>
                      <a:pt x="2415464" y="1066818"/>
                      <a:pt x="2415464" y="1065050"/>
                      <a:pt x="2415464" y="907947"/>
                    </a:cubicBezTo>
                    <a:cubicBezTo>
                      <a:pt x="2415479" y="907947"/>
                      <a:pt x="2415650" y="907947"/>
                      <a:pt x="2417744" y="907947"/>
                    </a:cubicBezTo>
                    <a:lnTo>
                      <a:pt x="2433704" y="907947"/>
                    </a:lnTo>
                    <a:cubicBezTo>
                      <a:pt x="2433704" y="907914"/>
                      <a:pt x="2433704" y="906399"/>
                      <a:pt x="2433704" y="836609"/>
                    </a:cubicBezTo>
                    <a:cubicBezTo>
                      <a:pt x="2433729" y="836609"/>
                      <a:pt x="2434667" y="836609"/>
                      <a:pt x="2473224" y="836609"/>
                    </a:cubicBezTo>
                    <a:cubicBezTo>
                      <a:pt x="2473224" y="836591"/>
                      <a:pt x="2473224" y="835826"/>
                      <a:pt x="2473224" y="804182"/>
                    </a:cubicBezTo>
                    <a:cubicBezTo>
                      <a:pt x="2473253" y="804182"/>
                      <a:pt x="2474436" y="804182"/>
                      <a:pt x="2524905" y="804182"/>
                    </a:cubicBezTo>
                    <a:cubicBezTo>
                      <a:pt x="2524905" y="804194"/>
                      <a:pt x="2524905" y="804389"/>
                      <a:pt x="2524905" y="807830"/>
                    </a:cubicBezTo>
                    <a:lnTo>
                      <a:pt x="2524905" y="833366"/>
                    </a:lnTo>
                    <a:cubicBezTo>
                      <a:pt x="2524919" y="833366"/>
                      <a:pt x="2525115" y="833366"/>
                      <a:pt x="2528325" y="833366"/>
                    </a:cubicBezTo>
                    <a:lnTo>
                      <a:pt x="2552265" y="833366"/>
                    </a:lnTo>
                    <a:cubicBezTo>
                      <a:pt x="2552265" y="833393"/>
                      <a:pt x="2552265" y="834734"/>
                      <a:pt x="2552265" y="904704"/>
                    </a:cubicBezTo>
                    <a:cubicBezTo>
                      <a:pt x="2552274" y="904704"/>
                      <a:pt x="2552388" y="904704"/>
                      <a:pt x="2553785" y="904704"/>
                    </a:cubicBezTo>
                    <a:lnTo>
                      <a:pt x="2564426" y="904704"/>
                    </a:lnTo>
                    <a:lnTo>
                      <a:pt x="2585706" y="911190"/>
                    </a:lnTo>
                    <a:cubicBezTo>
                      <a:pt x="2585706" y="911205"/>
                      <a:pt x="2585706" y="912180"/>
                      <a:pt x="2585706" y="969558"/>
                    </a:cubicBezTo>
                    <a:cubicBezTo>
                      <a:pt x="2585715" y="969558"/>
                      <a:pt x="2585828" y="969558"/>
                      <a:pt x="2587226" y="969558"/>
                    </a:cubicBezTo>
                    <a:lnTo>
                      <a:pt x="2597865" y="969558"/>
                    </a:lnTo>
                    <a:cubicBezTo>
                      <a:pt x="2597865" y="969573"/>
                      <a:pt x="2597865" y="969732"/>
                      <a:pt x="2597865" y="971990"/>
                    </a:cubicBezTo>
                    <a:lnTo>
                      <a:pt x="2597865" y="989013"/>
                    </a:lnTo>
                    <a:cubicBezTo>
                      <a:pt x="2597877" y="989013"/>
                      <a:pt x="2598063" y="989013"/>
                      <a:pt x="2600906" y="989013"/>
                    </a:cubicBezTo>
                    <a:lnTo>
                      <a:pt x="2622186" y="989013"/>
                    </a:lnTo>
                    <a:lnTo>
                      <a:pt x="2631306" y="998742"/>
                    </a:lnTo>
                    <a:cubicBezTo>
                      <a:pt x="2631306" y="998760"/>
                      <a:pt x="2631306" y="999489"/>
                      <a:pt x="2631306" y="1031169"/>
                    </a:cubicBezTo>
                    <a:cubicBezTo>
                      <a:pt x="2631320" y="1031169"/>
                      <a:pt x="2631516" y="1031169"/>
                      <a:pt x="2634726" y="1031169"/>
                    </a:cubicBezTo>
                    <a:lnTo>
                      <a:pt x="2658666" y="1031169"/>
                    </a:lnTo>
                    <a:cubicBezTo>
                      <a:pt x="2658666" y="1031180"/>
                      <a:pt x="2658666" y="1031300"/>
                      <a:pt x="2658666" y="1032789"/>
                    </a:cubicBezTo>
                    <a:lnTo>
                      <a:pt x="2658666" y="1044140"/>
                    </a:lnTo>
                    <a:cubicBezTo>
                      <a:pt x="2658680" y="1044140"/>
                      <a:pt x="2658828" y="1044140"/>
                      <a:pt x="2660567" y="1044140"/>
                    </a:cubicBezTo>
                    <a:lnTo>
                      <a:pt x="2673867" y="1044140"/>
                    </a:lnTo>
                    <a:cubicBezTo>
                      <a:pt x="2673867" y="1044153"/>
                      <a:pt x="2673867" y="1044347"/>
                      <a:pt x="2673867" y="1047381"/>
                    </a:cubicBezTo>
                    <a:lnTo>
                      <a:pt x="2673867" y="1070081"/>
                    </a:lnTo>
                    <a:cubicBezTo>
                      <a:pt x="2679947" y="1070081"/>
                      <a:pt x="2679947" y="1070081"/>
                      <a:pt x="2679947" y="1067243"/>
                    </a:cubicBezTo>
                    <a:lnTo>
                      <a:pt x="2679947" y="1047381"/>
                    </a:lnTo>
                    <a:cubicBezTo>
                      <a:pt x="2679956" y="1047381"/>
                      <a:pt x="2680073" y="1047381"/>
                      <a:pt x="2681466" y="1047381"/>
                    </a:cubicBezTo>
                    <a:lnTo>
                      <a:pt x="2692107" y="1047381"/>
                    </a:lnTo>
                    <a:cubicBezTo>
                      <a:pt x="2692107" y="1047398"/>
                      <a:pt x="2692107" y="1047576"/>
                      <a:pt x="2692107" y="1049814"/>
                    </a:cubicBezTo>
                    <a:lnTo>
                      <a:pt x="2692107" y="1066838"/>
                    </a:lnTo>
                    <a:cubicBezTo>
                      <a:pt x="2692121" y="1066838"/>
                      <a:pt x="2692230" y="1066838"/>
                      <a:pt x="2693247" y="1066838"/>
                    </a:cubicBezTo>
                    <a:lnTo>
                      <a:pt x="2701227" y="1066838"/>
                    </a:lnTo>
                    <a:cubicBezTo>
                      <a:pt x="2701227" y="1060353"/>
                      <a:pt x="2701227" y="1060353"/>
                      <a:pt x="2774187" y="1060353"/>
                    </a:cubicBezTo>
                    <a:cubicBezTo>
                      <a:pt x="2774187" y="1060367"/>
                      <a:pt x="2774187" y="1060518"/>
                      <a:pt x="2774187" y="1062380"/>
                    </a:cubicBezTo>
                    <a:lnTo>
                      <a:pt x="2774187" y="1076565"/>
                    </a:lnTo>
                    <a:cubicBezTo>
                      <a:pt x="2774199" y="1076565"/>
                      <a:pt x="2774312" y="1076565"/>
                      <a:pt x="2775327" y="1076565"/>
                    </a:cubicBezTo>
                    <a:lnTo>
                      <a:pt x="2783309" y="1076565"/>
                    </a:lnTo>
                    <a:cubicBezTo>
                      <a:pt x="2783309" y="1076579"/>
                      <a:pt x="2783309" y="1076762"/>
                      <a:pt x="2783309" y="1079808"/>
                    </a:cubicBezTo>
                    <a:lnTo>
                      <a:pt x="2783309" y="1102508"/>
                    </a:lnTo>
                    <a:cubicBezTo>
                      <a:pt x="2783321" y="1102502"/>
                      <a:pt x="2783495" y="1102385"/>
                      <a:pt x="2786348" y="1100481"/>
                    </a:cubicBezTo>
                    <a:lnTo>
                      <a:pt x="2807628" y="1086294"/>
                    </a:lnTo>
                    <a:cubicBezTo>
                      <a:pt x="2807631" y="1086266"/>
                      <a:pt x="2807828" y="1084953"/>
                      <a:pt x="2816748" y="1024683"/>
                    </a:cubicBezTo>
                    <a:cubicBezTo>
                      <a:pt x="2816762" y="1024680"/>
                      <a:pt x="2816865" y="1024641"/>
                      <a:pt x="2817888" y="1024278"/>
                    </a:cubicBezTo>
                    <a:lnTo>
                      <a:pt x="2825868" y="1021440"/>
                    </a:lnTo>
                    <a:cubicBezTo>
                      <a:pt x="2825868" y="1021416"/>
                      <a:pt x="2825918" y="1019825"/>
                      <a:pt x="2828909" y="917675"/>
                    </a:cubicBezTo>
                    <a:cubicBezTo>
                      <a:pt x="2828909" y="917702"/>
                      <a:pt x="2828958" y="919338"/>
                      <a:pt x="2831949" y="1021440"/>
                    </a:cubicBezTo>
                    <a:cubicBezTo>
                      <a:pt x="2831963" y="1021445"/>
                      <a:pt x="2832069" y="1021482"/>
                      <a:pt x="2833089" y="1021845"/>
                    </a:cubicBezTo>
                    <a:lnTo>
                      <a:pt x="2841069" y="1024683"/>
                    </a:lnTo>
                    <a:cubicBezTo>
                      <a:pt x="2841069" y="1024653"/>
                      <a:pt x="2841069" y="1022654"/>
                      <a:pt x="2841069" y="894977"/>
                    </a:cubicBezTo>
                    <a:cubicBezTo>
                      <a:pt x="2847149" y="894977"/>
                      <a:pt x="2847149" y="894977"/>
                      <a:pt x="2847149" y="846336"/>
                    </a:cubicBezTo>
                    <a:cubicBezTo>
                      <a:pt x="2847167" y="846336"/>
                      <a:pt x="2848196" y="846336"/>
                      <a:pt x="2904909" y="846336"/>
                    </a:cubicBezTo>
                    <a:cubicBezTo>
                      <a:pt x="2904909" y="846362"/>
                      <a:pt x="2904909" y="847439"/>
                      <a:pt x="2904909" y="894977"/>
                    </a:cubicBezTo>
                    <a:cubicBezTo>
                      <a:pt x="2904923" y="894977"/>
                      <a:pt x="2905031" y="894977"/>
                      <a:pt x="2906049" y="894977"/>
                    </a:cubicBezTo>
                    <a:lnTo>
                      <a:pt x="2914029" y="894977"/>
                    </a:lnTo>
                    <a:cubicBezTo>
                      <a:pt x="2914029" y="894945"/>
                      <a:pt x="2914029" y="892986"/>
                      <a:pt x="2914029" y="771755"/>
                    </a:cubicBezTo>
                    <a:cubicBezTo>
                      <a:pt x="2914038" y="771755"/>
                      <a:pt x="2914187" y="771755"/>
                      <a:pt x="2916690" y="771755"/>
                    </a:cubicBezTo>
                    <a:lnTo>
                      <a:pt x="2935310" y="771755"/>
                    </a:lnTo>
                    <a:cubicBezTo>
                      <a:pt x="2935310" y="771744"/>
                      <a:pt x="2935310" y="771578"/>
                      <a:pt x="2935310" y="768918"/>
                    </a:cubicBezTo>
                    <a:lnTo>
                      <a:pt x="2935310" y="749057"/>
                    </a:lnTo>
                    <a:cubicBezTo>
                      <a:pt x="2935326" y="749057"/>
                      <a:pt x="2936073" y="749057"/>
                      <a:pt x="2968751" y="749057"/>
                    </a:cubicBezTo>
                    <a:cubicBezTo>
                      <a:pt x="2968751" y="749046"/>
                      <a:pt x="2968751" y="748925"/>
                      <a:pt x="2968751" y="747435"/>
                    </a:cubicBezTo>
                    <a:lnTo>
                      <a:pt x="2968751" y="736086"/>
                    </a:lnTo>
                    <a:cubicBezTo>
                      <a:pt x="2968761" y="736086"/>
                      <a:pt x="2968926" y="736086"/>
                      <a:pt x="2971410" y="736086"/>
                    </a:cubicBezTo>
                    <a:lnTo>
                      <a:pt x="2990031" y="736086"/>
                    </a:lnTo>
                    <a:cubicBezTo>
                      <a:pt x="2990031" y="736098"/>
                      <a:pt x="2990031" y="736217"/>
                      <a:pt x="2990031" y="737708"/>
                    </a:cubicBezTo>
                    <a:lnTo>
                      <a:pt x="2990031" y="749057"/>
                    </a:lnTo>
                    <a:cubicBezTo>
                      <a:pt x="2990045" y="749057"/>
                      <a:pt x="2990154" y="749057"/>
                      <a:pt x="2991171" y="749057"/>
                    </a:cubicBezTo>
                    <a:lnTo>
                      <a:pt x="2999151" y="749057"/>
                    </a:lnTo>
                    <a:lnTo>
                      <a:pt x="3014351" y="742571"/>
                    </a:lnTo>
                    <a:lnTo>
                      <a:pt x="3020430" y="747435"/>
                    </a:lnTo>
                    <a:lnTo>
                      <a:pt x="3020430" y="736086"/>
                    </a:lnTo>
                    <a:cubicBezTo>
                      <a:pt x="3020444" y="736086"/>
                      <a:pt x="3020649" y="736086"/>
                      <a:pt x="3023850" y="736086"/>
                    </a:cubicBezTo>
                    <a:lnTo>
                      <a:pt x="3047792" y="736086"/>
                    </a:lnTo>
                    <a:cubicBezTo>
                      <a:pt x="3047792" y="736098"/>
                      <a:pt x="3047792" y="736217"/>
                      <a:pt x="3047792" y="737708"/>
                    </a:cubicBezTo>
                    <a:lnTo>
                      <a:pt x="3047792" y="749057"/>
                    </a:lnTo>
                    <a:cubicBezTo>
                      <a:pt x="3047820" y="749057"/>
                      <a:pt x="3048924" y="749057"/>
                      <a:pt x="3093392" y="749057"/>
                    </a:cubicBezTo>
                    <a:cubicBezTo>
                      <a:pt x="3093392" y="749072"/>
                      <a:pt x="3093392" y="749235"/>
                      <a:pt x="3093392" y="751488"/>
                    </a:cubicBezTo>
                    <a:lnTo>
                      <a:pt x="3093392" y="768513"/>
                    </a:lnTo>
                    <a:cubicBezTo>
                      <a:pt x="3093417" y="768513"/>
                      <a:pt x="3094377" y="768513"/>
                      <a:pt x="3132912" y="768513"/>
                    </a:cubicBezTo>
                    <a:cubicBezTo>
                      <a:pt x="3132912" y="768537"/>
                      <a:pt x="3132912" y="769557"/>
                      <a:pt x="3132912" y="813909"/>
                    </a:cubicBezTo>
                    <a:cubicBezTo>
                      <a:pt x="3132926" y="813909"/>
                      <a:pt x="3133035" y="813909"/>
                      <a:pt x="3134052" y="813909"/>
                    </a:cubicBezTo>
                    <a:lnTo>
                      <a:pt x="3142032" y="813909"/>
                    </a:lnTo>
                    <a:cubicBezTo>
                      <a:pt x="3142032" y="813920"/>
                      <a:pt x="3142032" y="814049"/>
                      <a:pt x="3142032" y="815531"/>
                    </a:cubicBezTo>
                    <a:lnTo>
                      <a:pt x="3142032" y="826881"/>
                    </a:lnTo>
                    <a:cubicBezTo>
                      <a:pt x="3148113" y="826881"/>
                      <a:pt x="3148113" y="826881"/>
                      <a:pt x="3148113" y="872277"/>
                    </a:cubicBezTo>
                    <a:cubicBezTo>
                      <a:pt x="3148127" y="872277"/>
                      <a:pt x="3148238" y="872277"/>
                      <a:pt x="3149253" y="872277"/>
                    </a:cubicBezTo>
                    <a:lnTo>
                      <a:pt x="3157233" y="872277"/>
                    </a:lnTo>
                    <a:cubicBezTo>
                      <a:pt x="3157233" y="872291"/>
                      <a:pt x="3157233" y="872391"/>
                      <a:pt x="3157233" y="873494"/>
                    </a:cubicBezTo>
                    <a:lnTo>
                      <a:pt x="3157233" y="882006"/>
                    </a:lnTo>
                    <a:cubicBezTo>
                      <a:pt x="3157242" y="882006"/>
                      <a:pt x="3157359" y="882006"/>
                      <a:pt x="3158753" y="882006"/>
                    </a:cubicBezTo>
                    <a:lnTo>
                      <a:pt x="3169392" y="882006"/>
                    </a:lnTo>
                    <a:cubicBezTo>
                      <a:pt x="3169392" y="882032"/>
                      <a:pt x="3169392" y="883101"/>
                      <a:pt x="3169392" y="927404"/>
                    </a:cubicBezTo>
                    <a:cubicBezTo>
                      <a:pt x="3169404" y="927404"/>
                      <a:pt x="3169584" y="927404"/>
                      <a:pt x="3172433" y="927404"/>
                    </a:cubicBezTo>
                    <a:lnTo>
                      <a:pt x="3193713" y="927404"/>
                    </a:lnTo>
                    <a:cubicBezTo>
                      <a:pt x="3193713" y="927428"/>
                      <a:pt x="3193713" y="928298"/>
                      <a:pt x="3193713" y="963072"/>
                    </a:cubicBezTo>
                    <a:cubicBezTo>
                      <a:pt x="3196754" y="963072"/>
                      <a:pt x="3196754" y="963072"/>
                      <a:pt x="3196754" y="965504"/>
                    </a:cubicBezTo>
                    <a:lnTo>
                      <a:pt x="3196754" y="982529"/>
                    </a:lnTo>
                    <a:cubicBezTo>
                      <a:pt x="3196767" y="982529"/>
                      <a:pt x="3196872" y="982529"/>
                      <a:pt x="3197894" y="982529"/>
                    </a:cubicBezTo>
                    <a:lnTo>
                      <a:pt x="3205874" y="982529"/>
                    </a:lnTo>
                    <a:cubicBezTo>
                      <a:pt x="3205874" y="982550"/>
                      <a:pt x="3205874" y="983394"/>
                      <a:pt x="3205874" y="1018197"/>
                    </a:cubicBezTo>
                    <a:cubicBezTo>
                      <a:pt x="3205886" y="1018197"/>
                      <a:pt x="3206034" y="1018197"/>
                      <a:pt x="3207773" y="1018197"/>
                    </a:cubicBezTo>
                    <a:lnTo>
                      <a:pt x="3221073" y="1018197"/>
                    </a:lnTo>
                    <a:cubicBezTo>
                      <a:pt x="3224114" y="1021440"/>
                      <a:pt x="3224114" y="1021440"/>
                      <a:pt x="3224114" y="1024278"/>
                    </a:cubicBezTo>
                    <a:lnTo>
                      <a:pt x="3224114" y="1044140"/>
                    </a:lnTo>
                    <a:cubicBezTo>
                      <a:pt x="3224121" y="1044129"/>
                      <a:pt x="3224252" y="1043969"/>
                      <a:pt x="3226394" y="1041302"/>
                    </a:cubicBezTo>
                    <a:lnTo>
                      <a:pt x="3242354" y="1021440"/>
                    </a:lnTo>
                    <a:cubicBezTo>
                      <a:pt x="3242376" y="1021440"/>
                      <a:pt x="3243335" y="1021440"/>
                      <a:pt x="3284915" y="1021440"/>
                    </a:cubicBezTo>
                    <a:cubicBezTo>
                      <a:pt x="3284915" y="1021478"/>
                      <a:pt x="3284915" y="1023579"/>
                      <a:pt x="3284915" y="1151147"/>
                    </a:cubicBezTo>
                    <a:cubicBezTo>
                      <a:pt x="3284927" y="1151147"/>
                      <a:pt x="3285041" y="1151147"/>
                      <a:pt x="3286055" y="1151147"/>
                    </a:cubicBezTo>
                    <a:lnTo>
                      <a:pt x="3294035" y="1151147"/>
                    </a:lnTo>
                    <a:cubicBezTo>
                      <a:pt x="3294041" y="1151135"/>
                      <a:pt x="3294129" y="1150985"/>
                      <a:pt x="3295175" y="1149120"/>
                    </a:cubicBezTo>
                    <a:lnTo>
                      <a:pt x="3303155" y="1134933"/>
                    </a:lnTo>
                    <a:cubicBezTo>
                      <a:pt x="3303155" y="1134944"/>
                      <a:pt x="3303155" y="1135092"/>
                      <a:pt x="3303155" y="1137771"/>
                    </a:cubicBezTo>
                    <a:lnTo>
                      <a:pt x="3303155" y="1157633"/>
                    </a:lnTo>
                    <a:cubicBezTo>
                      <a:pt x="3309234" y="1157633"/>
                      <a:pt x="3309234" y="1157633"/>
                      <a:pt x="3309234" y="1089537"/>
                    </a:cubicBezTo>
                    <a:cubicBezTo>
                      <a:pt x="3309248" y="1089537"/>
                      <a:pt x="3309353" y="1089537"/>
                      <a:pt x="3310374" y="1089537"/>
                    </a:cubicBezTo>
                    <a:lnTo>
                      <a:pt x="3318354" y="1089537"/>
                    </a:lnTo>
                    <a:cubicBezTo>
                      <a:pt x="3318354" y="1089515"/>
                      <a:pt x="3318354" y="1088015"/>
                      <a:pt x="3318354" y="992256"/>
                    </a:cubicBezTo>
                    <a:cubicBezTo>
                      <a:pt x="3318365" y="992256"/>
                      <a:pt x="3318486" y="992256"/>
                      <a:pt x="3319875" y="992256"/>
                    </a:cubicBezTo>
                    <a:lnTo>
                      <a:pt x="3330515" y="992256"/>
                    </a:lnTo>
                    <a:cubicBezTo>
                      <a:pt x="3330524" y="992225"/>
                      <a:pt x="3330920" y="990815"/>
                      <a:pt x="3348755" y="927404"/>
                    </a:cubicBezTo>
                    <a:cubicBezTo>
                      <a:pt x="3348768" y="927404"/>
                      <a:pt x="3348914" y="927404"/>
                      <a:pt x="3350655" y="927404"/>
                    </a:cubicBezTo>
                    <a:lnTo>
                      <a:pt x="3363956" y="927404"/>
                    </a:lnTo>
                    <a:cubicBezTo>
                      <a:pt x="3363963" y="927438"/>
                      <a:pt x="3364302" y="928887"/>
                      <a:pt x="3379155" y="992256"/>
                    </a:cubicBezTo>
                    <a:cubicBezTo>
                      <a:pt x="3379164" y="992256"/>
                      <a:pt x="3379275" y="992256"/>
                      <a:pt x="3380675" y="992256"/>
                    </a:cubicBezTo>
                    <a:lnTo>
                      <a:pt x="3391316" y="992256"/>
                    </a:lnTo>
                    <a:cubicBezTo>
                      <a:pt x="3391316" y="992273"/>
                      <a:pt x="3391316" y="993273"/>
                      <a:pt x="3391316" y="1050624"/>
                    </a:cubicBezTo>
                    <a:cubicBezTo>
                      <a:pt x="3391326" y="1050624"/>
                      <a:pt x="3391475" y="1050624"/>
                      <a:pt x="3393975" y="1050624"/>
                    </a:cubicBezTo>
                    <a:lnTo>
                      <a:pt x="3412596" y="1050624"/>
                    </a:lnTo>
                    <a:cubicBezTo>
                      <a:pt x="3412596" y="1050636"/>
                      <a:pt x="3412596" y="1050819"/>
                      <a:pt x="3412596" y="1053867"/>
                    </a:cubicBezTo>
                    <a:lnTo>
                      <a:pt x="3412596" y="1076565"/>
                    </a:lnTo>
                    <a:cubicBezTo>
                      <a:pt x="3418676" y="1076565"/>
                      <a:pt x="3418676" y="1076565"/>
                      <a:pt x="3418676" y="1073324"/>
                    </a:cubicBezTo>
                    <a:lnTo>
                      <a:pt x="3418676" y="1050624"/>
                    </a:lnTo>
                    <a:cubicBezTo>
                      <a:pt x="3418691" y="1050624"/>
                      <a:pt x="3418859" y="1050624"/>
                      <a:pt x="3420956" y="1050624"/>
                    </a:cubicBezTo>
                    <a:lnTo>
                      <a:pt x="3436916" y="1050624"/>
                    </a:lnTo>
                    <a:cubicBezTo>
                      <a:pt x="3436916" y="1050639"/>
                      <a:pt x="3436916" y="1050815"/>
                      <a:pt x="3436916" y="1053056"/>
                    </a:cubicBezTo>
                    <a:lnTo>
                      <a:pt x="3436916" y="1070081"/>
                    </a:lnTo>
                    <a:cubicBezTo>
                      <a:pt x="3436940" y="1070081"/>
                      <a:pt x="3438003" y="1070081"/>
                      <a:pt x="3482517" y="1070081"/>
                    </a:cubicBezTo>
                    <a:cubicBezTo>
                      <a:pt x="3482517" y="1070055"/>
                      <a:pt x="3482517" y="1068899"/>
                      <a:pt x="3482517" y="1014956"/>
                    </a:cubicBezTo>
                    <a:cubicBezTo>
                      <a:pt x="3482529" y="1014956"/>
                      <a:pt x="3482669" y="1014956"/>
                      <a:pt x="3484416" y="1014956"/>
                    </a:cubicBezTo>
                    <a:lnTo>
                      <a:pt x="3497717" y="1014956"/>
                    </a:lnTo>
                    <a:cubicBezTo>
                      <a:pt x="3497717" y="1014972"/>
                      <a:pt x="3497717" y="1015713"/>
                      <a:pt x="3497717" y="1047381"/>
                    </a:cubicBezTo>
                    <a:cubicBezTo>
                      <a:pt x="3500757" y="1047381"/>
                      <a:pt x="3500757" y="1047381"/>
                      <a:pt x="3500757" y="998742"/>
                    </a:cubicBezTo>
                    <a:cubicBezTo>
                      <a:pt x="3500778" y="998742"/>
                      <a:pt x="3501590" y="998742"/>
                      <a:pt x="3534197" y="998742"/>
                    </a:cubicBezTo>
                    <a:cubicBezTo>
                      <a:pt x="3534197" y="998727"/>
                      <a:pt x="3534197" y="998547"/>
                      <a:pt x="3534197" y="996309"/>
                    </a:cubicBezTo>
                    <a:lnTo>
                      <a:pt x="3534197" y="979286"/>
                    </a:lnTo>
                    <a:cubicBezTo>
                      <a:pt x="3534209" y="979286"/>
                      <a:pt x="3534321" y="979286"/>
                      <a:pt x="3535337" y="979286"/>
                    </a:cubicBezTo>
                    <a:lnTo>
                      <a:pt x="3543317" y="979286"/>
                    </a:lnTo>
                    <a:cubicBezTo>
                      <a:pt x="3543317" y="979277"/>
                      <a:pt x="3543317" y="979107"/>
                      <a:pt x="3543317" y="976449"/>
                    </a:cubicBezTo>
                    <a:lnTo>
                      <a:pt x="3543317" y="956588"/>
                    </a:lnTo>
                    <a:lnTo>
                      <a:pt x="3549398" y="966315"/>
                    </a:lnTo>
                    <a:cubicBezTo>
                      <a:pt x="3549410" y="966315"/>
                      <a:pt x="3549603" y="966315"/>
                      <a:pt x="3552818" y="966315"/>
                    </a:cubicBezTo>
                    <a:lnTo>
                      <a:pt x="3576758" y="966315"/>
                    </a:lnTo>
                    <a:cubicBezTo>
                      <a:pt x="3576758" y="966303"/>
                      <a:pt x="3576758" y="966201"/>
                      <a:pt x="3576758" y="965099"/>
                    </a:cubicBezTo>
                    <a:lnTo>
                      <a:pt x="3576758" y="956588"/>
                    </a:lnTo>
                    <a:cubicBezTo>
                      <a:pt x="3576771" y="956588"/>
                      <a:pt x="3576882" y="956588"/>
                      <a:pt x="3577898" y="956588"/>
                    </a:cubicBezTo>
                    <a:lnTo>
                      <a:pt x="3585878" y="956588"/>
                    </a:lnTo>
                    <a:cubicBezTo>
                      <a:pt x="3585878" y="956601"/>
                      <a:pt x="3585878" y="956751"/>
                      <a:pt x="3585878" y="958614"/>
                    </a:cubicBezTo>
                    <a:lnTo>
                      <a:pt x="3585878" y="972801"/>
                    </a:lnTo>
                    <a:cubicBezTo>
                      <a:pt x="3585900" y="972801"/>
                      <a:pt x="3587000" y="972801"/>
                      <a:pt x="3643638" y="972801"/>
                    </a:cubicBezTo>
                    <a:cubicBezTo>
                      <a:pt x="3643638" y="972828"/>
                      <a:pt x="3643638" y="975093"/>
                      <a:pt x="3643638" y="1180331"/>
                    </a:cubicBezTo>
                    <a:cubicBezTo>
                      <a:pt x="3643653" y="1180331"/>
                      <a:pt x="3643826" y="1180331"/>
                      <a:pt x="3645918" y="1180331"/>
                    </a:cubicBezTo>
                    <a:lnTo>
                      <a:pt x="3661878" y="1180331"/>
                    </a:lnTo>
                    <a:cubicBezTo>
                      <a:pt x="3661878" y="1173846"/>
                      <a:pt x="3661878" y="1167360"/>
                      <a:pt x="3661878" y="1160876"/>
                    </a:cubicBezTo>
                    <a:cubicBezTo>
                      <a:pt x="3664919" y="1160876"/>
                      <a:pt x="3664919" y="1160876"/>
                      <a:pt x="3667959" y="1160876"/>
                    </a:cubicBezTo>
                    <a:cubicBezTo>
                      <a:pt x="3667959" y="1167360"/>
                      <a:pt x="3667959" y="1173846"/>
                      <a:pt x="3667959" y="1180331"/>
                    </a:cubicBezTo>
                    <a:cubicBezTo>
                      <a:pt x="3683159" y="1180331"/>
                      <a:pt x="3698360" y="1180331"/>
                      <a:pt x="3713559" y="1180331"/>
                    </a:cubicBezTo>
                    <a:cubicBezTo>
                      <a:pt x="3713559" y="1164117"/>
                      <a:pt x="3713559" y="1151147"/>
                      <a:pt x="3713559" y="1134933"/>
                    </a:cubicBezTo>
                    <a:cubicBezTo>
                      <a:pt x="3719640" y="1134933"/>
                      <a:pt x="3725720" y="1134933"/>
                      <a:pt x="3731799" y="1134933"/>
                    </a:cubicBezTo>
                    <a:lnTo>
                      <a:pt x="3750039" y="1131692"/>
                    </a:lnTo>
                    <a:cubicBezTo>
                      <a:pt x="3753080" y="1131692"/>
                      <a:pt x="3753080" y="1134933"/>
                      <a:pt x="3756120" y="1134933"/>
                    </a:cubicBezTo>
                    <a:lnTo>
                      <a:pt x="3771320" y="1134933"/>
                    </a:lnTo>
                    <a:cubicBezTo>
                      <a:pt x="3771320" y="1151147"/>
                      <a:pt x="3771320" y="1167360"/>
                      <a:pt x="3771320" y="1180331"/>
                    </a:cubicBezTo>
                    <a:cubicBezTo>
                      <a:pt x="3774360" y="1180331"/>
                      <a:pt x="3777401" y="1180331"/>
                      <a:pt x="3783480" y="1180331"/>
                    </a:cubicBezTo>
                    <a:cubicBezTo>
                      <a:pt x="3783480" y="1190060"/>
                      <a:pt x="3783480" y="1199787"/>
                      <a:pt x="3783480" y="1206273"/>
                    </a:cubicBezTo>
                    <a:lnTo>
                      <a:pt x="3797484" y="1207631"/>
                    </a:lnTo>
                    <a:lnTo>
                      <a:pt x="3816921" y="1207631"/>
                    </a:lnTo>
                    <a:cubicBezTo>
                      <a:pt x="3816921" y="1198917"/>
                      <a:pt x="3816921" y="1192659"/>
                      <a:pt x="3816921" y="1183574"/>
                    </a:cubicBezTo>
                    <a:lnTo>
                      <a:pt x="3918855" y="1183574"/>
                    </a:lnTo>
                    <a:lnTo>
                      <a:pt x="3918855" y="1055694"/>
                    </a:lnTo>
                    <a:lnTo>
                      <a:pt x="4026867" y="1055694"/>
                    </a:lnTo>
                    <a:lnTo>
                      <a:pt x="4026867" y="1173846"/>
                    </a:lnTo>
                    <a:cubicBezTo>
                      <a:pt x="4027820" y="1173846"/>
                      <a:pt x="4028772" y="1173846"/>
                      <a:pt x="4029723" y="1173846"/>
                    </a:cubicBezTo>
                    <a:lnTo>
                      <a:pt x="4031586" y="1207631"/>
                    </a:lnTo>
                    <a:lnTo>
                      <a:pt x="4046100" y="1207631"/>
                    </a:lnTo>
                    <a:cubicBezTo>
                      <a:pt x="4046904" y="1196810"/>
                      <a:pt x="4047963" y="1185329"/>
                      <a:pt x="4047963" y="1173846"/>
                    </a:cubicBezTo>
                    <a:cubicBezTo>
                      <a:pt x="4051004" y="1173846"/>
                      <a:pt x="4054044" y="1173846"/>
                      <a:pt x="4057083" y="1173846"/>
                    </a:cubicBezTo>
                    <a:lnTo>
                      <a:pt x="4058946" y="1207631"/>
                    </a:lnTo>
                    <a:lnTo>
                      <a:pt x="4134879" y="1207631"/>
                    </a:lnTo>
                    <a:lnTo>
                      <a:pt x="4134879" y="963089"/>
                    </a:lnTo>
                    <a:lnTo>
                      <a:pt x="4430870" y="963089"/>
                    </a:lnTo>
                    <a:lnTo>
                      <a:pt x="4430870" y="1207631"/>
                    </a:lnTo>
                    <a:lnTo>
                      <a:pt x="4458915" y="1207631"/>
                    </a:lnTo>
                    <a:lnTo>
                      <a:pt x="4458915" y="1083591"/>
                    </a:lnTo>
                    <a:lnTo>
                      <a:pt x="4601595" y="1083591"/>
                    </a:lnTo>
                    <a:cubicBezTo>
                      <a:pt x="4607707" y="924560"/>
                      <a:pt x="4612775" y="766349"/>
                      <a:pt x="4619491" y="606380"/>
                    </a:cubicBezTo>
                    <a:cubicBezTo>
                      <a:pt x="4604291" y="606380"/>
                      <a:pt x="4567811" y="586923"/>
                      <a:pt x="4601251" y="573953"/>
                    </a:cubicBezTo>
                    <a:cubicBezTo>
                      <a:pt x="4598209" y="570710"/>
                      <a:pt x="4595171" y="567467"/>
                      <a:pt x="4592131" y="567467"/>
                    </a:cubicBezTo>
                    <a:cubicBezTo>
                      <a:pt x="4592131" y="548012"/>
                      <a:pt x="4589089" y="544769"/>
                      <a:pt x="4604291" y="531798"/>
                    </a:cubicBezTo>
                    <a:cubicBezTo>
                      <a:pt x="4604291" y="525312"/>
                      <a:pt x="4604291" y="515585"/>
                      <a:pt x="4604291" y="505857"/>
                    </a:cubicBezTo>
                    <a:cubicBezTo>
                      <a:pt x="4610371" y="505857"/>
                      <a:pt x="4616451" y="505857"/>
                      <a:pt x="4625571" y="505857"/>
                    </a:cubicBezTo>
                    <a:cubicBezTo>
                      <a:pt x="4625571" y="492885"/>
                      <a:pt x="4625571" y="483158"/>
                      <a:pt x="4625571" y="473430"/>
                    </a:cubicBezTo>
                    <a:cubicBezTo>
                      <a:pt x="4625571" y="470187"/>
                      <a:pt x="4628611" y="470187"/>
                      <a:pt x="4628611" y="466944"/>
                    </a:cubicBezTo>
                    <a:cubicBezTo>
                      <a:pt x="4628611" y="428033"/>
                      <a:pt x="4628611" y="389121"/>
                      <a:pt x="4628611" y="350208"/>
                    </a:cubicBezTo>
                    <a:cubicBezTo>
                      <a:pt x="4628611" y="346965"/>
                      <a:pt x="4625571" y="343724"/>
                      <a:pt x="4625571" y="340481"/>
                    </a:cubicBezTo>
                    <a:cubicBezTo>
                      <a:pt x="4628611" y="337238"/>
                      <a:pt x="4631651" y="333995"/>
                      <a:pt x="4634691" y="330752"/>
                    </a:cubicBezTo>
                    <a:cubicBezTo>
                      <a:pt x="4634691" y="301568"/>
                      <a:pt x="4634691" y="272384"/>
                      <a:pt x="4634691" y="243200"/>
                    </a:cubicBezTo>
                    <a:cubicBezTo>
                      <a:pt x="4634691" y="239958"/>
                      <a:pt x="4634691" y="239958"/>
                      <a:pt x="4637731" y="236715"/>
                    </a:cubicBezTo>
                    <a:cubicBezTo>
                      <a:pt x="4637731" y="210774"/>
                      <a:pt x="4637731" y="181590"/>
                      <a:pt x="4637731" y="152406"/>
                    </a:cubicBezTo>
                    <a:cubicBezTo>
                      <a:pt x="4640771" y="139436"/>
                      <a:pt x="4640771" y="132950"/>
                      <a:pt x="4640771" y="123222"/>
                    </a:cubicBezTo>
                    <a:cubicBezTo>
                      <a:pt x="4646851" y="132950"/>
                      <a:pt x="4646851" y="139436"/>
                      <a:pt x="4646851" y="149163"/>
                    </a:cubicBezTo>
                    <a:cubicBezTo>
                      <a:pt x="4649891" y="181590"/>
                      <a:pt x="4649891" y="210774"/>
                      <a:pt x="4649891" y="236715"/>
                    </a:cubicBezTo>
                    <a:cubicBezTo>
                      <a:pt x="4652931" y="272384"/>
                      <a:pt x="4652931" y="301568"/>
                      <a:pt x="4652931" y="330752"/>
                    </a:cubicBezTo>
                    <a:cubicBezTo>
                      <a:pt x="4655971" y="333995"/>
                      <a:pt x="4659011" y="337238"/>
                      <a:pt x="4662051" y="340481"/>
                    </a:cubicBezTo>
                    <a:cubicBezTo>
                      <a:pt x="4662051" y="343724"/>
                      <a:pt x="4659011" y="346965"/>
                      <a:pt x="4659011" y="350208"/>
                    </a:cubicBezTo>
                    <a:cubicBezTo>
                      <a:pt x="4659011" y="389121"/>
                      <a:pt x="4659011" y="428033"/>
                      <a:pt x="4659011" y="466944"/>
                    </a:cubicBezTo>
                    <a:cubicBezTo>
                      <a:pt x="4659011" y="470187"/>
                      <a:pt x="4662051" y="470187"/>
                      <a:pt x="4662051" y="473430"/>
                    </a:cubicBezTo>
                    <a:cubicBezTo>
                      <a:pt x="4662051" y="483158"/>
                      <a:pt x="4662051" y="492885"/>
                      <a:pt x="4662051" y="505857"/>
                    </a:cubicBezTo>
                    <a:cubicBezTo>
                      <a:pt x="4668131" y="505857"/>
                      <a:pt x="4677251" y="505857"/>
                      <a:pt x="4683331" y="505857"/>
                    </a:cubicBezTo>
                    <a:cubicBezTo>
                      <a:pt x="4683331" y="515585"/>
                      <a:pt x="4683331" y="525312"/>
                      <a:pt x="4683331" y="531798"/>
                    </a:cubicBezTo>
                    <a:cubicBezTo>
                      <a:pt x="4695493" y="544769"/>
                      <a:pt x="4695493" y="544769"/>
                      <a:pt x="4695493" y="567467"/>
                    </a:cubicBezTo>
                    <a:cubicBezTo>
                      <a:pt x="4692451" y="567467"/>
                      <a:pt x="4689411" y="570710"/>
                      <a:pt x="4686373" y="573953"/>
                    </a:cubicBezTo>
                    <a:cubicBezTo>
                      <a:pt x="4716771" y="590166"/>
                      <a:pt x="4680291" y="603137"/>
                      <a:pt x="4668131" y="606380"/>
                    </a:cubicBezTo>
                    <a:cubicBezTo>
                      <a:pt x="4671171" y="732843"/>
                      <a:pt x="4677251" y="859307"/>
                      <a:pt x="4680291" y="985772"/>
                    </a:cubicBezTo>
                    <a:cubicBezTo>
                      <a:pt x="4713733" y="985772"/>
                      <a:pt x="4747171" y="985772"/>
                      <a:pt x="4777573" y="985772"/>
                    </a:cubicBezTo>
                    <a:cubicBezTo>
                      <a:pt x="4777573" y="1024683"/>
                      <a:pt x="4777573" y="1063595"/>
                      <a:pt x="4777573" y="1099265"/>
                    </a:cubicBezTo>
                    <a:cubicBezTo>
                      <a:pt x="4783653" y="1099265"/>
                      <a:pt x="4786693" y="1099265"/>
                      <a:pt x="4789733" y="1099265"/>
                    </a:cubicBezTo>
                    <a:cubicBezTo>
                      <a:pt x="4789733" y="1096022"/>
                      <a:pt x="4792773" y="1092779"/>
                      <a:pt x="4792773" y="1089537"/>
                    </a:cubicBezTo>
                    <a:cubicBezTo>
                      <a:pt x="4795813" y="1089537"/>
                      <a:pt x="4798853" y="1089537"/>
                      <a:pt x="4801893" y="1089537"/>
                    </a:cubicBezTo>
                    <a:cubicBezTo>
                      <a:pt x="4801893" y="1092779"/>
                      <a:pt x="4801893" y="1096022"/>
                      <a:pt x="4804935" y="1102508"/>
                    </a:cubicBezTo>
                    <a:cubicBezTo>
                      <a:pt x="4811013" y="1102508"/>
                      <a:pt x="4817093" y="1102508"/>
                      <a:pt x="4823175" y="1102508"/>
                    </a:cubicBezTo>
                    <a:cubicBezTo>
                      <a:pt x="4823175" y="1099265"/>
                      <a:pt x="4823175" y="1096022"/>
                      <a:pt x="4823175" y="1092779"/>
                    </a:cubicBezTo>
                    <a:cubicBezTo>
                      <a:pt x="4835333" y="1092779"/>
                      <a:pt x="4844453" y="1092779"/>
                      <a:pt x="4856613" y="1092779"/>
                    </a:cubicBezTo>
                    <a:cubicBezTo>
                      <a:pt x="4856613" y="1096022"/>
                      <a:pt x="4856613" y="1099265"/>
                      <a:pt x="4856613" y="1102508"/>
                    </a:cubicBezTo>
                    <a:cubicBezTo>
                      <a:pt x="4865733" y="1102508"/>
                      <a:pt x="4877895" y="1102508"/>
                      <a:pt x="4887015" y="1102508"/>
                    </a:cubicBezTo>
                    <a:cubicBezTo>
                      <a:pt x="4887015" y="1125206"/>
                      <a:pt x="4887015" y="1147905"/>
                      <a:pt x="4887015" y="1170603"/>
                    </a:cubicBezTo>
                    <a:cubicBezTo>
                      <a:pt x="4893095" y="1170603"/>
                      <a:pt x="4902215" y="1170603"/>
                      <a:pt x="4908295" y="1170603"/>
                    </a:cubicBezTo>
                    <a:cubicBezTo>
                      <a:pt x="4908295" y="1164117"/>
                      <a:pt x="4908295" y="1157633"/>
                      <a:pt x="4908295" y="1151147"/>
                    </a:cubicBezTo>
                    <a:cubicBezTo>
                      <a:pt x="4917415" y="1151147"/>
                      <a:pt x="4926535" y="1151147"/>
                      <a:pt x="4932615" y="1151147"/>
                    </a:cubicBezTo>
                    <a:cubicBezTo>
                      <a:pt x="4932615" y="1060353"/>
                      <a:pt x="4932615" y="972801"/>
                      <a:pt x="4932615" y="882006"/>
                    </a:cubicBezTo>
                    <a:cubicBezTo>
                      <a:pt x="4935655" y="878763"/>
                      <a:pt x="4938695" y="875520"/>
                      <a:pt x="4941735" y="872277"/>
                    </a:cubicBezTo>
                    <a:cubicBezTo>
                      <a:pt x="4978215" y="872277"/>
                      <a:pt x="5014695" y="872277"/>
                      <a:pt x="5051177" y="872277"/>
                    </a:cubicBezTo>
                    <a:lnTo>
                      <a:pt x="5051177" y="885249"/>
                    </a:lnTo>
                    <a:lnTo>
                      <a:pt x="5066377" y="885249"/>
                    </a:lnTo>
                    <a:cubicBezTo>
                      <a:pt x="5066377" y="943617"/>
                      <a:pt x="5066377" y="1001985"/>
                      <a:pt x="5066377" y="1057110"/>
                    </a:cubicBezTo>
                    <a:cubicBezTo>
                      <a:pt x="5078537" y="1057110"/>
                      <a:pt x="5087657" y="1057110"/>
                      <a:pt x="5099817" y="1057110"/>
                    </a:cubicBezTo>
                    <a:cubicBezTo>
                      <a:pt x="5099817" y="1024683"/>
                      <a:pt x="5099817" y="992256"/>
                      <a:pt x="5099817" y="956588"/>
                    </a:cubicBezTo>
                    <a:cubicBezTo>
                      <a:pt x="5111977" y="956588"/>
                      <a:pt x="5127177" y="956588"/>
                      <a:pt x="5139339" y="956588"/>
                    </a:cubicBezTo>
                    <a:cubicBezTo>
                      <a:pt x="5142377" y="956588"/>
                      <a:pt x="5142377" y="953345"/>
                      <a:pt x="5145417" y="950102"/>
                    </a:cubicBezTo>
                    <a:lnTo>
                      <a:pt x="5157579" y="950102"/>
                    </a:lnTo>
                    <a:cubicBezTo>
                      <a:pt x="5160617" y="953345"/>
                      <a:pt x="5160617" y="956588"/>
                      <a:pt x="5163657" y="956588"/>
                    </a:cubicBezTo>
                    <a:cubicBezTo>
                      <a:pt x="5172777" y="956588"/>
                      <a:pt x="5184939" y="956588"/>
                      <a:pt x="5197099" y="956588"/>
                    </a:cubicBezTo>
                    <a:cubicBezTo>
                      <a:pt x="5197099" y="898220"/>
                      <a:pt x="5197099" y="839852"/>
                      <a:pt x="5197099" y="781484"/>
                    </a:cubicBezTo>
                    <a:cubicBezTo>
                      <a:pt x="5197119" y="781479"/>
                      <a:pt x="5198419" y="781233"/>
                      <a:pt x="5282219" y="765270"/>
                    </a:cubicBezTo>
                    <a:cubicBezTo>
                      <a:pt x="5282219" y="765281"/>
                      <a:pt x="5282219" y="765392"/>
                      <a:pt x="5282219" y="766892"/>
                    </a:cubicBezTo>
                    <a:lnTo>
                      <a:pt x="5282219" y="778241"/>
                    </a:lnTo>
                    <a:cubicBezTo>
                      <a:pt x="5282245" y="778241"/>
                      <a:pt x="5283211" y="778241"/>
                      <a:pt x="5321739" y="778241"/>
                    </a:cubicBezTo>
                    <a:cubicBezTo>
                      <a:pt x="5321739" y="778274"/>
                      <a:pt x="5321739" y="781830"/>
                      <a:pt x="5321739" y="1160876"/>
                    </a:cubicBezTo>
                    <a:cubicBezTo>
                      <a:pt x="5330859" y="1160876"/>
                      <a:pt x="5343019" y="1160876"/>
                      <a:pt x="5355181" y="1160876"/>
                    </a:cubicBezTo>
                    <a:cubicBezTo>
                      <a:pt x="5355181" y="1157633"/>
                      <a:pt x="5355181" y="1157633"/>
                      <a:pt x="5355181" y="1154390"/>
                    </a:cubicBezTo>
                    <a:cubicBezTo>
                      <a:pt x="5361259" y="1154390"/>
                      <a:pt x="5367339" y="1154390"/>
                      <a:pt x="5373421" y="1154390"/>
                    </a:cubicBezTo>
                    <a:cubicBezTo>
                      <a:pt x="5373421" y="1157633"/>
                      <a:pt x="5373421" y="1157633"/>
                      <a:pt x="5373421" y="1160876"/>
                    </a:cubicBezTo>
                    <a:cubicBezTo>
                      <a:pt x="5385581" y="1160876"/>
                      <a:pt x="5397739" y="1160876"/>
                      <a:pt x="5409901" y="1160876"/>
                    </a:cubicBezTo>
                    <a:cubicBezTo>
                      <a:pt x="5409901" y="1154390"/>
                      <a:pt x="5409901" y="1147905"/>
                      <a:pt x="5409901" y="1141419"/>
                    </a:cubicBezTo>
                    <a:cubicBezTo>
                      <a:pt x="5425101" y="1141419"/>
                      <a:pt x="5440301" y="1141419"/>
                      <a:pt x="5452461" y="1141419"/>
                    </a:cubicBezTo>
                    <a:cubicBezTo>
                      <a:pt x="5458541" y="1134933"/>
                      <a:pt x="5464623" y="1134933"/>
                      <a:pt x="5470701" y="1134933"/>
                    </a:cubicBezTo>
                    <a:cubicBezTo>
                      <a:pt x="5479821" y="1141419"/>
                      <a:pt x="5491983" y="1141419"/>
                      <a:pt x="5501103" y="1141419"/>
                    </a:cubicBezTo>
                    <a:cubicBezTo>
                      <a:pt x="5501103" y="1131692"/>
                      <a:pt x="5501103" y="1125206"/>
                      <a:pt x="5501103" y="1115478"/>
                    </a:cubicBezTo>
                    <a:lnTo>
                      <a:pt x="5513263" y="1115478"/>
                    </a:lnTo>
                    <a:cubicBezTo>
                      <a:pt x="5513263" y="1108992"/>
                      <a:pt x="5513263" y="1102508"/>
                      <a:pt x="5513263" y="1096022"/>
                    </a:cubicBezTo>
                    <a:cubicBezTo>
                      <a:pt x="5540623" y="1096022"/>
                      <a:pt x="5571023" y="1096022"/>
                      <a:pt x="5598383" y="1096022"/>
                    </a:cubicBezTo>
                    <a:cubicBezTo>
                      <a:pt x="5598383" y="1079808"/>
                      <a:pt x="5598383" y="1066838"/>
                      <a:pt x="5598383" y="1050624"/>
                    </a:cubicBezTo>
                    <a:cubicBezTo>
                      <a:pt x="5607503" y="1050624"/>
                      <a:pt x="5616623" y="1050624"/>
                      <a:pt x="5625743" y="1050624"/>
                    </a:cubicBezTo>
                    <a:cubicBezTo>
                      <a:pt x="5625743" y="1047381"/>
                      <a:pt x="5625743" y="1044140"/>
                      <a:pt x="5625743" y="1040897"/>
                    </a:cubicBezTo>
                    <a:cubicBezTo>
                      <a:pt x="5631823" y="1040897"/>
                      <a:pt x="5637903" y="1040897"/>
                      <a:pt x="5643983" y="1040897"/>
                    </a:cubicBezTo>
                    <a:cubicBezTo>
                      <a:pt x="5643983" y="1044140"/>
                      <a:pt x="5643983" y="1047381"/>
                      <a:pt x="5643983" y="1050624"/>
                    </a:cubicBezTo>
                    <a:cubicBezTo>
                      <a:pt x="5653103" y="1050624"/>
                      <a:pt x="5659183" y="1050624"/>
                      <a:pt x="5668303" y="1050624"/>
                    </a:cubicBezTo>
                    <a:cubicBezTo>
                      <a:pt x="5668303" y="1073324"/>
                      <a:pt x="5668303" y="1099265"/>
                      <a:pt x="5668303" y="1125206"/>
                    </a:cubicBezTo>
                    <a:cubicBezTo>
                      <a:pt x="5683503" y="1125206"/>
                      <a:pt x="5701745" y="1125206"/>
                      <a:pt x="5716945" y="1125206"/>
                    </a:cubicBezTo>
                    <a:cubicBezTo>
                      <a:pt x="5716945" y="1112235"/>
                      <a:pt x="5716945" y="1099265"/>
                      <a:pt x="5716945" y="1086294"/>
                    </a:cubicBezTo>
                    <a:cubicBezTo>
                      <a:pt x="5735185" y="1086294"/>
                      <a:pt x="5756465" y="1086294"/>
                      <a:pt x="5774705" y="1086294"/>
                    </a:cubicBezTo>
                    <a:cubicBezTo>
                      <a:pt x="5774705" y="1070081"/>
                      <a:pt x="5774705" y="1057110"/>
                      <a:pt x="5774705" y="1040897"/>
                    </a:cubicBezTo>
                    <a:cubicBezTo>
                      <a:pt x="5799027" y="1040897"/>
                      <a:pt x="5823345" y="1040897"/>
                      <a:pt x="5847667" y="1040897"/>
                    </a:cubicBezTo>
                    <a:cubicBezTo>
                      <a:pt x="5847667" y="1040940"/>
                      <a:pt x="5847667" y="1043603"/>
                      <a:pt x="5847667" y="1207631"/>
                    </a:cubicBezTo>
                    <a:lnTo>
                      <a:pt x="5847667" y="1228299"/>
                    </a:lnTo>
                    <a:lnTo>
                      <a:pt x="5946479" y="1228299"/>
                    </a:lnTo>
                    <a:lnTo>
                      <a:pt x="5946479" y="1386957"/>
                    </a:lnTo>
                    <a:lnTo>
                      <a:pt x="5946479" y="1421828"/>
                    </a:lnTo>
                    <a:lnTo>
                      <a:pt x="5968919" y="1421828"/>
                    </a:lnTo>
                    <a:cubicBezTo>
                      <a:pt x="5968919" y="1421828"/>
                      <a:pt x="5968919" y="1421828"/>
                      <a:pt x="5968919" y="1420085"/>
                    </a:cubicBezTo>
                    <a:lnTo>
                      <a:pt x="5968919" y="1407881"/>
                    </a:lnTo>
                    <a:cubicBezTo>
                      <a:pt x="5968919" y="1407881"/>
                      <a:pt x="5968919" y="1407881"/>
                      <a:pt x="6035789" y="1407881"/>
                    </a:cubicBezTo>
                    <a:cubicBezTo>
                      <a:pt x="6035789" y="1407881"/>
                      <a:pt x="6035789" y="1407881"/>
                      <a:pt x="6035789" y="1439262"/>
                    </a:cubicBezTo>
                    <a:cubicBezTo>
                      <a:pt x="6035789" y="1439262"/>
                      <a:pt x="6035789" y="1439262"/>
                      <a:pt x="6039131" y="1441007"/>
                    </a:cubicBezTo>
                    <a:lnTo>
                      <a:pt x="6062537" y="1453211"/>
                    </a:lnTo>
                    <a:cubicBezTo>
                      <a:pt x="6062537" y="1453211"/>
                      <a:pt x="6062537" y="1453211"/>
                      <a:pt x="6062537" y="1498541"/>
                    </a:cubicBezTo>
                    <a:cubicBezTo>
                      <a:pt x="6062537" y="1498541"/>
                      <a:pt x="6062537" y="1498541"/>
                      <a:pt x="6064627" y="1499414"/>
                    </a:cubicBezTo>
                    <a:lnTo>
                      <a:pt x="6079255" y="1505516"/>
                    </a:lnTo>
                    <a:cubicBezTo>
                      <a:pt x="6079255" y="1505516"/>
                      <a:pt x="6079255" y="1505516"/>
                      <a:pt x="6079255" y="1503773"/>
                    </a:cubicBezTo>
                    <a:lnTo>
                      <a:pt x="6079255" y="1491567"/>
                    </a:lnTo>
                    <a:cubicBezTo>
                      <a:pt x="6079255" y="1491567"/>
                      <a:pt x="6079255" y="1491567"/>
                      <a:pt x="6080927" y="1491567"/>
                    </a:cubicBezTo>
                    <a:lnTo>
                      <a:pt x="6092629" y="1491567"/>
                    </a:lnTo>
                    <a:cubicBezTo>
                      <a:pt x="6092629" y="1491567"/>
                      <a:pt x="6092629" y="1491567"/>
                      <a:pt x="6092629" y="1490259"/>
                    </a:cubicBezTo>
                    <a:lnTo>
                      <a:pt x="6092629" y="1481106"/>
                    </a:lnTo>
                    <a:cubicBezTo>
                      <a:pt x="6092629" y="1481106"/>
                      <a:pt x="6092629" y="1481106"/>
                      <a:pt x="6090957" y="1481106"/>
                    </a:cubicBezTo>
                    <a:lnTo>
                      <a:pt x="6079255" y="1481106"/>
                    </a:lnTo>
                    <a:cubicBezTo>
                      <a:pt x="6079255" y="1481106"/>
                      <a:pt x="6079255" y="1481106"/>
                      <a:pt x="6079255" y="1479363"/>
                    </a:cubicBezTo>
                    <a:lnTo>
                      <a:pt x="6079255" y="1467159"/>
                    </a:lnTo>
                    <a:cubicBezTo>
                      <a:pt x="6079255" y="1467159"/>
                      <a:pt x="6079255" y="1467159"/>
                      <a:pt x="6080927" y="1467159"/>
                    </a:cubicBezTo>
                    <a:lnTo>
                      <a:pt x="6092629" y="1467159"/>
                    </a:lnTo>
                    <a:cubicBezTo>
                      <a:pt x="6092629" y="1467159"/>
                      <a:pt x="6092629" y="1467159"/>
                      <a:pt x="6092629" y="1465415"/>
                    </a:cubicBezTo>
                    <a:lnTo>
                      <a:pt x="6092629" y="1453211"/>
                    </a:lnTo>
                    <a:cubicBezTo>
                      <a:pt x="6092629" y="1453211"/>
                      <a:pt x="6092629" y="1453211"/>
                      <a:pt x="6090957" y="1453211"/>
                    </a:cubicBezTo>
                    <a:lnTo>
                      <a:pt x="6079255" y="1453211"/>
                    </a:lnTo>
                    <a:cubicBezTo>
                      <a:pt x="6079255" y="1453211"/>
                      <a:pt x="6079255" y="1453211"/>
                      <a:pt x="6079255" y="1451468"/>
                    </a:cubicBezTo>
                    <a:lnTo>
                      <a:pt x="6079255" y="1439262"/>
                    </a:lnTo>
                    <a:cubicBezTo>
                      <a:pt x="6079255" y="1439262"/>
                      <a:pt x="6079255" y="1439262"/>
                      <a:pt x="6080927" y="1439262"/>
                    </a:cubicBezTo>
                    <a:lnTo>
                      <a:pt x="6092629" y="1439262"/>
                    </a:lnTo>
                    <a:cubicBezTo>
                      <a:pt x="6092629" y="1439262"/>
                      <a:pt x="6092629" y="1439262"/>
                      <a:pt x="6092629" y="1437956"/>
                    </a:cubicBezTo>
                    <a:lnTo>
                      <a:pt x="6092629" y="1428803"/>
                    </a:lnTo>
                    <a:cubicBezTo>
                      <a:pt x="6092629" y="1428803"/>
                      <a:pt x="6092629" y="1428803"/>
                      <a:pt x="6090957" y="1428803"/>
                    </a:cubicBezTo>
                    <a:lnTo>
                      <a:pt x="6079255" y="1428803"/>
                    </a:lnTo>
                    <a:cubicBezTo>
                      <a:pt x="6079255" y="1428803"/>
                      <a:pt x="6079255" y="1428803"/>
                      <a:pt x="6079255" y="1427058"/>
                    </a:cubicBezTo>
                    <a:lnTo>
                      <a:pt x="6079255" y="1414854"/>
                    </a:lnTo>
                    <a:cubicBezTo>
                      <a:pt x="6079255" y="1414854"/>
                      <a:pt x="6079255" y="1414854"/>
                      <a:pt x="6080927" y="1414854"/>
                    </a:cubicBezTo>
                    <a:lnTo>
                      <a:pt x="6092629" y="1414854"/>
                    </a:lnTo>
                    <a:cubicBezTo>
                      <a:pt x="6092629" y="1414854"/>
                      <a:pt x="6092629" y="1414854"/>
                      <a:pt x="6092629" y="1413111"/>
                    </a:cubicBezTo>
                    <a:lnTo>
                      <a:pt x="6092629" y="1400906"/>
                    </a:lnTo>
                    <a:cubicBezTo>
                      <a:pt x="6092629" y="1400906"/>
                      <a:pt x="6092629" y="1400906"/>
                      <a:pt x="6090957" y="1400906"/>
                    </a:cubicBezTo>
                    <a:lnTo>
                      <a:pt x="6079255" y="1400906"/>
                    </a:lnTo>
                    <a:cubicBezTo>
                      <a:pt x="6079255" y="1400906"/>
                      <a:pt x="6079255" y="1400906"/>
                      <a:pt x="6079255" y="1399599"/>
                    </a:cubicBezTo>
                    <a:lnTo>
                      <a:pt x="6079255" y="1390445"/>
                    </a:lnTo>
                    <a:cubicBezTo>
                      <a:pt x="6079255" y="1390445"/>
                      <a:pt x="6079255" y="1390445"/>
                      <a:pt x="6080927" y="1390445"/>
                    </a:cubicBezTo>
                    <a:lnTo>
                      <a:pt x="6092629" y="1390445"/>
                    </a:lnTo>
                    <a:cubicBezTo>
                      <a:pt x="6092629" y="1390445"/>
                      <a:pt x="6092629" y="1390445"/>
                      <a:pt x="6092629" y="1388702"/>
                    </a:cubicBezTo>
                    <a:lnTo>
                      <a:pt x="6092629" y="1376498"/>
                    </a:lnTo>
                    <a:cubicBezTo>
                      <a:pt x="6092629" y="1376498"/>
                      <a:pt x="6092629" y="1376498"/>
                      <a:pt x="6090957" y="1376498"/>
                    </a:cubicBezTo>
                    <a:lnTo>
                      <a:pt x="6079255" y="1376498"/>
                    </a:lnTo>
                    <a:cubicBezTo>
                      <a:pt x="6079255" y="1376498"/>
                      <a:pt x="6079255" y="1376498"/>
                      <a:pt x="6079255" y="1374755"/>
                    </a:cubicBezTo>
                    <a:lnTo>
                      <a:pt x="6079255" y="1362549"/>
                    </a:lnTo>
                    <a:cubicBezTo>
                      <a:pt x="6079255" y="1362549"/>
                      <a:pt x="6079255" y="1362549"/>
                      <a:pt x="6080927" y="1362549"/>
                    </a:cubicBezTo>
                    <a:lnTo>
                      <a:pt x="6092629" y="1362549"/>
                    </a:lnTo>
                    <a:cubicBezTo>
                      <a:pt x="6092629" y="1362549"/>
                      <a:pt x="6092629" y="1362549"/>
                      <a:pt x="6092629" y="1360806"/>
                    </a:cubicBezTo>
                    <a:lnTo>
                      <a:pt x="6092629" y="1348602"/>
                    </a:lnTo>
                    <a:cubicBezTo>
                      <a:pt x="6092629" y="1348602"/>
                      <a:pt x="6092629" y="1348602"/>
                      <a:pt x="6090957" y="1348602"/>
                    </a:cubicBezTo>
                    <a:lnTo>
                      <a:pt x="6079255" y="1348602"/>
                    </a:lnTo>
                    <a:cubicBezTo>
                      <a:pt x="6079255" y="1348602"/>
                      <a:pt x="6079255" y="1348602"/>
                      <a:pt x="6079255" y="1347294"/>
                    </a:cubicBezTo>
                    <a:lnTo>
                      <a:pt x="6079255" y="1338141"/>
                    </a:lnTo>
                    <a:cubicBezTo>
                      <a:pt x="6079255" y="1338141"/>
                      <a:pt x="6079255" y="1338141"/>
                      <a:pt x="6080927" y="1338141"/>
                    </a:cubicBezTo>
                    <a:lnTo>
                      <a:pt x="6092629" y="1338141"/>
                    </a:lnTo>
                    <a:cubicBezTo>
                      <a:pt x="6092629" y="1338141"/>
                      <a:pt x="6092629" y="1338141"/>
                      <a:pt x="6092629" y="1336397"/>
                    </a:cubicBezTo>
                    <a:lnTo>
                      <a:pt x="6092629" y="1324193"/>
                    </a:lnTo>
                    <a:cubicBezTo>
                      <a:pt x="6092629" y="1324193"/>
                      <a:pt x="6092629" y="1324193"/>
                      <a:pt x="6090957" y="1324193"/>
                    </a:cubicBezTo>
                    <a:lnTo>
                      <a:pt x="6079255" y="1324193"/>
                    </a:lnTo>
                    <a:cubicBezTo>
                      <a:pt x="6079255" y="1324193"/>
                      <a:pt x="6079255" y="1324193"/>
                      <a:pt x="6079255" y="1322450"/>
                    </a:cubicBezTo>
                    <a:lnTo>
                      <a:pt x="6079255" y="1310244"/>
                    </a:lnTo>
                    <a:cubicBezTo>
                      <a:pt x="6079255" y="1310244"/>
                      <a:pt x="6079255" y="1310244"/>
                      <a:pt x="6080927" y="1310244"/>
                    </a:cubicBezTo>
                    <a:lnTo>
                      <a:pt x="6092629" y="1310244"/>
                    </a:lnTo>
                    <a:cubicBezTo>
                      <a:pt x="6092629" y="1310244"/>
                      <a:pt x="6092629" y="1310244"/>
                      <a:pt x="6092629" y="1308938"/>
                    </a:cubicBezTo>
                    <a:lnTo>
                      <a:pt x="6092629" y="1299785"/>
                    </a:lnTo>
                    <a:cubicBezTo>
                      <a:pt x="6092629" y="1299785"/>
                      <a:pt x="6092629" y="1299785"/>
                      <a:pt x="6090957" y="1299785"/>
                    </a:cubicBezTo>
                    <a:lnTo>
                      <a:pt x="6079255" y="1299785"/>
                    </a:lnTo>
                    <a:cubicBezTo>
                      <a:pt x="6079255" y="1299785"/>
                      <a:pt x="6079255" y="1299785"/>
                      <a:pt x="6079255" y="1298040"/>
                    </a:cubicBezTo>
                    <a:lnTo>
                      <a:pt x="6079255" y="1285836"/>
                    </a:lnTo>
                    <a:cubicBezTo>
                      <a:pt x="6079255" y="1285836"/>
                      <a:pt x="6079255" y="1285836"/>
                      <a:pt x="6080927" y="1285836"/>
                    </a:cubicBezTo>
                    <a:lnTo>
                      <a:pt x="6092629" y="1285836"/>
                    </a:lnTo>
                    <a:cubicBezTo>
                      <a:pt x="6092629" y="1285836"/>
                      <a:pt x="6092629" y="1285836"/>
                      <a:pt x="6092629" y="1284093"/>
                    </a:cubicBezTo>
                    <a:lnTo>
                      <a:pt x="6092629" y="1271888"/>
                    </a:lnTo>
                    <a:cubicBezTo>
                      <a:pt x="6092629" y="1271888"/>
                      <a:pt x="6092629" y="1271888"/>
                      <a:pt x="6090957" y="1271888"/>
                    </a:cubicBezTo>
                    <a:lnTo>
                      <a:pt x="6079255" y="1271888"/>
                    </a:lnTo>
                    <a:cubicBezTo>
                      <a:pt x="6079255" y="1271888"/>
                      <a:pt x="6079255" y="1271888"/>
                      <a:pt x="6079255" y="1270145"/>
                    </a:cubicBezTo>
                    <a:lnTo>
                      <a:pt x="6079255" y="1257941"/>
                    </a:lnTo>
                    <a:cubicBezTo>
                      <a:pt x="6079255" y="1257941"/>
                      <a:pt x="6079255" y="1257941"/>
                      <a:pt x="6080927" y="1257941"/>
                    </a:cubicBezTo>
                    <a:lnTo>
                      <a:pt x="6092629" y="1257941"/>
                    </a:lnTo>
                    <a:cubicBezTo>
                      <a:pt x="6092629" y="1257941"/>
                      <a:pt x="6092629" y="1257941"/>
                      <a:pt x="6092629" y="1256633"/>
                    </a:cubicBezTo>
                    <a:lnTo>
                      <a:pt x="6092629" y="1247480"/>
                    </a:lnTo>
                    <a:cubicBezTo>
                      <a:pt x="6092629" y="1247480"/>
                      <a:pt x="6092629" y="1247480"/>
                      <a:pt x="6090957" y="1247480"/>
                    </a:cubicBezTo>
                    <a:lnTo>
                      <a:pt x="6079255" y="1247480"/>
                    </a:lnTo>
                    <a:cubicBezTo>
                      <a:pt x="6079255" y="1247480"/>
                      <a:pt x="6079255" y="1247480"/>
                      <a:pt x="6079255" y="1245737"/>
                    </a:cubicBezTo>
                    <a:lnTo>
                      <a:pt x="6079255" y="1233531"/>
                    </a:lnTo>
                    <a:cubicBezTo>
                      <a:pt x="6079255" y="1233531"/>
                      <a:pt x="6079255" y="1233531"/>
                      <a:pt x="6080927" y="1233531"/>
                    </a:cubicBezTo>
                    <a:lnTo>
                      <a:pt x="6092629" y="1233531"/>
                    </a:lnTo>
                    <a:cubicBezTo>
                      <a:pt x="6092629" y="1233531"/>
                      <a:pt x="6092629" y="1233531"/>
                      <a:pt x="6092629" y="1231788"/>
                    </a:cubicBezTo>
                    <a:lnTo>
                      <a:pt x="6092629" y="1219584"/>
                    </a:lnTo>
                    <a:cubicBezTo>
                      <a:pt x="6092629" y="1219584"/>
                      <a:pt x="6092629" y="1219584"/>
                      <a:pt x="6090957" y="1219584"/>
                    </a:cubicBezTo>
                    <a:lnTo>
                      <a:pt x="6079255" y="1219584"/>
                    </a:lnTo>
                    <a:cubicBezTo>
                      <a:pt x="6079255" y="1219584"/>
                      <a:pt x="6079255" y="1219584"/>
                      <a:pt x="6079255" y="1217840"/>
                    </a:cubicBezTo>
                    <a:lnTo>
                      <a:pt x="6079255" y="1205636"/>
                    </a:lnTo>
                    <a:cubicBezTo>
                      <a:pt x="6079255" y="1205636"/>
                      <a:pt x="6079255" y="1205636"/>
                      <a:pt x="6080927" y="1205636"/>
                    </a:cubicBezTo>
                    <a:lnTo>
                      <a:pt x="6092629" y="1205636"/>
                    </a:lnTo>
                    <a:cubicBezTo>
                      <a:pt x="6092629" y="1205636"/>
                      <a:pt x="6092629" y="1205636"/>
                      <a:pt x="6092629" y="1204328"/>
                    </a:cubicBezTo>
                    <a:lnTo>
                      <a:pt x="6092629" y="1195175"/>
                    </a:lnTo>
                    <a:cubicBezTo>
                      <a:pt x="6092629" y="1195175"/>
                      <a:pt x="6092629" y="1195175"/>
                      <a:pt x="6090957" y="1195175"/>
                    </a:cubicBezTo>
                    <a:lnTo>
                      <a:pt x="6079255" y="1195175"/>
                    </a:lnTo>
                    <a:cubicBezTo>
                      <a:pt x="6079255" y="1195175"/>
                      <a:pt x="6079255" y="1195175"/>
                      <a:pt x="6079255" y="1193432"/>
                    </a:cubicBezTo>
                    <a:lnTo>
                      <a:pt x="6079255" y="1181226"/>
                    </a:lnTo>
                    <a:cubicBezTo>
                      <a:pt x="6079255" y="1181226"/>
                      <a:pt x="6079255" y="1181226"/>
                      <a:pt x="6080927" y="1181226"/>
                    </a:cubicBezTo>
                    <a:lnTo>
                      <a:pt x="6092629" y="1181226"/>
                    </a:lnTo>
                    <a:cubicBezTo>
                      <a:pt x="6092629" y="1181226"/>
                      <a:pt x="6092629" y="1181226"/>
                      <a:pt x="6090957" y="1178612"/>
                    </a:cubicBezTo>
                    <a:lnTo>
                      <a:pt x="6079255" y="1160306"/>
                    </a:lnTo>
                    <a:cubicBezTo>
                      <a:pt x="6079255" y="1160306"/>
                      <a:pt x="6079255" y="1160306"/>
                      <a:pt x="6079255" y="1104513"/>
                    </a:cubicBezTo>
                    <a:cubicBezTo>
                      <a:pt x="6079255" y="1104513"/>
                      <a:pt x="6079255" y="1104513"/>
                      <a:pt x="6303271" y="1104513"/>
                    </a:cubicBezTo>
                    <a:cubicBezTo>
                      <a:pt x="6303271" y="1104513"/>
                      <a:pt x="6303271" y="1104513"/>
                      <a:pt x="6323331" y="1135896"/>
                    </a:cubicBezTo>
                    <a:cubicBezTo>
                      <a:pt x="6323331" y="1135896"/>
                      <a:pt x="6323331" y="1135896"/>
                      <a:pt x="6323331" y="1205636"/>
                    </a:cubicBezTo>
                    <a:cubicBezTo>
                      <a:pt x="6323331" y="1205636"/>
                      <a:pt x="6323331" y="1205636"/>
                      <a:pt x="6321659" y="1205636"/>
                    </a:cubicBezTo>
                    <a:lnTo>
                      <a:pt x="6309957" y="1205636"/>
                    </a:lnTo>
                    <a:cubicBezTo>
                      <a:pt x="6309957" y="1205636"/>
                      <a:pt x="6309957" y="1205636"/>
                      <a:pt x="6309957" y="1207379"/>
                    </a:cubicBezTo>
                    <a:lnTo>
                      <a:pt x="6309957" y="1219584"/>
                    </a:lnTo>
                    <a:cubicBezTo>
                      <a:pt x="6309957" y="1219584"/>
                      <a:pt x="6309957" y="1219584"/>
                      <a:pt x="6311629" y="1219584"/>
                    </a:cubicBezTo>
                    <a:lnTo>
                      <a:pt x="6323331" y="1219584"/>
                    </a:lnTo>
                    <a:cubicBezTo>
                      <a:pt x="6323331" y="1219584"/>
                      <a:pt x="6323331" y="1219584"/>
                      <a:pt x="6323331" y="1221327"/>
                    </a:cubicBezTo>
                    <a:lnTo>
                      <a:pt x="6323331" y="1233531"/>
                    </a:lnTo>
                    <a:cubicBezTo>
                      <a:pt x="6323331" y="1233531"/>
                      <a:pt x="6323331" y="1233531"/>
                      <a:pt x="6321659" y="1233531"/>
                    </a:cubicBezTo>
                    <a:lnTo>
                      <a:pt x="6309957" y="1233531"/>
                    </a:lnTo>
                    <a:cubicBezTo>
                      <a:pt x="6309957" y="1233531"/>
                      <a:pt x="6309957" y="1233531"/>
                      <a:pt x="6309957" y="1235274"/>
                    </a:cubicBezTo>
                    <a:lnTo>
                      <a:pt x="6309957" y="1247480"/>
                    </a:lnTo>
                    <a:cubicBezTo>
                      <a:pt x="6309957" y="1247480"/>
                      <a:pt x="6309957" y="1247480"/>
                      <a:pt x="6311629" y="1247480"/>
                    </a:cubicBezTo>
                    <a:lnTo>
                      <a:pt x="6323331" y="1247480"/>
                    </a:lnTo>
                    <a:cubicBezTo>
                      <a:pt x="6323331" y="1247480"/>
                      <a:pt x="6323331" y="1247480"/>
                      <a:pt x="6323331" y="1248788"/>
                    </a:cubicBezTo>
                    <a:lnTo>
                      <a:pt x="6323331" y="1257941"/>
                    </a:lnTo>
                    <a:cubicBezTo>
                      <a:pt x="6323331" y="1257941"/>
                      <a:pt x="6323331" y="1257941"/>
                      <a:pt x="6321659" y="1257941"/>
                    </a:cubicBezTo>
                    <a:lnTo>
                      <a:pt x="6309957" y="1257941"/>
                    </a:lnTo>
                    <a:cubicBezTo>
                      <a:pt x="6309957" y="1257941"/>
                      <a:pt x="6309957" y="1257941"/>
                      <a:pt x="6309957" y="1259684"/>
                    </a:cubicBezTo>
                    <a:lnTo>
                      <a:pt x="6309957" y="1271888"/>
                    </a:lnTo>
                    <a:cubicBezTo>
                      <a:pt x="6309957" y="1271888"/>
                      <a:pt x="6309957" y="1271888"/>
                      <a:pt x="6311629" y="1271888"/>
                    </a:cubicBezTo>
                    <a:lnTo>
                      <a:pt x="6323331" y="1271888"/>
                    </a:lnTo>
                    <a:cubicBezTo>
                      <a:pt x="6323331" y="1271888"/>
                      <a:pt x="6323331" y="1271888"/>
                      <a:pt x="6323331" y="1273632"/>
                    </a:cubicBezTo>
                    <a:lnTo>
                      <a:pt x="6323331" y="1285836"/>
                    </a:lnTo>
                    <a:cubicBezTo>
                      <a:pt x="6323331" y="1285836"/>
                      <a:pt x="6323331" y="1285836"/>
                      <a:pt x="6321659" y="1285836"/>
                    </a:cubicBezTo>
                    <a:lnTo>
                      <a:pt x="6309957" y="1285836"/>
                    </a:lnTo>
                    <a:cubicBezTo>
                      <a:pt x="6309957" y="1285836"/>
                      <a:pt x="6309957" y="1285836"/>
                      <a:pt x="6309957" y="1287579"/>
                    </a:cubicBezTo>
                    <a:lnTo>
                      <a:pt x="6309957" y="1299785"/>
                    </a:lnTo>
                    <a:cubicBezTo>
                      <a:pt x="6309957" y="1299785"/>
                      <a:pt x="6309957" y="1299785"/>
                      <a:pt x="6311629" y="1299785"/>
                    </a:cubicBezTo>
                    <a:lnTo>
                      <a:pt x="6323331" y="1299785"/>
                    </a:lnTo>
                    <a:cubicBezTo>
                      <a:pt x="6323331" y="1299785"/>
                      <a:pt x="6323331" y="1299785"/>
                      <a:pt x="6323331" y="1301091"/>
                    </a:cubicBezTo>
                    <a:lnTo>
                      <a:pt x="6323331" y="1310244"/>
                    </a:lnTo>
                    <a:cubicBezTo>
                      <a:pt x="6323331" y="1310244"/>
                      <a:pt x="6323331" y="1310244"/>
                      <a:pt x="6321659" y="1310244"/>
                    </a:cubicBezTo>
                    <a:lnTo>
                      <a:pt x="6309957" y="1310244"/>
                    </a:lnTo>
                    <a:cubicBezTo>
                      <a:pt x="6309957" y="1310244"/>
                      <a:pt x="6309957" y="1310244"/>
                      <a:pt x="6309957" y="1311989"/>
                    </a:cubicBezTo>
                    <a:lnTo>
                      <a:pt x="6309957" y="1324193"/>
                    </a:lnTo>
                    <a:cubicBezTo>
                      <a:pt x="6309957" y="1324193"/>
                      <a:pt x="6309957" y="1324193"/>
                      <a:pt x="6311629" y="1324193"/>
                    </a:cubicBezTo>
                    <a:lnTo>
                      <a:pt x="6323331" y="1324193"/>
                    </a:lnTo>
                    <a:cubicBezTo>
                      <a:pt x="6323331" y="1324193"/>
                      <a:pt x="6323331" y="1324193"/>
                      <a:pt x="6323331" y="1325936"/>
                    </a:cubicBezTo>
                    <a:lnTo>
                      <a:pt x="6323331" y="1338141"/>
                    </a:lnTo>
                    <a:cubicBezTo>
                      <a:pt x="6323331" y="1338141"/>
                      <a:pt x="6323331" y="1338141"/>
                      <a:pt x="6321659" y="1338141"/>
                    </a:cubicBezTo>
                    <a:lnTo>
                      <a:pt x="6309957" y="1338141"/>
                    </a:lnTo>
                    <a:cubicBezTo>
                      <a:pt x="6309957" y="1338141"/>
                      <a:pt x="6309957" y="1338141"/>
                      <a:pt x="6309957" y="1339448"/>
                    </a:cubicBezTo>
                    <a:lnTo>
                      <a:pt x="6309957" y="1348602"/>
                    </a:lnTo>
                    <a:cubicBezTo>
                      <a:pt x="6309957" y="1348602"/>
                      <a:pt x="6309957" y="1348602"/>
                      <a:pt x="6311629" y="1348602"/>
                    </a:cubicBezTo>
                    <a:lnTo>
                      <a:pt x="6323331" y="1348602"/>
                    </a:lnTo>
                    <a:cubicBezTo>
                      <a:pt x="6323331" y="1348602"/>
                      <a:pt x="6323331" y="1348602"/>
                      <a:pt x="6323331" y="1350345"/>
                    </a:cubicBezTo>
                    <a:lnTo>
                      <a:pt x="6323331" y="1362549"/>
                    </a:lnTo>
                    <a:cubicBezTo>
                      <a:pt x="6323331" y="1362549"/>
                      <a:pt x="6323331" y="1362549"/>
                      <a:pt x="6321659" y="1362549"/>
                    </a:cubicBezTo>
                    <a:lnTo>
                      <a:pt x="6309957" y="1362549"/>
                    </a:lnTo>
                    <a:cubicBezTo>
                      <a:pt x="6309957" y="1362549"/>
                      <a:pt x="6309957" y="1362549"/>
                      <a:pt x="6309957" y="1364292"/>
                    </a:cubicBezTo>
                    <a:lnTo>
                      <a:pt x="6309957" y="1376498"/>
                    </a:lnTo>
                    <a:cubicBezTo>
                      <a:pt x="6309957" y="1376498"/>
                      <a:pt x="6309957" y="1376498"/>
                      <a:pt x="6311629" y="1376498"/>
                    </a:cubicBezTo>
                    <a:lnTo>
                      <a:pt x="6323331" y="1376498"/>
                    </a:lnTo>
                    <a:cubicBezTo>
                      <a:pt x="6323331" y="1376498"/>
                      <a:pt x="6323331" y="1376498"/>
                      <a:pt x="6323331" y="1378241"/>
                    </a:cubicBezTo>
                    <a:lnTo>
                      <a:pt x="6323331" y="1390445"/>
                    </a:lnTo>
                    <a:cubicBezTo>
                      <a:pt x="6323331" y="1390445"/>
                      <a:pt x="6323331" y="1390445"/>
                      <a:pt x="6321659" y="1390445"/>
                    </a:cubicBezTo>
                    <a:lnTo>
                      <a:pt x="6309957" y="1390445"/>
                    </a:lnTo>
                    <a:cubicBezTo>
                      <a:pt x="6309957" y="1390445"/>
                      <a:pt x="6309957" y="1390445"/>
                      <a:pt x="6309957" y="1391753"/>
                    </a:cubicBezTo>
                    <a:lnTo>
                      <a:pt x="6309957" y="1400906"/>
                    </a:lnTo>
                    <a:cubicBezTo>
                      <a:pt x="6309957" y="1400906"/>
                      <a:pt x="6309957" y="1400906"/>
                      <a:pt x="6311629" y="1400906"/>
                    </a:cubicBezTo>
                    <a:lnTo>
                      <a:pt x="6323331" y="1400906"/>
                    </a:lnTo>
                    <a:cubicBezTo>
                      <a:pt x="6323331" y="1400906"/>
                      <a:pt x="6323331" y="1400906"/>
                      <a:pt x="6323331" y="1402650"/>
                    </a:cubicBezTo>
                    <a:lnTo>
                      <a:pt x="6323331" y="1414854"/>
                    </a:lnTo>
                    <a:cubicBezTo>
                      <a:pt x="6323331" y="1414854"/>
                      <a:pt x="6323331" y="1414854"/>
                      <a:pt x="6321659" y="1414854"/>
                    </a:cubicBezTo>
                    <a:lnTo>
                      <a:pt x="6309957" y="1414854"/>
                    </a:lnTo>
                    <a:cubicBezTo>
                      <a:pt x="6309957" y="1414854"/>
                      <a:pt x="6309957" y="1414854"/>
                      <a:pt x="6309957" y="1416597"/>
                    </a:cubicBezTo>
                    <a:lnTo>
                      <a:pt x="6309957" y="1428803"/>
                    </a:lnTo>
                    <a:cubicBezTo>
                      <a:pt x="6309957" y="1428803"/>
                      <a:pt x="6309957" y="1428803"/>
                      <a:pt x="6311629" y="1428803"/>
                    </a:cubicBezTo>
                    <a:lnTo>
                      <a:pt x="6323331" y="1428803"/>
                    </a:lnTo>
                    <a:cubicBezTo>
                      <a:pt x="6323331" y="1428803"/>
                      <a:pt x="6323331" y="1428803"/>
                      <a:pt x="6323331" y="1430109"/>
                    </a:cubicBezTo>
                    <a:lnTo>
                      <a:pt x="6323331" y="1439262"/>
                    </a:lnTo>
                    <a:cubicBezTo>
                      <a:pt x="6323331" y="1439262"/>
                      <a:pt x="6323331" y="1439262"/>
                      <a:pt x="6321659" y="1439262"/>
                    </a:cubicBezTo>
                    <a:lnTo>
                      <a:pt x="6309957" y="1439262"/>
                    </a:lnTo>
                    <a:cubicBezTo>
                      <a:pt x="6309957" y="1439262"/>
                      <a:pt x="6309957" y="1439262"/>
                      <a:pt x="6309957" y="1441007"/>
                    </a:cubicBezTo>
                    <a:lnTo>
                      <a:pt x="6309957" y="1453211"/>
                    </a:lnTo>
                    <a:cubicBezTo>
                      <a:pt x="6309957" y="1453211"/>
                      <a:pt x="6309957" y="1453211"/>
                      <a:pt x="6311629" y="1453211"/>
                    </a:cubicBezTo>
                    <a:lnTo>
                      <a:pt x="6323331" y="1453211"/>
                    </a:lnTo>
                    <a:cubicBezTo>
                      <a:pt x="6323331" y="1453211"/>
                      <a:pt x="6323331" y="1453211"/>
                      <a:pt x="6323331" y="1454954"/>
                    </a:cubicBezTo>
                    <a:lnTo>
                      <a:pt x="6323331" y="1467159"/>
                    </a:lnTo>
                    <a:cubicBezTo>
                      <a:pt x="6323331" y="1467159"/>
                      <a:pt x="6323331" y="1467159"/>
                      <a:pt x="6321659" y="1467159"/>
                    </a:cubicBezTo>
                    <a:lnTo>
                      <a:pt x="6309957" y="1467159"/>
                    </a:lnTo>
                    <a:cubicBezTo>
                      <a:pt x="6309957" y="1467159"/>
                      <a:pt x="6309957" y="1467159"/>
                      <a:pt x="6309957" y="1468902"/>
                    </a:cubicBezTo>
                    <a:lnTo>
                      <a:pt x="6309957" y="1481106"/>
                    </a:lnTo>
                    <a:cubicBezTo>
                      <a:pt x="6309957" y="1481106"/>
                      <a:pt x="6309957" y="1481106"/>
                      <a:pt x="6311629" y="1481106"/>
                    </a:cubicBezTo>
                    <a:lnTo>
                      <a:pt x="6323331" y="1481106"/>
                    </a:lnTo>
                    <a:cubicBezTo>
                      <a:pt x="6323331" y="1481106"/>
                      <a:pt x="6323331" y="1481106"/>
                      <a:pt x="6323331" y="1482414"/>
                    </a:cubicBezTo>
                    <a:lnTo>
                      <a:pt x="6323331" y="1491567"/>
                    </a:lnTo>
                    <a:cubicBezTo>
                      <a:pt x="6323331" y="1491567"/>
                      <a:pt x="6323331" y="1491567"/>
                      <a:pt x="6321659" y="1491567"/>
                    </a:cubicBezTo>
                    <a:lnTo>
                      <a:pt x="6309957" y="1491567"/>
                    </a:lnTo>
                    <a:cubicBezTo>
                      <a:pt x="6309957" y="1491567"/>
                      <a:pt x="6309957" y="1491567"/>
                      <a:pt x="6309957" y="1493310"/>
                    </a:cubicBezTo>
                    <a:lnTo>
                      <a:pt x="6309957" y="1505516"/>
                    </a:lnTo>
                    <a:cubicBezTo>
                      <a:pt x="6309957" y="1505516"/>
                      <a:pt x="6309957" y="1505516"/>
                      <a:pt x="6346735" y="1536899"/>
                    </a:cubicBezTo>
                    <a:cubicBezTo>
                      <a:pt x="6346735" y="1543872"/>
                      <a:pt x="6346735" y="1543872"/>
                      <a:pt x="6345065" y="1543872"/>
                    </a:cubicBezTo>
                    <a:lnTo>
                      <a:pt x="6333361" y="1543872"/>
                    </a:lnTo>
                    <a:cubicBezTo>
                      <a:pt x="6333361" y="1543872"/>
                      <a:pt x="6333361" y="1543872"/>
                      <a:pt x="6333361" y="1582229"/>
                    </a:cubicBezTo>
                    <a:cubicBezTo>
                      <a:pt x="6333361" y="1582229"/>
                      <a:pt x="6333361" y="1582229"/>
                      <a:pt x="6335035" y="1582229"/>
                    </a:cubicBezTo>
                    <a:lnTo>
                      <a:pt x="6346735" y="1582229"/>
                    </a:lnTo>
                    <a:cubicBezTo>
                      <a:pt x="6346735" y="1582229"/>
                      <a:pt x="6346735" y="1582229"/>
                      <a:pt x="6346735" y="1580049"/>
                    </a:cubicBezTo>
                    <a:lnTo>
                      <a:pt x="6346735" y="1564794"/>
                    </a:lnTo>
                    <a:cubicBezTo>
                      <a:pt x="6346735" y="1564794"/>
                      <a:pt x="6346735" y="1564794"/>
                      <a:pt x="6348407" y="1563923"/>
                    </a:cubicBezTo>
                    <a:lnTo>
                      <a:pt x="6360109" y="1557821"/>
                    </a:lnTo>
                    <a:cubicBezTo>
                      <a:pt x="6360109" y="1557821"/>
                      <a:pt x="6360109" y="1557821"/>
                      <a:pt x="6363035" y="1557821"/>
                    </a:cubicBezTo>
                    <a:lnTo>
                      <a:pt x="6383515" y="1557821"/>
                    </a:lnTo>
                    <a:cubicBezTo>
                      <a:pt x="6383515" y="1557821"/>
                      <a:pt x="6383515" y="1557821"/>
                      <a:pt x="6383515" y="1559564"/>
                    </a:cubicBezTo>
                    <a:lnTo>
                      <a:pt x="6383515" y="1571768"/>
                    </a:lnTo>
                    <a:cubicBezTo>
                      <a:pt x="6383515" y="1571768"/>
                      <a:pt x="6383515" y="1571768"/>
                      <a:pt x="6386023" y="1571768"/>
                    </a:cubicBezTo>
                    <a:lnTo>
                      <a:pt x="6403577" y="1571768"/>
                    </a:lnTo>
                    <a:cubicBezTo>
                      <a:pt x="6403577" y="1578741"/>
                      <a:pt x="6403577" y="1578741"/>
                      <a:pt x="6405247" y="1578741"/>
                    </a:cubicBezTo>
                    <a:lnTo>
                      <a:pt x="6416951" y="1578741"/>
                    </a:lnTo>
                    <a:cubicBezTo>
                      <a:pt x="6416951" y="1578741"/>
                      <a:pt x="6416951" y="1578741"/>
                      <a:pt x="6453729" y="1627559"/>
                    </a:cubicBezTo>
                    <a:cubicBezTo>
                      <a:pt x="6453729" y="1627559"/>
                      <a:pt x="6453729" y="1627559"/>
                      <a:pt x="6453729" y="1679864"/>
                    </a:cubicBezTo>
                    <a:cubicBezTo>
                      <a:pt x="6453729" y="1679864"/>
                      <a:pt x="6453729" y="1679864"/>
                      <a:pt x="6455399" y="1679864"/>
                    </a:cubicBezTo>
                    <a:lnTo>
                      <a:pt x="6467103" y="1679864"/>
                    </a:lnTo>
                    <a:cubicBezTo>
                      <a:pt x="6467103" y="1679864"/>
                      <a:pt x="6467103" y="1679864"/>
                      <a:pt x="6467103" y="1676813"/>
                    </a:cubicBezTo>
                    <a:lnTo>
                      <a:pt x="6467103" y="1655456"/>
                    </a:lnTo>
                    <a:cubicBezTo>
                      <a:pt x="6467103" y="1655456"/>
                      <a:pt x="6467103" y="1655456"/>
                      <a:pt x="6468357" y="1655456"/>
                    </a:cubicBezTo>
                    <a:lnTo>
                      <a:pt x="6477133" y="1655456"/>
                    </a:lnTo>
                    <a:cubicBezTo>
                      <a:pt x="6477133" y="1655456"/>
                      <a:pt x="6477133" y="1655456"/>
                      <a:pt x="6477133" y="1657199"/>
                    </a:cubicBezTo>
                    <a:lnTo>
                      <a:pt x="6477133" y="1669403"/>
                    </a:lnTo>
                    <a:cubicBezTo>
                      <a:pt x="6490507" y="1672891"/>
                      <a:pt x="6490507" y="1672891"/>
                      <a:pt x="6490507" y="1596177"/>
                    </a:cubicBezTo>
                    <a:cubicBezTo>
                      <a:pt x="6490507" y="1596177"/>
                      <a:pt x="6490507" y="1596177"/>
                      <a:pt x="6547347" y="1596177"/>
                    </a:cubicBezTo>
                    <a:cubicBezTo>
                      <a:pt x="6547347" y="1596177"/>
                      <a:pt x="6547347" y="1596177"/>
                      <a:pt x="6547347" y="1484594"/>
                    </a:cubicBezTo>
                    <a:cubicBezTo>
                      <a:pt x="6547347" y="1484594"/>
                      <a:pt x="6547347" y="1484594"/>
                      <a:pt x="6600843" y="1484594"/>
                    </a:cubicBezTo>
                    <a:cubicBezTo>
                      <a:pt x="6600843" y="1484594"/>
                      <a:pt x="6600843" y="1484594"/>
                      <a:pt x="6600843" y="1483286"/>
                    </a:cubicBezTo>
                    <a:lnTo>
                      <a:pt x="6600843" y="1474133"/>
                    </a:lnTo>
                    <a:cubicBezTo>
                      <a:pt x="6600843" y="1474133"/>
                      <a:pt x="6600843" y="1474133"/>
                      <a:pt x="6634279" y="1474133"/>
                    </a:cubicBezTo>
                    <a:cubicBezTo>
                      <a:pt x="6634279" y="1474133"/>
                      <a:pt x="6634279" y="1474133"/>
                      <a:pt x="6634279" y="1414854"/>
                    </a:cubicBezTo>
                    <a:cubicBezTo>
                      <a:pt x="6627591" y="1414854"/>
                      <a:pt x="6627591" y="1414854"/>
                      <a:pt x="6627591" y="1412238"/>
                    </a:cubicBezTo>
                    <a:lnTo>
                      <a:pt x="6627591" y="1393932"/>
                    </a:lnTo>
                    <a:lnTo>
                      <a:pt x="6634279" y="1397420"/>
                    </a:lnTo>
                    <a:cubicBezTo>
                      <a:pt x="6634279" y="1397420"/>
                      <a:pt x="6634279" y="1397420"/>
                      <a:pt x="6640967" y="1362549"/>
                    </a:cubicBezTo>
                    <a:cubicBezTo>
                      <a:pt x="6640967" y="1362549"/>
                      <a:pt x="6640967" y="1362549"/>
                      <a:pt x="6647653" y="1397420"/>
                    </a:cubicBezTo>
                    <a:cubicBezTo>
                      <a:pt x="6650997" y="1393932"/>
                      <a:pt x="6650997" y="1393932"/>
                      <a:pt x="6651415" y="1392624"/>
                    </a:cubicBezTo>
                    <a:lnTo>
                      <a:pt x="6654341" y="1383471"/>
                    </a:lnTo>
                    <a:cubicBezTo>
                      <a:pt x="6654341" y="1383471"/>
                      <a:pt x="6654341" y="1383471"/>
                      <a:pt x="6655175" y="1381728"/>
                    </a:cubicBezTo>
                    <a:lnTo>
                      <a:pt x="6661027" y="1369523"/>
                    </a:lnTo>
                    <a:cubicBezTo>
                      <a:pt x="6661027" y="1369523"/>
                      <a:pt x="6661027" y="1369523"/>
                      <a:pt x="6661863" y="1367780"/>
                    </a:cubicBezTo>
                    <a:lnTo>
                      <a:pt x="6667715" y="1355576"/>
                    </a:lnTo>
                    <a:cubicBezTo>
                      <a:pt x="6667715" y="1355576"/>
                      <a:pt x="6667715" y="1355576"/>
                      <a:pt x="6669803" y="1354268"/>
                    </a:cubicBezTo>
                    <a:lnTo>
                      <a:pt x="6684431" y="1345115"/>
                    </a:lnTo>
                    <a:cubicBezTo>
                      <a:pt x="6684431" y="1345115"/>
                      <a:pt x="6684431" y="1345115"/>
                      <a:pt x="6686939" y="1343372"/>
                    </a:cubicBezTo>
                    <a:lnTo>
                      <a:pt x="6704493" y="1331166"/>
                    </a:lnTo>
                    <a:cubicBezTo>
                      <a:pt x="6704493" y="1331166"/>
                      <a:pt x="6704493" y="1331166"/>
                      <a:pt x="6705747" y="1329423"/>
                    </a:cubicBezTo>
                    <a:lnTo>
                      <a:pt x="6714523" y="1317219"/>
                    </a:lnTo>
                    <a:cubicBezTo>
                      <a:pt x="6714523" y="1317219"/>
                      <a:pt x="6714523" y="1317219"/>
                      <a:pt x="6715359" y="1314168"/>
                    </a:cubicBezTo>
                    <a:lnTo>
                      <a:pt x="6721211" y="1292810"/>
                    </a:lnTo>
                    <a:cubicBezTo>
                      <a:pt x="6721211" y="1292810"/>
                      <a:pt x="6721211" y="1292810"/>
                      <a:pt x="6722047" y="1295861"/>
                    </a:cubicBezTo>
                    <a:lnTo>
                      <a:pt x="6727897" y="1317219"/>
                    </a:lnTo>
                    <a:cubicBezTo>
                      <a:pt x="6727897" y="1317219"/>
                      <a:pt x="6727897" y="1317219"/>
                      <a:pt x="6728733" y="1318526"/>
                    </a:cubicBezTo>
                    <a:lnTo>
                      <a:pt x="6734585" y="1327680"/>
                    </a:lnTo>
                    <a:cubicBezTo>
                      <a:pt x="6734585" y="1327680"/>
                      <a:pt x="6734585" y="1327680"/>
                      <a:pt x="6736675" y="1329423"/>
                    </a:cubicBezTo>
                    <a:lnTo>
                      <a:pt x="6751303" y="1341627"/>
                    </a:lnTo>
                    <a:cubicBezTo>
                      <a:pt x="6751303" y="1341627"/>
                      <a:pt x="6751303" y="1341627"/>
                      <a:pt x="6752975" y="1343372"/>
                    </a:cubicBezTo>
                    <a:lnTo>
                      <a:pt x="6764675" y="1355576"/>
                    </a:lnTo>
                    <a:cubicBezTo>
                      <a:pt x="6764675" y="1355576"/>
                      <a:pt x="6764675" y="1355576"/>
                      <a:pt x="6766349" y="1357319"/>
                    </a:cubicBezTo>
                    <a:lnTo>
                      <a:pt x="6778051" y="1369523"/>
                    </a:lnTo>
                    <a:cubicBezTo>
                      <a:pt x="6778051" y="1369523"/>
                      <a:pt x="6778051" y="1369523"/>
                      <a:pt x="6778469" y="1371267"/>
                    </a:cubicBezTo>
                    <a:lnTo>
                      <a:pt x="6781393" y="1383471"/>
                    </a:lnTo>
                    <a:cubicBezTo>
                      <a:pt x="6781393" y="1383471"/>
                      <a:pt x="6781393" y="1383471"/>
                      <a:pt x="6781811" y="1385214"/>
                    </a:cubicBezTo>
                    <a:lnTo>
                      <a:pt x="6784737" y="1397420"/>
                    </a:lnTo>
                    <a:cubicBezTo>
                      <a:pt x="6791423" y="1397420"/>
                      <a:pt x="6791423" y="1397420"/>
                      <a:pt x="6794767" y="1362549"/>
                    </a:cubicBezTo>
                    <a:cubicBezTo>
                      <a:pt x="6794767" y="1362549"/>
                      <a:pt x="6794767" y="1362549"/>
                      <a:pt x="6801455" y="1397420"/>
                    </a:cubicBezTo>
                    <a:cubicBezTo>
                      <a:pt x="6808141" y="1397420"/>
                      <a:pt x="6808141" y="1397420"/>
                      <a:pt x="6808141" y="1400034"/>
                    </a:cubicBezTo>
                    <a:lnTo>
                      <a:pt x="6808141" y="1418342"/>
                    </a:lnTo>
                    <a:cubicBezTo>
                      <a:pt x="6801455" y="1418342"/>
                      <a:pt x="6801455" y="1418342"/>
                      <a:pt x="6801455" y="1467159"/>
                    </a:cubicBezTo>
                    <a:cubicBezTo>
                      <a:pt x="6801455" y="1467159"/>
                      <a:pt x="6801455" y="1467159"/>
                      <a:pt x="6803127" y="1467159"/>
                    </a:cubicBezTo>
                    <a:lnTo>
                      <a:pt x="6814829" y="1467159"/>
                    </a:lnTo>
                    <a:cubicBezTo>
                      <a:pt x="6814829" y="1474133"/>
                      <a:pt x="6814829" y="1474133"/>
                      <a:pt x="6816083" y="1474133"/>
                    </a:cubicBezTo>
                    <a:lnTo>
                      <a:pt x="6824859" y="1474133"/>
                    </a:lnTo>
                    <a:cubicBezTo>
                      <a:pt x="6824859" y="1474133"/>
                      <a:pt x="6824859" y="1474133"/>
                      <a:pt x="6824859" y="1472390"/>
                    </a:cubicBezTo>
                    <a:lnTo>
                      <a:pt x="6824859" y="1460184"/>
                    </a:lnTo>
                    <a:cubicBezTo>
                      <a:pt x="6824859" y="1460184"/>
                      <a:pt x="6824859" y="1460184"/>
                      <a:pt x="6828203" y="1460184"/>
                    </a:cubicBezTo>
                    <a:lnTo>
                      <a:pt x="6851607" y="1460184"/>
                    </a:lnTo>
                    <a:cubicBezTo>
                      <a:pt x="6851607" y="1460184"/>
                      <a:pt x="6851607" y="1460184"/>
                      <a:pt x="6851607" y="1457133"/>
                    </a:cubicBezTo>
                    <a:lnTo>
                      <a:pt x="6851607" y="1435776"/>
                    </a:lnTo>
                    <a:cubicBezTo>
                      <a:pt x="6851607" y="1435776"/>
                      <a:pt x="6851607" y="1435776"/>
                      <a:pt x="6908447" y="1435776"/>
                    </a:cubicBezTo>
                    <a:cubicBezTo>
                      <a:pt x="6908447" y="1435776"/>
                      <a:pt x="6908447" y="1435776"/>
                      <a:pt x="6908447" y="1437956"/>
                    </a:cubicBezTo>
                    <a:lnTo>
                      <a:pt x="6908447" y="1453211"/>
                    </a:lnTo>
                    <a:cubicBezTo>
                      <a:pt x="6908447" y="1453211"/>
                      <a:pt x="6908447" y="1453211"/>
                      <a:pt x="6938539" y="1453211"/>
                    </a:cubicBezTo>
                    <a:cubicBezTo>
                      <a:pt x="6938539" y="1453211"/>
                      <a:pt x="6938539" y="1453211"/>
                      <a:pt x="6938539" y="1456698"/>
                    </a:cubicBezTo>
                    <a:lnTo>
                      <a:pt x="6938539" y="1481106"/>
                    </a:lnTo>
                    <a:cubicBezTo>
                      <a:pt x="6931853" y="1481106"/>
                      <a:pt x="6931853" y="1481106"/>
                      <a:pt x="6931853" y="1482414"/>
                    </a:cubicBezTo>
                    <a:lnTo>
                      <a:pt x="6931853" y="1491567"/>
                    </a:lnTo>
                    <a:cubicBezTo>
                      <a:pt x="6938539" y="1491567"/>
                      <a:pt x="6938539" y="1491567"/>
                      <a:pt x="6938539" y="1494183"/>
                    </a:cubicBezTo>
                    <a:lnTo>
                      <a:pt x="6938539" y="1512489"/>
                    </a:lnTo>
                    <a:lnTo>
                      <a:pt x="6931853" y="1519463"/>
                    </a:lnTo>
                    <a:cubicBezTo>
                      <a:pt x="6931853" y="1519463"/>
                      <a:pt x="6931853" y="1519463"/>
                      <a:pt x="6931853" y="1603151"/>
                    </a:cubicBezTo>
                    <a:cubicBezTo>
                      <a:pt x="6931853" y="1603151"/>
                      <a:pt x="6931853" y="1603151"/>
                      <a:pt x="6934777" y="1603151"/>
                    </a:cubicBezTo>
                    <a:lnTo>
                      <a:pt x="6955257" y="1603151"/>
                    </a:lnTo>
                    <a:cubicBezTo>
                      <a:pt x="6955257" y="1610124"/>
                      <a:pt x="6955257" y="1610124"/>
                      <a:pt x="6957763" y="1610124"/>
                    </a:cubicBezTo>
                    <a:lnTo>
                      <a:pt x="6975319" y="1610124"/>
                    </a:lnTo>
                    <a:cubicBezTo>
                      <a:pt x="6975319" y="1610124"/>
                      <a:pt x="6975319" y="1610124"/>
                      <a:pt x="6975319" y="1613175"/>
                    </a:cubicBezTo>
                    <a:lnTo>
                      <a:pt x="6975319" y="1634534"/>
                    </a:lnTo>
                    <a:cubicBezTo>
                      <a:pt x="6975319" y="1634534"/>
                      <a:pt x="6975319" y="1634534"/>
                      <a:pt x="6977827" y="1634534"/>
                    </a:cubicBezTo>
                    <a:lnTo>
                      <a:pt x="6995379" y="1634534"/>
                    </a:lnTo>
                    <a:cubicBezTo>
                      <a:pt x="6995379" y="1634534"/>
                      <a:pt x="6995379" y="1634534"/>
                      <a:pt x="6995379" y="1631483"/>
                    </a:cubicBezTo>
                    <a:lnTo>
                      <a:pt x="6995379" y="1610124"/>
                    </a:lnTo>
                    <a:cubicBezTo>
                      <a:pt x="6995379" y="1610124"/>
                      <a:pt x="6995379" y="1610124"/>
                      <a:pt x="6998303" y="1608381"/>
                    </a:cubicBezTo>
                    <a:lnTo>
                      <a:pt x="7018783" y="1596177"/>
                    </a:lnTo>
                    <a:cubicBezTo>
                      <a:pt x="7018783" y="1596177"/>
                      <a:pt x="7018783" y="1596177"/>
                      <a:pt x="7018783" y="1564794"/>
                    </a:cubicBezTo>
                    <a:cubicBezTo>
                      <a:pt x="7012097" y="1564794"/>
                      <a:pt x="7012097" y="1564794"/>
                      <a:pt x="7012097" y="1529924"/>
                    </a:cubicBezTo>
                    <a:cubicBezTo>
                      <a:pt x="7012097" y="1529924"/>
                      <a:pt x="7012097" y="1529924"/>
                      <a:pt x="7013767" y="1529924"/>
                    </a:cubicBezTo>
                    <a:lnTo>
                      <a:pt x="7025471" y="1529924"/>
                    </a:lnTo>
                    <a:cubicBezTo>
                      <a:pt x="7025471" y="1526438"/>
                      <a:pt x="7025471" y="1526438"/>
                      <a:pt x="7055563" y="1526438"/>
                    </a:cubicBezTo>
                    <a:cubicBezTo>
                      <a:pt x="7055563" y="1526438"/>
                      <a:pt x="7055563" y="1526438"/>
                      <a:pt x="7055563" y="1524693"/>
                    </a:cubicBezTo>
                    <a:lnTo>
                      <a:pt x="7055563" y="1512489"/>
                    </a:lnTo>
                    <a:cubicBezTo>
                      <a:pt x="7055563" y="1512489"/>
                      <a:pt x="7055563" y="1512489"/>
                      <a:pt x="7058071" y="1512489"/>
                    </a:cubicBezTo>
                    <a:lnTo>
                      <a:pt x="7075623" y="1512489"/>
                    </a:lnTo>
                    <a:cubicBezTo>
                      <a:pt x="7075623" y="1512489"/>
                      <a:pt x="7075623" y="1512489"/>
                      <a:pt x="7075623" y="1338141"/>
                    </a:cubicBezTo>
                    <a:cubicBezTo>
                      <a:pt x="7075623" y="1338141"/>
                      <a:pt x="7075623" y="1338141"/>
                      <a:pt x="7077295" y="1338141"/>
                    </a:cubicBezTo>
                    <a:lnTo>
                      <a:pt x="7088997" y="1338141"/>
                    </a:lnTo>
                    <a:cubicBezTo>
                      <a:pt x="7088997" y="1338141"/>
                      <a:pt x="7088997" y="1338141"/>
                      <a:pt x="7088997" y="1334654"/>
                    </a:cubicBezTo>
                    <a:lnTo>
                      <a:pt x="7088997" y="1310244"/>
                    </a:lnTo>
                    <a:cubicBezTo>
                      <a:pt x="7092341" y="1310244"/>
                      <a:pt x="7092341" y="1310244"/>
                      <a:pt x="7092341" y="1240505"/>
                    </a:cubicBezTo>
                    <a:cubicBezTo>
                      <a:pt x="7092341" y="1240505"/>
                      <a:pt x="7092341" y="1240505"/>
                      <a:pt x="7094013" y="1240505"/>
                    </a:cubicBezTo>
                    <a:lnTo>
                      <a:pt x="7105715" y="1240505"/>
                    </a:lnTo>
                    <a:cubicBezTo>
                      <a:pt x="7105715" y="1240505"/>
                      <a:pt x="7105715" y="1240505"/>
                      <a:pt x="7105715" y="1242249"/>
                    </a:cubicBezTo>
                    <a:lnTo>
                      <a:pt x="7105715" y="1254453"/>
                    </a:lnTo>
                    <a:cubicBezTo>
                      <a:pt x="7112401" y="1254453"/>
                      <a:pt x="7112401" y="1254453"/>
                      <a:pt x="7112401" y="1250966"/>
                    </a:cubicBezTo>
                    <a:lnTo>
                      <a:pt x="7112401" y="1226558"/>
                    </a:lnTo>
                    <a:cubicBezTo>
                      <a:pt x="7112401" y="1226558"/>
                      <a:pt x="7112401" y="1226558"/>
                      <a:pt x="7114491" y="1225686"/>
                    </a:cubicBezTo>
                    <a:lnTo>
                      <a:pt x="7129119" y="1219584"/>
                    </a:lnTo>
                    <a:cubicBezTo>
                      <a:pt x="7129119" y="1219584"/>
                      <a:pt x="7129119" y="1219584"/>
                      <a:pt x="7130791" y="1220456"/>
                    </a:cubicBezTo>
                    <a:lnTo>
                      <a:pt x="7142493" y="1226558"/>
                    </a:lnTo>
                    <a:cubicBezTo>
                      <a:pt x="7142493" y="1226558"/>
                      <a:pt x="7142493" y="1226558"/>
                      <a:pt x="7145001" y="1226558"/>
                    </a:cubicBezTo>
                    <a:lnTo>
                      <a:pt x="7162555" y="1226558"/>
                    </a:lnTo>
                    <a:cubicBezTo>
                      <a:pt x="7162555" y="1226558"/>
                      <a:pt x="7162555" y="1226558"/>
                      <a:pt x="7162555" y="1181226"/>
                    </a:cubicBezTo>
                    <a:cubicBezTo>
                      <a:pt x="7162555" y="1181226"/>
                      <a:pt x="7162555" y="1181226"/>
                      <a:pt x="7164227" y="1181226"/>
                    </a:cubicBezTo>
                    <a:lnTo>
                      <a:pt x="7175927" y="1181226"/>
                    </a:lnTo>
                    <a:cubicBezTo>
                      <a:pt x="7175927" y="1188201"/>
                      <a:pt x="7175927" y="1188201"/>
                      <a:pt x="7178017" y="1188201"/>
                    </a:cubicBezTo>
                    <a:lnTo>
                      <a:pt x="7192647" y="1188201"/>
                    </a:lnTo>
                    <a:cubicBezTo>
                      <a:pt x="7192647" y="1181226"/>
                      <a:pt x="7192647" y="1181226"/>
                      <a:pt x="7194319" y="1181226"/>
                    </a:cubicBezTo>
                    <a:lnTo>
                      <a:pt x="7206021" y="1181226"/>
                    </a:lnTo>
                    <a:cubicBezTo>
                      <a:pt x="7206021" y="1181226"/>
                      <a:pt x="7206021" y="1181226"/>
                      <a:pt x="7206021" y="1233531"/>
                    </a:cubicBezTo>
                    <a:cubicBezTo>
                      <a:pt x="7206021" y="1233531"/>
                      <a:pt x="7206021" y="1233531"/>
                      <a:pt x="7208111" y="1235274"/>
                    </a:cubicBezTo>
                    <a:lnTo>
                      <a:pt x="7222739" y="1247480"/>
                    </a:lnTo>
                    <a:cubicBezTo>
                      <a:pt x="7219395" y="1257941"/>
                      <a:pt x="7219395" y="1257941"/>
                      <a:pt x="7256173" y="1257941"/>
                    </a:cubicBezTo>
                    <a:cubicBezTo>
                      <a:pt x="7256173" y="1257941"/>
                      <a:pt x="7256173" y="1257941"/>
                      <a:pt x="7256173" y="1255761"/>
                    </a:cubicBezTo>
                    <a:lnTo>
                      <a:pt x="7256173" y="1240505"/>
                    </a:lnTo>
                    <a:cubicBezTo>
                      <a:pt x="7256173" y="1240505"/>
                      <a:pt x="7256173" y="1240505"/>
                      <a:pt x="7299639" y="1226558"/>
                    </a:cubicBezTo>
                    <a:cubicBezTo>
                      <a:pt x="7299639" y="1226558"/>
                      <a:pt x="7299639" y="1226558"/>
                      <a:pt x="7299639" y="1224815"/>
                    </a:cubicBezTo>
                    <a:lnTo>
                      <a:pt x="7299639" y="1212609"/>
                    </a:lnTo>
                    <a:cubicBezTo>
                      <a:pt x="7299639" y="1212609"/>
                      <a:pt x="7299639" y="1212609"/>
                      <a:pt x="7300893" y="1212609"/>
                    </a:cubicBezTo>
                    <a:lnTo>
                      <a:pt x="7309669" y="1212609"/>
                    </a:lnTo>
                    <a:cubicBezTo>
                      <a:pt x="7309669" y="1212609"/>
                      <a:pt x="7309669" y="1212609"/>
                      <a:pt x="7309669" y="1211303"/>
                    </a:cubicBezTo>
                    <a:lnTo>
                      <a:pt x="7309669" y="1202148"/>
                    </a:lnTo>
                    <a:cubicBezTo>
                      <a:pt x="7309669" y="1202148"/>
                      <a:pt x="7309669" y="1202148"/>
                      <a:pt x="7313013" y="1202148"/>
                    </a:cubicBezTo>
                    <a:lnTo>
                      <a:pt x="7336417" y="1202148"/>
                    </a:lnTo>
                    <a:cubicBezTo>
                      <a:pt x="7336417" y="1202148"/>
                      <a:pt x="7336417" y="1202148"/>
                      <a:pt x="7336417" y="1203456"/>
                    </a:cubicBezTo>
                    <a:lnTo>
                      <a:pt x="7336417" y="1212609"/>
                    </a:lnTo>
                    <a:cubicBezTo>
                      <a:pt x="7336417" y="1212609"/>
                      <a:pt x="7336417" y="1212609"/>
                      <a:pt x="7338925" y="1212609"/>
                    </a:cubicBezTo>
                    <a:lnTo>
                      <a:pt x="7356479" y="1212609"/>
                    </a:lnTo>
                    <a:cubicBezTo>
                      <a:pt x="7356479" y="1212609"/>
                      <a:pt x="7356479" y="1212609"/>
                      <a:pt x="7356479" y="1215225"/>
                    </a:cubicBezTo>
                    <a:lnTo>
                      <a:pt x="7356479" y="1233531"/>
                    </a:lnTo>
                    <a:cubicBezTo>
                      <a:pt x="7356479" y="1233531"/>
                      <a:pt x="7356479" y="1233531"/>
                      <a:pt x="7393257" y="1233531"/>
                    </a:cubicBezTo>
                    <a:cubicBezTo>
                      <a:pt x="7393257" y="1233531"/>
                      <a:pt x="7393257" y="1233531"/>
                      <a:pt x="7393257" y="1231788"/>
                    </a:cubicBezTo>
                    <a:lnTo>
                      <a:pt x="7393257" y="1219584"/>
                    </a:lnTo>
                    <a:cubicBezTo>
                      <a:pt x="7393257" y="1219584"/>
                      <a:pt x="7393257" y="1219584"/>
                      <a:pt x="7395347" y="1219584"/>
                    </a:cubicBezTo>
                    <a:lnTo>
                      <a:pt x="7409975" y="1219584"/>
                    </a:lnTo>
                    <a:cubicBezTo>
                      <a:pt x="7409975" y="1219584"/>
                      <a:pt x="7409975" y="1219584"/>
                      <a:pt x="7409975" y="1217840"/>
                    </a:cubicBezTo>
                    <a:lnTo>
                      <a:pt x="7409975" y="1205636"/>
                    </a:lnTo>
                    <a:cubicBezTo>
                      <a:pt x="7409975" y="1205636"/>
                      <a:pt x="7409975" y="1205636"/>
                      <a:pt x="7412483" y="1205636"/>
                    </a:cubicBezTo>
                    <a:lnTo>
                      <a:pt x="7430035" y="1205636"/>
                    </a:lnTo>
                    <a:cubicBezTo>
                      <a:pt x="7430035" y="1205636"/>
                      <a:pt x="7430035" y="1205636"/>
                      <a:pt x="7430035" y="1207379"/>
                    </a:cubicBezTo>
                    <a:lnTo>
                      <a:pt x="7430035" y="1219584"/>
                    </a:lnTo>
                    <a:cubicBezTo>
                      <a:pt x="7436723" y="1219584"/>
                      <a:pt x="7436723" y="1219584"/>
                      <a:pt x="7436723" y="1135896"/>
                    </a:cubicBezTo>
                    <a:cubicBezTo>
                      <a:pt x="7436723" y="1135896"/>
                      <a:pt x="7436723" y="1135896"/>
                      <a:pt x="7587181" y="1135896"/>
                    </a:cubicBezTo>
                    <a:cubicBezTo>
                      <a:pt x="7587181" y="1135896"/>
                      <a:pt x="7587181" y="1135896"/>
                      <a:pt x="7587181" y="1247480"/>
                    </a:cubicBezTo>
                    <a:cubicBezTo>
                      <a:pt x="7587181" y="1247480"/>
                      <a:pt x="7587181" y="1247480"/>
                      <a:pt x="7590525" y="1247480"/>
                    </a:cubicBezTo>
                    <a:lnTo>
                      <a:pt x="7613929" y="1247480"/>
                    </a:lnTo>
                    <a:cubicBezTo>
                      <a:pt x="7613929" y="1247480"/>
                      <a:pt x="7613929" y="1247480"/>
                      <a:pt x="7613929" y="1121948"/>
                    </a:cubicBezTo>
                    <a:cubicBezTo>
                      <a:pt x="7613929" y="1121948"/>
                      <a:pt x="7613929" y="1121948"/>
                      <a:pt x="7647365" y="1104513"/>
                    </a:cubicBezTo>
                    <a:cubicBezTo>
                      <a:pt x="7647365" y="1104513"/>
                      <a:pt x="7647365" y="1104513"/>
                      <a:pt x="7690831" y="1104513"/>
                    </a:cubicBezTo>
                    <a:cubicBezTo>
                      <a:pt x="7690831" y="1104513"/>
                      <a:pt x="7690831" y="1104513"/>
                      <a:pt x="7693757" y="1101899"/>
                    </a:cubicBezTo>
                    <a:lnTo>
                      <a:pt x="7714235" y="1083591"/>
                    </a:lnTo>
                    <a:cubicBezTo>
                      <a:pt x="7714235" y="1083591"/>
                      <a:pt x="7714235" y="1083591"/>
                      <a:pt x="7771075" y="1083591"/>
                    </a:cubicBezTo>
                    <a:cubicBezTo>
                      <a:pt x="7771075" y="1083591"/>
                      <a:pt x="7771075" y="1083591"/>
                      <a:pt x="7771075" y="1086207"/>
                    </a:cubicBezTo>
                    <a:lnTo>
                      <a:pt x="7771075" y="1104513"/>
                    </a:lnTo>
                    <a:cubicBezTo>
                      <a:pt x="7771075" y="1104513"/>
                      <a:pt x="7771075" y="1104513"/>
                      <a:pt x="7827915" y="1104513"/>
                    </a:cubicBezTo>
                    <a:cubicBezTo>
                      <a:pt x="7827915" y="1104513"/>
                      <a:pt x="7827915" y="1104513"/>
                      <a:pt x="7827915" y="1240505"/>
                    </a:cubicBezTo>
                    <a:cubicBezTo>
                      <a:pt x="7827915" y="1240505"/>
                      <a:pt x="7827915" y="1240505"/>
                      <a:pt x="7830005" y="1240505"/>
                    </a:cubicBezTo>
                    <a:lnTo>
                      <a:pt x="7844633" y="1240505"/>
                    </a:lnTo>
                    <a:cubicBezTo>
                      <a:pt x="7844633" y="1240505"/>
                      <a:pt x="7844633" y="1240505"/>
                      <a:pt x="7844633" y="1439262"/>
                    </a:cubicBezTo>
                    <a:cubicBezTo>
                      <a:pt x="7844633" y="1439262"/>
                      <a:pt x="7844633" y="1439262"/>
                      <a:pt x="7847975" y="1439262"/>
                    </a:cubicBezTo>
                    <a:lnTo>
                      <a:pt x="7871381" y="1439262"/>
                    </a:lnTo>
                    <a:cubicBezTo>
                      <a:pt x="7871381" y="1439262"/>
                      <a:pt x="7871381" y="1439262"/>
                      <a:pt x="7871381" y="1310244"/>
                    </a:cubicBezTo>
                    <a:cubicBezTo>
                      <a:pt x="7871381" y="1310244"/>
                      <a:pt x="7871381" y="1310244"/>
                      <a:pt x="7872635" y="1309373"/>
                    </a:cubicBezTo>
                    <a:lnTo>
                      <a:pt x="7881411" y="1303271"/>
                    </a:lnTo>
                    <a:cubicBezTo>
                      <a:pt x="7888099" y="1303271"/>
                      <a:pt x="7888099" y="1303271"/>
                      <a:pt x="7888099" y="1305014"/>
                    </a:cubicBezTo>
                    <a:lnTo>
                      <a:pt x="7888099" y="1317219"/>
                    </a:lnTo>
                    <a:cubicBezTo>
                      <a:pt x="7888099" y="1317219"/>
                      <a:pt x="7888099" y="1317219"/>
                      <a:pt x="7891441" y="1315475"/>
                    </a:cubicBezTo>
                    <a:lnTo>
                      <a:pt x="7914847" y="1303271"/>
                    </a:lnTo>
                    <a:cubicBezTo>
                      <a:pt x="7914847" y="1303271"/>
                      <a:pt x="7914847" y="1303271"/>
                      <a:pt x="7917773" y="1303271"/>
                    </a:cubicBezTo>
                    <a:lnTo>
                      <a:pt x="7938251" y="1303271"/>
                    </a:lnTo>
                    <a:cubicBezTo>
                      <a:pt x="7938251" y="1303271"/>
                      <a:pt x="7938251" y="1303271"/>
                      <a:pt x="7938251" y="1540385"/>
                    </a:cubicBezTo>
                    <a:cubicBezTo>
                      <a:pt x="7938251" y="1540385"/>
                      <a:pt x="7938251" y="1540385"/>
                      <a:pt x="7985061" y="1547360"/>
                    </a:cubicBezTo>
                    <a:cubicBezTo>
                      <a:pt x="7985061" y="1543872"/>
                      <a:pt x="7985061" y="1540385"/>
                      <a:pt x="7985061" y="1536899"/>
                    </a:cubicBezTo>
                    <a:cubicBezTo>
                      <a:pt x="8001779" y="1536899"/>
                      <a:pt x="8018495" y="1536899"/>
                      <a:pt x="8035213" y="1536899"/>
                    </a:cubicBezTo>
                    <a:cubicBezTo>
                      <a:pt x="8035213" y="1519463"/>
                      <a:pt x="8035213" y="1505516"/>
                      <a:pt x="8035213" y="1491567"/>
                    </a:cubicBezTo>
                    <a:lnTo>
                      <a:pt x="8048587" y="1491567"/>
                    </a:lnTo>
                    <a:cubicBezTo>
                      <a:pt x="8048587" y="1470645"/>
                      <a:pt x="8048587" y="1453211"/>
                      <a:pt x="8048587" y="1432289"/>
                    </a:cubicBezTo>
                    <a:cubicBezTo>
                      <a:pt x="8051931" y="1432289"/>
                      <a:pt x="8055275" y="1432289"/>
                      <a:pt x="8058619" y="1432289"/>
                    </a:cubicBezTo>
                    <a:cubicBezTo>
                      <a:pt x="8058619" y="1411367"/>
                      <a:pt x="8058619" y="1393932"/>
                      <a:pt x="8058619" y="1373010"/>
                    </a:cubicBezTo>
                    <a:cubicBezTo>
                      <a:pt x="8065305" y="1373010"/>
                      <a:pt x="8071991" y="1373010"/>
                      <a:pt x="8082023" y="1373010"/>
                    </a:cubicBezTo>
                    <a:cubicBezTo>
                      <a:pt x="8105427" y="1366037"/>
                      <a:pt x="8132175" y="1352088"/>
                      <a:pt x="8155579" y="1341627"/>
                    </a:cubicBezTo>
                    <a:cubicBezTo>
                      <a:pt x="8158923" y="1331166"/>
                      <a:pt x="8158923" y="1320705"/>
                      <a:pt x="8158923" y="1310244"/>
                    </a:cubicBezTo>
                    <a:cubicBezTo>
                      <a:pt x="8162267" y="1320705"/>
                      <a:pt x="8162267" y="1331166"/>
                      <a:pt x="8165611" y="1341627"/>
                    </a:cubicBezTo>
                    <a:cubicBezTo>
                      <a:pt x="8192359" y="1355576"/>
                      <a:pt x="8215763" y="1369523"/>
                      <a:pt x="8242511" y="1383471"/>
                    </a:cubicBezTo>
                    <a:cubicBezTo>
                      <a:pt x="8242511" y="1379993"/>
                      <a:pt x="8242511" y="1376516"/>
                      <a:pt x="8242511" y="1376498"/>
                    </a:cubicBezTo>
                    <a:cubicBezTo>
                      <a:pt x="8249197" y="1376498"/>
                      <a:pt x="8255887" y="1376498"/>
                      <a:pt x="8262573" y="1376498"/>
                    </a:cubicBezTo>
                    <a:cubicBezTo>
                      <a:pt x="8262573" y="1393932"/>
                      <a:pt x="8262573" y="1414854"/>
                      <a:pt x="8262573" y="1432289"/>
                    </a:cubicBezTo>
                    <a:cubicBezTo>
                      <a:pt x="8265917" y="1432289"/>
                      <a:pt x="8269259" y="1432289"/>
                      <a:pt x="8272603" y="1432289"/>
                    </a:cubicBezTo>
                    <a:cubicBezTo>
                      <a:pt x="8272603" y="1453211"/>
                      <a:pt x="8272603" y="1474133"/>
                      <a:pt x="8272603" y="1498541"/>
                    </a:cubicBezTo>
                    <a:cubicBezTo>
                      <a:pt x="8275947" y="1498541"/>
                      <a:pt x="8279291" y="1498541"/>
                      <a:pt x="8282635" y="1498541"/>
                    </a:cubicBezTo>
                    <a:cubicBezTo>
                      <a:pt x="8282635" y="1509002"/>
                      <a:pt x="8282635" y="1519463"/>
                      <a:pt x="8282635" y="1529924"/>
                    </a:cubicBezTo>
                    <a:cubicBezTo>
                      <a:pt x="8289321" y="1529924"/>
                      <a:pt x="8296007" y="1529924"/>
                      <a:pt x="8302695" y="1529924"/>
                    </a:cubicBezTo>
                    <a:cubicBezTo>
                      <a:pt x="8302695" y="1547360"/>
                      <a:pt x="8302695" y="1561307"/>
                      <a:pt x="8302695" y="1578741"/>
                    </a:cubicBezTo>
                    <a:cubicBezTo>
                      <a:pt x="8346161" y="1575255"/>
                      <a:pt x="8386283" y="1571768"/>
                      <a:pt x="8429747" y="1568280"/>
                    </a:cubicBezTo>
                    <a:cubicBezTo>
                      <a:pt x="8429747" y="1550846"/>
                      <a:pt x="8429747" y="1536899"/>
                      <a:pt x="8429747" y="1519463"/>
                    </a:cubicBezTo>
                    <a:cubicBezTo>
                      <a:pt x="8453153" y="1519463"/>
                      <a:pt x="8476557" y="1519463"/>
                      <a:pt x="8496619" y="1519463"/>
                    </a:cubicBezTo>
                    <a:cubicBezTo>
                      <a:pt x="8496619" y="1509002"/>
                      <a:pt x="8496619" y="1502028"/>
                      <a:pt x="8496619" y="1491567"/>
                    </a:cubicBezTo>
                    <a:cubicBezTo>
                      <a:pt x="8543429" y="1491567"/>
                      <a:pt x="8590237" y="1491567"/>
                      <a:pt x="8637047" y="1491567"/>
                    </a:cubicBezTo>
                    <a:cubicBezTo>
                      <a:pt x="8637047" y="1498541"/>
                      <a:pt x="8637047" y="1502028"/>
                      <a:pt x="8637047" y="1509002"/>
                    </a:cubicBezTo>
                    <a:cubicBezTo>
                      <a:pt x="8667139" y="1509002"/>
                      <a:pt x="8697229" y="1509002"/>
                      <a:pt x="8727321" y="1509002"/>
                    </a:cubicBezTo>
                    <a:cubicBezTo>
                      <a:pt x="8727321" y="1512489"/>
                      <a:pt x="8727321" y="1515977"/>
                      <a:pt x="8727321" y="1519463"/>
                    </a:cubicBezTo>
                    <a:cubicBezTo>
                      <a:pt x="8734007" y="1519463"/>
                      <a:pt x="8744039" y="1519463"/>
                      <a:pt x="8754069" y="1519463"/>
                    </a:cubicBezTo>
                    <a:cubicBezTo>
                      <a:pt x="8754069" y="1522950"/>
                      <a:pt x="8754069" y="1526438"/>
                      <a:pt x="8754069" y="1529924"/>
                    </a:cubicBezTo>
                    <a:cubicBezTo>
                      <a:pt x="8760755" y="1529924"/>
                      <a:pt x="8770787" y="1529924"/>
                      <a:pt x="8777473" y="1529924"/>
                    </a:cubicBezTo>
                    <a:cubicBezTo>
                      <a:pt x="8777473" y="1519920"/>
                      <a:pt x="8777473" y="1509917"/>
                      <a:pt x="8777473" y="1499913"/>
                    </a:cubicBezTo>
                    <a:lnTo>
                      <a:pt x="8882887" y="1682495"/>
                    </a:lnTo>
                    <a:lnTo>
                      <a:pt x="0" y="1682495"/>
                    </a:lnTo>
                    <a:lnTo>
                      <a:pt x="63077" y="1573241"/>
                    </a:lnTo>
                    <a:cubicBezTo>
                      <a:pt x="82889" y="1571585"/>
                      <a:pt x="102742" y="1569932"/>
                      <a:pt x="123345" y="1568279"/>
                    </a:cubicBezTo>
                    <a:cubicBezTo>
                      <a:pt x="123345" y="1550844"/>
                      <a:pt x="123345" y="1536897"/>
                      <a:pt x="123345" y="1519461"/>
                    </a:cubicBezTo>
                    <a:cubicBezTo>
                      <a:pt x="146749" y="1519461"/>
                      <a:pt x="170153" y="1519461"/>
                      <a:pt x="190215" y="1519461"/>
                    </a:cubicBezTo>
                    <a:cubicBezTo>
                      <a:pt x="190215" y="1509000"/>
                      <a:pt x="190215" y="1502027"/>
                      <a:pt x="190215" y="1491566"/>
                    </a:cubicBezTo>
                    <a:cubicBezTo>
                      <a:pt x="237025" y="1491566"/>
                      <a:pt x="283834" y="1491566"/>
                      <a:pt x="330643" y="1491566"/>
                    </a:cubicBezTo>
                    <a:cubicBezTo>
                      <a:pt x="330643" y="1498539"/>
                      <a:pt x="330643" y="1502027"/>
                      <a:pt x="330643" y="1509000"/>
                    </a:cubicBezTo>
                    <a:cubicBezTo>
                      <a:pt x="360735" y="1509000"/>
                      <a:pt x="390826" y="1509000"/>
                      <a:pt x="420917" y="1509000"/>
                    </a:cubicBezTo>
                    <a:cubicBezTo>
                      <a:pt x="420917" y="1512488"/>
                      <a:pt x="420917" y="1515975"/>
                      <a:pt x="420917" y="1519461"/>
                    </a:cubicBezTo>
                    <a:cubicBezTo>
                      <a:pt x="427605" y="1519461"/>
                      <a:pt x="437635" y="1519461"/>
                      <a:pt x="447665" y="1519461"/>
                    </a:cubicBezTo>
                    <a:cubicBezTo>
                      <a:pt x="447665" y="1522949"/>
                      <a:pt x="447665" y="1526436"/>
                      <a:pt x="447665" y="1529922"/>
                    </a:cubicBezTo>
                    <a:cubicBezTo>
                      <a:pt x="454353" y="1529922"/>
                      <a:pt x="464383" y="1529922"/>
                      <a:pt x="471070" y="1529922"/>
                    </a:cubicBezTo>
                    <a:cubicBezTo>
                      <a:pt x="471070" y="1477619"/>
                      <a:pt x="471070" y="1425314"/>
                      <a:pt x="471070" y="1373009"/>
                    </a:cubicBezTo>
                    <a:cubicBezTo>
                      <a:pt x="494475" y="1366035"/>
                      <a:pt x="517881" y="1359062"/>
                      <a:pt x="541285" y="1352087"/>
                    </a:cubicBezTo>
                    <a:cubicBezTo>
                      <a:pt x="584751" y="1352087"/>
                      <a:pt x="628216" y="1352087"/>
                      <a:pt x="671681" y="1352087"/>
                    </a:cubicBezTo>
                    <a:cubicBezTo>
                      <a:pt x="671681" y="1268400"/>
                      <a:pt x="671681" y="1184712"/>
                      <a:pt x="671681" y="1101026"/>
                    </a:cubicBezTo>
                    <a:cubicBezTo>
                      <a:pt x="681712" y="1094051"/>
                      <a:pt x="695086" y="1090565"/>
                      <a:pt x="708460" y="1083590"/>
                    </a:cubicBezTo>
                    <a:cubicBezTo>
                      <a:pt x="761956" y="1076616"/>
                      <a:pt x="815453" y="1066155"/>
                      <a:pt x="868949" y="1055694"/>
                    </a:cubicBezTo>
                    <a:cubicBezTo>
                      <a:pt x="889011" y="1062668"/>
                      <a:pt x="905728" y="1069643"/>
                      <a:pt x="925789" y="1073129"/>
                    </a:cubicBezTo>
                    <a:cubicBezTo>
                      <a:pt x="929133" y="1076616"/>
                      <a:pt x="932476" y="1080104"/>
                      <a:pt x="935819" y="1083590"/>
                    </a:cubicBezTo>
                    <a:cubicBezTo>
                      <a:pt x="935819" y="1240503"/>
                      <a:pt x="935819" y="1397418"/>
                      <a:pt x="935819" y="1550844"/>
                    </a:cubicBezTo>
                    <a:cubicBezTo>
                      <a:pt x="942507" y="1550844"/>
                      <a:pt x="949193" y="1550844"/>
                      <a:pt x="959224" y="1550844"/>
                    </a:cubicBezTo>
                    <a:cubicBezTo>
                      <a:pt x="959224" y="1488080"/>
                      <a:pt x="959224" y="1425314"/>
                      <a:pt x="959224" y="1362548"/>
                    </a:cubicBezTo>
                    <a:cubicBezTo>
                      <a:pt x="965911" y="1362548"/>
                      <a:pt x="972598" y="1362548"/>
                      <a:pt x="979285" y="1362548"/>
                    </a:cubicBezTo>
                    <a:cubicBezTo>
                      <a:pt x="979285" y="1355574"/>
                      <a:pt x="979285" y="1352087"/>
                      <a:pt x="979285" y="1345113"/>
                    </a:cubicBezTo>
                    <a:cubicBezTo>
                      <a:pt x="985972" y="1341626"/>
                      <a:pt x="992659" y="1338140"/>
                      <a:pt x="999346" y="1334652"/>
                    </a:cubicBezTo>
                    <a:lnTo>
                      <a:pt x="1016063" y="1334652"/>
                    </a:lnTo>
                    <a:cubicBezTo>
                      <a:pt x="1016063" y="1327679"/>
                      <a:pt x="1016063" y="1324191"/>
                      <a:pt x="1016063" y="1317218"/>
                    </a:cubicBezTo>
                    <a:cubicBezTo>
                      <a:pt x="1019407" y="1313730"/>
                      <a:pt x="1026094" y="1310243"/>
                      <a:pt x="1029437" y="1306757"/>
                    </a:cubicBezTo>
                    <a:cubicBezTo>
                      <a:pt x="1039469" y="1306757"/>
                      <a:pt x="1052843" y="1306757"/>
                      <a:pt x="1062874" y="1306757"/>
                    </a:cubicBezTo>
                    <a:cubicBezTo>
                      <a:pt x="1062874" y="1324191"/>
                      <a:pt x="1062874" y="1345113"/>
                      <a:pt x="1062874" y="1362548"/>
                    </a:cubicBezTo>
                    <a:cubicBezTo>
                      <a:pt x="1086279" y="1362548"/>
                      <a:pt x="1109683" y="1362548"/>
                      <a:pt x="1133087" y="1362548"/>
                    </a:cubicBezTo>
                    <a:cubicBezTo>
                      <a:pt x="1133087" y="1428801"/>
                      <a:pt x="1133087" y="1491566"/>
                      <a:pt x="1133087" y="1557819"/>
                    </a:cubicBezTo>
                    <a:cubicBezTo>
                      <a:pt x="1143118" y="1557819"/>
                      <a:pt x="1153149" y="1557819"/>
                      <a:pt x="1159835" y="1557819"/>
                    </a:cubicBezTo>
                    <a:cubicBezTo>
                      <a:pt x="1169866" y="1554332"/>
                      <a:pt x="1176553" y="1550844"/>
                      <a:pt x="1186583" y="1547358"/>
                    </a:cubicBezTo>
                    <a:cubicBezTo>
                      <a:pt x="1186583" y="1540383"/>
                      <a:pt x="1186583" y="1536897"/>
                      <a:pt x="1186583" y="1533410"/>
                    </a:cubicBezTo>
                    <a:cubicBezTo>
                      <a:pt x="1183240" y="1533410"/>
                      <a:pt x="1179897" y="1529922"/>
                      <a:pt x="1176553" y="1529922"/>
                    </a:cubicBezTo>
                    <a:cubicBezTo>
                      <a:pt x="1176553" y="1526436"/>
                      <a:pt x="1176553" y="1522949"/>
                      <a:pt x="1176553" y="1519461"/>
                    </a:cubicBezTo>
                    <a:cubicBezTo>
                      <a:pt x="1179897" y="1515975"/>
                      <a:pt x="1183240" y="1515975"/>
                      <a:pt x="1186583" y="1512488"/>
                    </a:cubicBezTo>
                    <a:cubicBezTo>
                      <a:pt x="1186583" y="1488080"/>
                      <a:pt x="1186583" y="1460183"/>
                      <a:pt x="1186583" y="1435775"/>
                    </a:cubicBezTo>
                    <a:cubicBezTo>
                      <a:pt x="1183240" y="1435775"/>
                      <a:pt x="1179897" y="1432287"/>
                      <a:pt x="1176553" y="1432287"/>
                    </a:cubicBezTo>
                    <a:cubicBezTo>
                      <a:pt x="1176553" y="1428801"/>
                      <a:pt x="1176553" y="1425314"/>
                      <a:pt x="1176553" y="1421826"/>
                    </a:cubicBezTo>
                    <a:cubicBezTo>
                      <a:pt x="1179897" y="1418340"/>
                      <a:pt x="1183240" y="1418340"/>
                      <a:pt x="1186583" y="1414853"/>
                    </a:cubicBezTo>
                    <a:lnTo>
                      <a:pt x="1193271" y="1407879"/>
                    </a:lnTo>
                    <a:lnTo>
                      <a:pt x="1193271" y="1393931"/>
                    </a:lnTo>
                    <a:cubicBezTo>
                      <a:pt x="1189927" y="1393931"/>
                      <a:pt x="1189927" y="1393931"/>
                      <a:pt x="1186583" y="1393931"/>
                    </a:cubicBezTo>
                    <a:cubicBezTo>
                      <a:pt x="1186583" y="1390443"/>
                      <a:pt x="1186583" y="1386957"/>
                      <a:pt x="1186583" y="1383470"/>
                    </a:cubicBezTo>
                    <a:cubicBezTo>
                      <a:pt x="1189927" y="1383470"/>
                      <a:pt x="1193271" y="1379982"/>
                      <a:pt x="1196614" y="1376496"/>
                    </a:cubicBezTo>
                    <a:cubicBezTo>
                      <a:pt x="1199957" y="1334652"/>
                      <a:pt x="1209988" y="1299783"/>
                      <a:pt x="1250110" y="1278861"/>
                    </a:cubicBezTo>
                    <a:cubicBezTo>
                      <a:pt x="1246767" y="1278861"/>
                      <a:pt x="1246767" y="1275374"/>
                      <a:pt x="1243423" y="1275374"/>
                    </a:cubicBezTo>
                    <a:cubicBezTo>
                      <a:pt x="1243423" y="1271886"/>
                      <a:pt x="1243423" y="1268400"/>
                      <a:pt x="1243423" y="1264913"/>
                    </a:cubicBezTo>
                    <a:cubicBezTo>
                      <a:pt x="1246767" y="1264913"/>
                      <a:pt x="1250110" y="1261425"/>
                      <a:pt x="1253453" y="1261425"/>
                    </a:cubicBezTo>
                    <a:cubicBezTo>
                      <a:pt x="1253453" y="1254452"/>
                      <a:pt x="1253453" y="1250964"/>
                      <a:pt x="1253453" y="1247478"/>
                    </a:cubicBezTo>
                    <a:cubicBezTo>
                      <a:pt x="1256797" y="1247478"/>
                      <a:pt x="1256797" y="1247478"/>
                      <a:pt x="1260141" y="1247478"/>
                    </a:cubicBezTo>
                    <a:cubicBezTo>
                      <a:pt x="1260141" y="1237017"/>
                      <a:pt x="1260141" y="1226556"/>
                      <a:pt x="1260141" y="1216095"/>
                    </a:cubicBezTo>
                    <a:cubicBezTo>
                      <a:pt x="1256797" y="1216095"/>
                      <a:pt x="1256797" y="1216095"/>
                      <a:pt x="1253453" y="1216095"/>
                    </a:cubicBezTo>
                    <a:cubicBezTo>
                      <a:pt x="1253453" y="1212608"/>
                      <a:pt x="1253453" y="1212608"/>
                      <a:pt x="1253453" y="1209122"/>
                    </a:cubicBezTo>
                    <a:lnTo>
                      <a:pt x="1260141" y="1205634"/>
                    </a:lnTo>
                    <a:cubicBezTo>
                      <a:pt x="1266827" y="1198661"/>
                      <a:pt x="1270171" y="1191686"/>
                      <a:pt x="1276858" y="1181225"/>
                    </a:cubicBezTo>
                    <a:cubicBezTo>
                      <a:pt x="1280201" y="1174251"/>
                      <a:pt x="1280201" y="1170765"/>
                      <a:pt x="1280201" y="1167278"/>
                    </a:cubicBezTo>
                    <a:cubicBezTo>
                      <a:pt x="1273515" y="1156817"/>
                      <a:pt x="1273515" y="1139382"/>
                      <a:pt x="1280201" y="1128921"/>
                    </a:cubicBezTo>
                    <a:cubicBezTo>
                      <a:pt x="1280203" y="1128917"/>
                      <a:pt x="1280225" y="1128848"/>
                      <a:pt x="1280620" y="1127613"/>
                    </a:cubicBezTo>
                    <a:lnTo>
                      <a:pt x="1283545" y="1118460"/>
                    </a:lnTo>
                    <a:cubicBezTo>
                      <a:pt x="1283547" y="1118465"/>
                      <a:pt x="1283569" y="1118534"/>
                      <a:pt x="1283963" y="1119768"/>
                    </a:cubicBezTo>
                    <a:lnTo>
                      <a:pt x="1286889" y="1128921"/>
                    </a:lnTo>
                    <a:cubicBezTo>
                      <a:pt x="1293575" y="1139382"/>
                      <a:pt x="1296919" y="1156817"/>
                      <a:pt x="1290232" y="1167278"/>
                    </a:cubicBezTo>
                    <a:cubicBezTo>
                      <a:pt x="1290232" y="1170765"/>
                      <a:pt x="1290232" y="1174251"/>
                      <a:pt x="1290232" y="1177739"/>
                    </a:cubicBezTo>
                    <a:cubicBezTo>
                      <a:pt x="1296919" y="1188200"/>
                      <a:pt x="1303606" y="1198661"/>
                      <a:pt x="1306951" y="1205634"/>
                    </a:cubicBezTo>
                    <a:cubicBezTo>
                      <a:pt x="1310295" y="1205634"/>
                      <a:pt x="1310295" y="1209122"/>
                      <a:pt x="1313638" y="1209122"/>
                    </a:cubicBezTo>
                    <a:cubicBezTo>
                      <a:pt x="1313638" y="1212608"/>
                      <a:pt x="1313638" y="1212608"/>
                      <a:pt x="1313638" y="1216095"/>
                    </a:cubicBezTo>
                    <a:cubicBezTo>
                      <a:pt x="1310295" y="1226556"/>
                      <a:pt x="1310295" y="1237017"/>
                      <a:pt x="1310295" y="1247478"/>
                    </a:cubicBezTo>
                    <a:cubicBezTo>
                      <a:pt x="1316981" y="1250964"/>
                      <a:pt x="1316981" y="1254452"/>
                      <a:pt x="1316981" y="1261425"/>
                    </a:cubicBezTo>
                    <a:lnTo>
                      <a:pt x="1323669" y="1264913"/>
                    </a:lnTo>
                    <a:cubicBezTo>
                      <a:pt x="1323669" y="1268400"/>
                      <a:pt x="1323669" y="1271886"/>
                      <a:pt x="1323669" y="1275374"/>
                    </a:cubicBezTo>
                    <a:cubicBezTo>
                      <a:pt x="1320325" y="1278861"/>
                      <a:pt x="1320325" y="1278861"/>
                      <a:pt x="1316981" y="1278861"/>
                    </a:cubicBezTo>
                    <a:cubicBezTo>
                      <a:pt x="1337042" y="1289322"/>
                      <a:pt x="1348745" y="1303270"/>
                      <a:pt x="1356268" y="1319833"/>
                    </a:cubicBezTo>
                    <a:lnTo>
                      <a:pt x="1369603" y="1373009"/>
                    </a:lnTo>
                    <a:lnTo>
                      <a:pt x="1417287" y="1373009"/>
                    </a:lnTo>
                    <a:lnTo>
                      <a:pt x="1417287" y="1329494"/>
                    </a:lnTo>
                    <a:lnTo>
                      <a:pt x="1409211" y="1329494"/>
                    </a:lnTo>
                    <a:cubicBezTo>
                      <a:pt x="1409211" y="1329459"/>
                      <a:pt x="1409211" y="1326621"/>
                      <a:pt x="1409211" y="1086294"/>
                    </a:cubicBezTo>
                    <a:cubicBezTo>
                      <a:pt x="1409228" y="1086294"/>
                      <a:pt x="1409934" y="1086294"/>
                      <a:pt x="1439612" y="1086294"/>
                    </a:cubicBezTo>
                    <a:cubicBezTo>
                      <a:pt x="1439618" y="1086285"/>
                      <a:pt x="1439673" y="1086162"/>
                      <a:pt x="1440372" y="1084673"/>
                    </a:cubicBezTo>
                    <a:lnTo>
                      <a:pt x="1445691" y="1073324"/>
                    </a:lnTo>
                    <a:cubicBezTo>
                      <a:pt x="1445705" y="1073325"/>
                      <a:pt x="1445874" y="1073352"/>
                      <a:pt x="1448352" y="1073729"/>
                    </a:cubicBezTo>
                    <a:lnTo>
                      <a:pt x="1466972" y="1076565"/>
                    </a:lnTo>
                    <a:cubicBezTo>
                      <a:pt x="1466976" y="1076580"/>
                      <a:pt x="1467033" y="1076732"/>
                      <a:pt x="1467732" y="1078593"/>
                    </a:cubicBezTo>
                    <a:lnTo>
                      <a:pt x="1473051" y="1092779"/>
                    </a:lnTo>
                    <a:cubicBezTo>
                      <a:pt x="1473072" y="1092780"/>
                      <a:pt x="1473966" y="1092855"/>
                      <a:pt x="1512572" y="1096022"/>
                    </a:cubicBezTo>
                    <a:cubicBezTo>
                      <a:pt x="1512572" y="1095992"/>
                      <a:pt x="1512572" y="1093697"/>
                      <a:pt x="1512572" y="911190"/>
                    </a:cubicBezTo>
                    <a:cubicBezTo>
                      <a:pt x="1512585" y="911190"/>
                      <a:pt x="1512764" y="911190"/>
                      <a:pt x="1515612" y="911190"/>
                    </a:cubicBezTo>
                    <a:lnTo>
                      <a:pt x="1536893" y="911190"/>
                    </a:lnTo>
                    <a:cubicBezTo>
                      <a:pt x="1536893" y="911157"/>
                      <a:pt x="1536893" y="908586"/>
                      <a:pt x="1536893" y="706902"/>
                    </a:cubicBezTo>
                    <a:cubicBezTo>
                      <a:pt x="1536905" y="706902"/>
                      <a:pt x="1537067" y="706902"/>
                      <a:pt x="1539552" y="706902"/>
                    </a:cubicBezTo>
                    <a:lnTo>
                      <a:pt x="1558173" y="706902"/>
                    </a:lnTo>
                    <a:cubicBezTo>
                      <a:pt x="1558173" y="706877"/>
                      <a:pt x="1558173" y="704768"/>
                      <a:pt x="1558173" y="535041"/>
                    </a:cubicBezTo>
                    <a:cubicBezTo>
                      <a:pt x="1564253" y="531798"/>
                      <a:pt x="1564253" y="531798"/>
                      <a:pt x="1564253" y="492885"/>
                    </a:cubicBezTo>
                    <a:cubicBezTo>
                      <a:pt x="1564263" y="492885"/>
                      <a:pt x="1564443" y="492885"/>
                      <a:pt x="1567293" y="492885"/>
                    </a:cubicBezTo>
                    <a:lnTo>
                      <a:pt x="1588574" y="492885"/>
                    </a:lnTo>
                    <a:cubicBezTo>
                      <a:pt x="1588590" y="492851"/>
                      <a:pt x="1589499" y="490800"/>
                      <a:pt x="1643294" y="369665"/>
                    </a:cubicBezTo>
                    <a:cubicBezTo>
                      <a:pt x="1643294" y="369644"/>
                      <a:pt x="1643345" y="366717"/>
                      <a:pt x="16493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700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DF4A9CB5-61DF-46F8-AFB5-DF535285C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9023" y="5325691"/>
                <a:ext cx="3651746" cy="581593"/>
              </a:xfrm>
              <a:custGeom>
                <a:avLst/>
                <a:gdLst>
                  <a:gd name="connsiteX0" fmla="*/ 5307865 w 12192148"/>
                  <a:gd name="connsiteY0" fmla="*/ 0 h 1941773"/>
                  <a:gd name="connsiteX1" fmla="*/ 5817217 w 12192148"/>
                  <a:gd name="connsiteY1" fmla="*/ 0 h 1941773"/>
                  <a:gd name="connsiteX2" fmla="*/ 5817217 w 12192148"/>
                  <a:gd name="connsiteY2" fmla="*/ 697113 h 1941773"/>
                  <a:gd name="connsiteX3" fmla="*/ 6190042 w 12192148"/>
                  <a:gd name="connsiteY3" fmla="*/ 697113 h 1941773"/>
                  <a:gd name="connsiteX4" fmla="*/ 6190042 w 12192148"/>
                  <a:gd name="connsiteY4" fmla="*/ 1325570 h 1941773"/>
                  <a:gd name="connsiteX5" fmla="*/ 6489353 w 12192148"/>
                  <a:gd name="connsiteY5" fmla="*/ 1325570 h 1941773"/>
                  <a:gd name="connsiteX6" fmla="*/ 6489353 w 12192148"/>
                  <a:gd name="connsiteY6" fmla="*/ 1114324 h 1941773"/>
                  <a:gd name="connsiteX7" fmla="*/ 6898935 w 12192148"/>
                  <a:gd name="connsiteY7" fmla="*/ 1114324 h 1941773"/>
                  <a:gd name="connsiteX8" fmla="*/ 6898935 w 12192148"/>
                  <a:gd name="connsiteY8" fmla="*/ 348556 h 1941773"/>
                  <a:gd name="connsiteX9" fmla="*/ 7219249 w 12192148"/>
                  <a:gd name="connsiteY9" fmla="*/ 348556 h 1941773"/>
                  <a:gd name="connsiteX10" fmla="*/ 7219249 w 12192148"/>
                  <a:gd name="connsiteY10" fmla="*/ 1093199 h 1941773"/>
                  <a:gd name="connsiteX11" fmla="*/ 7413539 w 12192148"/>
                  <a:gd name="connsiteY11" fmla="*/ 1093199 h 1941773"/>
                  <a:gd name="connsiteX12" fmla="*/ 7413539 w 12192148"/>
                  <a:gd name="connsiteY12" fmla="*/ 517553 h 1941773"/>
                  <a:gd name="connsiteX13" fmla="*/ 7875631 w 12192148"/>
                  <a:gd name="connsiteY13" fmla="*/ 517553 h 1941773"/>
                  <a:gd name="connsiteX14" fmla="*/ 7875631 w 12192148"/>
                  <a:gd name="connsiteY14" fmla="*/ 1103761 h 1941773"/>
                  <a:gd name="connsiteX15" fmla="*/ 8342975 w 12192148"/>
                  <a:gd name="connsiteY15" fmla="*/ 1103761 h 1941773"/>
                  <a:gd name="connsiteX16" fmla="*/ 8342975 w 12192148"/>
                  <a:gd name="connsiteY16" fmla="*/ 739362 h 1941773"/>
                  <a:gd name="connsiteX17" fmla="*/ 8852328 w 12192148"/>
                  <a:gd name="connsiteY17" fmla="*/ 739362 h 1941773"/>
                  <a:gd name="connsiteX18" fmla="*/ 8852328 w 12192148"/>
                  <a:gd name="connsiteY18" fmla="*/ 1093199 h 1941773"/>
                  <a:gd name="connsiteX19" fmla="*/ 9240906 w 12192148"/>
                  <a:gd name="connsiteY19" fmla="*/ 1093199 h 1941773"/>
                  <a:gd name="connsiteX20" fmla="*/ 9240906 w 12192148"/>
                  <a:gd name="connsiteY20" fmla="*/ 924202 h 1941773"/>
                  <a:gd name="connsiteX21" fmla="*/ 9503459 w 12192148"/>
                  <a:gd name="connsiteY21" fmla="*/ 929483 h 1941773"/>
                  <a:gd name="connsiteX22" fmla="*/ 9503459 w 12192148"/>
                  <a:gd name="connsiteY22" fmla="*/ 781611 h 1941773"/>
                  <a:gd name="connsiteX23" fmla="*/ 9771263 w 12192148"/>
                  <a:gd name="connsiteY23" fmla="*/ 781611 h 1941773"/>
                  <a:gd name="connsiteX24" fmla="*/ 9771263 w 12192148"/>
                  <a:gd name="connsiteY24" fmla="*/ 918921 h 1941773"/>
                  <a:gd name="connsiteX25" fmla="*/ 10028565 w 12192148"/>
                  <a:gd name="connsiteY25" fmla="*/ 918921 h 1941773"/>
                  <a:gd name="connsiteX26" fmla="*/ 10028565 w 12192148"/>
                  <a:gd name="connsiteY26" fmla="*/ 765768 h 1941773"/>
                  <a:gd name="connsiteX27" fmla="*/ 10280615 w 12192148"/>
                  <a:gd name="connsiteY27" fmla="*/ 771049 h 1941773"/>
                  <a:gd name="connsiteX28" fmla="*/ 10280615 w 12192148"/>
                  <a:gd name="connsiteY28" fmla="*/ 190122 h 1941773"/>
                  <a:gd name="connsiteX29" fmla="*/ 10789968 w 12192148"/>
                  <a:gd name="connsiteY29" fmla="*/ 190122 h 1941773"/>
                  <a:gd name="connsiteX30" fmla="*/ 10789968 w 12192148"/>
                  <a:gd name="connsiteY30" fmla="*/ 697113 h 1941773"/>
                  <a:gd name="connsiteX31" fmla="*/ 11168044 w 12192148"/>
                  <a:gd name="connsiteY31" fmla="*/ 697113 h 1941773"/>
                  <a:gd name="connsiteX32" fmla="*/ 11168044 w 12192148"/>
                  <a:gd name="connsiteY32" fmla="*/ 1621315 h 1941773"/>
                  <a:gd name="connsiteX33" fmla="*/ 11467354 w 12192148"/>
                  <a:gd name="connsiteY33" fmla="*/ 1621315 h 1941773"/>
                  <a:gd name="connsiteX34" fmla="*/ 11467354 w 12192148"/>
                  <a:gd name="connsiteY34" fmla="*/ 1114324 h 1941773"/>
                  <a:gd name="connsiteX35" fmla="*/ 11871686 w 12192148"/>
                  <a:gd name="connsiteY35" fmla="*/ 1114324 h 1941773"/>
                  <a:gd name="connsiteX36" fmla="*/ 11871686 w 12192148"/>
                  <a:gd name="connsiteY36" fmla="*/ 348556 h 1941773"/>
                  <a:gd name="connsiteX37" fmla="*/ 12192000 w 12192148"/>
                  <a:gd name="connsiteY37" fmla="*/ 348556 h 1941773"/>
                  <a:gd name="connsiteX38" fmla="*/ 12192000 w 12192148"/>
                  <a:gd name="connsiteY38" fmla="*/ 1754103 h 1941773"/>
                  <a:gd name="connsiteX39" fmla="*/ 12192000 w 12192148"/>
                  <a:gd name="connsiteY39" fmla="*/ 1896676 h 1941773"/>
                  <a:gd name="connsiteX40" fmla="*/ 12192148 w 12192148"/>
                  <a:gd name="connsiteY40" fmla="*/ 1896676 h 1941773"/>
                  <a:gd name="connsiteX41" fmla="*/ 12192148 w 12192148"/>
                  <a:gd name="connsiteY41" fmla="*/ 1941773 h 1941773"/>
                  <a:gd name="connsiteX42" fmla="*/ 0 w 12192148"/>
                  <a:gd name="connsiteY42" fmla="*/ 1941773 h 1941773"/>
                  <a:gd name="connsiteX43" fmla="*/ 0 w 12192148"/>
                  <a:gd name="connsiteY43" fmla="*/ 1896676 h 1941773"/>
                  <a:gd name="connsiteX44" fmla="*/ 0 w 12192148"/>
                  <a:gd name="connsiteY44" fmla="*/ 1573784 h 1941773"/>
                  <a:gd name="connsiteX45" fmla="*/ 112847 w 12192148"/>
                  <a:gd name="connsiteY45" fmla="*/ 1573784 h 1941773"/>
                  <a:gd name="connsiteX46" fmla="*/ 293106 w 12192148"/>
                  <a:gd name="connsiteY46" fmla="*/ 1573784 h 1941773"/>
                  <a:gd name="connsiteX47" fmla="*/ 293106 w 12192148"/>
                  <a:gd name="connsiteY47" fmla="*/ 411930 h 1941773"/>
                  <a:gd name="connsiteX48" fmla="*/ 655428 w 12192148"/>
                  <a:gd name="connsiteY48" fmla="*/ 411930 h 1941773"/>
                  <a:gd name="connsiteX49" fmla="*/ 655428 w 12192148"/>
                  <a:gd name="connsiteY49" fmla="*/ 1373100 h 1941773"/>
                  <a:gd name="connsiteX50" fmla="*/ 791956 w 12192148"/>
                  <a:gd name="connsiteY50" fmla="*/ 1188260 h 1941773"/>
                  <a:gd name="connsiteX51" fmla="*/ 954739 w 12192148"/>
                  <a:gd name="connsiteY51" fmla="*/ 1399506 h 1941773"/>
                  <a:gd name="connsiteX52" fmla="*/ 1101768 w 12192148"/>
                  <a:gd name="connsiteY52" fmla="*/ 1188260 h 1941773"/>
                  <a:gd name="connsiteX53" fmla="*/ 1264551 w 12192148"/>
                  <a:gd name="connsiteY53" fmla="*/ 1399506 h 1941773"/>
                  <a:gd name="connsiteX54" fmla="*/ 1411580 w 12192148"/>
                  <a:gd name="connsiteY54" fmla="*/ 1188260 h 1941773"/>
                  <a:gd name="connsiteX55" fmla="*/ 1574363 w 12192148"/>
                  <a:gd name="connsiteY55" fmla="*/ 1399506 h 1941773"/>
                  <a:gd name="connsiteX56" fmla="*/ 1574363 w 12192148"/>
                  <a:gd name="connsiteY56" fmla="*/ 1447036 h 1941773"/>
                  <a:gd name="connsiteX57" fmla="*/ 1721393 w 12192148"/>
                  <a:gd name="connsiteY57" fmla="*/ 1447036 h 1941773"/>
                  <a:gd name="connsiteX58" fmla="*/ 1721393 w 12192148"/>
                  <a:gd name="connsiteY58" fmla="*/ 1299164 h 1941773"/>
                  <a:gd name="connsiteX59" fmla="*/ 1537606 w 12192148"/>
                  <a:gd name="connsiteY59" fmla="*/ 1072074 h 1941773"/>
                  <a:gd name="connsiteX60" fmla="*/ 1721393 w 12192148"/>
                  <a:gd name="connsiteY60" fmla="*/ 844985 h 1941773"/>
                  <a:gd name="connsiteX61" fmla="*/ 1721393 w 12192148"/>
                  <a:gd name="connsiteY61" fmla="*/ 586208 h 1941773"/>
                  <a:gd name="connsiteX62" fmla="*/ 1815912 w 12192148"/>
                  <a:gd name="connsiteY62" fmla="*/ 586208 h 1941773"/>
                  <a:gd name="connsiteX63" fmla="*/ 1815912 w 12192148"/>
                  <a:gd name="connsiteY63" fmla="*/ 844985 h 1941773"/>
                  <a:gd name="connsiteX64" fmla="*/ 1999699 w 12192148"/>
                  <a:gd name="connsiteY64" fmla="*/ 1072074 h 1941773"/>
                  <a:gd name="connsiteX65" fmla="*/ 1815912 w 12192148"/>
                  <a:gd name="connsiteY65" fmla="*/ 1299164 h 1941773"/>
                  <a:gd name="connsiteX66" fmla="*/ 1815912 w 12192148"/>
                  <a:gd name="connsiteY66" fmla="*/ 1447036 h 1941773"/>
                  <a:gd name="connsiteX67" fmla="*/ 1941937 w 12192148"/>
                  <a:gd name="connsiteY67" fmla="*/ 1447036 h 1941773"/>
                  <a:gd name="connsiteX68" fmla="*/ 1941937 w 12192148"/>
                  <a:gd name="connsiteY68" fmla="*/ 1293883 h 1941773"/>
                  <a:gd name="connsiteX69" fmla="*/ 2099469 w 12192148"/>
                  <a:gd name="connsiteY69" fmla="*/ 1293883 h 1941773"/>
                  <a:gd name="connsiteX70" fmla="*/ 2099469 w 12192148"/>
                  <a:gd name="connsiteY70" fmla="*/ 1093199 h 1941773"/>
                  <a:gd name="connsiteX71" fmla="*/ 2440788 w 12192148"/>
                  <a:gd name="connsiteY71" fmla="*/ 1093199 h 1941773"/>
                  <a:gd name="connsiteX72" fmla="*/ 2440788 w 12192148"/>
                  <a:gd name="connsiteY72" fmla="*/ 517553 h 1941773"/>
                  <a:gd name="connsiteX73" fmla="*/ 2897630 w 12192148"/>
                  <a:gd name="connsiteY73" fmla="*/ 517553 h 1941773"/>
                  <a:gd name="connsiteX74" fmla="*/ 2897630 w 12192148"/>
                  <a:gd name="connsiteY74" fmla="*/ 1103761 h 1941773"/>
                  <a:gd name="connsiteX75" fmla="*/ 3364974 w 12192148"/>
                  <a:gd name="connsiteY75" fmla="*/ 1103761 h 1941773"/>
                  <a:gd name="connsiteX76" fmla="*/ 3364974 w 12192148"/>
                  <a:gd name="connsiteY76" fmla="*/ 739362 h 1941773"/>
                  <a:gd name="connsiteX77" fmla="*/ 3879577 w 12192148"/>
                  <a:gd name="connsiteY77" fmla="*/ 739362 h 1941773"/>
                  <a:gd name="connsiteX78" fmla="*/ 3879577 w 12192148"/>
                  <a:gd name="connsiteY78" fmla="*/ 1093199 h 1941773"/>
                  <a:gd name="connsiteX79" fmla="*/ 4268157 w 12192148"/>
                  <a:gd name="connsiteY79" fmla="*/ 1093199 h 1941773"/>
                  <a:gd name="connsiteX80" fmla="*/ 4268157 w 12192148"/>
                  <a:gd name="connsiteY80" fmla="*/ 924202 h 1941773"/>
                  <a:gd name="connsiteX81" fmla="*/ 4530710 w 12192148"/>
                  <a:gd name="connsiteY81" fmla="*/ 929483 h 1941773"/>
                  <a:gd name="connsiteX82" fmla="*/ 4530710 w 12192148"/>
                  <a:gd name="connsiteY82" fmla="*/ 781611 h 1941773"/>
                  <a:gd name="connsiteX83" fmla="*/ 4798513 w 12192148"/>
                  <a:gd name="connsiteY83" fmla="*/ 781611 h 1941773"/>
                  <a:gd name="connsiteX84" fmla="*/ 4798513 w 12192148"/>
                  <a:gd name="connsiteY84" fmla="*/ 918921 h 1941773"/>
                  <a:gd name="connsiteX85" fmla="*/ 5055815 w 12192148"/>
                  <a:gd name="connsiteY85" fmla="*/ 918921 h 1941773"/>
                  <a:gd name="connsiteX86" fmla="*/ 5055815 w 12192148"/>
                  <a:gd name="connsiteY86" fmla="*/ 765768 h 1941773"/>
                  <a:gd name="connsiteX87" fmla="*/ 5307865 w 12192148"/>
                  <a:gd name="connsiteY87" fmla="*/ 771049 h 1941773"/>
                  <a:gd name="connsiteX88" fmla="*/ 5307865 w 12192148"/>
                  <a:gd name="connsiteY88" fmla="*/ 0 h 1941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12192148" h="1941773">
                    <a:moveTo>
                      <a:pt x="5307865" y="0"/>
                    </a:moveTo>
                    <a:cubicBezTo>
                      <a:pt x="5307865" y="0"/>
                      <a:pt x="5307865" y="0"/>
                      <a:pt x="5817217" y="0"/>
                    </a:cubicBezTo>
                    <a:cubicBezTo>
                      <a:pt x="5817217" y="0"/>
                      <a:pt x="5817217" y="0"/>
                      <a:pt x="5817217" y="697113"/>
                    </a:cubicBezTo>
                    <a:cubicBezTo>
                      <a:pt x="5817217" y="697113"/>
                      <a:pt x="5817217" y="697113"/>
                      <a:pt x="6190042" y="697113"/>
                    </a:cubicBezTo>
                    <a:cubicBezTo>
                      <a:pt x="6190042" y="697113"/>
                      <a:pt x="6190042" y="697113"/>
                      <a:pt x="6190042" y="1325570"/>
                    </a:cubicBezTo>
                    <a:cubicBezTo>
                      <a:pt x="6190042" y="1325570"/>
                      <a:pt x="6190042" y="1325570"/>
                      <a:pt x="6489353" y="1325570"/>
                    </a:cubicBezTo>
                    <a:cubicBezTo>
                      <a:pt x="6489353" y="1325570"/>
                      <a:pt x="6489353" y="1325570"/>
                      <a:pt x="6489353" y="1114324"/>
                    </a:cubicBezTo>
                    <a:cubicBezTo>
                      <a:pt x="6489353" y="1114324"/>
                      <a:pt x="6489353" y="1114324"/>
                      <a:pt x="6898935" y="1114324"/>
                    </a:cubicBezTo>
                    <a:cubicBezTo>
                      <a:pt x="6898935" y="1114324"/>
                      <a:pt x="6898935" y="1114324"/>
                      <a:pt x="6898935" y="348556"/>
                    </a:cubicBezTo>
                    <a:cubicBezTo>
                      <a:pt x="6898935" y="348556"/>
                      <a:pt x="6898935" y="348556"/>
                      <a:pt x="7219249" y="348556"/>
                    </a:cubicBezTo>
                    <a:cubicBezTo>
                      <a:pt x="7219249" y="348556"/>
                      <a:pt x="7219249" y="348556"/>
                      <a:pt x="7219249" y="1093199"/>
                    </a:cubicBezTo>
                    <a:cubicBezTo>
                      <a:pt x="7219249" y="1093199"/>
                      <a:pt x="7219249" y="1093199"/>
                      <a:pt x="7413539" y="1093199"/>
                    </a:cubicBezTo>
                    <a:cubicBezTo>
                      <a:pt x="7413539" y="1093199"/>
                      <a:pt x="7413539" y="1093199"/>
                      <a:pt x="7413539" y="517553"/>
                    </a:cubicBezTo>
                    <a:cubicBezTo>
                      <a:pt x="7413539" y="517553"/>
                      <a:pt x="7413539" y="517553"/>
                      <a:pt x="7875631" y="517553"/>
                    </a:cubicBezTo>
                    <a:cubicBezTo>
                      <a:pt x="7875631" y="517553"/>
                      <a:pt x="7875631" y="517553"/>
                      <a:pt x="7875631" y="1103761"/>
                    </a:cubicBezTo>
                    <a:cubicBezTo>
                      <a:pt x="7875631" y="1103761"/>
                      <a:pt x="7875631" y="1103761"/>
                      <a:pt x="8342975" y="1103761"/>
                    </a:cubicBezTo>
                    <a:cubicBezTo>
                      <a:pt x="8342975" y="1103761"/>
                      <a:pt x="8342975" y="1103761"/>
                      <a:pt x="8342975" y="739362"/>
                    </a:cubicBezTo>
                    <a:cubicBezTo>
                      <a:pt x="8342975" y="739362"/>
                      <a:pt x="8342975" y="739362"/>
                      <a:pt x="8852328" y="739362"/>
                    </a:cubicBezTo>
                    <a:cubicBezTo>
                      <a:pt x="8852328" y="739362"/>
                      <a:pt x="8852328" y="739362"/>
                      <a:pt x="8852328" y="1093199"/>
                    </a:cubicBezTo>
                    <a:cubicBezTo>
                      <a:pt x="8852328" y="1093199"/>
                      <a:pt x="8852328" y="1093199"/>
                      <a:pt x="9240906" y="1093199"/>
                    </a:cubicBezTo>
                    <a:cubicBezTo>
                      <a:pt x="9240906" y="1093199"/>
                      <a:pt x="9240906" y="1093199"/>
                      <a:pt x="9240906" y="924202"/>
                    </a:cubicBezTo>
                    <a:cubicBezTo>
                      <a:pt x="9240906" y="924202"/>
                      <a:pt x="9240906" y="924202"/>
                      <a:pt x="9503459" y="929483"/>
                    </a:cubicBezTo>
                    <a:cubicBezTo>
                      <a:pt x="9503459" y="929483"/>
                      <a:pt x="9503459" y="929483"/>
                      <a:pt x="9503459" y="781611"/>
                    </a:cubicBezTo>
                    <a:cubicBezTo>
                      <a:pt x="9503459" y="781611"/>
                      <a:pt x="9503459" y="781611"/>
                      <a:pt x="9771263" y="781611"/>
                    </a:cubicBezTo>
                    <a:cubicBezTo>
                      <a:pt x="9771263" y="781611"/>
                      <a:pt x="9771263" y="781611"/>
                      <a:pt x="9771263" y="918921"/>
                    </a:cubicBezTo>
                    <a:cubicBezTo>
                      <a:pt x="9771263" y="918921"/>
                      <a:pt x="9771263" y="918921"/>
                      <a:pt x="10028565" y="918921"/>
                    </a:cubicBezTo>
                    <a:cubicBezTo>
                      <a:pt x="10028565" y="918921"/>
                      <a:pt x="10028565" y="918921"/>
                      <a:pt x="10028565" y="765768"/>
                    </a:cubicBezTo>
                    <a:cubicBezTo>
                      <a:pt x="10028565" y="765768"/>
                      <a:pt x="10028565" y="765768"/>
                      <a:pt x="10280615" y="771049"/>
                    </a:cubicBezTo>
                    <a:cubicBezTo>
                      <a:pt x="10280615" y="771049"/>
                      <a:pt x="10280615" y="771049"/>
                      <a:pt x="10280615" y="190122"/>
                    </a:cubicBezTo>
                    <a:cubicBezTo>
                      <a:pt x="10280615" y="190122"/>
                      <a:pt x="10280615" y="190122"/>
                      <a:pt x="10789968" y="190122"/>
                    </a:cubicBezTo>
                    <a:cubicBezTo>
                      <a:pt x="10789968" y="190122"/>
                      <a:pt x="10789968" y="190122"/>
                      <a:pt x="10789968" y="697113"/>
                    </a:cubicBezTo>
                    <a:cubicBezTo>
                      <a:pt x="10789968" y="697113"/>
                      <a:pt x="10789968" y="697113"/>
                      <a:pt x="11168044" y="697113"/>
                    </a:cubicBezTo>
                    <a:cubicBezTo>
                      <a:pt x="11168044" y="697113"/>
                      <a:pt x="11168044" y="697113"/>
                      <a:pt x="11168044" y="1621315"/>
                    </a:cubicBezTo>
                    <a:cubicBezTo>
                      <a:pt x="11168044" y="1621315"/>
                      <a:pt x="11168044" y="1621315"/>
                      <a:pt x="11467354" y="1621315"/>
                    </a:cubicBezTo>
                    <a:cubicBezTo>
                      <a:pt x="11467354" y="1621315"/>
                      <a:pt x="11467354" y="1621315"/>
                      <a:pt x="11467354" y="1114324"/>
                    </a:cubicBezTo>
                    <a:cubicBezTo>
                      <a:pt x="11467354" y="1114324"/>
                      <a:pt x="11467354" y="1114324"/>
                      <a:pt x="11871686" y="1114324"/>
                    </a:cubicBezTo>
                    <a:cubicBezTo>
                      <a:pt x="11871686" y="1114324"/>
                      <a:pt x="11871686" y="1114324"/>
                      <a:pt x="11871686" y="348556"/>
                    </a:cubicBezTo>
                    <a:cubicBezTo>
                      <a:pt x="11871686" y="348556"/>
                      <a:pt x="11871686" y="348556"/>
                      <a:pt x="12192000" y="348556"/>
                    </a:cubicBezTo>
                    <a:cubicBezTo>
                      <a:pt x="12192000" y="348556"/>
                      <a:pt x="12192000" y="348556"/>
                      <a:pt x="12192000" y="1754103"/>
                    </a:cubicBezTo>
                    <a:lnTo>
                      <a:pt x="12192000" y="1896676"/>
                    </a:lnTo>
                    <a:lnTo>
                      <a:pt x="12192148" y="1896676"/>
                    </a:lnTo>
                    <a:lnTo>
                      <a:pt x="12192148" y="1941773"/>
                    </a:lnTo>
                    <a:lnTo>
                      <a:pt x="0" y="1941773"/>
                    </a:lnTo>
                    <a:lnTo>
                      <a:pt x="0" y="1896676"/>
                    </a:lnTo>
                    <a:lnTo>
                      <a:pt x="0" y="1573784"/>
                    </a:lnTo>
                    <a:lnTo>
                      <a:pt x="112847" y="1573784"/>
                    </a:lnTo>
                    <a:cubicBezTo>
                      <a:pt x="165111" y="1573784"/>
                      <a:pt x="224842" y="1573784"/>
                      <a:pt x="293106" y="1573784"/>
                    </a:cubicBezTo>
                    <a:cubicBezTo>
                      <a:pt x="293106" y="1573784"/>
                      <a:pt x="293106" y="1573784"/>
                      <a:pt x="293106" y="411930"/>
                    </a:cubicBezTo>
                    <a:cubicBezTo>
                      <a:pt x="293106" y="411930"/>
                      <a:pt x="293106" y="411930"/>
                      <a:pt x="655428" y="411930"/>
                    </a:cubicBezTo>
                    <a:cubicBezTo>
                      <a:pt x="655428" y="411930"/>
                      <a:pt x="655428" y="411930"/>
                      <a:pt x="655428" y="1373100"/>
                    </a:cubicBezTo>
                    <a:cubicBezTo>
                      <a:pt x="676433" y="1315008"/>
                      <a:pt x="734194" y="1188260"/>
                      <a:pt x="791956" y="1188260"/>
                    </a:cubicBezTo>
                    <a:cubicBezTo>
                      <a:pt x="875973" y="1188260"/>
                      <a:pt x="954739" y="1399506"/>
                      <a:pt x="954739" y="1399506"/>
                    </a:cubicBezTo>
                    <a:cubicBezTo>
                      <a:pt x="954739" y="1399506"/>
                      <a:pt x="1023002" y="1188260"/>
                      <a:pt x="1101768" y="1188260"/>
                    </a:cubicBezTo>
                    <a:cubicBezTo>
                      <a:pt x="1180534" y="1188260"/>
                      <a:pt x="1264551" y="1399506"/>
                      <a:pt x="1264551" y="1399506"/>
                    </a:cubicBezTo>
                    <a:cubicBezTo>
                      <a:pt x="1264551" y="1399506"/>
                      <a:pt x="1332815" y="1188260"/>
                      <a:pt x="1411580" y="1188260"/>
                    </a:cubicBezTo>
                    <a:cubicBezTo>
                      <a:pt x="1490347" y="1188260"/>
                      <a:pt x="1574363" y="1399506"/>
                      <a:pt x="1574363" y="1399506"/>
                    </a:cubicBezTo>
                    <a:cubicBezTo>
                      <a:pt x="1574363" y="1399506"/>
                      <a:pt x="1574363" y="1399506"/>
                      <a:pt x="1574363" y="1447036"/>
                    </a:cubicBezTo>
                    <a:cubicBezTo>
                      <a:pt x="1574363" y="1447036"/>
                      <a:pt x="1574363" y="1447036"/>
                      <a:pt x="1721393" y="1447036"/>
                    </a:cubicBezTo>
                    <a:cubicBezTo>
                      <a:pt x="1721393" y="1447036"/>
                      <a:pt x="1721393" y="1447036"/>
                      <a:pt x="1721393" y="1299164"/>
                    </a:cubicBezTo>
                    <a:cubicBezTo>
                      <a:pt x="1616372" y="1278040"/>
                      <a:pt x="1537606" y="1182979"/>
                      <a:pt x="1537606" y="1072074"/>
                    </a:cubicBezTo>
                    <a:cubicBezTo>
                      <a:pt x="1537606" y="961170"/>
                      <a:pt x="1616372" y="866110"/>
                      <a:pt x="1721393" y="844985"/>
                    </a:cubicBezTo>
                    <a:cubicBezTo>
                      <a:pt x="1721393" y="844985"/>
                      <a:pt x="1721393" y="844985"/>
                      <a:pt x="1721393" y="586208"/>
                    </a:cubicBezTo>
                    <a:cubicBezTo>
                      <a:pt x="1721393" y="586208"/>
                      <a:pt x="1721393" y="586208"/>
                      <a:pt x="1815912" y="586208"/>
                    </a:cubicBezTo>
                    <a:cubicBezTo>
                      <a:pt x="1815912" y="586208"/>
                      <a:pt x="1815912" y="586208"/>
                      <a:pt x="1815912" y="844985"/>
                    </a:cubicBezTo>
                    <a:cubicBezTo>
                      <a:pt x="1920933" y="866110"/>
                      <a:pt x="1999699" y="961170"/>
                      <a:pt x="1999699" y="1072074"/>
                    </a:cubicBezTo>
                    <a:cubicBezTo>
                      <a:pt x="1999699" y="1188260"/>
                      <a:pt x="1920933" y="1278040"/>
                      <a:pt x="1815912" y="1299164"/>
                    </a:cubicBezTo>
                    <a:cubicBezTo>
                      <a:pt x="1815912" y="1299164"/>
                      <a:pt x="1815912" y="1299164"/>
                      <a:pt x="1815912" y="1447036"/>
                    </a:cubicBezTo>
                    <a:cubicBezTo>
                      <a:pt x="1815912" y="1447036"/>
                      <a:pt x="1815912" y="1447036"/>
                      <a:pt x="1941937" y="1447036"/>
                    </a:cubicBezTo>
                    <a:cubicBezTo>
                      <a:pt x="1941937" y="1447036"/>
                      <a:pt x="1941937" y="1447036"/>
                      <a:pt x="1941937" y="1293883"/>
                    </a:cubicBezTo>
                    <a:cubicBezTo>
                      <a:pt x="1941937" y="1293883"/>
                      <a:pt x="1941937" y="1293883"/>
                      <a:pt x="2099469" y="1293883"/>
                    </a:cubicBezTo>
                    <a:cubicBezTo>
                      <a:pt x="2099469" y="1293883"/>
                      <a:pt x="2099469" y="1293883"/>
                      <a:pt x="2099469" y="1093199"/>
                    </a:cubicBezTo>
                    <a:cubicBezTo>
                      <a:pt x="2099469" y="1093199"/>
                      <a:pt x="2099469" y="1093199"/>
                      <a:pt x="2440788" y="1093199"/>
                    </a:cubicBezTo>
                    <a:cubicBezTo>
                      <a:pt x="2440788" y="1093199"/>
                      <a:pt x="2440788" y="1093199"/>
                      <a:pt x="2440788" y="517553"/>
                    </a:cubicBezTo>
                    <a:cubicBezTo>
                      <a:pt x="2440788" y="517553"/>
                      <a:pt x="2440788" y="517553"/>
                      <a:pt x="2897630" y="517553"/>
                    </a:cubicBezTo>
                    <a:cubicBezTo>
                      <a:pt x="2897630" y="517553"/>
                      <a:pt x="2897630" y="517553"/>
                      <a:pt x="2897630" y="1103761"/>
                    </a:cubicBezTo>
                    <a:cubicBezTo>
                      <a:pt x="2897630" y="1103761"/>
                      <a:pt x="2897630" y="1103761"/>
                      <a:pt x="3364974" y="1103761"/>
                    </a:cubicBezTo>
                    <a:cubicBezTo>
                      <a:pt x="3364974" y="1103761"/>
                      <a:pt x="3364974" y="1103761"/>
                      <a:pt x="3364974" y="739362"/>
                    </a:cubicBezTo>
                    <a:cubicBezTo>
                      <a:pt x="3364974" y="739362"/>
                      <a:pt x="3364974" y="739362"/>
                      <a:pt x="3879577" y="739362"/>
                    </a:cubicBezTo>
                    <a:cubicBezTo>
                      <a:pt x="3879577" y="739362"/>
                      <a:pt x="3879577" y="739362"/>
                      <a:pt x="3879577" y="1093199"/>
                    </a:cubicBezTo>
                    <a:cubicBezTo>
                      <a:pt x="3879577" y="1093199"/>
                      <a:pt x="3879577" y="1093199"/>
                      <a:pt x="4268157" y="1093199"/>
                    </a:cubicBezTo>
                    <a:cubicBezTo>
                      <a:pt x="4268157" y="1093199"/>
                      <a:pt x="4268157" y="1093199"/>
                      <a:pt x="4268157" y="924202"/>
                    </a:cubicBezTo>
                    <a:cubicBezTo>
                      <a:pt x="4268157" y="924202"/>
                      <a:pt x="4268157" y="924202"/>
                      <a:pt x="4530710" y="929483"/>
                    </a:cubicBezTo>
                    <a:cubicBezTo>
                      <a:pt x="4530710" y="929483"/>
                      <a:pt x="4530710" y="929483"/>
                      <a:pt x="4530710" y="781611"/>
                    </a:cubicBezTo>
                    <a:cubicBezTo>
                      <a:pt x="4530710" y="781611"/>
                      <a:pt x="4530710" y="781611"/>
                      <a:pt x="4798513" y="781611"/>
                    </a:cubicBezTo>
                    <a:cubicBezTo>
                      <a:pt x="4798513" y="781611"/>
                      <a:pt x="4798513" y="781611"/>
                      <a:pt x="4798513" y="918921"/>
                    </a:cubicBezTo>
                    <a:cubicBezTo>
                      <a:pt x="4798513" y="918921"/>
                      <a:pt x="4798513" y="918921"/>
                      <a:pt x="5055815" y="918921"/>
                    </a:cubicBezTo>
                    <a:cubicBezTo>
                      <a:pt x="5055815" y="918921"/>
                      <a:pt x="5055815" y="918921"/>
                      <a:pt x="5055815" y="765768"/>
                    </a:cubicBezTo>
                    <a:cubicBezTo>
                      <a:pt x="5055815" y="765768"/>
                      <a:pt x="5055815" y="765768"/>
                      <a:pt x="5307865" y="771049"/>
                    </a:cubicBezTo>
                    <a:cubicBezTo>
                      <a:pt x="5307865" y="771049"/>
                      <a:pt x="5307865" y="771049"/>
                      <a:pt x="530786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CB777D76-4194-48A4-973D-2715DCF64D3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1297027" y="5437014"/>
                <a:ext cx="873128" cy="470270"/>
              </a:xfrm>
              <a:custGeom>
                <a:avLst/>
                <a:gdLst>
                  <a:gd name="connsiteX0" fmla="*/ 651947 w 873128"/>
                  <a:gd name="connsiteY0" fmla="*/ 0 h 470270"/>
                  <a:gd name="connsiteX1" fmla="*/ 694592 w 873128"/>
                  <a:gd name="connsiteY1" fmla="*/ 13081 h 470270"/>
                  <a:gd name="connsiteX2" fmla="*/ 702118 w 873128"/>
                  <a:gd name="connsiteY2" fmla="*/ 20929 h 470270"/>
                  <a:gd name="connsiteX3" fmla="*/ 702118 w 873128"/>
                  <a:gd name="connsiteY3" fmla="*/ 371496 h 470270"/>
                  <a:gd name="connsiteX4" fmla="*/ 719678 w 873128"/>
                  <a:gd name="connsiteY4" fmla="*/ 371496 h 470270"/>
                  <a:gd name="connsiteX5" fmla="*/ 719678 w 873128"/>
                  <a:gd name="connsiteY5" fmla="*/ 230223 h 470270"/>
                  <a:gd name="connsiteX6" fmla="*/ 734729 w 873128"/>
                  <a:gd name="connsiteY6" fmla="*/ 230223 h 470270"/>
                  <a:gd name="connsiteX7" fmla="*/ 734729 w 873128"/>
                  <a:gd name="connsiteY7" fmla="*/ 217142 h 470270"/>
                  <a:gd name="connsiteX8" fmla="*/ 749780 w 873128"/>
                  <a:gd name="connsiteY8" fmla="*/ 209294 h 470270"/>
                  <a:gd name="connsiteX9" fmla="*/ 762322 w 873128"/>
                  <a:gd name="connsiteY9" fmla="*/ 209294 h 470270"/>
                  <a:gd name="connsiteX10" fmla="*/ 762322 w 873128"/>
                  <a:gd name="connsiteY10" fmla="*/ 196214 h 470270"/>
                  <a:gd name="connsiteX11" fmla="*/ 772356 w 873128"/>
                  <a:gd name="connsiteY11" fmla="*/ 188365 h 470270"/>
                  <a:gd name="connsiteX12" fmla="*/ 797443 w 873128"/>
                  <a:gd name="connsiteY12" fmla="*/ 188365 h 470270"/>
                  <a:gd name="connsiteX13" fmla="*/ 797443 w 873128"/>
                  <a:gd name="connsiteY13" fmla="*/ 230223 h 470270"/>
                  <a:gd name="connsiteX14" fmla="*/ 850122 w 873128"/>
                  <a:gd name="connsiteY14" fmla="*/ 230223 h 470270"/>
                  <a:gd name="connsiteX15" fmla="*/ 850122 w 873128"/>
                  <a:gd name="connsiteY15" fmla="*/ 376729 h 470270"/>
                  <a:gd name="connsiteX16" fmla="*/ 870190 w 873128"/>
                  <a:gd name="connsiteY16" fmla="*/ 376729 h 470270"/>
                  <a:gd name="connsiteX17" fmla="*/ 873128 w 873128"/>
                  <a:gd name="connsiteY17" fmla="*/ 375580 h 470270"/>
                  <a:gd name="connsiteX18" fmla="*/ 873128 w 873128"/>
                  <a:gd name="connsiteY18" fmla="*/ 470270 h 470270"/>
                  <a:gd name="connsiteX19" fmla="*/ 0 w 873128"/>
                  <a:gd name="connsiteY19" fmla="*/ 470270 h 470270"/>
                  <a:gd name="connsiteX20" fmla="*/ 47325 w 873128"/>
                  <a:gd name="connsiteY20" fmla="*/ 388300 h 470270"/>
                  <a:gd name="connsiteX21" fmla="*/ 92542 w 873128"/>
                  <a:gd name="connsiteY21" fmla="*/ 384577 h 470270"/>
                  <a:gd name="connsiteX22" fmla="*/ 92542 w 873128"/>
                  <a:gd name="connsiteY22" fmla="*/ 347950 h 470270"/>
                  <a:gd name="connsiteX23" fmla="*/ 142713 w 873128"/>
                  <a:gd name="connsiteY23" fmla="*/ 347950 h 470270"/>
                  <a:gd name="connsiteX24" fmla="*/ 142713 w 873128"/>
                  <a:gd name="connsiteY24" fmla="*/ 327022 h 470270"/>
                  <a:gd name="connsiteX25" fmla="*/ 248072 w 873128"/>
                  <a:gd name="connsiteY25" fmla="*/ 327022 h 470270"/>
                  <a:gd name="connsiteX26" fmla="*/ 248072 w 873128"/>
                  <a:gd name="connsiteY26" fmla="*/ 340102 h 470270"/>
                  <a:gd name="connsiteX27" fmla="*/ 315802 w 873128"/>
                  <a:gd name="connsiteY27" fmla="*/ 340102 h 470270"/>
                  <a:gd name="connsiteX28" fmla="*/ 315802 w 873128"/>
                  <a:gd name="connsiteY28" fmla="*/ 347950 h 470270"/>
                  <a:gd name="connsiteX29" fmla="*/ 335870 w 873128"/>
                  <a:gd name="connsiteY29" fmla="*/ 347950 h 470270"/>
                  <a:gd name="connsiteX30" fmla="*/ 335870 w 873128"/>
                  <a:gd name="connsiteY30" fmla="*/ 355799 h 470270"/>
                  <a:gd name="connsiteX31" fmla="*/ 353430 w 873128"/>
                  <a:gd name="connsiteY31" fmla="*/ 355799 h 470270"/>
                  <a:gd name="connsiteX32" fmla="*/ 353430 w 873128"/>
                  <a:gd name="connsiteY32" fmla="*/ 238072 h 470270"/>
                  <a:gd name="connsiteX33" fmla="*/ 406110 w 873128"/>
                  <a:gd name="connsiteY33" fmla="*/ 222375 h 470270"/>
                  <a:gd name="connsiteX34" fmla="*/ 503943 w 873128"/>
                  <a:gd name="connsiteY34" fmla="*/ 222375 h 470270"/>
                  <a:gd name="connsiteX35" fmla="*/ 503943 w 873128"/>
                  <a:gd name="connsiteY35" fmla="*/ 34011 h 470270"/>
                  <a:gd name="connsiteX36" fmla="*/ 531537 w 873128"/>
                  <a:gd name="connsiteY36" fmla="*/ 20929 h 470270"/>
                  <a:gd name="connsiteX37" fmla="*/ 651947 w 873128"/>
                  <a:gd name="connsiteY37" fmla="*/ 0 h 47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873128" h="470270">
                    <a:moveTo>
                      <a:pt x="651947" y="0"/>
                    </a:moveTo>
                    <a:cubicBezTo>
                      <a:pt x="666999" y="5232"/>
                      <a:pt x="679541" y="10465"/>
                      <a:pt x="694592" y="13081"/>
                    </a:cubicBezTo>
                    <a:cubicBezTo>
                      <a:pt x="697101" y="15697"/>
                      <a:pt x="699609" y="18314"/>
                      <a:pt x="702118" y="20929"/>
                    </a:cubicBezTo>
                    <a:cubicBezTo>
                      <a:pt x="702118" y="138657"/>
                      <a:pt x="702118" y="256385"/>
                      <a:pt x="702118" y="371496"/>
                    </a:cubicBezTo>
                    <a:cubicBezTo>
                      <a:pt x="707135" y="371496"/>
                      <a:pt x="712152" y="371496"/>
                      <a:pt x="719678" y="371496"/>
                    </a:cubicBezTo>
                    <a:cubicBezTo>
                      <a:pt x="719678" y="324406"/>
                      <a:pt x="719678" y="277315"/>
                      <a:pt x="719678" y="230223"/>
                    </a:cubicBezTo>
                    <a:cubicBezTo>
                      <a:pt x="724695" y="230223"/>
                      <a:pt x="729712" y="230223"/>
                      <a:pt x="734729" y="230223"/>
                    </a:cubicBezTo>
                    <a:cubicBezTo>
                      <a:pt x="734729" y="224991"/>
                      <a:pt x="734729" y="222375"/>
                      <a:pt x="734729" y="217142"/>
                    </a:cubicBezTo>
                    <a:cubicBezTo>
                      <a:pt x="739746" y="214526"/>
                      <a:pt x="744763" y="211911"/>
                      <a:pt x="749780" y="209294"/>
                    </a:cubicBezTo>
                    <a:lnTo>
                      <a:pt x="762322" y="209294"/>
                    </a:lnTo>
                    <a:cubicBezTo>
                      <a:pt x="762322" y="204062"/>
                      <a:pt x="762322" y="201445"/>
                      <a:pt x="762322" y="196214"/>
                    </a:cubicBezTo>
                    <a:cubicBezTo>
                      <a:pt x="764831" y="193597"/>
                      <a:pt x="769848" y="190980"/>
                      <a:pt x="772356" y="188365"/>
                    </a:cubicBezTo>
                    <a:cubicBezTo>
                      <a:pt x="779883" y="188365"/>
                      <a:pt x="789917" y="188365"/>
                      <a:pt x="797443" y="188365"/>
                    </a:cubicBezTo>
                    <a:cubicBezTo>
                      <a:pt x="797443" y="201445"/>
                      <a:pt x="797443" y="217142"/>
                      <a:pt x="797443" y="230223"/>
                    </a:cubicBezTo>
                    <a:cubicBezTo>
                      <a:pt x="815003" y="230223"/>
                      <a:pt x="832563" y="230223"/>
                      <a:pt x="850122" y="230223"/>
                    </a:cubicBezTo>
                    <a:cubicBezTo>
                      <a:pt x="850122" y="279931"/>
                      <a:pt x="850122" y="327022"/>
                      <a:pt x="850122" y="376729"/>
                    </a:cubicBezTo>
                    <a:cubicBezTo>
                      <a:pt x="857648" y="376729"/>
                      <a:pt x="865174" y="376729"/>
                      <a:pt x="870190" y="376729"/>
                    </a:cubicBezTo>
                    <a:lnTo>
                      <a:pt x="873128" y="375580"/>
                    </a:lnTo>
                    <a:lnTo>
                      <a:pt x="873128" y="470270"/>
                    </a:lnTo>
                    <a:lnTo>
                      <a:pt x="0" y="470270"/>
                    </a:lnTo>
                    <a:lnTo>
                      <a:pt x="47325" y="388300"/>
                    </a:lnTo>
                    <a:cubicBezTo>
                      <a:pt x="62189" y="387058"/>
                      <a:pt x="77084" y="385817"/>
                      <a:pt x="92542" y="384577"/>
                    </a:cubicBezTo>
                    <a:cubicBezTo>
                      <a:pt x="92542" y="371496"/>
                      <a:pt x="92542" y="361032"/>
                      <a:pt x="92542" y="347950"/>
                    </a:cubicBezTo>
                    <a:cubicBezTo>
                      <a:pt x="110102" y="347950"/>
                      <a:pt x="127661" y="347950"/>
                      <a:pt x="142713" y="347950"/>
                    </a:cubicBezTo>
                    <a:cubicBezTo>
                      <a:pt x="142713" y="340102"/>
                      <a:pt x="142713" y="334870"/>
                      <a:pt x="142713" y="327022"/>
                    </a:cubicBezTo>
                    <a:cubicBezTo>
                      <a:pt x="177833" y="327022"/>
                      <a:pt x="212952" y="327022"/>
                      <a:pt x="248072" y="327022"/>
                    </a:cubicBezTo>
                    <a:cubicBezTo>
                      <a:pt x="248072" y="332253"/>
                      <a:pt x="248072" y="334870"/>
                      <a:pt x="248072" y="340102"/>
                    </a:cubicBezTo>
                    <a:cubicBezTo>
                      <a:pt x="270649" y="340102"/>
                      <a:pt x="293225" y="340102"/>
                      <a:pt x="315802" y="340102"/>
                    </a:cubicBezTo>
                    <a:cubicBezTo>
                      <a:pt x="315802" y="342719"/>
                      <a:pt x="315802" y="345335"/>
                      <a:pt x="315802" y="347950"/>
                    </a:cubicBezTo>
                    <a:cubicBezTo>
                      <a:pt x="320820" y="347950"/>
                      <a:pt x="328345" y="347950"/>
                      <a:pt x="335870" y="347950"/>
                    </a:cubicBezTo>
                    <a:cubicBezTo>
                      <a:pt x="335870" y="350567"/>
                      <a:pt x="335870" y="353184"/>
                      <a:pt x="335870" y="355799"/>
                    </a:cubicBezTo>
                    <a:cubicBezTo>
                      <a:pt x="340888" y="355799"/>
                      <a:pt x="348413" y="355799"/>
                      <a:pt x="353430" y="355799"/>
                    </a:cubicBezTo>
                    <a:cubicBezTo>
                      <a:pt x="353430" y="316558"/>
                      <a:pt x="353430" y="277315"/>
                      <a:pt x="353430" y="238072"/>
                    </a:cubicBezTo>
                    <a:cubicBezTo>
                      <a:pt x="370990" y="232840"/>
                      <a:pt x="388551" y="227608"/>
                      <a:pt x="406110" y="222375"/>
                    </a:cubicBezTo>
                    <a:cubicBezTo>
                      <a:pt x="438722" y="222375"/>
                      <a:pt x="471332" y="222375"/>
                      <a:pt x="503943" y="222375"/>
                    </a:cubicBezTo>
                    <a:cubicBezTo>
                      <a:pt x="503943" y="159587"/>
                      <a:pt x="503943" y="96798"/>
                      <a:pt x="503943" y="34011"/>
                    </a:cubicBezTo>
                    <a:cubicBezTo>
                      <a:pt x="511469" y="28778"/>
                      <a:pt x="521503" y="26163"/>
                      <a:pt x="531537" y="20929"/>
                    </a:cubicBezTo>
                    <a:cubicBezTo>
                      <a:pt x="571673" y="15697"/>
                      <a:pt x="611811" y="7849"/>
                      <a:pt x="6519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70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2F425CE8-B4C6-4829-B772-893241422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0769" y="5371762"/>
                <a:ext cx="1673378" cy="535522"/>
              </a:xfrm>
              <a:custGeom>
                <a:avLst/>
                <a:gdLst>
                  <a:gd name="connsiteX0" fmla="*/ 527275 w 1404080"/>
                  <a:gd name="connsiteY0" fmla="*/ 0 h 449340"/>
                  <a:gd name="connsiteX1" fmla="*/ 569920 w 1404080"/>
                  <a:gd name="connsiteY1" fmla="*/ 0 h 449340"/>
                  <a:gd name="connsiteX2" fmla="*/ 569920 w 1404080"/>
                  <a:gd name="connsiteY2" fmla="*/ 1963 h 449340"/>
                  <a:gd name="connsiteX3" fmla="*/ 569920 w 1404080"/>
                  <a:gd name="connsiteY3" fmla="*/ 15697 h 449340"/>
                  <a:gd name="connsiteX4" fmla="*/ 612566 w 1404080"/>
                  <a:gd name="connsiteY4" fmla="*/ 15697 h 449340"/>
                  <a:gd name="connsiteX5" fmla="*/ 612566 w 1404080"/>
                  <a:gd name="connsiteY5" fmla="*/ 117728 h 449340"/>
                  <a:gd name="connsiteX6" fmla="*/ 614134 w 1404080"/>
                  <a:gd name="connsiteY6" fmla="*/ 117728 h 449340"/>
                  <a:gd name="connsiteX7" fmla="*/ 625109 w 1404080"/>
                  <a:gd name="connsiteY7" fmla="*/ 117728 h 449340"/>
                  <a:gd name="connsiteX8" fmla="*/ 625109 w 1404080"/>
                  <a:gd name="connsiteY8" fmla="*/ 266850 h 449340"/>
                  <a:gd name="connsiteX9" fmla="*/ 627616 w 1404080"/>
                  <a:gd name="connsiteY9" fmla="*/ 266850 h 449340"/>
                  <a:gd name="connsiteX10" fmla="*/ 645177 w 1404080"/>
                  <a:gd name="connsiteY10" fmla="*/ 266850 h 449340"/>
                  <a:gd name="connsiteX11" fmla="*/ 645177 w 1404080"/>
                  <a:gd name="connsiteY11" fmla="*/ 170051 h 449340"/>
                  <a:gd name="connsiteX12" fmla="*/ 646118 w 1404080"/>
                  <a:gd name="connsiteY12" fmla="*/ 169398 h 449340"/>
                  <a:gd name="connsiteX13" fmla="*/ 652702 w 1404080"/>
                  <a:gd name="connsiteY13" fmla="*/ 164820 h 449340"/>
                  <a:gd name="connsiteX14" fmla="*/ 657720 w 1404080"/>
                  <a:gd name="connsiteY14" fmla="*/ 166127 h 449340"/>
                  <a:gd name="connsiteX15" fmla="*/ 657720 w 1404080"/>
                  <a:gd name="connsiteY15" fmla="*/ 175284 h 449340"/>
                  <a:gd name="connsiteX16" fmla="*/ 660227 w 1404080"/>
                  <a:gd name="connsiteY16" fmla="*/ 173976 h 449340"/>
                  <a:gd name="connsiteX17" fmla="*/ 677788 w 1404080"/>
                  <a:gd name="connsiteY17" fmla="*/ 164820 h 449340"/>
                  <a:gd name="connsiteX18" fmla="*/ 679984 w 1404080"/>
                  <a:gd name="connsiteY18" fmla="*/ 164820 h 449340"/>
                  <a:gd name="connsiteX19" fmla="*/ 695348 w 1404080"/>
                  <a:gd name="connsiteY19" fmla="*/ 164820 h 449340"/>
                  <a:gd name="connsiteX20" fmla="*/ 695348 w 1404080"/>
                  <a:gd name="connsiteY20" fmla="*/ 342719 h 449340"/>
                  <a:gd name="connsiteX21" fmla="*/ 730468 w 1404080"/>
                  <a:gd name="connsiteY21" fmla="*/ 347952 h 449340"/>
                  <a:gd name="connsiteX22" fmla="*/ 730468 w 1404080"/>
                  <a:gd name="connsiteY22" fmla="*/ 340104 h 449340"/>
                  <a:gd name="connsiteX23" fmla="*/ 768095 w 1404080"/>
                  <a:gd name="connsiteY23" fmla="*/ 340104 h 449340"/>
                  <a:gd name="connsiteX24" fmla="*/ 768095 w 1404080"/>
                  <a:gd name="connsiteY24" fmla="*/ 306093 h 449340"/>
                  <a:gd name="connsiteX25" fmla="*/ 778129 w 1404080"/>
                  <a:gd name="connsiteY25" fmla="*/ 306093 h 449340"/>
                  <a:gd name="connsiteX26" fmla="*/ 778129 w 1404080"/>
                  <a:gd name="connsiteY26" fmla="*/ 261618 h 449340"/>
                  <a:gd name="connsiteX27" fmla="*/ 785656 w 1404080"/>
                  <a:gd name="connsiteY27" fmla="*/ 261618 h 449340"/>
                  <a:gd name="connsiteX28" fmla="*/ 785656 w 1404080"/>
                  <a:gd name="connsiteY28" fmla="*/ 217143 h 449340"/>
                  <a:gd name="connsiteX29" fmla="*/ 803216 w 1404080"/>
                  <a:gd name="connsiteY29" fmla="*/ 217143 h 449340"/>
                  <a:gd name="connsiteX30" fmla="*/ 858402 w 1404080"/>
                  <a:gd name="connsiteY30" fmla="*/ 193597 h 449340"/>
                  <a:gd name="connsiteX31" fmla="*/ 860911 w 1404080"/>
                  <a:gd name="connsiteY31" fmla="*/ 170051 h 449340"/>
                  <a:gd name="connsiteX32" fmla="*/ 865929 w 1404080"/>
                  <a:gd name="connsiteY32" fmla="*/ 193597 h 449340"/>
                  <a:gd name="connsiteX33" fmla="*/ 923625 w 1404080"/>
                  <a:gd name="connsiteY33" fmla="*/ 224991 h 449340"/>
                  <a:gd name="connsiteX34" fmla="*/ 923625 w 1404080"/>
                  <a:gd name="connsiteY34" fmla="*/ 219760 h 449340"/>
                  <a:gd name="connsiteX35" fmla="*/ 938677 w 1404080"/>
                  <a:gd name="connsiteY35" fmla="*/ 219760 h 449340"/>
                  <a:gd name="connsiteX36" fmla="*/ 938677 w 1404080"/>
                  <a:gd name="connsiteY36" fmla="*/ 261618 h 449340"/>
                  <a:gd name="connsiteX37" fmla="*/ 946202 w 1404080"/>
                  <a:gd name="connsiteY37" fmla="*/ 261618 h 449340"/>
                  <a:gd name="connsiteX38" fmla="*/ 946202 w 1404080"/>
                  <a:gd name="connsiteY38" fmla="*/ 311325 h 449340"/>
                  <a:gd name="connsiteX39" fmla="*/ 953729 w 1404080"/>
                  <a:gd name="connsiteY39" fmla="*/ 311325 h 449340"/>
                  <a:gd name="connsiteX40" fmla="*/ 953729 w 1404080"/>
                  <a:gd name="connsiteY40" fmla="*/ 334871 h 449340"/>
                  <a:gd name="connsiteX41" fmla="*/ 968779 w 1404080"/>
                  <a:gd name="connsiteY41" fmla="*/ 334871 h 449340"/>
                  <a:gd name="connsiteX42" fmla="*/ 968779 w 1404080"/>
                  <a:gd name="connsiteY42" fmla="*/ 371497 h 449340"/>
                  <a:gd name="connsiteX43" fmla="*/ 1064103 w 1404080"/>
                  <a:gd name="connsiteY43" fmla="*/ 363648 h 449340"/>
                  <a:gd name="connsiteX44" fmla="*/ 1064103 w 1404080"/>
                  <a:gd name="connsiteY44" fmla="*/ 327022 h 449340"/>
                  <a:gd name="connsiteX45" fmla="*/ 1114275 w 1404080"/>
                  <a:gd name="connsiteY45" fmla="*/ 327022 h 449340"/>
                  <a:gd name="connsiteX46" fmla="*/ 1114275 w 1404080"/>
                  <a:gd name="connsiteY46" fmla="*/ 306093 h 449340"/>
                  <a:gd name="connsiteX47" fmla="*/ 1219634 w 1404080"/>
                  <a:gd name="connsiteY47" fmla="*/ 306093 h 449340"/>
                  <a:gd name="connsiteX48" fmla="*/ 1219634 w 1404080"/>
                  <a:gd name="connsiteY48" fmla="*/ 319174 h 449340"/>
                  <a:gd name="connsiteX49" fmla="*/ 1287364 w 1404080"/>
                  <a:gd name="connsiteY49" fmla="*/ 319174 h 449340"/>
                  <a:gd name="connsiteX50" fmla="*/ 1287364 w 1404080"/>
                  <a:gd name="connsiteY50" fmla="*/ 327022 h 449340"/>
                  <a:gd name="connsiteX51" fmla="*/ 1307432 w 1404080"/>
                  <a:gd name="connsiteY51" fmla="*/ 327022 h 449340"/>
                  <a:gd name="connsiteX52" fmla="*/ 1307432 w 1404080"/>
                  <a:gd name="connsiteY52" fmla="*/ 334871 h 449340"/>
                  <a:gd name="connsiteX53" fmla="*/ 1324991 w 1404080"/>
                  <a:gd name="connsiteY53" fmla="*/ 334871 h 449340"/>
                  <a:gd name="connsiteX54" fmla="*/ 1324991 w 1404080"/>
                  <a:gd name="connsiteY54" fmla="*/ 312354 h 449340"/>
                  <a:gd name="connsiteX55" fmla="*/ 1404080 w 1404080"/>
                  <a:gd name="connsiteY55" fmla="*/ 449340 h 449340"/>
                  <a:gd name="connsiteX56" fmla="*/ 0 w 1404080"/>
                  <a:gd name="connsiteY56" fmla="*/ 449340 h 449340"/>
                  <a:gd name="connsiteX57" fmla="*/ 0 w 1404080"/>
                  <a:gd name="connsiteY57" fmla="*/ 387854 h 449340"/>
                  <a:gd name="connsiteX58" fmla="*/ 5498 w 1404080"/>
                  <a:gd name="connsiteY58" fmla="*/ 384578 h 449340"/>
                  <a:gd name="connsiteX59" fmla="*/ 5498 w 1404080"/>
                  <a:gd name="connsiteY59" fmla="*/ 361033 h 449340"/>
                  <a:gd name="connsiteX60" fmla="*/ 482 w 1404080"/>
                  <a:gd name="connsiteY60" fmla="*/ 334871 h 449340"/>
                  <a:gd name="connsiteX61" fmla="*/ 1734 w 1404080"/>
                  <a:gd name="connsiteY61" fmla="*/ 334871 h 449340"/>
                  <a:gd name="connsiteX62" fmla="*/ 10516 w 1404080"/>
                  <a:gd name="connsiteY62" fmla="*/ 334871 h 449340"/>
                  <a:gd name="connsiteX63" fmla="*/ 33093 w 1404080"/>
                  <a:gd name="connsiteY63" fmla="*/ 332255 h 449340"/>
                  <a:gd name="connsiteX64" fmla="*/ 33093 w 1404080"/>
                  <a:gd name="connsiteY64" fmla="*/ 330946 h 449340"/>
                  <a:gd name="connsiteX65" fmla="*/ 33093 w 1404080"/>
                  <a:gd name="connsiteY65" fmla="*/ 321790 h 449340"/>
                  <a:gd name="connsiteX66" fmla="*/ 34974 w 1404080"/>
                  <a:gd name="connsiteY66" fmla="*/ 321790 h 449340"/>
                  <a:gd name="connsiteX67" fmla="*/ 48143 w 1404080"/>
                  <a:gd name="connsiteY67" fmla="*/ 321790 h 449340"/>
                  <a:gd name="connsiteX68" fmla="*/ 48143 w 1404080"/>
                  <a:gd name="connsiteY68" fmla="*/ 190982 h 449340"/>
                  <a:gd name="connsiteX69" fmla="*/ 49398 w 1404080"/>
                  <a:gd name="connsiteY69" fmla="*/ 190982 h 449340"/>
                  <a:gd name="connsiteX70" fmla="*/ 58177 w 1404080"/>
                  <a:gd name="connsiteY70" fmla="*/ 190982 h 449340"/>
                  <a:gd name="connsiteX71" fmla="*/ 58177 w 1404080"/>
                  <a:gd name="connsiteY71" fmla="*/ 188365 h 449340"/>
                  <a:gd name="connsiteX72" fmla="*/ 58177 w 1404080"/>
                  <a:gd name="connsiteY72" fmla="*/ 170051 h 449340"/>
                  <a:gd name="connsiteX73" fmla="*/ 60686 w 1404080"/>
                  <a:gd name="connsiteY73" fmla="*/ 117728 h 449340"/>
                  <a:gd name="connsiteX74" fmla="*/ 61941 w 1404080"/>
                  <a:gd name="connsiteY74" fmla="*/ 117728 h 449340"/>
                  <a:gd name="connsiteX75" fmla="*/ 70720 w 1404080"/>
                  <a:gd name="connsiteY75" fmla="*/ 117728 h 449340"/>
                  <a:gd name="connsiteX76" fmla="*/ 70720 w 1404080"/>
                  <a:gd name="connsiteY76" fmla="*/ 119037 h 449340"/>
                  <a:gd name="connsiteX77" fmla="*/ 70720 w 1404080"/>
                  <a:gd name="connsiteY77" fmla="*/ 128193 h 449340"/>
                  <a:gd name="connsiteX78" fmla="*/ 75737 w 1404080"/>
                  <a:gd name="connsiteY78" fmla="*/ 125577 h 449340"/>
                  <a:gd name="connsiteX79" fmla="*/ 75737 w 1404080"/>
                  <a:gd name="connsiteY79" fmla="*/ 107264 h 449340"/>
                  <a:gd name="connsiteX80" fmla="*/ 77305 w 1404080"/>
                  <a:gd name="connsiteY80" fmla="*/ 106610 h 449340"/>
                  <a:gd name="connsiteX81" fmla="*/ 88280 w 1404080"/>
                  <a:gd name="connsiteY81" fmla="*/ 102032 h 449340"/>
                  <a:gd name="connsiteX82" fmla="*/ 89534 w 1404080"/>
                  <a:gd name="connsiteY82" fmla="*/ 102686 h 449340"/>
                  <a:gd name="connsiteX83" fmla="*/ 98314 w 1404080"/>
                  <a:gd name="connsiteY83" fmla="*/ 107264 h 449340"/>
                  <a:gd name="connsiteX84" fmla="*/ 100195 w 1404080"/>
                  <a:gd name="connsiteY84" fmla="*/ 107264 h 449340"/>
                  <a:gd name="connsiteX85" fmla="*/ 113366 w 1404080"/>
                  <a:gd name="connsiteY85" fmla="*/ 107264 h 449340"/>
                  <a:gd name="connsiteX86" fmla="*/ 113366 w 1404080"/>
                  <a:gd name="connsiteY86" fmla="*/ 73253 h 449340"/>
                  <a:gd name="connsiteX87" fmla="*/ 114620 w 1404080"/>
                  <a:gd name="connsiteY87" fmla="*/ 73253 h 449340"/>
                  <a:gd name="connsiteX88" fmla="*/ 123398 w 1404080"/>
                  <a:gd name="connsiteY88" fmla="*/ 73253 h 449340"/>
                  <a:gd name="connsiteX89" fmla="*/ 124966 w 1404080"/>
                  <a:gd name="connsiteY89" fmla="*/ 78486 h 449340"/>
                  <a:gd name="connsiteX90" fmla="*/ 135943 w 1404080"/>
                  <a:gd name="connsiteY90" fmla="*/ 78486 h 449340"/>
                  <a:gd name="connsiteX91" fmla="*/ 137197 w 1404080"/>
                  <a:gd name="connsiteY91" fmla="*/ 73253 h 449340"/>
                  <a:gd name="connsiteX92" fmla="*/ 145977 w 1404080"/>
                  <a:gd name="connsiteY92" fmla="*/ 73253 h 449340"/>
                  <a:gd name="connsiteX93" fmla="*/ 145977 w 1404080"/>
                  <a:gd name="connsiteY93" fmla="*/ 112496 h 449340"/>
                  <a:gd name="connsiteX94" fmla="*/ 147545 w 1404080"/>
                  <a:gd name="connsiteY94" fmla="*/ 113804 h 449340"/>
                  <a:gd name="connsiteX95" fmla="*/ 158520 w 1404080"/>
                  <a:gd name="connsiteY95" fmla="*/ 122961 h 449340"/>
                  <a:gd name="connsiteX96" fmla="*/ 183605 w 1404080"/>
                  <a:gd name="connsiteY96" fmla="*/ 130810 h 449340"/>
                  <a:gd name="connsiteX97" fmla="*/ 183605 w 1404080"/>
                  <a:gd name="connsiteY97" fmla="*/ 129174 h 449340"/>
                  <a:gd name="connsiteX98" fmla="*/ 183605 w 1404080"/>
                  <a:gd name="connsiteY98" fmla="*/ 117728 h 449340"/>
                  <a:gd name="connsiteX99" fmla="*/ 216216 w 1404080"/>
                  <a:gd name="connsiteY99" fmla="*/ 107264 h 449340"/>
                  <a:gd name="connsiteX100" fmla="*/ 216216 w 1404080"/>
                  <a:gd name="connsiteY100" fmla="*/ 105957 h 449340"/>
                  <a:gd name="connsiteX101" fmla="*/ 216216 w 1404080"/>
                  <a:gd name="connsiteY101" fmla="*/ 96799 h 449340"/>
                  <a:gd name="connsiteX102" fmla="*/ 217157 w 1404080"/>
                  <a:gd name="connsiteY102" fmla="*/ 96799 h 449340"/>
                  <a:gd name="connsiteX103" fmla="*/ 223741 w 1404080"/>
                  <a:gd name="connsiteY103" fmla="*/ 96799 h 449340"/>
                  <a:gd name="connsiteX104" fmla="*/ 223741 w 1404080"/>
                  <a:gd name="connsiteY104" fmla="*/ 95819 h 449340"/>
                  <a:gd name="connsiteX105" fmla="*/ 223741 w 1404080"/>
                  <a:gd name="connsiteY105" fmla="*/ 88950 h 449340"/>
                  <a:gd name="connsiteX106" fmla="*/ 226250 w 1404080"/>
                  <a:gd name="connsiteY106" fmla="*/ 88950 h 449340"/>
                  <a:gd name="connsiteX107" fmla="*/ 243809 w 1404080"/>
                  <a:gd name="connsiteY107" fmla="*/ 88950 h 449340"/>
                  <a:gd name="connsiteX108" fmla="*/ 243809 w 1404080"/>
                  <a:gd name="connsiteY108" fmla="*/ 89931 h 449340"/>
                  <a:gd name="connsiteX109" fmla="*/ 243809 w 1404080"/>
                  <a:gd name="connsiteY109" fmla="*/ 96799 h 449340"/>
                  <a:gd name="connsiteX110" fmla="*/ 245691 w 1404080"/>
                  <a:gd name="connsiteY110" fmla="*/ 96799 h 449340"/>
                  <a:gd name="connsiteX111" fmla="*/ 258861 w 1404080"/>
                  <a:gd name="connsiteY111" fmla="*/ 96799 h 449340"/>
                  <a:gd name="connsiteX112" fmla="*/ 258861 w 1404080"/>
                  <a:gd name="connsiteY112" fmla="*/ 98761 h 449340"/>
                  <a:gd name="connsiteX113" fmla="*/ 258861 w 1404080"/>
                  <a:gd name="connsiteY113" fmla="*/ 112496 h 449340"/>
                  <a:gd name="connsiteX114" fmla="*/ 286455 w 1404080"/>
                  <a:gd name="connsiteY114" fmla="*/ 112496 h 449340"/>
                  <a:gd name="connsiteX115" fmla="*/ 286455 w 1404080"/>
                  <a:gd name="connsiteY115" fmla="*/ 111188 h 449340"/>
                  <a:gd name="connsiteX116" fmla="*/ 286455 w 1404080"/>
                  <a:gd name="connsiteY116" fmla="*/ 102032 h 449340"/>
                  <a:gd name="connsiteX117" fmla="*/ 288023 w 1404080"/>
                  <a:gd name="connsiteY117" fmla="*/ 102032 h 449340"/>
                  <a:gd name="connsiteX118" fmla="*/ 298998 w 1404080"/>
                  <a:gd name="connsiteY118" fmla="*/ 102032 h 449340"/>
                  <a:gd name="connsiteX119" fmla="*/ 298998 w 1404080"/>
                  <a:gd name="connsiteY119" fmla="*/ 100723 h 449340"/>
                  <a:gd name="connsiteX120" fmla="*/ 298998 w 1404080"/>
                  <a:gd name="connsiteY120" fmla="*/ 91567 h 449340"/>
                  <a:gd name="connsiteX121" fmla="*/ 300879 w 1404080"/>
                  <a:gd name="connsiteY121" fmla="*/ 91567 h 449340"/>
                  <a:gd name="connsiteX122" fmla="*/ 314048 w 1404080"/>
                  <a:gd name="connsiteY122" fmla="*/ 91567 h 449340"/>
                  <a:gd name="connsiteX123" fmla="*/ 314048 w 1404080"/>
                  <a:gd name="connsiteY123" fmla="*/ 92875 h 449340"/>
                  <a:gd name="connsiteX124" fmla="*/ 314048 w 1404080"/>
                  <a:gd name="connsiteY124" fmla="*/ 102032 h 449340"/>
                  <a:gd name="connsiteX125" fmla="*/ 319066 w 1404080"/>
                  <a:gd name="connsiteY125" fmla="*/ 39243 h 449340"/>
                  <a:gd name="connsiteX126" fmla="*/ 431950 w 1404080"/>
                  <a:gd name="connsiteY126" fmla="*/ 39243 h 449340"/>
                  <a:gd name="connsiteX127" fmla="*/ 431950 w 1404080"/>
                  <a:gd name="connsiteY127" fmla="*/ 122961 h 449340"/>
                  <a:gd name="connsiteX128" fmla="*/ 434459 w 1404080"/>
                  <a:gd name="connsiteY128" fmla="*/ 122961 h 449340"/>
                  <a:gd name="connsiteX129" fmla="*/ 452018 w 1404080"/>
                  <a:gd name="connsiteY129" fmla="*/ 122961 h 449340"/>
                  <a:gd name="connsiteX130" fmla="*/ 452018 w 1404080"/>
                  <a:gd name="connsiteY130" fmla="*/ 28778 h 449340"/>
                  <a:gd name="connsiteX131" fmla="*/ 477104 w 1404080"/>
                  <a:gd name="connsiteY131" fmla="*/ 15697 h 449340"/>
                  <a:gd name="connsiteX132" fmla="*/ 509716 w 1404080"/>
                  <a:gd name="connsiteY132" fmla="*/ 15697 h 449340"/>
                  <a:gd name="connsiteX133" fmla="*/ 511911 w 1404080"/>
                  <a:gd name="connsiteY133" fmla="*/ 13736 h 449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</a:cxnLst>
                <a:rect l="l" t="t" r="r" b="b"/>
                <a:pathLst>
                  <a:path w="1404080" h="449340">
                    <a:moveTo>
                      <a:pt x="527275" y="0"/>
                    </a:moveTo>
                    <a:cubicBezTo>
                      <a:pt x="527275" y="0"/>
                      <a:pt x="527275" y="0"/>
                      <a:pt x="569920" y="0"/>
                    </a:cubicBezTo>
                    <a:cubicBezTo>
                      <a:pt x="569920" y="0"/>
                      <a:pt x="569920" y="0"/>
                      <a:pt x="569920" y="1963"/>
                    </a:cubicBezTo>
                    <a:lnTo>
                      <a:pt x="569920" y="15697"/>
                    </a:lnTo>
                    <a:cubicBezTo>
                      <a:pt x="569920" y="15697"/>
                      <a:pt x="569920" y="15697"/>
                      <a:pt x="612566" y="15697"/>
                    </a:cubicBezTo>
                    <a:cubicBezTo>
                      <a:pt x="612566" y="15697"/>
                      <a:pt x="612566" y="15697"/>
                      <a:pt x="612566" y="117728"/>
                    </a:cubicBezTo>
                    <a:cubicBezTo>
                      <a:pt x="612566" y="117728"/>
                      <a:pt x="612566" y="117728"/>
                      <a:pt x="614134" y="117728"/>
                    </a:cubicBezTo>
                    <a:lnTo>
                      <a:pt x="625109" y="117728"/>
                    </a:lnTo>
                    <a:cubicBezTo>
                      <a:pt x="625109" y="117728"/>
                      <a:pt x="625109" y="117728"/>
                      <a:pt x="625109" y="266850"/>
                    </a:cubicBezTo>
                    <a:cubicBezTo>
                      <a:pt x="625109" y="266850"/>
                      <a:pt x="625109" y="266850"/>
                      <a:pt x="627616" y="266850"/>
                    </a:cubicBezTo>
                    <a:lnTo>
                      <a:pt x="645177" y="266850"/>
                    </a:lnTo>
                    <a:cubicBezTo>
                      <a:pt x="645177" y="266850"/>
                      <a:pt x="645177" y="266850"/>
                      <a:pt x="645177" y="170051"/>
                    </a:cubicBezTo>
                    <a:cubicBezTo>
                      <a:pt x="645177" y="170051"/>
                      <a:pt x="645177" y="170051"/>
                      <a:pt x="646118" y="169398"/>
                    </a:cubicBezTo>
                    <a:lnTo>
                      <a:pt x="652702" y="164820"/>
                    </a:lnTo>
                    <a:cubicBezTo>
                      <a:pt x="657720" y="164820"/>
                      <a:pt x="657720" y="164820"/>
                      <a:pt x="657720" y="166127"/>
                    </a:cubicBezTo>
                    <a:lnTo>
                      <a:pt x="657720" y="175284"/>
                    </a:lnTo>
                    <a:cubicBezTo>
                      <a:pt x="657720" y="175284"/>
                      <a:pt x="657720" y="175284"/>
                      <a:pt x="660227" y="173976"/>
                    </a:cubicBezTo>
                    <a:lnTo>
                      <a:pt x="677788" y="164820"/>
                    </a:lnTo>
                    <a:cubicBezTo>
                      <a:pt x="677788" y="164820"/>
                      <a:pt x="677788" y="164820"/>
                      <a:pt x="679984" y="164820"/>
                    </a:cubicBezTo>
                    <a:lnTo>
                      <a:pt x="695348" y="164820"/>
                    </a:lnTo>
                    <a:cubicBezTo>
                      <a:pt x="695348" y="164820"/>
                      <a:pt x="695348" y="164820"/>
                      <a:pt x="695348" y="342719"/>
                    </a:cubicBezTo>
                    <a:cubicBezTo>
                      <a:pt x="695348" y="342719"/>
                      <a:pt x="695348" y="342719"/>
                      <a:pt x="730468" y="347952"/>
                    </a:cubicBezTo>
                    <a:cubicBezTo>
                      <a:pt x="730468" y="345335"/>
                      <a:pt x="730468" y="342719"/>
                      <a:pt x="730468" y="340104"/>
                    </a:cubicBezTo>
                    <a:cubicBezTo>
                      <a:pt x="743011" y="340104"/>
                      <a:pt x="755552" y="340104"/>
                      <a:pt x="768095" y="340104"/>
                    </a:cubicBezTo>
                    <a:cubicBezTo>
                      <a:pt x="768095" y="327022"/>
                      <a:pt x="768095" y="316558"/>
                      <a:pt x="768095" y="306093"/>
                    </a:cubicBezTo>
                    <a:lnTo>
                      <a:pt x="778129" y="306093"/>
                    </a:lnTo>
                    <a:cubicBezTo>
                      <a:pt x="778129" y="290395"/>
                      <a:pt x="778129" y="277315"/>
                      <a:pt x="778129" y="261618"/>
                    </a:cubicBezTo>
                    <a:cubicBezTo>
                      <a:pt x="780638" y="261618"/>
                      <a:pt x="783147" y="261618"/>
                      <a:pt x="785656" y="261618"/>
                    </a:cubicBezTo>
                    <a:cubicBezTo>
                      <a:pt x="785656" y="245921"/>
                      <a:pt x="785656" y="232840"/>
                      <a:pt x="785656" y="217143"/>
                    </a:cubicBezTo>
                    <a:cubicBezTo>
                      <a:pt x="790673" y="217143"/>
                      <a:pt x="795689" y="217143"/>
                      <a:pt x="803216" y="217143"/>
                    </a:cubicBezTo>
                    <a:cubicBezTo>
                      <a:pt x="820775" y="211911"/>
                      <a:pt x="840843" y="201446"/>
                      <a:pt x="858402" y="193597"/>
                    </a:cubicBezTo>
                    <a:cubicBezTo>
                      <a:pt x="860911" y="185749"/>
                      <a:pt x="860911" y="177900"/>
                      <a:pt x="860911" y="170051"/>
                    </a:cubicBezTo>
                    <a:cubicBezTo>
                      <a:pt x="863420" y="177900"/>
                      <a:pt x="863420" y="185749"/>
                      <a:pt x="865929" y="193597"/>
                    </a:cubicBezTo>
                    <a:cubicBezTo>
                      <a:pt x="885997" y="204063"/>
                      <a:pt x="903557" y="214527"/>
                      <a:pt x="923625" y="224991"/>
                    </a:cubicBezTo>
                    <a:cubicBezTo>
                      <a:pt x="923625" y="222382"/>
                      <a:pt x="923625" y="219773"/>
                      <a:pt x="923625" y="219760"/>
                    </a:cubicBezTo>
                    <a:cubicBezTo>
                      <a:pt x="928641" y="219760"/>
                      <a:pt x="933661" y="219760"/>
                      <a:pt x="938677" y="219760"/>
                    </a:cubicBezTo>
                    <a:cubicBezTo>
                      <a:pt x="938677" y="232840"/>
                      <a:pt x="938677" y="248537"/>
                      <a:pt x="938677" y="261618"/>
                    </a:cubicBezTo>
                    <a:cubicBezTo>
                      <a:pt x="941186" y="261618"/>
                      <a:pt x="943693" y="261618"/>
                      <a:pt x="946202" y="261618"/>
                    </a:cubicBezTo>
                    <a:cubicBezTo>
                      <a:pt x="946202" y="277315"/>
                      <a:pt x="946202" y="293012"/>
                      <a:pt x="946202" y="311325"/>
                    </a:cubicBezTo>
                    <a:cubicBezTo>
                      <a:pt x="948711" y="311325"/>
                      <a:pt x="951220" y="311325"/>
                      <a:pt x="953729" y="311325"/>
                    </a:cubicBezTo>
                    <a:cubicBezTo>
                      <a:pt x="953729" y="319174"/>
                      <a:pt x="953729" y="327022"/>
                      <a:pt x="953729" y="334871"/>
                    </a:cubicBezTo>
                    <a:cubicBezTo>
                      <a:pt x="958745" y="334871"/>
                      <a:pt x="963761" y="334871"/>
                      <a:pt x="968779" y="334871"/>
                    </a:cubicBezTo>
                    <a:cubicBezTo>
                      <a:pt x="968779" y="347952"/>
                      <a:pt x="968779" y="358416"/>
                      <a:pt x="968779" y="371497"/>
                    </a:cubicBezTo>
                    <a:cubicBezTo>
                      <a:pt x="1001391" y="368881"/>
                      <a:pt x="1031493" y="366265"/>
                      <a:pt x="1064103" y="363648"/>
                    </a:cubicBezTo>
                    <a:cubicBezTo>
                      <a:pt x="1064103" y="350568"/>
                      <a:pt x="1064103" y="340104"/>
                      <a:pt x="1064103" y="327022"/>
                    </a:cubicBezTo>
                    <a:cubicBezTo>
                      <a:pt x="1081663" y="327022"/>
                      <a:pt x="1099223" y="327022"/>
                      <a:pt x="1114275" y="327022"/>
                    </a:cubicBezTo>
                    <a:cubicBezTo>
                      <a:pt x="1114275" y="319174"/>
                      <a:pt x="1114275" y="313941"/>
                      <a:pt x="1114275" y="306093"/>
                    </a:cubicBezTo>
                    <a:cubicBezTo>
                      <a:pt x="1149395" y="306093"/>
                      <a:pt x="1184514" y="306093"/>
                      <a:pt x="1219634" y="306093"/>
                    </a:cubicBezTo>
                    <a:cubicBezTo>
                      <a:pt x="1219634" y="311325"/>
                      <a:pt x="1219634" y="313941"/>
                      <a:pt x="1219634" y="319174"/>
                    </a:cubicBezTo>
                    <a:cubicBezTo>
                      <a:pt x="1242211" y="319174"/>
                      <a:pt x="1264787" y="319174"/>
                      <a:pt x="1287364" y="319174"/>
                    </a:cubicBezTo>
                    <a:cubicBezTo>
                      <a:pt x="1287364" y="321790"/>
                      <a:pt x="1287364" y="324407"/>
                      <a:pt x="1287364" y="327022"/>
                    </a:cubicBezTo>
                    <a:cubicBezTo>
                      <a:pt x="1292380" y="327022"/>
                      <a:pt x="1299907" y="327022"/>
                      <a:pt x="1307432" y="327022"/>
                    </a:cubicBezTo>
                    <a:cubicBezTo>
                      <a:pt x="1307432" y="329638"/>
                      <a:pt x="1307432" y="332255"/>
                      <a:pt x="1307432" y="334871"/>
                    </a:cubicBezTo>
                    <a:cubicBezTo>
                      <a:pt x="1312448" y="334871"/>
                      <a:pt x="1319975" y="334871"/>
                      <a:pt x="1324991" y="334871"/>
                    </a:cubicBezTo>
                    <a:cubicBezTo>
                      <a:pt x="1324991" y="327365"/>
                      <a:pt x="1324991" y="319860"/>
                      <a:pt x="1324991" y="312354"/>
                    </a:cubicBezTo>
                    <a:lnTo>
                      <a:pt x="1404080" y="449340"/>
                    </a:lnTo>
                    <a:lnTo>
                      <a:pt x="0" y="449340"/>
                    </a:lnTo>
                    <a:lnTo>
                      <a:pt x="0" y="387854"/>
                    </a:lnTo>
                    <a:lnTo>
                      <a:pt x="5498" y="384578"/>
                    </a:lnTo>
                    <a:cubicBezTo>
                      <a:pt x="5498" y="384578"/>
                      <a:pt x="5498" y="384578"/>
                      <a:pt x="5498" y="361033"/>
                    </a:cubicBezTo>
                    <a:cubicBezTo>
                      <a:pt x="482" y="361033"/>
                      <a:pt x="482" y="361033"/>
                      <a:pt x="482" y="334871"/>
                    </a:cubicBezTo>
                    <a:cubicBezTo>
                      <a:pt x="482" y="334871"/>
                      <a:pt x="482" y="334871"/>
                      <a:pt x="1734" y="334871"/>
                    </a:cubicBezTo>
                    <a:lnTo>
                      <a:pt x="10516" y="334871"/>
                    </a:lnTo>
                    <a:cubicBezTo>
                      <a:pt x="10516" y="332255"/>
                      <a:pt x="10516" y="332255"/>
                      <a:pt x="33093" y="332255"/>
                    </a:cubicBezTo>
                    <a:cubicBezTo>
                      <a:pt x="33093" y="332255"/>
                      <a:pt x="33093" y="332255"/>
                      <a:pt x="33093" y="330946"/>
                    </a:cubicBezTo>
                    <a:lnTo>
                      <a:pt x="33093" y="321790"/>
                    </a:lnTo>
                    <a:cubicBezTo>
                      <a:pt x="33093" y="321790"/>
                      <a:pt x="33093" y="321790"/>
                      <a:pt x="34974" y="321790"/>
                    </a:cubicBezTo>
                    <a:lnTo>
                      <a:pt x="48143" y="321790"/>
                    </a:lnTo>
                    <a:cubicBezTo>
                      <a:pt x="48143" y="321790"/>
                      <a:pt x="48143" y="321790"/>
                      <a:pt x="48143" y="190982"/>
                    </a:cubicBezTo>
                    <a:cubicBezTo>
                      <a:pt x="48143" y="190982"/>
                      <a:pt x="48143" y="190982"/>
                      <a:pt x="49398" y="190982"/>
                    </a:cubicBezTo>
                    <a:lnTo>
                      <a:pt x="58177" y="190982"/>
                    </a:lnTo>
                    <a:cubicBezTo>
                      <a:pt x="58177" y="190982"/>
                      <a:pt x="58177" y="190982"/>
                      <a:pt x="58177" y="188365"/>
                    </a:cubicBezTo>
                    <a:lnTo>
                      <a:pt x="58177" y="170051"/>
                    </a:lnTo>
                    <a:cubicBezTo>
                      <a:pt x="60686" y="170051"/>
                      <a:pt x="60686" y="170051"/>
                      <a:pt x="60686" y="117728"/>
                    </a:cubicBezTo>
                    <a:cubicBezTo>
                      <a:pt x="60686" y="117728"/>
                      <a:pt x="60686" y="117728"/>
                      <a:pt x="61941" y="117728"/>
                    </a:cubicBezTo>
                    <a:lnTo>
                      <a:pt x="70720" y="117728"/>
                    </a:lnTo>
                    <a:cubicBezTo>
                      <a:pt x="70720" y="117728"/>
                      <a:pt x="70720" y="117728"/>
                      <a:pt x="70720" y="119037"/>
                    </a:cubicBezTo>
                    <a:lnTo>
                      <a:pt x="70720" y="128193"/>
                    </a:lnTo>
                    <a:cubicBezTo>
                      <a:pt x="75737" y="128193"/>
                      <a:pt x="75737" y="128193"/>
                      <a:pt x="75737" y="125577"/>
                    </a:cubicBezTo>
                    <a:lnTo>
                      <a:pt x="75737" y="107264"/>
                    </a:lnTo>
                    <a:cubicBezTo>
                      <a:pt x="75737" y="107264"/>
                      <a:pt x="75737" y="107264"/>
                      <a:pt x="77305" y="106610"/>
                    </a:cubicBezTo>
                    <a:lnTo>
                      <a:pt x="88280" y="102032"/>
                    </a:lnTo>
                    <a:cubicBezTo>
                      <a:pt x="88280" y="102032"/>
                      <a:pt x="88280" y="102032"/>
                      <a:pt x="89534" y="102686"/>
                    </a:cubicBezTo>
                    <a:lnTo>
                      <a:pt x="98314" y="107264"/>
                    </a:lnTo>
                    <a:cubicBezTo>
                      <a:pt x="98314" y="107264"/>
                      <a:pt x="98314" y="107264"/>
                      <a:pt x="100195" y="107264"/>
                    </a:cubicBezTo>
                    <a:lnTo>
                      <a:pt x="113366" y="107264"/>
                    </a:lnTo>
                    <a:cubicBezTo>
                      <a:pt x="113366" y="107264"/>
                      <a:pt x="113366" y="107264"/>
                      <a:pt x="113366" y="73253"/>
                    </a:cubicBezTo>
                    <a:cubicBezTo>
                      <a:pt x="113366" y="73253"/>
                      <a:pt x="113366" y="73253"/>
                      <a:pt x="114620" y="73253"/>
                    </a:cubicBezTo>
                    <a:lnTo>
                      <a:pt x="123398" y="73253"/>
                    </a:lnTo>
                    <a:cubicBezTo>
                      <a:pt x="123398" y="78486"/>
                      <a:pt x="123398" y="78486"/>
                      <a:pt x="124966" y="78486"/>
                    </a:cubicBezTo>
                    <a:lnTo>
                      <a:pt x="135943" y="78486"/>
                    </a:lnTo>
                    <a:cubicBezTo>
                      <a:pt x="135943" y="73253"/>
                      <a:pt x="135943" y="73253"/>
                      <a:pt x="137197" y="73253"/>
                    </a:cubicBezTo>
                    <a:lnTo>
                      <a:pt x="145977" y="73253"/>
                    </a:lnTo>
                    <a:cubicBezTo>
                      <a:pt x="145977" y="73253"/>
                      <a:pt x="145977" y="73253"/>
                      <a:pt x="145977" y="112496"/>
                    </a:cubicBezTo>
                    <a:cubicBezTo>
                      <a:pt x="145977" y="112496"/>
                      <a:pt x="145977" y="112496"/>
                      <a:pt x="147545" y="113804"/>
                    </a:cubicBezTo>
                    <a:lnTo>
                      <a:pt x="158520" y="122961"/>
                    </a:lnTo>
                    <a:cubicBezTo>
                      <a:pt x="156011" y="130810"/>
                      <a:pt x="156011" y="130810"/>
                      <a:pt x="183605" y="130810"/>
                    </a:cubicBezTo>
                    <a:cubicBezTo>
                      <a:pt x="183605" y="130810"/>
                      <a:pt x="183605" y="130810"/>
                      <a:pt x="183605" y="129174"/>
                    </a:cubicBezTo>
                    <a:lnTo>
                      <a:pt x="183605" y="117728"/>
                    </a:lnTo>
                    <a:cubicBezTo>
                      <a:pt x="183605" y="117728"/>
                      <a:pt x="183605" y="117728"/>
                      <a:pt x="216216" y="107264"/>
                    </a:cubicBezTo>
                    <a:cubicBezTo>
                      <a:pt x="216216" y="107264"/>
                      <a:pt x="216216" y="107264"/>
                      <a:pt x="216216" y="105957"/>
                    </a:cubicBezTo>
                    <a:lnTo>
                      <a:pt x="216216" y="96799"/>
                    </a:lnTo>
                    <a:cubicBezTo>
                      <a:pt x="216216" y="96799"/>
                      <a:pt x="216216" y="96799"/>
                      <a:pt x="217157" y="96799"/>
                    </a:cubicBezTo>
                    <a:lnTo>
                      <a:pt x="223741" y="96799"/>
                    </a:lnTo>
                    <a:cubicBezTo>
                      <a:pt x="223741" y="96799"/>
                      <a:pt x="223741" y="96799"/>
                      <a:pt x="223741" y="95819"/>
                    </a:cubicBezTo>
                    <a:lnTo>
                      <a:pt x="223741" y="88950"/>
                    </a:lnTo>
                    <a:cubicBezTo>
                      <a:pt x="223741" y="88950"/>
                      <a:pt x="223741" y="88950"/>
                      <a:pt x="226250" y="88950"/>
                    </a:cubicBezTo>
                    <a:lnTo>
                      <a:pt x="243809" y="88950"/>
                    </a:lnTo>
                    <a:cubicBezTo>
                      <a:pt x="243809" y="88950"/>
                      <a:pt x="243809" y="88950"/>
                      <a:pt x="243809" y="89931"/>
                    </a:cubicBezTo>
                    <a:lnTo>
                      <a:pt x="243809" y="96799"/>
                    </a:lnTo>
                    <a:cubicBezTo>
                      <a:pt x="243809" y="96799"/>
                      <a:pt x="243809" y="96799"/>
                      <a:pt x="245691" y="96799"/>
                    </a:cubicBezTo>
                    <a:lnTo>
                      <a:pt x="258861" y="96799"/>
                    </a:lnTo>
                    <a:cubicBezTo>
                      <a:pt x="258861" y="96799"/>
                      <a:pt x="258861" y="96799"/>
                      <a:pt x="258861" y="98761"/>
                    </a:cubicBezTo>
                    <a:lnTo>
                      <a:pt x="258861" y="112496"/>
                    </a:lnTo>
                    <a:cubicBezTo>
                      <a:pt x="258861" y="112496"/>
                      <a:pt x="258861" y="112496"/>
                      <a:pt x="286455" y="112496"/>
                    </a:cubicBezTo>
                    <a:cubicBezTo>
                      <a:pt x="286455" y="112496"/>
                      <a:pt x="286455" y="112496"/>
                      <a:pt x="286455" y="111188"/>
                    </a:cubicBezTo>
                    <a:lnTo>
                      <a:pt x="286455" y="102032"/>
                    </a:lnTo>
                    <a:cubicBezTo>
                      <a:pt x="286455" y="102032"/>
                      <a:pt x="286455" y="102032"/>
                      <a:pt x="288023" y="102032"/>
                    </a:cubicBezTo>
                    <a:lnTo>
                      <a:pt x="298998" y="102032"/>
                    </a:lnTo>
                    <a:cubicBezTo>
                      <a:pt x="298998" y="102032"/>
                      <a:pt x="298998" y="102032"/>
                      <a:pt x="298998" y="100723"/>
                    </a:cubicBezTo>
                    <a:lnTo>
                      <a:pt x="298998" y="91567"/>
                    </a:lnTo>
                    <a:cubicBezTo>
                      <a:pt x="298998" y="91567"/>
                      <a:pt x="298998" y="91567"/>
                      <a:pt x="300879" y="91567"/>
                    </a:cubicBezTo>
                    <a:lnTo>
                      <a:pt x="314048" y="91567"/>
                    </a:lnTo>
                    <a:cubicBezTo>
                      <a:pt x="314048" y="91567"/>
                      <a:pt x="314048" y="91567"/>
                      <a:pt x="314048" y="92875"/>
                    </a:cubicBezTo>
                    <a:lnTo>
                      <a:pt x="314048" y="102032"/>
                    </a:lnTo>
                    <a:cubicBezTo>
                      <a:pt x="319066" y="102032"/>
                      <a:pt x="319066" y="102032"/>
                      <a:pt x="319066" y="39243"/>
                    </a:cubicBezTo>
                    <a:cubicBezTo>
                      <a:pt x="319066" y="39243"/>
                      <a:pt x="319066" y="39243"/>
                      <a:pt x="431950" y="39243"/>
                    </a:cubicBezTo>
                    <a:cubicBezTo>
                      <a:pt x="431950" y="39243"/>
                      <a:pt x="431950" y="39243"/>
                      <a:pt x="431950" y="122961"/>
                    </a:cubicBezTo>
                    <a:cubicBezTo>
                      <a:pt x="431950" y="122961"/>
                      <a:pt x="431950" y="122961"/>
                      <a:pt x="434459" y="122961"/>
                    </a:cubicBezTo>
                    <a:lnTo>
                      <a:pt x="452018" y="122961"/>
                    </a:lnTo>
                    <a:cubicBezTo>
                      <a:pt x="452018" y="122961"/>
                      <a:pt x="452018" y="122961"/>
                      <a:pt x="452018" y="28778"/>
                    </a:cubicBezTo>
                    <a:cubicBezTo>
                      <a:pt x="452018" y="28778"/>
                      <a:pt x="452018" y="28778"/>
                      <a:pt x="477104" y="15697"/>
                    </a:cubicBezTo>
                    <a:cubicBezTo>
                      <a:pt x="477104" y="15697"/>
                      <a:pt x="477104" y="15697"/>
                      <a:pt x="509716" y="15697"/>
                    </a:cubicBezTo>
                    <a:cubicBezTo>
                      <a:pt x="509716" y="15697"/>
                      <a:pt x="509716" y="15697"/>
                      <a:pt x="511911" y="137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7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 layout">
    <p:bg>
      <p:bgPr>
        <a:gradFill>
          <a:gsLst>
            <a:gs pos="0">
              <a:schemeClr val="accent6">
                <a:lumMod val="10000"/>
                <a:lumOff val="90000"/>
              </a:schemeClr>
            </a:gs>
            <a:gs pos="47000">
              <a:schemeClr val="accent6">
                <a:lumMod val="20000"/>
                <a:lumOff val="80000"/>
              </a:schemeClr>
            </a:gs>
            <a:gs pos="100000">
              <a:schemeClr val="accent6">
                <a:lumMod val="70000"/>
                <a:lumOff val="3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060070C-A2A7-4B81-B246-E8C935278ED4}"/>
              </a:ext>
            </a:extLst>
          </p:cNvPr>
          <p:cNvGrpSpPr/>
          <p:nvPr userDrawn="1"/>
        </p:nvGrpSpPr>
        <p:grpSpPr>
          <a:xfrm flipH="1">
            <a:off x="0" y="2168416"/>
            <a:ext cx="12192000" cy="4689584"/>
            <a:chOff x="0" y="2168416"/>
            <a:chExt cx="12192000" cy="4689584"/>
          </a:xfrm>
          <a:gradFill>
            <a:gsLst>
              <a:gs pos="10000">
                <a:schemeClr val="accent2">
                  <a:lumMod val="80000"/>
                  <a:lumOff val="20000"/>
                </a:schemeClr>
              </a:gs>
              <a:gs pos="89000">
                <a:schemeClr val="accent6">
                  <a:lumMod val="80000"/>
                  <a:lumOff val="20000"/>
                </a:schemeClr>
              </a:gs>
            </a:gsLst>
            <a:lin ang="16200000" scaled="1"/>
          </a:gra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A4B2706-9E1D-40D2-A2FB-F2022E22422C}"/>
                </a:ext>
              </a:extLst>
            </p:cNvPr>
            <p:cNvSpPr/>
            <p:nvPr/>
          </p:nvSpPr>
          <p:spPr>
            <a:xfrm>
              <a:off x="0" y="3402565"/>
              <a:ext cx="12192000" cy="345543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47A37D4-3408-4D44-82C4-C11F42D4679A}"/>
                </a:ext>
              </a:extLst>
            </p:cNvPr>
            <p:cNvGrpSpPr/>
            <p:nvPr/>
          </p:nvGrpSpPr>
          <p:grpSpPr>
            <a:xfrm>
              <a:off x="0" y="2168416"/>
              <a:ext cx="12192000" cy="1262326"/>
              <a:chOff x="-21845" y="4644958"/>
              <a:chExt cx="12192000" cy="1262326"/>
            </a:xfrm>
            <a:grpFill/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6A9A8CA8-2CA5-4A2B-86F9-FB95506FE5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1845" y="4644958"/>
                <a:ext cx="6664569" cy="1262326"/>
              </a:xfrm>
              <a:custGeom>
                <a:avLst/>
                <a:gdLst>
                  <a:gd name="connsiteX0" fmla="*/ 1649375 w 8882887"/>
                  <a:gd name="connsiteY0" fmla="*/ 0 h 1682495"/>
                  <a:gd name="connsiteX1" fmla="*/ 1652414 w 8882887"/>
                  <a:gd name="connsiteY1" fmla="*/ 369665 h 1682495"/>
                  <a:gd name="connsiteX2" fmla="*/ 1710174 w 8882887"/>
                  <a:gd name="connsiteY2" fmla="*/ 489644 h 1682495"/>
                  <a:gd name="connsiteX3" fmla="*/ 1713215 w 8882887"/>
                  <a:gd name="connsiteY3" fmla="*/ 489644 h 1682495"/>
                  <a:gd name="connsiteX4" fmla="*/ 1734495 w 8882887"/>
                  <a:gd name="connsiteY4" fmla="*/ 489644 h 1682495"/>
                  <a:gd name="connsiteX5" fmla="*/ 1734495 w 8882887"/>
                  <a:gd name="connsiteY5" fmla="*/ 525312 h 1682495"/>
                  <a:gd name="connsiteX6" fmla="*/ 1735256 w 8882887"/>
                  <a:gd name="connsiteY6" fmla="*/ 526529 h 1682495"/>
                  <a:gd name="connsiteX7" fmla="*/ 1740575 w 8882887"/>
                  <a:gd name="connsiteY7" fmla="*/ 535041 h 1682495"/>
                  <a:gd name="connsiteX8" fmla="*/ 1740575 w 8882887"/>
                  <a:gd name="connsiteY8" fmla="*/ 706902 h 1682495"/>
                  <a:gd name="connsiteX9" fmla="*/ 1743995 w 8882887"/>
                  <a:gd name="connsiteY9" fmla="*/ 706902 h 1682495"/>
                  <a:gd name="connsiteX10" fmla="*/ 1767936 w 8882887"/>
                  <a:gd name="connsiteY10" fmla="*/ 706902 h 1682495"/>
                  <a:gd name="connsiteX11" fmla="*/ 1767936 w 8882887"/>
                  <a:gd name="connsiteY11" fmla="*/ 917675 h 1682495"/>
                  <a:gd name="connsiteX12" fmla="*/ 1770216 w 8882887"/>
                  <a:gd name="connsiteY12" fmla="*/ 917270 h 1682495"/>
                  <a:gd name="connsiteX13" fmla="*/ 1786176 w 8882887"/>
                  <a:gd name="connsiteY13" fmla="*/ 914433 h 1682495"/>
                  <a:gd name="connsiteX14" fmla="*/ 1783136 w 8882887"/>
                  <a:gd name="connsiteY14" fmla="*/ 1047381 h 1682495"/>
                  <a:gd name="connsiteX15" fmla="*/ 1785416 w 8882887"/>
                  <a:gd name="connsiteY15" fmla="*/ 1047788 h 1682495"/>
                  <a:gd name="connsiteX16" fmla="*/ 1801376 w 8882887"/>
                  <a:gd name="connsiteY16" fmla="*/ 1050624 h 1682495"/>
                  <a:gd name="connsiteX17" fmla="*/ 1801755 w 8882887"/>
                  <a:gd name="connsiteY17" fmla="*/ 1051841 h 1682495"/>
                  <a:gd name="connsiteX18" fmla="*/ 1804416 w 8882887"/>
                  <a:gd name="connsiteY18" fmla="*/ 1060353 h 1682495"/>
                  <a:gd name="connsiteX19" fmla="*/ 1805556 w 8882887"/>
                  <a:gd name="connsiteY19" fmla="*/ 1056705 h 1682495"/>
                  <a:gd name="connsiteX20" fmla="*/ 1813536 w 8882887"/>
                  <a:gd name="connsiteY20" fmla="*/ 1031169 h 1682495"/>
                  <a:gd name="connsiteX21" fmla="*/ 1816196 w 8882887"/>
                  <a:gd name="connsiteY21" fmla="*/ 1031169 h 1682495"/>
                  <a:gd name="connsiteX22" fmla="*/ 1834817 w 8882887"/>
                  <a:gd name="connsiteY22" fmla="*/ 1031169 h 1682495"/>
                  <a:gd name="connsiteX23" fmla="*/ 1834817 w 8882887"/>
                  <a:gd name="connsiteY23" fmla="*/ 1079808 h 1682495"/>
                  <a:gd name="connsiteX24" fmla="*/ 1836336 w 8882887"/>
                  <a:gd name="connsiteY24" fmla="*/ 1080620 h 1682495"/>
                  <a:gd name="connsiteX25" fmla="*/ 1846977 w 8882887"/>
                  <a:gd name="connsiteY25" fmla="*/ 1086294 h 1682495"/>
                  <a:gd name="connsiteX26" fmla="*/ 1846977 w 8882887"/>
                  <a:gd name="connsiteY26" fmla="*/ 1088321 h 1682495"/>
                  <a:gd name="connsiteX27" fmla="*/ 1846977 w 8882887"/>
                  <a:gd name="connsiteY27" fmla="*/ 1102508 h 1682495"/>
                  <a:gd name="connsiteX28" fmla="*/ 1913858 w 8882887"/>
                  <a:gd name="connsiteY28" fmla="*/ 1102508 h 1682495"/>
                  <a:gd name="connsiteX29" fmla="*/ 1913858 w 8882887"/>
                  <a:gd name="connsiteY29" fmla="*/ 1104129 h 1682495"/>
                  <a:gd name="connsiteX30" fmla="*/ 1913858 w 8882887"/>
                  <a:gd name="connsiteY30" fmla="*/ 1115478 h 1682495"/>
                  <a:gd name="connsiteX31" fmla="*/ 1916897 w 8882887"/>
                  <a:gd name="connsiteY31" fmla="*/ 1115478 h 1682495"/>
                  <a:gd name="connsiteX32" fmla="*/ 1938177 w 8882887"/>
                  <a:gd name="connsiteY32" fmla="*/ 1115478 h 1682495"/>
                  <a:gd name="connsiteX33" fmla="*/ 1938177 w 8882887"/>
                  <a:gd name="connsiteY33" fmla="*/ 1070081 h 1682495"/>
                  <a:gd name="connsiteX34" fmla="*/ 2005058 w 8882887"/>
                  <a:gd name="connsiteY34" fmla="*/ 1070081 h 1682495"/>
                  <a:gd name="connsiteX35" fmla="*/ 2005058 w 8882887"/>
                  <a:gd name="connsiteY35" fmla="*/ 1068054 h 1682495"/>
                  <a:gd name="connsiteX36" fmla="*/ 2005058 w 8882887"/>
                  <a:gd name="connsiteY36" fmla="*/ 1053867 h 1682495"/>
                  <a:gd name="connsiteX37" fmla="*/ 2006579 w 8882887"/>
                  <a:gd name="connsiteY37" fmla="*/ 1053867 h 1682495"/>
                  <a:gd name="connsiteX38" fmla="*/ 2017218 w 8882887"/>
                  <a:gd name="connsiteY38" fmla="*/ 1053867 h 1682495"/>
                  <a:gd name="connsiteX39" fmla="*/ 2017218 w 8882887"/>
                  <a:gd name="connsiteY39" fmla="*/ 1051031 h 1682495"/>
                  <a:gd name="connsiteX40" fmla="*/ 2017218 w 8882887"/>
                  <a:gd name="connsiteY40" fmla="*/ 1031169 h 1682495"/>
                  <a:gd name="connsiteX41" fmla="*/ 2018358 w 8882887"/>
                  <a:gd name="connsiteY41" fmla="*/ 1031169 h 1682495"/>
                  <a:gd name="connsiteX42" fmla="*/ 2026338 w 8882887"/>
                  <a:gd name="connsiteY42" fmla="*/ 1031169 h 1682495"/>
                  <a:gd name="connsiteX43" fmla="*/ 2026338 w 8882887"/>
                  <a:gd name="connsiteY43" fmla="*/ 1029548 h 1682495"/>
                  <a:gd name="connsiteX44" fmla="*/ 2026338 w 8882887"/>
                  <a:gd name="connsiteY44" fmla="*/ 1018197 h 1682495"/>
                  <a:gd name="connsiteX45" fmla="*/ 2029379 w 8882887"/>
                  <a:gd name="connsiteY45" fmla="*/ 1018197 h 1682495"/>
                  <a:gd name="connsiteX46" fmla="*/ 2050659 w 8882887"/>
                  <a:gd name="connsiteY46" fmla="*/ 1018197 h 1682495"/>
                  <a:gd name="connsiteX47" fmla="*/ 2050659 w 8882887"/>
                  <a:gd name="connsiteY47" fmla="*/ 1019819 h 1682495"/>
                  <a:gd name="connsiteX48" fmla="*/ 2050659 w 8882887"/>
                  <a:gd name="connsiteY48" fmla="*/ 1031169 h 1682495"/>
                  <a:gd name="connsiteX49" fmla="*/ 2084099 w 8882887"/>
                  <a:gd name="connsiteY49" fmla="*/ 1031169 h 1682495"/>
                  <a:gd name="connsiteX50" fmla="*/ 2084099 w 8882887"/>
                  <a:gd name="connsiteY50" fmla="*/ 1028331 h 1682495"/>
                  <a:gd name="connsiteX51" fmla="*/ 2084099 w 8882887"/>
                  <a:gd name="connsiteY51" fmla="*/ 1008470 h 1682495"/>
                  <a:gd name="connsiteX52" fmla="*/ 2086760 w 8882887"/>
                  <a:gd name="connsiteY52" fmla="*/ 1008470 h 1682495"/>
                  <a:gd name="connsiteX53" fmla="*/ 2105379 w 8882887"/>
                  <a:gd name="connsiteY53" fmla="*/ 1008470 h 1682495"/>
                  <a:gd name="connsiteX54" fmla="*/ 2105379 w 8882887"/>
                  <a:gd name="connsiteY54" fmla="*/ 1044140 h 1682495"/>
                  <a:gd name="connsiteX55" fmla="*/ 2106900 w 8882887"/>
                  <a:gd name="connsiteY55" fmla="*/ 1044140 h 1682495"/>
                  <a:gd name="connsiteX56" fmla="*/ 2117540 w 8882887"/>
                  <a:gd name="connsiteY56" fmla="*/ 1044140 h 1682495"/>
                  <a:gd name="connsiteX57" fmla="*/ 2117540 w 8882887"/>
                  <a:gd name="connsiteY57" fmla="*/ 1042518 h 1682495"/>
                  <a:gd name="connsiteX58" fmla="*/ 2117540 w 8882887"/>
                  <a:gd name="connsiteY58" fmla="*/ 1031169 h 1682495"/>
                  <a:gd name="connsiteX59" fmla="*/ 2120199 w 8882887"/>
                  <a:gd name="connsiteY59" fmla="*/ 1031169 h 1682495"/>
                  <a:gd name="connsiteX60" fmla="*/ 2138820 w 8882887"/>
                  <a:gd name="connsiteY60" fmla="*/ 1031169 h 1682495"/>
                  <a:gd name="connsiteX61" fmla="*/ 2138820 w 8882887"/>
                  <a:gd name="connsiteY61" fmla="*/ 1070081 h 1682495"/>
                  <a:gd name="connsiteX62" fmla="*/ 2141861 w 8882887"/>
                  <a:gd name="connsiteY62" fmla="*/ 1070081 h 1682495"/>
                  <a:gd name="connsiteX63" fmla="*/ 2163140 w 8882887"/>
                  <a:gd name="connsiteY63" fmla="*/ 1070081 h 1682495"/>
                  <a:gd name="connsiteX64" fmla="*/ 2163140 w 8882887"/>
                  <a:gd name="connsiteY64" fmla="*/ 1072512 h 1682495"/>
                  <a:gd name="connsiteX65" fmla="*/ 2163140 w 8882887"/>
                  <a:gd name="connsiteY65" fmla="*/ 1089537 h 1682495"/>
                  <a:gd name="connsiteX66" fmla="*/ 2164280 w 8882887"/>
                  <a:gd name="connsiteY66" fmla="*/ 1089537 h 1682495"/>
                  <a:gd name="connsiteX67" fmla="*/ 2172261 w 8882887"/>
                  <a:gd name="connsiteY67" fmla="*/ 1089537 h 1682495"/>
                  <a:gd name="connsiteX68" fmla="*/ 2172261 w 8882887"/>
                  <a:gd name="connsiteY68" fmla="*/ 1088321 h 1682495"/>
                  <a:gd name="connsiteX69" fmla="*/ 2172261 w 8882887"/>
                  <a:gd name="connsiteY69" fmla="*/ 1079808 h 1682495"/>
                  <a:gd name="connsiteX70" fmla="*/ 2217861 w 8882887"/>
                  <a:gd name="connsiteY70" fmla="*/ 1079808 h 1682495"/>
                  <a:gd name="connsiteX71" fmla="*/ 2217861 w 8882887"/>
                  <a:gd name="connsiteY71" fmla="*/ 1115478 h 1682495"/>
                  <a:gd name="connsiteX72" fmla="*/ 2219381 w 8882887"/>
                  <a:gd name="connsiteY72" fmla="*/ 1115478 h 1682495"/>
                  <a:gd name="connsiteX73" fmla="*/ 2230022 w 8882887"/>
                  <a:gd name="connsiteY73" fmla="*/ 1115478 h 1682495"/>
                  <a:gd name="connsiteX74" fmla="*/ 2230022 w 8882887"/>
                  <a:gd name="connsiteY74" fmla="*/ 1117100 h 1682495"/>
                  <a:gd name="connsiteX75" fmla="*/ 2230022 w 8882887"/>
                  <a:gd name="connsiteY75" fmla="*/ 1128449 h 1682495"/>
                  <a:gd name="connsiteX76" fmla="*/ 2231162 w 8882887"/>
                  <a:gd name="connsiteY76" fmla="*/ 1128449 h 1682495"/>
                  <a:gd name="connsiteX77" fmla="*/ 2239142 w 8882887"/>
                  <a:gd name="connsiteY77" fmla="*/ 1128449 h 1682495"/>
                  <a:gd name="connsiteX78" fmla="*/ 2239142 w 8882887"/>
                  <a:gd name="connsiteY78" fmla="*/ 1125206 h 1682495"/>
                  <a:gd name="connsiteX79" fmla="*/ 2239142 w 8882887"/>
                  <a:gd name="connsiteY79" fmla="*/ 1102508 h 1682495"/>
                  <a:gd name="connsiteX80" fmla="*/ 2240661 w 8882887"/>
                  <a:gd name="connsiteY80" fmla="*/ 1102508 h 1682495"/>
                  <a:gd name="connsiteX81" fmla="*/ 2251302 w 8882887"/>
                  <a:gd name="connsiteY81" fmla="*/ 1102508 h 1682495"/>
                  <a:gd name="connsiteX82" fmla="*/ 2251302 w 8882887"/>
                  <a:gd name="connsiteY82" fmla="*/ 1104129 h 1682495"/>
                  <a:gd name="connsiteX83" fmla="*/ 2251302 w 8882887"/>
                  <a:gd name="connsiteY83" fmla="*/ 1115478 h 1682495"/>
                  <a:gd name="connsiteX84" fmla="*/ 2259282 w 8882887"/>
                  <a:gd name="connsiteY84" fmla="*/ 1112489 h 1682495"/>
                  <a:gd name="connsiteX85" fmla="*/ 2260422 w 8882887"/>
                  <a:gd name="connsiteY85" fmla="*/ 1111019 h 1682495"/>
                  <a:gd name="connsiteX86" fmla="*/ 2260422 w 8882887"/>
                  <a:gd name="connsiteY86" fmla="*/ 1102508 h 1682495"/>
                  <a:gd name="connsiteX87" fmla="*/ 2318183 w 8882887"/>
                  <a:gd name="connsiteY87" fmla="*/ 1102508 h 1682495"/>
                  <a:gd name="connsiteX88" fmla="*/ 2318183 w 8882887"/>
                  <a:gd name="connsiteY88" fmla="*/ 1138176 h 1682495"/>
                  <a:gd name="connsiteX89" fmla="*/ 2321222 w 8882887"/>
                  <a:gd name="connsiteY89" fmla="*/ 1138176 h 1682495"/>
                  <a:gd name="connsiteX90" fmla="*/ 2342502 w 8882887"/>
                  <a:gd name="connsiteY90" fmla="*/ 1138176 h 1682495"/>
                  <a:gd name="connsiteX91" fmla="*/ 2342502 w 8882887"/>
                  <a:gd name="connsiteY91" fmla="*/ 1139798 h 1682495"/>
                  <a:gd name="connsiteX92" fmla="*/ 2342502 w 8882887"/>
                  <a:gd name="connsiteY92" fmla="*/ 1151147 h 1682495"/>
                  <a:gd name="connsiteX93" fmla="*/ 2345163 w 8882887"/>
                  <a:gd name="connsiteY93" fmla="*/ 1151147 h 1682495"/>
                  <a:gd name="connsiteX94" fmla="*/ 2363783 w 8882887"/>
                  <a:gd name="connsiteY94" fmla="*/ 1151147 h 1682495"/>
                  <a:gd name="connsiteX95" fmla="*/ 2363783 w 8882887"/>
                  <a:gd name="connsiteY95" fmla="*/ 1115478 h 1682495"/>
                  <a:gd name="connsiteX96" fmla="*/ 2365302 w 8882887"/>
                  <a:gd name="connsiteY96" fmla="*/ 1115478 h 1682495"/>
                  <a:gd name="connsiteX97" fmla="*/ 2375943 w 8882887"/>
                  <a:gd name="connsiteY97" fmla="*/ 1115478 h 1682495"/>
                  <a:gd name="connsiteX98" fmla="*/ 2375943 w 8882887"/>
                  <a:gd name="connsiteY98" fmla="*/ 1066838 h 1682495"/>
                  <a:gd name="connsiteX99" fmla="*/ 2377463 w 8882887"/>
                  <a:gd name="connsiteY99" fmla="*/ 1066838 h 1682495"/>
                  <a:gd name="connsiteX100" fmla="*/ 2388104 w 8882887"/>
                  <a:gd name="connsiteY100" fmla="*/ 1066838 h 1682495"/>
                  <a:gd name="connsiteX101" fmla="*/ 2388104 w 8882887"/>
                  <a:gd name="connsiteY101" fmla="*/ 1064001 h 1682495"/>
                  <a:gd name="connsiteX102" fmla="*/ 2388104 w 8882887"/>
                  <a:gd name="connsiteY102" fmla="*/ 1044140 h 1682495"/>
                  <a:gd name="connsiteX103" fmla="*/ 2386203 w 8882887"/>
                  <a:gd name="connsiteY103" fmla="*/ 1041707 h 1682495"/>
                  <a:gd name="connsiteX104" fmla="*/ 2394183 w 8882887"/>
                  <a:gd name="connsiteY104" fmla="*/ 1024683 h 1682495"/>
                  <a:gd name="connsiteX105" fmla="*/ 2406344 w 8882887"/>
                  <a:gd name="connsiteY105" fmla="*/ 1066838 h 1682495"/>
                  <a:gd name="connsiteX106" fmla="*/ 2407484 w 8882887"/>
                  <a:gd name="connsiteY106" fmla="*/ 1066838 h 1682495"/>
                  <a:gd name="connsiteX107" fmla="*/ 2415464 w 8882887"/>
                  <a:gd name="connsiteY107" fmla="*/ 1066838 h 1682495"/>
                  <a:gd name="connsiteX108" fmla="*/ 2415464 w 8882887"/>
                  <a:gd name="connsiteY108" fmla="*/ 907947 h 1682495"/>
                  <a:gd name="connsiteX109" fmla="*/ 2417744 w 8882887"/>
                  <a:gd name="connsiteY109" fmla="*/ 907947 h 1682495"/>
                  <a:gd name="connsiteX110" fmla="*/ 2433704 w 8882887"/>
                  <a:gd name="connsiteY110" fmla="*/ 907947 h 1682495"/>
                  <a:gd name="connsiteX111" fmla="*/ 2433704 w 8882887"/>
                  <a:gd name="connsiteY111" fmla="*/ 836609 h 1682495"/>
                  <a:gd name="connsiteX112" fmla="*/ 2473224 w 8882887"/>
                  <a:gd name="connsiteY112" fmla="*/ 836609 h 1682495"/>
                  <a:gd name="connsiteX113" fmla="*/ 2473224 w 8882887"/>
                  <a:gd name="connsiteY113" fmla="*/ 804182 h 1682495"/>
                  <a:gd name="connsiteX114" fmla="*/ 2524905 w 8882887"/>
                  <a:gd name="connsiteY114" fmla="*/ 804182 h 1682495"/>
                  <a:gd name="connsiteX115" fmla="*/ 2524905 w 8882887"/>
                  <a:gd name="connsiteY115" fmla="*/ 807830 h 1682495"/>
                  <a:gd name="connsiteX116" fmla="*/ 2524905 w 8882887"/>
                  <a:gd name="connsiteY116" fmla="*/ 833366 h 1682495"/>
                  <a:gd name="connsiteX117" fmla="*/ 2528325 w 8882887"/>
                  <a:gd name="connsiteY117" fmla="*/ 833366 h 1682495"/>
                  <a:gd name="connsiteX118" fmla="*/ 2552265 w 8882887"/>
                  <a:gd name="connsiteY118" fmla="*/ 833366 h 1682495"/>
                  <a:gd name="connsiteX119" fmla="*/ 2552265 w 8882887"/>
                  <a:gd name="connsiteY119" fmla="*/ 904704 h 1682495"/>
                  <a:gd name="connsiteX120" fmla="*/ 2553785 w 8882887"/>
                  <a:gd name="connsiteY120" fmla="*/ 904704 h 1682495"/>
                  <a:gd name="connsiteX121" fmla="*/ 2564426 w 8882887"/>
                  <a:gd name="connsiteY121" fmla="*/ 904704 h 1682495"/>
                  <a:gd name="connsiteX122" fmla="*/ 2585706 w 8882887"/>
                  <a:gd name="connsiteY122" fmla="*/ 911190 h 1682495"/>
                  <a:gd name="connsiteX123" fmla="*/ 2585706 w 8882887"/>
                  <a:gd name="connsiteY123" fmla="*/ 969558 h 1682495"/>
                  <a:gd name="connsiteX124" fmla="*/ 2587226 w 8882887"/>
                  <a:gd name="connsiteY124" fmla="*/ 969558 h 1682495"/>
                  <a:gd name="connsiteX125" fmla="*/ 2597865 w 8882887"/>
                  <a:gd name="connsiteY125" fmla="*/ 969558 h 1682495"/>
                  <a:gd name="connsiteX126" fmla="*/ 2597865 w 8882887"/>
                  <a:gd name="connsiteY126" fmla="*/ 971990 h 1682495"/>
                  <a:gd name="connsiteX127" fmla="*/ 2597865 w 8882887"/>
                  <a:gd name="connsiteY127" fmla="*/ 989013 h 1682495"/>
                  <a:gd name="connsiteX128" fmla="*/ 2600906 w 8882887"/>
                  <a:gd name="connsiteY128" fmla="*/ 989013 h 1682495"/>
                  <a:gd name="connsiteX129" fmla="*/ 2622186 w 8882887"/>
                  <a:gd name="connsiteY129" fmla="*/ 989013 h 1682495"/>
                  <a:gd name="connsiteX130" fmla="*/ 2631306 w 8882887"/>
                  <a:gd name="connsiteY130" fmla="*/ 998742 h 1682495"/>
                  <a:gd name="connsiteX131" fmla="*/ 2631306 w 8882887"/>
                  <a:gd name="connsiteY131" fmla="*/ 1031169 h 1682495"/>
                  <a:gd name="connsiteX132" fmla="*/ 2634726 w 8882887"/>
                  <a:gd name="connsiteY132" fmla="*/ 1031169 h 1682495"/>
                  <a:gd name="connsiteX133" fmla="*/ 2658666 w 8882887"/>
                  <a:gd name="connsiteY133" fmla="*/ 1031169 h 1682495"/>
                  <a:gd name="connsiteX134" fmla="*/ 2658666 w 8882887"/>
                  <a:gd name="connsiteY134" fmla="*/ 1032789 h 1682495"/>
                  <a:gd name="connsiteX135" fmla="*/ 2658666 w 8882887"/>
                  <a:gd name="connsiteY135" fmla="*/ 1044140 h 1682495"/>
                  <a:gd name="connsiteX136" fmla="*/ 2660567 w 8882887"/>
                  <a:gd name="connsiteY136" fmla="*/ 1044140 h 1682495"/>
                  <a:gd name="connsiteX137" fmla="*/ 2673867 w 8882887"/>
                  <a:gd name="connsiteY137" fmla="*/ 1044140 h 1682495"/>
                  <a:gd name="connsiteX138" fmla="*/ 2673867 w 8882887"/>
                  <a:gd name="connsiteY138" fmla="*/ 1047381 h 1682495"/>
                  <a:gd name="connsiteX139" fmla="*/ 2673867 w 8882887"/>
                  <a:gd name="connsiteY139" fmla="*/ 1070081 h 1682495"/>
                  <a:gd name="connsiteX140" fmla="*/ 2679947 w 8882887"/>
                  <a:gd name="connsiteY140" fmla="*/ 1067243 h 1682495"/>
                  <a:gd name="connsiteX141" fmla="*/ 2679947 w 8882887"/>
                  <a:gd name="connsiteY141" fmla="*/ 1047381 h 1682495"/>
                  <a:gd name="connsiteX142" fmla="*/ 2681466 w 8882887"/>
                  <a:gd name="connsiteY142" fmla="*/ 1047381 h 1682495"/>
                  <a:gd name="connsiteX143" fmla="*/ 2692107 w 8882887"/>
                  <a:gd name="connsiteY143" fmla="*/ 1047381 h 1682495"/>
                  <a:gd name="connsiteX144" fmla="*/ 2692107 w 8882887"/>
                  <a:gd name="connsiteY144" fmla="*/ 1049814 h 1682495"/>
                  <a:gd name="connsiteX145" fmla="*/ 2692107 w 8882887"/>
                  <a:gd name="connsiteY145" fmla="*/ 1066838 h 1682495"/>
                  <a:gd name="connsiteX146" fmla="*/ 2693247 w 8882887"/>
                  <a:gd name="connsiteY146" fmla="*/ 1066838 h 1682495"/>
                  <a:gd name="connsiteX147" fmla="*/ 2701227 w 8882887"/>
                  <a:gd name="connsiteY147" fmla="*/ 1066838 h 1682495"/>
                  <a:gd name="connsiteX148" fmla="*/ 2774187 w 8882887"/>
                  <a:gd name="connsiteY148" fmla="*/ 1060353 h 1682495"/>
                  <a:gd name="connsiteX149" fmla="*/ 2774187 w 8882887"/>
                  <a:gd name="connsiteY149" fmla="*/ 1062380 h 1682495"/>
                  <a:gd name="connsiteX150" fmla="*/ 2774187 w 8882887"/>
                  <a:gd name="connsiteY150" fmla="*/ 1076565 h 1682495"/>
                  <a:gd name="connsiteX151" fmla="*/ 2775327 w 8882887"/>
                  <a:gd name="connsiteY151" fmla="*/ 1076565 h 1682495"/>
                  <a:gd name="connsiteX152" fmla="*/ 2783309 w 8882887"/>
                  <a:gd name="connsiteY152" fmla="*/ 1076565 h 1682495"/>
                  <a:gd name="connsiteX153" fmla="*/ 2783309 w 8882887"/>
                  <a:gd name="connsiteY153" fmla="*/ 1079808 h 1682495"/>
                  <a:gd name="connsiteX154" fmla="*/ 2783309 w 8882887"/>
                  <a:gd name="connsiteY154" fmla="*/ 1102508 h 1682495"/>
                  <a:gd name="connsiteX155" fmla="*/ 2786348 w 8882887"/>
                  <a:gd name="connsiteY155" fmla="*/ 1100481 h 1682495"/>
                  <a:gd name="connsiteX156" fmla="*/ 2807628 w 8882887"/>
                  <a:gd name="connsiteY156" fmla="*/ 1086294 h 1682495"/>
                  <a:gd name="connsiteX157" fmla="*/ 2816748 w 8882887"/>
                  <a:gd name="connsiteY157" fmla="*/ 1024683 h 1682495"/>
                  <a:gd name="connsiteX158" fmla="*/ 2817888 w 8882887"/>
                  <a:gd name="connsiteY158" fmla="*/ 1024278 h 1682495"/>
                  <a:gd name="connsiteX159" fmla="*/ 2825868 w 8882887"/>
                  <a:gd name="connsiteY159" fmla="*/ 1021440 h 1682495"/>
                  <a:gd name="connsiteX160" fmla="*/ 2828909 w 8882887"/>
                  <a:gd name="connsiteY160" fmla="*/ 917675 h 1682495"/>
                  <a:gd name="connsiteX161" fmla="*/ 2831949 w 8882887"/>
                  <a:gd name="connsiteY161" fmla="*/ 1021440 h 1682495"/>
                  <a:gd name="connsiteX162" fmla="*/ 2833089 w 8882887"/>
                  <a:gd name="connsiteY162" fmla="*/ 1021845 h 1682495"/>
                  <a:gd name="connsiteX163" fmla="*/ 2841069 w 8882887"/>
                  <a:gd name="connsiteY163" fmla="*/ 1024683 h 1682495"/>
                  <a:gd name="connsiteX164" fmla="*/ 2841069 w 8882887"/>
                  <a:gd name="connsiteY164" fmla="*/ 894977 h 1682495"/>
                  <a:gd name="connsiteX165" fmla="*/ 2847149 w 8882887"/>
                  <a:gd name="connsiteY165" fmla="*/ 846336 h 1682495"/>
                  <a:gd name="connsiteX166" fmla="*/ 2904909 w 8882887"/>
                  <a:gd name="connsiteY166" fmla="*/ 846336 h 1682495"/>
                  <a:gd name="connsiteX167" fmla="*/ 2904909 w 8882887"/>
                  <a:gd name="connsiteY167" fmla="*/ 894977 h 1682495"/>
                  <a:gd name="connsiteX168" fmla="*/ 2906049 w 8882887"/>
                  <a:gd name="connsiteY168" fmla="*/ 894977 h 1682495"/>
                  <a:gd name="connsiteX169" fmla="*/ 2914029 w 8882887"/>
                  <a:gd name="connsiteY169" fmla="*/ 894977 h 1682495"/>
                  <a:gd name="connsiteX170" fmla="*/ 2914029 w 8882887"/>
                  <a:gd name="connsiteY170" fmla="*/ 771755 h 1682495"/>
                  <a:gd name="connsiteX171" fmla="*/ 2916690 w 8882887"/>
                  <a:gd name="connsiteY171" fmla="*/ 771755 h 1682495"/>
                  <a:gd name="connsiteX172" fmla="*/ 2935310 w 8882887"/>
                  <a:gd name="connsiteY172" fmla="*/ 771755 h 1682495"/>
                  <a:gd name="connsiteX173" fmla="*/ 2935310 w 8882887"/>
                  <a:gd name="connsiteY173" fmla="*/ 768918 h 1682495"/>
                  <a:gd name="connsiteX174" fmla="*/ 2935310 w 8882887"/>
                  <a:gd name="connsiteY174" fmla="*/ 749057 h 1682495"/>
                  <a:gd name="connsiteX175" fmla="*/ 2968751 w 8882887"/>
                  <a:gd name="connsiteY175" fmla="*/ 749057 h 1682495"/>
                  <a:gd name="connsiteX176" fmla="*/ 2968751 w 8882887"/>
                  <a:gd name="connsiteY176" fmla="*/ 747435 h 1682495"/>
                  <a:gd name="connsiteX177" fmla="*/ 2968751 w 8882887"/>
                  <a:gd name="connsiteY177" fmla="*/ 736086 h 1682495"/>
                  <a:gd name="connsiteX178" fmla="*/ 2971410 w 8882887"/>
                  <a:gd name="connsiteY178" fmla="*/ 736086 h 1682495"/>
                  <a:gd name="connsiteX179" fmla="*/ 2990031 w 8882887"/>
                  <a:gd name="connsiteY179" fmla="*/ 736086 h 1682495"/>
                  <a:gd name="connsiteX180" fmla="*/ 2990031 w 8882887"/>
                  <a:gd name="connsiteY180" fmla="*/ 737708 h 1682495"/>
                  <a:gd name="connsiteX181" fmla="*/ 2990031 w 8882887"/>
                  <a:gd name="connsiteY181" fmla="*/ 749057 h 1682495"/>
                  <a:gd name="connsiteX182" fmla="*/ 2991171 w 8882887"/>
                  <a:gd name="connsiteY182" fmla="*/ 749057 h 1682495"/>
                  <a:gd name="connsiteX183" fmla="*/ 2999151 w 8882887"/>
                  <a:gd name="connsiteY183" fmla="*/ 749057 h 1682495"/>
                  <a:gd name="connsiteX184" fmla="*/ 3014351 w 8882887"/>
                  <a:gd name="connsiteY184" fmla="*/ 742571 h 1682495"/>
                  <a:gd name="connsiteX185" fmla="*/ 3020430 w 8882887"/>
                  <a:gd name="connsiteY185" fmla="*/ 747435 h 1682495"/>
                  <a:gd name="connsiteX186" fmla="*/ 3020430 w 8882887"/>
                  <a:gd name="connsiteY186" fmla="*/ 736086 h 1682495"/>
                  <a:gd name="connsiteX187" fmla="*/ 3023850 w 8882887"/>
                  <a:gd name="connsiteY187" fmla="*/ 736086 h 1682495"/>
                  <a:gd name="connsiteX188" fmla="*/ 3047792 w 8882887"/>
                  <a:gd name="connsiteY188" fmla="*/ 736086 h 1682495"/>
                  <a:gd name="connsiteX189" fmla="*/ 3047792 w 8882887"/>
                  <a:gd name="connsiteY189" fmla="*/ 737708 h 1682495"/>
                  <a:gd name="connsiteX190" fmla="*/ 3047792 w 8882887"/>
                  <a:gd name="connsiteY190" fmla="*/ 749057 h 1682495"/>
                  <a:gd name="connsiteX191" fmla="*/ 3093392 w 8882887"/>
                  <a:gd name="connsiteY191" fmla="*/ 749057 h 1682495"/>
                  <a:gd name="connsiteX192" fmla="*/ 3093392 w 8882887"/>
                  <a:gd name="connsiteY192" fmla="*/ 751488 h 1682495"/>
                  <a:gd name="connsiteX193" fmla="*/ 3093392 w 8882887"/>
                  <a:gd name="connsiteY193" fmla="*/ 768513 h 1682495"/>
                  <a:gd name="connsiteX194" fmla="*/ 3132912 w 8882887"/>
                  <a:gd name="connsiteY194" fmla="*/ 768513 h 1682495"/>
                  <a:gd name="connsiteX195" fmla="*/ 3132912 w 8882887"/>
                  <a:gd name="connsiteY195" fmla="*/ 813909 h 1682495"/>
                  <a:gd name="connsiteX196" fmla="*/ 3134052 w 8882887"/>
                  <a:gd name="connsiteY196" fmla="*/ 813909 h 1682495"/>
                  <a:gd name="connsiteX197" fmla="*/ 3142032 w 8882887"/>
                  <a:gd name="connsiteY197" fmla="*/ 813909 h 1682495"/>
                  <a:gd name="connsiteX198" fmla="*/ 3142032 w 8882887"/>
                  <a:gd name="connsiteY198" fmla="*/ 815531 h 1682495"/>
                  <a:gd name="connsiteX199" fmla="*/ 3142032 w 8882887"/>
                  <a:gd name="connsiteY199" fmla="*/ 826881 h 1682495"/>
                  <a:gd name="connsiteX200" fmla="*/ 3148113 w 8882887"/>
                  <a:gd name="connsiteY200" fmla="*/ 872277 h 1682495"/>
                  <a:gd name="connsiteX201" fmla="*/ 3149253 w 8882887"/>
                  <a:gd name="connsiteY201" fmla="*/ 872277 h 1682495"/>
                  <a:gd name="connsiteX202" fmla="*/ 3157233 w 8882887"/>
                  <a:gd name="connsiteY202" fmla="*/ 872277 h 1682495"/>
                  <a:gd name="connsiteX203" fmla="*/ 3157233 w 8882887"/>
                  <a:gd name="connsiteY203" fmla="*/ 873494 h 1682495"/>
                  <a:gd name="connsiteX204" fmla="*/ 3157233 w 8882887"/>
                  <a:gd name="connsiteY204" fmla="*/ 882006 h 1682495"/>
                  <a:gd name="connsiteX205" fmla="*/ 3158753 w 8882887"/>
                  <a:gd name="connsiteY205" fmla="*/ 882006 h 1682495"/>
                  <a:gd name="connsiteX206" fmla="*/ 3169392 w 8882887"/>
                  <a:gd name="connsiteY206" fmla="*/ 882006 h 1682495"/>
                  <a:gd name="connsiteX207" fmla="*/ 3169392 w 8882887"/>
                  <a:gd name="connsiteY207" fmla="*/ 927404 h 1682495"/>
                  <a:gd name="connsiteX208" fmla="*/ 3172433 w 8882887"/>
                  <a:gd name="connsiteY208" fmla="*/ 927404 h 1682495"/>
                  <a:gd name="connsiteX209" fmla="*/ 3193713 w 8882887"/>
                  <a:gd name="connsiteY209" fmla="*/ 927404 h 1682495"/>
                  <a:gd name="connsiteX210" fmla="*/ 3193713 w 8882887"/>
                  <a:gd name="connsiteY210" fmla="*/ 963072 h 1682495"/>
                  <a:gd name="connsiteX211" fmla="*/ 3196754 w 8882887"/>
                  <a:gd name="connsiteY211" fmla="*/ 965504 h 1682495"/>
                  <a:gd name="connsiteX212" fmla="*/ 3196754 w 8882887"/>
                  <a:gd name="connsiteY212" fmla="*/ 982529 h 1682495"/>
                  <a:gd name="connsiteX213" fmla="*/ 3197894 w 8882887"/>
                  <a:gd name="connsiteY213" fmla="*/ 982529 h 1682495"/>
                  <a:gd name="connsiteX214" fmla="*/ 3205874 w 8882887"/>
                  <a:gd name="connsiteY214" fmla="*/ 982529 h 1682495"/>
                  <a:gd name="connsiteX215" fmla="*/ 3205874 w 8882887"/>
                  <a:gd name="connsiteY215" fmla="*/ 1018197 h 1682495"/>
                  <a:gd name="connsiteX216" fmla="*/ 3207773 w 8882887"/>
                  <a:gd name="connsiteY216" fmla="*/ 1018197 h 1682495"/>
                  <a:gd name="connsiteX217" fmla="*/ 3221073 w 8882887"/>
                  <a:gd name="connsiteY217" fmla="*/ 1018197 h 1682495"/>
                  <a:gd name="connsiteX218" fmla="*/ 3224114 w 8882887"/>
                  <a:gd name="connsiteY218" fmla="*/ 1024278 h 1682495"/>
                  <a:gd name="connsiteX219" fmla="*/ 3224114 w 8882887"/>
                  <a:gd name="connsiteY219" fmla="*/ 1044140 h 1682495"/>
                  <a:gd name="connsiteX220" fmla="*/ 3226394 w 8882887"/>
                  <a:gd name="connsiteY220" fmla="*/ 1041302 h 1682495"/>
                  <a:gd name="connsiteX221" fmla="*/ 3242354 w 8882887"/>
                  <a:gd name="connsiteY221" fmla="*/ 1021440 h 1682495"/>
                  <a:gd name="connsiteX222" fmla="*/ 3284915 w 8882887"/>
                  <a:gd name="connsiteY222" fmla="*/ 1021440 h 1682495"/>
                  <a:gd name="connsiteX223" fmla="*/ 3284915 w 8882887"/>
                  <a:gd name="connsiteY223" fmla="*/ 1151147 h 1682495"/>
                  <a:gd name="connsiteX224" fmla="*/ 3286055 w 8882887"/>
                  <a:gd name="connsiteY224" fmla="*/ 1151147 h 1682495"/>
                  <a:gd name="connsiteX225" fmla="*/ 3294035 w 8882887"/>
                  <a:gd name="connsiteY225" fmla="*/ 1151147 h 1682495"/>
                  <a:gd name="connsiteX226" fmla="*/ 3295175 w 8882887"/>
                  <a:gd name="connsiteY226" fmla="*/ 1149120 h 1682495"/>
                  <a:gd name="connsiteX227" fmla="*/ 3303155 w 8882887"/>
                  <a:gd name="connsiteY227" fmla="*/ 1134933 h 1682495"/>
                  <a:gd name="connsiteX228" fmla="*/ 3303155 w 8882887"/>
                  <a:gd name="connsiteY228" fmla="*/ 1137771 h 1682495"/>
                  <a:gd name="connsiteX229" fmla="*/ 3303155 w 8882887"/>
                  <a:gd name="connsiteY229" fmla="*/ 1157633 h 1682495"/>
                  <a:gd name="connsiteX230" fmla="*/ 3309234 w 8882887"/>
                  <a:gd name="connsiteY230" fmla="*/ 1089537 h 1682495"/>
                  <a:gd name="connsiteX231" fmla="*/ 3310374 w 8882887"/>
                  <a:gd name="connsiteY231" fmla="*/ 1089537 h 1682495"/>
                  <a:gd name="connsiteX232" fmla="*/ 3318354 w 8882887"/>
                  <a:gd name="connsiteY232" fmla="*/ 1089537 h 1682495"/>
                  <a:gd name="connsiteX233" fmla="*/ 3318354 w 8882887"/>
                  <a:gd name="connsiteY233" fmla="*/ 992256 h 1682495"/>
                  <a:gd name="connsiteX234" fmla="*/ 3319875 w 8882887"/>
                  <a:gd name="connsiteY234" fmla="*/ 992256 h 1682495"/>
                  <a:gd name="connsiteX235" fmla="*/ 3330515 w 8882887"/>
                  <a:gd name="connsiteY235" fmla="*/ 992256 h 1682495"/>
                  <a:gd name="connsiteX236" fmla="*/ 3348755 w 8882887"/>
                  <a:gd name="connsiteY236" fmla="*/ 927404 h 1682495"/>
                  <a:gd name="connsiteX237" fmla="*/ 3350655 w 8882887"/>
                  <a:gd name="connsiteY237" fmla="*/ 927404 h 1682495"/>
                  <a:gd name="connsiteX238" fmla="*/ 3363956 w 8882887"/>
                  <a:gd name="connsiteY238" fmla="*/ 927404 h 1682495"/>
                  <a:gd name="connsiteX239" fmla="*/ 3379155 w 8882887"/>
                  <a:gd name="connsiteY239" fmla="*/ 992256 h 1682495"/>
                  <a:gd name="connsiteX240" fmla="*/ 3380675 w 8882887"/>
                  <a:gd name="connsiteY240" fmla="*/ 992256 h 1682495"/>
                  <a:gd name="connsiteX241" fmla="*/ 3391316 w 8882887"/>
                  <a:gd name="connsiteY241" fmla="*/ 992256 h 1682495"/>
                  <a:gd name="connsiteX242" fmla="*/ 3391316 w 8882887"/>
                  <a:gd name="connsiteY242" fmla="*/ 1050624 h 1682495"/>
                  <a:gd name="connsiteX243" fmla="*/ 3393975 w 8882887"/>
                  <a:gd name="connsiteY243" fmla="*/ 1050624 h 1682495"/>
                  <a:gd name="connsiteX244" fmla="*/ 3412596 w 8882887"/>
                  <a:gd name="connsiteY244" fmla="*/ 1050624 h 1682495"/>
                  <a:gd name="connsiteX245" fmla="*/ 3412596 w 8882887"/>
                  <a:gd name="connsiteY245" fmla="*/ 1053867 h 1682495"/>
                  <a:gd name="connsiteX246" fmla="*/ 3412596 w 8882887"/>
                  <a:gd name="connsiteY246" fmla="*/ 1076565 h 1682495"/>
                  <a:gd name="connsiteX247" fmla="*/ 3418676 w 8882887"/>
                  <a:gd name="connsiteY247" fmla="*/ 1073324 h 1682495"/>
                  <a:gd name="connsiteX248" fmla="*/ 3418676 w 8882887"/>
                  <a:gd name="connsiteY248" fmla="*/ 1050624 h 1682495"/>
                  <a:gd name="connsiteX249" fmla="*/ 3420956 w 8882887"/>
                  <a:gd name="connsiteY249" fmla="*/ 1050624 h 1682495"/>
                  <a:gd name="connsiteX250" fmla="*/ 3436916 w 8882887"/>
                  <a:gd name="connsiteY250" fmla="*/ 1050624 h 1682495"/>
                  <a:gd name="connsiteX251" fmla="*/ 3436916 w 8882887"/>
                  <a:gd name="connsiteY251" fmla="*/ 1053056 h 1682495"/>
                  <a:gd name="connsiteX252" fmla="*/ 3436916 w 8882887"/>
                  <a:gd name="connsiteY252" fmla="*/ 1070081 h 1682495"/>
                  <a:gd name="connsiteX253" fmla="*/ 3482517 w 8882887"/>
                  <a:gd name="connsiteY253" fmla="*/ 1070081 h 1682495"/>
                  <a:gd name="connsiteX254" fmla="*/ 3482517 w 8882887"/>
                  <a:gd name="connsiteY254" fmla="*/ 1014956 h 1682495"/>
                  <a:gd name="connsiteX255" fmla="*/ 3484416 w 8882887"/>
                  <a:gd name="connsiteY255" fmla="*/ 1014956 h 1682495"/>
                  <a:gd name="connsiteX256" fmla="*/ 3497717 w 8882887"/>
                  <a:gd name="connsiteY256" fmla="*/ 1014956 h 1682495"/>
                  <a:gd name="connsiteX257" fmla="*/ 3497717 w 8882887"/>
                  <a:gd name="connsiteY257" fmla="*/ 1047381 h 1682495"/>
                  <a:gd name="connsiteX258" fmla="*/ 3500757 w 8882887"/>
                  <a:gd name="connsiteY258" fmla="*/ 998742 h 1682495"/>
                  <a:gd name="connsiteX259" fmla="*/ 3534197 w 8882887"/>
                  <a:gd name="connsiteY259" fmla="*/ 998742 h 1682495"/>
                  <a:gd name="connsiteX260" fmla="*/ 3534197 w 8882887"/>
                  <a:gd name="connsiteY260" fmla="*/ 996309 h 1682495"/>
                  <a:gd name="connsiteX261" fmla="*/ 3534197 w 8882887"/>
                  <a:gd name="connsiteY261" fmla="*/ 979286 h 1682495"/>
                  <a:gd name="connsiteX262" fmla="*/ 3535337 w 8882887"/>
                  <a:gd name="connsiteY262" fmla="*/ 979286 h 1682495"/>
                  <a:gd name="connsiteX263" fmla="*/ 3543317 w 8882887"/>
                  <a:gd name="connsiteY263" fmla="*/ 979286 h 1682495"/>
                  <a:gd name="connsiteX264" fmla="*/ 3543317 w 8882887"/>
                  <a:gd name="connsiteY264" fmla="*/ 976449 h 1682495"/>
                  <a:gd name="connsiteX265" fmla="*/ 3543317 w 8882887"/>
                  <a:gd name="connsiteY265" fmla="*/ 956588 h 1682495"/>
                  <a:gd name="connsiteX266" fmla="*/ 3549398 w 8882887"/>
                  <a:gd name="connsiteY266" fmla="*/ 966315 h 1682495"/>
                  <a:gd name="connsiteX267" fmla="*/ 3552818 w 8882887"/>
                  <a:gd name="connsiteY267" fmla="*/ 966315 h 1682495"/>
                  <a:gd name="connsiteX268" fmla="*/ 3576758 w 8882887"/>
                  <a:gd name="connsiteY268" fmla="*/ 966315 h 1682495"/>
                  <a:gd name="connsiteX269" fmla="*/ 3576758 w 8882887"/>
                  <a:gd name="connsiteY269" fmla="*/ 965099 h 1682495"/>
                  <a:gd name="connsiteX270" fmla="*/ 3576758 w 8882887"/>
                  <a:gd name="connsiteY270" fmla="*/ 956588 h 1682495"/>
                  <a:gd name="connsiteX271" fmla="*/ 3577898 w 8882887"/>
                  <a:gd name="connsiteY271" fmla="*/ 956588 h 1682495"/>
                  <a:gd name="connsiteX272" fmla="*/ 3585878 w 8882887"/>
                  <a:gd name="connsiteY272" fmla="*/ 956588 h 1682495"/>
                  <a:gd name="connsiteX273" fmla="*/ 3585878 w 8882887"/>
                  <a:gd name="connsiteY273" fmla="*/ 958614 h 1682495"/>
                  <a:gd name="connsiteX274" fmla="*/ 3585878 w 8882887"/>
                  <a:gd name="connsiteY274" fmla="*/ 972801 h 1682495"/>
                  <a:gd name="connsiteX275" fmla="*/ 3643638 w 8882887"/>
                  <a:gd name="connsiteY275" fmla="*/ 972801 h 1682495"/>
                  <a:gd name="connsiteX276" fmla="*/ 3643638 w 8882887"/>
                  <a:gd name="connsiteY276" fmla="*/ 1180331 h 1682495"/>
                  <a:gd name="connsiteX277" fmla="*/ 3645918 w 8882887"/>
                  <a:gd name="connsiteY277" fmla="*/ 1180331 h 1682495"/>
                  <a:gd name="connsiteX278" fmla="*/ 3661878 w 8882887"/>
                  <a:gd name="connsiteY278" fmla="*/ 1180331 h 1682495"/>
                  <a:gd name="connsiteX279" fmla="*/ 3661878 w 8882887"/>
                  <a:gd name="connsiteY279" fmla="*/ 1160876 h 1682495"/>
                  <a:gd name="connsiteX280" fmla="*/ 3667959 w 8882887"/>
                  <a:gd name="connsiteY280" fmla="*/ 1160876 h 1682495"/>
                  <a:gd name="connsiteX281" fmla="*/ 3667959 w 8882887"/>
                  <a:gd name="connsiteY281" fmla="*/ 1180331 h 1682495"/>
                  <a:gd name="connsiteX282" fmla="*/ 3713559 w 8882887"/>
                  <a:gd name="connsiteY282" fmla="*/ 1180331 h 1682495"/>
                  <a:gd name="connsiteX283" fmla="*/ 3713559 w 8882887"/>
                  <a:gd name="connsiteY283" fmla="*/ 1134933 h 1682495"/>
                  <a:gd name="connsiteX284" fmla="*/ 3731799 w 8882887"/>
                  <a:gd name="connsiteY284" fmla="*/ 1134933 h 1682495"/>
                  <a:gd name="connsiteX285" fmla="*/ 3750039 w 8882887"/>
                  <a:gd name="connsiteY285" fmla="*/ 1131692 h 1682495"/>
                  <a:gd name="connsiteX286" fmla="*/ 3756120 w 8882887"/>
                  <a:gd name="connsiteY286" fmla="*/ 1134933 h 1682495"/>
                  <a:gd name="connsiteX287" fmla="*/ 3771320 w 8882887"/>
                  <a:gd name="connsiteY287" fmla="*/ 1134933 h 1682495"/>
                  <a:gd name="connsiteX288" fmla="*/ 3771320 w 8882887"/>
                  <a:gd name="connsiteY288" fmla="*/ 1180331 h 1682495"/>
                  <a:gd name="connsiteX289" fmla="*/ 3783480 w 8882887"/>
                  <a:gd name="connsiteY289" fmla="*/ 1180331 h 1682495"/>
                  <a:gd name="connsiteX290" fmla="*/ 3783480 w 8882887"/>
                  <a:gd name="connsiteY290" fmla="*/ 1206273 h 1682495"/>
                  <a:gd name="connsiteX291" fmla="*/ 3797484 w 8882887"/>
                  <a:gd name="connsiteY291" fmla="*/ 1207631 h 1682495"/>
                  <a:gd name="connsiteX292" fmla="*/ 3816921 w 8882887"/>
                  <a:gd name="connsiteY292" fmla="*/ 1207631 h 1682495"/>
                  <a:gd name="connsiteX293" fmla="*/ 3816921 w 8882887"/>
                  <a:gd name="connsiteY293" fmla="*/ 1183574 h 1682495"/>
                  <a:gd name="connsiteX294" fmla="*/ 3918855 w 8882887"/>
                  <a:gd name="connsiteY294" fmla="*/ 1183574 h 1682495"/>
                  <a:gd name="connsiteX295" fmla="*/ 3918855 w 8882887"/>
                  <a:gd name="connsiteY295" fmla="*/ 1055694 h 1682495"/>
                  <a:gd name="connsiteX296" fmla="*/ 4026867 w 8882887"/>
                  <a:gd name="connsiteY296" fmla="*/ 1055694 h 1682495"/>
                  <a:gd name="connsiteX297" fmla="*/ 4026867 w 8882887"/>
                  <a:gd name="connsiteY297" fmla="*/ 1173846 h 1682495"/>
                  <a:gd name="connsiteX298" fmla="*/ 4029723 w 8882887"/>
                  <a:gd name="connsiteY298" fmla="*/ 1173846 h 1682495"/>
                  <a:gd name="connsiteX299" fmla="*/ 4031586 w 8882887"/>
                  <a:gd name="connsiteY299" fmla="*/ 1207631 h 1682495"/>
                  <a:gd name="connsiteX300" fmla="*/ 4046100 w 8882887"/>
                  <a:gd name="connsiteY300" fmla="*/ 1207631 h 1682495"/>
                  <a:gd name="connsiteX301" fmla="*/ 4047963 w 8882887"/>
                  <a:gd name="connsiteY301" fmla="*/ 1173846 h 1682495"/>
                  <a:gd name="connsiteX302" fmla="*/ 4057083 w 8882887"/>
                  <a:gd name="connsiteY302" fmla="*/ 1173846 h 1682495"/>
                  <a:gd name="connsiteX303" fmla="*/ 4058946 w 8882887"/>
                  <a:gd name="connsiteY303" fmla="*/ 1207631 h 1682495"/>
                  <a:gd name="connsiteX304" fmla="*/ 4134879 w 8882887"/>
                  <a:gd name="connsiteY304" fmla="*/ 1207631 h 1682495"/>
                  <a:gd name="connsiteX305" fmla="*/ 4134879 w 8882887"/>
                  <a:gd name="connsiteY305" fmla="*/ 963089 h 1682495"/>
                  <a:gd name="connsiteX306" fmla="*/ 4430870 w 8882887"/>
                  <a:gd name="connsiteY306" fmla="*/ 963089 h 1682495"/>
                  <a:gd name="connsiteX307" fmla="*/ 4430870 w 8882887"/>
                  <a:gd name="connsiteY307" fmla="*/ 1207631 h 1682495"/>
                  <a:gd name="connsiteX308" fmla="*/ 4458915 w 8882887"/>
                  <a:gd name="connsiteY308" fmla="*/ 1207631 h 1682495"/>
                  <a:gd name="connsiteX309" fmla="*/ 4458915 w 8882887"/>
                  <a:gd name="connsiteY309" fmla="*/ 1083591 h 1682495"/>
                  <a:gd name="connsiteX310" fmla="*/ 4601595 w 8882887"/>
                  <a:gd name="connsiteY310" fmla="*/ 1083591 h 1682495"/>
                  <a:gd name="connsiteX311" fmla="*/ 4619491 w 8882887"/>
                  <a:gd name="connsiteY311" fmla="*/ 606380 h 1682495"/>
                  <a:gd name="connsiteX312" fmla="*/ 4601251 w 8882887"/>
                  <a:gd name="connsiteY312" fmla="*/ 573953 h 1682495"/>
                  <a:gd name="connsiteX313" fmla="*/ 4592131 w 8882887"/>
                  <a:gd name="connsiteY313" fmla="*/ 567467 h 1682495"/>
                  <a:gd name="connsiteX314" fmla="*/ 4604291 w 8882887"/>
                  <a:gd name="connsiteY314" fmla="*/ 531798 h 1682495"/>
                  <a:gd name="connsiteX315" fmla="*/ 4604291 w 8882887"/>
                  <a:gd name="connsiteY315" fmla="*/ 505857 h 1682495"/>
                  <a:gd name="connsiteX316" fmla="*/ 4625571 w 8882887"/>
                  <a:gd name="connsiteY316" fmla="*/ 505857 h 1682495"/>
                  <a:gd name="connsiteX317" fmla="*/ 4625571 w 8882887"/>
                  <a:gd name="connsiteY317" fmla="*/ 473430 h 1682495"/>
                  <a:gd name="connsiteX318" fmla="*/ 4628611 w 8882887"/>
                  <a:gd name="connsiteY318" fmla="*/ 466944 h 1682495"/>
                  <a:gd name="connsiteX319" fmla="*/ 4628611 w 8882887"/>
                  <a:gd name="connsiteY319" fmla="*/ 350208 h 1682495"/>
                  <a:gd name="connsiteX320" fmla="*/ 4625571 w 8882887"/>
                  <a:gd name="connsiteY320" fmla="*/ 340481 h 1682495"/>
                  <a:gd name="connsiteX321" fmla="*/ 4634691 w 8882887"/>
                  <a:gd name="connsiteY321" fmla="*/ 330752 h 1682495"/>
                  <a:gd name="connsiteX322" fmla="*/ 4634691 w 8882887"/>
                  <a:gd name="connsiteY322" fmla="*/ 243200 h 1682495"/>
                  <a:gd name="connsiteX323" fmla="*/ 4637731 w 8882887"/>
                  <a:gd name="connsiteY323" fmla="*/ 236715 h 1682495"/>
                  <a:gd name="connsiteX324" fmla="*/ 4637731 w 8882887"/>
                  <a:gd name="connsiteY324" fmla="*/ 152406 h 1682495"/>
                  <a:gd name="connsiteX325" fmla="*/ 4640771 w 8882887"/>
                  <a:gd name="connsiteY325" fmla="*/ 123222 h 1682495"/>
                  <a:gd name="connsiteX326" fmla="*/ 4646851 w 8882887"/>
                  <a:gd name="connsiteY326" fmla="*/ 149163 h 1682495"/>
                  <a:gd name="connsiteX327" fmla="*/ 4649891 w 8882887"/>
                  <a:gd name="connsiteY327" fmla="*/ 236715 h 1682495"/>
                  <a:gd name="connsiteX328" fmla="*/ 4652931 w 8882887"/>
                  <a:gd name="connsiteY328" fmla="*/ 330752 h 1682495"/>
                  <a:gd name="connsiteX329" fmla="*/ 4662051 w 8882887"/>
                  <a:gd name="connsiteY329" fmla="*/ 340481 h 1682495"/>
                  <a:gd name="connsiteX330" fmla="*/ 4659011 w 8882887"/>
                  <a:gd name="connsiteY330" fmla="*/ 350208 h 1682495"/>
                  <a:gd name="connsiteX331" fmla="*/ 4659011 w 8882887"/>
                  <a:gd name="connsiteY331" fmla="*/ 466944 h 1682495"/>
                  <a:gd name="connsiteX332" fmla="*/ 4662051 w 8882887"/>
                  <a:gd name="connsiteY332" fmla="*/ 473430 h 1682495"/>
                  <a:gd name="connsiteX333" fmla="*/ 4662051 w 8882887"/>
                  <a:gd name="connsiteY333" fmla="*/ 505857 h 1682495"/>
                  <a:gd name="connsiteX334" fmla="*/ 4683331 w 8882887"/>
                  <a:gd name="connsiteY334" fmla="*/ 505857 h 1682495"/>
                  <a:gd name="connsiteX335" fmla="*/ 4683331 w 8882887"/>
                  <a:gd name="connsiteY335" fmla="*/ 531798 h 1682495"/>
                  <a:gd name="connsiteX336" fmla="*/ 4695493 w 8882887"/>
                  <a:gd name="connsiteY336" fmla="*/ 567467 h 1682495"/>
                  <a:gd name="connsiteX337" fmla="*/ 4686373 w 8882887"/>
                  <a:gd name="connsiteY337" fmla="*/ 573953 h 1682495"/>
                  <a:gd name="connsiteX338" fmla="*/ 4668131 w 8882887"/>
                  <a:gd name="connsiteY338" fmla="*/ 606380 h 1682495"/>
                  <a:gd name="connsiteX339" fmla="*/ 4680291 w 8882887"/>
                  <a:gd name="connsiteY339" fmla="*/ 985772 h 1682495"/>
                  <a:gd name="connsiteX340" fmla="*/ 4777573 w 8882887"/>
                  <a:gd name="connsiteY340" fmla="*/ 985772 h 1682495"/>
                  <a:gd name="connsiteX341" fmla="*/ 4777573 w 8882887"/>
                  <a:gd name="connsiteY341" fmla="*/ 1099265 h 1682495"/>
                  <a:gd name="connsiteX342" fmla="*/ 4789733 w 8882887"/>
                  <a:gd name="connsiteY342" fmla="*/ 1099265 h 1682495"/>
                  <a:gd name="connsiteX343" fmla="*/ 4792773 w 8882887"/>
                  <a:gd name="connsiteY343" fmla="*/ 1089537 h 1682495"/>
                  <a:gd name="connsiteX344" fmla="*/ 4801893 w 8882887"/>
                  <a:gd name="connsiteY344" fmla="*/ 1089537 h 1682495"/>
                  <a:gd name="connsiteX345" fmla="*/ 4804935 w 8882887"/>
                  <a:gd name="connsiteY345" fmla="*/ 1102508 h 1682495"/>
                  <a:gd name="connsiteX346" fmla="*/ 4823175 w 8882887"/>
                  <a:gd name="connsiteY346" fmla="*/ 1102508 h 1682495"/>
                  <a:gd name="connsiteX347" fmla="*/ 4823175 w 8882887"/>
                  <a:gd name="connsiteY347" fmla="*/ 1092779 h 1682495"/>
                  <a:gd name="connsiteX348" fmla="*/ 4856613 w 8882887"/>
                  <a:gd name="connsiteY348" fmla="*/ 1092779 h 1682495"/>
                  <a:gd name="connsiteX349" fmla="*/ 4856613 w 8882887"/>
                  <a:gd name="connsiteY349" fmla="*/ 1102508 h 1682495"/>
                  <a:gd name="connsiteX350" fmla="*/ 4887015 w 8882887"/>
                  <a:gd name="connsiteY350" fmla="*/ 1102508 h 1682495"/>
                  <a:gd name="connsiteX351" fmla="*/ 4887015 w 8882887"/>
                  <a:gd name="connsiteY351" fmla="*/ 1170603 h 1682495"/>
                  <a:gd name="connsiteX352" fmla="*/ 4908295 w 8882887"/>
                  <a:gd name="connsiteY352" fmla="*/ 1170603 h 1682495"/>
                  <a:gd name="connsiteX353" fmla="*/ 4908295 w 8882887"/>
                  <a:gd name="connsiteY353" fmla="*/ 1151147 h 1682495"/>
                  <a:gd name="connsiteX354" fmla="*/ 4932615 w 8882887"/>
                  <a:gd name="connsiteY354" fmla="*/ 1151147 h 1682495"/>
                  <a:gd name="connsiteX355" fmla="*/ 4932615 w 8882887"/>
                  <a:gd name="connsiteY355" fmla="*/ 882006 h 1682495"/>
                  <a:gd name="connsiteX356" fmla="*/ 4941735 w 8882887"/>
                  <a:gd name="connsiteY356" fmla="*/ 872277 h 1682495"/>
                  <a:gd name="connsiteX357" fmla="*/ 5051177 w 8882887"/>
                  <a:gd name="connsiteY357" fmla="*/ 872277 h 1682495"/>
                  <a:gd name="connsiteX358" fmla="*/ 5051177 w 8882887"/>
                  <a:gd name="connsiteY358" fmla="*/ 885249 h 1682495"/>
                  <a:gd name="connsiteX359" fmla="*/ 5066377 w 8882887"/>
                  <a:gd name="connsiteY359" fmla="*/ 885249 h 1682495"/>
                  <a:gd name="connsiteX360" fmla="*/ 5066377 w 8882887"/>
                  <a:gd name="connsiteY360" fmla="*/ 1057110 h 1682495"/>
                  <a:gd name="connsiteX361" fmla="*/ 5099817 w 8882887"/>
                  <a:gd name="connsiteY361" fmla="*/ 1057110 h 1682495"/>
                  <a:gd name="connsiteX362" fmla="*/ 5099817 w 8882887"/>
                  <a:gd name="connsiteY362" fmla="*/ 956588 h 1682495"/>
                  <a:gd name="connsiteX363" fmla="*/ 5139339 w 8882887"/>
                  <a:gd name="connsiteY363" fmla="*/ 956588 h 1682495"/>
                  <a:gd name="connsiteX364" fmla="*/ 5145417 w 8882887"/>
                  <a:gd name="connsiteY364" fmla="*/ 950102 h 1682495"/>
                  <a:gd name="connsiteX365" fmla="*/ 5157579 w 8882887"/>
                  <a:gd name="connsiteY365" fmla="*/ 950102 h 1682495"/>
                  <a:gd name="connsiteX366" fmla="*/ 5163657 w 8882887"/>
                  <a:gd name="connsiteY366" fmla="*/ 956588 h 1682495"/>
                  <a:gd name="connsiteX367" fmla="*/ 5197099 w 8882887"/>
                  <a:gd name="connsiteY367" fmla="*/ 956588 h 1682495"/>
                  <a:gd name="connsiteX368" fmla="*/ 5197099 w 8882887"/>
                  <a:gd name="connsiteY368" fmla="*/ 781484 h 1682495"/>
                  <a:gd name="connsiteX369" fmla="*/ 5282219 w 8882887"/>
                  <a:gd name="connsiteY369" fmla="*/ 765270 h 1682495"/>
                  <a:gd name="connsiteX370" fmla="*/ 5282219 w 8882887"/>
                  <a:gd name="connsiteY370" fmla="*/ 766892 h 1682495"/>
                  <a:gd name="connsiteX371" fmla="*/ 5282219 w 8882887"/>
                  <a:gd name="connsiteY371" fmla="*/ 778241 h 1682495"/>
                  <a:gd name="connsiteX372" fmla="*/ 5321739 w 8882887"/>
                  <a:gd name="connsiteY372" fmla="*/ 778241 h 1682495"/>
                  <a:gd name="connsiteX373" fmla="*/ 5321739 w 8882887"/>
                  <a:gd name="connsiteY373" fmla="*/ 1160876 h 1682495"/>
                  <a:gd name="connsiteX374" fmla="*/ 5355181 w 8882887"/>
                  <a:gd name="connsiteY374" fmla="*/ 1160876 h 1682495"/>
                  <a:gd name="connsiteX375" fmla="*/ 5355181 w 8882887"/>
                  <a:gd name="connsiteY375" fmla="*/ 1154390 h 1682495"/>
                  <a:gd name="connsiteX376" fmla="*/ 5373421 w 8882887"/>
                  <a:gd name="connsiteY376" fmla="*/ 1154390 h 1682495"/>
                  <a:gd name="connsiteX377" fmla="*/ 5373421 w 8882887"/>
                  <a:gd name="connsiteY377" fmla="*/ 1160876 h 1682495"/>
                  <a:gd name="connsiteX378" fmla="*/ 5409901 w 8882887"/>
                  <a:gd name="connsiteY378" fmla="*/ 1160876 h 1682495"/>
                  <a:gd name="connsiteX379" fmla="*/ 5409901 w 8882887"/>
                  <a:gd name="connsiteY379" fmla="*/ 1141419 h 1682495"/>
                  <a:gd name="connsiteX380" fmla="*/ 5452461 w 8882887"/>
                  <a:gd name="connsiteY380" fmla="*/ 1141419 h 1682495"/>
                  <a:gd name="connsiteX381" fmla="*/ 5470701 w 8882887"/>
                  <a:gd name="connsiteY381" fmla="*/ 1134933 h 1682495"/>
                  <a:gd name="connsiteX382" fmla="*/ 5501103 w 8882887"/>
                  <a:gd name="connsiteY382" fmla="*/ 1141419 h 1682495"/>
                  <a:gd name="connsiteX383" fmla="*/ 5501103 w 8882887"/>
                  <a:gd name="connsiteY383" fmla="*/ 1115478 h 1682495"/>
                  <a:gd name="connsiteX384" fmla="*/ 5513263 w 8882887"/>
                  <a:gd name="connsiteY384" fmla="*/ 1115478 h 1682495"/>
                  <a:gd name="connsiteX385" fmla="*/ 5513263 w 8882887"/>
                  <a:gd name="connsiteY385" fmla="*/ 1096022 h 1682495"/>
                  <a:gd name="connsiteX386" fmla="*/ 5598383 w 8882887"/>
                  <a:gd name="connsiteY386" fmla="*/ 1096022 h 1682495"/>
                  <a:gd name="connsiteX387" fmla="*/ 5598383 w 8882887"/>
                  <a:gd name="connsiteY387" fmla="*/ 1050624 h 1682495"/>
                  <a:gd name="connsiteX388" fmla="*/ 5625743 w 8882887"/>
                  <a:gd name="connsiteY388" fmla="*/ 1050624 h 1682495"/>
                  <a:gd name="connsiteX389" fmla="*/ 5625743 w 8882887"/>
                  <a:gd name="connsiteY389" fmla="*/ 1040897 h 1682495"/>
                  <a:gd name="connsiteX390" fmla="*/ 5643983 w 8882887"/>
                  <a:gd name="connsiteY390" fmla="*/ 1040897 h 1682495"/>
                  <a:gd name="connsiteX391" fmla="*/ 5643983 w 8882887"/>
                  <a:gd name="connsiteY391" fmla="*/ 1050624 h 1682495"/>
                  <a:gd name="connsiteX392" fmla="*/ 5668303 w 8882887"/>
                  <a:gd name="connsiteY392" fmla="*/ 1050624 h 1682495"/>
                  <a:gd name="connsiteX393" fmla="*/ 5668303 w 8882887"/>
                  <a:gd name="connsiteY393" fmla="*/ 1125206 h 1682495"/>
                  <a:gd name="connsiteX394" fmla="*/ 5716945 w 8882887"/>
                  <a:gd name="connsiteY394" fmla="*/ 1125206 h 1682495"/>
                  <a:gd name="connsiteX395" fmla="*/ 5716945 w 8882887"/>
                  <a:gd name="connsiteY395" fmla="*/ 1086294 h 1682495"/>
                  <a:gd name="connsiteX396" fmla="*/ 5774705 w 8882887"/>
                  <a:gd name="connsiteY396" fmla="*/ 1086294 h 1682495"/>
                  <a:gd name="connsiteX397" fmla="*/ 5774705 w 8882887"/>
                  <a:gd name="connsiteY397" fmla="*/ 1040897 h 1682495"/>
                  <a:gd name="connsiteX398" fmla="*/ 5847667 w 8882887"/>
                  <a:gd name="connsiteY398" fmla="*/ 1040897 h 1682495"/>
                  <a:gd name="connsiteX399" fmla="*/ 5847667 w 8882887"/>
                  <a:gd name="connsiteY399" fmla="*/ 1207631 h 1682495"/>
                  <a:gd name="connsiteX400" fmla="*/ 5847667 w 8882887"/>
                  <a:gd name="connsiteY400" fmla="*/ 1228299 h 1682495"/>
                  <a:gd name="connsiteX401" fmla="*/ 5946479 w 8882887"/>
                  <a:gd name="connsiteY401" fmla="*/ 1228299 h 1682495"/>
                  <a:gd name="connsiteX402" fmla="*/ 5946479 w 8882887"/>
                  <a:gd name="connsiteY402" fmla="*/ 1386957 h 1682495"/>
                  <a:gd name="connsiteX403" fmla="*/ 5946479 w 8882887"/>
                  <a:gd name="connsiteY403" fmla="*/ 1421828 h 1682495"/>
                  <a:gd name="connsiteX404" fmla="*/ 5968919 w 8882887"/>
                  <a:gd name="connsiteY404" fmla="*/ 1421828 h 1682495"/>
                  <a:gd name="connsiteX405" fmla="*/ 5968919 w 8882887"/>
                  <a:gd name="connsiteY405" fmla="*/ 1420085 h 1682495"/>
                  <a:gd name="connsiteX406" fmla="*/ 5968919 w 8882887"/>
                  <a:gd name="connsiteY406" fmla="*/ 1407881 h 1682495"/>
                  <a:gd name="connsiteX407" fmla="*/ 6035789 w 8882887"/>
                  <a:gd name="connsiteY407" fmla="*/ 1407881 h 1682495"/>
                  <a:gd name="connsiteX408" fmla="*/ 6035789 w 8882887"/>
                  <a:gd name="connsiteY408" fmla="*/ 1439262 h 1682495"/>
                  <a:gd name="connsiteX409" fmla="*/ 6039131 w 8882887"/>
                  <a:gd name="connsiteY409" fmla="*/ 1441007 h 1682495"/>
                  <a:gd name="connsiteX410" fmla="*/ 6062537 w 8882887"/>
                  <a:gd name="connsiteY410" fmla="*/ 1453211 h 1682495"/>
                  <a:gd name="connsiteX411" fmla="*/ 6062537 w 8882887"/>
                  <a:gd name="connsiteY411" fmla="*/ 1498541 h 1682495"/>
                  <a:gd name="connsiteX412" fmla="*/ 6064627 w 8882887"/>
                  <a:gd name="connsiteY412" fmla="*/ 1499414 h 1682495"/>
                  <a:gd name="connsiteX413" fmla="*/ 6079255 w 8882887"/>
                  <a:gd name="connsiteY413" fmla="*/ 1505516 h 1682495"/>
                  <a:gd name="connsiteX414" fmla="*/ 6079255 w 8882887"/>
                  <a:gd name="connsiteY414" fmla="*/ 1503773 h 1682495"/>
                  <a:gd name="connsiteX415" fmla="*/ 6079255 w 8882887"/>
                  <a:gd name="connsiteY415" fmla="*/ 1491567 h 1682495"/>
                  <a:gd name="connsiteX416" fmla="*/ 6080927 w 8882887"/>
                  <a:gd name="connsiteY416" fmla="*/ 1491567 h 1682495"/>
                  <a:gd name="connsiteX417" fmla="*/ 6092629 w 8882887"/>
                  <a:gd name="connsiteY417" fmla="*/ 1491567 h 1682495"/>
                  <a:gd name="connsiteX418" fmla="*/ 6092629 w 8882887"/>
                  <a:gd name="connsiteY418" fmla="*/ 1490259 h 1682495"/>
                  <a:gd name="connsiteX419" fmla="*/ 6092629 w 8882887"/>
                  <a:gd name="connsiteY419" fmla="*/ 1481106 h 1682495"/>
                  <a:gd name="connsiteX420" fmla="*/ 6090957 w 8882887"/>
                  <a:gd name="connsiteY420" fmla="*/ 1481106 h 1682495"/>
                  <a:gd name="connsiteX421" fmla="*/ 6079255 w 8882887"/>
                  <a:gd name="connsiteY421" fmla="*/ 1481106 h 1682495"/>
                  <a:gd name="connsiteX422" fmla="*/ 6079255 w 8882887"/>
                  <a:gd name="connsiteY422" fmla="*/ 1479363 h 1682495"/>
                  <a:gd name="connsiteX423" fmla="*/ 6079255 w 8882887"/>
                  <a:gd name="connsiteY423" fmla="*/ 1467159 h 1682495"/>
                  <a:gd name="connsiteX424" fmla="*/ 6080927 w 8882887"/>
                  <a:gd name="connsiteY424" fmla="*/ 1467159 h 1682495"/>
                  <a:gd name="connsiteX425" fmla="*/ 6092629 w 8882887"/>
                  <a:gd name="connsiteY425" fmla="*/ 1467159 h 1682495"/>
                  <a:gd name="connsiteX426" fmla="*/ 6092629 w 8882887"/>
                  <a:gd name="connsiteY426" fmla="*/ 1465415 h 1682495"/>
                  <a:gd name="connsiteX427" fmla="*/ 6092629 w 8882887"/>
                  <a:gd name="connsiteY427" fmla="*/ 1453211 h 1682495"/>
                  <a:gd name="connsiteX428" fmla="*/ 6090957 w 8882887"/>
                  <a:gd name="connsiteY428" fmla="*/ 1453211 h 1682495"/>
                  <a:gd name="connsiteX429" fmla="*/ 6079255 w 8882887"/>
                  <a:gd name="connsiteY429" fmla="*/ 1453211 h 1682495"/>
                  <a:gd name="connsiteX430" fmla="*/ 6079255 w 8882887"/>
                  <a:gd name="connsiteY430" fmla="*/ 1451468 h 1682495"/>
                  <a:gd name="connsiteX431" fmla="*/ 6079255 w 8882887"/>
                  <a:gd name="connsiteY431" fmla="*/ 1439262 h 1682495"/>
                  <a:gd name="connsiteX432" fmla="*/ 6080927 w 8882887"/>
                  <a:gd name="connsiteY432" fmla="*/ 1439262 h 1682495"/>
                  <a:gd name="connsiteX433" fmla="*/ 6092629 w 8882887"/>
                  <a:gd name="connsiteY433" fmla="*/ 1439262 h 1682495"/>
                  <a:gd name="connsiteX434" fmla="*/ 6092629 w 8882887"/>
                  <a:gd name="connsiteY434" fmla="*/ 1437956 h 1682495"/>
                  <a:gd name="connsiteX435" fmla="*/ 6092629 w 8882887"/>
                  <a:gd name="connsiteY435" fmla="*/ 1428803 h 1682495"/>
                  <a:gd name="connsiteX436" fmla="*/ 6090957 w 8882887"/>
                  <a:gd name="connsiteY436" fmla="*/ 1428803 h 1682495"/>
                  <a:gd name="connsiteX437" fmla="*/ 6079255 w 8882887"/>
                  <a:gd name="connsiteY437" fmla="*/ 1428803 h 1682495"/>
                  <a:gd name="connsiteX438" fmla="*/ 6079255 w 8882887"/>
                  <a:gd name="connsiteY438" fmla="*/ 1427058 h 1682495"/>
                  <a:gd name="connsiteX439" fmla="*/ 6079255 w 8882887"/>
                  <a:gd name="connsiteY439" fmla="*/ 1414854 h 1682495"/>
                  <a:gd name="connsiteX440" fmla="*/ 6080927 w 8882887"/>
                  <a:gd name="connsiteY440" fmla="*/ 1414854 h 1682495"/>
                  <a:gd name="connsiteX441" fmla="*/ 6092629 w 8882887"/>
                  <a:gd name="connsiteY441" fmla="*/ 1414854 h 1682495"/>
                  <a:gd name="connsiteX442" fmla="*/ 6092629 w 8882887"/>
                  <a:gd name="connsiteY442" fmla="*/ 1413111 h 1682495"/>
                  <a:gd name="connsiteX443" fmla="*/ 6092629 w 8882887"/>
                  <a:gd name="connsiteY443" fmla="*/ 1400906 h 1682495"/>
                  <a:gd name="connsiteX444" fmla="*/ 6090957 w 8882887"/>
                  <a:gd name="connsiteY444" fmla="*/ 1400906 h 1682495"/>
                  <a:gd name="connsiteX445" fmla="*/ 6079255 w 8882887"/>
                  <a:gd name="connsiteY445" fmla="*/ 1400906 h 1682495"/>
                  <a:gd name="connsiteX446" fmla="*/ 6079255 w 8882887"/>
                  <a:gd name="connsiteY446" fmla="*/ 1399599 h 1682495"/>
                  <a:gd name="connsiteX447" fmla="*/ 6079255 w 8882887"/>
                  <a:gd name="connsiteY447" fmla="*/ 1390445 h 1682495"/>
                  <a:gd name="connsiteX448" fmla="*/ 6080927 w 8882887"/>
                  <a:gd name="connsiteY448" fmla="*/ 1390445 h 1682495"/>
                  <a:gd name="connsiteX449" fmla="*/ 6092629 w 8882887"/>
                  <a:gd name="connsiteY449" fmla="*/ 1390445 h 1682495"/>
                  <a:gd name="connsiteX450" fmla="*/ 6092629 w 8882887"/>
                  <a:gd name="connsiteY450" fmla="*/ 1388702 h 1682495"/>
                  <a:gd name="connsiteX451" fmla="*/ 6092629 w 8882887"/>
                  <a:gd name="connsiteY451" fmla="*/ 1376498 h 1682495"/>
                  <a:gd name="connsiteX452" fmla="*/ 6090957 w 8882887"/>
                  <a:gd name="connsiteY452" fmla="*/ 1376498 h 1682495"/>
                  <a:gd name="connsiteX453" fmla="*/ 6079255 w 8882887"/>
                  <a:gd name="connsiteY453" fmla="*/ 1376498 h 1682495"/>
                  <a:gd name="connsiteX454" fmla="*/ 6079255 w 8882887"/>
                  <a:gd name="connsiteY454" fmla="*/ 1374755 h 1682495"/>
                  <a:gd name="connsiteX455" fmla="*/ 6079255 w 8882887"/>
                  <a:gd name="connsiteY455" fmla="*/ 1362549 h 1682495"/>
                  <a:gd name="connsiteX456" fmla="*/ 6080927 w 8882887"/>
                  <a:gd name="connsiteY456" fmla="*/ 1362549 h 1682495"/>
                  <a:gd name="connsiteX457" fmla="*/ 6092629 w 8882887"/>
                  <a:gd name="connsiteY457" fmla="*/ 1362549 h 1682495"/>
                  <a:gd name="connsiteX458" fmla="*/ 6092629 w 8882887"/>
                  <a:gd name="connsiteY458" fmla="*/ 1360806 h 1682495"/>
                  <a:gd name="connsiteX459" fmla="*/ 6092629 w 8882887"/>
                  <a:gd name="connsiteY459" fmla="*/ 1348602 h 1682495"/>
                  <a:gd name="connsiteX460" fmla="*/ 6090957 w 8882887"/>
                  <a:gd name="connsiteY460" fmla="*/ 1348602 h 1682495"/>
                  <a:gd name="connsiteX461" fmla="*/ 6079255 w 8882887"/>
                  <a:gd name="connsiteY461" fmla="*/ 1348602 h 1682495"/>
                  <a:gd name="connsiteX462" fmla="*/ 6079255 w 8882887"/>
                  <a:gd name="connsiteY462" fmla="*/ 1347294 h 1682495"/>
                  <a:gd name="connsiteX463" fmla="*/ 6079255 w 8882887"/>
                  <a:gd name="connsiteY463" fmla="*/ 1338141 h 1682495"/>
                  <a:gd name="connsiteX464" fmla="*/ 6080927 w 8882887"/>
                  <a:gd name="connsiteY464" fmla="*/ 1338141 h 1682495"/>
                  <a:gd name="connsiteX465" fmla="*/ 6092629 w 8882887"/>
                  <a:gd name="connsiteY465" fmla="*/ 1338141 h 1682495"/>
                  <a:gd name="connsiteX466" fmla="*/ 6092629 w 8882887"/>
                  <a:gd name="connsiteY466" fmla="*/ 1336397 h 1682495"/>
                  <a:gd name="connsiteX467" fmla="*/ 6092629 w 8882887"/>
                  <a:gd name="connsiteY467" fmla="*/ 1324193 h 1682495"/>
                  <a:gd name="connsiteX468" fmla="*/ 6090957 w 8882887"/>
                  <a:gd name="connsiteY468" fmla="*/ 1324193 h 1682495"/>
                  <a:gd name="connsiteX469" fmla="*/ 6079255 w 8882887"/>
                  <a:gd name="connsiteY469" fmla="*/ 1324193 h 1682495"/>
                  <a:gd name="connsiteX470" fmla="*/ 6079255 w 8882887"/>
                  <a:gd name="connsiteY470" fmla="*/ 1322450 h 1682495"/>
                  <a:gd name="connsiteX471" fmla="*/ 6079255 w 8882887"/>
                  <a:gd name="connsiteY471" fmla="*/ 1310244 h 1682495"/>
                  <a:gd name="connsiteX472" fmla="*/ 6080927 w 8882887"/>
                  <a:gd name="connsiteY472" fmla="*/ 1310244 h 1682495"/>
                  <a:gd name="connsiteX473" fmla="*/ 6092629 w 8882887"/>
                  <a:gd name="connsiteY473" fmla="*/ 1310244 h 1682495"/>
                  <a:gd name="connsiteX474" fmla="*/ 6092629 w 8882887"/>
                  <a:gd name="connsiteY474" fmla="*/ 1308938 h 1682495"/>
                  <a:gd name="connsiteX475" fmla="*/ 6092629 w 8882887"/>
                  <a:gd name="connsiteY475" fmla="*/ 1299785 h 1682495"/>
                  <a:gd name="connsiteX476" fmla="*/ 6090957 w 8882887"/>
                  <a:gd name="connsiteY476" fmla="*/ 1299785 h 1682495"/>
                  <a:gd name="connsiteX477" fmla="*/ 6079255 w 8882887"/>
                  <a:gd name="connsiteY477" fmla="*/ 1299785 h 1682495"/>
                  <a:gd name="connsiteX478" fmla="*/ 6079255 w 8882887"/>
                  <a:gd name="connsiteY478" fmla="*/ 1298040 h 1682495"/>
                  <a:gd name="connsiteX479" fmla="*/ 6079255 w 8882887"/>
                  <a:gd name="connsiteY479" fmla="*/ 1285836 h 1682495"/>
                  <a:gd name="connsiteX480" fmla="*/ 6080927 w 8882887"/>
                  <a:gd name="connsiteY480" fmla="*/ 1285836 h 1682495"/>
                  <a:gd name="connsiteX481" fmla="*/ 6092629 w 8882887"/>
                  <a:gd name="connsiteY481" fmla="*/ 1285836 h 1682495"/>
                  <a:gd name="connsiteX482" fmla="*/ 6092629 w 8882887"/>
                  <a:gd name="connsiteY482" fmla="*/ 1284093 h 1682495"/>
                  <a:gd name="connsiteX483" fmla="*/ 6092629 w 8882887"/>
                  <a:gd name="connsiteY483" fmla="*/ 1271888 h 1682495"/>
                  <a:gd name="connsiteX484" fmla="*/ 6090957 w 8882887"/>
                  <a:gd name="connsiteY484" fmla="*/ 1271888 h 1682495"/>
                  <a:gd name="connsiteX485" fmla="*/ 6079255 w 8882887"/>
                  <a:gd name="connsiteY485" fmla="*/ 1271888 h 1682495"/>
                  <a:gd name="connsiteX486" fmla="*/ 6079255 w 8882887"/>
                  <a:gd name="connsiteY486" fmla="*/ 1270145 h 1682495"/>
                  <a:gd name="connsiteX487" fmla="*/ 6079255 w 8882887"/>
                  <a:gd name="connsiteY487" fmla="*/ 1257941 h 1682495"/>
                  <a:gd name="connsiteX488" fmla="*/ 6080927 w 8882887"/>
                  <a:gd name="connsiteY488" fmla="*/ 1257941 h 1682495"/>
                  <a:gd name="connsiteX489" fmla="*/ 6092629 w 8882887"/>
                  <a:gd name="connsiteY489" fmla="*/ 1257941 h 1682495"/>
                  <a:gd name="connsiteX490" fmla="*/ 6092629 w 8882887"/>
                  <a:gd name="connsiteY490" fmla="*/ 1256633 h 1682495"/>
                  <a:gd name="connsiteX491" fmla="*/ 6092629 w 8882887"/>
                  <a:gd name="connsiteY491" fmla="*/ 1247480 h 1682495"/>
                  <a:gd name="connsiteX492" fmla="*/ 6090957 w 8882887"/>
                  <a:gd name="connsiteY492" fmla="*/ 1247480 h 1682495"/>
                  <a:gd name="connsiteX493" fmla="*/ 6079255 w 8882887"/>
                  <a:gd name="connsiteY493" fmla="*/ 1247480 h 1682495"/>
                  <a:gd name="connsiteX494" fmla="*/ 6079255 w 8882887"/>
                  <a:gd name="connsiteY494" fmla="*/ 1245737 h 1682495"/>
                  <a:gd name="connsiteX495" fmla="*/ 6079255 w 8882887"/>
                  <a:gd name="connsiteY495" fmla="*/ 1233531 h 1682495"/>
                  <a:gd name="connsiteX496" fmla="*/ 6080927 w 8882887"/>
                  <a:gd name="connsiteY496" fmla="*/ 1233531 h 1682495"/>
                  <a:gd name="connsiteX497" fmla="*/ 6092629 w 8882887"/>
                  <a:gd name="connsiteY497" fmla="*/ 1233531 h 1682495"/>
                  <a:gd name="connsiteX498" fmla="*/ 6092629 w 8882887"/>
                  <a:gd name="connsiteY498" fmla="*/ 1231788 h 1682495"/>
                  <a:gd name="connsiteX499" fmla="*/ 6092629 w 8882887"/>
                  <a:gd name="connsiteY499" fmla="*/ 1219584 h 1682495"/>
                  <a:gd name="connsiteX500" fmla="*/ 6090957 w 8882887"/>
                  <a:gd name="connsiteY500" fmla="*/ 1219584 h 1682495"/>
                  <a:gd name="connsiteX501" fmla="*/ 6079255 w 8882887"/>
                  <a:gd name="connsiteY501" fmla="*/ 1219584 h 1682495"/>
                  <a:gd name="connsiteX502" fmla="*/ 6079255 w 8882887"/>
                  <a:gd name="connsiteY502" fmla="*/ 1217840 h 1682495"/>
                  <a:gd name="connsiteX503" fmla="*/ 6079255 w 8882887"/>
                  <a:gd name="connsiteY503" fmla="*/ 1205636 h 1682495"/>
                  <a:gd name="connsiteX504" fmla="*/ 6080927 w 8882887"/>
                  <a:gd name="connsiteY504" fmla="*/ 1205636 h 1682495"/>
                  <a:gd name="connsiteX505" fmla="*/ 6092629 w 8882887"/>
                  <a:gd name="connsiteY505" fmla="*/ 1205636 h 1682495"/>
                  <a:gd name="connsiteX506" fmla="*/ 6092629 w 8882887"/>
                  <a:gd name="connsiteY506" fmla="*/ 1204328 h 1682495"/>
                  <a:gd name="connsiteX507" fmla="*/ 6092629 w 8882887"/>
                  <a:gd name="connsiteY507" fmla="*/ 1195175 h 1682495"/>
                  <a:gd name="connsiteX508" fmla="*/ 6090957 w 8882887"/>
                  <a:gd name="connsiteY508" fmla="*/ 1195175 h 1682495"/>
                  <a:gd name="connsiteX509" fmla="*/ 6079255 w 8882887"/>
                  <a:gd name="connsiteY509" fmla="*/ 1195175 h 1682495"/>
                  <a:gd name="connsiteX510" fmla="*/ 6079255 w 8882887"/>
                  <a:gd name="connsiteY510" fmla="*/ 1193432 h 1682495"/>
                  <a:gd name="connsiteX511" fmla="*/ 6079255 w 8882887"/>
                  <a:gd name="connsiteY511" fmla="*/ 1181226 h 1682495"/>
                  <a:gd name="connsiteX512" fmla="*/ 6080927 w 8882887"/>
                  <a:gd name="connsiteY512" fmla="*/ 1181226 h 1682495"/>
                  <a:gd name="connsiteX513" fmla="*/ 6092629 w 8882887"/>
                  <a:gd name="connsiteY513" fmla="*/ 1181226 h 1682495"/>
                  <a:gd name="connsiteX514" fmla="*/ 6090957 w 8882887"/>
                  <a:gd name="connsiteY514" fmla="*/ 1178612 h 1682495"/>
                  <a:gd name="connsiteX515" fmla="*/ 6079255 w 8882887"/>
                  <a:gd name="connsiteY515" fmla="*/ 1160306 h 1682495"/>
                  <a:gd name="connsiteX516" fmla="*/ 6079255 w 8882887"/>
                  <a:gd name="connsiteY516" fmla="*/ 1104513 h 1682495"/>
                  <a:gd name="connsiteX517" fmla="*/ 6303271 w 8882887"/>
                  <a:gd name="connsiteY517" fmla="*/ 1104513 h 1682495"/>
                  <a:gd name="connsiteX518" fmla="*/ 6323331 w 8882887"/>
                  <a:gd name="connsiteY518" fmla="*/ 1135896 h 1682495"/>
                  <a:gd name="connsiteX519" fmla="*/ 6323331 w 8882887"/>
                  <a:gd name="connsiteY519" fmla="*/ 1205636 h 1682495"/>
                  <a:gd name="connsiteX520" fmla="*/ 6321659 w 8882887"/>
                  <a:gd name="connsiteY520" fmla="*/ 1205636 h 1682495"/>
                  <a:gd name="connsiteX521" fmla="*/ 6309957 w 8882887"/>
                  <a:gd name="connsiteY521" fmla="*/ 1205636 h 1682495"/>
                  <a:gd name="connsiteX522" fmla="*/ 6309957 w 8882887"/>
                  <a:gd name="connsiteY522" fmla="*/ 1207379 h 1682495"/>
                  <a:gd name="connsiteX523" fmla="*/ 6309957 w 8882887"/>
                  <a:gd name="connsiteY523" fmla="*/ 1219584 h 1682495"/>
                  <a:gd name="connsiteX524" fmla="*/ 6311629 w 8882887"/>
                  <a:gd name="connsiteY524" fmla="*/ 1219584 h 1682495"/>
                  <a:gd name="connsiteX525" fmla="*/ 6323331 w 8882887"/>
                  <a:gd name="connsiteY525" fmla="*/ 1219584 h 1682495"/>
                  <a:gd name="connsiteX526" fmla="*/ 6323331 w 8882887"/>
                  <a:gd name="connsiteY526" fmla="*/ 1221327 h 1682495"/>
                  <a:gd name="connsiteX527" fmla="*/ 6323331 w 8882887"/>
                  <a:gd name="connsiteY527" fmla="*/ 1233531 h 1682495"/>
                  <a:gd name="connsiteX528" fmla="*/ 6321659 w 8882887"/>
                  <a:gd name="connsiteY528" fmla="*/ 1233531 h 1682495"/>
                  <a:gd name="connsiteX529" fmla="*/ 6309957 w 8882887"/>
                  <a:gd name="connsiteY529" fmla="*/ 1233531 h 1682495"/>
                  <a:gd name="connsiteX530" fmla="*/ 6309957 w 8882887"/>
                  <a:gd name="connsiteY530" fmla="*/ 1235274 h 1682495"/>
                  <a:gd name="connsiteX531" fmla="*/ 6309957 w 8882887"/>
                  <a:gd name="connsiteY531" fmla="*/ 1247480 h 1682495"/>
                  <a:gd name="connsiteX532" fmla="*/ 6311629 w 8882887"/>
                  <a:gd name="connsiteY532" fmla="*/ 1247480 h 1682495"/>
                  <a:gd name="connsiteX533" fmla="*/ 6323331 w 8882887"/>
                  <a:gd name="connsiteY533" fmla="*/ 1247480 h 1682495"/>
                  <a:gd name="connsiteX534" fmla="*/ 6323331 w 8882887"/>
                  <a:gd name="connsiteY534" fmla="*/ 1248788 h 1682495"/>
                  <a:gd name="connsiteX535" fmla="*/ 6323331 w 8882887"/>
                  <a:gd name="connsiteY535" fmla="*/ 1257941 h 1682495"/>
                  <a:gd name="connsiteX536" fmla="*/ 6321659 w 8882887"/>
                  <a:gd name="connsiteY536" fmla="*/ 1257941 h 1682495"/>
                  <a:gd name="connsiteX537" fmla="*/ 6309957 w 8882887"/>
                  <a:gd name="connsiteY537" fmla="*/ 1257941 h 1682495"/>
                  <a:gd name="connsiteX538" fmla="*/ 6309957 w 8882887"/>
                  <a:gd name="connsiteY538" fmla="*/ 1259684 h 1682495"/>
                  <a:gd name="connsiteX539" fmla="*/ 6309957 w 8882887"/>
                  <a:gd name="connsiteY539" fmla="*/ 1271888 h 1682495"/>
                  <a:gd name="connsiteX540" fmla="*/ 6311629 w 8882887"/>
                  <a:gd name="connsiteY540" fmla="*/ 1271888 h 1682495"/>
                  <a:gd name="connsiteX541" fmla="*/ 6323331 w 8882887"/>
                  <a:gd name="connsiteY541" fmla="*/ 1271888 h 1682495"/>
                  <a:gd name="connsiteX542" fmla="*/ 6323331 w 8882887"/>
                  <a:gd name="connsiteY542" fmla="*/ 1273632 h 1682495"/>
                  <a:gd name="connsiteX543" fmla="*/ 6323331 w 8882887"/>
                  <a:gd name="connsiteY543" fmla="*/ 1285836 h 1682495"/>
                  <a:gd name="connsiteX544" fmla="*/ 6321659 w 8882887"/>
                  <a:gd name="connsiteY544" fmla="*/ 1285836 h 1682495"/>
                  <a:gd name="connsiteX545" fmla="*/ 6309957 w 8882887"/>
                  <a:gd name="connsiteY545" fmla="*/ 1285836 h 1682495"/>
                  <a:gd name="connsiteX546" fmla="*/ 6309957 w 8882887"/>
                  <a:gd name="connsiteY546" fmla="*/ 1287579 h 1682495"/>
                  <a:gd name="connsiteX547" fmla="*/ 6309957 w 8882887"/>
                  <a:gd name="connsiteY547" fmla="*/ 1299785 h 1682495"/>
                  <a:gd name="connsiteX548" fmla="*/ 6311629 w 8882887"/>
                  <a:gd name="connsiteY548" fmla="*/ 1299785 h 1682495"/>
                  <a:gd name="connsiteX549" fmla="*/ 6323331 w 8882887"/>
                  <a:gd name="connsiteY549" fmla="*/ 1299785 h 1682495"/>
                  <a:gd name="connsiteX550" fmla="*/ 6323331 w 8882887"/>
                  <a:gd name="connsiteY550" fmla="*/ 1301091 h 1682495"/>
                  <a:gd name="connsiteX551" fmla="*/ 6323331 w 8882887"/>
                  <a:gd name="connsiteY551" fmla="*/ 1310244 h 1682495"/>
                  <a:gd name="connsiteX552" fmla="*/ 6321659 w 8882887"/>
                  <a:gd name="connsiteY552" fmla="*/ 1310244 h 1682495"/>
                  <a:gd name="connsiteX553" fmla="*/ 6309957 w 8882887"/>
                  <a:gd name="connsiteY553" fmla="*/ 1310244 h 1682495"/>
                  <a:gd name="connsiteX554" fmla="*/ 6309957 w 8882887"/>
                  <a:gd name="connsiteY554" fmla="*/ 1311989 h 1682495"/>
                  <a:gd name="connsiteX555" fmla="*/ 6309957 w 8882887"/>
                  <a:gd name="connsiteY555" fmla="*/ 1324193 h 1682495"/>
                  <a:gd name="connsiteX556" fmla="*/ 6311629 w 8882887"/>
                  <a:gd name="connsiteY556" fmla="*/ 1324193 h 1682495"/>
                  <a:gd name="connsiteX557" fmla="*/ 6323331 w 8882887"/>
                  <a:gd name="connsiteY557" fmla="*/ 1324193 h 1682495"/>
                  <a:gd name="connsiteX558" fmla="*/ 6323331 w 8882887"/>
                  <a:gd name="connsiteY558" fmla="*/ 1325936 h 1682495"/>
                  <a:gd name="connsiteX559" fmla="*/ 6323331 w 8882887"/>
                  <a:gd name="connsiteY559" fmla="*/ 1338141 h 1682495"/>
                  <a:gd name="connsiteX560" fmla="*/ 6321659 w 8882887"/>
                  <a:gd name="connsiteY560" fmla="*/ 1338141 h 1682495"/>
                  <a:gd name="connsiteX561" fmla="*/ 6309957 w 8882887"/>
                  <a:gd name="connsiteY561" fmla="*/ 1338141 h 1682495"/>
                  <a:gd name="connsiteX562" fmla="*/ 6309957 w 8882887"/>
                  <a:gd name="connsiteY562" fmla="*/ 1339448 h 1682495"/>
                  <a:gd name="connsiteX563" fmla="*/ 6309957 w 8882887"/>
                  <a:gd name="connsiteY563" fmla="*/ 1348602 h 1682495"/>
                  <a:gd name="connsiteX564" fmla="*/ 6311629 w 8882887"/>
                  <a:gd name="connsiteY564" fmla="*/ 1348602 h 1682495"/>
                  <a:gd name="connsiteX565" fmla="*/ 6323331 w 8882887"/>
                  <a:gd name="connsiteY565" fmla="*/ 1348602 h 1682495"/>
                  <a:gd name="connsiteX566" fmla="*/ 6323331 w 8882887"/>
                  <a:gd name="connsiteY566" fmla="*/ 1350345 h 1682495"/>
                  <a:gd name="connsiteX567" fmla="*/ 6323331 w 8882887"/>
                  <a:gd name="connsiteY567" fmla="*/ 1362549 h 1682495"/>
                  <a:gd name="connsiteX568" fmla="*/ 6321659 w 8882887"/>
                  <a:gd name="connsiteY568" fmla="*/ 1362549 h 1682495"/>
                  <a:gd name="connsiteX569" fmla="*/ 6309957 w 8882887"/>
                  <a:gd name="connsiteY569" fmla="*/ 1362549 h 1682495"/>
                  <a:gd name="connsiteX570" fmla="*/ 6309957 w 8882887"/>
                  <a:gd name="connsiteY570" fmla="*/ 1364292 h 1682495"/>
                  <a:gd name="connsiteX571" fmla="*/ 6309957 w 8882887"/>
                  <a:gd name="connsiteY571" fmla="*/ 1376498 h 1682495"/>
                  <a:gd name="connsiteX572" fmla="*/ 6311629 w 8882887"/>
                  <a:gd name="connsiteY572" fmla="*/ 1376498 h 1682495"/>
                  <a:gd name="connsiteX573" fmla="*/ 6323331 w 8882887"/>
                  <a:gd name="connsiteY573" fmla="*/ 1376498 h 1682495"/>
                  <a:gd name="connsiteX574" fmla="*/ 6323331 w 8882887"/>
                  <a:gd name="connsiteY574" fmla="*/ 1378241 h 1682495"/>
                  <a:gd name="connsiteX575" fmla="*/ 6323331 w 8882887"/>
                  <a:gd name="connsiteY575" fmla="*/ 1390445 h 1682495"/>
                  <a:gd name="connsiteX576" fmla="*/ 6321659 w 8882887"/>
                  <a:gd name="connsiteY576" fmla="*/ 1390445 h 1682495"/>
                  <a:gd name="connsiteX577" fmla="*/ 6309957 w 8882887"/>
                  <a:gd name="connsiteY577" fmla="*/ 1390445 h 1682495"/>
                  <a:gd name="connsiteX578" fmla="*/ 6309957 w 8882887"/>
                  <a:gd name="connsiteY578" fmla="*/ 1391753 h 1682495"/>
                  <a:gd name="connsiteX579" fmla="*/ 6309957 w 8882887"/>
                  <a:gd name="connsiteY579" fmla="*/ 1400906 h 1682495"/>
                  <a:gd name="connsiteX580" fmla="*/ 6311629 w 8882887"/>
                  <a:gd name="connsiteY580" fmla="*/ 1400906 h 1682495"/>
                  <a:gd name="connsiteX581" fmla="*/ 6323331 w 8882887"/>
                  <a:gd name="connsiteY581" fmla="*/ 1400906 h 1682495"/>
                  <a:gd name="connsiteX582" fmla="*/ 6323331 w 8882887"/>
                  <a:gd name="connsiteY582" fmla="*/ 1402650 h 1682495"/>
                  <a:gd name="connsiteX583" fmla="*/ 6323331 w 8882887"/>
                  <a:gd name="connsiteY583" fmla="*/ 1414854 h 1682495"/>
                  <a:gd name="connsiteX584" fmla="*/ 6321659 w 8882887"/>
                  <a:gd name="connsiteY584" fmla="*/ 1414854 h 1682495"/>
                  <a:gd name="connsiteX585" fmla="*/ 6309957 w 8882887"/>
                  <a:gd name="connsiteY585" fmla="*/ 1414854 h 1682495"/>
                  <a:gd name="connsiteX586" fmla="*/ 6309957 w 8882887"/>
                  <a:gd name="connsiteY586" fmla="*/ 1416597 h 1682495"/>
                  <a:gd name="connsiteX587" fmla="*/ 6309957 w 8882887"/>
                  <a:gd name="connsiteY587" fmla="*/ 1428803 h 1682495"/>
                  <a:gd name="connsiteX588" fmla="*/ 6311629 w 8882887"/>
                  <a:gd name="connsiteY588" fmla="*/ 1428803 h 1682495"/>
                  <a:gd name="connsiteX589" fmla="*/ 6323331 w 8882887"/>
                  <a:gd name="connsiteY589" fmla="*/ 1428803 h 1682495"/>
                  <a:gd name="connsiteX590" fmla="*/ 6323331 w 8882887"/>
                  <a:gd name="connsiteY590" fmla="*/ 1430109 h 1682495"/>
                  <a:gd name="connsiteX591" fmla="*/ 6323331 w 8882887"/>
                  <a:gd name="connsiteY591" fmla="*/ 1439262 h 1682495"/>
                  <a:gd name="connsiteX592" fmla="*/ 6321659 w 8882887"/>
                  <a:gd name="connsiteY592" fmla="*/ 1439262 h 1682495"/>
                  <a:gd name="connsiteX593" fmla="*/ 6309957 w 8882887"/>
                  <a:gd name="connsiteY593" fmla="*/ 1439262 h 1682495"/>
                  <a:gd name="connsiteX594" fmla="*/ 6309957 w 8882887"/>
                  <a:gd name="connsiteY594" fmla="*/ 1441007 h 1682495"/>
                  <a:gd name="connsiteX595" fmla="*/ 6309957 w 8882887"/>
                  <a:gd name="connsiteY595" fmla="*/ 1453211 h 1682495"/>
                  <a:gd name="connsiteX596" fmla="*/ 6311629 w 8882887"/>
                  <a:gd name="connsiteY596" fmla="*/ 1453211 h 1682495"/>
                  <a:gd name="connsiteX597" fmla="*/ 6323331 w 8882887"/>
                  <a:gd name="connsiteY597" fmla="*/ 1453211 h 1682495"/>
                  <a:gd name="connsiteX598" fmla="*/ 6323331 w 8882887"/>
                  <a:gd name="connsiteY598" fmla="*/ 1454954 h 1682495"/>
                  <a:gd name="connsiteX599" fmla="*/ 6323331 w 8882887"/>
                  <a:gd name="connsiteY599" fmla="*/ 1467159 h 1682495"/>
                  <a:gd name="connsiteX600" fmla="*/ 6321659 w 8882887"/>
                  <a:gd name="connsiteY600" fmla="*/ 1467159 h 1682495"/>
                  <a:gd name="connsiteX601" fmla="*/ 6309957 w 8882887"/>
                  <a:gd name="connsiteY601" fmla="*/ 1467159 h 1682495"/>
                  <a:gd name="connsiteX602" fmla="*/ 6309957 w 8882887"/>
                  <a:gd name="connsiteY602" fmla="*/ 1468902 h 1682495"/>
                  <a:gd name="connsiteX603" fmla="*/ 6309957 w 8882887"/>
                  <a:gd name="connsiteY603" fmla="*/ 1481106 h 1682495"/>
                  <a:gd name="connsiteX604" fmla="*/ 6311629 w 8882887"/>
                  <a:gd name="connsiteY604" fmla="*/ 1481106 h 1682495"/>
                  <a:gd name="connsiteX605" fmla="*/ 6323331 w 8882887"/>
                  <a:gd name="connsiteY605" fmla="*/ 1481106 h 1682495"/>
                  <a:gd name="connsiteX606" fmla="*/ 6323331 w 8882887"/>
                  <a:gd name="connsiteY606" fmla="*/ 1482414 h 1682495"/>
                  <a:gd name="connsiteX607" fmla="*/ 6323331 w 8882887"/>
                  <a:gd name="connsiteY607" fmla="*/ 1491567 h 1682495"/>
                  <a:gd name="connsiteX608" fmla="*/ 6321659 w 8882887"/>
                  <a:gd name="connsiteY608" fmla="*/ 1491567 h 1682495"/>
                  <a:gd name="connsiteX609" fmla="*/ 6309957 w 8882887"/>
                  <a:gd name="connsiteY609" fmla="*/ 1491567 h 1682495"/>
                  <a:gd name="connsiteX610" fmla="*/ 6309957 w 8882887"/>
                  <a:gd name="connsiteY610" fmla="*/ 1493310 h 1682495"/>
                  <a:gd name="connsiteX611" fmla="*/ 6309957 w 8882887"/>
                  <a:gd name="connsiteY611" fmla="*/ 1505516 h 1682495"/>
                  <a:gd name="connsiteX612" fmla="*/ 6346735 w 8882887"/>
                  <a:gd name="connsiteY612" fmla="*/ 1536899 h 1682495"/>
                  <a:gd name="connsiteX613" fmla="*/ 6345065 w 8882887"/>
                  <a:gd name="connsiteY613" fmla="*/ 1543872 h 1682495"/>
                  <a:gd name="connsiteX614" fmla="*/ 6333361 w 8882887"/>
                  <a:gd name="connsiteY614" fmla="*/ 1543872 h 1682495"/>
                  <a:gd name="connsiteX615" fmla="*/ 6333361 w 8882887"/>
                  <a:gd name="connsiteY615" fmla="*/ 1582229 h 1682495"/>
                  <a:gd name="connsiteX616" fmla="*/ 6335035 w 8882887"/>
                  <a:gd name="connsiteY616" fmla="*/ 1582229 h 1682495"/>
                  <a:gd name="connsiteX617" fmla="*/ 6346735 w 8882887"/>
                  <a:gd name="connsiteY617" fmla="*/ 1582229 h 1682495"/>
                  <a:gd name="connsiteX618" fmla="*/ 6346735 w 8882887"/>
                  <a:gd name="connsiteY618" fmla="*/ 1580049 h 1682495"/>
                  <a:gd name="connsiteX619" fmla="*/ 6346735 w 8882887"/>
                  <a:gd name="connsiteY619" fmla="*/ 1564794 h 1682495"/>
                  <a:gd name="connsiteX620" fmla="*/ 6348407 w 8882887"/>
                  <a:gd name="connsiteY620" fmla="*/ 1563923 h 1682495"/>
                  <a:gd name="connsiteX621" fmla="*/ 6360109 w 8882887"/>
                  <a:gd name="connsiteY621" fmla="*/ 1557821 h 1682495"/>
                  <a:gd name="connsiteX622" fmla="*/ 6363035 w 8882887"/>
                  <a:gd name="connsiteY622" fmla="*/ 1557821 h 1682495"/>
                  <a:gd name="connsiteX623" fmla="*/ 6383515 w 8882887"/>
                  <a:gd name="connsiteY623" fmla="*/ 1557821 h 1682495"/>
                  <a:gd name="connsiteX624" fmla="*/ 6383515 w 8882887"/>
                  <a:gd name="connsiteY624" fmla="*/ 1559564 h 1682495"/>
                  <a:gd name="connsiteX625" fmla="*/ 6383515 w 8882887"/>
                  <a:gd name="connsiteY625" fmla="*/ 1571768 h 1682495"/>
                  <a:gd name="connsiteX626" fmla="*/ 6386023 w 8882887"/>
                  <a:gd name="connsiteY626" fmla="*/ 1571768 h 1682495"/>
                  <a:gd name="connsiteX627" fmla="*/ 6403577 w 8882887"/>
                  <a:gd name="connsiteY627" fmla="*/ 1571768 h 1682495"/>
                  <a:gd name="connsiteX628" fmla="*/ 6405247 w 8882887"/>
                  <a:gd name="connsiteY628" fmla="*/ 1578741 h 1682495"/>
                  <a:gd name="connsiteX629" fmla="*/ 6416951 w 8882887"/>
                  <a:gd name="connsiteY629" fmla="*/ 1578741 h 1682495"/>
                  <a:gd name="connsiteX630" fmla="*/ 6453729 w 8882887"/>
                  <a:gd name="connsiteY630" fmla="*/ 1627559 h 1682495"/>
                  <a:gd name="connsiteX631" fmla="*/ 6453729 w 8882887"/>
                  <a:gd name="connsiteY631" fmla="*/ 1679864 h 1682495"/>
                  <a:gd name="connsiteX632" fmla="*/ 6455399 w 8882887"/>
                  <a:gd name="connsiteY632" fmla="*/ 1679864 h 1682495"/>
                  <a:gd name="connsiteX633" fmla="*/ 6467103 w 8882887"/>
                  <a:gd name="connsiteY633" fmla="*/ 1679864 h 1682495"/>
                  <a:gd name="connsiteX634" fmla="*/ 6467103 w 8882887"/>
                  <a:gd name="connsiteY634" fmla="*/ 1676813 h 1682495"/>
                  <a:gd name="connsiteX635" fmla="*/ 6467103 w 8882887"/>
                  <a:gd name="connsiteY635" fmla="*/ 1655456 h 1682495"/>
                  <a:gd name="connsiteX636" fmla="*/ 6468357 w 8882887"/>
                  <a:gd name="connsiteY636" fmla="*/ 1655456 h 1682495"/>
                  <a:gd name="connsiteX637" fmla="*/ 6477133 w 8882887"/>
                  <a:gd name="connsiteY637" fmla="*/ 1655456 h 1682495"/>
                  <a:gd name="connsiteX638" fmla="*/ 6477133 w 8882887"/>
                  <a:gd name="connsiteY638" fmla="*/ 1657199 h 1682495"/>
                  <a:gd name="connsiteX639" fmla="*/ 6477133 w 8882887"/>
                  <a:gd name="connsiteY639" fmla="*/ 1669403 h 1682495"/>
                  <a:gd name="connsiteX640" fmla="*/ 6490507 w 8882887"/>
                  <a:gd name="connsiteY640" fmla="*/ 1596177 h 1682495"/>
                  <a:gd name="connsiteX641" fmla="*/ 6547347 w 8882887"/>
                  <a:gd name="connsiteY641" fmla="*/ 1596177 h 1682495"/>
                  <a:gd name="connsiteX642" fmla="*/ 6547347 w 8882887"/>
                  <a:gd name="connsiteY642" fmla="*/ 1484594 h 1682495"/>
                  <a:gd name="connsiteX643" fmla="*/ 6600843 w 8882887"/>
                  <a:gd name="connsiteY643" fmla="*/ 1484594 h 1682495"/>
                  <a:gd name="connsiteX644" fmla="*/ 6600843 w 8882887"/>
                  <a:gd name="connsiteY644" fmla="*/ 1483286 h 1682495"/>
                  <a:gd name="connsiteX645" fmla="*/ 6600843 w 8882887"/>
                  <a:gd name="connsiteY645" fmla="*/ 1474133 h 1682495"/>
                  <a:gd name="connsiteX646" fmla="*/ 6634279 w 8882887"/>
                  <a:gd name="connsiteY646" fmla="*/ 1474133 h 1682495"/>
                  <a:gd name="connsiteX647" fmla="*/ 6634279 w 8882887"/>
                  <a:gd name="connsiteY647" fmla="*/ 1414854 h 1682495"/>
                  <a:gd name="connsiteX648" fmla="*/ 6627591 w 8882887"/>
                  <a:gd name="connsiteY648" fmla="*/ 1412238 h 1682495"/>
                  <a:gd name="connsiteX649" fmla="*/ 6627591 w 8882887"/>
                  <a:gd name="connsiteY649" fmla="*/ 1393932 h 1682495"/>
                  <a:gd name="connsiteX650" fmla="*/ 6634279 w 8882887"/>
                  <a:gd name="connsiteY650" fmla="*/ 1397420 h 1682495"/>
                  <a:gd name="connsiteX651" fmla="*/ 6640967 w 8882887"/>
                  <a:gd name="connsiteY651" fmla="*/ 1362549 h 1682495"/>
                  <a:gd name="connsiteX652" fmla="*/ 6647653 w 8882887"/>
                  <a:gd name="connsiteY652" fmla="*/ 1397420 h 1682495"/>
                  <a:gd name="connsiteX653" fmla="*/ 6651415 w 8882887"/>
                  <a:gd name="connsiteY653" fmla="*/ 1392624 h 1682495"/>
                  <a:gd name="connsiteX654" fmla="*/ 6654341 w 8882887"/>
                  <a:gd name="connsiteY654" fmla="*/ 1383471 h 1682495"/>
                  <a:gd name="connsiteX655" fmla="*/ 6655175 w 8882887"/>
                  <a:gd name="connsiteY655" fmla="*/ 1381728 h 1682495"/>
                  <a:gd name="connsiteX656" fmla="*/ 6661027 w 8882887"/>
                  <a:gd name="connsiteY656" fmla="*/ 1369523 h 1682495"/>
                  <a:gd name="connsiteX657" fmla="*/ 6661863 w 8882887"/>
                  <a:gd name="connsiteY657" fmla="*/ 1367780 h 1682495"/>
                  <a:gd name="connsiteX658" fmla="*/ 6667715 w 8882887"/>
                  <a:gd name="connsiteY658" fmla="*/ 1355576 h 1682495"/>
                  <a:gd name="connsiteX659" fmla="*/ 6669803 w 8882887"/>
                  <a:gd name="connsiteY659" fmla="*/ 1354268 h 1682495"/>
                  <a:gd name="connsiteX660" fmla="*/ 6684431 w 8882887"/>
                  <a:gd name="connsiteY660" fmla="*/ 1345115 h 1682495"/>
                  <a:gd name="connsiteX661" fmla="*/ 6686939 w 8882887"/>
                  <a:gd name="connsiteY661" fmla="*/ 1343372 h 1682495"/>
                  <a:gd name="connsiteX662" fmla="*/ 6704493 w 8882887"/>
                  <a:gd name="connsiteY662" fmla="*/ 1331166 h 1682495"/>
                  <a:gd name="connsiteX663" fmla="*/ 6705747 w 8882887"/>
                  <a:gd name="connsiteY663" fmla="*/ 1329423 h 1682495"/>
                  <a:gd name="connsiteX664" fmla="*/ 6714523 w 8882887"/>
                  <a:gd name="connsiteY664" fmla="*/ 1317219 h 1682495"/>
                  <a:gd name="connsiteX665" fmla="*/ 6715359 w 8882887"/>
                  <a:gd name="connsiteY665" fmla="*/ 1314168 h 1682495"/>
                  <a:gd name="connsiteX666" fmla="*/ 6721211 w 8882887"/>
                  <a:gd name="connsiteY666" fmla="*/ 1292810 h 1682495"/>
                  <a:gd name="connsiteX667" fmla="*/ 6722047 w 8882887"/>
                  <a:gd name="connsiteY667" fmla="*/ 1295861 h 1682495"/>
                  <a:gd name="connsiteX668" fmla="*/ 6727897 w 8882887"/>
                  <a:gd name="connsiteY668" fmla="*/ 1317219 h 1682495"/>
                  <a:gd name="connsiteX669" fmla="*/ 6728733 w 8882887"/>
                  <a:gd name="connsiteY669" fmla="*/ 1318526 h 1682495"/>
                  <a:gd name="connsiteX670" fmla="*/ 6734585 w 8882887"/>
                  <a:gd name="connsiteY670" fmla="*/ 1327680 h 1682495"/>
                  <a:gd name="connsiteX671" fmla="*/ 6736675 w 8882887"/>
                  <a:gd name="connsiteY671" fmla="*/ 1329423 h 1682495"/>
                  <a:gd name="connsiteX672" fmla="*/ 6751303 w 8882887"/>
                  <a:gd name="connsiteY672" fmla="*/ 1341627 h 1682495"/>
                  <a:gd name="connsiteX673" fmla="*/ 6752975 w 8882887"/>
                  <a:gd name="connsiteY673" fmla="*/ 1343372 h 1682495"/>
                  <a:gd name="connsiteX674" fmla="*/ 6764675 w 8882887"/>
                  <a:gd name="connsiteY674" fmla="*/ 1355576 h 1682495"/>
                  <a:gd name="connsiteX675" fmla="*/ 6766349 w 8882887"/>
                  <a:gd name="connsiteY675" fmla="*/ 1357319 h 1682495"/>
                  <a:gd name="connsiteX676" fmla="*/ 6778051 w 8882887"/>
                  <a:gd name="connsiteY676" fmla="*/ 1369523 h 1682495"/>
                  <a:gd name="connsiteX677" fmla="*/ 6778469 w 8882887"/>
                  <a:gd name="connsiteY677" fmla="*/ 1371267 h 1682495"/>
                  <a:gd name="connsiteX678" fmla="*/ 6781393 w 8882887"/>
                  <a:gd name="connsiteY678" fmla="*/ 1383471 h 1682495"/>
                  <a:gd name="connsiteX679" fmla="*/ 6781811 w 8882887"/>
                  <a:gd name="connsiteY679" fmla="*/ 1385214 h 1682495"/>
                  <a:gd name="connsiteX680" fmla="*/ 6784737 w 8882887"/>
                  <a:gd name="connsiteY680" fmla="*/ 1397420 h 1682495"/>
                  <a:gd name="connsiteX681" fmla="*/ 6794767 w 8882887"/>
                  <a:gd name="connsiteY681" fmla="*/ 1362549 h 1682495"/>
                  <a:gd name="connsiteX682" fmla="*/ 6801455 w 8882887"/>
                  <a:gd name="connsiteY682" fmla="*/ 1397420 h 1682495"/>
                  <a:gd name="connsiteX683" fmla="*/ 6808141 w 8882887"/>
                  <a:gd name="connsiteY683" fmla="*/ 1400034 h 1682495"/>
                  <a:gd name="connsiteX684" fmla="*/ 6808141 w 8882887"/>
                  <a:gd name="connsiteY684" fmla="*/ 1418342 h 1682495"/>
                  <a:gd name="connsiteX685" fmla="*/ 6801455 w 8882887"/>
                  <a:gd name="connsiteY685" fmla="*/ 1467159 h 1682495"/>
                  <a:gd name="connsiteX686" fmla="*/ 6803127 w 8882887"/>
                  <a:gd name="connsiteY686" fmla="*/ 1467159 h 1682495"/>
                  <a:gd name="connsiteX687" fmla="*/ 6814829 w 8882887"/>
                  <a:gd name="connsiteY687" fmla="*/ 1467159 h 1682495"/>
                  <a:gd name="connsiteX688" fmla="*/ 6816083 w 8882887"/>
                  <a:gd name="connsiteY688" fmla="*/ 1474133 h 1682495"/>
                  <a:gd name="connsiteX689" fmla="*/ 6824859 w 8882887"/>
                  <a:gd name="connsiteY689" fmla="*/ 1474133 h 1682495"/>
                  <a:gd name="connsiteX690" fmla="*/ 6824859 w 8882887"/>
                  <a:gd name="connsiteY690" fmla="*/ 1472390 h 1682495"/>
                  <a:gd name="connsiteX691" fmla="*/ 6824859 w 8882887"/>
                  <a:gd name="connsiteY691" fmla="*/ 1460184 h 1682495"/>
                  <a:gd name="connsiteX692" fmla="*/ 6828203 w 8882887"/>
                  <a:gd name="connsiteY692" fmla="*/ 1460184 h 1682495"/>
                  <a:gd name="connsiteX693" fmla="*/ 6851607 w 8882887"/>
                  <a:gd name="connsiteY693" fmla="*/ 1460184 h 1682495"/>
                  <a:gd name="connsiteX694" fmla="*/ 6851607 w 8882887"/>
                  <a:gd name="connsiteY694" fmla="*/ 1457133 h 1682495"/>
                  <a:gd name="connsiteX695" fmla="*/ 6851607 w 8882887"/>
                  <a:gd name="connsiteY695" fmla="*/ 1435776 h 1682495"/>
                  <a:gd name="connsiteX696" fmla="*/ 6908447 w 8882887"/>
                  <a:gd name="connsiteY696" fmla="*/ 1435776 h 1682495"/>
                  <a:gd name="connsiteX697" fmla="*/ 6908447 w 8882887"/>
                  <a:gd name="connsiteY697" fmla="*/ 1437956 h 1682495"/>
                  <a:gd name="connsiteX698" fmla="*/ 6908447 w 8882887"/>
                  <a:gd name="connsiteY698" fmla="*/ 1453211 h 1682495"/>
                  <a:gd name="connsiteX699" fmla="*/ 6938539 w 8882887"/>
                  <a:gd name="connsiteY699" fmla="*/ 1453211 h 1682495"/>
                  <a:gd name="connsiteX700" fmla="*/ 6938539 w 8882887"/>
                  <a:gd name="connsiteY700" fmla="*/ 1456698 h 1682495"/>
                  <a:gd name="connsiteX701" fmla="*/ 6938539 w 8882887"/>
                  <a:gd name="connsiteY701" fmla="*/ 1481106 h 1682495"/>
                  <a:gd name="connsiteX702" fmla="*/ 6931853 w 8882887"/>
                  <a:gd name="connsiteY702" fmla="*/ 1482414 h 1682495"/>
                  <a:gd name="connsiteX703" fmla="*/ 6931853 w 8882887"/>
                  <a:gd name="connsiteY703" fmla="*/ 1491567 h 1682495"/>
                  <a:gd name="connsiteX704" fmla="*/ 6938539 w 8882887"/>
                  <a:gd name="connsiteY704" fmla="*/ 1494183 h 1682495"/>
                  <a:gd name="connsiteX705" fmla="*/ 6938539 w 8882887"/>
                  <a:gd name="connsiteY705" fmla="*/ 1512489 h 1682495"/>
                  <a:gd name="connsiteX706" fmla="*/ 6931853 w 8882887"/>
                  <a:gd name="connsiteY706" fmla="*/ 1519463 h 1682495"/>
                  <a:gd name="connsiteX707" fmla="*/ 6931853 w 8882887"/>
                  <a:gd name="connsiteY707" fmla="*/ 1603151 h 1682495"/>
                  <a:gd name="connsiteX708" fmla="*/ 6934777 w 8882887"/>
                  <a:gd name="connsiteY708" fmla="*/ 1603151 h 1682495"/>
                  <a:gd name="connsiteX709" fmla="*/ 6955257 w 8882887"/>
                  <a:gd name="connsiteY709" fmla="*/ 1603151 h 1682495"/>
                  <a:gd name="connsiteX710" fmla="*/ 6957763 w 8882887"/>
                  <a:gd name="connsiteY710" fmla="*/ 1610124 h 1682495"/>
                  <a:gd name="connsiteX711" fmla="*/ 6975319 w 8882887"/>
                  <a:gd name="connsiteY711" fmla="*/ 1610124 h 1682495"/>
                  <a:gd name="connsiteX712" fmla="*/ 6975319 w 8882887"/>
                  <a:gd name="connsiteY712" fmla="*/ 1613175 h 1682495"/>
                  <a:gd name="connsiteX713" fmla="*/ 6975319 w 8882887"/>
                  <a:gd name="connsiteY713" fmla="*/ 1634534 h 1682495"/>
                  <a:gd name="connsiteX714" fmla="*/ 6977827 w 8882887"/>
                  <a:gd name="connsiteY714" fmla="*/ 1634534 h 1682495"/>
                  <a:gd name="connsiteX715" fmla="*/ 6995379 w 8882887"/>
                  <a:gd name="connsiteY715" fmla="*/ 1634534 h 1682495"/>
                  <a:gd name="connsiteX716" fmla="*/ 6995379 w 8882887"/>
                  <a:gd name="connsiteY716" fmla="*/ 1631483 h 1682495"/>
                  <a:gd name="connsiteX717" fmla="*/ 6995379 w 8882887"/>
                  <a:gd name="connsiteY717" fmla="*/ 1610124 h 1682495"/>
                  <a:gd name="connsiteX718" fmla="*/ 6998303 w 8882887"/>
                  <a:gd name="connsiteY718" fmla="*/ 1608381 h 1682495"/>
                  <a:gd name="connsiteX719" fmla="*/ 7018783 w 8882887"/>
                  <a:gd name="connsiteY719" fmla="*/ 1596177 h 1682495"/>
                  <a:gd name="connsiteX720" fmla="*/ 7018783 w 8882887"/>
                  <a:gd name="connsiteY720" fmla="*/ 1564794 h 1682495"/>
                  <a:gd name="connsiteX721" fmla="*/ 7012097 w 8882887"/>
                  <a:gd name="connsiteY721" fmla="*/ 1529924 h 1682495"/>
                  <a:gd name="connsiteX722" fmla="*/ 7013767 w 8882887"/>
                  <a:gd name="connsiteY722" fmla="*/ 1529924 h 1682495"/>
                  <a:gd name="connsiteX723" fmla="*/ 7025471 w 8882887"/>
                  <a:gd name="connsiteY723" fmla="*/ 1529924 h 1682495"/>
                  <a:gd name="connsiteX724" fmla="*/ 7055563 w 8882887"/>
                  <a:gd name="connsiteY724" fmla="*/ 1526438 h 1682495"/>
                  <a:gd name="connsiteX725" fmla="*/ 7055563 w 8882887"/>
                  <a:gd name="connsiteY725" fmla="*/ 1524693 h 1682495"/>
                  <a:gd name="connsiteX726" fmla="*/ 7055563 w 8882887"/>
                  <a:gd name="connsiteY726" fmla="*/ 1512489 h 1682495"/>
                  <a:gd name="connsiteX727" fmla="*/ 7058071 w 8882887"/>
                  <a:gd name="connsiteY727" fmla="*/ 1512489 h 1682495"/>
                  <a:gd name="connsiteX728" fmla="*/ 7075623 w 8882887"/>
                  <a:gd name="connsiteY728" fmla="*/ 1512489 h 1682495"/>
                  <a:gd name="connsiteX729" fmla="*/ 7075623 w 8882887"/>
                  <a:gd name="connsiteY729" fmla="*/ 1338141 h 1682495"/>
                  <a:gd name="connsiteX730" fmla="*/ 7077295 w 8882887"/>
                  <a:gd name="connsiteY730" fmla="*/ 1338141 h 1682495"/>
                  <a:gd name="connsiteX731" fmla="*/ 7088997 w 8882887"/>
                  <a:gd name="connsiteY731" fmla="*/ 1338141 h 1682495"/>
                  <a:gd name="connsiteX732" fmla="*/ 7088997 w 8882887"/>
                  <a:gd name="connsiteY732" fmla="*/ 1334654 h 1682495"/>
                  <a:gd name="connsiteX733" fmla="*/ 7088997 w 8882887"/>
                  <a:gd name="connsiteY733" fmla="*/ 1310244 h 1682495"/>
                  <a:gd name="connsiteX734" fmla="*/ 7092341 w 8882887"/>
                  <a:gd name="connsiteY734" fmla="*/ 1240505 h 1682495"/>
                  <a:gd name="connsiteX735" fmla="*/ 7094013 w 8882887"/>
                  <a:gd name="connsiteY735" fmla="*/ 1240505 h 1682495"/>
                  <a:gd name="connsiteX736" fmla="*/ 7105715 w 8882887"/>
                  <a:gd name="connsiteY736" fmla="*/ 1240505 h 1682495"/>
                  <a:gd name="connsiteX737" fmla="*/ 7105715 w 8882887"/>
                  <a:gd name="connsiteY737" fmla="*/ 1242249 h 1682495"/>
                  <a:gd name="connsiteX738" fmla="*/ 7105715 w 8882887"/>
                  <a:gd name="connsiteY738" fmla="*/ 1254453 h 1682495"/>
                  <a:gd name="connsiteX739" fmla="*/ 7112401 w 8882887"/>
                  <a:gd name="connsiteY739" fmla="*/ 1250966 h 1682495"/>
                  <a:gd name="connsiteX740" fmla="*/ 7112401 w 8882887"/>
                  <a:gd name="connsiteY740" fmla="*/ 1226558 h 1682495"/>
                  <a:gd name="connsiteX741" fmla="*/ 7114491 w 8882887"/>
                  <a:gd name="connsiteY741" fmla="*/ 1225686 h 1682495"/>
                  <a:gd name="connsiteX742" fmla="*/ 7129119 w 8882887"/>
                  <a:gd name="connsiteY742" fmla="*/ 1219584 h 1682495"/>
                  <a:gd name="connsiteX743" fmla="*/ 7130791 w 8882887"/>
                  <a:gd name="connsiteY743" fmla="*/ 1220456 h 1682495"/>
                  <a:gd name="connsiteX744" fmla="*/ 7142493 w 8882887"/>
                  <a:gd name="connsiteY744" fmla="*/ 1226558 h 1682495"/>
                  <a:gd name="connsiteX745" fmla="*/ 7145001 w 8882887"/>
                  <a:gd name="connsiteY745" fmla="*/ 1226558 h 1682495"/>
                  <a:gd name="connsiteX746" fmla="*/ 7162555 w 8882887"/>
                  <a:gd name="connsiteY746" fmla="*/ 1226558 h 1682495"/>
                  <a:gd name="connsiteX747" fmla="*/ 7162555 w 8882887"/>
                  <a:gd name="connsiteY747" fmla="*/ 1181226 h 1682495"/>
                  <a:gd name="connsiteX748" fmla="*/ 7164227 w 8882887"/>
                  <a:gd name="connsiteY748" fmla="*/ 1181226 h 1682495"/>
                  <a:gd name="connsiteX749" fmla="*/ 7175927 w 8882887"/>
                  <a:gd name="connsiteY749" fmla="*/ 1181226 h 1682495"/>
                  <a:gd name="connsiteX750" fmla="*/ 7178017 w 8882887"/>
                  <a:gd name="connsiteY750" fmla="*/ 1188201 h 1682495"/>
                  <a:gd name="connsiteX751" fmla="*/ 7192647 w 8882887"/>
                  <a:gd name="connsiteY751" fmla="*/ 1188201 h 1682495"/>
                  <a:gd name="connsiteX752" fmla="*/ 7194319 w 8882887"/>
                  <a:gd name="connsiteY752" fmla="*/ 1181226 h 1682495"/>
                  <a:gd name="connsiteX753" fmla="*/ 7206021 w 8882887"/>
                  <a:gd name="connsiteY753" fmla="*/ 1181226 h 1682495"/>
                  <a:gd name="connsiteX754" fmla="*/ 7206021 w 8882887"/>
                  <a:gd name="connsiteY754" fmla="*/ 1233531 h 1682495"/>
                  <a:gd name="connsiteX755" fmla="*/ 7208111 w 8882887"/>
                  <a:gd name="connsiteY755" fmla="*/ 1235274 h 1682495"/>
                  <a:gd name="connsiteX756" fmla="*/ 7222739 w 8882887"/>
                  <a:gd name="connsiteY756" fmla="*/ 1247480 h 1682495"/>
                  <a:gd name="connsiteX757" fmla="*/ 7256173 w 8882887"/>
                  <a:gd name="connsiteY757" fmla="*/ 1257941 h 1682495"/>
                  <a:gd name="connsiteX758" fmla="*/ 7256173 w 8882887"/>
                  <a:gd name="connsiteY758" fmla="*/ 1255761 h 1682495"/>
                  <a:gd name="connsiteX759" fmla="*/ 7256173 w 8882887"/>
                  <a:gd name="connsiteY759" fmla="*/ 1240505 h 1682495"/>
                  <a:gd name="connsiteX760" fmla="*/ 7299639 w 8882887"/>
                  <a:gd name="connsiteY760" fmla="*/ 1226558 h 1682495"/>
                  <a:gd name="connsiteX761" fmla="*/ 7299639 w 8882887"/>
                  <a:gd name="connsiteY761" fmla="*/ 1224815 h 1682495"/>
                  <a:gd name="connsiteX762" fmla="*/ 7299639 w 8882887"/>
                  <a:gd name="connsiteY762" fmla="*/ 1212609 h 1682495"/>
                  <a:gd name="connsiteX763" fmla="*/ 7300893 w 8882887"/>
                  <a:gd name="connsiteY763" fmla="*/ 1212609 h 1682495"/>
                  <a:gd name="connsiteX764" fmla="*/ 7309669 w 8882887"/>
                  <a:gd name="connsiteY764" fmla="*/ 1212609 h 1682495"/>
                  <a:gd name="connsiteX765" fmla="*/ 7309669 w 8882887"/>
                  <a:gd name="connsiteY765" fmla="*/ 1211303 h 1682495"/>
                  <a:gd name="connsiteX766" fmla="*/ 7309669 w 8882887"/>
                  <a:gd name="connsiteY766" fmla="*/ 1202148 h 1682495"/>
                  <a:gd name="connsiteX767" fmla="*/ 7313013 w 8882887"/>
                  <a:gd name="connsiteY767" fmla="*/ 1202148 h 1682495"/>
                  <a:gd name="connsiteX768" fmla="*/ 7336417 w 8882887"/>
                  <a:gd name="connsiteY768" fmla="*/ 1202148 h 1682495"/>
                  <a:gd name="connsiteX769" fmla="*/ 7336417 w 8882887"/>
                  <a:gd name="connsiteY769" fmla="*/ 1203456 h 1682495"/>
                  <a:gd name="connsiteX770" fmla="*/ 7336417 w 8882887"/>
                  <a:gd name="connsiteY770" fmla="*/ 1212609 h 1682495"/>
                  <a:gd name="connsiteX771" fmla="*/ 7338925 w 8882887"/>
                  <a:gd name="connsiteY771" fmla="*/ 1212609 h 1682495"/>
                  <a:gd name="connsiteX772" fmla="*/ 7356479 w 8882887"/>
                  <a:gd name="connsiteY772" fmla="*/ 1212609 h 1682495"/>
                  <a:gd name="connsiteX773" fmla="*/ 7356479 w 8882887"/>
                  <a:gd name="connsiteY773" fmla="*/ 1215225 h 1682495"/>
                  <a:gd name="connsiteX774" fmla="*/ 7356479 w 8882887"/>
                  <a:gd name="connsiteY774" fmla="*/ 1233531 h 1682495"/>
                  <a:gd name="connsiteX775" fmla="*/ 7393257 w 8882887"/>
                  <a:gd name="connsiteY775" fmla="*/ 1233531 h 1682495"/>
                  <a:gd name="connsiteX776" fmla="*/ 7393257 w 8882887"/>
                  <a:gd name="connsiteY776" fmla="*/ 1231788 h 1682495"/>
                  <a:gd name="connsiteX777" fmla="*/ 7393257 w 8882887"/>
                  <a:gd name="connsiteY777" fmla="*/ 1219584 h 1682495"/>
                  <a:gd name="connsiteX778" fmla="*/ 7395347 w 8882887"/>
                  <a:gd name="connsiteY778" fmla="*/ 1219584 h 1682495"/>
                  <a:gd name="connsiteX779" fmla="*/ 7409975 w 8882887"/>
                  <a:gd name="connsiteY779" fmla="*/ 1219584 h 1682495"/>
                  <a:gd name="connsiteX780" fmla="*/ 7409975 w 8882887"/>
                  <a:gd name="connsiteY780" fmla="*/ 1217840 h 1682495"/>
                  <a:gd name="connsiteX781" fmla="*/ 7409975 w 8882887"/>
                  <a:gd name="connsiteY781" fmla="*/ 1205636 h 1682495"/>
                  <a:gd name="connsiteX782" fmla="*/ 7412483 w 8882887"/>
                  <a:gd name="connsiteY782" fmla="*/ 1205636 h 1682495"/>
                  <a:gd name="connsiteX783" fmla="*/ 7430035 w 8882887"/>
                  <a:gd name="connsiteY783" fmla="*/ 1205636 h 1682495"/>
                  <a:gd name="connsiteX784" fmla="*/ 7430035 w 8882887"/>
                  <a:gd name="connsiteY784" fmla="*/ 1207379 h 1682495"/>
                  <a:gd name="connsiteX785" fmla="*/ 7430035 w 8882887"/>
                  <a:gd name="connsiteY785" fmla="*/ 1219584 h 1682495"/>
                  <a:gd name="connsiteX786" fmla="*/ 7436723 w 8882887"/>
                  <a:gd name="connsiteY786" fmla="*/ 1135896 h 1682495"/>
                  <a:gd name="connsiteX787" fmla="*/ 7587181 w 8882887"/>
                  <a:gd name="connsiteY787" fmla="*/ 1135896 h 1682495"/>
                  <a:gd name="connsiteX788" fmla="*/ 7587181 w 8882887"/>
                  <a:gd name="connsiteY788" fmla="*/ 1247480 h 1682495"/>
                  <a:gd name="connsiteX789" fmla="*/ 7590525 w 8882887"/>
                  <a:gd name="connsiteY789" fmla="*/ 1247480 h 1682495"/>
                  <a:gd name="connsiteX790" fmla="*/ 7613929 w 8882887"/>
                  <a:gd name="connsiteY790" fmla="*/ 1247480 h 1682495"/>
                  <a:gd name="connsiteX791" fmla="*/ 7613929 w 8882887"/>
                  <a:gd name="connsiteY791" fmla="*/ 1121948 h 1682495"/>
                  <a:gd name="connsiteX792" fmla="*/ 7647365 w 8882887"/>
                  <a:gd name="connsiteY792" fmla="*/ 1104513 h 1682495"/>
                  <a:gd name="connsiteX793" fmla="*/ 7690831 w 8882887"/>
                  <a:gd name="connsiteY793" fmla="*/ 1104513 h 1682495"/>
                  <a:gd name="connsiteX794" fmla="*/ 7693757 w 8882887"/>
                  <a:gd name="connsiteY794" fmla="*/ 1101899 h 1682495"/>
                  <a:gd name="connsiteX795" fmla="*/ 7714235 w 8882887"/>
                  <a:gd name="connsiteY795" fmla="*/ 1083591 h 1682495"/>
                  <a:gd name="connsiteX796" fmla="*/ 7771075 w 8882887"/>
                  <a:gd name="connsiteY796" fmla="*/ 1083591 h 1682495"/>
                  <a:gd name="connsiteX797" fmla="*/ 7771075 w 8882887"/>
                  <a:gd name="connsiteY797" fmla="*/ 1086207 h 1682495"/>
                  <a:gd name="connsiteX798" fmla="*/ 7771075 w 8882887"/>
                  <a:gd name="connsiteY798" fmla="*/ 1104513 h 1682495"/>
                  <a:gd name="connsiteX799" fmla="*/ 7827915 w 8882887"/>
                  <a:gd name="connsiteY799" fmla="*/ 1104513 h 1682495"/>
                  <a:gd name="connsiteX800" fmla="*/ 7827915 w 8882887"/>
                  <a:gd name="connsiteY800" fmla="*/ 1240505 h 1682495"/>
                  <a:gd name="connsiteX801" fmla="*/ 7830005 w 8882887"/>
                  <a:gd name="connsiteY801" fmla="*/ 1240505 h 1682495"/>
                  <a:gd name="connsiteX802" fmla="*/ 7844633 w 8882887"/>
                  <a:gd name="connsiteY802" fmla="*/ 1240505 h 1682495"/>
                  <a:gd name="connsiteX803" fmla="*/ 7844633 w 8882887"/>
                  <a:gd name="connsiteY803" fmla="*/ 1439262 h 1682495"/>
                  <a:gd name="connsiteX804" fmla="*/ 7847975 w 8882887"/>
                  <a:gd name="connsiteY804" fmla="*/ 1439262 h 1682495"/>
                  <a:gd name="connsiteX805" fmla="*/ 7871381 w 8882887"/>
                  <a:gd name="connsiteY805" fmla="*/ 1439262 h 1682495"/>
                  <a:gd name="connsiteX806" fmla="*/ 7871381 w 8882887"/>
                  <a:gd name="connsiteY806" fmla="*/ 1310244 h 1682495"/>
                  <a:gd name="connsiteX807" fmla="*/ 7872635 w 8882887"/>
                  <a:gd name="connsiteY807" fmla="*/ 1309373 h 1682495"/>
                  <a:gd name="connsiteX808" fmla="*/ 7881411 w 8882887"/>
                  <a:gd name="connsiteY808" fmla="*/ 1303271 h 1682495"/>
                  <a:gd name="connsiteX809" fmla="*/ 7888099 w 8882887"/>
                  <a:gd name="connsiteY809" fmla="*/ 1305014 h 1682495"/>
                  <a:gd name="connsiteX810" fmla="*/ 7888099 w 8882887"/>
                  <a:gd name="connsiteY810" fmla="*/ 1317219 h 1682495"/>
                  <a:gd name="connsiteX811" fmla="*/ 7891441 w 8882887"/>
                  <a:gd name="connsiteY811" fmla="*/ 1315475 h 1682495"/>
                  <a:gd name="connsiteX812" fmla="*/ 7914847 w 8882887"/>
                  <a:gd name="connsiteY812" fmla="*/ 1303271 h 1682495"/>
                  <a:gd name="connsiteX813" fmla="*/ 7917773 w 8882887"/>
                  <a:gd name="connsiteY813" fmla="*/ 1303271 h 1682495"/>
                  <a:gd name="connsiteX814" fmla="*/ 7938251 w 8882887"/>
                  <a:gd name="connsiteY814" fmla="*/ 1303271 h 1682495"/>
                  <a:gd name="connsiteX815" fmla="*/ 7938251 w 8882887"/>
                  <a:gd name="connsiteY815" fmla="*/ 1540385 h 1682495"/>
                  <a:gd name="connsiteX816" fmla="*/ 7985061 w 8882887"/>
                  <a:gd name="connsiteY816" fmla="*/ 1547360 h 1682495"/>
                  <a:gd name="connsiteX817" fmla="*/ 7985061 w 8882887"/>
                  <a:gd name="connsiteY817" fmla="*/ 1536899 h 1682495"/>
                  <a:gd name="connsiteX818" fmla="*/ 8035213 w 8882887"/>
                  <a:gd name="connsiteY818" fmla="*/ 1536899 h 1682495"/>
                  <a:gd name="connsiteX819" fmla="*/ 8035213 w 8882887"/>
                  <a:gd name="connsiteY819" fmla="*/ 1491567 h 1682495"/>
                  <a:gd name="connsiteX820" fmla="*/ 8048587 w 8882887"/>
                  <a:gd name="connsiteY820" fmla="*/ 1491567 h 1682495"/>
                  <a:gd name="connsiteX821" fmla="*/ 8048587 w 8882887"/>
                  <a:gd name="connsiteY821" fmla="*/ 1432289 h 1682495"/>
                  <a:gd name="connsiteX822" fmla="*/ 8058619 w 8882887"/>
                  <a:gd name="connsiteY822" fmla="*/ 1432289 h 1682495"/>
                  <a:gd name="connsiteX823" fmla="*/ 8058619 w 8882887"/>
                  <a:gd name="connsiteY823" fmla="*/ 1373010 h 1682495"/>
                  <a:gd name="connsiteX824" fmla="*/ 8082023 w 8882887"/>
                  <a:gd name="connsiteY824" fmla="*/ 1373010 h 1682495"/>
                  <a:gd name="connsiteX825" fmla="*/ 8155579 w 8882887"/>
                  <a:gd name="connsiteY825" fmla="*/ 1341627 h 1682495"/>
                  <a:gd name="connsiteX826" fmla="*/ 8158923 w 8882887"/>
                  <a:gd name="connsiteY826" fmla="*/ 1310244 h 1682495"/>
                  <a:gd name="connsiteX827" fmla="*/ 8165611 w 8882887"/>
                  <a:gd name="connsiteY827" fmla="*/ 1341627 h 1682495"/>
                  <a:gd name="connsiteX828" fmla="*/ 8242511 w 8882887"/>
                  <a:gd name="connsiteY828" fmla="*/ 1383471 h 1682495"/>
                  <a:gd name="connsiteX829" fmla="*/ 8242511 w 8882887"/>
                  <a:gd name="connsiteY829" fmla="*/ 1376498 h 1682495"/>
                  <a:gd name="connsiteX830" fmla="*/ 8262573 w 8882887"/>
                  <a:gd name="connsiteY830" fmla="*/ 1376498 h 1682495"/>
                  <a:gd name="connsiteX831" fmla="*/ 8262573 w 8882887"/>
                  <a:gd name="connsiteY831" fmla="*/ 1432289 h 1682495"/>
                  <a:gd name="connsiteX832" fmla="*/ 8272603 w 8882887"/>
                  <a:gd name="connsiteY832" fmla="*/ 1432289 h 1682495"/>
                  <a:gd name="connsiteX833" fmla="*/ 8272603 w 8882887"/>
                  <a:gd name="connsiteY833" fmla="*/ 1498541 h 1682495"/>
                  <a:gd name="connsiteX834" fmla="*/ 8282635 w 8882887"/>
                  <a:gd name="connsiteY834" fmla="*/ 1498541 h 1682495"/>
                  <a:gd name="connsiteX835" fmla="*/ 8282635 w 8882887"/>
                  <a:gd name="connsiteY835" fmla="*/ 1529924 h 1682495"/>
                  <a:gd name="connsiteX836" fmla="*/ 8302695 w 8882887"/>
                  <a:gd name="connsiteY836" fmla="*/ 1529924 h 1682495"/>
                  <a:gd name="connsiteX837" fmla="*/ 8302695 w 8882887"/>
                  <a:gd name="connsiteY837" fmla="*/ 1578741 h 1682495"/>
                  <a:gd name="connsiteX838" fmla="*/ 8429747 w 8882887"/>
                  <a:gd name="connsiteY838" fmla="*/ 1568280 h 1682495"/>
                  <a:gd name="connsiteX839" fmla="*/ 8429747 w 8882887"/>
                  <a:gd name="connsiteY839" fmla="*/ 1519463 h 1682495"/>
                  <a:gd name="connsiteX840" fmla="*/ 8496619 w 8882887"/>
                  <a:gd name="connsiteY840" fmla="*/ 1519463 h 1682495"/>
                  <a:gd name="connsiteX841" fmla="*/ 8496619 w 8882887"/>
                  <a:gd name="connsiteY841" fmla="*/ 1491567 h 1682495"/>
                  <a:gd name="connsiteX842" fmla="*/ 8637047 w 8882887"/>
                  <a:gd name="connsiteY842" fmla="*/ 1491567 h 1682495"/>
                  <a:gd name="connsiteX843" fmla="*/ 8637047 w 8882887"/>
                  <a:gd name="connsiteY843" fmla="*/ 1509002 h 1682495"/>
                  <a:gd name="connsiteX844" fmla="*/ 8727321 w 8882887"/>
                  <a:gd name="connsiteY844" fmla="*/ 1509002 h 1682495"/>
                  <a:gd name="connsiteX845" fmla="*/ 8727321 w 8882887"/>
                  <a:gd name="connsiteY845" fmla="*/ 1519463 h 1682495"/>
                  <a:gd name="connsiteX846" fmla="*/ 8754069 w 8882887"/>
                  <a:gd name="connsiteY846" fmla="*/ 1519463 h 1682495"/>
                  <a:gd name="connsiteX847" fmla="*/ 8754069 w 8882887"/>
                  <a:gd name="connsiteY847" fmla="*/ 1529924 h 1682495"/>
                  <a:gd name="connsiteX848" fmla="*/ 8777473 w 8882887"/>
                  <a:gd name="connsiteY848" fmla="*/ 1529924 h 1682495"/>
                  <a:gd name="connsiteX849" fmla="*/ 8777473 w 8882887"/>
                  <a:gd name="connsiteY849" fmla="*/ 1499913 h 1682495"/>
                  <a:gd name="connsiteX850" fmla="*/ 8882887 w 8882887"/>
                  <a:gd name="connsiteY850" fmla="*/ 1682495 h 1682495"/>
                  <a:gd name="connsiteX851" fmla="*/ 0 w 8882887"/>
                  <a:gd name="connsiteY851" fmla="*/ 1682495 h 1682495"/>
                  <a:gd name="connsiteX852" fmla="*/ 63077 w 8882887"/>
                  <a:gd name="connsiteY852" fmla="*/ 1573241 h 1682495"/>
                  <a:gd name="connsiteX853" fmla="*/ 123345 w 8882887"/>
                  <a:gd name="connsiteY853" fmla="*/ 1568279 h 1682495"/>
                  <a:gd name="connsiteX854" fmla="*/ 123345 w 8882887"/>
                  <a:gd name="connsiteY854" fmla="*/ 1519461 h 1682495"/>
                  <a:gd name="connsiteX855" fmla="*/ 190215 w 8882887"/>
                  <a:gd name="connsiteY855" fmla="*/ 1519461 h 1682495"/>
                  <a:gd name="connsiteX856" fmla="*/ 190215 w 8882887"/>
                  <a:gd name="connsiteY856" fmla="*/ 1491566 h 1682495"/>
                  <a:gd name="connsiteX857" fmla="*/ 330643 w 8882887"/>
                  <a:gd name="connsiteY857" fmla="*/ 1491566 h 1682495"/>
                  <a:gd name="connsiteX858" fmla="*/ 330643 w 8882887"/>
                  <a:gd name="connsiteY858" fmla="*/ 1509000 h 1682495"/>
                  <a:gd name="connsiteX859" fmla="*/ 420917 w 8882887"/>
                  <a:gd name="connsiteY859" fmla="*/ 1509000 h 1682495"/>
                  <a:gd name="connsiteX860" fmla="*/ 420917 w 8882887"/>
                  <a:gd name="connsiteY860" fmla="*/ 1519461 h 1682495"/>
                  <a:gd name="connsiteX861" fmla="*/ 447665 w 8882887"/>
                  <a:gd name="connsiteY861" fmla="*/ 1519461 h 1682495"/>
                  <a:gd name="connsiteX862" fmla="*/ 447665 w 8882887"/>
                  <a:gd name="connsiteY862" fmla="*/ 1529922 h 1682495"/>
                  <a:gd name="connsiteX863" fmla="*/ 471070 w 8882887"/>
                  <a:gd name="connsiteY863" fmla="*/ 1529922 h 1682495"/>
                  <a:gd name="connsiteX864" fmla="*/ 471070 w 8882887"/>
                  <a:gd name="connsiteY864" fmla="*/ 1373009 h 1682495"/>
                  <a:gd name="connsiteX865" fmla="*/ 541285 w 8882887"/>
                  <a:gd name="connsiteY865" fmla="*/ 1352087 h 1682495"/>
                  <a:gd name="connsiteX866" fmla="*/ 671681 w 8882887"/>
                  <a:gd name="connsiteY866" fmla="*/ 1352087 h 1682495"/>
                  <a:gd name="connsiteX867" fmla="*/ 671681 w 8882887"/>
                  <a:gd name="connsiteY867" fmla="*/ 1101026 h 1682495"/>
                  <a:gd name="connsiteX868" fmla="*/ 708460 w 8882887"/>
                  <a:gd name="connsiteY868" fmla="*/ 1083590 h 1682495"/>
                  <a:gd name="connsiteX869" fmla="*/ 868949 w 8882887"/>
                  <a:gd name="connsiteY869" fmla="*/ 1055694 h 1682495"/>
                  <a:gd name="connsiteX870" fmla="*/ 925789 w 8882887"/>
                  <a:gd name="connsiteY870" fmla="*/ 1073129 h 1682495"/>
                  <a:gd name="connsiteX871" fmla="*/ 935819 w 8882887"/>
                  <a:gd name="connsiteY871" fmla="*/ 1083590 h 1682495"/>
                  <a:gd name="connsiteX872" fmla="*/ 935819 w 8882887"/>
                  <a:gd name="connsiteY872" fmla="*/ 1550844 h 1682495"/>
                  <a:gd name="connsiteX873" fmla="*/ 959224 w 8882887"/>
                  <a:gd name="connsiteY873" fmla="*/ 1550844 h 1682495"/>
                  <a:gd name="connsiteX874" fmla="*/ 959224 w 8882887"/>
                  <a:gd name="connsiteY874" fmla="*/ 1362548 h 1682495"/>
                  <a:gd name="connsiteX875" fmla="*/ 979285 w 8882887"/>
                  <a:gd name="connsiteY875" fmla="*/ 1362548 h 1682495"/>
                  <a:gd name="connsiteX876" fmla="*/ 979285 w 8882887"/>
                  <a:gd name="connsiteY876" fmla="*/ 1345113 h 1682495"/>
                  <a:gd name="connsiteX877" fmla="*/ 999346 w 8882887"/>
                  <a:gd name="connsiteY877" fmla="*/ 1334652 h 1682495"/>
                  <a:gd name="connsiteX878" fmla="*/ 1016063 w 8882887"/>
                  <a:gd name="connsiteY878" fmla="*/ 1334652 h 1682495"/>
                  <a:gd name="connsiteX879" fmla="*/ 1016063 w 8882887"/>
                  <a:gd name="connsiteY879" fmla="*/ 1317218 h 1682495"/>
                  <a:gd name="connsiteX880" fmla="*/ 1029437 w 8882887"/>
                  <a:gd name="connsiteY880" fmla="*/ 1306757 h 1682495"/>
                  <a:gd name="connsiteX881" fmla="*/ 1062874 w 8882887"/>
                  <a:gd name="connsiteY881" fmla="*/ 1306757 h 1682495"/>
                  <a:gd name="connsiteX882" fmla="*/ 1062874 w 8882887"/>
                  <a:gd name="connsiteY882" fmla="*/ 1362548 h 1682495"/>
                  <a:gd name="connsiteX883" fmla="*/ 1133087 w 8882887"/>
                  <a:gd name="connsiteY883" fmla="*/ 1362548 h 1682495"/>
                  <a:gd name="connsiteX884" fmla="*/ 1133087 w 8882887"/>
                  <a:gd name="connsiteY884" fmla="*/ 1557819 h 1682495"/>
                  <a:gd name="connsiteX885" fmla="*/ 1159835 w 8882887"/>
                  <a:gd name="connsiteY885" fmla="*/ 1557819 h 1682495"/>
                  <a:gd name="connsiteX886" fmla="*/ 1186583 w 8882887"/>
                  <a:gd name="connsiteY886" fmla="*/ 1547358 h 1682495"/>
                  <a:gd name="connsiteX887" fmla="*/ 1186583 w 8882887"/>
                  <a:gd name="connsiteY887" fmla="*/ 1533410 h 1682495"/>
                  <a:gd name="connsiteX888" fmla="*/ 1176553 w 8882887"/>
                  <a:gd name="connsiteY888" fmla="*/ 1529922 h 1682495"/>
                  <a:gd name="connsiteX889" fmla="*/ 1176553 w 8882887"/>
                  <a:gd name="connsiteY889" fmla="*/ 1519461 h 1682495"/>
                  <a:gd name="connsiteX890" fmla="*/ 1186583 w 8882887"/>
                  <a:gd name="connsiteY890" fmla="*/ 1512488 h 1682495"/>
                  <a:gd name="connsiteX891" fmla="*/ 1186583 w 8882887"/>
                  <a:gd name="connsiteY891" fmla="*/ 1435775 h 1682495"/>
                  <a:gd name="connsiteX892" fmla="*/ 1176553 w 8882887"/>
                  <a:gd name="connsiteY892" fmla="*/ 1432287 h 1682495"/>
                  <a:gd name="connsiteX893" fmla="*/ 1176553 w 8882887"/>
                  <a:gd name="connsiteY893" fmla="*/ 1421826 h 1682495"/>
                  <a:gd name="connsiteX894" fmla="*/ 1186583 w 8882887"/>
                  <a:gd name="connsiteY894" fmla="*/ 1414853 h 1682495"/>
                  <a:gd name="connsiteX895" fmla="*/ 1193271 w 8882887"/>
                  <a:gd name="connsiteY895" fmla="*/ 1407879 h 1682495"/>
                  <a:gd name="connsiteX896" fmla="*/ 1193271 w 8882887"/>
                  <a:gd name="connsiteY896" fmla="*/ 1393931 h 1682495"/>
                  <a:gd name="connsiteX897" fmla="*/ 1186583 w 8882887"/>
                  <a:gd name="connsiteY897" fmla="*/ 1393931 h 1682495"/>
                  <a:gd name="connsiteX898" fmla="*/ 1186583 w 8882887"/>
                  <a:gd name="connsiteY898" fmla="*/ 1383470 h 1682495"/>
                  <a:gd name="connsiteX899" fmla="*/ 1196614 w 8882887"/>
                  <a:gd name="connsiteY899" fmla="*/ 1376496 h 1682495"/>
                  <a:gd name="connsiteX900" fmla="*/ 1250110 w 8882887"/>
                  <a:gd name="connsiteY900" fmla="*/ 1278861 h 1682495"/>
                  <a:gd name="connsiteX901" fmla="*/ 1243423 w 8882887"/>
                  <a:gd name="connsiteY901" fmla="*/ 1275374 h 1682495"/>
                  <a:gd name="connsiteX902" fmla="*/ 1243423 w 8882887"/>
                  <a:gd name="connsiteY902" fmla="*/ 1264913 h 1682495"/>
                  <a:gd name="connsiteX903" fmla="*/ 1253453 w 8882887"/>
                  <a:gd name="connsiteY903" fmla="*/ 1261425 h 1682495"/>
                  <a:gd name="connsiteX904" fmla="*/ 1253453 w 8882887"/>
                  <a:gd name="connsiteY904" fmla="*/ 1247478 h 1682495"/>
                  <a:gd name="connsiteX905" fmla="*/ 1260141 w 8882887"/>
                  <a:gd name="connsiteY905" fmla="*/ 1247478 h 1682495"/>
                  <a:gd name="connsiteX906" fmla="*/ 1260141 w 8882887"/>
                  <a:gd name="connsiteY906" fmla="*/ 1216095 h 1682495"/>
                  <a:gd name="connsiteX907" fmla="*/ 1253453 w 8882887"/>
                  <a:gd name="connsiteY907" fmla="*/ 1216095 h 1682495"/>
                  <a:gd name="connsiteX908" fmla="*/ 1253453 w 8882887"/>
                  <a:gd name="connsiteY908" fmla="*/ 1209122 h 1682495"/>
                  <a:gd name="connsiteX909" fmla="*/ 1260141 w 8882887"/>
                  <a:gd name="connsiteY909" fmla="*/ 1205634 h 1682495"/>
                  <a:gd name="connsiteX910" fmla="*/ 1276858 w 8882887"/>
                  <a:gd name="connsiteY910" fmla="*/ 1181225 h 1682495"/>
                  <a:gd name="connsiteX911" fmla="*/ 1280201 w 8882887"/>
                  <a:gd name="connsiteY911" fmla="*/ 1167278 h 1682495"/>
                  <a:gd name="connsiteX912" fmla="*/ 1280201 w 8882887"/>
                  <a:gd name="connsiteY912" fmla="*/ 1128921 h 1682495"/>
                  <a:gd name="connsiteX913" fmla="*/ 1280620 w 8882887"/>
                  <a:gd name="connsiteY913" fmla="*/ 1127613 h 1682495"/>
                  <a:gd name="connsiteX914" fmla="*/ 1283545 w 8882887"/>
                  <a:gd name="connsiteY914" fmla="*/ 1118460 h 1682495"/>
                  <a:gd name="connsiteX915" fmla="*/ 1283963 w 8882887"/>
                  <a:gd name="connsiteY915" fmla="*/ 1119768 h 1682495"/>
                  <a:gd name="connsiteX916" fmla="*/ 1286889 w 8882887"/>
                  <a:gd name="connsiteY916" fmla="*/ 1128921 h 1682495"/>
                  <a:gd name="connsiteX917" fmla="*/ 1290232 w 8882887"/>
                  <a:gd name="connsiteY917" fmla="*/ 1167278 h 1682495"/>
                  <a:gd name="connsiteX918" fmla="*/ 1290232 w 8882887"/>
                  <a:gd name="connsiteY918" fmla="*/ 1177739 h 1682495"/>
                  <a:gd name="connsiteX919" fmla="*/ 1306951 w 8882887"/>
                  <a:gd name="connsiteY919" fmla="*/ 1205634 h 1682495"/>
                  <a:gd name="connsiteX920" fmla="*/ 1313638 w 8882887"/>
                  <a:gd name="connsiteY920" fmla="*/ 1209122 h 1682495"/>
                  <a:gd name="connsiteX921" fmla="*/ 1313638 w 8882887"/>
                  <a:gd name="connsiteY921" fmla="*/ 1216095 h 1682495"/>
                  <a:gd name="connsiteX922" fmla="*/ 1310295 w 8882887"/>
                  <a:gd name="connsiteY922" fmla="*/ 1247478 h 1682495"/>
                  <a:gd name="connsiteX923" fmla="*/ 1316981 w 8882887"/>
                  <a:gd name="connsiteY923" fmla="*/ 1261425 h 1682495"/>
                  <a:gd name="connsiteX924" fmla="*/ 1323669 w 8882887"/>
                  <a:gd name="connsiteY924" fmla="*/ 1264913 h 1682495"/>
                  <a:gd name="connsiteX925" fmla="*/ 1323669 w 8882887"/>
                  <a:gd name="connsiteY925" fmla="*/ 1275374 h 1682495"/>
                  <a:gd name="connsiteX926" fmla="*/ 1316981 w 8882887"/>
                  <a:gd name="connsiteY926" fmla="*/ 1278861 h 1682495"/>
                  <a:gd name="connsiteX927" fmla="*/ 1356268 w 8882887"/>
                  <a:gd name="connsiteY927" fmla="*/ 1319833 h 1682495"/>
                  <a:gd name="connsiteX928" fmla="*/ 1369603 w 8882887"/>
                  <a:gd name="connsiteY928" fmla="*/ 1373009 h 1682495"/>
                  <a:gd name="connsiteX929" fmla="*/ 1417287 w 8882887"/>
                  <a:gd name="connsiteY929" fmla="*/ 1373009 h 1682495"/>
                  <a:gd name="connsiteX930" fmla="*/ 1417287 w 8882887"/>
                  <a:gd name="connsiteY930" fmla="*/ 1329494 h 1682495"/>
                  <a:gd name="connsiteX931" fmla="*/ 1409211 w 8882887"/>
                  <a:gd name="connsiteY931" fmla="*/ 1329494 h 1682495"/>
                  <a:gd name="connsiteX932" fmla="*/ 1409211 w 8882887"/>
                  <a:gd name="connsiteY932" fmla="*/ 1086294 h 1682495"/>
                  <a:gd name="connsiteX933" fmla="*/ 1439612 w 8882887"/>
                  <a:gd name="connsiteY933" fmla="*/ 1086294 h 1682495"/>
                  <a:gd name="connsiteX934" fmla="*/ 1440372 w 8882887"/>
                  <a:gd name="connsiteY934" fmla="*/ 1084673 h 1682495"/>
                  <a:gd name="connsiteX935" fmla="*/ 1445691 w 8882887"/>
                  <a:gd name="connsiteY935" fmla="*/ 1073324 h 1682495"/>
                  <a:gd name="connsiteX936" fmla="*/ 1448352 w 8882887"/>
                  <a:gd name="connsiteY936" fmla="*/ 1073729 h 1682495"/>
                  <a:gd name="connsiteX937" fmla="*/ 1466972 w 8882887"/>
                  <a:gd name="connsiteY937" fmla="*/ 1076565 h 1682495"/>
                  <a:gd name="connsiteX938" fmla="*/ 1467732 w 8882887"/>
                  <a:gd name="connsiteY938" fmla="*/ 1078593 h 1682495"/>
                  <a:gd name="connsiteX939" fmla="*/ 1473051 w 8882887"/>
                  <a:gd name="connsiteY939" fmla="*/ 1092779 h 1682495"/>
                  <a:gd name="connsiteX940" fmla="*/ 1512572 w 8882887"/>
                  <a:gd name="connsiteY940" fmla="*/ 1096022 h 1682495"/>
                  <a:gd name="connsiteX941" fmla="*/ 1512572 w 8882887"/>
                  <a:gd name="connsiteY941" fmla="*/ 911190 h 1682495"/>
                  <a:gd name="connsiteX942" fmla="*/ 1515612 w 8882887"/>
                  <a:gd name="connsiteY942" fmla="*/ 911190 h 1682495"/>
                  <a:gd name="connsiteX943" fmla="*/ 1536893 w 8882887"/>
                  <a:gd name="connsiteY943" fmla="*/ 911190 h 1682495"/>
                  <a:gd name="connsiteX944" fmla="*/ 1536893 w 8882887"/>
                  <a:gd name="connsiteY944" fmla="*/ 706902 h 1682495"/>
                  <a:gd name="connsiteX945" fmla="*/ 1539552 w 8882887"/>
                  <a:gd name="connsiteY945" fmla="*/ 706902 h 1682495"/>
                  <a:gd name="connsiteX946" fmla="*/ 1558173 w 8882887"/>
                  <a:gd name="connsiteY946" fmla="*/ 706902 h 1682495"/>
                  <a:gd name="connsiteX947" fmla="*/ 1558173 w 8882887"/>
                  <a:gd name="connsiteY947" fmla="*/ 535041 h 1682495"/>
                  <a:gd name="connsiteX948" fmla="*/ 1564253 w 8882887"/>
                  <a:gd name="connsiteY948" fmla="*/ 492885 h 1682495"/>
                  <a:gd name="connsiteX949" fmla="*/ 1567293 w 8882887"/>
                  <a:gd name="connsiteY949" fmla="*/ 492885 h 1682495"/>
                  <a:gd name="connsiteX950" fmla="*/ 1588574 w 8882887"/>
                  <a:gd name="connsiteY950" fmla="*/ 492885 h 1682495"/>
                  <a:gd name="connsiteX951" fmla="*/ 1643294 w 8882887"/>
                  <a:gd name="connsiteY951" fmla="*/ 369665 h 1682495"/>
                  <a:gd name="connsiteX952" fmla="*/ 1649375 w 8882887"/>
                  <a:gd name="connsiteY952" fmla="*/ 0 h 1682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</a:cxnLst>
                <a:rect l="l" t="t" r="r" b="b"/>
                <a:pathLst>
                  <a:path w="8882887" h="1682495">
                    <a:moveTo>
                      <a:pt x="1649375" y="0"/>
                    </a:moveTo>
                    <a:cubicBezTo>
                      <a:pt x="1649375" y="27"/>
                      <a:pt x="1649399" y="3060"/>
                      <a:pt x="1652414" y="369665"/>
                    </a:cubicBezTo>
                    <a:cubicBezTo>
                      <a:pt x="1652432" y="369701"/>
                      <a:pt x="1653399" y="371712"/>
                      <a:pt x="1710174" y="489644"/>
                    </a:cubicBezTo>
                    <a:cubicBezTo>
                      <a:pt x="1710186" y="489644"/>
                      <a:pt x="1710353" y="489644"/>
                      <a:pt x="1713215" y="489644"/>
                    </a:cubicBezTo>
                    <a:lnTo>
                      <a:pt x="1734495" y="489644"/>
                    </a:lnTo>
                    <a:cubicBezTo>
                      <a:pt x="1734495" y="489665"/>
                      <a:pt x="1734495" y="490508"/>
                      <a:pt x="1734495" y="525312"/>
                    </a:cubicBezTo>
                    <a:cubicBezTo>
                      <a:pt x="1734498" y="525321"/>
                      <a:pt x="1734555" y="525408"/>
                      <a:pt x="1735256" y="526529"/>
                    </a:cubicBezTo>
                    <a:lnTo>
                      <a:pt x="1740575" y="535041"/>
                    </a:lnTo>
                    <a:cubicBezTo>
                      <a:pt x="1740575" y="535071"/>
                      <a:pt x="1740575" y="537344"/>
                      <a:pt x="1740575" y="706902"/>
                    </a:cubicBezTo>
                    <a:cubicBezTo>
                      <a:pt x="1740588" y="706902"/>
                      <a:pt x="1740798" y="706902"/>
                      <a:pt x="1743995" y="706902"/>
                    </a:cubicBezTo>
                    <a:lnTo>
                      <a:pt x="1767936" y="706902"/>
                    </a:lnTo>
                    <a:cubicBezTo>
                      <a:pt x="1767936" y="706932"/>
                      <a:pt x="1767936" y="709385"/>
                      <a:pt x="1767936" y="917675"/>
                    </a:cubicBezTo>
                    <a:cubicBezTo>
                      <a:pt x="1767951" y="917673"/>
                      <a:pt x="1768119" y="917642"/>
                      <a:pt x="1770216" y="917270"/>
                    </a:cubicBezTo>
                    <a:lnTo>
                      <a:pt x="1786176" y="914433"/>
                    </a:lnTo>
                    <a:cubicBezTo>
                      <a:pt x="1786176" y="914466"/>
                      <a:pt x="1786131" y="916467"/>
                      <a:pt x="1783136" y="1047381"/>
                    </a:cubicBezTo>
                    <a:cubicBezTo>
                      <a:pt x="1783151" y="1047384"/>
                      <a:pt x="1783317" y="1047414"/>
                      <a:pt x="1785416" y="1047788"/>
                    </a:cubicBezTo>
                    <a:lnTo>
                      <a:pt x="1801376" y="1050624"/>
                    </a:lnTo>
                    <a:cubicBezTo>
                      <a:pt x="1801379" y="1050635"/>
                      <a:pt x="1801409" y="1050731"/>
                      <a:pt x="1801755" y="1051841"/>
                    </a:cubicBezTo>
                    <a:lnTo>
                      <a:pt x="1804416" y="1060353"/>
                    </a:lnTo>
                    <a:cubicBezTo>
                      <a:pt x="1804419" y="1060340"/>
                      <a:pt x="1804487" y="1060125"/>
                      <a:pt x="1805556" y="1056705"/>
                    </a:cubicBezTo>
                    <a:lnTo>
                      <a:pt x="1813536" y="1031169"/>
                    </a:lnTo>
                    <a:cubicBezTo>
                      <a:pt x="1813547" y="1031169"/>
                      <a:pt x="1813697" y="1031169"/>
                      <a:pt x="1816196" y="1031169"/>
                    </a:cubicBezTo>
                    <a:lnTo>
                      <a:pt x="1834817" y="1031169"/>
                    </a:lnTo>
                    <a:cubicBezTo>
                      <a:pt x="1834817" y="1031195"/>
                      <a:pt x="1834817" y="1032234"/>
                      <a:pt x="1834817" y="1079808"/>
                    </a:cubicBezTo>
                    <a:cubicBezTo>
                      <a:pt x="1834826" y="1079816"/>
                      <a:pt x="1834941" y="1079876"/>
                      <a:pt x="1836336" y="1080620"/>
                    </a:cubicBezTo>
                    <a:lnTo>
                      <a:pt x="1846977" y="1086294"/>
                    </a:lnTo>
                    <a:cubicBezTo>
                      <a:pt x="1846977" y="1086308"/>
                      <a:pt x="1846977" y="1086459"/>
                      <a:pt x="1846977" y="1088321"/>
                    </a:cubicBezTo>
                    <a:lnTo>
                      <a:pt x="1846977" y="1102508"/>
                    </a:lnTo>
                    <a:cubicBezTo>
                      <a:pt x="1847007" y="1102508"/>
                      <a:pt x="1848369" y="1102508"/>
                      <a:pt x="1913858" y="1102508"/>
                    </a:cubicBezTo>
                    <a:cubicBezTo>
                      <a:pt x="1913858" y="1102520"/>
                      <a:pt x="1913858" y="1102644"/>
                      <a:pt x="1913858" y="1104129"/>
                    </a:cubicBezTo>
                    <a:lnTo>
                      <a:pt x="1913858" y="1115478"/>
                    </a:lnTo>
                    <a:cubicBezTo>
                      <a:pt x="1913871" y="1115478"/>
                      <a:pt x="1914053" y="1115478"/>
                      <a:pt x="1916897" y="1115478"/>
                    </a:cubicBezTo>
                    <a:lnTo>
                      <a:pt x="1938177" y="1115478"/>
                    </a:lnTo>
                    <a:cubicBezTo>
                      <a:pt x="1938177" y="1115451"/>
                      <a:pt x="1938177" y="1114358"/>
                      <a:pt x="1938177" y="1070081"/>
                    </a:cubicBezTo>
                    <a:cubicBezTo>
                      <a:pt x="1938209" y="1070081"/>
                      <a:pt x="1939604" y="1070081"/>
                      <a:pt x="2005058" y="1070081"/>
                    </a:cubicBezTo>
                    <a:cubicBezTo>
                      <a:pt x="2005058" y="1070069"/>
                      <a:pt x="2005058" y="1069923"/>
                      <a:pt x="2005058" y="1068054"/>
                    </a:cubicBezTo>
                    <a:lnTo>
                      <a:pt x="2005058" y="1053867"/>
                    </a:lnTo>
                    <a:cubicBezTo>
                      <a:pt x="2005067" y="1053867"/>
                      <a:pt x="2005178" y="1053867"/>
                      <a:pt x="2006579" y="1053867"/>
                    </a:cubicBezTo>
                    <a:lnTo>
                      <a:pt x="2017218" y="1053867"/>
                    </a:lnTo>
                    <a:cubicBezTo>
                      <a:pt x="2017218" y="1053857"/>
                      <a:pt x="2017218" y="1053687"/>
                      <a:pt x="2017218" y="1051031"/>
                    </a:cubicBezTo>
                    <a:lnTo>
                      <a:pt x="2017218" y="1031169"/>
                    </a:lnTo>
                    <a:cubicBezTo>
                      <a:pt x="2017232" y="1031169"/>
                      <a:pt x="2017340" y="1031169"/>
                      <a:pt x="2018358" y="1031169"/>
                    </a:cubicBezTo>
                    <a:lnTo>
                      <a:pt x="2026338" y="1031169"/>
                    </a:lnTo>
                    <a:cubicBezTo>
                      <a:pt x="2026338" y="1031159"/>
                      <a:pt x="2026338" y="1031031"/>
                      <a:pt x="2026338" y="1029548"/>
                    </a:cubicBezTo>
                    <a:lnTo>
                      <a:pt x="2026338" y="1018197"/>
                    </a:lnTo>
                    <a:cubicBezTo>
                      <a:pt x="2026350" y="1018197"/>
                      <a:pt x="2026536" y="1018197"/>
                      <a:pt x="2029379" y="1018197"/>
                    </a:cubicBezTo>
                    <a:lnTo>
                      <a:pt x="2050659" y="1018197"/>
                    </a:lnTo>
                    <a:cubicBezTo>
                      <a:pt x="2050659" y="1018208"/>
                      <a:pt x="2050659" y="1018323"/>
                      <a:pt x="2050659" y="1019819"/>
                    </a:cubicBezTo>
                    <a:lnTo>
                      <a:pt x="2050659" y="1031169"/>
                    </a:lnTo>
                    <a:cubicBezTo>
                      <a:pt x="2050676" y="1031169"/>
                      <a:pt x="2051427" y="1031169"/>
                      <a:pt x="2084099" y="1031169"/>
                    </a:cubicBezTo>
                    <a:cubicBezTo>
                      <a:pt x="2084099" y="1031157"/>
                      <a:pt x="2084099" y="1030986"/>
                      <a:pt x="2084099" y="1028331"/>
                    </a:cubicBezTo>
                    <a:lnTo>
                      <a:pt x="2084099" y="1008470"/>
                    </a:lnTo>
                    <a:cubicBezTo>
                      <a:pt x="2084108" y="1008470"/>
                      <a:pt x="2084253" y="1008470"/>
                      <a:pt x="2086760" y="1008470"/>
                    </a:cubicBezTo>
                    <a:lnTo>
                      <a:pt x="2105379" y="1008470"/>
                    </a:lnTo>
                    <a:cubicBezTo>
                      <a:pt x="2105379" y="1008488"/>
                      <a:pt x="2105379" y="1009259"/>
                      <a:pt x="2105379" y="1044140"/>
                    </a:cubicBezTo>
                    <a:cubicBezTo>
                      <a:pt x="2105390" y="1044140"/>
                      <a:pt x="2105510" y="1044140"/>
                      <a:pt x="2106900" y="1044140"/>
                    </a:cubicBezTo>
                    <a:lnTo>
                      <a:pt x="2117540" y="1044140"/>
                    </a:lnTo>
                    <a:cubicBezTo>
                      <a:pt x="2117540" y="1044131"/>
                      <a:pt x="2117540" y="1044009"/>
                      <a:pt x="2117540" y="1042518"/>
                    </a:cubicBezTo>
                    <a:lnTo>
                      <a:pt x="2117540" y="1031169"/>
                    </a:lnTo>
                    <a:cubicBezTo>
                      <a:pt x="2117553" y="1031169"/>
                      <a:pt x="2117730" y="1031169"/>
                      <a:pt x="2120199" y="1031169"/>
                    </a:cubicBezTo>
                    <a:lnTo>
                      <a:pt x="2138820" y="1031169"/>
                    </a:lnTo>
                    <a:cubicBezTo>
                      <a:pt x="2138820" y="1031189"/>
                      <a:pt x="2138820" y="1032027"/>
                      <a:pt x="2138820" y="1070081"/>
                    </a:cubicBezTo>
                    <a:cubicBezTo>
                      <a:pt x="2138832" y="1070081"/>
                      <a:pt x="2139009" y="1070081"/>
                      <a:pt x="2141861" y="1070081"/>
                    </a:cubicBezTo>
                    <a:lnTo>
                      <a:pt x="2163140" y="1070081"/>
                    </a:lnTo>
                    <a:cubicBezTo>
                      <a:pt x="2163140" y="1070097"/>
                      <a:pt x="2163140" y="1070270"/>
                      <a:pt x="2163140" y="1072512"/>
                    </a:cubicBezTo>
                    <a:lnTo>
                      <a:pt x="2163140" y="1089537"/>
                    </a:lnTo>
                    <a:cubicBezTo>
                      <a:pt x="2163152" y="1089537"/>
                      <a:pt x="2163258" y="1089537"/>
                      <a:pt x="2164280" y="1089537"/>
                    </a:cubicBezTo>
                    <a:lnTo>
                      <a:pt x="2172261" y="1089537"/>
                    </a:lnTo>
                    <a:cubicBezTo>
                      <a:pt x="2172261" y="1089525"/>
                      <a:pt x="2172261" y="1089411"/>
                      <a:pt x="2172261" y="1088321"/>
                    </a:cubicBezTo>
                    <a:lnTo>
                      <a:pt x="2172261" y="1079808"/>
                    </a:lnTo>
                    <a:cubicBezTo>
                      <a:pt x="2172287" y="1079808"/>
                      <a:pt x="2173365" y="1079808"/>
                      <a:pt x="2217861" y="1079808"/>
                    </a:cubicBezTo>
                    <a:cubicBezTo>
                      <a:pt x="2217861" y="1079829"/>
                      <a:pt x="2217861" y="1080674"/>
                      <a:pt x="2217861" y="1115478"/>
                    </a:cubicBezTo>
                    <a:cubicBezTo>
                      <a:pt x="2217872" y="1115478"/>
                      <a:pt x="2217990" y="1115478"/>
                      <a:pt x="2219381" y="1115478"/>
                    </a:cubicBezTo>
                    <a:lnTo>
                      <a:pt x="2230022" y="1115478"/>
                    </a:lnTo>
                    <a:cubicBezTo>
                      <a:pt x="2230022" y="1115489"/>
                      <a:pt x="2230022" y="1115598"/>
                      <a:pt x="2230022" y="1117100"/>
                    </a:cubicBezTo>
                    <a:lnTo>
                      <a:pt x="2230022" y="1128449"/>
                    </a:lnTo>
                    <a:cubicBezTo>
                      <a:pt x="2230035" y="1128449"/>
                      <a:pt x="2230145" y="1128449"/>
                      <a:pt x="2231162" y="1128449"/>
                    </a:cubicBezTo>
                    <a:lnTo>
                      <a:pt x="2239142" y="1128449"/>
                    </a:lnTo>
                    <a:cubicBezTo>
                      <a:pt x="2239142" y="1128438"/>
                      <a:pt x="2239142" y="1128258"/>
                      <a:pt x="2239142" y="1125206"/>
                    </a:cubicBezTo>
                    <a:lnTo>
                      <a:pt x="2239142" y="1102508"/>
                    </a:lnTo>
                    <a:cubicBezTo>
                      <a:pt x="2239152" y="1102508"/>
                      <a:pt x="2239269" y="1102508"/>
                      <a:pt x="2240661" y="1102508"/>
                    </a:cubicBezTo>
                    <a:lnTo>
                      <a:pt x="2251302" y="1102508"/>
                    </a:lnTo>
                    <a:cubicBezTo>
                      <a:pt x="2251302" y="1102520"/>
                      <a:pt x="2251302" y="1102644"/>
                      <a:pt x="2251302" y="1104129"/>
                    </a:cubicBezTo>
                    <a:lnTo>
                      <a:pt x="2251302" y="1115478"/>
                    </a:lnTo>
                    <a:lnTo>
                      <a:pt x="2259282" y="1112489"/>
                    </a:lnTo>
                    <a:cubicBezTo>
                      <a:pt x="2260422" y="1111931"/>
                      <a:pt x="2260422" y="1111628"/>
                      <a:pt x="2260422" y="1111019"/>
                    </a:cubicBezTo>
                    <a:lnTo>
                      <a:pt x="2260422" y="1102508"/>
                    </a:lnTo>
                    <a:cubicBezTo>
                      <a:pt x="2260448" y="1102508"/>
                      <a:pt x="2261649" y="1102508"/>
                      <a:pt x="2318183" y="1102508"/>
                    </a:cubicBezTo>
                    <a:cubicBezTo>
                      <a:pt x="2318183" y="1102529"/>
                      <a:pt x="2318183" y="1103349"/>
                      <a:pt x="2318183" y="1138176"/>
                    </a:cubicBezTo>
                    <a:cubicBezTo>
                      <a:pt x="2318195" y="1138176"/>
                      <a:pt x="2318372" y="1138176"/>
                      <a:pt x="2321222" y="1138176"/>
                    </a:cubicBezTo>
                    <a:lnTo>
                      <a:pt x="2342502" y="1138176"/>
                    </a:lnTo>
                    <a:cubicBezTo>
                      <a:pt x="2342502" y="1138188"/>
                      <a:pt x="2342502" y="1138311"/>
                      <a:pt x="2342502" y="1139798"/>
                    </a:cubicBezTo>
                    <a:lnTo>
                      <a:pt x="2342502" y="1151147"/>
                    </a:lnTo>
                    <a:cubicBezTo>
                      <a:pt x="2342516" y="1151147"/>
                      <a:pt x="2342700" y="1151147"/>
                      <a:pt x="2345163" y="1151147"/>
                    </a:cubicBezTo>
                    <a:lnTo>
                      <a:pt x="2363783" y="1151147"/>
                    </a:lnTo>
                    <a:cubicBezTo>
                      <a:pt x="2363783" y="1151129"/>
                      <a:pt x="2363783" y="1150362"/>
                      <a:pt x="2363783" y="1115478"/>
                    </a:cubicBezTo>
                    <a:cubicBezTo>
                      <a:pt x="2363793" y="1115478"/>
                      <a:pt x="2363910" y="1115478"/>
                      <a:pt x="2365302" y="1115478"/>
                    </a:cubicBezTo>
                    <a:lnTo>
                      <a:pt x="2375943" y="1115478"/>
                    </a:lnTo>
                    <a:cubicBezTo>
                      <a:pt x="2375943" y="1115450"/>
                      <a:pt x="2375943" y="1114293"/>
                      <a:pt x="2375943" y="1066838"/>
                    </a:cubicBezTo>
                    <a:cubicBezTo>
                      <a:pt x="2375954" y="1066838"/>
                      <a:pt x="2376069" y="1066838"/>
                      <a:pt x="2377463" y="1066838"/>
                    </a:cubicBezTo>
                    <a:lnTo>
                      <a:pt x="2388104" y="1066838"/>
                    </a:lnTo>
                    <a:cubicBezTo>
                      <a:pt x="2388104" y="1066829"/>
                      <a:pt x="2388104" y="1066665"/>
                      <a:pt x="2388104" y="1064001"/>
                    </a:cubicBezTo>
                    <a:lnTo>
                      <a:pt x="2388104" y="1044140"/>
                    </a:lnTo>
                    <a:cubicBezTo>
                      <a:pt x="2385063" y="1044140"/>
                      <a:pt x="2385063" y="1044140"/>
                      <a:pt x="2386203" y="1041707"/>
                    </a:cubicBezTo>
                    <a:lnTo>
                      <a:pt x="2394183" y="1024683"/>
                    </a:lnTo>
                    <a:cubicBezTo>
                      <a:pt x="2394191" y="1024709"/>
                      <a:pt x="2394483" y="1025720"/>
                      <a:pt x="2406344" y="1066838"/>
                    </a:cubicBezTo>
                    <a:cubicBezTo>
                      <a:pt x="2406356" y="1066838"/>
                      <a:pt x="2406465" y="1066838"/>
                      <a:pt x="2407484" y="1066838"/>
                    </a:cubicBezTo>
                    <a:lnTo>
                      <a:pt x="2415464" y="1066838"/>
                    </a:lnTo>
                    <a:cubicBezTo>
                      <a:pt x="2415464" y="1066818"/>
                      <a:pt x="2415464" y="1065050"/>
                      <a:pt x="2415464" y="907947"/>
                    </a:cubicBezTo>
                    <a:cubicBezTo>
                      <a:pt x="2415479" y="907947"/>
                      <a:pt x="2415650" y="907947"/>
                      <a:pt x="2417744" y="907947"/>
                    </a:cubicBezTo>
                    <a:lnTo>
                      <a:pt x="2433704" y="907947"/>
                    </a:lnTo>
                    <a:cubicBezTo>
                      <a:pt x="2433704" y="907914"/>
                      <a:pt x="2433704" y="906399"/>
                      <a:pt x="2433704" y="836609"/>
                    </a:cubicBezTo>
                    <a:cubicBezTo>
                      <a:pt x="2433729" y="836609"/>
                      <a:pt x="2434667" y="836609"/>
                      <a:pt x="2473224" y="836609"/>
                    </a:cubicBezTo>
                    <a:cubicBezTo>
                      <a:pt x="2473224" y="836591"/>
                      <a:pt x="2473224" y="835826"/>
                      <a:pt x="2473224" y="804182"/>
                    </a:cubicBezTo>
                    <a:cubicBezTo>
                      <a:pt x="2473253" y="804182"/>
                      <a:pt x="2474436" y="804182"/>
                      <a:pt x="2524905" y="804182"/>
                    </a:cubicBezTo>
                    <a:cubicBezTo>
                      <a:pt x="2524905" y="804194"/>
                      <a:pt x="2524905" y="804389"/>
                      <a:pt x="2524905" y="807830"/>
                    </a:cubicBezTo>
                    <a:lnTo>
                      <a:pt x="2524905" y="833366"/>
                    </a:lnTo>
                    <a:cubicBezTo>
                      <a:pt x="2524919" y="833366"/>
                      <a:pt x="2525115" y="833366"/>
                      <a:pt x="2528325" y="833366"/>
                    </a:cubicBezTo>
                    <a:lnTo>
                      <a:pt x="2552265" y="833366"/>
                    </a:lnTo>
                    <a:cubicBezTo>
                      <a:pt x="2552265" y="833393"/>
                      <a:pt x="2552265" y="834734"/>
                      <a:pt x="2552265" y="904704"/>
                    </a:cubicBezTo>
                    <a:cubicBezTo>
                      <a:pt x="2552274" y="904704"/>
                      <a:pt x="2552388" y="904704"/>
                      <a:pt x="2553785" y="904704"/>
                    </a:cubicBezTo>
                    <a:lnTo>
                      <a:pt x="2564426" y="904704"/>
                    </a:lnTo>
                    <a:lnTo>
                      <a:pt x="2585706" y="911190"/>
                    </a:lnTo>
                    <a:cubicBezTo>
                      <a:pt x="2585706" y="911205"/>
                      <a:pt x="2585706" y="912180"/>
                      <a:pt x="2585706" y="969558"/>
                    </a:cubicBezTo>
                    <a:cubicBezTo>
                      <a:pt x="2585715" y="969558"/>
                      <a:pt x="2585828" y="969558"/>
                      <a:pt x="2587226" y="969558"/>
                    </a:cubicBezTo>
                    <a:lnTo>
                      <a:pt x="2597865" y="969558"/>
                    </a:lnTo>
                    <a:cubicBezTo>
                      <a:pt x="2597865" y="969573"/>
                      <a:pt x="2597865" y="969732"/>
                      <a:pt x="2597865" y="971990"/>
                    </a:cubicBezTo>
                    <a:lnTo>
                      <a:pt x="2597865" y="989013"/>
                    </a:lnTo>
                    <a:cubicBezTo>
                      <a:pt x="2597877" y="989013"/>
                      <a:pt x="2598063" y="989013"/>
                      <a:pt x="2600906" y="989013"/>
                    </a:cubicBezTo>
                    <a:lnTo>
                      <a:pt x="2622186" y="989013"/>
                    </a:lnTo>
                    <a:lnTo>
                      <a:pt x="2631306" y="998742"/>
                    </a:lnTo>
                    <a:cubicBezTo>
                      <a:pt x="2631306" y="998760"/>
                      <a:pt x="2631306" y="999489"/>
                      <a:pt x="2631306" y="1031169"/>
                    </a:cubicBezTo>
                    <a:cubicBezTo>
                      <a:pt x="2631320" y="1031169"/>
                      <a:pt x="2631516" y="1031169"/>
                      <a:pt x="2634726" y="1031169"/>
                    </a:cubicBezTo>
                    <a:lnTo>
                      <a:pt x="2658666" y="1031169"/>
                    </a:lnTo>
                    <a:cubicBezTo>
                      <a:pt x="2658666" y="1031180"/>
                      <a:pt x="2658666" y="1031300"/>
                      <a:pt x="2658666" y="1032789"/>
                    </a:cubicBezTo>
                    <a:lnTo>
                      <a:pt x="2658666" y="1044140"/>
                    </a:lnTo>
                    <a:cubicBezTo>
                      <a:pt x="2658680" y="1044140"/>
                      <a:pt x="2658828" y="1044140"/>
                      <a:pt x="2660567" y="1044140"/>
                    </a:cubicBezTo>
                    <a:lnTo>
                      <a:pt x="2673867" y="1044140"/>
                    </a:lnTo>
                    <a:cubicBezTo>
                      <a:pt x="2673867" y="1044153"/>
                      <a:pt x="2673867" y="1044347"/>
                      <a:pt x="2673867" y="1047381"/>
                    </a:cubicBezTo>
                    <a:lnTo>
                      <a:pt x="2673867" y="1070081"/>
                    </a:lnTo>
                    <a:cubicBezTo>
                      <a:pt x="2679947" y="1070081"/>
                      <a:pt x="2679947" y="1070081"/>
                      <a:pt x="2679947" y="1067243"/>
                    </a:cubicBezTo>
                    <a:lnTo>
                      <a:pt x="2679947" y="1047381"/>
                    </a:lnTo>
                    <a:cubicBezTo>
                      <a:pt x="2679956" y="1047381"/>
                      <a:pt x="2680073" y="1047381"/>
                      <a:pt x="2681466" y="1047381"/>
                    </a:cubicBezTo>
                    <a:lnTo>
                      <a:pt x="2692107" y="1047381"/>
                    </a:lnTo>
                    <a:cubicBezTo>
                      <a:pt x="2692107" y="1047398"/>
                      <a:pt x="2692107" y="1047576"/>
                      <a:pt x="2692107" y="1049814"/>
                    </a:cubicBezTo>
                    <a:lnTo>
                      <a:pt x="2692107" y="1066838"/>
                    </a:lnTo>
                    <a:cubicBezTo>
                      <a:pt x="2692121" y="1066838"/>
                      <a:pt x="2692230" y="1066838"/>
                      <a:pt x="2693247" y="1066838"/>
                    </a:cubicBezTo>
                    <a:lnTo>
                      <a:pt x="2701227" y="1066838"/>
                    </a:lnTo>
                    <a:cubicBezTo>
                      <a:pt x="2701227" y="1060353"/>
                      <a:pt x="2701227" y="1060353"/>
                      <a:pt x="2774187" y="1060353"/>
                    </a:cubicBezTo>
                    <a:cubicBezTo>
                      <a:pt x="2774187" y="1060367"/>
                      <a:pt x="2774187" y="1060518"/>
                      <a:pt x="2774187" y="1062380"/>
                    </a:cubicBezTo>
                    <a:lnTo>
                      <a:pt x="2774187" y="1076565"/>
                    </a:lnTo>
                    <a:cubicBezTo>
                      <a:pt x="2774199" y="1076565"/>
                      <a:pt x="2774312" y="1076565"/>
                      <a:pt x="2775327" y="1076565"/>
                    </a:cubicBezTo>
                    <a:lnTo>
                      <a:pt x="2783309" y="1076565"/>
                    </a:lnTo>
                    <a:cubicBezTo>
                      <a:pt x="2783309" y="1076579"/>
                      <a:pt x="2783309" y="1076762"/>
                      <a:pt x="2783309" y="1079808"/>
                    </a:cubicBezTo>
                    <a:lnTo>
                      <a:pt x="2783309" y="1102508"/>
                    </a:lnTo>
                    <a:cubicBezTo>
                      <a:pt x="2783321" y="1102502"/>
                      <a:pt x="2783495" y="1102385"/>
                      <a:pt x="2786348" y="1100481"/>
                    </a:cubicBezTo>
                    <a:lnTo>
                      <a:pt x="2807628" y="1086294"/>
                    </a:lnTo>
                    <a:cubicBezTo>
                      <a:pt x="2807631" y="1086266"/>
                      <a:pt x="2807828" y="1084953"/>
                      <a:pt x="2816748" y="1024683"/>
                    </a:cubicBezTo>
                    <a:cubicBezTo>
                      <a:pt x="2816762" y="1024680"/>
                      <a:pt x="2816865" y="1024641"/>
                      <a:pt x="2817888" y="1024278"/>
                    </a:cubicBezTo>
                    <a:lnTo>
                      <a:pt x="2825868" y="1021440"/>
                    </a:lnTo>
                    <a:cubicBezTo>
                      <a:pt x="2825868" y="1021416"/>
                      <a:pt x="2825918" y="1019825"/>
                      <a:pt x="2828909" y="917675"/>
                    </a:cubicBezTo>
                    <a:cubicBezTo>
                      <a:pt x="2828909" y="917702"/>
                      <a:pt x="2828958" y="919338"/>
                      <a:pt x="2831949" y="1021440"/>
                    </a:cubicBezTo>
                    <a:cubicBezTo>
                      <a:pt x="2831963" y="1021445"/>
                      <a:pt x="2832069" y="1021482"/>
                      <a:pt x="2833089" y="1021845"/>
                    </a:cubicBezTo>
                    <a:lnTo>
                      <a:pt x="2841069" y="1024683"/>
                    </a:lnTo>
                    <a:cubicBezTo>
                      <a:pt x="2841069" y="1024653"/>
                      <a:pt x="2841069" y="1022654"/>
                      <a:pt x="2841069" y="894977"/>
                    </a:cubicBezTo>
                    <a:cubicBezTo>
                      <a:pt x="2847149" y="894977"/>
                      <a:pt x="2847149" y="894977"/>
                      <a:pt x="2847149" y="846336"/>
                    </a:cubicBezTo>
                    <a:cubicBezTo>
                      <a:pt x="2847167" y="846336"/>
                      <a:pt x="2848196" y="846336"/>
                      <a:pt x="2904909" y="846336"/>
                    </a:cubicBezTo>
                    <a:cubicBezTo>
                      <a:pt x="2904909" y="846362"/>
                      <a:pt x="2904909" y="847439"/>
                      <a:pt x="2904909" y="894977"/>
                    </a:cubicBezTo>
                    <a:cubicBezTo>
                      <a:pt x="2904923" y="894977"/>
                      <a:pt x="2905031" y="894977"/>
                      <a:pt x="2906049" y="894977"/>
                    </a:cubicBezTo>
                    <a:lnTo>
                      <a:pt x="2914029" y="894977"/>
                    </a:lnTo>
                    <a:cubicBezTo>
                      <a:pt x="2914029" y="894945"/>
                      <a:pt x="2914029" y="892986"/>
                      <a:pt x="2914029" y="771755"/>
                    </a:cubicBezTo>
                    <a:cubicBezTo>
                      <a:pt x="2914038" y="771755"/>
                      <a:pt x="2914187" y="771755"/>
                      <a:pt x="2916690" y="771755"/>
                    </a:cubicBezTo>
                    <a:lnTo>
                      <a:pt x="2935310" y="771755"/>
                    </a:lnTo>
                    <a:cubicBezTo>
                      <a:pt x="2935310" y="771744"/>
                      <a:pt x="2935310" y="771578"/>
                      <a:pt x="2935310" y="768918"/>
                    </a:cubicBezTo>
                    <a:lnTo>
                      <a:pt x="2935310" y="749057"/>
                    </a:lnTo>
                    <a:cubicBezTo>
                      <a:pt x="2935326" y="749057"/>
                      <a:pt x="2936073" y="749057"/>
                      <a:pt x="2968751" y="749057"/>
                    </a:cubicBezTo>
                    <a:cubicBezTo>
                      <a:pt x="2968751" y="749046"/>
                      <a:pt x="2968751" y="748925"/>
                      <a:pt x="2968751" y="747435"/>
                    </a:cubicBezTo>
                    <a:lnTo>
                      <a:pt x="2968751" y="736086"/>
                    </a:lnTo>
                    <a:cubicBezTo>
                      <a:pt x="2968761" y="736086"/>
                      <a:pt x="2968926" y="736086"/>
                      <a:pt x="2971410" y="736086"/>
                    </a:cubicBezTo>
                    <a:lnTo>
                      <a:pt x="2990031" y="736086"/>
                    </a:lnTo>
                    <a:cubicBezTo>
                      <a:pt x="2990031" y="736098"/>
                      <a:pt x="2990031" y="736217"/>
                      <a:pt x="2990031" y="737708"/>
                    </a:cubicBezTo>
                    <a:lnTo>
                      <a:pt x="2990031" y="749057"/>
                    </a:lnTo>
                    <a:cubicBezTo>
                      <a:pt x="2990045" y="749057"/>
                      <a:pt x="2990154" y="749057"/>
                      <a:pt x="2991171" y="749057"/>
                    </a:cubicBezTo>
                    <a:lnTo>
                      <a:pt x="2999151" y="749057"/>
                    </a:lnTo>
                    <a:lnTo>
                      <a:pt x="3014351" y="742571"/>
                    </a:lnTo>
                    <a:lnTo>
                      <a:pt x="3020430" y="747435"/>
                    </a:lnTo>
                    <a:lnTo>
                      <a:pt x="3020430" y="736086"/>
                    </a:lnTo>
                    <a:cubicBezTo>
                      <a:pt x="3020444" y="736086"/>
                      <a:pt x="3020649" y="736086"/>
                      <a:pt x="3023850" y="736086"/>
                    </a:cubicBezTo>
                    <a:lnTo>
                      <a:pt x="3047792" y="736086"/>
                    </a:lnTo>
                    <a:cubicBezTo>
                      <a:pt x="3047792" y="736098"/>
                      <a:pt x="3047792" y="736217"/>
                      <a:pt x="3047792" y="737708"/>
                    </a:cubicBezTo>
                    <a:lnTo>
                      <a:pt x="3047792" y="749057"/>
                    </a:lnTo>
                    <a:cubicBezTo>
                      <a:pt x="3047820" y="749057"/>
                      <a:pt x="3048924" y="749057"/>
                      <a:pt x="3093392" y="749057"/>
                    </a:cubicBezTo>
                    <a:cubicBezTo>
                      <a:pt x="3093392" y="749072"/>
                      <a:pt x="3093392" y="749235"/>
                      <a:pt x="3093392" y="751488"/>
                    </a:cubicBezTo>
                    <a:lnTo>
                      <a:pt x="3093392" y="768513"/>
                    </a:lnTo>
                    <a:cubicBezTo>
                      <a:pt x="3093417" y="768513"/>
                      <a:pt x="3094377" y="768513"/>
                      <a:pt x="3132912" y="768513"/>
                    </a:cubicBezTo>
                    <a:cubicBezTo>
                      <a:pt x="3132912" y="768537"/>
                      <a:pt x="3132912" y="769557"/>
                      <a:pt x="3132912" y="813909"/>
                    </a:cubicBezTo>
                    <a:cubicBezTo>
                      <a:pt x="3132926" y="813909"/>
                      <a:pt x="3133035" y="813909"/>
                      <a:pt x="3134052" y="813909"/>
                    </a:cubicBezTo>
                    <a:lnTo>
                      <a:pt x="3142032" y="813909"/>
                    </a:lnTo>
                    <a:cubicBezTo>
                      <a:pt x="3142032" y="813920"/>
                      <a:pt x="3142032" y="814049"/>
                      <a:pt x="3142032" y="815531"/>
                    </a:cubicBezTo>
                    <a:lnTo>
                      <a:pt x="3142032" y="826881"/>
                    </a:lnTo>
                    <a:cubicBezTo>
                      <a:pt x="3148113" y="826881"/>
                      <a:pt x="3148113" y="826881"/>
                      <a:pt x="3148113" y="872277"/>
                    </a:cubicBezTo>
                    <a:cubicBezTo>
                      <a:pt x="3148127" y="872277"/>
                      <a:pt x="3148238" y="872277"/>
                      <a:pt x="3149253" y="872277"/>
                    </a:cubicBezTo>
                    <a:lnTo>
                      <a:pt x="3157233" y="872277"/>
                    </a:lnTo>
                    <a:cubicBezTo>
                      <a:pt x="3157233" y="872291"/>
                      <a:pt x="3157233" y="872391"/>
                      <a:pt x="3157233" y="873494"/>
                    </a:cubicBezTo>
                    <a:lnTo>
                      <a:pt x="3157233" y="882006"/>
                    </a:lnTo>
                    <a:cubicBezTo>
                      <a:pt x="3157242" y="882006"/>
                      <a:pt x="3157359" y="882006"/>
                      <a:pt x="3158753" y="882006"/>
                    </a:cubicBezTo>
                    <a:lnTo>
                      <a:pt x="3169392" y="882006"/>
                    </a:lnTo>
                    <a:cubicBezTo>
                      <a:pt x="3169392" y="882032"/>
                      <a:pt x="3169392" y="883101"/>
                      <a:pt x="3169392" y="927404"/>
                    </a:cubicBezTo>
                    <a:cubicBezTo>
                      <a:pt x="3169404" y="927404"/>
                      <a:pt x="3169584" y="927404"/>
                      <a:pt x="3172433" y="927404"/>
                    </a:cubicBezTo>
                    <a:lnTo>
                      <a:pt x="3193713" y="927404"/>
                    </a:lnTo>
                    <a:cubicBezTo>
                      <a:pt x="3193713" y="927428"/>
                      <a:pt x="3193713" y="928298"/>
                      <a:pt x="3193713" y="963072"/>
                    </a:cubicBezTo>
                    <a:cubicBezTo>
                      <a:pt x="3196754" y="963072"/>
                      <a:pt x="3196754" y="963072"/>
                      <a:pt x="3196754" y="965504"/>
                    </a:cubicBezTo>
                    <a:lnTo>
                      <a:pt x="3196754" y="982529"/>
                    </a:lnTo>
                    <a:cubicBezTo>
                      <a:pt x="3196767" y="982529"/>
                      <a:pt x="3196872" y="982529"/>
                      <a:pt x="3197894" y="982529"/>
                    </a:cubicBezTo>
                    <a:lnTo>
                      <a:pt x="3205874" y="982529"/>
                    </a:lnTo>
                    <a:cubicBezTo>
                      <a:pt x="3205874" y="982550"/>
                      <a:pt x="3205874" y="983394"/>
                      <a:pt x="3205874" y="1018197"/>
                    </a:cubicBezTo>
                    <a:cubicBezTo>
                      <a:pt x="3205886" y="1018197"/>
                      <a:pt x="3206034" y="1018197"/>
                      <a:pt x="3207773" y="1018197"/>
                    </a:cubicBezTo>
                    <a:lnTo>
                      <a:pt x="3221073" y="1018197"/>
                    </a:lnTo>
                    <a:cubicBezTo>
                      <a:pt x="3224114" y="1021440"/>
                      <a:pt x="3224114" y="1021440"/>
                      <a:pt x="3224114" y="1024278"/>
                    </a:cubicBezTo>
                    <a:lnTo>
                      <a:pt x="3224114" y="1044140"/>
                    </a:lnTo>
                    <a:cubicBezTo>
                      <a:pt x="3224121" y="1044129"/>
                      <a:pt x="3224252" y="1043969"/>
                      <a:pt x="3226394" y="1041302"/>
                    </a:cubicBezTo>
                    <a:lnTo>
                      <a:pt x="3242354" y="1021440"/>
                    </a:lnTo>
                    <a:cubicBezTo>
                      <a:pt x="3242376" y="1021440"/>
                      <a:pt x="3243335" y="1021440"/>
                      <a:pt x="3284915" y="1021440"/>
                    </a:cubicBezTo>
                    <a:cubicBezTo>
                      <a:pt x="3284915" y="1021478"/>
                      <a:pt x="3284915" y="1023579"/>
                      <a:pt x="3284915" y="1151147"/>
                    </a:cubicBezTo>
                    <a:cubicBezTo>
                      <a:pt x="3284927" y="1151147"/>
                      <a:pt x="3285041" y="1151147"/>
                      <a:pt x="3286055" y="1151147"/>
                    </a:cubicBezTo>
                    <a:lnTo>
                      <a:pt x="3294035" y="1151147"/>
                    </a:lnTo>
                    <a:cubicBezTo>
                      <a:pt x="3294041" y="1151135"/>
                      <a:pt x="3294129" y="1150985"/>
                      <a:pt x="3295175" y="1149120"/>
                    </a:cubicBezTo>
                    <a:lnTo>
                      <a:pt x="3303155" y="1134933"/>
                    </a:lnTo>
                    <a:cubicBezTo>
                      <a:pt x="3303155" y="1134944"/>
                      <a:pt x="3303155" y="1135092"/>
                      <a:pt x="3303155" y="1137771"/>
                    </a:cubicBezTo>
                    <a:lnTo>
                      <a:pt x="3303155" y="1157633"/>
                    </a:lnTo>
                    <a:cubicBezTo>
                      <a:pt x="3309234" y="1157633"/>
                      <a:pt x="3309234" y="1157633"/>
                      <a:pt x="3309234" y="1089537"/>
                    </a:cubicBezTo>
                    <a:cubicBezTo>
                      <a:pt x="3309248" y="1089537"/>
                      <a:pt x="3309353" y="1089537"/>
                      <a:pt x="3310374" y="1089537"/>
                    </a:cubicBezTo>
                    <a:lnTo>
                      <a:pt x="3318354" y="1089537"/>
                    </a:lnTo>
                    <a:cubicBezTo>
                      <a:pt x="3318354" y="1089515"/>
                      <a:pt x="3318354" y="1088015"/>
                      <a:pt x="3318354" y="992256"/>
                    </a:cubicBezTo>
                    <a:cubicBezTo>
                      <a:pt x="3318365" y="992256"/>
                      <a:pt x="3318486" y="992256"/>
                      <a:pt x="3319875" y="992256"/>
                    </a:cubicBezTo>
                    <a:lnTo>
                      <a:pt x="3330515" y="992256"/>
                    </a:lnTo>
                    <a:cubicBezTo>
                      <a:pt x="3330524" y="992225"/>
                      <a:pt x="3330920" y="990815"/>
                      <a:pt x="3348755" y="927404"/>
                    </a:cubicBezTo>
                    <a:cubicBezTo>
                      <a:pt x="3348768" y="927404"/>
                      <a:pt x="3348914" y="927404"/>
                      <a:pt x="3350655" y="927404"/>
                    </a:cubicBezTo>
                    <a:lnTo>
                      <a:pt x="3363956" y="927404"/>
                    </a:lnTo>
                    <a:cubicBezTo>
                      <a:pt x="3363963" y="927438"/>
                      <a:pt x="3364302" y="928887"/>
                      <a:pt x="3379155" y="992256"/>
                    </a:cubicBezTo>
                    <a:cubicBezTo>
                      <a:pt x="3379164" y="992256"/>
                      <a:pt x="3379275" y="992256"/>
                      <a:pt x="3380675" y="992256"/>
                    </a:cubicBezTo>
                    <a:lnTo>
                      <a:pt x="3391316" y="992256"/>
                    </a:lnTo>
                    <a:cubicBezTo>
                      <a:pt x="3391316" y="992273"/>
                      <a:pt x="3391316" y="993273"/>
                      <a:pt x="3391316" y="1050624"/>
                    </a:cubicBezTo>
                    <a:cubicBezTo>
                      <a:pt x="3391326" y="1050624"/>
                      <a:pt x="3391475" y="1050624"/>
                      <a:pt x="3393975" y="1050624"/>
                    </a:cubicBezTo>
                    <a:lnTo>
                      <a:pt x="3412596" y="1050624"/>
                    </a:lnTo>
                    <a:cubicBezTo>
                      <a:pt x="3412596" y="1050636"/>
                      <a:pt x="3412596" y="1050819"/>
                      <a:pt x="3412596" y="1053867"/>
                    </a:cubicBezTo>
                    <a:lnTo>
                      <a:pt x="3412596" y="1076565"/>
                    </a:lnTo>
                    <a:cubicBezTo>
                      <a:pt x="3418676" y="1076565"/>
                      <a:pt x="3418676" y="1076565"/>
                      <a:pt x="3418676" y="1073324"/>
                    </a:cubicBezTo>
                    <a:lnTo>
                      <a:pt x="3418676" y="1050624"/>
                    </a:lnTo>
                    <a:cubicBezTo>
                      <a:pt x="3418691" y="1050624"/>
                      <a:pt x="3418859" y="1050624"/>
                      <a:pt x="3420956" y="1050624"/>
                    </a:cubicBezTo>
                    <a:lnTo>
                      <a:pt x="3436916" y="1050624"/>
                    </a:lnTo>
                    <a:cubicBezTo>
                      <a:pt x="3436916" y="1050639"/>
                      <a:pt x="3436916" y="1050815"/>
                      <a:pt x="3436916" y="1053056"/>
                    </a:cubicBezTo>
                    <a:lnTo>
                      <a:pt x="3436916" y="1070081"/>
                    </a:lnTo>
                    <a:cubicBezTo>
                      <a:pt x="3436940" y="1070081"/>
                      <a:pt x="3438003" y="1070081"/>
                      <a:pt x="3482517" y="1070081"/>
                    </a:cubicBezTo>
                    <a:cubicBezTo>
                      <a:pt x="3482517" y="1070055"/>
                      <a:pt x="3482517" y="1068899"/>
                      <a:pt x="3482517" y="1014956"/>
                    </a:cubicBezTo>
                    <a:cubicBezTo>
                      <a:pt x="3482529" y="1014956"/>
                      <a:pt x="3482669" y="1014956"/>
                      <a:pt x="3484416" y="1014956"/>
                    </a:cubicBezTo>
                    <a:lnTo>
                      <a:pt x="3497717" y="1014956"/>
                    </a:lnTo>
                    <a:cubicBezTo>
                      <a:pt x="3497717" y="1014972"/>
                      <a:pt x="3497717" y="1015713"/>
                      <a:pt x="3497717" y="1047381"/>
                    </a:cubicBezTo>
                    <a:cubicBezTo>
                      <a:pt x="3500757" y="1047381"/>
                      <a:pt x="3500757" y="1047381"/>
                      <a:pt x="3500757" y="998742"/>
                    </a:cubicBezTo>
                    <a:cubicBezTo>
                      <a:pt x="3500778" y="998742"/>
                      <a:pt x="3501590" y="998742"/>
                      <a:pt x="3534197" y="998742"/>
                    </a:cubicBezTo>
                    <a:cubicBezTo>
                      <a:pt x="3534197" y="998727"/>
                      <a:pt x="3534197" y="998547"/>
                      <a:pt x="3534197" y="996309"/>
                    </a:cubicBezTo>
                    <a:lnTo>
                      <a:pt x="3534197" y="979286"/>
                    </a:lnTo>
                    <a:cubicBezTo>
                      <a:pt x="3534209" y="979286"/>
                      <a:pt x="3534321" y="979286"/>
                      <a:pt x="3535337" y="979286"/>
                    </a:cubicBezTo>
                    <a:lnTo>
                      <a:pt x="3543317" y="979286"/>
                    </a:lnTo>
                    <a:cubicBezTo>
                      <a:pt x="3543317" y="979277"/>
                      <a:pt x="3543317" y="979107"/>
                      <a:pt x="3543317" y="976449"/>
                    </a:cubicBezTo>
                    <a:lnTo>
                      <a:pt x="3543317" y="956588"/>
                    </a:lnTo>
                    <a:lnTo>
                      <a:pt x="3549398" y="966315"/>
                    </a:lnTo>
                    <a:cubicBezTo>
                      <a:pt x="3549410" y="966315"/>
                      <a:pt x="3549603" y="966315"/>
                      <a:pt x="3552818" y="966315"/>
                    </a:cubicBezTo>
                    <a:lnTo>
                      <a:pt x="3576758" y="966315"/>
                    </a:lnTo>
                    <a:cubicBezTo>
                      <a:pt x="3576758" y="966303"/>
                      <a:pt x="3576758" y="966201"/>
                      <a:pt x="3576758" y="965099"/>
                    </a:cubicBezTo>
                    <a:lnTo>
                      <a:pt x="3576758" y="956588"/>
                    </a:lnTo>
                    <a:cubicBezTo>
                      <a:pt x="3576771" y="956588"/>
                      <a:pt x="3576882" y="956588"/>
                      <a:pt x="3577898" y="956588"/>
                    </a:cubicBezTo>
                    <a:lnTo>
                      <a:pt x="3585878" y="956588"/>
                    </a:lnTo>
                    <a:cubicBezTo>
                      <a:pt x="3585878" y="956601"/>
                      <a:pt x="3585878" y="956751"/>
                      <a:pt x="3585878" y="958614"/>
                    </a:cubicBezTo>
                    <a:lnTo>
                      <a:pt x="3585878" y="972801"/>
                    </a:lnTo>
                    <a:cubicBezTo>
                      <a:pt x="3585900" y="972801"/>
                      <a:pt x="3587000" y="972801"/>
                      <a:pt x="3643638" y="972801"/>
                    </a:cubicBezTo>
                    <a:cubicBezTo>
                      <a:pt x="3643638" y="972828"/>
                      <a:pt x="3643638" y="975093"/>
                      <a:pt x="3643638" y="1180331"/>
                    </a:cubicBezTo>
                    <a:cubicBezTo>
                      <a:pt x="3643653" y="1180331"/>
                      <a:pt x="3643826" y="1180331"/>
                      <a:pt x="3645918" y="1180331"/>
                    </a:cubicBezTo>
                    <a:lnTo>
                      <a:pt x="3661878" y="1180331"/>
                    </a:lnTo>
                    <a:cubicBezTo>
                      <a:pt x="3661878" y="1173846"/>
                      <a:pt x="3661878" y="1167360"/>
                      <a:pt x="3661878" y="1160876"/>
                    </a:cubicBezTo>
                    <a:cubicBezTo>
                      <a:pt x="3664919" y="1160876"/>
                      <a:pt x="3664919" y="1160876"/>
                      <a:pt x="3667959" y="1160876"/>
                    </a:cubicBezTo>
                    <a:cubicBezTo>
                      <a:pt x="3667959" y="1167360"/>
                      <a:pt x="3667959" y="1173846"/>
                      <a:pt x="3667959" y="1180331"/>
                    </a:cubicBezTo>
                    <a:cubicBezTo>
                      <a:pt x="3683159" y="1180331"/>
                      <a:pt x="3698360" y="1180331"/>
                      <a:pt x="3713559" y="1180331"/>
                    </a:cubicBezTo>
                    <a:cubicBezTo>
                      <a:pt x="3713559" y="1164117"/>
                      <a:pt x="3713559" y="1151147"/>
                      <a:pt x="3713559" y="1134933"/>
                    </a:cubicBezTo>
                    <a:cubicBezTo>
                      <a:pt x="3719640" y="1134933"/>
                      <a:pt x="3725720" y="1134933"/>
                      <a:pt x="3731799" y="1134933"/>
                    </a:cubicBezTo>
                    <a:lnTo>
                      <a:pt x="3750039" y="1131692"/>
                    </a:lnTo>
                    <a:cubicBezTo>
                      <a:pt x="3753080" y="1131692"/>
                      <a:pt x="3753080" y="1134933"/>
                      <a:pt x="3756120" y="1134933"/>
                    </a:cubicBezTo>
                    <a:lnTo>
                      <a:pt x="3771320" y="1134933"/>
                    </a:lnTo>
                    <a:cubicBezTo>
                      <a:pt x="3771320" y="1151147"/>
                      <a:pt x="3771320" y="1167360"/>
                      <a:pt x="3771320" y="1180331"/>
                    </a:cubicBezTo>
                    <a:cubicBezTo>
                      <a:pt x="3774360" y="1180331"/>
                      <a:pt x="3777401" y="1180331"/>
                      <a:pt x="3783480" y="1180331"/>
                    </a:cubicBezTo>
                    <a:cubicBezTo>
                      <a:pt x="3783480" y="1190060"/>
                      <a:pt x="3783480" y="1199787"/>
                      <a:pt x="3783480" y="1206273"/>
                    </a:cubicBezTo>
                    <a:lnTo>
                      <a:pt x="3797484" y="1207631"/>
                    </a:lnTo>
                    <a:lnTo>
                      <a:pt x="3816921" y="1207631"/>
                    </a:lnTo>
                    <a:cubicBezTo>
                      <a:pt x="3816921" y="1198917"/>
                      <a:pt x="3816921" y="1192659"/>
                      <a:pt x="3816921" y="1183574"/>
                    </a:cubicBezTo>
                    <a:lnTo>
                      <a:pt x="3918855" y="1183574"/>
                    </a:lnTo>
                    <a:lnTo>
                      <a:pt x="3918855" y="1055694"/>
                    </a:lnTo>
                    <a:lnTo>
                      <a:pt x="4026867" y="1055694"/>
                    </a:lnTo>
                    <a:lnTo>
                      <a:pt x="4026867" y="1173846"/>
                    </a:lnTo>
                    <a:cubicBezTo>
                      <a:pt x="4027820" y="1173846"/>
                      <a:pt x="4028772" y="1173846"/>
                      <a:pt x="4029723" y="1173846"/>
                    </a:cubicBezTo>
                    <a:lnTo>
                      <a:pt x="4031586" y="1207631"/>
                    </a:lnTo>
                    <a:lnTo>
                      <a:pt x="4046100" y="1207631"/>
                    </a:lnTo>
                    <a:cubicBezTo>
                      <a:pt x="4046904" y="1196810"/>
                      <a:pt x="4047963" y="1185329"/>
                      <a:pt x="4047963" y="1173846"/>
                    </a:cubicBezTo>
                    <a:cubicBezTo>
                      <a:pt x="4051004" y="1173846"/>
                      <a:pt x="4054044" y="1173846"/>
                      <a:pt x="4057083" y="1173846"/>
                    </a:cubicBezTo>
                    <a:lnTo>
                      <a:pt x="4058946" y="1207631"/>
                    </a:lnTo>
                    <a:lnTo>
                      <a:pt x="4134879" y="1207631"/>
                    </a:lnTo>
                    <a:lnTo>
                      <a:pt x="4134879" y="963089"/>
                    </a:lnTo>
                    <a:lnTo>
                      <a:pt x="4430870" y="963089"/>
                    </a:lnTo>
                    <a:lnTo>
                      <a:pt x="4430870" y="1207631"/>
                    </a:lnTo>
                    <a:lnTo>
                      <a:pt x="4458915" y="1207631"/>
                    </a:lnTo>
                    <a:lnTo>
                      <a:pt x="4458915" y="1083591"/>
                    </a:lnTo>
                    <a:lnTo>
                      <a:pt x="4601595" y="1083591"/>
                    </a:lnTo>
                    <a:cubicBezTo>
                      <a:pt x="4607707" y="924560"/>
                      <a:pt x="4612775" y="766349"/>
                      <a:pt x="4619491" y="606380"/>
                    </a:cubicBezTo>
                    <a:cubicBezTo>
                      <a:pt x="4604291" y="606380"/>
                      <a:pt x="4567811" y="586923"/>
                      <a:pt x="4601251" y="573953"/>
                    </a:cubicBezTo>
                    <a:cubicBezTo>
                      <a:pt x="4598209" y="570710"/>
                      <a:pt x="4595171" y="567467"/>
                      <a:pt x="4592131" y="567467"/>
                    </a:cubicBezTo>
                    <a:cubicBezTo>
                      <a:pt x="4592131" y="548012"/>
                      <a:pt x="4589089" y="544769"/>
                      <a:pt x="4604291" y="531798"/>
                    </a:cubicBezTo>
                    <a:cubicBezTo>
                      <a:pt x="4604291" y="525312"/>
                      <a:pt x="4604291" y="515585"/>
                      <a:pt x="4604291" y="505857"/>
                    </a:cubicBezTo>
                    <a:cubicBezTo>
                      <a:pt x="4610371" y="505857"/>
                      <a:pt x="4616451" y="505857"/>
                      <a:pt x="4625571" y="505857"/>
                    </a:cubicBezTo>
                    <a:cubicBezTo>
                      <a:pt x="4625571" y="492885"/>
                      <a:pt x="4625571" y="483158"/>
                      <a:pt x="4625571" y="473430"/>
                    </a:cubicBezTo>
                    <a:cubicBezTo>
                      <a:pt x="4625571" y="470187"/>
                      <a:pt x="4628611" y="470187"/>
                      <a:pt x="4628611" y="466944"/>
                    </a:cubicBezTo>
                    <a:cubicBezTo>
                      <a:pt x="4628611" y="428033"/>
                      <a:pt x="4628611" y="389121"/>
                      <a:pt x="4628611" y="350208"/>
                    </a:cubicBezTo>
                    <a:cubicBezTo>
                      <a:pt x="4628611" y="346965"/>
                      <a:pt x="4625571" y="343724"/>
                      <a:pt x="4625571" y="340481"/>
                    </a:cubicBezTo>
                    <a:cubicBezTo>
                      <a:pt x="4628611" y="337238"/>
                      <a:pt x="4631651" y="333995"/>
                      <a:pt x="4634691" y="330752"/>
                    </a:cubicBezTo>
                    <a:cubicBezTo>
                      <a:pt x="4634691" y="301568"/>
                      <a:pt x="4634691" y="272384"/>
                      <a:pt x="4634691" y="243200"/>
                    </a:cubicBezTo>
                    <a:cubicBezTo>
                      <a:pt x="4634691" y="239958"/>
                      <a:pt x="4634691" y="239958"/>
                      <a:pt x="4637731" y="236715"/>
                    </a:cubicBezTo>
                    <a:cubicBezTo>
                      <a:pt x="4637731" y="210774"/>
                      <a:pt x="4637731" y="181590"/>
                      <a:pt x="4637731" y="152406"/>
                    </a:cubicBezTo>
                    <a:cubicBezTo>
                      <a:pt x="4640771" y="139436"/>
                      <a:pt x="4640771" y="132950"/>
                      <a:pt x="4640771" y="123222"/>
                    </a:cubicBezTo>
                    <a:cubicBezTo>
                      <a:pt x="4646851" y="132950"/>
                      <a:pt x="4646851" y="139436"/>
                      <a:pt x="4646851" y="149163"/>
                    </a:cubicBezTo>
                    <a:cubicBezTo>
                      <a:pt x="4649891" y="181590"/>
                      <a:pt x="4649891" y="210774"/>
                      <a:pt x="4649891" y="236715"/>
                    </a:cubicBezTo>
                    <a:cubicBezTo>
                      <a:pt x="4652931" y="272384"/>
                      <a:pt x="4652931" y="301568"/>
                      <a:pt x="4652931" y="330752"/>
                    </a:cubicBezTo>
                    <a:cubicBezTo>
                      <a:pt x="4655971" y="333995"/>
                      <a:pt x="4659011" y="337238"/>
                      <a:pt x="4662051" y="340481"/>
                    </a:cubicBezTo>
                    <a:cubicBezTo>
                      <a:pt x="4662051" y="343724"/>
                      <a:pt x="4659011" y="346965"/>
                      <a:pt x="4659011" y="350208"/>
                    </a:cubicBezTo>
                    <a:cubicBezTo>
                      <a:pt x="4659011" y="389121"/>
                      <a:pt x="4659011" y="428033"/>
                      <a:pt x="4659011" y="466944"/>
                    </a:cubicBezTo>
                    <a:cubicBezTo>
                      <a:pt x="4659011" y="470187"/>
                      <a:pt x="4662051" y="470187"/>
                      <a:pt x="4662051" y="473430"/>
                    </a:cubicBezTo>
                    <a:cubicBezTo>
                      <a:pt x="4662051" y="483158"/>
                      <a:pt x="4662051" y="492885"/>
                      <a:pt x="4662051" y="505857"/>
                    </a:cubicBezTo>
                    <a:cubicBezTo>
                      <a:pt x="4668131" y="505857"/>
                      <a:pt x="4677251" y="505857"/>
                      <a:pt x="4683331" y="505857"/>
                    </a:cubicBezTo>
                    <a:cubicBezTo>
                      <a:pt x="4683331" y="515585"/>
                      <a:pt x="4683331" y="525312"/>
                      <a:pt x="4683331" y="531798"/>
                    </a:cubicBezTo>
                    <a:cubicBezTo>
                      <a:pt x="4695493" y="544769"/>
                      <a:pt x="4695493" y="544769"/>
                      <a:pt x="4695493" y="567467"/>
                    </a:cubicBezTo>
                    <a:cubicBezTo>
                      <a:pt x="4692451" y="567467"/>
                      <a:pt x="4689411" y="570710"/>
                      <a:pt x="4686373" y="573953"/>
                    </a:cubicBezTo>
                    <a:cubicBezTo>
                      <a:pt x="4716771" y="590166"/>
                      <a:pt x="4680291" y="603137"/>
                      <a:pt x="4668131" y="606380"/>
                    </a:cubicBezTo>
                    <a:cubicBezTo>
                      <a:pt x="4671171" y="732843"/>
                      <a:pt x="4677251" y="859307"/>
                      <a:pt x="4680291" y="985772"/>
                    </a:cubicBezTo>
                    <a:cubicBezTo>
                      <a:pt x="4713733" y="985772"/>
                      <a:pt x="4747171" y="985772"/>
                      <a:pt x="4777573" y="985772"/>
                    </a:cubicBezTo>
                    <a:cubicBezTo>
                      <a:pt x="4777573" y="1024683"/>
                      <a:pt x="4777573" y="1063595"/>
                      <a:pt x="4777573" y="1099265"/>
                    </a:cubicBezTo>
                    <a:cubicBezTo>
                      <a:pt x="4783653" y="1099265"/>
                      <a:pt x="4786693" y="1099265"/>
                      <a:pt x="4789733" y="1099265"/>
                    </a:cubicBezTo>
                    <a:cubicBezTo>
                      <a:pt x="4789733" y="1096022"/>
                      <a:pt x="4792773" y="1092779"/>
                      <a:pt x="4792773" y="1089537"/>
                    </a:cubicBezTo>
                    <a:cubicBezTo>
                      <a:pt x="4795813" y="1089537"/>
                      <a:pt x="4798853" y="1089537"/>
                      <a:pt x="4801893" y="1089537"/>
                    </a:cubicBezTo>
                    <a:cubicBezTo>
                      <a:pt x="4801893" y="1092779"/>
                      <a:pt x="4801893" y="1096022"/>
                      <a:pt x="4804935" y="1102508"/>
                    </a:cubicBezTo>
                    <a:cubicBezTo>
                      <a:pt x="4811013" y="1102508"/>
                      <a:pt x="4817093" y="1102508"/>
                      <a:pt x="4823175" y="1102508"/>
                    </a:cubicBezTo>
                    <a:cubicBezTo>
                      <a:pt x="4823175" y="1099265"/>
                      <a:pt x="4823175" y="1096022"/>
                      <a:pt x="4823175" y="1092779"/>
                    </a:cubicBezTo>
                    <a:cubicBezTo>
                      <a:pt x="4835333" y="1092779"/>
                      <a:pt x="4844453" y="1092779"/>
                      <a:pt x="4856613" y="1092779"/>
                    </a:cubicBezTo>
                    <a:cubicBezTo>
                      <a:pt x="4856613" y="1096022"/>
                      <a:pt x="4856613" y="1099265"/>
                      <a:pt x="4856613" y="1102508"/>
                    </a:cubicBezTo>
                    <a:cubicBezTo>
                      <a:pt x="4865733" y="1102508"/>
                      <a:pt x="4877895" y="1102508"/>
                      <a:pt x="4887015" y="1102508"/>
                    </a:cubicBezTo>
                    <a:cubicBezTo>
                      <a:pt x="4887015" y="1125206"/>
                      <a:pt x="4887015" y="1147905"/>
                      <a:pt x="4887015" y="1170603"/>
                    </a:cubicBezTo>
                    <a:cubicBezTo>
                      <a:pt x="4893095" y="1170603"/>
                      <a:pt x="4902215" y="1170603"/>
                      <a:pt x="4908295" y="1170603"/>
                    </a:cubicBezTo>
                    <a:cubicBezTo>
                      <a:pt x="4908295" y="1164117"/>
                      <a:pt x="4908295" y="1157633"/>
                      <a:pt x="4908295" y="1151147"/>
                    </a:cubicBezTo>
                    <a:cubicBezTo>
                      <a:pt x="4917415" y="1151147"/>
                      <a:pt x="4926535" y="1151147"/>
                      <a:pt x="4932615" y="1151147"/>
                    </a:cubicBezTo>
                    <a:cubicBezTo>
                      <a:pt x="4932615" y="1060353"/>
                      <a:pt x="4932615" y="972801"/>
                      <a:pt x="4932615" y="882006"/>
                    </a:cubicBezTo>
                    <a:cubicBezTo>
                      <a:pt x="4935655" y="878763"/>
                      <a:pt x="4938695" y="875520"/>
                      <a:pt x="4941735" y="872277"/>
                    </a:cubicBezTo>
                    <a:cubicBezTo>
                      <a:pt x="4978215" y="872277"/>
                      <a:pt x="5014695" y="872277"/>
                      <a:pt x="5051177" y="872277"/>
                    </a:cubicBezTo>
                    <a:lnTo>
                      <a:pt x="5051177" y="885249"/>
                    </a:lnTo>
                    <a:lnTo>
                      <a:pt x="5066377" y="885249"/>
                    </a:lnTo>
                    <a:cubicBezTo>
                      <a:pt x="5066377" y="943617"/>
                      <a:pt x="5066377" y="1001985"/>
                      <a:pt x="5066377" y="1057110"/>
                    </a:cubicBezTo>
                    <a:cubicBezTo>
                      <a:pt x="5078537" y="1057110"/>
                      <a:pt x="5087657" y="1057110"/>
                      <a:pt x="5099817" y="1057110"/>
                    </a:cubicBezTo>
                    <a:cubicBezTo>
                      <a:pt x="5099817" y="1024683"/>
                      <a:pt x="5099817" y="992256"/>
                      <a:pt x="5099817" y="956588"/>
                    </a:cubicBezTo>
                    <a:cubicBezTo>
                      <a:pt x="5111977" y="956588"/>
                      <a:pt x="5127177" y="956588"/>
                      <a:pt x="5139339" y="956588"/>
                    </a:cubicBezTo>
                    <a:cubicBezTo>
                      <a:pt x="5142377" y="956588"/>
                      <a:pt x="5142377" y="953345"/>
                      <a:pt x="5145417" y="950102"/>
                    </a:cubicBezTo>
                    <a:lnTo>
                      <a:pt x="5157579" y="950102"/>
                    </a:lnTo>
                    <a:cubicBezTo>
                      <a:pt x="5160617" y="953345"/>
                      <a:pt x="5160617" y="956588"/>
                      <a:pt x="5163657" y="956588"/>
                    </a:cubicBezTo>
                    <a:cubicBezTo>
                      <a:pt x="5172777" y="956588"/>
                      <a:pt x="5184939" y="956588"/>
                      <a:pt x="5197099" y="956588"/>
                    </a:cubicBezTo>
                    <a:cubicBezTo>
                      <a:pt x="5197099" y="898220"/>
                      <a:pt x="5197099" y="839852"/>
                      <a:pt x="5197099" y="781484"/>
                    </a:cubicBezTo>
                    <a:cubicBezTo>
                      <a:pt x="5197119" y="781479"/>
                      <a:pt x="5198419" y="781233"/>
                      <a:pt x="5282219" y="765270"/>
                    </a:cubicBezTo>
                    <a:cubicBezTo>
                      <a:pt x="5282219" y="765281"/>
                      <a:pt x="5282219" y="765392"/>
                      <a:pt x="5282219" y="766892"/>
                    </a:cubicBezTo>
                    <a:lnTo>
                      <a:pt x="5282219" y="778241"/>
                    </a:lnTo>
                    <a:cubicBezTo>
                      <a:pt x="5282245" y="778241"/>
                      <a:pt x="5283211" y="778241"/>
                      <a:pt x="5321739" y="778241"/>
                    </a:cubicBezTo>
                    <a:cubicBezTo>
                      <a:pt x="5321739" y="778274"/>
                      <a:pt x="5321739" y="781830"/>
                      <a:pt x="5321739" y="1160876"/>
                    </a:cubicBezTo>
                    <a:cubicBezTo>
                      <a:pt x="5330859" y="1160876"/>
                      <a:pt x="5343019" y="1160876"/>
                      <a:pt x="5355181" y="1160876"/>
                    </a:cubicBezTo>
                    <a:cubicBezTo>
                      <a:pt x="5355181" y="1157633"/>
                      <a:pt x="5355181" y="1157633"/>
                      <a:pt x="5355181" y="1154390"/>
                    </a:cubicBezTo>
                    <a:cubicBezTo>
                      <a:pt x="5361259" y="1154390"/>
                      <a:pt x="5367339" y="1154390"/>
                      <a:pt x="5373421" y="1154390"/>
                    </a:cubicBezTo>
                    <a:cubicBezTo>
                      <a:pt x="5373421" y="1157633"/>
                      <a:pt x="5373421" y="1157633"/>
                      <a:pt x="5373421" y="1160876"/>
                    </a:cubicBezTo>
                    <a:cubicBezTo>
                      <a:pt x="5385581" y="1160876"/>
                      <a:pt x="5397739" y="1160876"/>
                      <a:pt x="5409901" y="1160876"/>
                    </a:cubicBezTo>
                    <a:cubicBezTo>
                      <a:pt x="5409901" y="1154390"/>
                      <a:pt x="5409901" y="1147905"/>
                      <a:pt x="5409901" y="1141419"/>
                    </a:cubicBezTo>
                    <a:cubicBezTo>
                      <a:pt x="5425101" y="1141419"/>
                      <a:pt x="5440301" y="1141419"/>
                      <a:pt x="5452461" y="1141419"/>
                    </a:cubicBezTo>
                    <a:cubicBezTo>
                      <a:pt x="5458541" y="1134933"/>
                      <a:pt x="5464623" y="1134933"/>
                      <a:pt x="5470701" y="1134933"/>
                    </a:cubicBezTo>
                    <a:cubicBezTo>
                      <a:pt x="5479821" y="1141419"/>
                      <a:pt x="5491983" y="1141419"/>
                      <a:pt x="5501103" y="1141419"/>
                    </a:cubicBezTo>
                    <a:cubicBezTo>
                      <a:pt x="5501103" y="1131692"/>
                      <a:pt x="5501103" y="1125206"/>
                      <a:pt x="5501103" y="1115478"/>
                    </a:cubicBezTo>
                    <a:lnTo>
                      <a:pt x="5513263" y="1115478"/>
                    </a:lnTo>
                    <a:cubicBezTo>
                      <a:pt x="5513263" y="1108992"/>
                      <a:pt x="5513263" y="1102508"/>
                      <a:pt x="5513263" y="1096022"/>
                    </a:cubicBezTo>
                    <a:cubicBezTo>
                      <a:pt x="5540623" y="1096022"/>
                      <a:pt x="5571023" y="1096022"/>
                      <a:pt x="5598383" y="1096022"/>
                    </a:cubicBezTo>
                    <a:cubicBezTo>
                      <a:pt x="5598383" y="1079808"/>
                      <a:pt x="5598383" y="1066838"/>
                      <a:pt x="5598383" y="1050624"/>
                    </a:cubicBezTo>
                    <a:cubicBezTo>
                      <a:pt x="5607503" y="1050624"/>
                      <a:pt x="5616623" y="1050624"/>
                      <a:pt x="5625743" y="1050624"/>
                    </a:cubicBezTo>
                    <a:cubicBezTo>
                      <a:pt x="5625743" y="1047381"/>
                      <a:pt x="5625743" y="1044140"/>
                      <a:pt x="5625743" y="1040897"/>
                    </a:cubicBezTo>
                    <a:cubicBezTo>
                      <a:pt x="5631823" y="1040897"/>
                      <a:pt x="5637903" y="1040897"/>
                      <a:pt x="5643983" y="1040897"/>
                    </a:cubicBezTo>
                    <a:cubicBezTo>
                      <a:pt x="5643983" y="1044140"/>
                      <a:pt x="5643983" y="1047381"/>
                      <a:pt x="5643983" y="1050624"/>
                    </a:cubicBezTo>
                    <a:cubicBezTo>
                      <a:pt x="5653103" y="1050624"/>
                      <a:pt x="5659183" y="1050624"/>
                      <a:pt x="5668303" y="1050624"/>
                    </a:cubicBezTo>
                    <a:cubicBezTo>
                      <a:pt x="5668303" y="1073324"/>
                      <a:pt x="5668303" y="1099265"/>
                      <a:pt x="5668303" y="1125206"/>
                    </a:cubicBezTo>
                    <a:cubicBezTo>
                      <a:pt x="5683503" y="1125206"/>
                      <a:pt x="5701745" y="1125206"/>
                      <a:pt x="5716945" y="1125206"/>
                    </a:cubicBezTo>
                    <a:cubicBezTo>
                      <a:pt x="5716945" y="1112235"/>
                      <a:pt x="5716945" y="1099265"/>
                      <a:pt x="5716945" y="1086294"/>
                    </a:cubicBezTo>
                    <a:cubicBezTo>
                      <a:pt x="5735185" y="1086294"/>
                      <a:pt x="5756465" y="1086294"/>
                      <a:pt x="5774705" y="1086294"/>
                    </a:cubicBezTo>
                    <a:cubicBezTo>
                      <a:pt x="5774705" y="1070081"/>
                      <a:pt x="5774705" y="1057110"/>
                      <a:pt x="5774705" y="1040897"/>
                    </a:cubicBezTo>
                    <a:cubicBezTo>
                      <a:pt x="5799027" y="1040897"/>
                      <a:pt x="5823345" y="1040897"/>
                      <a:pt x="5847667" y="1040897"/>
                    </a:cubicBezTo>
                    <a:cubicBezTo>
                      <a:pt x="5847667" y="1040940"/>
                      <a:pt x="5847667" y="1043603"/>
                      <a:pt x="5847667" y="1207631"/>
                    </a:cubicBezTo>
                    <a:lnTo>
                      <a:pt x="5847667" y="1228299"/>
                    </a:lnTo>
                    <a:lnTo>
                      <a:pt x="5946479" y="1228299"/>
                    </a:lnTo>
                    <a:lnTo>
                      <a:pt x="5946479" y="1386957"/>
                    </a:lnTo>
                    <a:lnTo>
                      <a:pt x="5946479" y="1421828"/>
                    </a:lnTo>
                    <a:lnTo>
                      <a:pt x="5968919" y="1421828"/>
                    </a:lnTo>
                    <a:cubicBezTo>
                      <a:pt x="5968919" y="1421828"/>
                      <a:pt x="5968919" y="1421828"/>
                      <a:pt x="5968919" y="1420085"/>
                    </a:cubicBezTo>
                    <a:lnTo>
                      <a:pt x="5968919" y="1407881"/>
                    </a:lnTo>
                    <a:cubicBezTo>
                      <a:pt x="5968919" y="1407881"/>
                      <a:pt x="5968919" y="1407881"/>
                      <a:pt x="6035789" y="1407881"/>
                    </a:cubicBezTo>
                    <a:cubicBezTo>
                      <a:pt x="6035789" y="1407881"/>
                      <a:pt x="6035789" y="1407881"/>
                      <a:pt x="6035789" y="1439262"/>
                    </a:cubicBezTo>
                    <a:cubicBezTo>
                      <a:pt x="6035789" y="1439262"/>
                      <a:pt x="6035789" y="1439262"/>
                      <a:pt x="6039131" y="1441007"/>
                    </a:cubicBezTo>
                    <a:lnTo>
                      <a:pt x="6062537" y="1453211"/>
                    </a:lnTo>
                    <a:cubicBezTo>
                      <a:pt x="6062537" y="1453211"/>
                      <a:pt x="6062537" y="1453211"/>
                      <a:pt x="6062537" y="1498541"/>
                    </a:cubicBezTo>
                    <a:cubicBezTo>
                      <a:pt x="6062537" y="1498541"/>
                      <a:pt x="6062537" y="1498541"/>
                      <a:pt x="6064627" y="1499414"/>
                    </a:cubicBezTo>
                    <a:lnTo>
                      <a:pt x="6079255" y="1505516"/>
                    </a:lnTo>
                    <a:cubicBezTo>
                      <a:pt x="6079255" y="1505516"/>
                      <a:pt x="6079255" y="1505516"/>
                      <a:pt x="6079255" y="1503773"/>
                    </a:cubicBezTo>
                    <a:lnTo>
                      <a:pt x="6079255" y="1491567"/>
                    </a:lnTo>
                    <a:cubicBezTo>
                      <a:pt x="6079255" y="1491567"/>
                      <a:pt x="6079255" y="1491567"/>
                      <a:pt x="6080927" y="1491567"/>
                    </a:cubicBezTo>
                    <a:lnTo>
                      <a:pt x="6092629" y="1491567"/>
                    </a:lnTo>
                    <a:cubicBezTo>
                      <a:pt x="6092629" y="1491567"/>
                      <a:pt x="6092629" y="1491567"/>
                      <a:pt x="6092629" y="1490259"/>
                    </a:cubicBezTo>
                    <a:lnTo>
                      <a:pt x="6092629" y="1481106"/>
                    </a:lnTo>
                    <a:cubicBezTo>
                      <a:pt x="6092629" y="1481106"/>
                      <a:pt x="6092629" y="1481106"/>
                      <a:pt x="6090957" y="1481106"/>
                    </a:cubicBezTo>
                    <a:lnTo>
                      <a:pt x="6079255" y="1481106"/>
                    </a:lnTo>
                    <a:cubicBezTo>
                      <a:pt x="6079255" y="1481106"/>
                      <a:pt x="6079255" y="1481106"/>
                      <a:pt x="6079255" y="1479363"/>
                    </a:cubicBezTo>
                    <a:lnTo>
                      <a:pt x="6079255" y="1467159"/>
                    </a:lnTo>
                    <a:cubicBezTo>
                      <a:pt x="6079255" y="1467159"/>
                      <a:pt x="6079255" y="1467159"/>
                      <a:pt x="6080927" y="1467159"/>
                    </a:cubicBezTo>
                    <a:lnTo>
                      <a:pt x="6092629" y="1467159"/>
                    </a:lnTo>
                    <a:cubicBezTo>
                      <a:pt x="6092629" y="1467159"/>
                      <a:pt x="6092629" y="1467159"/>
                      <a:pt x="6092629" y="1465415"/>
                    </a:cubicBezTo>
                    <a:lnTo>
                      <a:pt x="6092629" y="1453211"/>
                    </a:lnTo>
                    <a:cubicBezTo>
                      <a:pt x="6092629" y="1453211"/>
                      <a:pt x="6092629" y="1453211"/>
                      <a:pt x="6090957" y="1453211"/>
                    </a:cubicBezTo>
                    <a:lnTo>
                      <a:pt x="6079255" y="1453211"/>
                    </a:lnTo>
                    <a:cubicBezTo>
                      <a:pt x="6079255" y="1453211"/>
                      <a:pt x="6079255" y="1453211"/>
                      <a:pt x="6079255" y="1451468"/>
                    </a:cubicBezTo>
                    <a:lnTo>
                      <a:pt x="6079255" y="1439262"/>
                    </a:lnTo>
                    <a:cubicBezTo>
                      <a:pt x="6079255" y="1439262"/>
                      <a:pt x="6079255" y="1439262"/>
                      <a:pt x="6080927" y="1439262"/>
                    </a:cubicBezTo>
                    <a:lnTo>
                      <a:pt x="6092629" y="1439262"/>
                    </a:lnTo>
                    <a:cubicBezTo>
                      <a:pt x="6092629" y="1439262"/>
                      <a:pt x="6092629" y="1439262"/>
                      <a:pt x="6092629" y="1437956"/>
                    </a:cubicBezTo>
                    <a:lnTo>
                      <a:pt x="6092629" y="1428803"/>
                    </a:lnTo>
                    <a:cubicBezTo>
                      <a:pt x="6092629" y="1428803"/>
                      <a:pt x="6092629" y="1428803"/>
                      <a:pt x="6090957" y="1428803"/>
                    </a:cubicBezTo>
                    <a:lnTo>
                      <a:pt x="6079255" y="1428803"/>
                    </a:lnTo>
                    <a:cubicBezTo>
                      <a:pt x="6079255" y="1428803"/>
                      <a:pt x="6079255" y="1428803"/>
                      <a:pt x="6079255" y="1427058"/>
                    </a:cubicBezTo>
                    <a:lnTo>
                      <a:pt x="6079255" y="1414854"/>
                    </a:lnTo>
                    <a:cubicBezTo>
                      <a:pt x="6079255" y="1414854"/>
                      <a:pt x="6079255" y="1414854"/>
                      <a:pt x="6080927" y="1414854"/>
                    </a:cubicBezTo>
                    <a:lnTo>
                      <a:pt x="6092629" y="1414854"/>
                    </a:lnTo>
                    <a:cubicBezTo>
                      <a:pt x="6092629" y="1414854"/>
                      <a:pt x="6092629" y="1414854"/>
                      <a:pt x="6092629" y="1413111"/>
                    </a:cubicBezTo>
                    <a:lnTo>
                      <a:pt x="6092629" y="1400906"/>
                    </a:lnTo>
                    <a:cubicBezTo>
                      <a:pt x="6092629" y="1400906"/>
                      <a:pt x="6092629" y="1400906"/>
                      <a:pt x="6090957" y="1400906"/>
                    </a:cubicBezTo>
                    <a:lnTo>
                      <a:pt x="6079255" y="1400906"/>
                    </a:lnTo>
                    <a:cubicBezTo>
                      <a:pt x="6079255" y="1400906"/>
                      <a:pt x="6079255" y="1400906"/>
                      <a:pt x="6079255" y="1399599"/>
                    </a:cubicBezTo>
                    <a:lnTo>
                      <a:pt x="6079255" y="1390445"/>
                    </a:lnTo>
                    <a:cubicBezTo>
                      <a:pt x="6079255" y="1390445"/>
                      <a:pt x="6079255" y="1390445"/>
                      <a:pt x="6080927" y="1390445"/>
                    </a:cubicBezTo>
                    <a:lnTo>
                      <a:pt x="6092629" y="1390445"/>
                    </a:lnTo>
                    <a:cubicBezTo>
                      <a:pt x="6092629" y="1390445"/>
                      <a:pt x="6092629" y="1390445"/>
                      <a:pt x="6092629" y="1388702"/>
                    </a:cubicBezTo>
                    <a:lnTo>
                      <a:pt x="6092629" y="1376498"/>
                    </a:lnTo>
                    <a:cubicBezTo>
                      <a:pt x="6092629" y="1376498"/>
                      <a:pt x="6092629" y="1376498"/>
                      <a:pt x="6090957" y="1376498"/>
                    </a:cubicBezTo>
                    <a:lnTo>
                      <a:pt x="6079255" y="1376498"/>
                    </a:lnTo>
                    <a:cubicBezTo>
                      <a:pt x="6079255" y="1376498"/>
                      <a:pt x="6079255" y="1376498"/>
                      <a:pt x="6079255" y="1374755"/>
                    </a:cubicBezTo>
                    <a:lnTo>
                      <a:pt x="6079255" y="1362549"/>
                    </a:lnTo>
                    <a:cubicBezTo>
                      <a:pt x="6079255" y="1362549"/>
                      <a:pt x="6079255" y="1362549"/>
                      <a:pt x="6080927" y="1362549"/>
                    </a:cubicBezTo>
                    <a:lnTo>
                      <a:pt x="6092629" y="1362549"/>
                    </a:lnTo>
                    <a:cubicBezTo>
                      <a:pt x="6092629" y="1362549"/>
                      <a:pt x="6092629" y="1362549"/>
                      <a:pt x="6092629" y="1360806"/>
                    </a:cubicBezTo>
                    <a:lnTo>
                      <a:pt x="6092629" y="1348602"/>
                    </a:lnTo>
                    <a:cubicBezTo>
                      <a:pt x="6092629" y="1348602"/>
                      <a:pt x="6092629" y="1348602"/>
                      <a:pt x="6090957" y="1348602"/>
                    </a:cubicBezTo>
                    <a:lnTo>
                      <a:pt x="6079255" y="1348602"/>
                    </a:lnTo>
                    <a:cubicBezTo>
                      <a:pt x="6079255" y="1348602"/>
                      <a:pt x="6079255" y="1348602"/>
                      <a:pt x="6079255" y="1347294"/>
                    </a:cubicBezTo>
                    <a:lnTo>
                      <a:pt x="6079255" y="1338141"/>
                    </a:lnTo>
                    <a:cubicBezTo>
                      <a:pt x="6079255" y="1338141"/>
                      <a:pt x="6079255" y="1338141"/>
                      <a:pt x="6080927" y="1338141"/>
                    </a:cubicBezTo>
                    <a:lnTo>
                      <a:pt x="6092629" y="1338141"/>
                    </a:lnTo>
                    <a:cubicBezTo>
                      <a:pt x="6092629" y="1338141"/>
                      <a:pt x="6092629" y="1338141"/>
                      <a:pt x="6092629" y="1336397"/>
                    </a:cubicBezTo>
                    <a:lnTo>
                      <a:pt x="6092629" y="1324193"/>
                    </a:lnTo>
                    <a:cubicBezTo>
                      <a:pt x="6092629" y="1324193"/>
                      <a:pt x="6092629" y="1324193"/>
                      <a:pt x="6090957" y="1324193"/>
                    </a:cubicBezTo>
                    <a:lnTo>
                      <a:pt x="6079255" y="1324193"/>
                    </a:lnTo>
                    <a:cubicBezTo>
                      <a:pt x="6079255" y="1324193"/>
                      <a:pt x="6079255" y="1324193"/>
                      <a:pt x="6079255" y="1322450"/>
                    </a:cubicBezTo>
                    <a:lnTo>
                      <a:pt x="6079255" y="1310244"/>
                    </a:lnTo>
                    <a:cubicBezTo>
                      <a:pt x="6079255" y="1310244"/>
                      <a:pt x="6079255" y="1310244"/>
                      <a:pt x="6080927" y="1310244"/>
                    </a:cubicBezTo>
                    <a:lnTo>
                      <a:pt x="6092629" y="1310244"/>
                    </a:lnTo>
                    <a:cubicBezTo>
                      <a:pt x="6092629" y="1310244"/>
                      <a:pt x="6092629" y="1310244"/>
                      <a:pt x="6092629" y="1308938"/>
                    </a:cubicBezTo>
                    <a:lnTo>
                      <a:pt x="6092629" y="1299785"/>
                    </a:lnTo>
                    <a:cubicBezTo>
                      <a:pt x="6092629" y="1299785"/>
                      <a:pt x="6092629" y="1299785"/>
                      <a:pt x="6090957" y="1299785"/>
                    </a:cubicBezTo>
                    <a:lnTo>
                      <a:pt x="6079255" y="1299785"/>
                    </a:lnTo>
                    <a:cubicBezTo>
                      <a:pt x="6079255" y="1299785"/>
                      <a:pt x="6079255" y="1299785"/>
                      <a:pt x="6079255" y="1298040"/>
                    </a:cubicBezTo>
                    <a:lnTo>
                      <a:pt x="6079255" y="1285836"/>
                    </a:lnTo>
                    <a:cubicBezTo>
                      <a:pt x="6079255" y="1285836"/>
                      <a:pt x="6079255" y="1285836"/>
                      <a:pt x="6080927" y="1285836"/>
                    </a:cubicBezTo>
                    <a:lnTo>
                      <a:pt x="6092629" y="1285836"/>
                    </a:lnTo>
                    <a:cubicBezTo>
                      <a:pt x="6092629" y="1285836"/>
                      <a:pt x="6092629" y="1285836"/>
                      <a:pt x="6092629" y="1284093"/>
                    </a:cubicBezTo>
                    <a:lnTo>
                      <a:pt x="6092629" y="1271888"/>
                    </a:lnTo>
                    <a:cubicBezTo>
                      <a:pt x="6092629" y="1271888"/>
                      <a:pt x="6092629" y="1271888"/>
                      <a:pt x="6090957" y="1271888"/>
                    </a:cubicBezTo>
                    <a:lnTo>
                      <a:pt x="6079255" y="1271888"/>
                    </a:lnTo>
                    <a:cubicBezTo>
                      <a:pt x="6079255" y="1271888"/>
                      <a:pt x="6079255" y="1271888"/>
                      <a:pt x="6079255" y="1270145"/>
                    </a:cubicBezTo>
                    <a:lnTo>
                      <a:pt x="6079255" y="1257941"/>
                    </a:lnTo>
                    <a:cubicBezTo>
                      <a:pt x="6079255" y="1257941"/>
                      <a:pt x="6079255" y="1257941"/>
                      <a:pt x="6080927" y="1257941"/>
                    </a:cubicBezTo>
                    <a:lnTo>
                      <a:pt x="6092629" y="1257941"/>
                    </a:lnTo>
                    <a:cubicBezTo>
                      <a:pt x="6092629" y="1257941"/>
                      <a:pt x="6092629" y="1257941"/>
                      <a:pt x="6092629" y="1256633"/>
                    </a:cubicBezTo>
                    <a:lnTo>
                      <a:pt x="6092629" y="1247480"/>
                    </a:lnTo>
                    <a:cubicBezTo>
                      <a:pt x="6092629" y="1247480"/>
                      <a:pt x="6092629" y="1247480"/>
                      <a:pt x="6090957" y="1247480"/>
                    </a:cubicBezTo>
                    <a:lnTo>
                      <a:pt x="6079255" y="1247480"/>
                    </a:lnTo>
                    <a:cubicBezTo>
                      <a:pt x="6079255" y="1247480"/>
                      <a:pt x="6079255" y="1247480"/>
                      <a:pt x="6079255" y="1245737"/>
                    </a:cubicBezTo>
                    <a:lnTo>
                      <a:pt x="6079255" y="1233531"/>
                    </a:lnTo>
                    <a:cubicBezTo>
                      <a:pt x="6079255" y="1233531"/>
                      <a:pt x="6079255" y="1233531"/>
                      <a:pt x="6080927" y="1233531"/>
                    </a:cubicBezTo>
                    <a:lnTo>
                      <a:pt x="6092629" y="1233531"/>
                    </a:lnTo>
                    <a:cubicBezTo>
                      <a:pt x="6092629" y="1233531"/>
                      <a:pt x="6092629" y="1233531"/>
                      <a:pt x="6092629" y="1231788"/>
                    </a:cubicBezTo>
                    <a:lnTo>
                      <a:pt x="6092629" y="1219584"/>
                    </a:lnTo>
                    <a:cubicBezTo>
                      <a:pt x="6092629" y="1219584"/>
                      <a:pt x="6092629" y="1219584"/>
                      <a:pt x="6090957" y="1219584"/>
                    </a:cubicBezTo>
                    <a:lnTo>
                      <a:pt x="6079255" y="1219584"/>
                    </a:lnTo>
                    <a:cubicBezTo>
                      <a:pt x="6079255" y="1219584"/>
                      <a:pt x="6079255" y="1219584"/>
                      <a:pt x="6079255" y="1217840"/>
                    </a:cubicBezTo>
                    <a:lnTo>
                      <a:pt x="6079255" y="1205636"/>
                    </a:lnTo>
                    <a:cubicBezTo>
                      <a:pt x="6079255" y="1205636"/>
                      <a:pt x="6079255" y="1205636"/>
                      <a:pt x="6080927" y="1205636"/>
                    </a:cubicBezTo>
                    <a:lnTo>
                      <a:pt x="6092629" y="1205636"/>
                    </a:lnTo>
                    <a:cubicBezTo>
                      <a:pt x="6092629" y="1205636"/>
                      <a:pt x="6092629" y="1205636"/>
                      <a:pt x="6092629" y="1204328"/>
                    </a:cubicBezTo>
                    <a:lnTo>
                      <a:pt x="6092629" y="1195175"/>
                    </a:lnTo>
                    <a:cubicBezTo>
                      <a:pt x="6092629" y="1195175"/>
                      <a:pt x="6092629" y="1195175"/>
                      <a:pt x="6090957" y="1195175"/>
                    </a:cubicBezTo>
                    <a:lnTo>
                      <a:pt x="6079255" y="1195175"/>
                    </a:lnTo>
                    <a:cubicBezTo>
                      <a:pt x="6079255" y="1195175"/>
                      <a:pt x="6079255" y="1195175"/>
                      <a:pt x="6079255" y="1193432"/>
                    </a:cubicBezTo>
                    <a:lnTo>
                      <a:pt x="6079255" y="1181226"/>
                    </a:lnTo>
                    <a:cubicBezTo>
                      <a:pt x="6079255" y="1181226"/>
                      <a:pt x="6079255" y="1181226"/>
                      <a:pt x="6080927" y="1181226"/>
                    </a:cubicBezTo>
                    <a:lnTo>
                      <a:pt x="6092629" y="1181226"/>
                    </a:lnTo>
                    <a:cubicBezTo>
                      <a:pt x="6092629" y="1181226"/>
                      <a:pt x="6092629" y="1181226"/>
                      <a:pt x="6090957" y="1178612"/>
                    </a:cubicBezTo>
                    <a:lnTo>
                      <a:pt x="6079255" y="1160306"/>
                    </a:lnTo>
                    <a:cubicBezTo>
                      <a:pt x="6079255" y="1160306"/>
                      <a:pt x="6079255" y="1160306"/>
                      <a:pt x="6079255" y="1104513"/>
                    </a:cubicBezTo>
                    <a:cubicBezTo>
                      <a:pt x="6079255" y="1104513"/>
                      <a:pt x="6079255" y="1104513"/>
                      <a:pt x="6303271" y="1104513"/>
                    </a:cubicBezTo>
                    <a:cubicBezTo>
                      <a:pt x="6303271" y="1104513"/>
                      <a:pt x="6303271" y="1104513"/>
                      <a:pt x="6323331" y="1135896"/>
                    </a:cubicBezTo>
                    <a:cubicBezTo>
                      <a:pt x="6323331" y="1135896"/>
                      <a:pt x="6323331" y="1135896"/>
                      <a:pt x="6323331" y="1205636"/>
                    </a:cubicBezTo>
                    <a:cubicBezTo>
                      <a:pt x="6323331" y="1205636"/>
                      <a:pt x="6323331" y="1205636"/>
                      <a:pt x="6321659" y="1205636"/>
                    </a:cubicBezTo>
                    <a:lnTo>
                      <a:pt x="6309957" y="1205636"/>
                    </a:lnTo>
                    <a:cubicBezTo>
                      <a:pt x="6309957" y="1205636"/>
                      <a:pt x="6309957" y="1205636"/>
                      <a:pt x="6309957" y="1207379"/>
                    </a:cubicBezTo>
                    <a:lnTo>
                      <a:pt x="6309957" y="1219584"/>
                    </a:lnTo>
                    <a:cubicBezTo>
                      <a:pt x="6309957" y="1219584"/>
                      <a:pt x="6309957" y="1219584"/>
                      <a:pt x="6311629" y="1219584"/>
                    </a:cubicBezTo>
                    <a:lnTo>
                      <a:pt x="6323331" y="1219584"/>
                    </a:lnTo>
                    <a:cubicBezTo>
                      <a:pt x="6323331" y="1219584"/>
                      <a:pt x="6323331" y="1219584"/>
                      <a:pt x="6323331" y="1221327"/>
                    </a:cubicBezTo>
                    <a:lnTo>
                      <a:pt x="6323331" y="1233531"/>
                    </a:lnTo>
                    <a:cubicBezTo>
                      <a:pt x="6323331" y="1233531"/>
                      <a:pt x="6323331" y="1233531"/>
                      <a:pt x="6321659" y="1233531"/>
                    </a:cubicBezTo>
                    <a:lnTo>
                      <a:pt x="6309957" y="1233531"/>
                    </a:lnTo>
                    <a:cubicBezTo>
                      <a:pt x="6309957" y="1233531"/>
                      <a:pt x="6309957" y="1233531"/>
                      <a:pt x="6309957" y="1235274"/>
                    </a:cubicBezTo>
                    <a:lnTo>
                      <a:pt x="6309957" y="1247480"/>
                    </a:lnTo>
                    <a:cubicBezTo>
                      <a:pt x="6309957" y="1247480"/>
                      <a:pt x="6309957" y="1247480"/>
                      <a:pt x="6311629" y="1247480"/>
                    </a:cubicBezTo>
                    <a:lnTo>
                      <a:pt x="6323331" y="1247480"/>
                    </a:lnTo>
                    <a:cubicBezTo>
                      <a:pt x="6323331" y="1247480"/>
                      <a:pt x="6323331" y="1247480"/>
                      <a:pt x="6323331" y="1248788"/>
                    </a:cubicBezTo>
                    <a:lnTo>
                      <a:pt x="6323331" y="1257941"/>
                    </a:lnTo>
                    <a:cubicBezTo>
                      <a:pt x="6323331" y="1257941"/>
                      <a:pt x="6323331" y="1257941"/>
                      <a:pt x="6321659" y="1257941"/>
                    </a:cubicBezTo>
                    <a:lnTo>
                      <a:pt x="6309957" y="1257941"/>
                    </a:lnTo>
                    <a:cubicBezTo>
                      <a:pt x="6309957" y="1257941"/>
                      <a:pt x="6309957" y="1257941"/>
                      <a:pt x="6309957" y="1259684"/>
                    </a:cubicBezTo>
                    <a:lnTo>
                      <a:pt x="6309957" y="1271888"/>
                    </a:lnTo>
                    <a:cubicBezTo>
                      <a:pt x="6309957" y="1271888"/>
                      <a:pt x="6309957" y="1271888"/>
                      <a:pt x="6311629" y="1271888"/>
                    </a:cubicBezTo>
                    <a:lnTo>
                      <a:pt x="6323331" y="1271888"/>
                    </a:lnTo>
                    <a:cubicBezTo>
                      <a:pt x="6323331" y="1271888"/>
                      <a:pt x="6323331" y="1271888"/>
                      <a:pt x="6323331" y="1273632"/>
                    </a:cubicBezTo>
                    <a:lnTo>
                      <a:pt x="6323331" y="1285836"/>
                    </a:lnTo>
                    <a:cubicBezTo>
                      <a:pt x="6323331" y="1285836"/>
                      <a:pt x="6323331" y="1285836"/>
                      <a:pt x="6321659" y="1285836"/>
                    </a:cubicBezTo>
                    <a:lnTo>
                      <a:pt x="6309957" y="1285836"/>
                    </a:lnTo>
                    <a:cubicBezTo>
                      <a:pt x="6309957" y="1285836"/>
                      <a:pt x="6309957" y="1285836"/>
                      <a:pt x="6309957" y="1287579"/>
                    </a:cubicBezTo>
                    <a:lnTo>
                      <a:pt x="6309957" y="1299785"/>
                    </a:lnTo>
                    <a:cubicBezTo>
                      <a:pt x="6309957" y="1299785"/>
                      <a:pt x="6309957" y="1299785"/>
                      <a:pt x="6311629" y="1299785"/>
                    </a:cubicBezTo>
                    <a:lnTo>
                      <a:pt x="6323331" y="1299785"/>
                    </a:lnTo>
                    <a:cubicBezTo>
                      <a:pt x="6323331" y="1299785"/>
                      <a:pt x="6323331" y="1299785"/>
                      <a:pt x="6323331" y="1301091"/>
                    </a:cubicBezTo>
                    <a:lnTo>
                      <a:pt x="6323331" y="1310244"/>
                    </a:lnTo>
                    <a:cubicBezTo>
                      <a:pt x="6323331" y="1310244"/>
                      <a:pt x="6323331" y="1310244"/>
                      <a:pt x="6321659" y="1310244"/>
                    </a:cubicBezTo>
                    <a:lnTo>
                      <a:pt x="6309957" y="1310244"/>
                    </a:lnTo>
                    <a:cubicBezTo>
                      <a:pt x="6309957" y="1310244"/>
                      <a:pt x="6309957" y="1310244"/>
                      <a:pt x="6309957" y="1311989"/>
                    </a:cubicBezTo>
                    <a:lnTo>
                      <a:pt x="6309957" y="1324193"/>
                    </a:lnTo>
                    <a:cubicBezTo>
                      <a:pt x="6309957" y="1324193"/>
                      <a:pt x="6309957" y="1324193"/>
                      <a:pt x="6311629" y="1324193"/>
                    </a:cubicBezTo>
                    <a:lnTo>
                      <a:pt x="6323331" y="1324193"/>
                    </a:lnTo>
                    <a:cubicBezTo>
                      <a:pt x="6323331" y="1324193"/>
                      <a:pt x="6323331" y="1324193"/>
                      <a:pt x="6323331" y="1325936"/>
                    </a:cubicBezTo>
                    <a:lnTo>
                      <a:pt x="6323331" y="1338141"/>
                    </a:lnTo>
                    <a:cubicBezTo>
                      <a:pt x="6323331" y="1338141"/>
                      <a:pt x="6323331" y="1338141"/>
                      <a:pt x="6321659" y="1338141"/>
                    </a:cubicBezTo>
                    <a:lnTo>
                      <a:pt x="6309957" y="1338141"/>
                    </a:lnTo>
                    <a:cubicBezTo>
                      <a:pt x="6309957" y="1338141"/>
                      <a:pt x="6309957" y="1338141"/>
                      <a:pt x="6309957" y="1339448"/>
                    </a:cubicBezTo>
                    <a:lnTo>
                      <a:pt x="6309957" y="1348602"/>
                    </a:lnTo>
                    <a:cubicBezTo>
                      <a:pt x="6309957" y="1348602"/>
                      <a:pt x="6309957" y="1348602"/>
                      <a:pt x="6311629" y="1348602"/>
                    </a:cubicBezTo>
                    <a:lnTo>
                      <a:pt x="6323331" y="1348602"/>
                    </a:lnTo>
                    <a:cubicBezTo>
                      <a:pt x="6323331" y="1348602"/>
                      <a:pt x="6323331" y="1348602"/>
                      <a:pt x="6323331" y="1350345"/>
                    </a:cubicBezTo>
                    <a:lnTo>
                      <a:pt x="6323331" y="1362549"/>
                    </a:lnTo>
                    <a:cubicBezTo>
                      <a:pt x="6323331" y="1362549"/>
                      <a:pt x="6323331" y="1362549"/>
                      <a:pt x="6321659" y="1362549"/>
                    </a:cubicBezTo>
                    <a:lnTo>
                      <a:pt x="6309957" y="1362549"/>
                    </a:lnTo>
                    <a:cubicBezTo>
                      <a:pt x="6309957" y="1362549"/>
                      <a:pt x="6309957" y="1362549"/>
                      <a:pt x="6309957" y="1364292"/>
                    </a:cubicBezTo>
                    <a:lnTo>
                      <a:pt x="6309957" y="1376498"/>
                    </a:lnTo>
                    <a:cubicBezTo>
                      <a:pt x="6309957" y="1376498"/>
                      <a:pt x="6309957" y="1376498"/>
                      <a:pt x="6311629" y="1376498"/>
                    </a:cubicBezTo>
                    <a:lnTo>
                      <a:pt x="6323331" y="1376498"/>
                    </a:lnTo>
                    <a:cubicBezTo>
                      <a:pt x="6323331" y="1376498"/>
                      <a:pt x="6323331" y="1376498"/>
                      <a:pt x="6323331" y="1378241"/>
                    </a:cubicBezTo>
                    <a:lnTo>
                      <a:pt x="6323331" y="1390445"/>
                    </a:lnTo>
                    <a:cubicBezTo>
                      <a:pt x="6323331" y="1390445"/>
                      <a:pt x="6323331" y="1390445"/>
                      <a:pt x="6321659" y="1390445"/>
                    </a:cubicBezTo>
                    <a:lnTo>
                      <a:pt x="6309957" y="1390445"/>
                    </a:lnTo>
                    <a:cubicBezTo>
                      <a:pt x="6309957" y="1390445"/>
                      <a:pt x="6309957" y="1390445"/>
                      <a:pt x="6309957" y="1391753"/>
                    </a:cubicBezTo>
                    <a:lnTo>
                      <a:pt x="6309957" y="1400906"/>
                    </a:lnTo>
                    <a:cubicBezTo>
                      <a:pt x="6309957" y="1400906"/>
                      <a:pt x="6309957" y="1400906"/>
                      <a:pt x="6311629" y="1400906"/>
                    </a:cubicBezTo>
                    <a:lnTo>
                      <a:pt x="6323331" y="1400906"/>
                    </a:lnTo>
                    <a:cubicBezTo>
                      <a:pt x="6323331" y="1400906"/>
                      <a:pt x="6323331" y="1400906"/>
                      <a:pt x="6323331" y="1402650"/>
                    </a:cubicBezTo>
                    <a:lnTo>
                      <a:pt x="6323331" y="1414854"/>
                    </a:lnTo>
                    <a:cubicBezTo>
                      <a:pt x="6323331" y="1414854"/>
                      <a:pt x="6323331" y="1414854"/>
                      <a:pt x="6321659" y="1414854"/>
                    </a:cubicBezTo>
                    <a:lnTo>
                      <a:pt x="6309957" y="1414854"/>
                    </a:lnTo>
                    <a:cubicBezTo>
                      <a:pt x="6309957" y="1414854"/>
                      <a:pt x="6309957" y="1414854"/>
                      <a:pt x="6309957" y="1416597"/>
                    </a:cubicBezTo>
                    <a:lnTo>
                      <a:pt x="6309957" y="1428803"/>
                    </a:lnTo>
                    <a:cubicBezTo>
                      <a:pt x="6309957" y="1428803"/>
                      <a:pt x="6309957" y="1428803"/>
                      <a:pt x="6311629" y="1428803"/>
                    </a:cubicBezTo>
                    <a:lnTo>
                      <a:pt x="6323331" y="1428803"/>
                    </a:lnTo>
                    <a:cubicBezTo>
                      <a:pt x="6323331" y="1428803"/>
                      <a:pt x="6323331" y="1428803"/>
                      <a:pt x="6323331" y="1430109"/>
                    </a:cubicBezTo>
                    <a:lnTo>
                      <a:pt x="6323331" y="1439262"/>
                    </a:lnTo>
                    <a:cubicBezTo>
                      <a:pt x="6323331" y="1439262"/>
                      <a:pt x="6323331" y="1439262"/>
                      <a:pt x="6321659" y="1439262"/>
                    </a:cubicBezTo>
                    <a:lnTo>
                      <a:pt x="6309957" y="1439262"/>
                    </a:lnTo>
                    <a:cubicBezTo>
                      <a:pt x="6309957" y="1439262"/>
                      <a:pt x="6309957" y="1439262"/>
                      <a:pt x="6309957" y="1441007"/>
                    </a:cubicBezTo>
                    <a:lnTo>
                      <a:pt x="6309957" y="1453211"/>
                    </a:lnTo>
                    <a:cubicBezTo>
                      <a:pt x="6309957" y="1453211"/>
                      <a:pt x="6309957" y="1453211"/>
                      <a:pt x="6311629" y="1453211"/>
                    </a:cubicBezTo>
                    <a:lnTo>
                      <a:pt x="6323331" y="1453211"/>
                    </a:lnTo>
                    <a:cubicBezTo>
                      <a:pt x="6323331" y="1453211"/>
                      <a:pt x="6323331" y="1453211"/>
                      <a:pt x="6323331" y="1454954"/>
                    </a:cubicBezTo>
                    <a:lnTo>
                      <a:pt x="6323331" y="1467159"/>
                    </a:lnTo>
                    <a:cubicBezTo>
                      <a:pt x="6323331" y="1467159"/>
                      <a:pt x="6323331" y="1467159"/>
                      <a:pt x="6321659" y="1467159"/>
                    </a:cubicBezTo>
                    <a:lnTo>
                      <a:pt x="6309957" y="1467159"/>
                    </a:lnTo>
                    <a:cubicBezTo>
                      <a:pt x="6309957" y="1467159"/>
                      <a:pt x="6309957" y="1467159"/>
                      <a:pt x="6309957" y="1468902"/>
                    </a:cubicBezTo>
                    <a:lnTo>
                      <a:pt x="6309957" y="1481106"/>
                    </a:lnTo>
                    <a:cubicBezTo>
                      <a:pt x="6309957" y="1481106"/>
                      <a:pt x="6309957" y="1481106"/>
                      <a:pt x="6311629" y="1481106"/>
                    </a:cubicBezTo>
                    <a:lnTo>
                      <a:pt x="6323331" y="1481106"/>
                    </a:lnTo>
                    <a:cubicBezTo>
                      <a:pt x="6323331" y="1481106"/>
                      <a:pt x="6323331" y="1481106"/>
                      <a:pt x="6323331" y="1482414"/>
                    </a:cubicBezTo>
                    <a:lnTo>
                      <a:pt x="6323331" y="1491567"/>
                    </a:lnTo>
                    <a:cubicBezTo>
                      <a:pt x="6323331" y="1491567"/>
                      <a:pt x="6323331" y="1491567"/>
                      <a:pt x="6321659" y="1491567"/>
                    </a:cubicBezTo>
                    <a:lnTo>
                      <a:pt x="6309957" y="1491567"/>
                    </a:lnTo>
                    <a:cubicBezTo>
                      <a:pt x="6309957" y="1491567"/>
                      <a:pt x="6309957" y="1491567"/>
                      <a:pt x="6309957" y="1493310"/>
                    </a:cubicBezTo>
                    <a:lnTo>
                      <a:pt x="6309957" y="1505516"/>
                    </a:lnTo>
                    <a:cubicBezTo>
                      <a:pt x="6309957" y="1505516"/>
                      <a:pt x="6309957" y="1505516"/>
                      <a:pt x="6346735" y="1536899"/>
                    </a:cubicBezTo>
                    <a:cubicBezTo>
                      <a:pt x="6346735" y="1543872"/>
                      <a:pt x="6346735" y="1543872"/>
                      <a:pt x="6345065" y="1543872"/>
                    </a:cubicBezTo>
                    <a:lnTo>
                      <a:pt x="6333361" y="1543872"/>
                    </a:lnTo>
                    <a:cubicBezTo>
                      <a:pt x="6333361" y="1543872"/>
                      <a:pt x="6333361" y="1543872"/>
                      <a:pt x="6333361" y="1582229"/>
                    </a:cubicBezTo>
                    <a:cubicBezTo>
                      <a:pt x="6333361" y="1582229"/>
                      <a:pt x="6333361" y="1582229"/>
                      <a:pt x="6335035" y="1582229"/>
                    </a:cubicBezTo>
                    <a:lnTo>
                      <a:pt x="6346735" y="1582229"/>
                    </a:lnTo>
                    <a:cubicBezTo>
                      <a:pt x="6346735" y="1582229"/>
                      <a:pt x="6346735" y="1582229"/>
                      <a:pt x="6346735" y="1580049"/>
                    </a:cubicBezTo>
                    <a:lnTo>
                      <a:pt x="6346735" y="1564794"/>
                    </a:lnTo>
                    <a:cubicBezTo>
                      <a:pt x="6346735" y="1564794"/>
                      <a:pt x="6346735" y="1564794"/>
                      <a:pt x="6348407" y="1563923"/>
                    </a:cubicBezTo>
                    <a:lnTo>
                      <a:pt x="6360109" y="1557821"/>
                    </a:lnTo>
                    <a:cubicBezTo>
                      <a:pt x="6360109" y="1557821"/>
                      <a:pt x="6360109" y="1557821"/>
                      <a:pt x="6363035" y="1557821"/>
                    </a:cubicBezTo>
                    <a:lnTo>
                      <a:pt x="6383515" y="1557821"/>
                    </a:lnTo>
                    <a:cubicBezTo>
                      <a:pt x="6383515" y="1557821"/>
                      <a:pt x="6383515" y="1557821"/>
                      <a:pt x="6383515" y="1559564"/>
                    </a:cubicBezTo>
                    <a:lnTo>
                      <a:pt x="6383515" y="1571768"/>
                    </a:lnTo>
                    <a:cubicBezTo>
                      <a:pt x="6383515" y="1571768"/>
                      <a:pt x="6383515" y="1571768"/>
                      <a:pt x="6386023" y="1571768"/>
                    </a:cubicBezTo>
                    <a:lnTo>
                      <a:pt x="6403577" y="1571768"/>
                    </a:lnTo>
                    <a:cubicBezTo>
                      <a:pt x="6403577" y="1578741"/>
                      <a:pt x="6403577" y="1578741"/>
                      <a:pt x="6405247" y="1578741"/>
                    </a:cubicBezTo>
                    <a:lnTo>
                      <a:pt x="6416951" y="1578741"/>
                    </a:lnTo>
                    <a:cubicBezTo>
                      <a:pt x="6416951" y="1578741"/>
                      <a:pt x="6416951" y="1578741"/>
                      <a:pt x="6453729" y="1627559"/>
                    </a:cubicBezTo>
                    <a:cubicBezTo>
                      <a:pt x="6453729" y="1627559"/>
                      <a:pt x="6453729" y="1627559"/>
                      <a:pt x="6453729" y="1679864"/>
                    </a:cubicBezTo>
                    <a:cubicBezTo>
                      <a:pt x="6453729" y="1679864"/>
                      <a:pt x="6453729" y="1679864"/>
                      <a:pt x="6455399" y="1679864"/>
                    </a:cubicBezTo>
                    <a:lnTo>
                      <a:pt x="6467103" y="1679864"/>
                    </a:lnTo>
                    <a:cubicBezTo>
                      <a:pt x="6467103" y="1679864"/>
                      <a:pt x="6467103" y="1679864"/>
                      <a:pt x="6467103" y="1676813"/>
                    </a:cubicBezTo>
                    <a:lnTo>
                      <a:pt x="6467103" y="1655456"/>
                    </a:lnTo>
                    <a:cubicBezTo>
                      <a:pt x="6467103" y="1655456"/>
                      <a:pt x="6467103" y="1655456"/>
                      <a:pt x="6468357" y="1655456"/>
                    </a:cubicBezTo>
                    <a:lnTo>
                      <a:pt x="6477133" y="1655456"/>
                    </a:lnTo>
                    <a:cubicBezTo>
                      <a:pt x="6477133" y="1655456"/>
                      <a:pt x="6477133" y="1655456"/>
                      <a:pt x="6477133" y="1657199"/>
                    </a:cubicBezTo>
                    <a:lnTo>
                      <a:pt x="6477133" y="1669403"/>
                    </a:lnTo>
                    <a:cubicBezTo>
                      <a:pt x="6490507" y="1672891"/>
                      <a:pt x="6490507" y="1672891"/>
                      <a:pt x="6490507" y="1596177"/>
                    </a:cubicBezTo>
                    <a:cubicBezTo>
                      <a:pt x="6490507" y="1596177"/>
                      <a:pt x="6490507" y="1596177"/>
                      <a:pt x="6547347" y="1596177"/>
                    </a:cubicBezTo>
                    <a:cubicBezTo>
                      <a:pt x="6547347" y="1596177"/>
                      <a:pt x="6547347" y="1596177"/>
                      <a:pt x="6547347" y="1484594"/>
                    </a:cubicBezTo>
                    <a:cubicBezTo>
                      <a:pt x="6547347" y="1484594"/>
                      <a:pt x="6547347" y="1484594"/>
                      <a:pt x="6600843" y="1484594"/>
                    </a:cubicBezTo>
                    <a:cubicBezTo>
                      <a:pt x="6600843" y="1484594"/>
                      <a:pt x="6600843" y="1484594"/>
                      <a:pt x="6600843" y="1483286"/>
                    </a:cubicBezTo>
                    <a:lnTo>
                      <a:pt x="6600843" y="1474133"/>
                    </a:lnTo>
                    <a:cubicBezTo>
                      <a:pt x="6600843" y="1474133"/>
                      <a:pt x="6600843" y="1474133"/>
                      <a:pt x="6634279" y="1474133"/>
                    </a:cubicBezTo>
                    <a:cubicBezTo>
                      <a:pt x="6634279" y="1474133"/>
                      <a:pt x="6634279" y="1474133"/>
                      <a:pt x="6634279" y="1414854"/>
                    </a:cubicBezTo>
                    <a:cubicBezTo>
                      <a:pt x="6627591" y="1414854"/>
                      <a:pt x="6627591" y="1414854"/>
                      <a:pt x="6627591" y="1412238"/>
                    </a:cubicBezTo>
                    <a:lnTo>
                      <a:pt x="6627591" y="1393932"/>
                    </a:lnTo>
                    <a:lnTo>
                      <a:pt x="6634279" y="1397420"/>
                    </a:lnTo>
                    <a:cubicBezTo>
                      <a:pt x="6634279" y="1397420"/>
                      <a:pt x="6634279" y="1397420"/>
                      <a:pt x="6640967" y="1362549"/>
                    </a:cubicBezTo>
                    <a:cubicBezTo>
                      <a:pt x="6640967" y="1362549"/>
                      <a:pt x="6640967" y="1362549"/>
                      <a:pt x="6647653" y="1397420"/>
                    </a:cubicBezTo>
                    <a:cubicBezTo>
                      <a:pt x="6650997" y="1393932"/>
                      <a:pt x="6650997" y="1393932"/>
                      <a:pt x="6651415" y="1392624"/>
                    </a:cubicBezTo>
                    <a:lnTo>
                      <a:pt x="6654341" y="1383471"/>
                    </a:lnTo>
                    <a:cubicBezTo>
                      <a:pt x="6654341" y="1383471"/>
                      <a:pt x="6654341" y="1383471"/>
                      <a:pt x="6655175" y="1381728"/>
                    </a:cubicBezTo>
                    <a:lnTo>
                      <a:pt x="6661027" y="1369523"/>
                    </a:lnTo>
                    <a:cubicBezTo>
                      <a:pt x="6661027" y="1369523"/>
                      <a:pt x="6661027" y="1369523"/>
                      <a:pt x="6661863" y="1367780"/>
                    </a:cubicBezTo>
                    <a:lnTo>
                      <a:pt x="6667715" y="1355576"/>
                    </a:lnTo>
                    <a:cubicBezTo>
                      <a:pt x="6667715" y="1355576"/>
                      <a:pt x="6667715" y="1355576"/>
                      <a:pt x="6669803" y="1354268"/>
                    </a:cubicBezTo>
                    <a:lnTo>
                      <a:pt x="6684431" y="1345115"/>
                    </a:lnTo>
                    <a:cubicBezTo>
                      <a:pt x="6684431" y="1345115"/>
                      <a:pt x="6684431" y="1345115"/>
                      <a:pt x="6686939" y="1343372"/>
                    </a:cubicBezTo>
                    <a:lnTo>
                      <a:pt x="6704493" y="1331166"/>
                    </a:lnTo>
                    <a:cubicBezTo>
                      <a:pt x="6704493" y="1331166"/>
                      <a:pt x="6704493" y="1331166"/>
                      <a:pt x="6705747" y="1329423"/>
                    </a:cubicBezTo>
                    <a:lnTo>
                      <a:pt x="6714523" y="1317219"/>
                    </a:lnTo>
                    <a:cubicBezTo>
                      <a:pt x="6714523" y="1317219"/>
                      <a:pt x="6714523" y="1317219"/>
                      <a:pt x="6715359" y="1314168"/>
                    </a:cubicBezTo>
                    <a:lnTo>
                      <a:pt x="6721211" y="1292810"/>
                    </a:lnTo>
                    <a:cubicBezTo>
                      <a:pt x="6721211" y="1292810"/>
                      <a:pt x="6721211" y="1292810"/>
                      <a:pt x="6722047" y="1295861"/>
                    </a:cubicBezTo>
                    <a:lnTo>
                      <a:pt x="6727897" y="1317219"/>
                    </a:lnTo>
                    <a:cubicBezTo>
                      <a:pt x="6727897" y="1317219"/>
                      <a:pt x="6727897" y="1317219"/>
                      <a:pt x="6728733" y="1318526"/>
                    </a:cubicBezTo>
                    <a:lnTo>
                      <a:pt x="6734585" y="1327680"/>
                    </a:lnTo>
                    <a:cubicBezTo>
                      <a:pt x="6734585" y="1327680"/>
                      <a:pt x="6734585" y="1327680"/>
                      <a:pt x="6736675" y="1329423"/>
                    </a:cubicBezTo>
                    <a:lnTo>
                      <a:pt x="6751303" y="1341627"/>
                    </a:lnTo>
                    <a:cubicBezTo>
                      <a:pt x="6751303" y="1341627"/>
                      <a:pt x="6751303" y="1341627"/>
                      <a:pt x="6752975" y="1343372"/>
                    </a:cubicBezTo>
                    <a:lnTo>
                      <a:pt x="6764675" y="1355576"/>
                    </a:lnTo>
                    <a:cubicBezTo>
                      <a:pt x="6764675" y="1355576"/>
                      <a:pt x="6764675" y="1355576"/>
                      <a:pt x="6766349" y="1357319"/>
                    </a:cubicBezTo>
                    <a:lnTo>
                      <a:pt x="6778051" y="1369523"/>
                    </a:lnTo>
                    <a:cubicBezTo>
                      <a:pt x="6778051" y="1369523"/>
                      <a:pt x="6778051" y="1369523"/>
                      <a:pt x="6778469" y="1371267"/>
                    </a:cubicBezTo>
                    <a:lnTo>
                      <a:pt x="6781393" y="1383471"/>
                    </a:lnTo>
                    <a:cubicBezTo>
                      <a:pt x="6781393" y="1383471"/>
                      <a:pt x="6781393" y="1383471"/>
                      <a:pt x="6781811" y="1385214"/>
                    </a:cubicBezTo>
                    <a:lnTo>
                      <a:pt x="6784737" y="1397420"/>
                    </a:lnTo>
                    <a:cubicBezTo>
                      <a:pt x="6791423" y="1397420"/>
                      <a:pt x="6791423" y="1397420"/>
                      <a:pt x="6794767" y="1362549"/>
                    </a:cubicBezTo>
                    <a:cubicBezTo>
                      <a:pt x="6794767" y="1362549"/>
                      <a:pt x="6794767" y="1362549"/>
                      <a:pt x="6801455" y="1397420"/>
                    </a:cubicBezTo>
                    <a:cubicBezTo>
                      <a:pt x="6808141" y="1397420"/>
                      <a:pt x="6808141" y="1397420"/>
                      <a:pt x="6808141" y="1400034"/>
                    </a:cubicBezTo>
                    <a:lnTo>
                      <a:pt x="6808141" y="1418342"/>
                    </a:lnTo>
                    <a:cubicBezTo>
                      <a:pt x="6801455" y="1418342"/>
                      <a:pt x="6801455" y="1418342"/>
                      <a:pt x="6801455" y="1467159"/>
                    </a:cubicBezTo>
                    <a:cubicBezTo>
                      <a:pt x="6801455" y="1467159"/>
                      <a:pt x="6801455" y="1467159"/>
                      <a:pt x="6803127" y="1467159"/>
                    </a:cubicBezTo>
                    <a:lnTo>
                      <a:pt x="6814829" y="1467159"/>
                    </a:lnTo>
                    <a:cubicBezTo>
                      <a:pt x="6814829" y="1474133"/>
                      <a:pt x="6814829" y="1474133"/>
                      <a:pt x="6816083" y="1474133"/>
                    </a:cubicBezTo>
                    <a:lnTo>
                      <a:pt x="6824859" y="1474133"/>
                    </a:lnTo>
                    <a:cubicBezTo>
                      <a:pt x="6824859" y="1474133"/>
                      <a:pt x="6824859" y="1474133"/>
                      <a:pt x="6824859" y="1472390"/>
                    </a:cubicBezTo>
                    <a:lnTo>
                      <a:pt x="6824859" y="1460184"/>
                    </a:lnTo>
                    <a:cubicBezTo>
                      <a:pt x="6824859" y="1460184"/>
                      <a:pt x="6824859" y="1460184"/>
                      <a:pt x="6828203" y="1460184"/>
                    </a:cubicBezTo>
                    <a:lnTo>
                      <a:pt x="6851607" y="1460184"/>
                    </a:lnTo>
                    <a:cubicBezTo>
                      <a:pt x="6851607" y="1460184"/>
                      <a:pt x="6851607" y="1460184"/>
                      <a:pt x="6851607" y="1457133"/>
                    </a:cubicBezTo>
                    <a:lnTo>
                      <a:pt x="6851607" y="1435776"/>
                    </a:lnTo>
                    <a:cubicBezTo>
                      <a:pt x="6851607" y="1435776"/>
                      <a:pt x="6851607" y="1435776"/>
                      <a:pt x="6908447" y="1435776"/>
                    </a:cubicBezTo>
                    <a:cubicBezTo>
                      <a:pt x="6908447" y="1435776"/>
                      <a:pt x="6908447" y="1435776"/>
                      <a:pt x="6908447" y="1437956"/>
                    </a:cubicBezTo>
                    <a:lnTo>
                      <a:pt x="6908447" y="1453211"/>
                    </a:lnTo>
                    <a:cubicBezTo>
                      <a:pt x="6908447" y="1453211"/>
                      <a:pt x="6908447" y="1453211"/>
                      <a:pt x="6938539" y="1453211"/>
                    </a:cubicBezTo>
                    <a:cubicBezTo>
                      <a:pt x="6938539" y="1453211"/>
                      <a:pt x="6938539" y="1453211"/>
                      <a:pt x="6938539" y="1456698"/>
                    </a:cubicBezTo>
                    <a:lnTo>
                      <a:pt x="6938539" y="1481106"/>
                    </a:lnTo>
                    <a:cubicBezTo>
                      <a:pt x="6931853" y="1481106"/>
                      <a:pt x="6931853" y="1481106"/>
                      <a:pt x="6931853" y="1482414"/>
                    </a:cubicBezTo>
                    <a:lnTo>
                      <a:pt x="6931853" y="1491567"/>
                    </a:lnTo>
                    <a:cubicBezTo>
                      <a:pt x="6938539" y="1491567"/>
                      <a:pt x="6938539" y="1491567"/>
                      <a:pt x="6938539" y="1494183"/>
                    </a:cubicBezTo>
                    <a:lnTo>
                      <a:pt x="6938539" y="1512489"/>
                    </a:lnTo>
                    <a:lnTo>
                      <a:pt x="6931853" y="1519463"/>
                    </a:lnTo>
                    <a:cubicBezTo>
                      <a:pt x="6931853" y="1519463"/>
                      <a:pt x="6931853" y="1519463"/>
                      <a:pt x="6931853" y="1603151"/>
                    </a:cubicBezTo>
                    <a:cubicBezTo>
                      <a:pt x="6931853" y="1603151"/>
                      <a:pt x="6931853" y="1603151"/>
                      <a:pt x="6934777" y="1603151"/>
                    </a:cubicBezTo>
                    <a:lnTo>
                      <a:pt x="6955257" y="1603151"/>
                    </a:lnTo>
                    <a:cubicBezTo>
                      <a:pt x="6955257" y="1610124"/>
                      <a:pt x="6955257" y="1610124"/>
                      <a:pt x="6957763" y="1610124"/>
                    </a:cubicBezTo>
                    <a:lnTo>
                      <a:pt x="6975319" y="1610124"/>
                    </a:lnTo>
                    <a:cubicBezTo>
                      <a:pt x="6975319" y="1610124"/>
                      <a:pt x="6975319" y="1610124"/>
                      <a:pt x="6975319" y="1613175"/>
                    </a:cubicBezTo>
                    <a:lnTo>
                      <a:pt x="6975319" y="1634534"/>
                    </a:lnTo>
                    <a:cubicBezTo>
                      <a:pt x="6975319" y="1634534"/>
                      <a:pt x="6975319" y="1634534"/>
                      <a:pt x="6977827" y="1634534"/>
                    </a:cubicBezTo>
                    <a:lnTo>
                      <a:pt x="6995379" y="1634534"/>
                    </a:lnTo>
                    <a:cubicBezTo>
                      <a:pt x="6995379" y="1634534"/>
                      <a:pt x="6995379" y="1634534"/>
                      <a:pt x="6995379" y="1631483"/>
                    </a:cubicBezTo>
                    <a:lnTo>
                      <a:pt x="6995379" y="1610124"/>
                    </a:lnTo>
                    <a:cubicBezTo>
                      <a:pt x="6995379" y="1610124"/>
                      <a:pt x="6995379" y="1610124"/>
                      <a:pt x="6998303" y="1608381"/>
                    </a:cubicBezTo>
                    <a:lnTo>
                      <a:pt x="7018783" y="1596177"/>
                    </a:lnTo>
                    <a:cubicBezTo>
                      <a:pt x="7018783" y="1596177"/>
                      <a:pt x="7018783" y="1596177"/>
                      <a:pt x="7018783" y="1564794"/>
                    </a:cubicBezTo>
                    <a:cubicBezTo>
                      <a:pt x="7012097" y="1564794"/>
                      <a:pt x="7012097" y="1564794"/>
                      <a:pt x="7012097" y="1529924"/>
                    </a:cubicBezTo>
                    <a:cubicBezTo>
                      <a:pt x="7012097" y="1529924"/>
                      <a:pt x="7012097" y="1529924"/>
                      <a:pt x="7013767" y="1529924"/>
                    </a:cubicBezTo>
                    <a:lnTo>
                      <a:pt x="7025471" y="1529924"/>
                    </a:lnTo>
                    <a:cubicBezTo>
                      <a:pt x="7025471" y="1526438"/>
                      <a:pt x="7025471" y="1526438"/>
                      <a:pt x="7055563" y="1526438"/>
                    </a:cubicBezTo>
                    <a:cubicBezTo>
                      <a:pt x="7055563" y="1526438"/>
                      <a:pt x="7055563" y="1526438"/>
                      <a:pt x="7055563" y="1524693"/>
                    </a:cubicBezTo>
                    <a:lnTo>
                      <a:pt x="7055563" y="1512489"/>
                    </a:lnTo>
                    <a:cubicBezTo>
                      <a:pt x="7055563" y="1512489"/>
                      <a:pt x="7055563" y="1512489"/>
                      <a:pt x="7058071" y="1512489"/>
                    </a:cubicBezTo>
                    <a:lnTo>
                      <a:pt x="7075623" y="1512489"/>
                    </a:lnTo>
                    <a:cubicBezTo>
                      <a:pt x="7075623" y="1512489"/>
                      <a:pt x="7075623" y="1512489"/>
                      <a:pt x="7075623" y="1338141"/>
                    </a:cubicBezTo>
                    <a:cubicBezTo>
                      <a:pt x="7075623" y="1338141"/>
                      <a:pt x="7075623" y="1338141"/>
                      <a:pt x="7077295" y="1338141"/>
                    </a:cubicBezTo>
                    <a:lnTo>
                      <a:pt x="7088997" y="1338141"/>
                    </a:lnTo>
                    <a:cubicBezTo>
                      <a:pt x="7088997" y="1338141"/>
                      <a:pt x="7088997" y="1338141"/>
                      <a:pt x="7088997" y="1334654"/>
                    </a:cubicBezTo>
                    <a:lnTo>
                      <a:pt x="7088997" y="1310244"/>
                    </a:lnTo>
                    <a:cubicBezTo>
                      <a:pt x="7092341" y="1310244"/>
                      <a:pt x="7092341" y="1310244"/>
                      <a:pt x="7092341" y="1240505"/>
                    </a:cubicBezTo>
                    <a:cubicBezTo>
                      <a:pt x="7092341" y="1240505"/>
                      <a:pt x="7092341" y="1240505"/>
                      <a:pt x="7094013" y="1240505"/>
                    </a:cubicBezTo>
                    <a:lnTo>
                      <a:pt x="7105715" y="1240505"/>
                    </a:lnTo>
                    <a:cubicBezTo>
                      <a:pt x="7105715" y="1240505"/>
                      <a:pt x="7105715" y="1240505"/>
                      <a:pt x="7105715" y="1242249"/>
                    </a:cubicBezTo>
                    <a:lnTo>
                      <a:pt x="7105715" y="1254453"/>
                    </a:lnTo>
                    <a:cubicBezTo>
                      <a:pt x="7112401" y="1254453"/>
                      <a:pt x="7112401" y="1254453"/>
                      <a:pt x="7112401" y="1250966"/>
                    </a:cubicBezTo>
                    <a:lnTo>
                      <a:pt x="7112401" y="1226558"/>
                    </a:lnTo>
                    <a:cubicBezTo>
                      <a:pt x="7112401" y="1226558"/>
                      <a:pt x="7112401" y="1226558"/>
                      <a:pt x="7114491" y="1225686"/>
                    </a:cubicBezTo>
                    <a:lnTo>
                      <a:pt x="7129119" y="1219584"/>
                    </a:lnTo>
                    <a:cubicBezTo>
                      <a:pt x="7129119" y="1219584"/>
                      <a:pt x="7129119" y="1219584"/>
                      <a:pt x="7130791" y="1220456"/>
                    </a:cubicBezTo>
                    <a:lnTo>
                      <a:pt x="7142493" y="1226558"/>
                    </a:lnTo>
                    <a:cubicBezTo>
                      <a:pt x="7142493" y="1226558"/>
                      <a:pt x="7142493" y="1226558"/>
                      <a:pt x="7145001" y="1226558"/>
                    </a:cubicBezTo>
                    <a:lnTo>
                      <a:pt x="7162555" y="1226558"/>
                    </a:lnTo>
                    <a:cubicBezTo>
                      <a:pt x="7162555" y="1226558"/>
                      <a:pt x="7162555" y="1226558"/>
                      <a:pt x="7162555" y="1181226"/>
                    </a:cubicBezTo>
                    <a:cubicBezTo>
                      <a:pt x="7162555" y="1181226"/>
                      <a:pt x="7162555" y="1181226"/>
                      <a:pt x="7164227" y="1181226"/>
                    </a:cubicBezTo>
                    <a:lnTo>
                      <a:pt x="7175927" y="1181226"/>
                    </a:lnTo>
                    <a:cubicBezTo>
                      <a:pt x="7175927" y="1188201"/>
                      <a:pt x="7175927" y="1188201"/>
                      <a:pt x="7178017" y="1188201"/>
                    </a:cubicBezTo>
                    <a:lnTo>
                      <a:pt x="7192647" y="1188201"/>
                    </a:lnTo>
                    <a:cubicBezTo>
                      <a:pt x="7192647" y="1181226"/>
                      <a:pt x="7192647" y="1181226"/>
                      <a:pt x="7194319" y="1181226"/>
                    </a:cubicBezTo>
                    <a:lnTo>
                      <a:pt x="7206021" y="1181226"/>
                    </a:lnTo>
                    <a:cubicBezTo>
                      <a:pt x="7206021" y="1181226"/>
                      <a:pt x="7206021" y="1181226"/>
                      <a:pt x="7206021" y="1233531"/>
                    </a:cubicBezTo>
                    <a:cubicBezTo>
                      <a:pt x="7206021" y="1233531"/>
                      <a:pt x="7206021" y="1233531"/>
                      <a:pt x="7208111" y="1235274"/>
                    </a:cubicBezTo>
                    <a:lnTo>
                      <a:pt x="7222739" y="1247480"/>
                    </a:lnTo>
                    <a:cubicBezTo>
                      <a:pt x="7219395" y="1257941"/>
                      <a:pt x="7219395" y="1257941"/>
                      <a:pt x="7256173" y="1257941"/>
                    </a:cubicBezTo>
                    <a:cubicBezTo>
                      <a:pt x="7256173" y="1257941"/>
                      <a:pt x="7256173" y="1257941"/>
                      <a:pt x="7256173" y="1255761"/>
                    </a:cubicBezTo>
                    <a:lnTo>
                      <a:pt x="7256173" y="1240505"/>
                    </a:lnTo>
                    <a:cubicBezTo>
                      <a:pt x="7256173" y="1240505"/>
                      <a:pt x="7256173" y="1240505"/>
                      <a:pt x="7299639" y="1226558"/>
                    </a:cubicBezTo>
                    <a:cubicBezTo>
                      <a:pt x="7299639" y="1226558"/>
                      <a:pt x="7299639" y="1226558"/>
                      <a:pt x="7299639" y="1224815"/>
                    </a:cubicBezTo>
                    <a:lnTo>
                      <a:pt x="7299639" y="1212609"/>
                    </a:lnTo>
                    <a:cubicBezTo>
                      <a:pt x="7299639" y="1212609"/>
                      <a:pt x="7299639" y="1212609"/>
                      <a:pt x="7300893" y="1212609"/>
                    </a:cubicBezTo>
                    <a:lnTo>
                      <a:pt x="7309669" y="1212609"/>
                    </a:lnTo>
                    <a:cubicBezTo>
                      <a:pt x="7309669" y="1212609"/>
                      <a:pt x="7309669" y="1212609"/>
                      <a:pt x="7309669" y="1211303"/>
                    </a:cubicBezTo>
                    <a:lnTo>
                      <a:pt x="7309669" y="1202148"/>
                    </a:lnTo>
                    <a:cubicBezTo>
                      <a:pt x="7309669" y="1202148"/>
                      <a:pt x="7309669" y="1202148"/>
                      <a:pt x="7313013" y="1202148"/>
                    </a:cubicBezTo>
                    <a:lnTo>
                      <a:pt x="7336417" y="1202148"/>
                    </a:lnTo>
                    <a:cubicBezTo>
                      <a:pt x="7336417" y="1202148"/>
                      <a:pt x="7336417" y="1202148"/>
                      <a:pt x="7336417" y="1203456"/>
                    </a:cubicBezTo>
                    <a:lnTo>
                      <a:pt x="7336417" y="1212609"/>
                    </a:lnTo>
                    <a:cubicBezTo>
                      <a:pt x="7336417" y="1212609"/>
                      <a:pt x="7336417" y="1212609"/>
                      <a:pt x="7338925" y="1212609"/>
                    </a:cubicBezTo>
                    <a:lnTo>
                      <a:pt x="7356479" y="1212609"/>
                    </a:lnTo>
                    <a:cubicBezTo>
                      <a:pt x="7356479" y="1212609"/>
                      <a:pt x="7356479" y="1212609"/>
                      <a:pt x="7356479" y="1215225"/>
                    </a:cubicBezTo>
                    <a:lnTo>
                      <a:pt x="7356479" y="1233531"/>
                    </a:lnTo>
                    <a:cubicBezTo>
                      <a:pt x="7356479" y="1233531"/>
                      <a:pt x="7356479" y="1233531"/>
                      <a:pt x="7393257" y="1233531"/>
                    </a:cubicBezTo>
                    <a:cubicBezTo>
                      <a:pt x="7393257" y="1233531"/>
                      <a:pt x="7393257" y="1233531"/>
                      <a:pt x="7393257" y="1231788"/>
                    </a:cubicBezTo>
                    <a:lnTo>
                      <a:pt x="7393257" y="1219584"/>
                    </a:lnTo>
                    <a:cubicBezTo>
                      <a:pt x="7393257" y="1219584"/>
                      <a:pt x="7393257" y="1219584"/>
                      <a:pt x="7395347" y="1219584"/>
                    </a:cubicBezTo>
                    <a:lnTo>
                      <a:pt x="7409975" y="1219584"/>
                    </a:lnTo>
                    <a:cubicBezTo>
                      <a:pt x="7409975" y="1219584"/>
                      <a:pt x="7409975" y="1219584"/>
                      <a:pt x="7409975" y="1217840"/>
                    </a:cubicBezTo>
                    <a:lnTo>
                      <a:pt x="7409975" y="1205636"/>
                    </a:lnTo>
                    <a:cubicBezTo>
                      <a:pt x="7409975" y="1205636"/>
                      <a:pt x="7409975" y="1205636"/>
                      <a:pt x="7412483" y="1205636"/>
                    </a:cubicBezTo>
                    <a:lnTo>
                      <a:pt x="7430035" y="1205636"/>
                    </a:lnTo>
                    <a:cubicBezTo>
                      <a:pt x="7430035" y="1205636"/>
                      <a:pt x="7430035" y="1205636"/>
                      <a:pt x="7430035" y="1207379"/>
                    </a:cubicBezTo>
                    <a:lnTo>
                      <a:pt x="7430035" y="1219584"/>
                    </a:lnTo>
                    <a:cubicBezTo>
                      <a:pt x="7436723" y="1219584"/>
                      <a:pt x="7436723" y="1219584"/>
                      <a:pt x="7436723" y="1135896"/>
                    </a:cubicBezTo>
                    <a:cubicBezTo>
                      <a:pt x="7436723" y="1135896"/>
                      <a:pt x="7436723" y="1135896"/>
                      <a:pt x="7587181" y="1135896"/>
                    </a:cubicBezTo>
                    <a:cubicBezTo>
                      <a:pt x="7587181" y="1135896"/>
                      <a:pt x="7587181" y="1135896"/>
                      <a:pt x="7587181" y="1247480"/>
                    </a:cubicBezTo>
                    <a:cubicBezTo>
                      <a:pt x="7587181" y="1247480"/>
                      <a:pt x="7587181" y="1247480"/>
                      <a:pt x="7590525" y="1247480"/>
                    </a:cubicBezTo>
                    <a:lnTo>
                      <a:pt x="7613929" y="1247480"/>
                    </a:lnTo>
                    <a:cubicBezTo>
                      <a:pt x="7613929" y="1247480"/>
                      <a:pt x="7613929" y="1247480"/>
                      <a:pt x="7613929" y="1121948"/>
                    </a:cubicBezTo>
                    <a:cubicBezTo>
                      <a:pt x="7613929" y="1121948"/>
                      <a:pt x="7613929" y="1121948"/>
                      <a:pt x="7647365" y="1104513"/>
                    </a:cubicBezTo>
                    <a:cubicBezTo>
                      <a:pt x="7647365" y="1104513"/>
                      <a:pt x="7647365" y="1104513"/>
                      <a:pt x="7690831" y="1104513"/>
                    </a:cubicBezTo>
                    <a:cubicBezTo>
                      <a:pt x="7690831" y="1104513"/>
                      <a:pt x="7690831" y="1104513"/>
                      <a:pt x="7693757" y="1101899"/>
                    </a:cubicBezTo>
                    <a:lnTo>
                      <a:pt x="7714235" y="1083591"/>
                    </a:lnTo>
                    <a:cubicBezTo>
                      <a:pt x="7714235" y="1083591"/>
                      <a:pt x="7714235" y="1083591"/>
                      <a:pt x="7771075" y="1083591"/>
                    </a:cubicBezTo>
                    <a:cubicBezTo>
                      <a:pt x="7771075" y="1083591"/>
                      <a:pt x="7771075" y="1083591"/>
                      <a:pt x="7771075" y="1086207"/>
                    </a:cubicBezTo>
                    <a:lnTo>
                      <a:pt x="7771075" y="1104513"/>
                    </a:lnTo>
                    <a:cubicBezTo>
                      <a:pt x="7771075" y="1104513"/>
                      <a:pt x="7771075" y="1104513"/>
                      <a:pt x="7827915" y="1104513"/>
                    </a:cubicBezTo>
                    <a:cubicBezTo>
                      <a:pt x="7827915" y="1104513"/>
                      <a:pt x="7827915" y="1104513"/>
                      <a:pt x="7827915" y="1240505"/>
                    </a:cubicBezTo>
                    <a:cubicBezTo>
                      <a:pt x="7827915" y="1240505"/>
                      <a:pt x="7827915" y="1240505"/>
                      <a:pt x="7830005" y="1240505"/>
                    </a:cubicBezTo>
                    <a:lnTo>
                      <a:pt x="7844633" y="1240505"/>
                    </a:lnTo>
                    <a:cubicBezTo>
                      <a:pt x="7844633" y="1240505"/>
                      <a:pt x="7844633" y="1240505"/>
                      <a:pt x="7844633" y="1439262"/>
                    </a:cubicBezTo>
                    <a:cubicBezTo>
                      <a:pt x="7844633" y="1439262"/>
                      <a:pt x="7844633" y="1439262"/>
                      <a:pt x="7847975" y="1439262"/>
                    </a:cubicBezTo>
                    <a:lnTo>
                      <a:pt x="7871381" y="1439262"/>
                    </a:lnTo>
                    <a:cubicBezTo>
                      <a:pt x="7871381" y="1439262"/>
                      <a:pt x="7871381" y="1439262"/>
                      <a:pt x="7871381" y="1310244"/>
                    </a:cubicBezTo>
                    <a:cubicBezTo>
                      <a:pt x="7871381" y="1310244"/>
                      <a:pt x="7871381" y="1310244"/>
                      <a:pt x="7872635" y="1309373"/>
                    </a:cubicBezTo>
                    <a:lnTo>
                      <a:pt x="7881411" y="1303271"/>
                    </a:lnTo>
                    <a:cubicBezTo>
                      <a:pt x="7888099" y="1303271"/>
                      <a:pt x="7888099" y="1303271"/>
                      <a:pt x="7888099" y="1305014"/>
                    </a:cubicBezTo>
                    <a:lnTo>
                      <a:pt x="7888099" y="1317219"/>
                    </a:lnTo>
                    <a:cubicBezTo>
                      <a:pt x="7888099" y="1317219"/>
                      <a:pt x="7888099" y="1317219"/>
                      <a:pt x="7891441" y="1315475"/>
                    </a:cubicBezTo>
                    <a:lnTo>
                      <a:pt x="7914847" y="1303271"/>
                    </a:lnTo>
                    <a:cubicBezTo>
                      <a:pt x="7914847" y="1303271"/>
                      <a:pt x="7914847" y="1303271"/>
                      <a:pt x="7917773" y="1303271"/>
                    </a:cubicBezTo>
                    <a:lnTo>
                      <a:pt x="7938251" y="1303271"/>
                    </a:lnTo>
                    <a:cubicBezTo>
                      <a:pt x="7938251" y="1303271"/>
                      <a:pt x="7938251" y="1303271"/>
                      <a:pt x="7938251" y="1540385"/>
                    </a:cubicBezTo>
                    <a:cubicBezTo>
                      <a:pt x="7938251" y="1540385"/>
                      <a:pt x="7938251" y="1540385"/>
                      <a:pt x="7985061" y="1547360"/>
                    </a:cubicBezTo>
                    <a:cubicBezTo>
                      <a:pt x="7985061" y="1543872"/>
                      <a:pt x="7985061" y="1540385"/>
                      <a:pt x="7985061" y="1536899"/>
                    </a:cubicBezTo>
                    <a:cubicBezTo>
                      <a:pt x="8001779" y="1536899"/>
                      <a:pt x="8018495" y="1536899"/>
                      <a:pt x="8035213" y="1536899"/>
                    </a:cubicBezTo>
                    <a:cubicBezTo>
                      <a:pt x="8035213" y="1519463"/>
                      <a:pt x="8035213" y="1505516"/>
                      <a:pt x="8035213" y="1491567"/>
                    </a:cubicBezTo>
                    <a:lnTo>
                      <a:pt x="8048587" y="1491567"/>
                    </a:lnTo>
                    <a:cubicBezTo>
                      <a:pt x="8048587" y="1470645"/>
                      <a:pt x="8048587" y="1453211"/>
                      <a:pt x="8048587" y="1432289"/>
                    </a:cubicBezTo>
                    <a:cubicBezTo>
                      <a:pt x="8051931" y="1432289"/>
                      <a:pt x="8055275" y="1432289"/>
                      <a:pt x="8058619" y="1432289"/>
                    </a:cubicBezTo>
                    <a:cubicBezTo>
                      <a:pt x="8058619" y="1411367"/>
                      <a:pt x="8058619" y="1393932"/>
                      <a:pt x="8058619" y="1373010"/>
                    </a:cubicBezTo>
                    <a:cubicBezTo>
                      <a:pt x="8065305" y="1373010"/>
                      <a:pt x="8071991" y="1373010"/>
                      <a:pt x="8082023" y="1373010"/>
                    </a:cubicBezTo>
                    <a:cubicBezTo>
                      <a:pt x="8105427" y="1366037"/>
                      <a:pt x="8132175" y="1352088"/>
                      <a:pt x="8155579" y="1341627"/>
                    </a:cubicBezTo>
                    <a:cubicBezTo>
                      <a:pt x="8158923" y="1331166"/>
                      <a:pt x="8158923" y="1320705"/>
                      <a:pt x="8158923" y="1310244"/>
                    </a:cubicBezTo>
                    <a:cubicBezTo>
                      <a:pt x="8162267" y="1320705"/>
                      <a:pt x="8162267" y="1331166"/>
                      <a:pt x="8165611" y="1341627"/>
                    </a:cubicBezTo>
                    <a:cubicBezTo>
                      <a:pt x="8192359" y="1355576"/>
                      <a:pt x="8215763" y="1369523"/>
                      <a:pt x="8242511" y="1383471"/>
                    </a:cubicBezTo>
                    <a:cubicBezTo>
                      <a:pt x="8242511" y="1379993"/>
                      <a:pt x="8242511" y="1376516"/>
                      <a:pt x="8242511" y="1376498"/>
                    </a:cubicBezTo>
                    <a:cubicBezTo>
                      <a:pt x="8249197" y="1376498"/>
                      <a:pt x="8255887" y="1376498"/>
                      <a:pt x="8262573" y="1376498"/>
                    </a:cubicBezTo>
                    <a:cubicBezTo>
                      <a:pt x="8262573" y="1393932"/>
                      <a:pt x="8262573" y="1414854"/>
                      <a:pt x="8262573" y="1432289"/>
                    </a:cubicBezTo>
                    <a:cubicBezTo>
                      <a:pt x="8265917" y="1432289"/>
                      <a:pt x="8269259" y="1432289"/>
                      <a:pt x="8272603" y="1432289"/>
                    </a:cubicBezTo>
                    <a:cubicBezTo>
                      <a:pt x="8272603" y="1453211"/>
                      <a:pt x="8272603" y="1474133"/>
                      <a:pt x="8272603" y="1498541"/>
                    </a:cubicBezTo>
                    <a:cubicBezTo>
                      <a:pt x="8275947" y="1498541"/>
                      <a:pt x="8279291" y="1498541"/>
                      <a:pt x="8282635" y="1498541"/>
                    </a:cubicBezTo>
                    <a:cubicBezTo>
                      <a:pt x="8282635" y="1509002"/>
                      <a:pt x="8282635" y="1519463"/>
                      <a:pt x="8282635" y="1529924"/>
                    </a:cubicBezTo>
                    <a:cubicBezTo>
                      <a:pt x="8289321" y="1529924"/>
                      <a:pt x="8296007" y="1529924"/>
                      <a:pt x="8302695" y="1529924"/>
                    </a:cubicBezTo>
                    <a:cubicBezTo>
                      <a:pt x="8302695" y="1547360"/>
                      <a:pt x="8302695" y="1561307"/>
                      <a:pt x="8302695" y="1578741"/>
                    </a:cubicBezTo>
                    <a:cubicBezTo>
                      <a:pt x="8346161" y="1575255"/>
                      <a:pt x="8386283" y="1571768"/>
                      <a:pt x="8429747" y="1568280"/>
                    </a:cubicBezTo>
                    <a:cubicBezTo>
                      <a:pt x="8429747" y="1550846"/>
                      <a:pt x="8429747" y="1536899"/>
                      <a:pt x="8429747" y="1519463"/>
                    </a:cubicBezTo>
                    <a:cubicBezTo>
                      <a:pt x="8453153" y="1519463"/>
                      <a:pt x="8476557" y="1519463"/>
                      <a:pt x="8496619" y="1519463"/>
                    </a:cubicBezTo>
                    <a:cubicBezTo>
                      <a:pt x="8496619" y="1509002"/>
                      <a:pt x="8496619" y="1502028"/>
                      <a:pt x="8496619" y="1491567"/>
                    </a:cubicBezTo>
                    <a:cubicBezTo>
                      <a:pt x="8543429" y="1491567"/>
                      <a:pt x="8590237" y="1491567"/>
                      <a:pt x="8637047" y="1491567"/>
                    </a:cubicBezTo>
                    <a:cubicBezTo>
                      <a:pt x="8637047" y="1498541"/>
                      <a:pt x="8637047" y="1502028"/>
                      <a:pt x="8637047" y="1509002"/>
                    </a:cubicBezTo>
                    <a:cubicBezTo>
                      <a:pt x="8667139" y="1509002"/>
                      <a:pt x="8697229" y="1509002"/>
                      <a:pt x="8727321" y="1509002"/>
                    </a:cubicBezTo>
                    <a:cubicBezTo>
                      <a:pt x="8727321" y="1512489"/>
                      <a:pt x="8727321" y="1515977"/>
                      <a:pt x="8727321" y="1519463"/>
                    </a:cubicBezTo>
                    <a:cubicBezTo>
                      <a:pt x="8734007" y="1519463"/>
                      <a:pt x="8744039" y="1519463"/>
                      <a:pt x="8754069" y="1519463"/>
                    </a:cubicBezTo>
                    <a:cubicBezTo>
                      <a:pt x="8754069" y="1522950"/>
                      <a:pt x="8754069" y="1526438"/>
                      <a:pt x="8754069" y="1529924"/>
                    </a:cubicBezTo>
                    <a:cubicBezTo>
                      <a:pt x="8760755" y="1529924"/>
                      <a:pt x="8770787" y="1529924"/>
                      <a:pt x="8777473" y="1529924"/>
                    </a:cubicBezTo>
                    <a:cubicBezTo>
                      <a:pt x="8777473" y="1519920"/>
                      <a:pt x="8777473" y="1509917"/>
                      <a:pt x="8777473" y="1499913"/>
                    </a:cubicBezTo>
                    <a:lnTo>
                      <a:pt x="8882887" y="1682495"/>
                    </a:lnTo>
                    <a:lnTo>
                      <a:pt x="0" y="1682495"/>
                    </a:lnTo>
                    <a:lnTo>
                      <a:pt x="63077" y="1573241"/>
                    </a:lnTo>
                    <a:cubicBezTo>
                      <a:pt x="82889" y="1571585"/>
                      <a:pt x="102742" y="1569932"/>
                      <a:pt x="123345" y="1568279"/>
                    </a:cubicBezTo>
                    <a:cubicBezTo>
                      <a:pt x="123345" y="1550844"/>
                      <a:pt x="123345" y="1536897"/>
                      <a:pt x="123345" y="1519461"/>
                    </a:cubicBezTo>
                    <a:cubicBezTo>
                      <a:pt x="146749" y="1519461"/>
                      <a:pt x="170153" y="1519461"/>
                      <a:pt x="190215" y="1519461"/>
                    </a:cubicBezTo>
                    <a:cubicBezTo>
                      <a:pt x="190215" y="1509000"/>
                      <a:pt x="190215" y="1502027"/>
                      <a:pt x="190215" y="1491566"/>
                    </a:cubicBezTo>
                    <a:cubicBezTo>
                      <a:pt x="237025" y="1491566"/>
                      <a:pt x="283834" y="1491566"/>
                      <a:pt x="330643" y="1491566"/>
                    </a:cubicBezTo>
                    <a:cubicBezTo>
                      <a:pt x="330643" y="1498539"/>
                      <a:pt x="330643" y="1502027"/>
                      <a:pt x="330643" y="1509000"/>
                    </a:cubicBezTo>
                    <a:cubicBezTo>
                      <a:pt x="360735" y="1509000"/>
                      <a:pt x="390826" y="1509000"/>
                      <a:pt x="420917" y="1509000"/>
                    </a:cubicBezTo>
                    <a:cubicBezTo>
                      <a:pt x="420917" y="1512488"/>
                      <a:pt x="420917" y="1515975"/>
                      <a:pt x="420917" y="1519461"/>
                    </a:cubicBezTo>
                    <a:cubicBezTo>
                      <a:pt x="427605" y="1519461"/>
                      <a:pt x="437635" y="1519461"/>
                      <a:pt x="447665" y="1519461"/>
                    </a:cubicBezTo>
                    <a:cubicBezTo>
                      <a:pt x="447665" y="1522949"/>
                      <a:pt x="447665" y="1526436"/>
                      <a:pt x="447665" y="1529922"/>
                    </a:cubicBezTo>
                    <a:cubicBezTo>
                      <a:pt x="454353" y="1529922"/>
                      <a:pt x="464383" y="1529922"/>
                      <a:pt x="471070" y="1529922"/>
                    </a:cubicBezTo>
                    <a:cubicBezTo>
                      <a:pt x="471070" y="1477619"/>
                      <a:pt x="471070" y="1425314"/>
                      <a:pt x="471070" y="1373009"/>
                    </a:cubicBezTo>
                    <a:cubicBezTo>
                      <a:pt x="494475" y="1366035"/>
                      <a:pt x="517881" y="1359062"/>
                      <a:pt x="541285" y="1352087"/>
                    </a:cubicBezTo>
                    <a:cubicBezTo>
                      <a:pt x="584751" y="1352087"/>
                      <a:pt x="628216" y="1352087"/>
                      <a:pt x="671681" y="1352087"/>
                    </a:cubicBezTo>
                    <a:cubicBezTo>
                      <a:pt x="671681" y="1268400"/>
                      <a:pt x="671681" y="1184712"/>
                      <a:pt x="671681" y="1101026"/>
                    </a:cubicBezTo>
                    <a:cubicBezTo>
                      <a:pt x="681712" y="1094051"/>
                      <a:pt x="695086" y="1090565"/>
                      <a:pt x="708460" y="1083590"/>
                    </a:cubicBezTo>
                    <a:cubicBezTo>
                      <a:pt x="761956" y="1076616"/>
                      <a:pt x="815453" y="1066155"/>
                      <a:pt x="868949" y="1055694"/>
                    </a:cubicBezTo>
                    <a:cubicBezTo>
                      <a:pt x="889011" y="1062668"/>
                      <a:pt x="905728" y="1069643"/>
                      <a:pt x="925789" y="1073129"/>
                    </a:cubicBezTo>
                    <a:cubicBezTo>
                      <a:pt x="929133" y="1076616"/>
                      <a:pt x="932476" y="1080104"/>
                      <a:pt x="935819" y="1083590"/>
                    </a:cubicBezTo>
                    <a:cubicBezTo>
                      <a:pt x="935819" y="1240503"/>
                      <a:pt x="935819" y="1397418"/>
                      <a:pt x="935819" y="1550844"/>
                    </a:cubicBezTo>
                    <a:cubicBezTo>
                      <a:pt x="942507" y="1550844"/>
                      <a:pt x="949193" y="1550844"/>
                      <a:pt x="959224" y="1550844"/>
                    </a:cubicBezTo>
                    <a:cubicBezTo>
                      <a:pt x="959224" y="1488080"/>
                      <a:pt x="959224" y="1425314"/>
                      <a:pt x="959224" y="1362548"/>
                    </a:cubicBezTo>
                    <a:cubicBezTo>
                      <a:pt x="965911" y="1362548"/>
                      <a:pt x="972598" y="1362548"/>
                      <a:pt x="979285" y="1362548"/>
                    </a:cubicBezTo>
                    <a:cubicBezTo>
                      <a:pt x="979285" y="1355574"/>
                      <a:pt x="979285" y="1352087"/>
                      <a:pt x="979285" y="1345113"/>
                    </a:cubicBezTo>
                    <a:cubicBezTo>
                      <a:pt x="985972" y="1341626"/>
                      <a:pt x="992659" y="1338140"/>
                      <a:pt x="999346" y="1334652"/>
                    </a:cubicBezTo>
                    <a:lnTo>
                      <a:pt x="1016063" y="1334652"/>
                    </a:lnTo>
                    <a:cubicBezTo>
                      <a:pt x="1016063" y="1327679"/>
                      <a:pt x="1016063" y="1324191"/>
                      <a:pt x="1016063" y="1317218"/>
                    </a:cubicBezTo>
                    <a:cubicBezTo>
                      <a:pt x="1019407" y="1313730"/>
                      <a:pt x="1026094" y="1310243"/>
                      <a:pt x="1029437" y="1306757"/>
                    </a:cubicBezTo>
                    <a:cubicBezTo>
                      <a:pt x="1039469" y="1306757"/>
                      <a:pt x="1052843" y="1306757"/>
                      <a:pt x="1062874" y="1306757"/>
                    </a:cubicBezTo>
                    <a:cubicBezTo>
                      <a:pt x="1062874" y="1324191"/>
                      <a:pt x="1062874" y="1345113"/>
                      <a:pt x="1062874" y="1362548"/>
                    </a:cubicBezTo>
                    <a:cubicBezTo>
                      <a:pt x="1086279" y="1362548"/>
                      <a:pt x="1109683" y="1362548"/>
                      <a:pt x="1133087" y="1362548"/>
                    </a:cubicBezTo>
                    <a:cubicBezTo>
                      <a:pt x="1133087" y="1428801"/>
                      <a:pt x="1133087" y="1491566"/>
                      <a:pt x="1133087" y="1557819"/>
                    </a:cubicBezTo>
                    <a:cubicBezTo>
                      <a:pt x="1143118" y="1557819"/>
                      <a:pt x="1153149" y="1557819"/>
                      <a:pt x="1159835" y="1557819"/>
                    </a:cubicBezTo>
                    <a:cubicBezTo>
                      <a:pt x="1169866" y="1554332"/>
                      <a:pt x="1176553" y="1550844"/>
                      <a:pt x="1186583" y="1547358"/>
                    </a:cubicBezTo>
                    <a:cubicBezTo>
                      <a:pt x="1186583" y="1540383"/>
                      <a:pt x="1186583" y="1536897"/>
                      <a:pt x="1186583" y="1533410"/>
                    </a:cubicBezTo>
                    <a:cubicBezTo>
                      <a:pt x="1183240" y="1533410"/>
                      <a:pt x="1179897" y="1529922"/>
                      <a:pt x="1176553" y="1529922"/>
                    </a:cubicBezTo>
                    <a:cubicBezTo>
                      <a:pt x="1176553" y="1526436"/>
                      <a:pt x="1176553" y="1522949"/>
                      <a:pt x="1176553" y="1519461"/>
                    </a:cubicBezTo>
                    <a:cubicBezTo>
                      <a:pt x="1179897" y="1515975"/>
                      <a:pt x="1183240" y="1515975"/>
                      <a:pt x="1186583" y="1512488"/>
                    </a:cubicBezTo>
                    <a:cubicBezTo>
                      <a:pt x="1186583" y="1488080"/>
                      <a:pt x="1186583" y="1460183"/>
                      <a:pt x="1186583" y="1435775"/>
                    </a:cubicBezTo>
                    <a:cubicBezTo>
                      <a:pt x="1183240" y="1435775"/>
                      <a:pt x="1179897" y="1432287"/>
                      <a:pt x="1176553" y="1432287"/>
                    </a:cubicBezTo>
                    <a:cubicBezTo>
                      <a:pt x="1176553" y="1428801"/>
                      <a:pt x="1176553" y="1425314"/>
                      <a:pt x="1176553" y="1421826"/>
                    </a:cubicBezTo>
                    <a:cubicBezTo>
                      <a:pt x="1179897" y="1418340"/>
                      <a:pt x="1183240" y="1418340"/>
                      <a:pt x="1186583" y="1414853"/>
                    </a:cubicBezTo>
                    <a:lnTo>
                      <a:pt x="1193271" y="1407879"/>
                    </a:lnTo>
                    <a:lnTo>
                      <a:pt x="1193271" y="1393931"/>
                    </a:lnTo>
                    <a:cubicBezTo>
                      <a:pt x="1189927" y="1393931"/>
                      <a:pt x="1189927" y="1393931"/>
                      <a:pt x="1186583" y="1393931"/>
                    </a:cubicBezTo>
                    <a:cubicBezTo>
                      <a:pt x="1186583" y="1390443"/>
                      <a:pt x="1186583" y="1386957"/>
                      <a:pt x="1186583" y="1383470"/>
                    </a:cubicBezTo>
                    <a:cubicBezTo>
                      <a:pt x="1189927" y="1383470"/>
                      <a:pt x="1193271" y="1379982"/>
                      <a:pt x="1196614" y="1376496"/>
                    </a:cubicBezTo>
                    <a:cubicBezTo>
                      <a:pt x="1199957" y="1334652"/>
                      <a:pt x="1209988" y="1299783"/>
                      <a:pt x="1250110" y="1278861"/>
                    </a:cubicBezTo>
                    <a:cubicBezTo>
                      <a:pt x="1246767" y="1278861"/>
                      <a:pt x="1246767" y="1275374"/>
                      <a:pt x="1243423" y="1275374"/>
                    </a:cubicBezTo>
                    <a:cubicBezTo>
                      <a:pt x="1243423" y="1271886"/>
                      <a:pt x="1243423" y="1268400"/>
                      <a:pt x="1243423" y="1264913"/>
                    </a:cubicBezTo>
                    <a:cubicBezTo>
                      <a:pt x="1246767" y="1264913"/>
                      <a:pt x="1250110" y="1261425"/>
                      <a:pt x="1253453" y="1261425"/>
                    </a:cubicBezTo>
                    <a:cubicBezTo>
                      <a:pt x="1253453" y="1254452"/>
                      <a:pt x="1253453" y="1250964"/>
                      <a:pt x="1253453" y="1247478"/>
                    </a:cubicBezTo>
                    <a:cubicBezTo>
                      <a:pt x="1256797" y="1247478"/>
                      <a:pt x="1256797" y="1247478"/>
                      <a:pt x="1260141" y="1247478"/>
                    </a:cubicBezTo>
                    <a:cubicBezTo>
                      <a:pt x="1260141" y="1237017"/>
                      <a:pt x="1260141" y="1226556"/>
                      <a:pt x="1260141" y="1216095"/>
                    </a:cubicBezTo>
                    <a:cubicBezTo>
                      <a:pt x="1256797" y="1216095"/>
                      <a:pt x="1256797" y="1216095"/>
                      <a:pt x="1253453" y="1216095"/>
                    </a:cubicBezTo>
                    <a:cubicBezTo>
                      <a:pt x="1253453" y="1212608"/>
                      <a:pt x="1253453" y="1212608"/>
                      <a:pt x="1253453" y="1209122"/>
                    </a:cubicBezTo>
                    <a:lnTo>
                      <a:pt x="1260141" y="1205634"/>
                    </a:lnTo>
                    <a:cubicBezTo>
                      <a:pt x="1266827" y="1198661"/>
                      <a:pt x="1270171" y="1191686"/>
                      <a:pt x="1276858" y="1181225"/>
                    </a:cubicBezTo>
                    <a:cubicBezTo>
                      <a:pt x="1280201" y="1174251"/>
                      <a:pt x="1280201" y="1170765"/>
                      <a:pt x="1280201" y="1167278"/>
                    </a:cubicBezTo>
                    <a:cubicBezTo>
                      <a:pt x="1273515" y="1156817"/>
                      <a:pt x="1273515" y="1139382"/>
                      <a:pt x="1280201" y="1128921"/>
                    </a:cubicBezTo>
                    <a:cubicBezTo>
                      <a:pt x="1280203" y="1128917"/>
                      <a:pt x="1280225" y="1128848"/>
                      <a:pt x="1280620" y="1127613"/>
                    </a:cubicBezTo>
                    <a:lnTo>
                      <a:pt x="1283545" y="1118460"/>
                    </a:lnTo>
                    <a:cubicBezTo>
                      <a:pt x="1283547" y="1118465"/>
                      <a:pt x="1283569" y="1118534"/>
                      <a:pt x="1283963" y="1119768"/>
                    </a:cubicBezTo>
                    <a:lnTo>
                      <a:pt x="1286889" y="1128921"/>
                    </a:lnTo>
                    <a:cubicBezTo>
                      <a:pt x="1293575" y="1139382"/>
                      <a:pt x="1296919" y="1156817"/>
                      <a:pt x="1290232" y="1167278"/>
                    </a:cubicBezTo>
                    <a:cubicBezTo>
                      <a:pt x="1290232" y="1170765"/>
                      <a:pt x="1290232" y="1174251"/>
                      <a:pt x="1290232" y="1177739"/>
                    </a:cubicBezTo>
                    <a:cubicBezTo>
                      <a:pt x="1296919" y="1188200"/>
                      <a:pt x="1303606" y="1198661"/>
                      <a:pt x="1306951" y="1205634"/>
                    </a:cubicBezTo>
                    <a:cubicBezTo>
                      <a:pt x="1310295" y="1205634"/>
                      <a:pt x="1310295" y="1209122"/>
                      <a:pt x="1313638" y="1209122"/>
                    </a:cubicBezTo>
                    <a:cubicBezTo>
                      <a:pt x="1313638" y="1212608"/>
                      <a:pt x="1313638" y="1212608"/>
                      <a:pt x="1313638" y="1216095"/>
                    </a:cubicBezTo>
                    <a:cubicBezTo>
                      <a:pt x="1310295" y="1226556"/>
                      <a:pt x="1310295" y="1237017"/>
                      <a:pt x="1310295" y="1247478"/>
                    </a:cubicBezTo>
                    <a:cubicBezTo>
                      <a:pt x="1316981" y="1250964"/>
                      <a:pt x="1316981" y="1254452"/>
                      <a:pt x="1316981" y="1261425"/>
                    </a:cubicBezTo>
                    <a:lnTo>
                      <a:pt x="1323669" y="1264913"/>
                    </a:lnTo>
                    <a:cubicBezTo>
                      <a:pt x="1323669" y="1268400"/>
                      <a:pt x="1323669" y="1271886"/>
                      <a:pt x="1323669" y="1275374"/>
                    </a:cubicBezTo>
                    <a:cubicBezTo>
                      <a:pt x="1320325" y="1278861"/>
                      <a:pt x="1320325" y="1278861"/>
                      <a:pt x="1316981" y="1278861"/>
                    </a:cubicBezTo>
                    <a:cubicBezTo>
                      <a:pt x="1337042" y="1289322"/>
                      <a:pt x="1348745" y="1303270"/>
                      <a:pt x="1356268" y="1319833"/>
                    </a:cubicBezTo>
                    <a:lnTo>
                      <a:pt x="1369603" y="1373009"/>
                    </a:lnTo>
                    <a:lnTo>
                      <a:pt x="1417287" y="1373009"/>
                    </a:lnTo>
                    <a:lnTo>
                      <a:pt x="1417287" y="1329494"/>
                    </a:lnTo>
                    <a:lnTo>
                      <a:pt x="1409211" y="1329494"/>
                    </a:lnTo>
                    <a:cubicBezTo>
                      <a:pt x="1409211" y="1329459"/>
                      <a:pt x="1409211" y="1326621"/>
                      <a:pt x="1409211" y="1086294"/>
                    </a:cubicBezTo>
                    <a:cubicBezTo>
                      <a:pt x="1409228" y="1086294"/>
                      <a:pt x="1409934" y="1086294"/>
                      <a:pt x="1439612" y="1086294"/>
                    </a:cubicBezTo>
                    <a:cubicBezTo>
                      <a:pt x="1439618" y="1086285"/>
                      <a:pt x="1439673" y="1086162"/>
                      <a:pt x="1440372" y="1084673"/>
                    </a:cubicBezTo>
                    <a:lnTo>
                      <a:pt x="1445691" y="1073324"/>
                    </a:lnTo>
                    <a:cubicBezTo>
                      <a:pt x="1445705" y="1073325"/>
                      <a:pt x="1445874" y="1073352"/>
                      <a:pt x="1448352" y="1073729"/>
                    </a:cubicBezTo>
                    <a:lnTo>
                      <a:pt x="1466972" y="1076565"/>
                    </a:lnTo>
                    <a:cubicBezTo>
                      <a:pt x="1466976" y="1076580"/>
                      <a:pt x="1467033" y="1076732"/>
                      <a:pt x="1467732" y="1078593"/>
                    </a:cubicBezTo>
                    <a:lnTo>
                      <a:pt x="1473051" y="1092779"/>
                    </a:lnTo>
                    <a:cubicBezTo>
                      <a:pt x="1473072" y="1092780"/>
                      <a:pt x="1473966" y="1092855"/>
                      <a:pt x="1512572" y="1096022"/>
                    </a:cubicBezTo>
                    <a:cubicBezTo>
                      <a:pt x="1512572" y="1095992"/>
                      <a:pt x="1512572" y="1093697"/>
                      <a:pt x="1512572" y="911190"/>
                    </a:cubicBezTo>
                    <a:cubicBezTo>
                      <a:pt x="1512585" y="911190"/>
                      <a:pt x="1512764" y="911190"/>
                      <a:pt x="1515612" y="911190"/>
                    </a:cubicBezTo>
                    <a:lnTo>
                      <a:pt x="1536893" y="911190"/>
                    </a:lnTo>
                    <a:cubicBezTo>
                      <a:pt x="1536893" y="911157"/>
                      <a:pt x="1536893" y="908586"/>
                      <a:pt x="1536893" y="706902"/>
                    </a:cubicBezTo>
                    <a:cubicBezTo>
                      <a:pt x="1536905" y="706902"/>
                      <a:pt x="1537067" y="706902"/>
                      <a:pt x="1539552" y="706902"/>
                    </a:cubicBezTo>
                    <a:lnTo>
                      <a:pt x="1558173" y="706902"/>
                    </a:lnTo>
                    <a:cubicBezTo>
                      <a:pt x="1558173" y="706877"/>
                      <a:pt x="1558173" y="704768"/>
                      <a:pt x="1558173" y="535041"/>
                    </a:cubicBezTo>
                    <a:cubicBezTo>
                      <a:pt x="1564253" y="531798"/>
                      <a:pt x="1564253" y="531798"/>
                      <a:pt x="1564253" y="492885"/>
                    </a:cubicBezTo>
                    <a:cubicBezTo>
                      <a:pt x="1564263" y="492885"/>
                      <a:pt x="1564443" y="492885"/>
                      <a:pt x="1567293" y="492885"/>
                    </a:cubicBezTo>
                    <a:lnTo>
                      <a:pt x="1588574" y="492885"/>
                    </a:lnTo>
                    <a:cubicBezTo>
                      <a:pt x="1588590" y="492851"/>
                      <a:pt x="1589499" y="490800"/>
                      <a:pt x="1643294" y="369665"/>
                    </a:cubicBezTo>
                    <a:cubicBezTo>
                      <a:pt x="1643294" y="369644"/>
                      <a:pt x="1643345" y="366717"/>
                      <a:pt x="16493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700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DF4A9CB5-61DF-46F8-AFB5-DF535285C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9023" y="5325691"/>
                <a:ext cx="3651746" cy="581593"/>
              </a:xfrm>
              <a:custGeom>
                <a:avLst/>
                <a:gdLst>
                  <a:gd name="connsiteX0" fmla="*/ 5307865 w 12192148"/>
                  <a:gd name="connsiteY0" fmla="*/ 0 h 1941773"/>
                  <a:gd name="connsiteX1" fmla="*/ 5817217 w 12192148"/>
                  <a:gd name="connsiteY1" fmla="*/ 0 h 1941773"/>
                  <a:gd name="connsiteX2" fmla="*/ 5817217 w 12192148"/>
                  <a:gd name="connsiteY2" fmla="*/ 697113 h 1941773"/>
                  <a:gd name="connsiteX3" fmla="*/ 6190042 w 12192148"/>
                  <a:gd name="connsiteY3" fmla="*/ 697113 h 1941773"/>
                  <a:gd name="connsiteX4" fmla="*/ 6190042 w 12192148"/>
                  <a:gd name="connsiteY4" fmla="*/ 1325570 h 1941773"/>
                  <a:gd name="connsiteX5" fmla="*/ 6489353 w 12192148"/>
                  <a:gd name="connsiteY5" fmla="*/ 1325570 h 1941773"/>
                  <a:gd name="connsiteX6" fmla="*/ 6489353 w 12192148"/>
                  <a:gd name="connsiteY6" fmla="*/ 1114324 h 1941773"/>
                  <a:gd name="connsiteX7" fmla="*/ 6898935 w 12192148"/>
                  <a:gd name="connsiteY7" fmla="*/ 1114324 h 1941773"/>
                  <a:gd name="connsiteX8" fmla="*/ 6898935 w 12192148"/>
                  <a:gd name="connsiteY8" fmla="*/ 348556 h 1941773"/>
                  <a:gd name="connsiteX9" fmla="*/ 7219249 w 12192148"/>
                  <a:gd name="connsiteY9" fmla="*/ 348556 h 1941773"/>
                  <a:gd name="connsiteX10" fmla="*/ 7219249 w 12192148"/>
                  <a:gd name="connsiteY10" fmla="*/ 1093199 h 1941773"/>
                  <a:gd name="connsiteX11" fmla="*/ 7413539 w 12192148"/>
                  <a:gd name="connsiteY11" fmla="*/ 1093199 h 1941773"/>
                  <a:gd name="connsiteX12" fmla="*/ 7413539 w 12192148"/>
                  <a:gd name="connsiteY12" fmla="*/ 517553 h 1941773"/>
                  <a:gd name="connsiteX13" fmla="*/ 7875631 w 12192148"/>
                  <a:gd name="connsiteY13" fmla="*/ 517553 h 1941773"/>
                  <a:gd name="connsiteX14" fmla="*/ 7875631 w 12192148"/>
                  <a:gd name="connsiteY14" fmla="*/ 1103761 h 1941773"/>
                  <a:gd name="connsiteX15" fmla="*/ 8342975 w 12192148"/>
                  <a:gd name="connsiteY15" fmla="*/ 1103761 h 1941773"/>
                  <a:gd name="connsiteX16" fmla="*/ 8342975 w 12192148"/>
                  <a:gd name="connsiteY16" fmla="*/ 739362 h 1941773"/>
                  <a:gd name="connsiteX17" fmla="*/ 8852328 w 12192148"/>
                  <a:gd name="connsiteY17" fmla="*/ 739362 h 1941773"/>
                  <a:gd name="connsiteX18" fmla="*/ 8852328 w 12192148"/>
                  <a:gd name="connsiteY18" fmla="*/ 1093199 h 1941773"/>
                  <a:gd name="connsiteX19" fmla="*/ 9240906 w 12192148"/>
                  <a:gd name="connsiteY19" fmla="*/ 1093199 h 1941773"/>
                  <a:gd name="connsiteX20" fmla="*/ 9240906 w 12192148"/>
                  <a:gd name="connsiteY20" fmla="*/ 924202 h 1941773"/>
                  <a:gd name="connsiteX21" fmla="*/ 9503459 w 12192148"/>
                  <a:gd name="connsiteY21" fmla="*/ 929483 h 1941773"/>
                  <a:gd name="connsiteX22" fmla="*/ 9503459 w 12192148"/>
                  <a:gd name="connsiteY22" fmla="*/ 781611 h 1941773"/>
                  <a:gd name="connsiteX23" fmla="*/ 9771263 w 12192148"/>
                  <a:gd name="connsiteY23" fmla="*/ 781611 h 1941773"/>
                  <a:gd name="connsiteX24" fmla="*/ 9771263 w 12192148"/>
                  <a:gd name="connsiteY24" fmla="*/ 918921 h 1941773"/>
                  <a:gd name="connsiteX25" fmla="*/ 10028565 w 12192148"/>
                  <a:gd name="connsiteY25" fmla="*/ 918921 h 1941773"/>
                  <a:gd name="connsiteX26" fmla="*/ 10028565 w 12192148"/>
                  <a:gd name="connsiteY26" fmla="*/ 765768 h 1941773"/>
                  <a:gd name="connsiteX27" fmla="*/ 10280615 w 12192148"/>
                  <a:gd name="connsiteY27" fmla="*/ 771049 h 1941773"/>
                  <a:gd name="connsiteX28" fmla="*/ 10280615 w 12192148"/>
                  <a:gd name="connsiteY28" fmla="*/ 190122 h 1941773"/>
                  <a:gd name="connsiteX29" fmla="*/ 10789968 w 12192148"/>
                  <a:gd name="connsiteY29" fmla="*/ 190122 h 1941773"/>
                  <a:gd name="connsiteX30" fmla="*/ 10789968 w 12192148"/>
                  <a:gd name="connsiteY30" fmla="*/ 697113 h 1941773"/>
                  <a:gd name="connsiteX31" fmla="*/ 11168044 w 12192148"/>
                  <a:gd name="connsiteY31" fmla="*/ 697113 h 1941773"/>
                  <a:gd name="connsiteX32" fmla="*/ 11168044 w 12192148"/>
                  <a:gd name="connsiteY32" fmla="*/ 1621315 h 1941773"/>
                  <a:gd name="connsiteX33" fmla="*/ 11467354 w 12192148"/>
                  <a:gd name="connsiteY33" fmla="*/ 1621315 h 1941773"/>
                  <a:gd name="connsiteX34" fmla="*/ 11467354 w 12192148"/>
                  <a:gd name="connsiteY34" fmla="*/ 1114324 h 1941773"/>
                  <a:gd name="connsiteX35" fmla="*/ 11871686 w 12192148"/>
                  <a:gd name="connsiteY35" fmla="*/ 1114324 h 1941773"/>
                  <a:gd name="connsiteX36" fmla="*/ 11871686 w 12192148"/>
                  <a:gd name="connsiteY36" fmla="*/ 348556 h 1941773"/>
                  <a:gd name="connsiteX37" fmla="*/ 12192000 w 12192148"/>
                  <a:gd name="connsiteY37" fmla="*/ 348556 h 1941773"/>
                  <a:gd name="connsiteX38" fmla="*/ 12192000 w 12192148"/>
                  <a:gd name="connsiteY38" fmla="*/ 1754103 h 1941773"/>
                  <a:gd name="connsiteX39" fmla="*/ 12192000 w 12192148"/>
                  <a:gd name="connsiteY39" fmla="*/ 1896676 h 1941773"/>
                  <a:gd name="connsiteX40" fmla="*/ 12192148 w 12192148"/>
                  <a:gd name="connsiteY40" fmla="*/ 1896676 h 1941773"/>
                  <a:gd name="connsiteX41" fmla="*/ 12192148 w 12192148"/>
                  <a:gd name="connsiteY41" fmla="*/ 1941773 h 1941773"/>
                  <a:gd name="connsiteX42" fmla="*/ 0 w 12192148"/>
                  <a:gd name="connsiteY42" fmla="*/ 1941773 h 1941773"/>
                  <a:gd name="connsiteX43" fmla="*/ 0 w 12192148"/>
                  <a:gd name="connsiteY43" fmla="*/ 1896676 h 1941773"/>
                  <a:gd name="connsiteX44" fmla="*/ 0 w 12192148"/>
                  <a:gd name="connsiteY44" fmla="*/ 1573784 h 1941773"/>
                  <a:gd name="connsiteX45" fmla="*/ 112847 w 12192148"/>
                  <a:gd name="connsiteY45" fmla="*/ 1573784 h 1941773"/>
                  <a:gd name="connsiteX46" fmla="*/ 293106 w 12192148"/>
                  <a:gd name="connsiteY46" fmla="*/ 1573784 h 1941773"/>
                  <a:gd name="connsiteX47" fmla="*/ 293106 w 12192148"/>
                  <a:gd name="connsiteY47" fmla="*/ 411930 h 1941773"/>
                  <a:gd name="connsiteX48" fmla="*/ 655428 w 12192148"/>
                  <a:gd name="connsiteY48" fmla="*/ 411930 h 1941773"/>
                  <a:gd name="connsiteX49" fmla="*/ 655428 w 12192148"/>
                  <a:gd name="connsiteY49" fmla="*/ 1373100 h 1941773"/>
                  <a:gd name="connsiteX50" fmla="*/ 791956 w 12192148"/>
                  <a:gd name="connsiteY50" fmla="*/ 1188260 h 1941773"/>
                  <a:gd name="connsiteX51" fmla="*/ 954739 w 12192148"/>
                  <a:gd name="connsiteY51" fmla="*/ 1399506 h 1941773"/>
                  <a:gd name="connsiteX52" fmla="*/ 1101768 w 12192148"/>
                  <a:gd name="connsiteY52" fmla="*/ 1188260 h 1941773"/>
                  <a:gd name="connsiteX53" fmla="*/ 1264551 w 12192148"/>
                  <a:gd name="connsiteY53" fmla="*/ 1399506 h 1941773"/>
                  <a:gd name="connsiteX54" fmla="*/ 1411580 w 12192148"/>
                  <a:gd name="connsiteY54" fmla="*/ 1188260 h 1941773"/>
                  <a:gd name="connsiteX55" fmla="*/ 1574363 w 12192148"/>
                  <a:gd name="connsiteY55" fmla="*/ 1399506 h 1941773"/>
                  <a:gd name="connsiteX56" fmla="*/ 1574363 w 12192148"/>
                  <a:gd name="connsiteY56" fmla="*/ 1447036 h 1941773"/>
                  <a:gd name="connsiteX57" fmla="*/ 1721393 w 12192148"/>
                  <a:gd name="connsiteY57" fmla="*/ 1447036 h 1941773"/>
                  <a:gd name="connsiteX58" fmla="*/ 1721393 w 12192148"/>
                  <a:gd name="connsiteY58" fmla="*/ 1299164 h 1941773"/>
                  <a:gd name="connsiteX59" fmla="*/ 1537606 w 12192148"/>
                  <a:gd name="connsiteY59" fmla="*/ 1072074 h 1941773"/>
                  <a:gd name="connsiteX60" fmla="*/ 1721393 w 12192148"/>
                  <a:gd name="connsiteY60" fmla="*/ 844985 h 1941773"/>
                  <a:gd name="connsiteX61" fmla="*/ 1721393 w 12192148"/>
                  <a:gd name="connsiteY61" fmla="*/ 586208 h 1941773"/>
                  <a:gd name="connsiteX62" fmla="*/ 1815912 w 12192148"/>
                  <a:gd name="connsiteY62" fmla="*/ 586208 h 1941773"/>
                  <a:gd name="connsiteX63" fmla="*/ 1815912 w 12192148"/>
                  <a:gd name="connsiteY63" fmla="*/ 844985 h 1941773"/>
                  <a:gd name="connsiteX64" fmla="*/ 1999699 w 12192148"/>
                  <a:gd name="connsiteY64" fmla="*/ 1072074 h 1941773"/>
                  <a:gd name="connsiteX65" fmla="*/ 1815912 w 12192148"/>
                  <a:gd name="connsiteY65" fmla="*/ 1299164 h 1941773"/>
                  <a:gd name="connsiteX66" fmla="*/ 1815912 w 12192148"/>
                  <a:gd name="connsiteY66" fmla="*/ 1447036 h 1941773"/>
                  <a:gd name="connsiteX67" fmla="*/ 1941937 w 12192148"/>
                  <a:gd name="connsiteY67" fmla="*/ 1447036 h 1941773"/>
                  <a:gd name="connsiteX68" fmla="*/ 1941937 w 12192148"/>
                  <a:gd name="connsiteY68" fmla="*/ 1293883 h 1941773"/>
                  <a:gd name="connsiteX69" fmla="*/ 2099469 w 12192148"/>
                  <a:gd name="connsiteY69" fmla="*/ 1293883 h 1941773"/>
                  <a:gd name="connsiteX70" fmla="*/ 2099469 w 12192148"/>
                  <a:gd name="connsiteY70" fmla="*/ 1093199 h 1941773"/>
                  <a:gd name="connsiteX71" fmla="*/ 2440788 w 12192148"/>
                  <a:gd name="connsiteY71" fmla="*/ 1093199 h 1941773"/>
                  <a:gd name="connsiteX72" fmla="*/ 2440788 w 12192148"/>
                  <a:gd name="connsiteY72" fmla="*/ 517553 h 1941773"/>
                  <a:gd name="connsiteX73" fmla="*/ 2897630 w 12192148"/>
                  <a:gd name="connsiteY73" fmla="*/ 517553 h 1941773"/>
                  <a:gd name="connsiteX74" fmla="*/ 2897630 w 12192148"/>
                  <a:gd name="connsiteY74" fmla="*/ 1103761 h 1941773"/>
                  <a:gd name="connsiteX75" fmla="*/ 3364974 w 12192148"/>
                  <a:gd name="connsiteY75" fmla="*/ 1103761 h 1941773"/>
                  <a:gd name="connsiteX76" fmla="*/ 3364974 w 12192148"/>
                  <a:gd name="connsiteY76" fmla="*/ 739362 h 1941773"/>
                  <a:gd name="connsiteX77" fmla="*/ 3879577 w 12192148"/>
                  <a:gd name="connsiteY77" fmla="*/ 739362 h 1941773"/>
                  <a:gd name="connsiteX78" fmla="*/ 3879577 w 12192148"/>
                  <a:gd name="connsiteY78" fmla="*/ 1093199 h 1941773"/>
                  <a:gd name="connsiteX79" fmla="*/ 4268157 w 12192148"/>
                  <a:gd name="connsiteY79" fmla="*/ 1093199 h 1941773"/>
                  <a:gd name="connsiteX80" fmla="*/ 4268157 w 12192148"/>
                  <a:gd name="connsiteY80" fmla="*/ 924202 h 1941773"/>
                  <a:gd name="connsiteX81" fmla="*/ 4530710 w 12192148"/>
                  <a:gd name="connsiteY81" fmla="*/ 929483 h 1941773"/>
                  <a:gd name="connsiteX82" fmla="*/ 4530710 w 12192148"/>
                  <a:gd name="connsiteY82" fmla="*/ 781611 h 1941773"/>
                  <a:gd name="connsiteX83" fmla="*/ 4798513 w 12192148"/>
                  <a:gd name="connsiteY83" fmla="*/ 781611 h 1941773"/>
                  <a:gd name="connsiteX84" fmla="*/ 4798513 w 12192148"/>
                  <a:gd name="connsiteY84" fmla="*/ 918921 h 1941773"/>
                  <a:gd name="connsiteX85" fmla="*/ 5055815 w 12192148"/>
                  <a:gd name="connsiteY85" fmla="*/ 918921 h 1941773"/>
                  <a:gd name="connsiteX86" fmla="*/ 5055815 w 12192148"/>
                  <a:gd name="connsiteY86" fmla="*/ 765768 h 1941773"/>
                  <a:gd name="connsiteX87" fmla="*/ 5307865 w 12192148"/>
                  <a:gd name="connsiteY87" fmla="*/ 771049 h 1941773"/>
                  <a:gd name="connsiteX88" fmla="*/ 5307865 w 12192148"/>
                  <a:gd name="connsiteY88" fmla="*/ 0 h 1941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12192148" h="1941773">
                    <a:moveTo>
                      <a:pt x="5307865" y="0"/>
                    </a:moveTo>
                    <a:cubicBezTo>
                      <a:pt x="5307865" y="0"/>
                      <a:pt x="5307865" y="0"/>
                      <a:pt x="5817217" y="0"/>
                    </a:cubicBezTo>
                    <a:cubicBezTo>
                      <a:pt x="5817217" y="0"/>
                      <a:pt x="5817217" y="0"/>
                      <a:pt x="5817217" y="697113"/>
                    </a:cubicBezTo>
                    <a:cubicBezTo>
                      <a:pt x="5817217" y="697113"/>
                      <a:pt x="5817217" y="697113"/>
                      <a:pt x="6190042" y="697113"/>
                    </a:cubicBezTo>
                    <a:cubicBezTo>
                      <a:pt x="6190042" y="697113"/>
                      <a:pt x="6190042" y="697113"/>
                      <a:pt x="6190042" y="1325570"/>
                    </a:cubicBezTo>
                    <a:cubicBezTo>
                      <a:pt x="6190042" y="1325570"/>
                      <a:pt x="6190042" y="1325570"/>
                      <a:pt x="6489353" y="1325570"/>
                    </a:cubicBezTo>
                    <a:cubicBezTo>
                      <a:pt x="6489353" y="1325570"/>
                      <a:pt x="6489353" y="1325570"/>
                      <a:pt x="6489353" y="1114324"/>
                    </a:cubicBezTo>
                    <a:cubicBezTo>
                      <a:pt x="6489353" y="1114324"/>
                      <a:pt x="6489353" y="1114324"/>
                      <a:pt x="6898935" y="1114324"/>
                    </a:cubicBezTo>
                    <a:cubicBezTo>
                      <a:pt x="6898935" y="1114324"/>
                      <a:pt x="6898935" y="1114324"/>
                      <a:pt x="6898935" y="348556"/>
                    </a:cubicBezTo>
                    <a:cubicBezTo>
                      <a:pt x="6898935" y="348556"/>
                      <a:pt x="6898935" y="348556"/>
                      <a:pt x="7219249" y="348556"/>
                    </a:cubicBezTo>
                    <a:cubicBezTo>
                      <a:pt x="7219249" y="348556"/>
                      <a:pt x="7219249" y="348556"/>
                      <a:pt x="7219249" y="1093199"/>
                    </a:cubicBezTo>
                    <a:cubicBezTo>
                      <a:pt x="7219249" y="1093199"/>
                      <a:pt x="7219249" y="1093199"/>
                      <a:pt x="7413539" y="1093199"/>
                    </a:cubicBezTo>
                    <a:cubicBezTo>
                      <a:pt x="7413539" y="1093199"/>
                      <a:pt x="7413539" y="1093199"/>
                      <a:pt x="7413539" y="517553"/>
                    </a:cubicBezTo>
                    <a:cubicBezTo>
                      <a:pt x="7413539" y="517553"/>
                      <a:pt x="7413539" y="517553"/>
                      <a:pt x="7875631" y="517553"/>
                    </a:cubicBezTo>
                    <a:cubicBezTo>
                      <a:pt x="7875631" y="517553"/>
                      <a:pt x="7875631" y="517553"/>
                      <a:pt x="7875631" y="1103761"/>
                    </a:cubicBezTo>
                    <a:cubicBezTo>
                      <a:pt x="7875631" y="1103761"/>
                      <a:pt x="7875631" y="1103761"/>
                      <a:pt x="8342975" y="1103761"/>
                    </a:cubicBezTo>
                    <a:cubicBezTo>
                      <a:pt x="8342975" y="1103761"/>
                      <a:pt x="8342975" y="1103761"/>
                      <a:pt x="8342975" y="739362"/>
                    </a:cubicBezTo>
                    <a:cubicBezTo>
                      <a:pt x="8342975" y="739362"/>
                      <a:pt x="8342975" y="739362"/>
                      <a:pt x="8852328" y="739362"/>
                    </a:cubicBezTo>
                    <a:cubicBezTo>
                      <a:pt x="8852328" y="739362"/>
                      <a:pt x="8852328" y="739362"/>
                      <a:pt x="8852328" y="1093199"/>
                    </a:cubicBezTo>
                    <a:cubicBezTo>
                      <a:pt x="8852328" y="1093199"/>
                      <a:pt x="8852328" y="1093199"/>
                      <a:pt x="9240906" y="1093199"/>
                    </a:cubicBezTo>
                    <a:cubicBezTo>
                      <a:pt x="9240906" y="1093199"/>
                      <a:pt x="9240906" y="1093199"/>
                      <a:pt x="9240906" y="924202"/>
                    </a:cubicBezTo>
                    <a:cubicBezTo>
                      <a:pt x="9240906" y="924202"/>
                      <a:pt x="9240906" y="924202"/>
                      <a:pt x="9503459" y="929483"/>
                    </a:cubicBezTo>
                    <a:cubicBezTo>
                      <a:pt x="9503459" y="929483"/>
                      <a:pt x="9503459" y="929483"/>
                      <a:pt x="9503459" y="781611"/>
                    </a:cubicBezTo>
                    <a:cubicBezTo>
                      <a:pt x="9503459" y="781611"/>
                      <a:pt x="9503459" y="781611"/>
                      <a:pt x="9771263" y="781611"/>
                    </a:cubicBezTo>
                    <a:cubicBezTo>
                      <a:pt x="9771263" y="781611"/>
                      <a:pt x="9771263" y="781611"/>
                      <a:pt x="9771263" y="918921"/>
                    </a:cubicBezTo>
                    <a:cubicBezTo>
                      <a:pt x="9771263" y="918921"/>
                      <a:pt x="9771263" y="918921"/>
                      <a:pt x="10028565" y="918921"/>
                    </a:cubicBezTo>
                    <a:cubicBezTo>
                      <a:pt x="10028565" y="918921"/>
                      <a:pt x="10028565" y="918921"/>
                      <a:pt x="10028565" y="765768"/>
                    </a:cubicBezTo>
                    <a:cubicBezTo>
                      <a:pt x="10028565" y="765768"/>
                      <a:pt x="10028565" y="765768"/>
                      <a:pt x="10280615" y="771049"/>
                    </a:cubicBezTo>
                    <a:cubicBezTo>
                      <a:pt x="10280615" y="771049"/>
                      <a:pt x="10280615" y="771049"/>
                      <a:pt x="10280615" y="190122"/>
                    </a:cubicBezTo>
                    <a:cubicBezTo>
                      <a:pt x="10280615" y="190122"/>
                      <a:pt x="10280615" y="190122"/>
                      <a:pt x="10789968" y="190122"/>
                    </a:cubicBezTo>
                    <a:cubicBezTo>
                      <a:pt x="10789968" y="190122"/>
                      <a:pt x="10789968" y="190122"/>
                      <a:pt x="10789968" y="697113"/>
                    </a:cubicBezTo>
                    <a:cubicBezTo>
                      <a:pt x="10789968" y="697113"/>
                      <a:pt x="10789968" y="697113"/>
                      <a:pt x="11168044" y="697113"/>
                    </a:cubicBezTo>
                    <a:cubicBezTo>
                      <a:pt x="11168044" y="697113"/>
                      <a:pt x="11168044" y="697113"/>
                      <a:pt x="11168044" y="1621315"/>
                    </a:cubicBezTo>
                    <a:cubicBezTo>
                      <a:pt x="11168044" y="1621315"/>
                      <a:pt x="11168044" y="1621315"/>
                      <a:pt x="11467354" y="1621315"/>
                    </a:cubicBezTo>
                    <a:cubicBezTo>
                      <a:pt x="11467354" y="1621315"/>
                      <a:pt x="11467354" y="1621315"/>
                      <a:pt x="11467354" y="1114324"/>
                    </a:cubicBezTo>
                    <a:cubicBezTo>
                      <a:pt x="11467354" y="1114324"/>
                      <a:pt x="11467354" y="1114324"/>
                      <a:pt x="11871686" y="1114324"/>
                    </a:cubicBezTo>
                    <a:cubicBezTo>
                      <a:pt x="11871686" y="1114324"/>
                      <a:pt x="11871686" y="1114324"/>
                      <a:pt x="11871686" y="348556"/>
                    </a:cubicBezTo>
                    <a:cubicBezTo>
                      <a:pt x="11871686" y="348556"/>
                      <a:pt x="11871686" y="348556"/>
                      <a:pt x="12192000" y="348556"/>
                    </a:cubicBezTo>
                    <a:cubicBezTo>
                      <a:pt x="12192000" y="348556"/>
                      <a:pt x="12192000" y="348556"/>
                      <a:pt x="12192000" y="1754103"/>
                    </a:cubicBezTo>
                    <a:lnTo>
                      <a:pt x="12192000" y="1896676"/>
                    </a:lnTo>
                    <a:lnTo>
                      <a:pt x="12192148" y="1896676"/>
                    </a:lnTo>
                    <a:lnTo>
                      <a:pt x="12192148" y="1941773"/>
                    </a:lnTo>
                    <a:lnTo>
                      <a:pt x="0" y="1941773"/>
                    </a:lnTo>
                    <a:lnTo>
                      <a:pt x="0" y="1896676"/>
                    </a:lnTo>
                    <a:lnTo>
                      <a:pt x="0" y="1573784"/>
                    </a:lnTo>
                    <a:lnTo>
                      <a:pt x="112847" y="1573784"/>
                    </a:lnTo>
                    <a:cubicBezTo>
                      <a:pt x="165111" y="1573784"/>
                      <a:pt x="224842" y="1573784"/>
                      <a:pt x="293106" y="1573784"/>
                    </a:cubicBezTo>
                    <a:cubicBezTo>
                      <a:pt x="293106" y="1573784"/>
                      <a:pt x="293106" y="1573784"/>
                      <a:pt x="293106" y="411930"/>
                    </a:cubicBezTo>
                    <a:cubicBezTo>
                      <a:pt x="293106" y="411930"/>
                      <a:pt x="293106" y="411930"/>
                      <a:pt x="655428" y="411930"/>
                    </a:cubicBezTo>
                    <a:cubicBezTo>
                      <a:pt x="655428" y="411930"/>
                      <a:pt x="655428" y="411930"/>
                      <a:pt x="655428" y="1373100"/>
                    </a:cubicBezTo>
                    <a:cubicBezTo>
                      <a:pt x="676433" y="1315008"/>
                      <a:pt x="734194" y="1188260"/>
                      <a:pt x="791956" y="1188260"/>
                    </a:cubicBezTo>
                    <a:cubicBezTo>
                      <a:pt x="875973" y="1188260"/>
                      <a:pt x="954739" y="1399506"/>
                      <a:pt x="954739" y="1399506"/>
                    </a:cubicBezTo>
                    <a:cubicBezTo>
                      <a:pt x="954739" y="1399506"/>
                      <a:pt x="1023002" y="1188260"/>
                      <a:pt x="1101768" y="1188260"/>
                    </a:cubicBezTo>
                    <a:cubicBezTo>
                      <a:pt x="1180534" y="1188260"/>
                      <a:pt x="1264551" y="1399506"/>
                      <a:pt x="1264551" y="1399506"/>
                    </a:cubicBezTo>
                    <a:cubicBezTo>
                      <a:pt x="1264551" y="1399506"/>
                      <a:pt x="1332815" y="1188260"/>
                      <a:pt x="1411580" y="1188260"/>
                    </a:cubicBezTo>
                    <a:cubicBezTo>
                      <a:pt x="1490347" y="1188260"/>
                      <a:pt x="1574363" y="1399506"/>
                      <a:pt x="1574363" y="1399506"/>
                    </a:cubicBezTo>
                    <a:cubicBezTo>
                      <a:pt x="1574363" y="1399506"/>
                      <a:pt x="1574363" y="1399506"/>
                      <a:pt x="1574363" y="1447036"/>
                    </a:cubicBezTo>
                    <a:cubicBezTo>
                      <a:pt x="1574363" y="1447036"/>
                      <a:pt x="1574363" y="1447036"/>
                      <a:pt x="1721393" y="1447036"/>
                    </a:cubicBezTo>
                    <a:cubicBezTo>
                      <a:pt x="1721393" y="1447036"/>
                      <a:pt x="1721393" y="1447036"/>
                      <a:pt x="1721393" y="1299164"/>
                    </a:cubicBezTo>
                    <a:cubicBezTo>
                      <a:pt x="1616372" y="1278040"/>
                      <a:pt x="1537606" y="1182979"/>
                      <a:pt x="1537606" y="1072074"/>
                    </a:cubicBezTo>
                    <a:cubicBezTo>
                      <a:pt x="1537606" y="961170"/>
                      <a:pt x="1616372" y="866110"/>
                      <a:pt x="1721393" y="844985"/>
                    </a:cubicBezTo>
                    <a:cubicBezTo>
                      <a:pt x="1721393" y="844985"/>
                      <a:pt x="1721393" y="844985"/>
                      <a:pt x="1721393" y="586208"/>
                    </a:cubicBezTo>
                    <a:cubicBezTo>
                      <a:pt x="1721393" y="586208"/>
                      <a:pt x="1721393" y="586208"/>
                      <a:pt x="1815912" y="586208"/>
                    </a:cubicBezTo>
                    <a:cubicBezTo>
                      <a:pt x="1815912" y="586208"/>
                      <a:pt x="1815912" y="586208"/>
                      <a:pt x="1815912" y="844985"/>
                    </a:cubicBezTo>
                    <a:cubicBezTo>
                      <a:pt x="1920933" y="866110"/>
                      <a:pt x="1999699" y="961170"/>
                      <a:pt x="1999699" y="1072074"/>
                    </a:cubicBezTo>
                    <a:cubicBezTo>
                      <a:pt x="1999699" y="1188260"/>
                      <a:pt x="1920933" y="1278040"/>
                      <a:pt x="1815912" y="1299164"/>
                    </a:cubicBezTo>
                    <a:cubicBezTo>
                      <a:pt x="1815912" y="1299164"/>
                      <a:pt x="1815912" y="1299164"/>
                      <a:pt x="1815912" y="1447036"/>
                    </a:cubicBezTo>
                    <a:cubicBezTo>
                      <a:pt x="1815912" y="1447036"/>
                      <a:pt x="1815912" y="1447036"/>
                      <a:pt x="1941937" y="1447036"/>
                    </a:cubicBezTo>
                    <a:cubicBezTo>
                      <a:pt x="1941937" y="1447036"/>
                      <a:pt x="1941937" y="1447036"/>
                      <a:pt x="1941937" y="1293883"/>
                    </a:cubicBezTo>
                    <a:cubicBezTo>
                      <a:pt x="1941937" y="1293883"/>
                      <a:pt x="1941937" y="1293883"/>
                      <a:pt x="2099469" y="1293883"/>
                    </a:cubicBezTo>
                    <a:cubicBezTo>
                      <a:pt x="2099469" y="1293883"/>
                      <a:pt x="2099469" y="1293883"/>
                      <a:pt x="2099469" y="1093199"/>
                    </a:cubicBezTo>
                    <a:cubicBezTo>
                      <a:pt x="2099469" y="1093199"/>
                      <a:pt x="2099469" y="1093199"/>
                      <a:pt x="2440788" y="1093199"/>
                    </a:cubicBezTo>
                    <a:cubicBezTo>
                      <a:pt x="2440788" y="1093199"/>
                      <a:pt x="2440788" y="1093199"/>
                      <a:pt x="2440788" y="517553"/>
                    </a:cubicBezTo>
                    <a:cubicBezTo>
                      <a:pt x="2440788" y="517553"/>
                      <a:pt x="2440788" y="517553"/>
                      <a:pt x="2897630" y="517553"/>
                    </a:cubicBezTo>
                    <a:cubicBezTo>
                      <a:pt x="2897630" y="517553"/>
                      <a:pt x="2897630" y="517553"/>
                      <a:pt x="2897630" y="1103761"/>
                    </a:cubicBezTo>
                    <a:cubicBezTo>
                      <a:pt x="2897630" y="1103761"/>
                      <a:pt x="2897630" y="1103761"/>
                      <a:pt x="3364974" y="1103761"/>
                    </a:cubicBezTo>
                    <a:cubicBezTo>
                      <a:pt x="3364974" y="1103761"/>
                      <a:pt x="3364974" y="1103761"/>
                      <a:pt x="3364974" y="739362"/>
                    </a:cubicBezTo>
                    <a:cubicBezTo>
                      <a:pt x="3364974" y="739362"/>
                      <a:pt x="3364974" y="739362"/>
                      <a:pt x="3879577" y="739362"/>
                    </a:cubicBezTo>
                    <a:cubicBezTo>
                      <a:pt x="3879577" y="739362"/>
                      <a:pt x="3879577" y="739362"/>
                      <a:pt x="3879577" y="1093199"/>
                    </a:cubicBezTo>
                    <a:cubicBezTo>
                      <a:pt x="3879577" y="1093199"/>
                      <a:pt x="3879577" y="1093199"/>
                      <a:pt x="4268157" y="1093199"/>
                    </a:cubicBezTo>
                    <a:cubicBezTo>
                      <a:pt x="4268157" y="1093199"/>
                      <a:pt x="4268157" y="1093199"/>
                      <a:pt x="4268157" y="924202"/>
                    </a:cubicBezTo>
                    <a:cubicBezTo>
                      <a:pt x="4268157" y="924202"/>
                      <a:pt x="4268157" y="924202"/>
                      <a:pt x="4530710" y="929483"/>
                    </a:cubicBezTo>
                    <a:cubicBezTo>
                      <a:pt x="4530710" y="929483"/>
                      <a:pt x="4530710" y="929483"/>
                      <a:pt x="4530710" y="781611"/>
                    </a:cubicBezTo>
                    <a:cubicBezTo>
                      <a:pt x="4530710" y="781611"/>
                      <a:pt x="4530710" y="781611"/>
                      <a:pt x="4798513" y="781611"/>
                    </a:cubicBezTo>
                    <a:cubicBezTo>
                      <a:pt x="4798513" y="781611"/>
                      <a:pt x="4798513" y="781611"/>
                      <a:pt x="4798513" y="918921"/>
                    </a:cubicBezTo>
                    <a:cubicBezTo>
                      <a:pt x="4798513" y="918921"/>
                      <a:pt x="4798513" y="918921"/>
                      <a:pt x="5055815" y="918921"/>
                    </a:cubicBezTo>
                    <a:cubicBezTo>
                      <a:pt x="5055815" y="918921"/>
                      <a:pt x="5055815" y="918921"/>
                      <a:pt x="5055815" y="765768"/>
                    </a:cubicBezTo>
                    <a:cubicBezTo>
                      <a:pt x="5055815" y="765768"/>
                      <a:pt x="5055815" y="765768"/>
                      <a:pt x="5307865" y="771049"/>
                    </a:cubicBezTo>
                    <a:cubicBezTo>
                      <a:pt x="5307865" y="771049"/>
                      <a:pt x="5307865" y="771049"/>
                      <a:pt x="530786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CB777D76-4194-48A4-973D-2715DCF64D3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1297027" y="5437014"/>
                <a:ext cx="873128" cy="470270"/>
              </a:xfrm>
              <a:custGeom>
                <a:avLst/>
                <a:gdLst>
                  <a:gd name="connsiteX0" fmla="*/ 651947 w 873128"/>
                  <a:gd name="connsiteY0" fmla="*/ 0 h 470270"/>
                  <a:gd name="connsiteX1" fmla="*/ 694592 w 873128"/>
                  <a:gd name="connsiteY1" fmla="*/ 13081 h 470270"/>
                  <a:gd name="connsiteX2" fmla="*/ 702118 w 873128"/>
                  <a:gd name="connsiteY2" fmla="*/ 20929 h 470270"/>
                  <a:gd name="connsiteX3" fmla="*/ 702118 w 873128"/>
                  <a:gd name="connsiteY3" fmla="*/ 371496 h 470270"/>
                  <a:gd name="connsiteX4" fmla="*/ 719678 w 873128"/>
                  <a:gd name="connsiteY4" fmla="*/ 371496 h 470270"/>
                  <a:gd name="connsiteX5" fmla="*/ 719678 w 873128"/>
                  <a:gd name="connsiteY5" fmla="*/ 230223 h 470270"/>
                  <a:gd name="connsiteX6" fmla="*/ 734729 w 873128"/>
                  <a:gd name="connsiteY6" fmla="*/ 230223 h 470270"/>
                  <a:gd name="connsiteX7" fmla="*/ 734729 w 873128"/>
                  <a:gd name="connsiteY7" fmla="*/ 217142 h 470270"/>
                  <a:gd name="connsiteX8" fmla="*/ 749780 w 873128"/>
                  <a:gd name="connsiteY8" fmla="*/ 209294 h 470270"/>
                  <a:gd name="connsiteX9" fmla="*/ 762322 w 873128"/>
                  <a:gd name="connsiteY9" fmla="*/ 209294 h 470270"/>
                  <a:gd name="connsiteX10" fmla="*/ 762322 w 873128"/>
                  <a:gd name="connsiteY10" fmla="*/ 196214 h 470270"/>
                  <a:gd name="connsiteX11" fmla="*/ 772356 w 873128"/>
                  <a:gd name="connsiteY11" fmla="*/ 188365 h 470270"/>
                  <a:gd name="connsiteX12" fmla="*/ 797443 w 873128"/>
                  <a:gd name="connsiteY12" fmla="*/ 188365 h 470270"/>
                  <a:gd name="connsiteX13" fmla="*/ 797443 w 873128"/>
                  <a:gd name="connsiteY13" fmla="*/ 230223 h 470270"/>
                  <a:gd name="connsiteX14" fmla="*/ 850122 w 873128"/>
                  <a:gd name="connsiteY14" fmla="*/ 230223 h 470270"/>
                  <a:gd name="connsiteX15" fmla="*/ 850122 w 873128"/>
                  <a:gd name="connsiteY15" fmla="*/ 376729 h 470270"/>
                  <a:gd name="connsiteX16" fmla="*/ 870190 w 873128"/>
                  <a:gd name="connsiteY16" fmla="*/ 376729 h 470270"/>
                  <a:gd name="connsiteX17" fmla="*/ 873128 w 873128"/>
                  <a:gd name="connsiteY17" fmla="*/ 375580 h 470270"/>
                  <a:gd name="connsiteX18" fmla="*/ 873128 w 873128"/>
                  <a:gd name="connsiteY18" fmla="*/ 470270 h 470270"/>
                  <a:gd name="connsiteX19" fmla="*/ 0 w 873128"/>
                  <a:gd name="connsiteY19" fmla="*/ 470270 h 470270"/>
                  <a:gd name="connsiteX20" fmla="*/ 47325 w 873128"/>
                  <a:gd name="connsiteY20" fmla="*/ 388300 h 470270"/>
                  <a:gd name="connsiteX21" fmla="*/ 92542 w 873128"/>
                  <a:gd name="connsiteY21" fmla="*/ 384577 h 470270"/>
                  <a:gd name="connsiteX22" fmla="*/ 92542 w 873128"/>
                  <a:gd name="connsiteY22" fmla="*/ 347950 h 470270"/>
                  <a:gd name="connsiteX23" fmla="*/ 142713 w 873128"/>
                  <a:gd name="connsiteY23" fmla="*/ 347950 h 470270"/>
                  <a:gd name="connsiteX24" fmla="*/ 142713 w 873128"/>
                  <a:gd name="connsiteY24" fmla="*/ 327022 h 470270"/>
                  <a:gd name="connsiteX25" fmla="*/ 248072 w 873128"/>
                  <a:gd name="connsiteY25" fmla="*/ 327022 h 470270"/>
                  <a:gd name="connsiteX26" fmla="*/ 248072 w 873128"/>
                  <a:gd name="connsiteY26" fmla="*/ 340102 h 470270"/>
                  <a:gd name="connsiteX27" fmla="*/ 315802 w 873128"/>
                  <a:gd name="connsiteY27" fmla="*/ 340102 h 470270"/>
                  <a:gd name="connsiteX28" fmla="*/ 315802 w 873128"/>
                  <a:gd name="connsiteY28" fmla="*/ 347950 h 470270"/>
                  <a:gd name="connsiteX29" fmla="*/ 335870 w 873128"/>
                  <a:gd name="connsiteY29" fmla="*/ 347950 h 470270"/>
                  <a:gd name="connsiteX30" fmla="*/ 335870 w 873128"/>
                  <a:gd name="connsiteY30" fmla="*/ 355799 h 470270"/>
                  <a:gd name="connsiteX31" fmla="*/ 353430 w 873128"/>
                  <a:gd name="connsiteY31" fmla="*/ 355799 h 470270"/>
                  <a:gd name="connsiteX32" fmla="*/ 353430 w 873128"/>
                  <a:gd name="connsiteY32" fmla="*/ 238072 h 470270"/>
                  <a:gd name="connsiteX33" fmla="*/ 406110 w 873128"/>
                  <a:gd name="connsiteY33" fmla="*/ 222375 h 470270"/>
                  <a:gd name="connsiteX34" fmla="*/ 503943 w 873128"/>
                  <a:gd name="connsiteY34" fmla="*/ 222375 h 470270"/>
                  <a:gd name="connsiteX35" fmla="*/ 503943 w 873128"/>
                  <a:gd name="connsiteY35" fmla="*/ 34011 h 470270"/>
                  <a:gd name="connsiteX36" fmla="*/ 531537 w 873128"/>
                  <a:gd name="connsiteY36" fmla="*/ 20929 h 470270"/>
                  <a:gd name="connsiteX37" fmla="*/ 651947 w 873128"/>
                  <a:gd name="connsiteY37" fmla="*/ 0 h 47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873128" h="470270">
                    <a:moveTo>
                      <a:pt x="651947" y="0"/>
                    </a:moveTo>
                    <a:cubicBezTo>
                      <a:pt x="666999" y="5232"/>
                      <a:pt x="679541" y="10465"/>
                      <a:pt x="694592" y="13081"/>
                    </a:cubicBezTo>
                    <a:cubicBezTo>
                      <a:pt x="697101" y="15697"/>
                      <a:pt x="699609" y="18314"/>
                      <a:pt x="702118" y="20929"/>
                    </a:cubicBezTo>
                    <a:cubicBezTo>
                      <a:pt x="702118" y="138657"/>
                      <a:pt x="702118" y="256385"/>
                      <a:pt x="702118" y="371496"/>
                    </a:cubicBezTo>
                    <a:cubicBezTo>
                      <a:pt x="707135" y="371496"/>
                      <a:pt x="712152" y="371496"/>
                      <a:pt x="719678" y="371496"/>
                    </a:cubicBezTo>
                    <a:cubicBezTo>
                      <a:pt x="719678" y="324406"/>
                      <a:pt x="719678" y="277315"/>
                      <a:pt x="719678" y="230223"/>
                    </a:cubicBezTo>
                    <a:cubicBezTo>
                      <a:pt x="724695" y="230223"/>
                      <a:pt x="729712" y="230223"/>
                      <a:pt x="734729" y="230223"/>
                    </a:cubicBezTo>
                    <a:cubicBezTo>
                      <a:pt x="734729" y="224991"/>
                      <a:pt x="734729" y="222375"/>
                      <a:pt x="734729" y="217142"/>
                    </a:cubicBezTo>
                    <a:cubicBezTo>
                      <a:pt x="739746" y="214526"/>
                      <a:pt x="744763" y="211911"/>
                      <a:pt x="749780" y="209294"/>
                    </a:cubicBezTo>
                    <a:lnTo>
                      <a:pt x="762322" y="209294"/>
                    </a:lnTo>
                    <a:cubicBezTo>
                      <a:pt x="762322" y="204062"/>
                      <a:pt x="762322" y="201445"/>
                      <a:pt x="762322" y="196214"/>
                    </a:cubicBezTo>
                    <a:cubicBezTo>
                      <a:pt x="764831" y="193597"/>
                      <a:pt x="769848" y="190980"/>
                      <a:pt x="772356" y="188365"/>
                    </a:cubicBezTo>
                    <a:cubicBezTo>
                      <a:pt x="779883" y="188365"/>
                      <a:pt x="789917" y="188365"/>
                      <a:pt x="797443" y="188365"/>
                    </a:cubicBezTo>
                    <a:cubicBezTo>
                      <a:pt x="797443" y="201445"/>
                      <a:pt x="797443" y="217142"/>
                      <a:pt x="797443" y="230223"/>
                    </a:cubicBezTo>
                    <a:cubicBezTo>
                      <a:pt x="815003" y="230223"/>
                      <a:pt x="832563" y="230223"/>
                      <a:pt x="850122" y="230223"/>
                    </a:cubicBezTo>
                    <a:cubicBezTo>
                      <a:pt x="850122" y="279931"/>
                      <a:pt x="850122" y="327022"/>
                      <a:pt x="850122" y="376729"/>
                    </a:cubicBezTo>
                    <a:cubicBezTo>
                      <a:pt x="857648" y="376729"/>
                      <a:pt x="865174" y="376729"/>
                      <a:pt x="870190" y="376729"/>
                    </a:cubicBezTo>
                    <a:lnTo>
                      <a:pt x="873128" y="375580"/>
                    </a:lnTo>
                    <a:lnTo>
                      <a:pt x="873128" y="470270"/>
                    </a:lnTo>
                    <a:lnTo>
                      <a:pt x="0" y="470270"/>
                    </a:lnTo>
                    <a:lnTo>
                      <a:pt x="47325" y="388300"/>
                    </a:lnTo>
                    <a:cubicBezTo>
                      <a:pt x="62189" y="387058"/>
                      <a:pt x="77084" y="385817"/>
                      <a:pt x="92542" y="384577"/>
                    </a:cubicBezTo>
                    <a:cubicBezTo>
                      <a:pt x="92542" y="371496"/>
                      <a:pt x="92542" y="361032"/>
                      <a:pt x="92542" y="347950"/>
                    </a:cubicBezTo>
                    <a:cubicBezTo>
                      <a:pt x="110102" y="347950"/>
                      <a:pt x="127661" y="347950"/>
                      <a:pt x="142713" y="347950"/>
                    </a:cubicBezTo>
                    <a:cubicBezTo>
                      <a:pt x="142713" y="340102"/>
                      <a:pt x="142713" y="334870"/>
                      <a:pt x="142713" y="327022"/>
                    </a:cubicBezTo>
                    <a:cubicBezTo>
                      <a:pt x="177833" y="327022"/>
                      <a:pt x="212952" y="327022"/>
                      <a:pt x="248072" y="327022"/>
                    </a:cubicBezTo>
                    <a:cubicBezTo>
                      <a:pt x="248072" y="332253"/>
                      <a:pt x="248072" y="334870"/>
                      <a:pt x="248072" y="340102"/>
                    </a:cubicBezTo>
                    <a:cubicBezTo>
                      <a:pt x="270649" y="340102"/>
                      <a:pt x="293225" y="340102"/>
                      <a:pt x="315802" y="340102"/>
                    </a:cubicBezTo>
                    <a:cubicBezTo>
                      <a:pt x="315802" y="342719"/>
                      <a:pt x="315802" y="345335"/>
                      <a:pt x="315802" y="347950"/>
                    </a:cubicBezTo>
                    <a:cubicBezTo>
                      <a:pt x="320820" y="347950"/>
                      <a:pt x="328345" y="347950"/>
                      <a:pt x="335870" y="347950"/>
                    </a:cubicBezTo>
                    <a:cubicBezTo>
                      <a:pt x="335870" y="350567"/>
                      <a:pt x="335870" y="353184"/>
                      <a:pt x="335870" y="355799"/>
                    </a:cubicBezTo>
                    <a:cubicBezTo>
                      <a:pt x="340888" y="355799"/>
                      <a:pt x="348413" y="355799"/>
                      <a:pt x="353430" y="355799"/>
                    </a:cubicBezTo>
                    <a:cubicBezTo>
                      <a:pt x="353430" y="316558"/>
                      <a:pt x="353430" y="277315"/>
                      <a:pt x="353430" y="238072"/>
                    </a:cubicBezTo>
                    <a:cubicBezTo>
                      <a:pt x="370990" y="232840"/>
                      <a:pt x="388551" y="227608"/>
                      <a:pt x="406110" y="222375"/>
                    </a:cubicBezTo>
                    <a:cubicBezTo>
                      <a:pt x="438722" y="222375"/>
                      <a:pt x="471332" y="222375"/>
                      <a:pt x="503943" y="222375"/>
                    </a:cubicBezTo>
                    <a:cubicBezTo>
                      <a:pt x="503943" y="159587"/>
                      <a:pt x="503943" y="96798"/>
                      <a:pt x="503943" y="34011"/>
                    </a:cubicBezTo>
                    <a:cubicBezTo>
                      <a:pt x="511469" y="28778"/>
                      <a:pt x="521503" y="26163"/>
                      <a:pt x="531537" y="20929"/>
                    </a:cubicBezTo>
                    <a:cubicBezTo>
                      <a:pt x="571673" y="15697"/>
                      <a:pt x="611811" y="7849"/>
                      <a:pt x="6519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70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2F425CE8-B4C6-4829-B772-893241422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0769" y="5371762"/>
                <a:ext cx="1673378" cy="535522"/>
              </a:xfrm>
              <a:custGeom>
                <a:avLst/>
                <a:gdLst>
                  <a:gd name="connsiteX0" fmla="*/ 527275 w 1404080"/>
                  <a:gd name="connsiteY0" fmla="*/ 0 h 449340"/>
                  <a:gd name="connsiteX1" fmla="*/ 569920 w 1404080"/>
                  <a:gd name="connsiteY1" fmla="*/ 0 h 449340"/>
                  <a:gd name="connsiteX2" fmla="*/ 569920 w 1404080"/>
                  <a:gd name="connsiteY2" fmla="*/ 1963 h 449340"/>
                  <a:gd name="connsiteX3" fmla="*/ 569920 w 1404080"/>
                  <a:gd name="connsiteY3" fmla="*/ 15697 h 449340"/>
                  <a:gd name="connsiteX4" fmla="*/ 612566 w 1404080"/>
                  <a:gd name="connsiteY4" fmla="*/ 15697 h 449340"/>
                  <a:gd name="connsiteX5" fmla="*/ 612566 w 1404080"/>
                  <a:gd name="connsiteY5" fmla="*/ 117728 h 449340"/>
                  <a:gd name="connsiteX6" fmla="*/ 614134 w 1404080"/>
                  <a:gd name="connsiteY6" fmla="*/ 117728 h 449340"/>
                  <a:gd name="connsiteX7" fmla="*/ 625109 w 1404080"/>
                  <a:gd name="connsiteY7" fmla="*/ 117728 h 449340"/>
                  <a:gd name="connsiteX8" fmla="*/ 625109 w 1404080"/>
                  <a:gd name="connsiteY8" fmla="*/ 266850 h 449340"/>
                  <a:gd name="connsiteX9" fmla="*/ 627616 w 1404080"/>
                  <a:gd name="connsiteY9" fmla="*/ 266850 h 449340"/>
                  <a:gd name="connsiteX10" fmla="*/ 645177 w 1404080"/>
                  <a:gd name="connsiteY10" fmla="*/ 266850 h 449340"/>
                  <a:gd name="connsiteX11" fmla="*/ 645177 w 1404080"/>
                  <a:gd name="connsiteY11" fmla="*/ 170051 h 449340"/>
                  <a:gd name="connsiteX12" fmla="*/ 646118 w 1404080"/>
                  <a:gd name="connsiteY12" fmla="*/ 169398 h 449340"/>
                  <a:gd name="connsiteX13" fmla="*/ 652702 w 1404080"/>
                  <a:gd name="connsiteY13" fmla="*/ 164820 h 449340"/>
                  <a:gd name="connsiteX14" fmla="*/ 657720 w 1404080"/>
                  <a:gd name="connsiteY14" fmla="*/ 166127 h 449340"/>
                  <a:gd name="connsiteX15" fmla="*/ 657720 w 1404080"/>
                  <a:gd name="connsiteY15" fmla="*/ 175284 h 449340"/>
                  <a:gd name="connsiteX16" fmla="*/ 660227 w 1404080"/>
                  <a:gd name="connsiteY16" fmla="*/ 173976 h 449340"/>
                  <a:gd name="connsiteX17" fmla="*/ 677788 w 1404080"/>
                  <a:gd name="connsiteY17" fmla="*/ 164820 h 449340"/>
                  <a:gd name="connsiteX18" fmla="*/ 679984 w 1404080"/>
                  <a:gd name="connsiteY18" fmla="*/ 164820 h 449340"/>
                  <a:gd name="connsiteX19" fmla="*/ 695348 w 1404080"/>
                  <a:gd name="connsiteY19" fmla="*/ 164820 h 449340"/>
                  <a:gd name="connsiteX20" fmla="*/ 695348 w 1404080"/>
                  <a:gd name="connsiteY20" fmla="*/ 342719 h 449340"/>
                  <a:gd name="connsiteX21" fmla="*/ 730468 w 1404080"/>
                  <a:gd name="connsiteY21" fmla="*/ 347952 h 449340"/>
                  <a:gd name="connsiteX22" fmla="*/ 730468 w 1404080"/>
                  <a:gd name="connsiteY22" fmla="*/ 340104 h 449340"/>
                  <a:gd name="connsiteX23" fmla="*/ 768095 w 1404080"/>
                  <a:gd name="connsiteY23" fmla="*/ 340104 h 449340"/>
                  <a:gd name="connsiteX24" fmla="*/ 768095 w 1404080"/>
                  <a:gd name="connsiteY24" fmla="*/ 306093 h 449340"/>
                  <a:gd name="connsiteX25" fmla="*/ 778129 w 1404080"/>
                  <a:gd name="connsiteY25" fmla="*/ 306093 h 449340"/>
                  <a:gd name="connsiteX26" fmla="*/ 778129 w 1404080"/>
                  <a:gd name="connsiteY26" fmla="*/ 261618 h 449340"/>
                  <a:gd name="connsiteX27" fmla="*/ 785656 w 1404080"/>
                  <a:gd name="connsiteY27" fmla="*/ 261618 h 449340"/>
                  <a:gd name="connsiteX28" fmla="*/ 785656 w 1404080"/>
                  <a:gd name="connsiteY28" fmla="*/ 217143 h 449340"/>
                  <a:gd name="connsiteX29" fmla="*/ 803216 w 1404080"/>
                  <a:gd name="connsiteY29" fmla="*/ 217143 h 449340"/>
                  <a:gd name="connsiteX30" fmla="*/ 858402 w 1404080"/>
                  <a:gd name="connsiteY30" fmla="*/ 193597 h 449340"/>
                  <a:gd name="connsiteX31" fmla="*/ 860911 w 1404080"/>
                  <a:gd name="connsiteY31" fmla="*/ 170051 h 449340"/>
                  <a:gd name="connsiteX32" fmla="*/ 865929 w 1404080"/>
                  <a:gd name="connsiteY32" fmla="*/ 193597 h 449340"/>
                  <a:gd name="connsiteX33" fmla="*/ 923625 w 1404080"/>
                  <a:gd name="connsiteY33" fmla="*/ 224991 h 449340"/>
                  <a:gd name="connsiteX34" fmla="*/ 923625 w 1404080"/>
                  <a:gd name="connsiteY34" fmla="*/ 219760 h 449340"/>
                  <a:gd name="connsiteX35" fmla="*/ 938677 w 1404080"/>
                  <a:gd name="connsiteY35" fmla="*/ 219760 h 449340"/>
                  <a:gd name="connsiteX36" fmla="*/ 938677 w 1404080"/>
                  <a:gd name="connsiteY36" fmla="*/ 261618 h 449340"/>
                  <a:gd name="connsiteX37" fmla="*/ 946202 w 1404080"/>
                  <a:gd name="connsiteY37" fmla="*/ 261618 h 449340"/>
                  <a:gd name="connsiteX38" fmla="*/ 946202 w 1404080"/>
                  <a:gd name="connsiteY38" fmla="*/ 311325 h 449340"/>
                  <a:gd name="connsiteX39" fmla="*/ 953729 w 1404080"/>
                  <a:gd name="connsiteY39" fmla="*/ 311325 h 449340"/>
                  <a:gd name="connsiteX40" fmla="*/ 953729 w 1404080"/>
                  <a:gd name="connsiteY40" fmla="*/ 334871 h 449340"/>
                  <a:gd name="connsiteX41" fmla="*/ 968779 w 1404080"/>
                  <a:gd name="connsiteY41" fmla="*/ 334871 h 449340"/>
                  <a:gd name="connsiteX42" fmla="*/ 968779 w 1404080"/>
                  <a:gd name="connsiteY42" fmla="*/ 371497 h 449340"/>
                  <a:gd name="connsiteX43" fmla="*/ 1064103 w 1404080"/>
                  <a:gd name="connsiteY43" fmla="*/ 363648 h 449340"/>
                  <a:gd name="connsiteX44" fmla="*/ 1064103 w 1404080"/>
                  <a:gd name="connsiteY44" fmla="*/ 327022 h 449340"/>
                  <a:gd name="connsiteX45" fmla="*/ 1114275 w 1404080"/>
                  <a:gd name="connsiteY45" fmla="*/ 327022 h 449340"/>
                  <a:gd name="connsiteX46" fmla="*/ 1114275 w 1404080"/>
                  <a:gd name="connsiteY46" fmla="*/ 306093 h 449340"/>
                  <a:gd name="connsiteX47" fmla="*/ 1219634 w 1404080"/>
                  <a:gd name="connsiteY47" fmla="*/ 306093 h 449340"/>
                  <a:gd name="connsiteX48" fmla="*/ 1219634 w 1404080"/>
                  <a:gd name="connsiteY48" fmla="*/ 319174 h 449340"/>
                  <a:gd name="connsiteX49" fmla="*/ 1287364 w 1404080"/>
                  <a:gd name="connsiteY49" fmla="*/ 319174 h 449340"/>
                  <a:gd name="connsiteX50" fmla="*/ 1287364 w 1404080"/>
                  <a:gd name="connsiteY50" fmla="*/ 327022 h 449340"/>
                  <a:gd name="connsiteX51" fmla="*/ 1307432 w 1404080"/>
                  <a:gd name="connsiteY51" fmla="*/ 327022 h 449340"/>
                  <a:gd name="connsiteX52" fmla="*/ 1307432 w 1404080"/>
                  <a:gd name="connsiteY52" fmla="*/ 334871 h 449340"/>
                  <a:gd name="connsiteX53" fmla="*/ 1324991 w 1404080"/>
                  <a:gd name="connsiteY53" fmla="*/ 334871 h 449340"/>
                  <a:gd name="connsiteX54" fmla="*/ 1324991 w 1404080"/>
                  <a:gd name="connsiteY54" fmla="*/ 312354 h 449340"/>
                  <a:gd name="connsiteX55" fmla="*/ 1404080 w 1404080"/>
                  <a:gd name="connsiteY55" fmla="*/ 449340 h 449340"/>
                  <a:gd name="connsiteX56" fmla="*/ 0 w 1404080"/>
                  <a:gd name="connsiteY56" fmla="*/ 449340 h 449340"/>
                  <a:gd name="connsiteX57" fmla="*/ 0 w 1404080"/>
                  <a:gd name="connsiteY57" fmla="*/ 387854 h 449340"/>
                  <a:gd name="connsiteX58" fmla="*/ 5498 w 1404080"/>
                  <a:gd name="connsiteY58" fmla="*/ 384578 h 449340"/>
                  <a:gd name="connsiteX59" fmla="*/ 5498 w 1404080"/>
                  <a:gd name="connsiteY59" fmla="*/ 361033 h 449340"/>
                  <a:gd name="connsiteX60" fmla="*/ 482 w 1404080"/>
                  <a:gd name="connsiteY60" fmla="*/ 334871 h 449340"/>
                  <a:gd name="connsiteX61" fmla="*/ 1734 w 1404080"/>
                  <a:gd name="connsiteY61" fmla="*/ 334871 h 449340"/>
                  <a:gd name="connsiteX62" fmla="*/ 10516 w 1404080"/>
                  <a:gd name="connsiteY62" fmla="*/ 334871 h 449340"/>
                  <a:gd name="connsiteX63" fmla="*/ 33093 w 1404080"/>
                  <a:gd name="connsiteY63" fmla="*/ 332255 h 449340"/>
                  <a:gd name="connsiteX64" fmla="*/ 33093 w 1404080"/>
                  <a:gd name="connsiteY64" fmla="*/ 330946 h 449340"/>
                  <a:gd name="connsiteX65" fmla="*/ 33093 w 1404080"/>
                  <a:gd name="connsiteY65" fmla="*/ 321790 h 449340"/>
                  <a:gd name="connsiteX66" fmla="*/ 34974 w 1404080"/>
                  <a:gd name="connsiteY66" fmla="*/ 321790 h 449340"/>
                  <a:gd name="connsiteX67" fmla="*/ 48143 w 1404080"/>
                  <a:gd name="connsiteY67" fmla="*/ 321790 h 449340"/>
                  <a:gd name="connsiteX68" fmla="*/ 48143 w 1404080"/>
                  <a:gd name="connsiteY68" fmla="*/ 190982 h 449340"/>
                  <a:gd name="connsiteX69" fmla="*/ 49398 w 1404080"/>
                  <a:gd name="connsiteY69" fmla="*/ 190982 h 449340"/>
                  <a:gd name="connsiteX70" fmla="*/ 58177 w 1404080"/>
                  <a:gd name="connsiteY70" fmla="*/ 190982 h 449340"/>
                  <a:gd name="connsiteX71" fmla="*/ 58177 w 1404080"/>
                  <a:gd name="connsiteY71" fmla="*/ 188365 h 449340"/>
                  <a:gd name="connsiteX72" fmla="*/ 58177 w 1404080"/>
                  <a:gd name="connsiteY72" fmla="*/ 170051 h 449340"/>
                  <a:gd name="connsiteX73" fmla="*/ 60686 w 1404080"/>
                  <a:gd name="connsiteY73" fmla="*/ 117728 h 449340"/>
                  <a:gd name="connsiteX74" fmla="*/ 61941 w 1404080"/>
                  <a:gd name="connsiteY74" fmla="*/ 117728 h 449340"/>
                  <a:gd name="connsiteX75" fmla="*/ 70720 w 1404080"/>
                  <a:gd name="connsiteY75" fmla="*/ 117728 h 449340"/>
                  <a:gd name="connsiteX76" fmla="*/ 70720 w 1404080"/>
                  <a:gd name="connsiteY76" fmla="*/ 119037 h 449340"/>
                  <a:gd name="connsiteX77" fmla="*/ 70720 w 1404080"/>
                  <a:gd name="connsiteY77" fmla="*/ 128193 h 449340"/>
                  <a:gd name="connsiteX78" fmla="*/ 75737 w 1404080"/>
                  <a:gd name="connsiteY78" fmla="*/ 125577 h 449340"/>
                  <a:gd name="connsiteX79" fmla="*/ 75737 w 1404080"/>
                  <a:gd name="connsiteY79" fmla="*/ 107264 h 449340"/>
                  <a:gd name="connsiteX80" fmla="*/ 77305 w 1404080"/>
                  <a:gd name="connsiteY80" fmla="*/ 106610 h 449340"/>
                  <a:gd name="connsiteX81" fmla="*/ 88280 w 1404080"/>
                  <a:gd name="connsiteY81" fmla="*/ 102032 h 449340"/>
                  <a:gd name="connsiteX82" fmla="*/ 89534 w 1404080"/>
                  <a:gd name="connsiteY82" fmla="*/ 102686 h 449340"/>
                  <a:gd name="connsiteX83" fmla="*/ 98314 w 1404080"/>
                  <a:gd name="connsiteY83" fmla="*/ 107264 h 449340"/>
                  <a:gd name="connsiteX84" fmla="*/ 100195 w 1404080"/>
                  <a:gd name="connsiteY84" fmla="*/ 107264 h 449340"/>
                  <a:gd name="connsiteX85" fmla="*/ 113366 w 1404080"/>
                  <a:gd name="connsiteY85" fmla="*/ 107264 h 449340"/>
                  <a:gd name="connsiteX86" fmla="*/ 113366 w 1404080"/>
                  <a:gd name="connsiteY86" fmla="*/ 73253 h 449340"/>
                  <a:gd name="connsiteX87" fmla="*/ 114620 w 1404080"/>
                  <a:gd name="connsiteY87" fmla="*/ 73253 h 449340"/>
                  <a:gd name="connsiteX88" fmla="*/ 123398 w 1404080"/>
                  <a:gd name="connsiteY88" fmla="*/ 73253 h 449340"/>
                  <a:gd name="connsiteX89" fmla="*/ 124966 w 1404080"/>
                  <a:gd name="connsiteY89" fmla="*/ 78486 h 449340"/>
                  <a:gd name="connsiteX90" fmla="*/ 135943 w 1404080"/>
                  <a:gd name="connsiteY90" fmla="*/ 78486 h 449340"/>
                  <a:gd name="connsiteX91" fmla="*/ 137197 w 1404080"/>
                  <a:gd name="connsiteY91" fmla="*/ 73253 h 449340"/>
                  <a:gd name="connsiteX92" fmla="*/ 145977 w 1404080"/>
                  <a:gd name="connsiteY92" fmla="*/ 73253 h 449340"/>
                  <a:gd name="connsiteX93" fmla="*/ 145977 w 1404080"/>
                  <a:gd name="connsiteY93" fmla="*/ 112496 h 449340"/>
                  <a:gd name="connsiteX94" fmla="*/ 147545 w 1404080"/>
                  <a:gd name="connsiteY94" fmla="*/ 113804 h 449340"/>
                  <a:gd name="connsiteX95" fmla="*/ 158520 w 1404080"/>
                  <a:gd name="connsiteY95" fmla="*/ 122961 h 449340"/>
                  <a:gd name="connsiteX96" fmla="*/ 183605 w 1404080"/>
                  <a:gd name="connsiteY96" fmla="*/ 130810 h 449340"/>
                  <a:gd name="connsiteX97" fmla="*/ 183605 w 1404080"/>
                  <a:gd name="connsiteY97" fmla="*/ 129174 h 449340"/>
                  <a:gd name="connsiteX98" fmla="*/ 183605 w 1404080"/>
                  <a:gd name="connsiteY98" fmla="*/ 117728 h 449340"/>
                  <a:gd name="connsiteX99" fmla="*/ 216216 w 1404080"/>
                  <a:gd name="connsiteY99" fmla="*/ 107264 h 449340"/>
                  <a:gd name="connsiteX100" fmla="*/ 216216 w 1404080"/>
                  <a:gd name="connsiteY100" fmla="*/ 105957 h 449340"/>
                  <a:gd name="connsiteX101" fmla="*/ 216216 w 1404080"/>
                  <a:gd name="connsiteY101" fmla="*/ 96799 h 449340"/>
                  <a:gd name="connsiteX102" fmla="*/ 217157 w 1404080"/>
                  <a:gd name="connsiteY102" fmla="*/ 96799 h 449340"/>
                  <a:gd name="connsiteX103" fmla="*/ 223741 w 1404080"/>
                  <a:gd name="connsiteY103" fmla="*/ 96799 h 449340"/>
                  <a:gd name="connsiteX104" fmla="*/ 223741 w 1404080"/>
                  <a:gd name="connsiteY104" fmla="*/ 95819 h 449340"/>
                  <a:gd name="connsiteX105" fmla="*/ 223741 w 1404080"/>
                  <a:gd name="connsiteY105" fmla="*/ 88950 h 449340"/>
                  <a:gd name="connsiteX106" fmla="*/ 226250 w 1404080"/>
                  <a:gd name="connsiteY106" fmla="*/ 88950 h 449340"/>
                  <a:gd name="connsiteX107" fmla="*/ 243809 w 1404080"/>
                  <a:gd name="connsiteY107" fmla="*/ 88950 h 449340"/>
                  <a:gd name="connsiteX108" fmla="*/ 243809 w 1404080"/>
                  <a:gd name="connsiteY108" fmla="*/ 89931 h 449340"/>
                  <a:gd name="connsiteX109" fmla="*/ 243809 w 1404080"/>
                  <a:gd name="connsiteY109" fmla="*/ 96799 h 449340"/>
                  <a:gd name="connsiteX110" fmla="*/ 245691 w 1404080"/>
                  <a:gd name="connsiteY110" fmla="*/ 96799 h 449340"/>
                  <a:gd name="connsiteX111" fmla="*/ 258861 w 1404080"/>
                  <a:gd name="connsiteY111" fmla="*/ 96799 h 449340"/>
                  <a:gd name="connsiteX112" fmla="*/ 258861 w 1404080"/>
                  <a:gd name="connsiteY112" fmla="*/ 98761 h 449340"/>
                  <a:gd name="connsiteX113" fmla="*/ 258861 w 1404080"/>
                  <a:gd name="connsiteY113" fmla="*/ 112496 h 449340"/>
                  <a:gd name="connsiteX114" fmla="*/ 286455 w 1404080"/>
                  <a:gd name="connsiteY114" fmla="*/ 112496 h 449340"/>
                  <a:gd name="connsiteX115" fmla="*/ 286455 w 1404080"/>
                  <a:gd name="connsiteY115" fmla="*/ 111188 h 449340"/>
                  <a:gd name="connsiteX116" fmla="*/ 286455 w 1404080"/>
                  <a:gd name="connsiteY116" fmla="*/ 102032 h 449340"/>
                  <a:gd name="connsiteX117" fmla="*/ 288023 w 1404080"/>
                  <a:gd name="connsiteY117" fmla="*/ 102032 h 449340"/>
                  <a:gd name="connsiteX118" fmla="*/ 298998 w 1404080"/>
                  <a:gd name="connsiteY118" fmla="*/ 102032 h 449340"/>
                  <a:gd name="connsiteX119" fmla="*/ 298998 w 1404080"/>
                  <a:gd name="connsiteY119" fmla="*/ 100723 h 449340"/>
                  <a:gd name="connsiteX120" fmla="*/ 298998 w 1404080"/>
                  <a:gd name="connsiteY120" fmla="*/ 91567 h 449340"/>
                  <a:gd name="connsiteX121" fmla="*/ 300879 w 1404080"/>
                  <a:gd name="connsiteY121" fmla="*/ 91567 h 449340"/>
                  <a:gd name="connsiteX122" fmla="*/ 314048 w 1404080"/>
                  <a:gd name="connsiteY122" fmla="*/ 91567 h 449340"/>
                  <a:gd name="connsiteX123" fmla="*/ 314048 w 1404080"/>
                  <a:gd name="connsiteY123" fmla="*/ 92875 h 449340"/>
                  <a:gd name="connsiteX124" fmla="*/ 314048 w 1404080"/>
                  <a:gd name="connsiteY124" fmla="*/ 102032 h 449340"/>
                  <a:gd name="connsiteX125" fmla="*/ 319066 w 1404080"/>
                  <a:gd name="connsiteY125" fmla="*/ 39243 h 449340"/>
                  <a:gd name="connsiteX126" fmla="*/ 431950 w 1404080"/>
                  <a:gd name="connsiteY126" fmla="*/ 39243 h 449340"/>
                  <a:gd name="connsiteX127" fmla="*/ 431950 w 1404080"/>
                  <a:gd name="connsiteY127" fmla="*/ 122961 h 449340"/>
                  <a:gd name="connsiteX128" fmla="*/ 434459 w 1404080"/>
                  <a:gd name="connsiteY128" fmla="*/ 122961 h 449340"/>
                  <a:gd name="connsiteX129" fmla="*/ 452018 w 1404080"/>
                  <a:gd name="connsiteY129" fmla="*/ 122961 h 449340"/>
                  <a:gd name="connsiteX130" fmla="*/ 452018 w 1404080"/>
                  <a:gd name="connsiteY130" fmla="*/ 28778 h 449340"/>
                  <a:gd name="connsiteX131" fmla="*/ 477104 w 1404080"/>
                  <a:gd name="connsiteY131" fmla="*/ 15697 h 449340"/>
                  <a:gd name="connsiteX132" fmla="*/ 509716 w 1404080"/>
                  <a:gd name="connsiteY132" fmla="*/ 15697 h 449340"/>
                  <a:gd name="connsiteX133" fmla="*/ 511911 w 1404080"/>
                  <a:gd name="connsiteY133" fmla="*/ 13736 h 449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</a:cxnLst>
                <a:rect l="l" t="t" r="r" b="b"/>
                <a:pathLst>
                  <a:path w="1404080" h="449340">
                    <a:moveTo>
                      <a:pt x="527275" y="0"/>
                    </a:moveTo>
                    <a:cubicBezTo>
                      <a:pt x="527275" y="0"/>
                      <a:pt x="527275" y="0"/>
                      <a:pt x="569920" y="0"/>
                    </a:cubicBezTo>
                    <a:cubicBezTo>
                      <a:pt x="569920" y="0"/>
                      <a:pt x="569920" y="0"/>
                      <a:pt x="569920" y="1963"/>
                    </a:cubicBezTo>
                    <a:lnTo>
                      <a:pt x="569920" y="15697"/>
                    </a:lnTo>
                    <a:cubicBezTo>
                      <a:pt x="569920" y="15697"/>
                      <a:pt x="569920" y="15697"/>
                      <a:pt x="612566" y="15697"/>
                    </a:cubicBezTo>
                    <a:cubicBezTo>
                      <a:pt x="612566" y="15697"/>
                      <a:pt x="612566" y="15697"/>
                      <a:pt x="612566" y="117728"/>
                    </a:cubicBezTo>
                    <a:cubicBezTo>
                      <a:pt x="612566" y="117728"/>
                      <a:pt x="612566" y="117728"/>
                      <a:pt x="614134" y="117728"/>
                    </a:cubicBezTo>
                    <a:lnTo>
                      <a:pt x="625109" y="117728"/>
                    </a:lnTo>
                    <a:cubicBezTo>
                      <a:pt x="625109" y="117728"/>
                      <a:pt x="625109" y="117728"/>
                      <a:pt x="625109" y="266850"/>
                    </a:cubicBezTo>
                    <a:cubicBezTo>
                      <a:pt x="625109" y="266850"/>
                      <a:pt x="625109" y="266850"/>
                      <a:pt x="627616" y="266850"/>
                    </a:cubicBezTo>
                    <a:lnTo>
                      <a:pt x="645177" y="266850"/>
                    </a:lnTo>
                    <a:cubicBezTo>
                      <a:pt x="645177" y="266850"/>
                      <a:pt x="645177" y="266850"/>
                      <a:pt x="645177" y="170051"/>
                    </a:cubicBezTo>
                    <a:cubicBezTo>
                      <a:pt x="645177" y="170051"/>
                      <a:pt x="645177" y="170051"/>
                      <a:pt x="646118" y="169398"/>
                    </a:cubicBezTo>
                    <a:lnTo>
                      <a:pt x="652702" y="164820"/>
                    </a:lnTo>
                    <a:cubicBezTo>
                      <a:pt x="657720" y="164820"/>
                      <a:pt x="657720" y="164820"/>
                      <a:pt x="657720" y="166127"/>
                    </a:cubicBezTo>
                    <a:lnTo>
                      <a:pt x="657720" y="175284"/>
                    </a:lnTo>
                    <a:cubicBezTo>
                      <a:pt x="657720" y="175284"/>
                      <a:pt x="657720" y="175284"/>
                      <a:pt x="660227" y="173976"/>
                    </a:cubicBezTo>
                    <a:lnTo>
                      <a:pt x="677788" y="164820"/>
                    </a:lnTo>
                    <a:cubicBezTo>
                      <a:pt x="677788" y="164820"/>
                      <a:pt x="677788" y="164820"/>
                      <a:pt x="679984" y="164820"/>
                    </a:cubicBezTo>
                    <a:lnTo>
                      <a:pt x="695348" y="164820"/>
                    </a:lnTo>
                    <a:cubicBezTo>
                      <a:pt x="695348" y="164820"/>
                      <a:pt x="695348" y="164820"/>
                      <a:pt x="695348" y="342719"/>
                    </a:cubicBezTo>
                    <a:cubicBezTo>
                      <a:pt x="695348" y="342719"/>
                      <a:pt x="695348" y="342719"/>
                      <a:pt x="730468" y="347952"/>
                    </a:cubicBezTo>
                    <a:cubicBezTo>
                      <a:pt x="730468" y="345335"/>
                      <a:pt x="730468" y="342719"/>
                      <a:pt x="730468" y="340104"/>
                    </a:cubicBezTo>
                    <a:cubicBezTo>
                      <a:pt x="743011" y="340104"/>
                      <a:pt x="755552" y="340104"/>
                      <a:pt x="768095" y="340104"/>
                    </a:cubicBezTo>
                    <a:cubicBezTo>
                      <a:pt x="768095" y="327022"/>
                      <a:pt x="768095" y="316558"/>
                      <a:pt x="768095" y="306093"/>
                    </a:cubicBezTo>
                    <a:lnTo>
                      <a:pt x="778129" y="306093"/>
                    </a:lnTo>
                    <a:cubicBezTo>
                      <a:pt x="778129" y="290395"/>
                      <a:pt x="778129" y="277315"/>
                      <a:pt x="778129" y="261618"/>
                    </a:cubicBezTo>
                    <a:cubicBezTo>
                      <a:pt x="780638" y="261618"/>
                      <a:pt x="783147" y="261618"/>
                      <a:pt x="785656" y="261618"/>
                    </a:cubicBezTo>
                    <a:cubicBezTo>
                      <a:pt x="785656" y="245921"/>
                      <a:pt x="785656" y="232840"/>
                      <a:pt x="785656" y="217143"/>
                    </a:cubicBezTo>
                    <a:cubicBezTo>
                      <a:pt x="790673" y="217143"/>
                      <a:pt x="795689" y="217143"/>
                      <a:pt x="803216" y="217143"/>
                    </a:cubicBezTo>
                    <a:cubicBezTo>
                      <a:pt x="820775" y="211911"/>
                      <a:pt x="840843" y="201446"/>
                      <a:pt x="858402" y="193597"/>
                    </a:cubicBezTo>
                    <a:cubicBezTo>
                      <a:pt x="860911" y="185749"/>
                      <a:pt x="860911" y="177900"/>
                      <a:pt x="860911" y="170051"/>
                    </a:cubicBezTo>
                    <a:cubicBezTo>
                      <a:pt x="863420" y="177900"/>
                      <a:pt x="863420" y="185749"/>
                      <a:pt x="865929" y="193597"/>
                    </a:cubicBezTo>
                    <a:cubicBezTo>
                      <a:pt x="885997" y="204063"/>
                      <a:pt x="903557" y="214527"/>
                      <a:pt x="923625" y="224991"/>
                    </a:cubicBezTo>
                    <a:cubicBezTo>
                      <a:pt x="923625" y="222382"/>
                      <a:pt x="923625" y="219773"/>
                      <a:pt x="923625" y="219760"/>
                    </a:cubicBezTo>
                    <a:cubicBezTo>
                      <a:pt x="928641" y="219760"/>
                      <a:pt x="933661" y="219760"/>
                      <a:pt x="938677" y="219760"/>
                    </a:cubicBezTo>
                    <a:cubicBezTo>
                      <a:pt x="938677" y="232840"/>
                      <a:pt x="938677" y="248537"/>
                      <a:pt x="938677" y="261618"/>
                    </a:cubicBezTo>
                    <a:cubicBezTo>
                      <a:pt x="941186" y="261618"/>
                      <a:pt x="943693" y="261618"/>
                      <a:pt x="946202" y="261618"/>
                    </a:cubicBezTo>
                    <a:cubicBezTo>
                      <a:pt x="946202" y="277315"/>
                      <a:pt x="946202" y="293012"/>
                      <a:pt x="946202" y="311325"/>
                    </a:cubicBezTo>
                    <a:cubicBezTo>
                      <a:pt x="948711" y="311325"/>
                      <a:pt x="951220" y="311325"/>
                      <a:pt x="953729" y="311325"/>
                    </a:cubicBezTo>
                    <a:cubicBezTo>
                      <a:pt x="953729" y="319174"/>
                      <a:pt x="953729" y="327022"/>
                      <a:pt x="953729" y="334871"/>
                    </a:cubicBezTo>
                    <a:cubicBezTo>
                      <a:pt x="958745" y="334871"/>
                      <a:pt x="963761" y="334871"/>
                      <a:pt x="968779" y="334871"/>
                    </a:cubicBezTo>
                    <a:cubicBezTo>
                      <a:pt x="968779" y="347952"/>
                      <a:pt x="968779" y="358416"/>
                      <a:pt x="968779" y="371497"/>
                    </a:cubicBezTo>
                    <a:cubicBezTo>
                      <a:pt x="1001391" y="368881"/>
                      <a:pt x="1031493" y="366265"/>
                      <a:pt x="1064103" y="363648"/>
                    </a:cubicBezTo>
                    <a:cubicBezTo>
                      <a:pt x="1064103" y="350568"/>
                      <a:pt x="1064103" y="340104"/>
                      <a:pt x="1064103" y="327022"/>
                    </a:cubicBezTo>
                    <a:cubicBezTo>
                      <a:pt x="1081663" y="327022"/>
                      <a:pt x="1099223" y="327022"/>
                      <a:pt x="1114275" y="327022"/>
                    </a:cubicBezTo>
                    <a:cubicBezTo>
                      <a:pt x="1114275" y="319174"/>
                      <a:pt x="1114275" y="313941"/>
                      <a:pt x="1114275" y="306093"/>
                    </a:cubicBezTo>
                    <a:cubicBezTo>
                      <a:pt x="1149395" y="306093"/>
                      <a:pt x="1184514" y="306093"/>
                      <a:pt x="1219634" y="306093"/>
                    </a:cubicBezTo>
                    <a:cubicBezTo>
                      <a:pt x="1219634" y="311325"/>
                      <a:pt x="1219634" y="313941"/>
                      <a:pt x="1219634" y="319174"/>
                    </a:cubicBezTo>
                    <a:cubicBezTo>
                      <a:pt x="1242211" y="319174"/>
                      <a:pt x="1264787" y="319174"/>
                      <a:pt x="1287364" y="319174"/>
                    </a:cubicBezTo>
                    <a:cubicBezTo>
                      <a:pt x="1287364" y="321790"/>
                      <a:pt x="1287364" y="324407"/>
                      <a:pt x="1287364" y="327022"/>
                    </a:cubicBezTo>
                    <a:cubicBezTo>
                      <a:pt x="1292380" y="327022"/>
                      <a:pt x="1299907" y="327022"/>
                      <a:pt x="1307432" y="327022"/>
                    </a:cubicBezTo>
                    <a:cubicBezTo>
                      <a:pt x="1307432" y="329638"/>
                      <a:pt x="1307432" y="332255"/>
                      <a:pt x="1307432" y="334871"/>
                    </a:cubicBezTo>
                    <a:cubicBezTo>
                      <a:pt x="1312448" y="334871"/>
                      <a:pt x="1319975" y="334871"/>
                      <a:pt x="1324991" y="334871"/>
                    </a:cubicBezTo>
                    <a:cubicBezTo>
                      <a:pt x="1324991" y="327365"/>
                      <a:pt x="1324991" y="319860"/>
                      <a:pt x="1324991" y="312354"/>
                    </a:cubicBezTo>
                    <a:lnTo>
                      <a:pt x="1404080" y="449340"/>
                    </a:lnTo>
                    <a:lnTo>
                      <a:pt x="0" y="449340"/>
                    </a:lnTo>
                    <a:lnTo>
                      <a:pt x="0" y="387854"/>
                    </a:lnTo>
                    <a:lnTo>
                      <a:pt x="5498" y="384578"/>
                    </a:lnTo>
                    <a:cubicBezTo>
                      <a:pt x="5498" y="384578"/>
                      <a:pt x="5498" y="384578"/>
                      <a:pt x="5498" y="361033"/>
                    </a:cubicBezTo>
                    <a:cubicBezTo>
                      <a:pt x="482" y="361033"/>
                      <a:pt x="482" y="361033"/>
                      <a:pt x="482" y="334871"/>
                    </a:cubicBezTo>
                    <a:cubicBezTo>
                      <a:pt x="482" y="334871"/>
                      <a:pt x="482" y="334871"/>
                      <a:pt x="1734" y="334871"/>
                    </a:cubicBezTo>
                    <a:lnTo>
                      <a:pt x="10516" y="334871"/>
                    </a:lnTo>
                    <a:cubicBezTo>
                      <a:pt x="10516" y="332255"/>
                      <a:pt x="10516" y="332255"/>
                      <a:pt x="33093" y="332255"/>
                    </a:cubicBezTo>
                    <a:cubicBezTo>
                      <a:pt x="33093" y="332255"/>
                      <a:pt x="33093" y="332255"/>
                      <a:pt x="33093" y="330946"/>
                    </a:cubicBezTo>
                    <a:lnTo>
                      <a:pt x="33093" y="321790"/>
                    </a:lnTo>
                    <a:cubicBezTo>
                      <a:pt x="33093" y="321790"/>
                      <a:pt x="33093" y="321790"/>
                      <a:pt x="34974" y="321790"/>
                    </a:cubicBezTo>
                    <a:lnTo>
                      <a:pt x="48143" y="321790"/>
                    </a:lnTo>
                    <a:cubicBezTo>
                      <a:pt x="48143" y="321790"/>
                      <a:pt x="48143" y="321790"/>
                      <a:pt x="48143" y="190982"/>
                    </a:cubicBezTo>
                    <a:cubicBezTo>
                      <a:pt x="48143" y="190982"/>
                      <a:pt x="48143" y="190982"/>
                      <a:pt x="49398" y="190982"/>
                    </a:cubicBezTo>
                    <a:lnTo>
                      <a:pt x="58177" y="190982"/>
                    </a:lnTo>
                    <a:cubicBezTo>
                      <a:pt x="58177" y="190982"/>
                      <a:pt x="58177" y="190982"/>
                      <a:pt x="58177" y="188365"/>
                    </a:cubicBezTo>
                    <a:lnTo>
                      <a:pt x="58177" y="170051"/>
                    </a:lnTo>
                    <a:cubicBezTo>
                      <a:pt x="60686" y="170051"/>
                      <a:pt x="60686" y="170051"/>
                      <a:pt x="60686" y="117728"/>
                    </a:cubicBezTo>
                    <a:cubicBezTo>
                      <a:pt x="60686" y="117728"/>
                      <a:pt x="60686" y="117728"/>
                      <a:pt x="61941" y="117728"/>
                    </a:cubicBezTo>
                    <a:lnTo>
                      <a:pt x="70720" y="117728"/>
                    </a:lnTo>
                    <a:cubicBezTo>
                      <a:pt x="70720" y="117728"/>
                      <a:pt x="70720" y="117728"/>
                      <a:pt x="70720" y="119037"/>
                    </a:cubicBezTo>
                    <a:lnTo>
                      <a:pt x="70720" y="128193"/>
                    </a:lnTo>
                    <a:cubicBezTo>
                      <a:pt x="75737" y="128193"/>
                      <a:pt x="75737" y="128193"/>
                      <a:pt x="75737" y="125577"/>
                    </a:cubicBezTo>
                    <a:lnTo>
                      <a:pt x="75737" y="107264"/>
                    </a:lnTo>
                    <a:cubicBezTo>
                      <a:pt x="75737" y="107264"/>
                      <a:pt x="75737" y="107264"/>
                      <a:pt x="77305" y="106610"/>
                    </a:cubicBezTo>
                    <a:lnTo>
                      <a:pt x="88280" y="102032"/>
                    </a:lnTo>
                    <a:cubicBezTo>
                      <a:pt x="88280" y="102032"/>
                      <a:pt x="88280" y="102032"/>
                      <a:pt x="89534" y="102686"/>
                    </a:cubicBezTo>
                    <a:lnTo>
                      <a:pt x="98314" y="107264"/>
                    </a:lnTo>
                    <a:cubicBezTo>
                      <a:pt x="98314" y="107264"/>
                      <a:pt x="98314" y="107264"/>
                      <a:pt x="100195" y="107264"/>
                    </a:cubicBezTo>
                    <a:lnTo>
                      <a:pt x="113366" y="107264"/>
                    </a:lnTo>
                    <a:cubicBezTo>
                      <a:pt x="113366" y="107264"/>
                      <a:pt x="113366" y="107264"/>
                      <a:pt x="113366" y="73253"/>
                    </a:cubicBezTo>
                    <a:cubicBezTo>
                      <a:pt x="113366" y="73253"/>
                      <a:pt x="113366" y="73253"/>
                      <a:pt x="114620" y="73253"/>
                    </a:cubicBezTo>
                    <a:lnTo>
                      <a:pt x="123398" y="73253"/>
                    </a:lnTo>
                    <a:cubicBezTo>
                      <a:pt x="123398" y="78486"/>
                      <a:pt x="123398" y="78486"/>
                      <a:pt x="124966" y="78486"/>
                    </a:cubicBezTo>
                    <a:lnTo>
                      <a:pt x="135943" y="78486"/>
                    </a:lnTo>
                    <a:cubicBezTo>
                      <a:pt x="135943" y="73253"/>
                      <a:pt x="135943" y="73253"/>
                      <a:pt x="137197" y="73253"/>
                    </a:cubicBezTo>
                    <a:lnTo>
                      <a:pt x="145977" y="73253"/>
                    </a:lnTo>
                    <a:cubicBezTo>
                      <a:pt x="145977" y="73253"/>
                      <a:pt x="145977" y="73253"/>
                      <a:pt x="145977" y="112496"/>
                    </a:cubicBezTo>
                    <a:cubicBezTo>
                      <a:pt x="145977" y="112496"/>
                      <a:pt x="145977" y="112496"/>
                      <a:pt x="147545" y="113804"/>
                    </a:cubicBezTo>
                    <a:lnTo>
                      <a:pt x="158520" y="122961"/>
                    </a:lnTo>
                    <a:cubicBezTo>
                      <a:pt x="156011" y="130810"/>
                      <a:pt x="156011" y="130810"/>
                      <a:pt x="183605" y="130810"/>
                    </a:cubicBezTo>
                    <a:cubicBezTo>
                      <a:pt x="183605" y="130810"/>
                      <a:pt x="183605" y="130810"/>
                      <a:pt x="183605" y="129174"/>
                    </a:cubicBezTo>
                    <a:lnTo>
                      <a:pt x="183605" y="117728"/>
                    </a:lnTo>
                    <a:cubicBezTo>
                      <a:pt x="183605" y="117728"/>
                      <a:pt x="183605" y="117728"/>
                      <a:pt x="216216" y="107264"/>
                    </a:cubicBezTo>
                    <a:cubicBezTo>
                      <a:pt x="216216" y="107264"/>
                      <a:pt x="216216" y="107264"/>
                      <a:pt x="216216" y="105957"/>
                    </a:cubicBezTo>
                    <a:lnTo>
                      <a:pt x="216216" y="96799"/>
                    </a:lnTo>
                    <a:cubicBezTo>
                      <a:pt x="216216" y="96799"/>
                      <a:pt x="216216" y="96799"/>
                      <a:pt x="217157" y="96799"/>
                    </a:cubicBezTo>
                    <a:lnTo>
                      <a:pt x="223741" y="96799"/>
                    </a:lnTo>
                    <a:cubicBezTo>
                      <a:pt x="223741" y="96799"/>
                      <a:pt x="223741" y="96799"/>
                      <a:pt x="223741" y="95819"/>
                    </a:cubicBezTo>
                    <a:lnTo>
                      <a:pt x="223741" y="88950"/>
                    </a:lnTo>
                    <a:cubicBezTo>
                      <a:pt x="223741" y="88950"/>
                      <a:pt x="223741" y="88950"/>
                      <a:pt x="226250" y="88950"/>
                    </a:cubicBezTo>
                    <a:lnTo>
                      <a:pt x="243809" y="88950"/>
                    </a:lnTo>
                    <a:cubicBezTo>
                      <a:pt x="243809" y="88950"/>
                      <a:pt x="243809" y="88950"/>
                      <a:pt x="243809" y="89931"/>
                    </a:cubicBezTo>
                    <a:lnTo>
                      <a:pt x="243809" y="96799"/>
                    </a:lnTo>
                    <a:cubicBezTo>
                      <a:pt x="243809" y="96799"/>
                      <a:pt x="243809" y="96799"/>
                      <a:pt x="245691" y="96799"/>
                    </a:cubicBezTo>
                    <a:lnTo>
                      <a:pt x="258861" y="96799"/>
                    </a:lnTo>
                    <a:cubicBezTo>
                      <a:pt x="258861" y="96799"/>
                      <a:pt x="258861" y="96799"/>
                      <a:pt x="258861" y="98761"/>
                    </a:cubicBezTo>
                    <a:lnTo>
                      <a:pt x="258861" y="112496"/>
                    </a:lnTo>
                    <a:cubicBezTo>
                      <a:pt x="258861" y="112496"/>
                      <a:pt x="258861" y="112496"/>
                      <a:pt x="286455" y="112496"/>
                    </a:cubicBezTo>
                    <a:cubicBezTo>
                      <a:pt x="286455" y="112496"/>
                      <a:pt x="286455" y="112496"/>
                      <a:pt x="286455" y="111188"/>
                    </a:cubicBezTo>
                    <a:lnTo>
                      <a:pt x="286455" y="102032"/>
                    </a:lnTo>
                    <a:cubicBezTo>
                      <a:pt x="286455" y="102032"/>
                      <a:pt x="286455" y="102032"/>
                      <a:pt x="288023" y="102032"/>
                    </a:cubicBezTo>
                    <a:lnTo>
                      <a:pt x="298998" y="102032"/>
                    </a:lnTo>
                    <a:cubicBezTo>
                      <a:pt x="298998" y="102032"/>
                      <a:pt x="298998" y="102032"/>
                      <a:pt x="298998" y="100723"/>
                    </a:cubicBezTo>
                    <a:lnTo>
                      <a:pt x="298998" y="91567"/>
                    </a:lnTo>
                    <a:cubicBezTo>
                      <a:pt x="298998" y="91567"/>
                      <a:pt x="298998" y="91567"/>
                      <a:pt x="300879" y="91567"/>
                    </a:cubicBezTo>
                    <a:lnTo>
                      <a:pt x="314048" y="91567"/>
                    </a:lnTo>
                    <a:cubicBezTo>
                      <a:pt x="314048" y="91567"/>
                      <a:pt x="314048" y="91567"/>
                      <a:pt x="314048" y="92875"/>
                    </a:cubicBezTo>
                    <a:lnTo>
                      <a:pt x="314048" y="102032"/>
                    </a:lnTo>
                    <a:cubicBezTo>
                      <a:pt x="319066" y="102032"/>
                      <a:pt x="319066" y="102032"/>
                      <a:pt x="319066" y="39243"/>
                    </a:cubicBezTo>
                    <a:cubicBezTo>
                      <a:pt x="319066" y="39243"/>
                      <a:pt x="319066" y="39243"/>
                      <a:pt x="431950" y="39243"/>
                    </a:cubicBezTo>
                    <a:cubicBezTo>
                      <a:pt x="431950" y="39243"/>
                      <a:pt x="431950" y="39243"/>
                      <a:pt x="431950" y="122961"/>
                    </a:cubicBezTo>
                    <a:cubicBezTo>
                      <a:pt x="431950" y="122961"/>
                      <a:pt x="431950" y="122961"/>
                      <a:pt x="434459" y="122961"/>
                    </a:cubicBezTo>
                    <a:lnTo>
                      <a:pt x="452018" y="122961"/>
                    </a:lnTo>
                    <a:cubicBezTo>
                      <a:pt x="452018" y="122961"/>
                      <a:pt x="452018" y="122961"/>
                      <a:pt x="452018" y="28778"/>
                    </a:cubicBezTo>
                    <a:cubicBezTo>
                      <a:pt x="452018" y="28778"/>
                      <a:pt x="452018" y="28778"/>
                      <a:pt x="477104" y="15697"/>
                    </a:cubicBezTo>
                    <a:cubicBezTo>
                      <a:pt x="477104" y="15697"/>
                      <a:pt x="477104" y="15697"/>
                      <a:pt x="509716" y="15697"/>
                    </a:cubicBezTo>
                    <a:cubicBezTo>
                      <a:pt x="509716" y="15697"/>
                      <a:pt x="509716" y="15697"/>
                      <a:pt x="511911" y="137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7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2962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gradFill>
          <a:gsLst>
            <a:gs pos="0">
              <a:schemeClr val="accent2">
                <a:lumMod val="80000"/>
                <a:lumOff val="20000"/>
              </a:schemeClr>
            </a:gs>
            <a:gs pos="100000">
              <a:schemeClr val="accent6">
                <a:lumMod val="80000"/>
                <a:lumOff val="2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C526C01-745B-427F-B078-9C92CD21BD54}"/>
              </a:ext>
            </a:extLst>
          </p:cNvPr>
          <p:cNvSpPr>
            <a:spLocks/>
          </p:cNvSpPr>
          <p:nvPr/>
        </p:nvSpPr>
        <p:spPr bwMode="auto">
          <a:xfrm>
            <a:off x="1" y="5971671"/>
            <a:ext cx="12191627" cy="886329"/>
          </a:xfrm>
          <a:custGeom>
            <a:avLst/>
            <a:gdLst>
              <a:gd name="connsiteX0" fmla="*/ 3977573 w 12191627"/>
              <a:gd name="connsiteY0" fmla="*/ 0 h 886329"/>
              <a:gd name="connsiteX1" fmla="*/ 3983333 w 12191627"/>
              <a:gd name="connsiteY1" fmla="*/ 246443 h 886329"/>
              <a:gd name="connsiteX2" fmla="*/ 4035177 w 12191627"/>
              <a:gd name="connsiteY2" fmla="*/ 328590 h 886329"/>
              <a:gd name="connsiteX3" fmla="*/ 4058219 w 12191627"/>
              <a:gd name="connsiteY3" fmla="*/ 328590 h 886329"/>
              <a:gd name="connsiteX4" fmla="*/ 4058219 w 12191627"/>
              <a:gd name="connsiteY4" fmla="*/ 354532 h 886329"/>
              <a:gd name="connsiteX5" fmla="*/ 4063979 w 12191627"/>
              <a:gd name="connsiteY5" fmla="*/ 356694 h 886329"/>
              <a:gd name="connsiteX6" fmla="*/ 4063979 w 12191627"/>
              <a:gd name="connsiteY6" fmla="*/ 471268 h 886329"/>
              <a:gd name="connsiteX7" fmla="*/ 4084140 w 12191627"/>
              <a:gd name="connsiteY7" fmla="*/ 471268 h 886329"/>
              <a:gd name="connsiteX8" fmla="*/ 4084140 w 12191627"/>
              <a:gd name="connsiteY8" fmla="*/ 607460 h 886329"/>
              <a:gd name="connsiteX9" fmla="*/ 4107182 w 12191627"/>
              <a:gd name="connsiteY9" fmla="*/ 607460 h 886329"/>
              <a:gd name="connsiteX10" fmla="*/ 4107182 w 12191627"/>
              <a:gd name="connsiteY10" fmla="*/ 730681 h 886329"/>
              <a:gd name="connsiteX11" fmla="*/ 4144625 w 12191627"/>
              <a:gd name="connsiteY11" fmla="*/ 728519 h 886329"/>
              <a:gd name="connsiteX12" fmla="*/ 4150385 w 12191627"/>
              <a:gd name="connsiteY12" fmla="*/ 717711 h 886329"/>
              <a:gd name="connsiteX13" fmla="*/ 4170547 w 12191627"/>
              <a:gd name="connsiteY13" fmla="*/ 715549 h 886329"/>
              <a:gd name="connsiteX14" fmla="*/ 4176307 w 12191627"/>
              <a:gd name="connsiteY14" fmla="*/ 724196 h 886329"/>
              <a:gd name="connsiteX15" fmla="*/ 4205110 w 12191627"/>
              <a:gd name="connsiteY15" fmla="*/ 724196 h 886329"/>
              <a:gd name="connsiteX16" fmla="*/ 4205110 w 12191627"/>
              <a:gd name="connsiteY16" fmla="*/ 748011 h 886329"/>
              <a:gd name="connsiteX17" fmla="*/ 4207549 w 12191627"/>
              <a:gd name="connsiteY17" fmla="*/ 733701 h 886329"/>
              <a:gd name="connsiteX18" fmla="*/ 4214422 w 12191627"/>
              <a:gd name="connsiteY18" fmla="*/ 693383 h 886329"/>
              <a:gd name="connsiteX19" fmla="*/ 4208477 w 12191627"/>
              <a:gd name="connsiteY19" fmla="*/ 688734 h 886329"/>
              <a:gd name="connsiteX20" fmla="*/ 4208477 w 12191627"/>
              <a:gd name="connsiteY20" fmla="*/ 681760 h 886329"/>
              <a:gd name="connsiteX21" fmla="*/ 4217393 w 12191627"/>
              <a:gd name="connsiteY21" fmla="*/ 677111 h 886329"/>
              <a:gd name="connsiteX22" fmla="*/ 4220365 w 12191627"/>
              <a:gd name="connsiteY22" fmla="*/ 663163 h 886329"/>
              <a:gd name="connsiteX23" fmla="*/ 4226310 w 12191627"/>
              <a:gd name="connsiteY23" fmla="*/ 677111 h 886329"/>
              <a:gd name="connsiteX24" fmla="*/ 4232254 w 12191627"/>
              <a:gd name="connsiteY24" fmla="*/ 681760 h 886329"/>
              <a:gd name="connsiteX25" fmla="*/ 4232254 w 12191627"/>
              <a:gd name="connsiteY25" fmla="*/ 691059 h 886329"/>
              <a:gd name="connsiteX26" fmla="*/ 4226310 w 12191627"/>
              <a:gd name="connsiteY26" fmla="*/ 693383 h 886329"/>
              <a:gd name="connsiteX27" fmla="*/ 4241170 w 12191627"/>
              <a:gd name="connsiteY27" fmla="*/ 760798 h 886329"/>
              <a:gd name="connsiteX28" fmla="*/ 4253058 w 12191627"/>
              <a:gd name="connsiteY28" fmla="*/ 760798 h 886329"/>
              <a:gd name="connsiteX29" fmla="*/ 4261974 w 12191627"/>
              <a:gd name="connsiteY29" fmla="*/ 793343 h 886329"/>
              <a:gd name="connsiteX30" fmla="*/ 4306554 w 12191627"/>
              <a:gd name="connsiteY30" fmla="*/ 800317 h 886329"/>
              <a:gd name="connsiteX31" fmla="*/ 4306554 w 12191627"/>
              <a:gd name="connsiteY31" fmla="*/ 760798 h 886329"/>
              <a:gd name="connsiteX32" fmla="*/ 4380854 w 12191627"/>
              <a:gd name="connsiteY32" fmla="*/ 760798 h 886329"/>
              <a:gd name="connsiteX33" fmla="*/ 4410575 w 12191627"/>
              <a:gd name="connsiteY33" fmla="*/ 777071 h 886329"/>
              <a:gd name="connsiteX34" fmla="*/ 4425435 w 12191627"/>
              <a:gd name="connsiteY34" fmla="*/ 777071 h 886329"/>
              <a:gd name="connsiteX35" fmla="*/ 4440295 w 12191627"/>
              <a:gd name="connsiteY35" fmla="*/ 760798 h 886329"/>
              <a:gd name="connsiteX36" fmla="*/ 4461099 w 12191627"/>
              <a:gd name="connsiteY36" fmla="*/ 760798 h 886329"/>
              <a:gd name="connsiteX37" fmla="*/ 4461099 w 12191627"/>
              <a:gd name="connsiteY37" fmla="*/ 825888 h 886329"/>
              <a:gd name="connsiteX38" fmla="*/ 4472987 w 12191627"/>
              <a:gd name="connsiteY38" fmla="*/ 828213 h 886329"/>
              <a:gd name="connsiteX39" fmla="*/ 4472987 w 12191627"/>
              <a:gd name="connsiteY39" fmla="*/ 818914 h 886329"/>
              <a:gd name="connsiteX40" fmla="*/ 4505680 w 12191627"/>
              <a:gd name="connsiteY40" fmla="*/ 818914 h 886329"/>
              <a:gd name="connsiteX41" fmla="*/ 4505680 w 12191627"/>
              <a:gd name="connsiteY41" fmla="*/ 721279 h 886329"/>
              <a:gd name="connsiteX42" fmla="*/ 4508651 w 12191627"/>
              <a:gd name="connsiteY42" fmla="*/ 718955 h 886329"/>
              <a:gd name="connsiteX43" fmla="*/ 4577007 w 12191627"/>
              <a:gd name="connsiteY43" fmla="*/ 718955 h 886329"/>
              <a:gd name="connsiteX44" fmla="*/ 4577007 w 12191627"/>
              <a:gd name="connsiteY44" fmla="*/ 707331 h 886329"/>
              <a:gd name="connsiteX45" fmla="*/ 4606728 w 12191627"/>
              <a:gd name="connsiteY45" fmla="*/ 707331 h 886329"/>
              <a:gd name="connsiteX46" fmla="*/ 4606728 w 12191627"/>
              <a:gd name="connsiteY46" fmla="*/ 698033 h 886329"/>
              <a:gd name="connsiteX47" fmla="*/ 4666168 w 12191627"/>
              <a:gd name="connsiteY47" fmla="*/ 698033 h 886329"/>
              <a:gd name="connsiteX48" fmla="*/ 4666168 w 12191627"/>
              <a:gd name="connsiteY48" fmla="*/ 718955 h 886329"/>
              <a:gd name="connsiteX49" fmla="*/ 4689944 w 12191627"/>
              <a:gd name="connsiteY49" fmla="*/ 728253 h 886329"/>
              <a:gd name="connsiteX50" fmla="*/ 4689944 w 12191627"/>
              <a:gd name="connsiteY50" fmla="*/ 758474 h 886329"/>
              <a:gd name="connsiteX51" fmla="*/ 4704804 w 12191627"/>
              <a:gd name="connsiteY51" fmla="*/ 763123 h 886329"/>
              <a:gd name="connsiteX52" fmla="*/ 4704804 w 12191627"/>
              <a:gd name="connsiteY52" fmla="*/ 753824 h 886329"/>
              <a:gd name="connsiteX53" fmla="*/ 4716692 w 12191627"/>
              <a:gd name="connsiteY53" fmla="*/ 753824 h 886329"/>
              <a:gd name="connsiteX54" fmla="*/ 4716692 w 12191627"/>
              <a:gd name="connsiteY54" fmla="*/ 746850 h 886329"/>
              <a:gd name="connsiteX55" fmla="*/ 4704804 w 12191627"/>
              <a:gd name="connsiteY55" fmla="*/ 746850 h 886329"/>
              <a:gd name="connsiteX56" fmla="*/ 4704804 w 12191627"/>
              <a:gd name="connsiteY56" fmla="*/ 737552 h 886329"/>
              <a:gd name="connsiteX57" fmla="*/ 4716692 w 12191627"/>
              <a:gd name="connsiteY57" fmla="*/ 737552 h 886329"/>
              <a:gd name="connsiteX58" fmla="*/ 4716692 w 12191627"/>
              <a:gd name="connsiteY58" fmla="*/ 728253 h 886329"/>
              <a:gd name="connsiteX59" fmla="*/ 4704804 w 12191627"/>
              <a:gd name="connsiteY59" fmla="*/ 728253 h 886329"/>
              <a:gd name="connsiteX60" fmla="*/ 4704804 w 12191627"/>
              <a:gd name="connsiteY60" fmla="*/ 718955 h 886329"/>
              <a:gd name="connsiteX61" fmla="*/ 4716692 w 12191627"/>
              <a:gd name="connsiteY61" fmla="*/ 718955 h 886329"/>
              <a:gd name="connsiteX62" fmla="*/ 4716692 w 12191627"/>
              <a:gd name="connsiteY62" fmla="*/ 711981 h 886329"/>
              <a:gd name="connsiteX63" fmla="*/ 4704804 w 12191627"/>
              <a:gd name="connsiteY63" fmla="*/ 711981 h 886329"/>
              <a:gd name="connsiteX64" fmla="*/ 4704804 w 12191627"/>
              <a:gd name="connsiteY64" fmla="*/ 702682 h 886329"/>
              <a:gd name="connsiteX65" fmla="*/ 4716692 w 12191627"/>
              <a:gd name="connsiteY65" fmla="*/ 702682 h 886329"/>
              <a:gd name="connsiteX66" fmla="*/ 4716692 w 12191627"/>
              <a:gd name="connsiteY66" fmla="*/ 693383 h 886329"/>
              <a:gd name="connsiteX67" fmla="*/ 4704804 w 12191627"/>
              <a:gd name="connsiteY67" fmla="*/ 693383 h 886329"/>
              <a:gd name="connsiteX68" fmla="*/ 4704804 w 12191627"/>
              <a:gd name="connsiteY68" fmla="*/ 686409 h 886329"/>
              <a:gd name="connsiteX69" fmla="*/ 4716692 w 12191627"/>
              <a:gd name="connsiteY69" fmla="*/ 686409 h 886329"/>
              <a:gd name="connsiteX70" fmla="*/ 4716692 w 12191627"/>
              <a:gd name="connsiteY70" fmla="*/ 677111 h 886329"/>
              <a:gd name="connsiteX71" fmla="*/ 4704804 w 12191627"/>
              <a:gd name="connsiteY71" fmla="*/ 677111 h 886329"/>
              <a:gd name="connsiteX72" fmla="*/ 4704804 w 12191627"/>
              <a:gd name="connsiteY72" fmla="*/ 667812 h 886329"/>
              <a:gd name="connsiteX73" fmla="*/ 4716692 w 12191627"/>
              <a:gd name="connsiteY73" fmla="*/ 667812 h 886329"/>
              <a:gd name="connsiteX74" fmla="*/ 4716692 w 12191627"/>
              <a:gd name="connsiteY74" fmla="*/ 658514 h 886329"/>
              <a:gd name="connsiteX75" fmla="*/ 4704804 w 12191627"/>
              <a:gd name="connsiteY75" fmla="*/ 658514 h 886329"/>
              <a:gd name="connsiteX76" fmla="*/ 4704804 w 12191627"/>
              <a:gd name="connsiteY76" fmla="*/ 651540 h 886329"/>
              <a:gd name="connsiteX77" fmla="*/ 4716692 w 12191627"/>
              <a:gd name="connsiteY77" fmla="*/ 651540 h 886329"/>
              <a:gd name="connsiteX78" fmla="*/ 4716692 w 12191627"/>
              <a:gd name="connsiteY78" fmla="*/ 642241 h 886329"/>
              <a:gd name="connsiteX79" fmla="*/ 4704804 w 12191627"/>
              <a:gd name="connsiteY79" fmla="*/ 642241 h 886329"/>
              <a:gd name="connsiteX80" fmla="*/ 4704804 w 12191627"/>
              <a:gd name="connsiteY80" fmla="*/ 632943 h 886329"/>
              <a:gd name="connsiteX81" fmla="*/ 4716692 w 12191627"/>
              <a:gd name="connsiteY81" fmla="*/ 632943 h 886329"/>
              <a:gd name="connsiteX82" fmla="*/ 4716692 w 12191627"/>
              <a:gd name="connsiteY82" fmla="*/ 625969 h 886329"/>
              <a:gd name="connsiteX83" fmla="*/ 4704804 w 12191627"/>
              <a:gd name="connsiteY83" fmla="*/ 625969 h 886329"/>
              <a:gd name="connsiteX84" fmla="*/ 4704804 w 12191627"/>
              <a:gd name="connsiteY84" fmla="*/ 616670 h 886329"/>
              <a:gd name="connsiteX85" fmla="*/ 4716692 w 12191627"/>
              <a:gd name="connsiteY85" fmla="*/ 616670 h 886329"/>
              <a:gd name="connsiteX86" fmla="*/ 4716692 w 12191627"/>
              <a:gd name="connsiteY86" fmla="*/ 607371 h 886329"/>
              <a:gd name="connsiteX87" fmla="*/ 4704804 w 12191627"/>
              <a:gd name="connsiteY87" fmla="*/ 607371 h 886329"/>
              <a:gd name="connsiteX88" fmla="*/ 4704804 w 12191627"/>
              <a:gd name="connsiteY88" fmla="*/ 598073 h 886329"/>
              <a:gd name="connsiteX89" fmla="*/ 4716692 w 12191627"/>
              <a:gd name="connsiteY89" fmla="*/ 598073 h 886329"/>
              <a:gd name="connsiteX90" fmla="*/ 4716692 w 12191627"/>
              <a:gd name="connsiteY90" fmla="*/ 591099 h 886329"/>
              <a:gd name="connsiteX91" fmla="*/ 4704804 w 12191627"/>
              <a:gd name="connsiteY91" fmla="*/ 591099 h 886329"/>
              <a:gd name="connsiteX92" fmla="*/ 4704804 w 12191627"/>
              <a:gd name="connsiteY92" fmla="*/ 581800 h 886329"/>
              <a:gd name="connsiteX93" fmla="*/ 4716692 w 12191627"/>
              <a:gd name="connsiteY93" fmla="*/ 581800 h 886329"/>
              <a:gd name="connsiteX94" fmla="*/ 4716692 w 12191627"/>
              <a:gd name="connsiteY94" fmla="*/ 572502 h 886329"/>
              <a:gd name="connsiteX95" fmla="*/ 4704804 w 12191627"/>
              <a:gd name="connsiteY95" fmla="*/ 572502 h 886329"/>
              <a:gd name="connsiteX96" fmla="*/ 4704804 w 12191627"/>
              <a:gd name="connsiteY96" fmla="*/ 563203 h 886329"/>
              <a:gd name="connsiteX97" fmla="*/ 4716692 w 12191627"/>
              <a:gd name="connsiteY97" fmla="*/ 563203 h 886329"/>
              <a:gd name="connsiteX98" fmla="*/ 4716692 w 12191627"/>
              <a:gd name="connsiteY98" fmla="*/ 556229 h 886329"/>
              <a:gd name="connsiteX99" fmla="*/ 4704804 w 12191627"/>
              <a:gd name="connsiteY99" fmla="*/ 556229 h 886329"/>
              <a:gd name="connsiteX100" fmla="*/ 4704804 w 12191627"/>
              <a:gd name="connsiteY100" fmla="*/ 546931 h 886329"/>
              <a:gd name="connsiteX101" fmla="*/ 4716692 w 12191627"/>
              <a:gd name="connsiteY101" fmla="*/ 546931 h 886329"/>
              <a:gd name="connsiteX102" fmla="*/ 4704804 w 12191627"/>
              <a:gd name="connsiteY102" fmla="*/ 532983 h 886329"/>
              <a:gd name="connsiteX103" fmla="*/ 4704804 w 12191627"/>
              <a:gd name="connsiteY103" fmla="*/ 495788 h 886329"/>
              <a:gd name="connsiteX104" fmla="*/ 4903929 w 12191627"/>
              <a:gd name="connsiteY104" fmla="*/ 495788 h 886329"/>
              <a:gd name="connsiteX105" fmla="*/ 4921761 w 12191627"/>
              <a:gd name="connsiteY105" fmla="*/ 516710 h 886329"/>
              <a:gd name="connsiteX106" fmla="*/ 4921761 w 12191627"/>
              <a:gd name="connsiteY106" fmla="*/ 563203 h 886329"/>
              <a:gd name="connsiteX107" fmla="*/ 4909873 w 12191627"/>
              <a:gd name="connsiteY107" fmla="*/ 563203 h 886329"/>
              <a:gd name="connsiteX108" fmla="*/ 4909873 w 12191627"/>
              <a:gd name="connsiteY108" fmla="*/ 572502 h 886329"/>
              <a:gd name="connsiteX109" fmla="*/ 4921761 w 12191627"/>
              <a:gd name="connsiteY109" fmla="*/ 572502 h 886329"/>
              <a:gd name="connsiteX110" fmla="*/ 4921761 w 12191627"/>
              <a:gd name="connsiteY110" fmla="*/ 581800 h 886329"/>
              <a:gd name="connsiteX111" fmla="*/ 4909873 w 12191627"/>
              <a:gd name="connsiteY111" fmla="*/ 581800 h 886329"/>
              <a:gd name="connsiteX112" fmla="*/ 4909873 w 12191627"/>
              <a:gd name="connsiteY112" fmla="*/ 591099 h 886329"/>
              <a:gd name="connsiteX113" fmla="*/ 4921761 w 12191627"/>
              <a:gd name="connsiteY113" fmla="*/ 591099 h 886329"/>
              <a:gd name="connsiteX114" fmla="*/ 4921761 w 12191627"/>
              <a:gd name="connsiteY114" fmla="*/ 598073 h 886329"/>
              <a:gd name="connsiteX115" fmla="*/ 4909873 w 12191627"/>
              <a:gd name="connsiteY115" fmla="*/ 598073 h 886329"/>
              <a:gd name="connsiteX116" fmla="*/ 4909873 w 12191627"/>
              <a:gd name="connsiteY116" fmla="*/ 607371 h 886329"/>
              <a:gd name="connsiteX117" fmla="*/ 4921761 w 12191627"/>
              <a:gd name="connsiteY117" fmla="*/ 607371 h 886329"/>
              <a:gd name="connsiteX118" fmla="*/ 4921761 w 12191627"/>
              <a:gd name="connsiteY118" fmla="*/ 616670 h 886329"/>
              <a:gd name="connsiteX119" fmla="*/ 4909873 w 12191627"/>
              <a:gd name="connsiteY119" fmla="*/ 616670 h 886329"/>
              <a:gd name="connsiteX120" fmla="*/ 4909873 w 12191627"/>
              <a:gd name="connsiteY120" fmla="*/ 625969 h 886329"/>
              <a:gd name="connsiteX121" fmla="*/ 4921761 w 12191627"/>
              <a:gd name="connsiteY121" fmla="*/ 625969 h 886329"/>
              <a:gd name="connsiteX122" fmla="*/ 4921761 w 12191627"/>
              <a:gd name="connsiteY122" fmla="*/ 632943 h 886329"/>
              <a:gd name="connsiteX123" fmla="*/ 4909873 w 12191627"/>
              <a:gd name="connsiteY123" fmla="*/ 632943 h 886329"/>
              <a:gd name="connsiteX124" fmla="*/ 4909873 w 12191627"/>
              <a:gd name="connsiteY124" fmla="*/ 642241 h 886329"/>
              <a:gd name="connsiteX125" fmla="*/ 4921761 w 12191627"/>
              <a:gd name="connsiteY125" fmla="*/ 642241 h 886329"/>
              <a:gd name="connsiteX126" fmla="*/ 4921761 w 12191627"/>
              <a:gd name="connsiteY126" fmla="*/ 651540 h 886329"/>
              <a:gd name="connsiteX127" fmla="*/ 4909873 w 12191627"/>
              <a:gd name="connsiteY127" fmla="*/ 651540 h 886329"/>
              <a:gd name="connsiteX128" fmla="*/ 4909873 w 12191627"/>
              <a:gd name="connsiteY128" fmla="*/ 658514 h 886329"/>
              <a:gd name="connsiteX129" fmla="*/ 4921761 w 12191627"/>
              <a:gd name="connsiteY129" fmla="*/ 658514 h 886329"/>
              <a:gd name="connsiteX130" fmla="*/ 4921761 w 12191627"/>
              <a:gd name="connsiteY130" fmla="*/ 667812 h 886329"/>
              <a:gd name="connsiteX131" fmla="*/ 4909873 w 12191627"/>
              <a:gd name="connsiteY131" fmla="*/ 667812 h 886329"/>
              <a:gd name="connsiteX132" fmla="*/ 4909873 w 12191627"/>
              <a:gd name="connsiteY132" fmla="*/ 677111 h 886329"/>
              <a:gd name="connsiteX133" fmla="*/ 4921761 w 12191627"/>
              <a:gd name="connsiteY133" fmla="*/ 677111 h 886329"/>
              <a:gd name="connsiteX134" fmla="*/ 4921761 w 12191627"/>
              <a:gd name="connsiteY134" fmla="*/ 686409 h 886329"/>
              <a:gd name="connsiteX135" fmla="*/ 4909873 w 12191627"/>
              <a:gd name="connsiteY135" fmla="*/ 686409 h 886329"/>
              <a:gd name="connsiteX136" fmla="*/ 4909873 w 12191627"/>
              <a:gd name="connsiteY136" fmla="*/ 693383 h 886329"/>
              <a:gd name="connsiteX137" fmla="*/ 4921761 w 12191627"/>
              <a:gd name="connsiteY137" fmla="*/ 693383 h 886329"/>
              <a:gd name="connsiteX138" fmla="*/ 4921761 w 12191627"/>
              <a:gd name="connsiteY138" fmla="*/ 702682 h 886329"/>
              <a:gd name="connsiteX139" fmla="*/ 4909873 w 12191627"/>
              <a:gd name="connsiteY139" fmla="*/ 702682 h 886329"/>
              <a:gd name="connsiteX140" fmla="*/ 4909873 w 12191627"/>
              <a:gd name="connsiteY140" fmla="*/ 711981 h 886329"/>
              <a:gd name="connsiteX141" fmla="*/ 4921761 w 12191627"/>
              <a:gd name="connsiteY141" fmla="*/ 711981 h 886329"/>
              <a:gd name="connsiteX142" fmla="*/ 4921761 w 12191627"/>
              <a:gd name="connsiteY142" fmla="*/ 718955 h 886329"/>
              <a:gd name="connsiteX143" fmla="*/ 4909873 w 12191627"/>
              <a:gd name="connsiteY143" fmla="*/ 718955 h 886329"/>
              <a:gd name="connsiteX144" fmla="*/ 4909873 w 12191627"/>
              <a:gd name="connsiteY144" fmla="*/ 728253 h 886329"/>
              <a:gd name="connsiteX145" fmla="*/ 4921761 w 12191627"/>
              <a:gd name="connsiteY145" fmla="*/ 728253 h 886329"/>
              <a:gd name="connsiteX146" fmla="*/ 4921761 w 12191627"/>
              <a:gd name="connsiteY146" fmla="*/ 737552 h 886329"/>
              <a:gd name="connsiteX147" fmla="*/ 4909873 w 12191627"/>
              <a:gd name="connsiteY147" fmla="*/ 737552 h 886329"/>
              <a:gd name="connsiteX148" fmla="*/ 4909873 w 12191627"/>
              <a:gd name="connsiteY148" fmla="*/ 746850 h 886329"/>
              <a:gd name="connsiteX149" fmla="*/ 4921761 w 12191627"/>
              <a:gd name="connsiteY149" fmla="*/ 746850 h 886329"/>
              <a:gd name="connsiteX150" fmla="*/ 4921761 w 12191627"/>
              <a:gd name="connsiteY150" fmla="*/ 753824 h 886329"/>
              <a:gd name="connsiteX151" fmla="*/ 4909873 w 12191627"/>
              <a:gd name="connsiteY151" fmla="*/ 753824 h 886329"/>
              <a:gd name="connsiteX152" fmla="*/ 4909873 w 12191627"/>
              <a:gd name="connsiteY152" fmla="*/ 763123 h 886329"/>
              <a:gd name="connsiteX153" fmla="*/ 4942565 w 12191627"/>
              <a:gd name="connsiteY153" fmla="*/ 784045 h 886329"/>
              <a:gd name="connsiteX154" fmla="*/ 4942565 w 12191627"/>
              <a:gd name="connsiteY154" fmla="*/ 788694 h 886329"/>
              <a:gd name="connsiteX155" fmla="*/ 4930677 w 12191627"/>
              <a:gd name="connsiteY155" fmla="*/ 788694 h 886329"/>
              <a:gd name="connsiteX156" fmla="*/ 4930677 w 12191627"/>
              <a:gd name="connsiteY156" fmla="*/ 814265 h 886329"/>
              <a:gd name="connsiteX157" fmla="*/ 4942565 w 12191627"/>
              <a:gd name="connsiteY157" fmla="*/ 814265 h 886329"/>
              <a:gd name="connsiteX158" fmla="*/ 4942565 w 12191627"/>
              <a:gd name="connsiteY158" fmla="*/ 802642 h 886329"/>
              <a:gd name="connsiteX159" fmla="*/ 4954454 w 12191627"/>
              <a:gd name="connsiteY159" fmla="*/ 797993 h 886329"/>
              <a:gd name="connsiteX160" fmla="*/ 4975258 w 12191627"/>
              <a:gd name="connsiteY160" fmla="*/ 797993 h 886329"/>
              <a:gd name="connsiteX161" fmla="*/ 4975258 w 12191627"/>
              <a:gd name="connsiteY161" fmla="*/ 807291 h 886329"/>
              <a:gd name="connsiteX162" fmla="*/ 4993090 w 12191627"/>
              <a:gd name="connsiteY162" fmla="*/ 807291 h 886329"/>
              <a:gd name="connsiteX163" fmla="*/ 4993090 w 12191627"/>
              <a:gd name="connsiteY163" fmla="*/ 811940 h 886329"/>
              <a:gd name="connsiteX164" fmla="*/ 5004978 w 12191627"/>
              <a:gd name="connsiteY164" fmla="*/ 811940 h 886329"/>
              <a:gd name="connsiteX165" fmla="*/ 5037670 w 12191627"/>
              <a:gd name="connsiteY165" fmla="*/ 844486 h 886329"/>
              <a:gd name="connsiteX166" fmla="*/ 5037670 w 12191627"/>
              <a:gd name="connsiteY166" fmla="*/ 879355 h 886329"/>
              <a:gd name="connsiteX167" fmla="*/ 5049558 w 12191627"/>
              <a:gd name="connsiteY167" fmla="*/ 879355 h 886329"/>
              <a:gd name="connsiteX168" fmla="*/ 5049558 w 12191627"/>
              <a:gd name="connsiteY168" fmla="*/ 863083 h 886329"/>
              <a:gd name="connsiteX169" fmla="*/ 5058474 w 12191627"/>
              <a:gd name="connsiteY169" fmla="*/ 863083 h 886329"/>
              <a:gd name="connsiteX170" fmla="*/ 5058474 w 12191627"/>
              <a:gd name="connsiteY170" fmla="*/ 872381 h 886329"/>
              <a:gd name="connsiteX171" fmla="*/ 5064418 w 12191627"/>
              <a:gd name="connsiteY171" fmla="*/ 872381 h 886329"/>
              <a:gd name="connsiteX172" fmla="*/ 5064418 w 12191627"/>
              <a:gd name="connsiteY172" fmla="*/ 874706 h 886329"/>
              <a:gd name="connsiteX173" fmla="*/ 5070363 w 12191627"/>
              <a:gd name="connsiteY173" fmla="*/ 874706 h 886329"/>
              <a:gd name="connsiteX174" fmla="*/ 5070363 w 12191627"/>
              <a:gd name="connsiteY174" fmla="*/ 823564 h 886329"/>
              <a:gd name="connsiteX175" fmla="*/ 5120886 w 12191627"/>
              <a:gd name="connsiteY175" fmla="*/ 823564 h 886329"/>
              <a:gd name="connsiteX176" fmla="*/ 5120886 w 12191627"/>
              <a:gd name="connsiteY176" fmla="*/ 749175 h 886329"/>
              <a:gd name="connsiteX177" fmla="*/ 5168439 w 12191627"/>
              <a:gd name="connsiteY177" fmla="*/ 749175 h 886329"/>
              <a:gd name="connsiteX178" fmla="*/ 5168439 w 12191627"/>
              <a:gd name="connsiteY178" fmla="*/ 742201 h 886329"/>
              <a:gd name="connsiteX179" fmla="*/ 5198159 w 12191627"/>
              <a:gd name="connsiteY179" fmla="*/ 742201 h 886329"/>
              <a:gd name="connsiteX180" fmla="*/ 5198159 w 12191627"/>
              <a:gd name="connsiteY180" fmla="*/ 702682 h 886329"/>
              <a:gd name="connsiteX181" fmla="*/ 5192215 w 12191627"/>
              <a:gd name="connsiteY181" fmla="*/ 702682 h 886329"/>
              <a:gd name="connsiteX182" fmla="*/ 5192215 w 12191627"/>
              <a:gd name="connsiteY182" fmla="*/ 688734 h 886329"/>
              <a:gd name="connsiteX183" fmla="*/ 5198159 w 12191627"/>
              <a:gd name="connsiteY183" fmla="*/ 691059 h 886329"/>
              <a:gd name="connsiteX184" fmla="*/ 5204103 w 12191627"/>
              <a:gd name="connsiteY184" fmla="*/ 667812 h 886329"/>
              <a:gd name="connsiteX185" fmla="*/ 5210047 w 12191627"/>
              <a:gd name="connsiteY185" fmla="*/ 691059 h 886329"/>
              <a:gd name="connsiteX186" fmla="*/ 5213019 w 12191627"/>
              <a:gd name="connsiteY186" fmla="*/ 688734 h 886329"/>
              <a:gd name="connsiteX187" fmla="*/ 5215991 w 12191627"/>
              <a:gd name="connsiteY187" fmla="*/ 681760 h 886329"/>
              <a:gd name="connsiteX188" fmla="*/ 5221935 w 12191627"/>
              <a:gd name="connsiteY188" fmla="*/ 672462 h 886329"/>
              <a:gd name="connsiteX189" fmla="*/ 5227880 w 12191627"/>
              <a:gd name="connsiteY189" fmla="*/ 663163 h 886329"/>
              <a:gd name="connsiteX190" fmla="*/ 5242740 w 12191627"/>
              <a:gd name="connsiteY190" fmla="*/ 656189 h 886329"/>
              <a:gd name="connsiteX191" fmla="*/ 5260571 w 12191627"/>
              <a:gd name="connsiteY191" fmla="*/ 646890 h 886329"/>
              <a:gd name="connsiteX192" fmla="*/ 5269487 w 12191627"/>
              <a:gd name="connsiteY192" fmla="*/ 637592 h 886329"/>
              <a:gd name="connsiteX193" fmla="*/ 5275431 w 12191627"/>
              <a:gd name="connsiteY193" fmla="*/ 621319 h 886329"/>
              <a:gd name="connsiteX194" fmla="*/ 5281376 w 12191627"/>
              <a:gd name="connsiteY194" fmla="*/ 637592 h 886329"/>
              <a:gd name="connsiteX195" fmla="*/ 5287319 w 12191627"/>
              <a:gd name="connsiteY195" fmla="*/ 644566 h 886329"/>
              <a:gd name="connsiteX196" fmla="*/ 5302179 w 12191627"/>
              <a:gd name="connsiteY196" fmla="*/ 653864 h 886329"/>
              <a:gd name="connsiteX197" fmla="*/ 5314067 w 12191627"/>
              <a:gd name="connsiteY197" fmla="*/ 663163 h 886329"/>
              <a:gd name="connsiteX198" fmla="*/ 5325956 w 12191627"/>
              <a:gd name="connsiteY198" fmla="*/ 672462 h 886329"/>
              <a:gd name="connsiteX199" fmla="*/ 5328928 w 12191627"/>
              <a:gd name="connsiteY199" fmla="*/ 681760 h 886329"/>
              <a:gd name="connsiteX200" fmla="*/ 5331900 w 12191627"/>
              <a:gd name="connsiteY200" fmla="*/ 691059 h 886329"/>
              <a:gd name="connsiteX201" fmla="*/ 5337844 w 12191627"/>
              <a:gd name="connsiteY201" fmla="*/ 691059 h 886329"/>
              <a:gd name="connsiteX202" fmla="*/ 5340816 w 12191627"/>
              <a:gd name="connsiteY202" fmla="*/ 667812 h 886329"/>
              <a:gd name="connsiteX203" fmla="*/ 5346760 w 12191627"/>
              <a:gd name="connsiteY203" fmla="*/ 691059 h 886329"/>
              <a:gd name="connsiteX204" fmla="*/ 5352704 w 12191627"/>
              <a:gd name="connsiteY204" fmla="*/ 691059 h 886329"/>
              <a:gd name="connsiteX205" fmla="*/ 5352704 w 12191627"/>
              <a:gd name="connsiteY205" fmla="*/ 705007 h 886329"/>
              <a:gd name="connsiteX206" fmla="*/ 5346760 w 12191627"/>
              <a:gd name="connsiteY206" fmla="*/ 705007 h 886329"/>
              <a:gd name="connsiteX207" fmla="*/ 5346760 w 12191627"/>
              <a:gd name="connsiteY207" fmla="*/ 737552 h 886329"/>
              <a:gd name="connsiteX208" fmla="*/ 5358648 w 12191627"/>
              <a:gd name="connsiteY208" fmla="*/ 737552 h 886329"/>
              <a:gd name="connsiteX209" fmla="*/ 5358648 w 12191627"/>
              <a:gd name="connsiteY209" fmla="*/ 742201 h 886329"/>
              <a:gd name="connsiteX210" fmla="*/ 5367564 w 12191627"/>
              <a:gd name="connsiteY210" fmla="*/ 742201 h 886329"/>
              <a:gd name="connsiteX211" fmla="*/ 5367564 w 12191627"/>
              <a:gd name="connsiteY211" fmla="*/ 732902 h 886329"/>
              <a:gd name="connsiteX212" fmla="*/ 5391340 w 12191627"/>
              <a:gd name="connsiteY212" fmla="*/ 732902 h 886329"/>
              <a:gd name="connsiteX213" fmla="*/ 5391340 w 12191627"/>
              <a:gd name="connsiteY213" fmla="*/ 716630 h 886329"/>
              <a:gd name="connsiteX214" fmla="*/ 5441864 w 12191627"/>
              <a:gd name="connsiteY214" fmla="*/ 716630 h 886329"/>
              <a:gd name="connsiteX215" fmla="*/ 5441864 w 12191627"/>
              <a:gd name="connsiteY215" fmla="*/ 728253 h 886329"/>
              <a:gd name="connsiteX216" fmla="*/ 5468612 w 12191627"/>
              <a:gd name="connsiteY216" fmla="*/ 728253 h 886329"/>
              <a:gd name="connsiteX217" fmla="*/ 5468612 w 12191627"/>
              <a:gd name="connsiteY217" fmla="*/ 746850 h 886329"/>
              <a:gd name="connsiteX218" fmla="*/ 5462668 w 12191627"/>
              <a:gd name="connsiteY218" fmla="*/ 746850 h 886329"/>
              <a:gd name="connsiteX219" fmla="*/ 5462668 w 12191627"/>
              <a:gd name="connsiteY219" fmla="*/ 753824 h 886329"/>
              <a:gd name="connsiteX220" fmla="*/ 5468612 w 12191627"/>
              <a:gd name="connsiteY220" fmla="*/ 753824 h 886329"/>
              <a:gd name="connsiteX221" fmla="*/ 5468612 w 12191627"/>
              <a:gd name="connsiteY221" fmla="*/ 767772 h 886329"/>
              <a:gd name="connsiteX222" fmla="*/ 5462668 w 12191627"/>
              <a:gd name="connsiteY222" fmla="*/ 772421 h 886329"/>
              <a:gd name="connsiteX223" fmla="*/ 5462668 w 12191627"/>
              <a:gd name="connsiteY223" fmla="*/ 828213 h 886329"/>
              <a:gd name="connsiteX224" fmla="*/ 5483472 w 12191627"/>
              <a:gd name="connsiteY224" fmla="*/ 828213 h 886329"/>
              <a:gd name="connsiteX225" fmla="*/ 5483472 w 12191627"/>
              <a:gd name="connsiteY225" fmla="*/ 832862 h 886329"/>
              <a:gd name="connsiteX226" fmla="*/ 5501305 w 12191627"/>
              <a:gd name="connsiteY226" fmla="*/ 832862 h 886329"/>
              <a:gd name="connsiteX227" fmla="*/ 5501305 w 12191627"/>
              <a:gd name="connsiteY227" fmla="*/ 849135 h 886329"/>
              <a:gd name="connsiteX228" fmla="*/ 5519137 w 12191627"/>
              <a:gd name="connsiteY228" fmla="*/ 849135 h 886329"/>
              <a:gd name="connsiteX229" fmla="*/ 5519137 w 12191627"/>
              <a:gd name="connsiteY229" fmla="*/ 832862 h 886329"/>
              <a:gd name="connsiteX230" fmla="*/ 5539941 w 12191627"/>
              <a:gd name="connsiteY230" fmla="*/ 823564 h 886329"/>
              <a:gd name="connsiteX231" fmla="*/ 5539941 w 12191627"/>
              <a:gd name="connsiteY231" fmla="*/ 802642 h 886329"/>
              <a:gd name="connsiteX232" fmla="*/ 5533997 w 12191627"/>
              <a:gd name="connsiteY232" fmla="*/ 802642 h 886329"/>
              <a:gd name="connsiteX233" fmla="*/ 5533997 w 12191627"/>
              <a:gd name="connsiteY233" fmla="*/ 779395 h 886329"/>
              <a:gd name="connsiteX234" fmla="*/ 5545885 w 12191627"/>
              <a:gd name="connsiteY234" fmla="*/ 779395 h 886329"/>
              <a:gd name="connsiteX235" fmla="*/ 5545885 w 12191627"/>
              <a:gd name="connsiteY235" fmla="*/ 777071 h 886329"/>
              <a:gd name="connsiteX236" fmla="*/ 5572634 w 12191627"/>
              <a:gd name="connsiteY236" fmla="*/ 777071 h 886329"/>
              <a:gd name="connsiteX237" fmla="*/ 5572634 w 12191627"/>
              <a:gd name="connsiteY237" fmla="*/ 767772 h 886329"/>
              <a:gd name="connsiteX238" fmla="*/ 5590465 w 12191627"/>
              <a:gd name="connsiteY238" fmla="*/ 767772 h 886329"/>
              <a:gd name="connsiteX239" fmla="*/ 5590465 w 12191627"/>
              <a:gd name="connsiteY239" fmla="*/ 651540 h 886329"/>
              <a:gd name="connsiteX240" fmla="*/ 5602353 w 12191627"/>
              <a:gd name="connsiteY240" fmla="*/ 651540 h 886329"/>
              <a:gd name="connsiteX241" fmla="*/ 5602353 w 12191627"/>
              <a:gd name="connsiteY241" fmla="*/ 632943 h 886329"/>
              <a:gd name="connsiteX242" fmla="*/ 5605325 w 12191627"/>
              <a:gd name="connsiteY242" fmla="*/ 632943 h 886329"/>
              <a:gd name="connsiteX243" fmla="*/ 5605325 w 12191627"/>
              <a:gd name="connsiteY243" fmla="*/ 586450 h 886329"/>
              <a:gd name="connsiteX244" fmla="*/ 5617213 w 12191627"/>
              <a:gd name="connsiteY244" fmla="*/ 586450 h 886329"/>
              <a:gd name="connsiteX245" fmla="*/ 5617213 w 12191627"/>
              <a:gd name="connsiteY245" fmla="*/ 595748 h 886329"/>
              <a:gd name="connsiteX246" fmla="*/ 5623157 w 12191627"/>
              <a:gd name="connsiteY246" fmla="*/ 595748 h 886329"/>
              <a:gd name="connsiteX247" fmla="*/ 5623157 w 12191627"/>
              <a:gd name="connsiteY247" fmla="*/ 577151 h 886329"/>
              <a:gd name="connsiteX248" fmla="*/ 5638017 w 12191627"/>
              <a:gd name="connsiteY248" fmla="*/ 572502 h 886329"/>
              <a:gd name="connsiteX249" fmla="*/ 5649906 w 12191627"/>
              <a:gd name="connsiteY249" fmla="*/ 577151 h 886329"/>
              <a:gd name="connsiteX250" fmla="*/ 5667737 w 12191627"/>
              <a:gd name="connsiteY250" fmla="*/ 577151 h 886329"/>
              <a:gd name="connsiteX251" fmla="*/ 5667737 w 12191627"/>
              <a:gd name="connsiteY251" fmla="*/ 546931 h 886329"/>
              <a:gd name="connsiteX252" fmla="*/ 5679626 w 12191627"/>
              <a:gd name="connsiteY252" fmla="*/ 546931 h 886329"/>
              <a:gd name="connsiteX253" fmla="*/ 5679626 w 12191627"/>
              <a:gd name="connsiteY253" fmla="*/ 551580 h 886329"/>
              <a:gd name="connsiteX254" fmla="*/ 5694486 w 12191627"/>
              <a:gd name="connsiteY254" fmla="*/ 551580 h 886329"/>
              <a:gd name="connsiteX255" fmla="*/ 5694486 w 12191627"/>
              <a:gd name="connsiteY255" fmla="*/ 546931 h 886329"/>
              <a:gd name="connsiteX256" fmla="*/ 5706374 w 12191627"/>
              <a:gd name="connsiteY256" fmla="*/ 546931 h 886329"/>
              <a:gd name="connsiteX257" fmla="*/ 5706374 w 12191627"/>
              <a:gd name="connsiteY257" fmla="*/ 581800 h 886329"/>
              <a:gd name="connsiteX258" fmla="*/ 5721234 w 12191627"/>
              <a:gd name="connsiteY258" fmla="*/ 591099 h 886329"/>
              <a:gd name="connsiteX259" fmla="*/ 5721234 w 12191627"/>
              <a:gd name="connsiteY259" fmla="*/ 595748 h 886329"/>
              <a:gd name="connsiteX260" fmla="*/ 5718262 w 12191627"/>
              <a:gd name="connsiteY260" fmla="*/ 595748 h 886329"/>
              <a:gd name="connsiteX261" fmla="*/ 5718262 w 12191627"/>
              <a:gd name="connsiteY261" fmla="*/ 598073 h 886329"/>
              <a:gd name="connsiteX262" fmla="*/ 5750954 w 12191627"/>
              <a:gd name="connsiteY262" fmla="*/ 598073 h 886329"/>
              <a:gd name="connsiteX263" fmla="*/ 5750954 w 12191627"/>
              <a:gd name="connsiteY263" fmla="*/ 586450 h 886329"/>
              <a:gd name="connsiteX264" fmla="*/ 5789590 w 12191627"/>
              <a:gd name="connsiteY264" fmla="*/ 577151 h 886329"/>
              <a:gd name="connsiteX265" fmla="*/ 5789590 w 12191627"/>
              <a:gd name="connsiteY265" fmla="*/ 567852 h 886329"/>
              <a:gd name="connsiteX266" fmla="*/ 5798506 w 12191627"/>
              <a:gd name="connsiteY266" fmla="*/ 567852 h 886329"/>
              <a:gd name="connsiteX267" fmla="*/ 5798506 w 12191627"/>
              <a:gd name="connsiteY267" fmla="*/ 560878 h 886329"/>
              <a:gd name="connsiteX268" fmla="*/ 5822283 w 12191627"/>
              <a:gd name="connsiteY268" fmla="*/ 560878 h 886329"/>
              <a:gd name="connsiteX269" fmla="*/ 5822283 w 12191627"/>
              <a:gd name="connsiteY269" fmla="*/ 567852 h 886329"/>
              <a:gd name="connsiteX270" fmla="*/ 5840114 w 12191627"/>
              <a:gd name="connsiteY270" fmla="*/ 567852 h 886329"/>
              <a:gd name="connsiteX271" fmla="*/ 5840114 w 12191627"/>
              <a:gd name="connsiteY271" fmla="*/ 581800 h 886329"/>
              <a:gd name="connsiteX272" fmla="*/ 5872807 w 12191627"/>
              <a:gd name="connsiteY272" fmla="*/ 581800 h 886329"/>
              <a:gd name="connsiteX273" fmla="*/ 5872807 w 12191627"/>
              <a:gd name="connsiteY273" fmla="*/ 572502 h 886329"/>
              <a:gd name="connsiteX274" fmla="*/ 5887667 w 12191627"/>
              <a:gd name="connsiteY274" fmla="*/ 572502 h 886329"/>
              <a:gd name="connsiteX275" fmla="*/ 5887667 w 12191627"/>
              <a:gd name="connsiteY275" fmla="*/ 563203 h 886329"/>
              <a:gd name="connsiteX276" fmla="*/ 5905499 w 12191627"/>
              <a:gd name="connsiteY276" fmla="*/ 563203 h 886329"/>
              <a:gd name="connsiteX277" fmla="*/ 5905499 w 12191627"/>
              <a:gd name="connsiteY277" fmla="*/ 572502 h 886329"/>
              <a:gd name="connsiteX278" fmla="*/ 5911443 w 12191627"/>
              <a:gd name="connsiteY278" fmla="*/ 572502 h 886329"/>
              <a:gd name="connsiteX279" fmla="*/ 5911443 w 12191627"/>
              <a:gd name="connsiteY279" fmla="*/ 516710 h 886329"/>
              <a:gd name="connsiteX280" fmla="*/ 6045184 w 12191627"/>
              <a:gd name="connsiteY280" fmla="*/ 516710 h 886329"/>
              <a:gd name="connsiteX281" fmla="*/ 6045184 w 12191627"/>
              <a:gd name="connsiteY281" fmla="*/ 591099 h 886329"/>
              <a:gd name="connsiteX282" fmla="*/ 6068960 w 12191627"/>
              <a:gd name="connsiteY282" fmla="*/ 591099 h 886329"/>
              <a:gd name="connsiteX283" fmla="*/ 6068960 w 12191627"/>
              <a:gd name="connsiteY283" fmla="*/ 507412 h 886329"/>
              <a:gd name="connsiteX284" fmla="*/ 6098680 w 12191627"/>
              <a:gd name="connsiteY284" fmla="*/ 495788 h 886329"/>
              <a:gd name="connsiteX285" fmla="*/ 6137316 w 12191627"/>
              <a:gd name="connsiteY285" fmla="*/ 495788 h 886329"/>
              <a:gd name="connsiteX286" fmla="*/ 6158120 w 12191627"/>
              <a:gd name="connsiteY286" fmla="*/ 481840 h 886329"/>
              <a:gd name="connsiteX287" fmla="*/ 6208644 w 12191627"/>
              <a:gd name="connsiteY287" fmla="*/ 481840 h 886329"/>
              <a:gd name="connsiteX288" fmla="*/ 6208644 w 12191627"/>
              <a:gd name="connsiteY288" fmla="*/ 495788 h 886329"/>
              <a:gd name="connsiteX289" fmla="*/ 6259169 w 12191627"/>
              <a:gd name="connsiteY289" fmla="*/ 495788 h 886329"/>
              <a:gd name="connsiteX290" fmla="*/ 6259169 w 12191627"/>
              <a:gd name="connsiteY290" fmla="*/ 586450 h 886329"/>
              <a:gd name="connsiteX291" fmla="*/ 6274029 w 12191627"/>
              <a:gd name="connsiteY291" fmla="*/ 586450 h 886329"/>
              <a:gd name="connsiteX292" fmla="*/ 6274029 w 12191627"/>
              <a:gd name="connsiteY292" fmla="*/ 718955 h 886329"/>
              <a:gd name="connsiteX293" fmla="*/ 6297805 w 12191627"/>
              <a:gd name="connsiteY293" fmla="*/ 718955 h 886329"/>
              <a:gd name="connsiteX294" fmla="*/ 6297805 w 12191627"/>
              <a:gd name="connsiteY294" fmla="*/ 632943 h 886329"/>
              <a:gd name="connsiteX295" fmla="*/ 6306721 w 12191627"/>
              <a:gd name="connsiteY295" fmla="*/ 628293 h 886329"/>
              <a:gd name="connsiteX296" fmla="*/ 6312665 w 12191627"/>
              <a:gd name="connsiteY296" fmla="*/ 628293 h 886329"/>
              <a:gd name="connsiteX297" fmla="*/ 6312665 w 12191627"/>
              <a:gd name="connsiteY297" fmla="*/ 637592 h 886329"/>
              <a:gd name="connsiteX298" fmla="*/ 6336441 w 12191627"/>
              <a:gd name="connsiteY298" fmla="*/ 628293 h 886329"/>
              <a:gd name="connsiteX299" fmla="*/ 6357245 w 12191627"/>
              <a:gd name="connsiteY299" fmla="*/ 628293 h 886329"/>
              <a:gd name="connsiteX300" fmla="*/ 6357245 w 12191627"/>
              <a:gd name="connsiteY300" fmla="*/ 786369 h 886329"/>
              <a:gd name="connsiteX301" fmla="*/ 6398853 w 12191627"/>
              <a:gd name="connsiteY301" fmla="*/ 791019 h 886329"/>
              <a:gd name="connsiteX302" fmla="*/ 6398853 w 12191627"/>
              <a:gd name="connsiteY302" fmla="*/ 784045 h 886329"/>
              <a:gd name="connsiteX303" fmla="*/ 6443434 w 12191627"/>
              <a:gd name="connsiteY303" fmla="*/ 784045 h 886329"/>
              <a:gd name="connsiteX304" fmla="*/ 6443434 w 12191627"/>
              <a:gd name="connsiteY304" fmla="*/ 753824 h 886329"/>
              <a:gd name="connsiteX305" fmla="*/ 6455322 w 12191627"/>
              <a:gd name="connsiteY305" fmla="*/ 753824 h 886329"/>
              <a:gd name="connsiteX306" fmla="*/ 6455322 w 12191627"/>
              <a:gd name="connsiteY306" fmla="*/ 714305 h 886329"/>
              <a:gd name="connsiteX307" fmla="*/ 6464238 w 12191627"/>
              <a:gd name="connsiteY307" fmla="*/ 714305 h 886329"/>
              <a:gd name="connsiteX308" fmla="*/ 6464238 w 12191627"/>
              <a:gd name="connsiteY308" fmla="*/ 674786 h 886329"/>
              <a:gd name="connsiteX309" fmla="*/ 6485042 w 12191627"/>
              <a:gd name="connsiteY309" fmla="*/ 674786 h 886329"/>
              <a:gd name="connsiteX310" fmla="*/ 6485042 w 12191627"/>
              <a:gd name="connsiteY310" fmla="*/ 677111 h 886329"/>
              <a:gd name="connsiteX311" fmla="*/ 6550426 w 12191627"/>
              <a:gd name="connsiteY311" fmla="*/ 653864 h 886329"/>
              <a:gd name="connsiteX312" fmla="*/ 6553398 w 12191627"/>
              <a:gd name="connsiteY312" fmla="*/ 632943 h 886329"/>
              <a:gd name="connsiteX313" fmla="*/ 6559342 w 12191627"/>
              <a:gd name="connsiteY313" fmla="*/ 653864 h 886329"/>
              <a:gd name="connsiteX314" fmla="*/ 6627699 w 12191627"/>
              <a:gd name="connsiteY314" fmla="*/ 681760 h 886329"/>
              <a:gd name="connsiteX315" fmla="*/ 6627699 w 12191627"/>
              <a:gd name="connsiteY315" fmla="*/ 677111 h 886329"/>
              <a:gd name="connsiteX316" fmla="*/ 6645531 w 12191627"/>
              <a:gd name="connsiteY316" fmla="*/ 677111 h 886329"/>
              <a:gd name="connsiteX317" fmla="*/ 6645531 w 12191627"/>
              <a:gd name="connsiteY317" fmla="*/ 714305 h 886329"/>
              <a:gd name="connsiteX318" fmla="*/ 6654447 w 12191627"/>
              <a:gd name="connsiteY318" fmla="*/ 714305 h 886329"/>
              <a:gd name="connsiteX319" fmla="*/ 6654447 w 12191627"/>
              <a:gd name="connsiteY319" fmla="*/ 758474 h 886329"/>
              <a:gd name="connsiteX320" fmla="*/ 6663363 w 12191627"/>
              <a:gd name="connsiteY320" fmla="*/ 758474 h 886329"/>
              <a:gd name="connsiteX321" fmla="*/ 6663363 w 12191627"/>
              <a:gd name="connsiteY321" fmla="*/ 779395 h 886329"/>
              <a:gd name="connsiteX322" fmla="*/ 6681195 w 12191627"/>
              <a:gd name="connsiteY322" fmla="*/ 779395 h 886329"/>
              <a:gd name="connsiteX323" fmla="*/ 6681195 w 12191627"/>
              <a:gd name="connsiteY323" fmla="*/ 811940 h 886329"/>
              <a:gd name="connsiteX324" fmla="*/ 6794132 w 12191627"/>
              <a:gd name="connsiteY324" fmla="*/ 804967 h 886329"/>
              <a:gd name="connsiteX325" fmla="*/ 6794132 w 12191627"/>
              <a:gd name="connsiteY325" fmla="*/ 772421 h 886329"/>
              <a:gd name="connsiteX326" fmla="*/ 6853572 w 12191627"/>
              <a:gd name="connsiteY326" fmla="*/ 772421 h 886329"/>
              <a:gd name="connsiteX327" fmla="*/ 6853572 w 12191627"/>
              <a:gd name="connsiteY327" fmla="*/ 753824 h 886329"/>
              <a:gd name="connsiteX328" fmla="*/ 6978397 w 12191627"/>
              <a:gd name="connsiteY328" fmla="*/ 753824 h 886329"/>
              <a:gd name="connsiteX329" fmla="*/ 6978397 w 12191627"/>
              <a:gd name="connsiteY329" fmla="*/ 765448 h 886329"/>
              <a:gd name="connsiteX330" fmla="*/ 7058641 w 12191627"/>
              <a:gd name="connsiteY330" fmla="*/ 765448 h 886329"/>
              <a:gd name="connsiteX331" fmla="*/ 7058641 w 12191627"/>
              <a:gd name="connsiteY331" fmla="*/ 772421 h 886329"/>
              <a:gd name="connsiteX332" fmla="*/ 7082417 w 12191627"/>
              <a:gd name="connsiteY332" fmla="*/ 772421 h 886329"/>
              <a:gd name="connsiteX333" fmla="*/ 7082417 w 12191627"/>
              <a:gd name="connsiteY333" fmla="*/ 779395 h 886329"/>
              <a:gd name="connsiteX334" fmla="*/ 7103221 w 12191627"/>
              <a:gd name="connsiteY334" fmla="*/ 779395 h 886329"/>
              <a:gd name="connsiteX335" fmla="*/ 7103221 w 12191627"/>
              <a:gd name="connsiteY335" fmla="*/ 674786 h 886329"/>
              <a:gd name="connsiteX336" fmla="*/ 7165634 w 12191627"/>
              <a:gd name="connsiteY336" fmla="*/ 660838 h 886329"/>
              <a:gd name="connsiteX337" fmla="*/ 7281542 w 12191627"/>
              <a:gd name="connsiteY337" fmla="*/ 660838 h 886329"/>
              <a:gd name="connsiteX338" fmla="*/ 7281542 w 12191627"/>
              <a:gd name="connsiteY338" fmla="*/ 493464 h 886329"/>
              <a:gd name="connsiteX339" fmla="*/ 7314234 w 12191627"/>
              <a:gd name="connsiteY339" fmla="*/ 481840 h 886329"/>
              <a:gd name="connsiteX340" fmla="*/ 7456891 w 12191627"/>
              <a:gd name="connsiteY340" fmla="*/ 463243 h 886329"/>
              <a:gd name="connsiteX341" fmla="*/ 7507416 w 12191627"/>
              <a:gd name="connsiteY341" fmla="*/ 474866 h 886329"/>
              <a:gd name="connsiteX342" fmla="*/ 7516332 w 12191627"/>
              <a:gd name="connsiteY342" fmla="*/ 481840 h 886329"/>
              <a:gd name="connsiteX343" fmla="*/ 7516332 w 12191627"/>
              <a:gd name="connsiteY343" fmla="*/ 793343 h 886329"/>
              <a:gd name="connsiteX344" fmla="*/ 7537136 w 12191627"/>
              <a:gd name="connsiteY344" fmla="*/ 793343 h 886329"/>
              <a:gd name="connsiteX345" fmla="*/ 7537136 w 12191627"/>
              <a:gd name="connsiteY345" fmla="*/ 667812 h 886329"/>
              <a:gd name="connsiteX346" fmla="*/ 7554968 w 12191627"/>
              <a:gd name="connsiteY346" fmla="*/ 667812 h 886329"/>
              <a:gd name="connsiteX347" fmla="*/ 7554968 w 12191627"/>
              <a:gd name="connsiteY347" fmla="*/ 656189 h 886329"/>
              <a:gd name="connsiteX348" fmla="*/ 7572800 w 12191627"/>
              <a:gd name="connsiteY348" fmla="*/ 649215 h 886329"/>
              <a:gd name="connsiteX349" fmla="*/ 7587660 w 12191627"/>
              <a:gd name="connsiteY349" fmla="*/ 649215 h 886329"/>
              <a:gd name="connsiteX350" fmla="*/ 7587660 w 12191627"/>
              <a:gd name="connsiteY350" fmla="*/ 637592 h 886329"/>
              <a:gd name="connsiteX351" fmla="*/ 7599548 w 12191627"/>
              <a:gd name="connsiteY351" fmla="*/ 630618 h 886329"/>
              <a:gd name="connsiteX352" fmla="*/ 7629268 w 12191627"/>
              <a:gd name="connsiteY352" fmla="*/ 630618 h 886329"/>
              <a:gd name="connsiteX353" fmla="*/ 7629268 w 12191627"/>
              <a:gd name="connsiteY353" fmla="*/ 667812 h 886329"/>
              <a:gd name="connsiteX354" fmla="*/ 7691681 w 12191627"/>
              <a:gd name="connsiteY354" fmla="*/ 667812 h 886329"/>
              <a:gd name="connsiteX355" fmla="*/ 7691681 w 12191627"/>
              <a:gd name="connsiteY355" fmla="*/ 797993 h 886329"/>
              <a:gd name="connsiteX356" fmla="*/ 7715457 w 12191627"/>
              <a:gd name="connsiteY356" fmla="*/ 797993 h 886329"/>
              <a:gd name="connsiteX357" fmla="*/ 7739233 w 12191627"/>
              <a:gd name="connsiteY357" fmla="*/ 791019 h 886329"/>
              <a:gd name="connsiteX358" fmla="*/ 7739233 w 12191627"/>
              <a:gd name="connsiteY358" fmla="*/ 781720 h 886329"/>
              <a:gd name="connsiteX359" fmla="*/ 7730317 w 12191627"/>
              <a:gd name="connsiteY359" fmla="*/ 779395 h 886329"/>
              <a:gd name="connsiteX360" fmla="*/ 7730317 w 12191627"/>
              <a:gd name="connsiteY360" fmla="*/ 772421 h 886329"/>
              <a:gd name="connsiteX361" fmla="*/ 7739233 w 12191627"/>
              <a:gd name="connsiteY361" fmla="*/ 767772 h 886329"/>
              <a:gd name="connsiteX362" fmla="*/ 7739233 w 12191627"/>
              <a:gd name="connsiteY362" fmla="*/ 716630 h 886329"/>
              <a:gd name="connsiteX363" fmla="*/ 7730317 w 12191627"/>
              <a:gd name="connsiteY363" fmla="*/ 714305 h 886329"/>
              <a:gd name="connsiteX364" fmla="*/ 7730317 w 12191627"/>
              <a:gd name="connsiteY364" fmla="*/ 707331 h 886329"/>
              <a:gd name="connsiteX365" fmla="*/ 7739233 w 12191627"/>
              <a:gd name="connsiteY365" fmla="*/ 702682 h 886329"/>
              <a:gd name="connsiteX366" fmla="*/ 7739233 w 12191627"/>
              <a:gd name="connsiteY366" fmla="*/ 698033 h 886329"/>
              <a:gd name="connsiteX367" fmla="*/ 7745177 w 12191627"/>
              <a:gd name="connsiteY367" fmla="*/ 698033 h 886329"/>
              <a:gd name="connsiteX368" fmla="*/ 7745177 w 12191627"/>
              <a:gd name="connsiteY368" fmla="*/ 688734 h 886329"/>
              <a:gd name="connsiteX369" fmla="*/ 7739233 w 12191627"/>
              <a:gd name="connsiteY369" fmla="*/ 688734 h 886329"/>
              <a:gd name="connsiteX370" fmla="*/ 7739233 w 12191627"/>
              <a:gd name="connsiteY370" fmla="*/ 681760 h 886329"/>
              <a:gd name="connsiteX371" fmla="*/ 7748149 w 12191627"/>
              <a:gd name="connsiteY371" fmla="*/ 677111 h 886329"/>
              <a:gd name="connsiteX372" fmla="*/ 7795701 w 12191627"/>
              <a:gd name="connsiteY372" fmla="*/ 612021 h 886329"/>
              <a:gd name="connsiteX373" fmla="*/ 7789757 w 12191627"/>
              <a:gd name="connsiteY373" fmla="*/ 609696 h 886329"/>
              <a:gd name="connsiteX374" fmla="*/ 7789757 w 12191627"/>
              <a:gd name="connsiteY374" fmla="*/ 602722 h 886329"/>
              <a:gd name="connsiteX375" fmla="*/ 7798673 w 12191627"/>
              <a:gd name="connsiteY375" fmla="*/ 600397 h 886329"/>
              <a:gd name="connsiteX376" fmla="*/ 7798673 w 12191627"/>
              <a:gd name="connsiteY376" fmla="*/ 591099 h 886329"/>
              <a:gd name="connsiteX377" fmla="*/ 7804617 w 12191627"/>
              <a:gd name="connsiteY377" fmla="*/ 591099 h 886329"/>
              <a:gd name="connsiteX378" fmla="*/ 7804617 w 12191627"/>
              <a:gd name="connsiteY378" fmla="*/ 570177 h 886329"/>
              <a:gd name="connsiteX379" fmla="*/ 7798673 w 12191627"/>
              <a:gd name="connsiteY379" fmla="*/ 570177 h 886329"/>
              <a:gd name="connsiteX380" fmla="*/ 7798673 w 12191627"/>
              <a:gd name="connsiteY380" fmla="*/ 565528 h 886329"/>
              <a:gd name="connsiteX381" fmla="*/ 7804617 w 12191627"/>
              <a:gd name="connsiteY381" fmla="*/ 563203 h 886329"/>
              <a:gd name="connsiteX382" fmla="*/ 7819477 w 12191627"/>
              <a:gd name="connsiteY382" fmla="*/ 546931 h 886329"/>
              <a:gd name="connsiteX383" fmla="*/ 7819477 w 12191627"/>
              <a:gd name="connsiteY383" fmla="*/ 544606 h 886329"/>
              <a:gd name="connsiteX384" fmla="*/ 7822449 w 12191627"/>
              <a:gd name="connsiteY384" fmla="*/ 544606 h 886329"/>
              <a:gd name="connsiteX385" fmla="*/ 7822449 w 12191627"/>
              <a:gd name="connsiteY385" fmla="*/ 537632 h 886329"/>
              <a:gd name="connsiteX386" fmla="*/ 7822449 w 12191627"/>
              <a:gd name="connsiteY386" fmla="*/ 512061 h 886329"/>
              <a:gd name="connsiteX387" fmla="*/ 7825421 w 12191627"/>
              <a:gd name="connsiteY387" fmla="*/ 505087 h 886329"/>
              <a:gd name="connsiteX388" fmla="*/ 7828393 w 12191627"/>
              <a:gd name="connsiteY388" fmla="*/ 512061 h 886329"/>
              <a:gd name="connsiteX389" fmla="*/ 7831365 w 12191627"/>
              <a:gd name="connsiteY389" fmla="*/ 537632 h 886329"/>
              <a:gd name="connsiteX390" fmla="*/ 7831365 w 12191627"/>
              <a:gd name="connsiteY390" fmla="*/ 544606 h 886329"/>
              <a:gd name="connsiteX391" fmla="*/ 7834337 w 12191627"/>
              <a:gd name="connsiteY391" fmla="*/ 544606 h 886329"/>
              <a:gd name="connsiteX392" fmla="*/ 7834337 w 12191627"/>
              <a:gd name="connsiteY392" fmla="*/ 546931 h 886329"/>
              <a:gd name="connsiteX393" fmla="*/ 7846225 w 12191627"/>
              <a:gd name="connsiteY393" fmla="*/ 563203 h 886329"/>
              <a:gd name="connsiteX394" fmla="*/ 7852169 w 12191627"/>
              <a:gd name="connsiteY394" fmla="*/ 565528 h 886329"/>
              <a:gd name="connsiteX395" fmla="*/ 7852169 w 12191627"/>
              <a:gd name="connsiteY395" fmla="*/ 570177 h 886329"/>
              <a:gd name="connsiteX396" fmla="*/ 7849197 w 12191627"/>
              <a:gd name="connsiteY396" fmla="*/ 570177 h 886329"/>
              <a:gd name="connsiteX397" fmla="*/ 7849197 w 12191627"/>
              <a:gd name="connsiteY397" fmla="*/ 591099 h 886329"/>
              <a:gd name="connsiteX398" fmla="*/ 7855141 w 12191627"/>
              <a:gd name="connsiteY398" fmla="*/ 591099 h 886329"/>
              <a:gd name="connsiteX399" fmla="*/ 7855141 w 12191627"/>
              <a:gd name="connsiteY399" fmla="*/ 600397 h 886329"/>
              <a:gd name="connsiteX400" fmla="*/ 7861086 w 12191627"/>
              <a:gd name="connsiteY400" fmla="*/ 602722 h 886329"/>
              <a:gd name="connsiteX401" fmla="*/ 7861086 w 12191627"/>
              <a:gd name="connsiteY401" fmla="*/ 609696 h 886329"/>
              <a:gd name="connsiteX402" fmla="*/ 7855141 w 12191627"/>
              <a:gd name="connsiteY402" fmla="*/ 612021 h 886329"/>
              <a:gd name="connsiteX403" fmla="*/ 7902694 w 12191627"/>
              <a:gd name="connsiteY403" fmla="*/ 677111 h 886329"/>
              <a:gd name="connsiteX404" fmla="*/ 7911610 w 12191627"/>
              <a:gd name="connsiteY404" fmla="*/ 681760 h 886329"/>
              <a:gd name="connsiteX405" fmla="*/ 7911610 w 12191627"/>
              <a:gd name="connsiteY405" fmla="*/ 688734 h 886329"/>
              <a:gd name="connsiteX406" fmla="*/ 7905666 w 12191627"/>
              <a:gd name="connsiteY406" fmla="*/ 688734 h 886329"/>
              <a:gd name="connsiteX407" fmla="*/ 7905666 w 12191627"/>
              <a:gd name="connsiteY407" fmla="*/ 698033 h 886329"/>
              <a:gd name="connsiteX408" fmla="*/ 7911610 w 12191627"/>
              <a:gd name="connsiteY408" fmla="*/ 698033 h 886329"/>
              <a:gd name="connsiteX409" fmla="*/ 7911610 w 12191627"/>
              <a:gd name="connsiteY409" fmla="*/ 702682 h 886329"/>
              <a:gd name="connsiteX410" fmla="*/ 7920526 w 12191627"/>
              <a:gd name="connsiteY410" fmla="*/ 707331 h 886329"/>
              <a:gd name="connsiteX411" fmla="*/ 7920526 w 12191627"/>
              <a:gd name="connsiteY411" fmla="*/ 714305 h 886329"/>
              <a:gd name="connsiteX412" fmla="*/ 7911610 w 12191627"/>
              <a:gd name="connsiteY412" fmla="*/ 716630 h 886329"/>
              <a:gd name="connsiteX413" fmla="*/ 7911610 w 12191627"/>
              <a:gd name="connsiteY413" fmla="*/ 767772 h 886329"/>
              <a:gd name="connsiteX414" fmla="*/ 7920526 w 12191627"/>
              <a:gd name="connsiteY414" fmla="*/ 772421 h 886329"/>
              <a:gd name="connsiteX415" fmla="*/ 7920526 w 12191627"/>
              <a:gd name="connsiteY415" fmla="*/ 779395 h 886329"/>
              <a:gd name="connsiteX416" fmla="*/ 7911610 w 12191627"/>
              <a:gd name="connsiteY416" fmla="*/ 781720 h 886329"/>
              <a:gd name="connsiteX417" fmla="*/ 7911610 w 12191627"/>
              <a:gd name="connsiteY417" fmla="*/ 788694 h 886329"/>
              <a:gd name="connsiteX418" fmla="*/ 7923498 w 12191627"/>
              <a:gd name="connsiteY418" fmla="*/ 788694 h 886329"/>
              <a:gd name="connsiteX419" fmla="*/ 7923498 w 12191627"/>
              <a:gd name="connsiteY419" fmla="*/ 797993 h 886329"/>
              <a:gd name="connsiteX420" fmla="*/ 7944302 w 12191627"/>
              <a:gd name="connsiteY420" fmla="*/ 797993 h 886329"/>
              <a:gd name="connsiteX421" fmla="*/ 7944302 w 12191627"/>
              <a:gd name="connsiteY421" fmla="*/ 642241 h 886329"/>
              <a:gd name="connsiteX422" fmla="*/ 8021574 w 12191627"/>
              <a:gd name="connsiteY422" fmla="*/ 630618 h 886329"/>
              <a:gd name="connsiteX423" fmla="*/ 8063183 w 12191627"/>
              <a:gd name="connsiteY423" fmla="*/ 630618 h 886329"/>
              <a:gd name="connsiteX424" fmla="*/ 8063183 w 12191627"/>
              <a:gd name="connsiteY424" fmla="*/ 537632 h 886329"/>
              <a:gd name="connsiteX425" fmla="*/ 8179091 w 12191627"/>
              <a:gd name="connsiteY425" fmla="*/ 537632 h 886329"/>
              <a:gd name="connsiteX426" fmla="*/ 8179091 w 12191627"/>
              <a:gd name="connsiteY426" fmla="*/ 777071 h 886329"/>
              <a:gd name="connsiteX427" fmla="*/ 8220700 w 12191627"/>
              <a:gd name="connsiteY427" fmla="*/ 777071 h 886329"/>
              <a:gd name="connsiteX428" fmla="*/ 8220700 w 12191627"/>
              <a:gd name="connsiteY428" fmla="*/ 656189 h 886329"/>
              <a:gd name="connsiteX429" fmla="*/ 8318776 w 12191627"/>
              <a:gd name="connsiteY429" fmla="*/ 656189 h 886329"/>
              <a:gd name="connsiteX430" fmla="*/ 8336608 w 12191627"/>
              <a:gd name="connsiteY430" fmla="*/ 677111 h 886329"/>
              <a:gd name="connsiteX431" fmla="*/ 8336608 w 12191627"/>
              <a:gd name="connsiteY431" fmla="*/ 730583 h 886329"/>
              <a:gd name="connsiteX432" fmla="*/ 8338211 w 12191627"/>
              <a:gd name="connsiteY432" fmla="*/ 730681 h 886329"/>
              <a:gd name="connsiteX433" fmla="*/ 8338211 w 12191627"/>
              <a:gd name="connsiteY433" fmla="*/ 607460 h 886329"/>
              <a:gd name="connsiteX434" fmla="*/ 8359829 w 12191627"/>
              <a:gd name="connsiteY434" fmla="*/ 607460 h 886329"/>
              <a:gd name="connsiteX435" fmla="*/ 8359829 w 12191627"/>
              <a:gd name="connsiteY435" fmla="*/ 471268 h 886329"/>
              <a:gd name="connsiteX436" fmla="*/ 8378745 w 12191627"/>
              <a:gd name="connsiteY436" fmla="*/ 471268 h 886329"/>
              <a:gd name="connsiteX437" fmla="*/ 8378745 w 12191627"/>
              <a:gd name="connsiteY437" fmla="*/ 356694 h 886329"/>
              <a:gd name="connsiteX438" fmla="*/ 8384149 w 12191627"/>
              <a:gd name="connsiteY438" fmla="*/ 354532 h 886329"/>
              <a:gd name="connsiteX439" fmla="*/ 8384149 w 12191627"/>
              <a:gd name="connsiteY439" fmla="*/ 328590 h 886329"/>
              <a:gd name="connsiteX440" fmla="*/ 8405767 w 12191627"/>
              <a:gd name="connsiteY440" fmla="*/ 328590 h 886329"/>
              <a:gd name="connsiteX441" fmla="*/ 8454408 w 12191627"/>
              <a:gd name="connsiteY441" fmla="*/ 246443 h 886329"/>
              <a:gd name="connsiteX442" fmla="*/ 8459812 w 12191627"/>
              <a:gd name="connsiteY442" fmla="*/ 0 h 886329"/>
              <a:gd name="connsiteX443" fmla="*/ 8462515 w 12191627"/>
              <a:gd name="connsiteY443" fmla="*/ 246443 h 886329"/>
              <a:gd name="connsiteX444" fmla="*/ 8513857 w 12191627"/>
              <a:gd name="connsiteY444" fmla="*/ 326429 h 886329"/>
              <a:gd name="connsiteX445" fmla="*/ 8535475 w 12191627"/>
              <a:gd name="connsiteY445" fmla="*/ 326429 h 886329"/>
              <a:gd name="connsiteX446" fmla="*/ 8535475 w 12191627"/>
              <a:gd name="connsiteY446" fmla="*/ 350208 h 886329"/>
              <a:gd name="connsiteX447" fmla="*/ 8540880 w 12191627"/>
              <a:gd name="connsiteY447" fmla="*/ 356694 h 886329"/>
              <a:gd name="connsiteX448" fmla="*/ 8540880 w 12191627"/>
              <a:gd name="connsiteY448" fmla="*/ 471268 h 886329"/>
              <a:gd name="connsiteX449" fmla="*/ 8565200 w 12191627"/>
              <a:gd name="connsiteY449" fmla="*/ 471268 h 886329"/>
              <a:gd name="connsiteX450" fmla="*/ 8565200 w 12191627"/>
              <a:gd name="connsiteY450" fmla="*/ 611783 h 886329"/>
              <a:gd name="connsiteX451" fmla="*/ 8581414 w 12191627"/>
              <a:gd name="connsiteY451" fmla="*/ 609622 h 886329"/>
              <a:gd name="connsiteX452" fmla="*/ 8578711 w 12191627"/>
              <a:gd name="connsiteY452" fmla="*/ 698255 h 886329"/>
              <a:gd name="connsiteX453" fmla="*/ 8594925 w 12191627"/>
              <a:gd name="connsiteY453" fmla="*/ 700416 h 886329"/>
              <a:gd name="connsiteX454" fmla="*/ 8597627 w 12191627"/>
              <a:gd name="connsiteY454" fmla="*/ 706902 h 886329"/>
              <a:gd name="connsiteX455" fmla="*/ 8605734 w 12191627"/>
              <a:gd name="connsiteY455" fmla="*/ 687446 h 886329"/>
              <a:gd name="connsiteX456" fmla="*/ 8624650 w 12191627"/>
              <a:gd name="connsiteY456" fmla="*/ 687446 h 886329"/>
              <a:gd name="connsiteX457" fmla="*/ 8624650 w 12191627"/>
              <a:gd name="connsiteY457" fmla="*/ 719872 h 886329"/>
              <a:gd name="connsiteX458" fmla="*/ 8635459 w 12191627"/>
              <a:gd name="connsiteY458" fmla="*/ 724196 h 886329"/>
              <a:gd name="connsiteX459" fmla="*/ 8635459 w 12191627"/>
              <a:gd name="connsiteY459" fmla="*/ 735005 h 886329"/>
              <a:gd name="connsiteX460" fmla="*/ 8694909 w 12191627"/>
              <a:gd name="connsiteY460" fmla="*/ 735005 h 886329"/>
              <a:gd name="connsiteX461" fmla="*/ 8694909 w 12191627"/>
              <a:gd name="connsiteY461" fmla="*/ 743652 h 886329"/>
              <a:gd name="connsiteX462" fmla="*/ 8716527 w 12191627"/>
              <a:gd name="connsiteY462" fmla="*/ 743652 h 886329"/>
              <a:gd name="connsiteX463" fmla="*/ 8716527 w 12191627"/>
              <a:gd name="connsiteY463" fmla="*/ 713387 h 886329"/>
              <a:gd name="connsiteX464" fmla="*/ 8775976 w 12191627"/>
              <a:gd name="connsiteY464" fmla="*/ 713387 h 886329"/>
              <a:gd name="connsiteX465" fmla="*/ 8775976 w 12191627"/>
              <a:gd name="connsiteY465" fmla="*/ 702578 h 886329"/>
              <a:gd name="connsiteX466" fmla="*/ 8786785 w 12191627"/>
              <a:gd name="connsiteY466" fmla="*/ 702578 h 886329"/>
              <a:gd name="connsiteX467" fmla="*/ 8786785 w 12191627"/>
              <a:gd name="connsiteY467" fmla="*/ 687446 h 886329"/>
              <a:gd name="connsiteX468" fmla="*/ 8794892 w 12191627"/>
              <a:gd name="connsiteY468" fmla="*/ 687446 h 886329"/>
              <a:gd name="connsiteX469" fmla="*/ 8794892 w 12191627"/>
              <a:gd name="connsiteY469" fmla="*/ 678799 h 886329"/>
              <a:gd name="connsiteX470" fmla="*/ 8816510 w 12191627"/>
              <a:gd name="connsiteY470" fmla="*/ 678799 h 886329"/>
              <a:gd name="connsiteX471" fmla="*/ 8816510 w 12191627"/>
              <a:gd name="connsiteY471" fmla="*/ 687446 h 886329"/>
              <a:gd name="connsiteX472" fmla="*/ 8846235 w 12191627"/>
              <a:gd name="connsiteY472" fmla="*/ 687446 h 886329"/>
              <a:gd name="connsiteX473" fmla="*/ 8846235 w 12191627"/>
              <a:gd name="connsiteY473" fmla="*/ 672313 h 886329"/>
              <a:gd name="connsiteX474" fmla="*/ 8865151 w 12191627"/>
              <a:gd name="connsiteY474" fmla="*/ 672313 h 886329"/>
              <a:gd name="connsiteX475" fmla="*/ 8865151 w 12191627"/>
              <a:gd name="connsiteY475" fmla="*/ 696093 h 886329"/>
              <a:gd name="connsiteX476" fmla="*/ 8875959 w 12191627"/>
              <a:gd name="connsiteY476" fmla="*/ 696093 h 886329"/>
              <a:gd name="connsiteX477" fmla="*/ 8875959 w 12191627"/>
              <a:gd name="connsiteY477" fmla="*/ 687446 h 886329"/>
              <a:gd name="connsiteX478" fmla="*/ 8894875 w 12191627"/>
              <a:gd name="connsiteY478" fmla="*/ 687446 h 886329"/>
              <a:gd name="connsiteX479" fmla="*/ 8894875 w 12191627"/>
              <a:gd name="connsiteY479" fmla="*/ 713387 h 886329"/>
              <a:gd name="connsiteX480" fmla="*/ 8916493 w 12191627"/>
              <a:gd name="connsiteY480" fmla="*/ 713387 h 886329"/>
              <a:gd name="connsiteX481" fmla="*/ 8916493 w 12191627"/>
              <a:gd name="connsiteY481" fmla="*/ 726358 h 886329"/>
              <a:gd name="connsiteX482" fmla="*/ 8924600 w 12191627"/>
              <a:gd name="connsiteY482" fmla="*/ 726358 h 886329"/>
              <a:gd name="connsiteX483" fmla="*/ 8924600 w 12191627"/>
              <a:gd name="connsiteY483" fmla="*/ 719872 h 886329"/>
              <a:gd name="connsiteX484" fmla="*/ 8965134 w 12191627"/>
              <a:gd name="connsiteY484" fmla="*/ 719872 h 886329"/>
              <a:gd name="connsiteX485" fmla="*/ 8965134 w 12191627"/>
              <a:gd name="connsiteY485" fmla="*/ 743652 h 886329"/>
              <a:gd name="connsiteX486" fmla="*/ 8975943 w 12191627"/>
              <a:gd name="connsiteY486" fmla="*/ 743652 h 886329"/>
              <a:gd name="connsiteX487" fmla="*/ 8975943 w 12191627"/>
              <a:gd name="connsiteY487" fmla="*/ 752299 h 886329"/>
              <a:gd name="connsiteX488" fmla="*/ 8984050 w 12191627"/>
              <a:gd name="connsiteY488" fmla="*/ 752299 h 886329"/>
              <a:gd name="connsiteX489" fmla="*/ 8984050 w 12191627"/>
              <a:gd name="connsiteY489" fmla="*/ 735005 h 886329"/>
              <a:gd name="connsiteX490" fmla="*/ 8994859 w 12191627"/>
              <a:gd name="connsiteY490" fmla="*/ 735005 h 886329"/>
              <a:gd name="connsiteX491" fmla="*/ 8994859 w 12191627"/>
              <a:gd name="connsiteY491" fmla="*/ 743652 h 886329"/>
              <a:gd name="connsiteX492" fmla="*/ 8997561 w 12191627"/>
              <a:gd name="connsiteY492" fmla="*/ 743652 h 886329"/>
              <a:gd name="connsiteX493" fmla="*/ 8997561 w 12191627"/>
              <a:gd name="connsiteY493" fmla="*/ 741490 h 886329"/>
              <a:gd name="connsiteX494" fmla="*/ 9002965 w 12191627"/>
              <a:gd name="connsiteY494" fmla="*/ 741490 h 886329"/>
              <a:gd name="connsiteX495" fmla="*/ 9002965 w 12191627"/>
              <a:gd name="connsiteY495" fmla="*/ 735005 h 886329"/>
              <a:gd name="connsiteX496" fmla="*/ 9054309 w 12191627"/>
              <a:gd name="connsiteY496" fmla="*/ 735005 h 886329"/>
              <a:gd name="connsiteX497" fmla="*/ 9054309 w 12191627"/>
              <a:gd name="connsiteY497" fmla="*/ 758784 h 886329"/>
              <a:gd name="connsiteX498" fmla="*/ 9075927 w 12191627"/>
              <a:gd name="connsiteY498" fmla="*/ 758784 h 886329"/>
              <a:gd name="connsiteX499" fmla="*/ 9075927 w 12191627"/>
              <a:gd name="connsiteY499" fmla="*/ 767431 h 886329"/>
              <a:gd name="connsiteX500" fmla="*/ 9094842 w 12191627"/>
              <a:gd name="connsiteY500" fmla="*/ 767431 h 886329"/>
              <a:gd name="connsiteX501" fmla="*/ 9094842 w 12191627"/>
              <a:gd name="connsiteY501" fmla="*/ 743652 h 886329"/>
              <a:gd name="connsiteX502" fmla="*/ 9105651 w 12191627"/>
              <a:gd name="connsiteY502" fmla="*/ 743652 h 886329"/>
              <a:gd name="connsiteX503" fmla="*/ 9105651 w 12191627"/>
              <a:gd name="connsiteY503" fmla="*/ 711225 h 886329"/>
              <a:gd name="connsiteX504" fmla="*/ 9116460 w 12191627"/>
              <a:gd name="connsiteY504" fmla="*/ 711225 h 886329"/>
              <a:gd name="connsiteX505" fmla="*/ 9116460 w 12191627"/>
              <a:gd name="connsiteY505" fmla="*/ 696093 h 886329"/>
              <a:gd name="connsiteX506" fmla="*/ 9113758 w 12191627"/>
              <a:gd name="connsiteY506" fmla="*/ 696093 h 886329"/>
              <a:gd name="connsiteX507" fmla="*/ 9121865 w 12191627"/>
              <a:gd name="connsiteY507" fmla="*/ 683122 h 886329"/>
              <a:gd name="connsiteX508" fmla="*/ 9132674 w 12191627"/>
              <a:gd name="connsiteY508" fmla="*/ 711225 h 886329"/>
              <a:gd name="connsiteX509" fmla="*/ 9140781 w 12191627"/>
              <a:gd name="connsiteY509" fmla="*/ 711225 h 886329"/>
              <a:gd name="connsiteX510" fmla="*/ 9140781 w 12191627"/>
              <a:gd name="connsiteY510" fmla="*/ 605298 h 886329"/>
              <a:gd name="connsiteX511" fmla="*/ 9156994 w 12191627"/>
              <a:gd name="connsiteY511" fmla="*/ 605298 h 886329"/>
              <a:gd name="connsiteX512" fmla="*/ 9156994 w 12191627"/>
              <a:gd name="connsiteY512" fmla="*/ 557739 h 886329"/>
              <a:gd name="connsiteX513" fmla="*/ 9192123 w 12191627"/>
              <a:gd name="connsiteY513" fmla="*/ 557739 h 886329"/>
              <a:gd name="connsiteX514" fmla="*/ 9192123 w 12191627"/>
              <a:gd name="connsiteY514" fmla="*/ 536121 h 886329"/>
              <a:gd name="connsiteX515" fmla="*/ 9238062 w 12191627"/>
              <a:gd name="connsiteY515" fmla="*/ 536121 h 886329"/>
              <a:gd name="connsiteX516" fmla="*/ 9238062 w 12191627"/>
              <a:gd name="connsiteY516" fmla="*/ 555577 h 886329"/>
              <a:gd name="connsiteX517" fmla="*/ 9262382 w 12191627"/>
              <a:gd name="connsiteY517" fmla="*/ 555577 h 886329"/>
              <a:gd name="connsiteX518" fmla="*/ 9262382 w 12191627"/>
              <a:gd name="connsiteY518" fmla="*/ 603136 h 886329"/>
              <a:gd name="connsiteX519" fmla="*/ 9273191 w 12191627"/>
              <a:gd name="connsiteY519" fmla="*/ 603136 h 886329"/>
              <a:gd name="connsiteX520" fmla="*/ 9273191 w 12191627"/>
              <a:gd name="connsiteY520" fmla="*/ 607460 h 886329"/>
              <a:gd name="connsiteX521" fmla="*/ 9292107 w 12191627"/>
              <a:gd name="connsiteY521" fmla="*/ 607460 h 886329"/>
              <a:gd name="connsiteX522" fmla="*/ 9292107 w 12191627"/>
              <a:gd name="connsiteY522" fmla="*/ 646372 h 886329"/>
              <a:gd name="connsiteX523" fmla="*/ 9302916 w 12191627"/>
              <a:gd name="connsiteY523" fmla="*/ 646372 h 886329"/>
              <a:gd name="connsiteX524" fmla="*/ 9302916 w 12191627"/>
              <a:gd name="connsiteY524" fmla="*/ 659343 h 886329"/>
              <a:gd name="connsiteX525" fmla="*/ 9324534 w 12191627"/>
              <a:gd name="connsiteY525" fmla="*/ 659343 h 886329"/>
              <a:gd name="connsiteX526" fmla="*/ 9324534 w 12191627"/>
              <a:gd name="connsiteY526" fmla="*/ 663666 h 886329"/>
              <a:gd name="connsiteX527" fmla="*/ 9332641 w 12191627"/>
              <a:gd name="connsiteY527" fmla="*/ 665828 h 886329"/>
              <a:gd name="connsiteX528" fmla="*/ 9332641 w 12191627"/>
              <a:gd name="connsiteY528" fmla="*/ 687446 h 886329"/>
              <a:gd name="connsiteX529" fmla="*/ 9356961 w 12191627"/>
              <a:gd name="connsiteY529" fmla="*/ 687446 h 886329"/>
              <a:gd name="connsiteX530" fmla="*/ 9356961 w 12191627"/>
              <a:gd name="connsiteY530" fmla="*/ 696093 h 886329"/>
              <a:gd name="connsiteX531" fmla="*/ 9370472 w 12191627"/>
              <a:gd name="connsiteY531" fmla="*/ 696093 h 886329"/>
              <a:gd name="connsiteX532" fmla="*/ 9370472 w 12191627"/>
              <a:gd name="connsiteY532" fmla="*/ 713387 h 886329"/>
              <a:gd name="connsiteX533" fmla="*/ 9375877 w 12191627"/>
              <a:gd name="connsiteY533" fmla="*/ 713387 h 886329"/>
              <a:gd name="connsiteX534" fmla="*/ 9375877 w 12191627"/>
              <a:gd name="connsiteY534" fmla="*/ 698255 h 886329"/>
              <a:gd name="connsiteX535" fmla="*/ 9386686 w 12191627"/>
              <a:gd name="connsiteY535" fmla="*/ 698255 h 886329"/>
              <a:gd name="connsiteX536" fmla="*/ 9386686 w 12191627"/>
              <a:gd name="connsiteY536" fmla="*/ 711225 h 886329"/>
              <a:gd name="connsiteX537" fmla="*/ 9394793 w 12191627"/>
              <a:gd name="connsiteY537" fmla="*/ 711225 h 886329"/>
              <a:gd name="connsiteX538" fmla="*/ 9394793 w 12191627"/>
              <a:gd name="connsiteY538" fmla="*/ 706902 h 886329"/>
              <a:gd name="connsiteX539" fmla="*/ 9459647 w 12191627"/>
              <a:gd name="connsiteY539" fmla="*/ 706902 h 886329"/>
              <a:gd name="connsiteX540" fmla="*/ 9459647 w 12191627"/>
              <a:gd name="connsiteY540" fmla="*/ 717711 h 886329"/>
              <a:gd name="connsiteX541" fmla="*/ 9467753 w 12191627"/>
              <a:gd name="connsiteY541" fmla="*/ 717711 h 886329"/>
              <a:gd name="connsiteX542" fmla="*/ 9467753 w 12191627"/>
              <a:gd name="connsiteY542" fmla="*/ 735005 h 886329"/>
              <a:gd name="connsiteX543" fmla="*/ 9489371 w 12191627"/>
              <a:gd name="connsiteY543" fmla="*/ 724196 h 886329"/>
              <a:gd name="connsiteX544" fmla="*/ 9497478 w 12191627"/>
              <a:gd name="connsiteY544" fmla="*/ 683122 h 886329"/>
              <a:gd name="connsiteX545" fmla="*/ 9505585 w 12191627"/>
              <a:gd name="connsiteY545" fmla="*/ 680960 h 886329"/>
              <a:gd name="connsiteX546" fmla="*/ 9508287 w 12191627"/>
              <a:gd name="connsiteY546" fmla="*/ 611783 h 886329"/>
              <a:gd name="connsiteX547" fmla="*/ 9510989 w 12191627"/>
              <a:gd name="connsiteY547" fmla="*/ 680960 h 886329"/>
              <a:gd name="connsiteX548" fmla="*/ 9519096 w 12191627"/>
              <a:gd name="connsiteY548" fmla="*/ 683122 h 886329"/>
              <a:gd name="connsiteX549" fmla="*/ 9519096 w 12191627"/>
              <a:gd name="connsiteY549" fmla="*/ 596651 h 886329"/>
              <a:gd name="connsiteX550" fmla="*/ 9524501 w 12191627"/>
              <a:gd name="connsiteY550" fmla="*/ 596651 h 886329"/>
              <a:gd name="connsiteX551" fmla="*/ 9524501 w 12191627"/>
              <a:gd name="connsiteY551" fmla="*/ 564224 h 886329"/>
              <a:gd name="connsiteX552" fmla="*/ 9575844 w 12191627"/>
              <a:gd name="connsiteY552" fmla="*/ 564224 h 886329"/>
              <a:gd name="connsiteX553" fmla="*/ 9575844 w 12191627"/>
              <a:gd name="connsiteY553" fmla="*/ 596651 h 886329"/>
              <a:gd name="connsiteX554" fmla="*/ 9583951 w 12191627"/>
              <a:gd name="connsiteY554" fmla="*/ 596651 h 886329"/>
              <a:gd name="connsiteX555" fmla="*/ 9583951 w 12191627"/>
              <a:gd name="connsiteY555" fmla="*/ 514503 h 886329"/>
              <a:gd name="connsiteX556" fmla="*/ 9602866 w 12191627"/>
              <a:gd name="connsiteY556" fmla="*/ 514503 h 886329"/>
              <a:gd name="connsiteX557" fmla="*/ 9602866 w 12191627"/>
              <a:gd name="connsiteY557" fmla="*/ 499371 h 886329"/>
              <a:gd name="connsiteX558" fmla="*/ 9632591 w 12191627"/>
              <a:gd name="connsiteY558" fmla="*/ 499371 h 886329"/>
              <a:gd name="connsiteX559" fmla="*/ 9632591 w 12191627"/>
              <a:gd name="connsiteY559" fmla="*/ 490724 h 886329"/>
              <a:gd name="connsiteX560" fmla="*/ 9651507 w 12191627"/>
              <a:gd name="connsiteY560" fmla="*/ 490724 h 886329"/>
              <a:gd name="connsiteX561" fmla="*/ 9651507 w 12191627"/>
              <a:gd name="connsiteY561" fmla="*/ 499371 h 886329"/>
              <a:gd name="connsiteX562" fmla="*/ 9659613 w 12191627"/>
              <a:gd name="connsiteY562" fmla="*/ 499371 h 886329"/>
              <a:gd name="connsiteX563" fmla="*/ 9659613 w 12191627"/>
              <a:gd name="connsiteY563" fmla="*/ 495047 h 886329"/>
              <a:gd name="connsiteX564" fmla="*/ 9673125 w 12191627"/>
              <a:gd name="connsiteY564" fmla="*/ 495047 h 886329"/>
              <a:gd name="connsiteX565" fmla="*/ 9673125 w 12191627"/>
              <a:gd name="connsiteY565" fmla="*/ 499371 h 886329"/>
              <a:gd name="connsiteX566" fmla="*/ 9678529 w 12191627"/>
              <a:gd name="connsiteY566" fmla="*/ 499371 h 886329"/>
              <a:gd name="connsiteX567" fmla="*/ 9678529 w 12191627"/>
              <a:gd name="connsiteY567" fmla="*/ 490724 h 886329"/>
              <a:gd name="connsiteX568" fmla="*/ 9702850 w 12191627"/>
              <a:gd name="connsiteY568" fmla="*/ 490724 h 886329"/>
              <a:gd name="connsiteX569" fmla="*/ 9702850 w 12191627"/>
              <a:gd name="connsiteY569" fmla="*/ 499371 h 886329"/>
              <a:gd name="connsiteX570" fmla="*/ 9743383 w 12191627"/>
              <a:gd name="connsiteY570" fmla="*/ 499371 h 886329"/>
              <a:gd name="connsiteX571" fmla="*/ 9743383 w 12191627"/>
              <a:gd name="connsiteY571" fmla="*/ 512342 h 886329"/>
              <a:gd name="connsiteX572" fmla="*/ 9778513 w 12191627"/>
              <a:gd name="connsiteY572" fmla="*/ 512342 h 886329"/>
              <a:gd name="connsiteX573" fmla="*/ 9778513 w 12191627"/>
              <a:gd name="connsiteY573" fmla="*/ 542607 h 886329"/>
              <a:gd name="connsiteX574" fmla="*/ 9786619 w 12191627"/>
              <a:gd name="connsiteY574" fmla="*/ 542607 h 886329"/>
              <a:gd name="connsiteX575" fmla="*/ 9786619 w 12191627"/>
              <a:gd name="connsiteY575" fmla="*/ 551254 h 886329"/>
              <a:gd name="connsiteX576" fmla="*/ 9792024 w 12191627"/>
              <a:gd name="connsiteY576" fmla="*/ 551254 h 886329"/>
              <a:gd name="connsiteX577" fmla="*/ 9792024 w 12191627"/>
              <a:gd name="connsiteY577" fmla="*/ 581519 h 886329"/>
              <a:gd name="connsiteX578" fmla="*/ 9800131 w 12191627"/>
              <a:gd name="connsiteY578" fmla="*/ 581519 h 886329"/>
              <a:gd name="connsiteX579" fmla="*/ 9800131 w 12191627"/>
              <a:gd name="connsiteY579" fmla="*/ 588004 h 886329"/>
              <a:gd name="connsiteX580" fmla="*/ 9810940 w 12191627"/>
              <a:gd name="connsiteY580" fmla="*/ 588004 h 886329"/>
              <a:gd name="connsiteX581" fmla="*/ 9810940 w 12191627"/>
              <a:gd name="connsiteY581" fmla="*/ 618269 h 886329"/>
              <a:gd name="connsiteX582" fmla="*/ 9832558 w 12191627"/>
              <a:gd name="connsiteY582" fmla="*/ 618269 h 886329"/>
              <a:gd name="connsiteX583" fmla="*/ 9832558 w 12191627"/>
              <a:gd name="connsiteY583" fmla="*/ 642048 h 886329"/>
              <a:gd name="connsiteX584" fmla="*/ 9835260 w 12191627"/>
              <a:gd name="connsiteY584" fmla="*/ 642048 h 886329"/>
              <a:gd name="connsiteX585" fmla="*/ 9835260 w 12191627"/>
              <a:gd name="connsiteY585" fmla="*/ 655019 h 886329"/>
              <a:gd name="connsiteX586" fmla="*/ 9843367 w 12191627"/>
              <a:gd name="connsiteY586" fmla="*/ 655019 h 886329"/>
              <a:gd name="connsiteX587" fmla="*/ 9843367 w 12191627"/>
              <a:gd name="connsiteY587" fmla="*/ 678799 h 886329"/>
              <a:gd name="connsiteX588" fmla="*/ 9856878 w 12191627"/>
              <a:gd name="connsiteY588" fmla="*/ 678799 h 886329"/>
              <a:gd name="connsiteX589" fmla="*/ 9856878 w 12191627"/>
              <a:gd name="connsiteY589" fmla="*/ 680960 h 886329"/>
              <a:gd name="connsiteX590" fmla="*/ 9859581 w 12191627"/>
              <a:gd name="connsiteY590" fmla="*/ 680960 h 886329"/>
              <a:gd name="connsiteX591" fmla="*/ 9859581 w 12191627"/>
              <a:gd name="connsiteY591" fmla="*/ 696093 h 886329"/>
              <a:gd name="connsiteX592" fmla="*/ 9875794 w 12191627"/>
              <a:gd name="connsiteY592" fmla="*/ 680960 h 886329"/>
              <a:gd name="connsiteX593" fmla="*/ 9913626 w 12191627"/>
              <a:gd name="connsiteY593" fmla="*/ 680960 h 886329"/>
              <a:gd name="connsiteX594" fmla="*/ 9913626 w 12191627"/>
              <a:gd name="connsiteY594" fmla="*/ 767431 h 886329"/>
              <a:gd name="connsiteX595" fmla="*/ 9921733 w 12191627"/>
              <a:gd name="connsiteY595" fmla="*/ 767431 h 886329"/>
              <a:gd name="connsiteX596" fmla="*/ 9929839 w 12191627"/>
              <a:gd name="connsiteY596" fmla="*/ 756623 h 886329"/>
              <a:gd name="connsiteX597" fmla="*/ 9929839 w 12191627"/>
              <a:gd name="connsiteY597" fmla="*/ 771755 h 886329"/>
              <a:gd name="connsiteX598" fmla="*/ 9935244 w 12191627"/>
              <a:gd name="connsiteY598" fmla="*/ 771755 h 886329"/>
              <a:gd name="connsiteX599" fmla="*/ 9935244 w 12191627"/>
              <a:gd name="connsiteY599" fmla="*/ 726358 h 886329"/>
              <a:gd name="connsiteX600" fmla="*/ 9943351 w 12191627"/>
              <a:gd name="connsiteY600" fmla="*/ 726358 h 886329"/>
              <a:gd name="connsiteX601" fmla="*/ 9943351 w 12191627"/>
              <a:gd name="connsiteY601" fmla="*/ 661504 h 886329"/>
              <a:gd name="connsiteX602" fmla="*/ 9954159 w 12191627"/>
              <a:gd name="connsiteY602" fmla="*/ 661504 h 886329"/>
              <a:gd name="connsiteX603" fmla="*/ 9970373 w 12191627"/>
              <a:gd name="connsiteY603" fmla="*/ 618269 h 886329"/>
              <a:gd name="connsiteX604" fmla="*/ 9983884 w 12191627"/>
              <a:gd name="connsiteY604" fmla="*/ 618269 h 886329"/>
              <a:gd name="connsiteX605" fmla="*/ 9997395 w 12191627"/>
              <a:gd name="connsiteY605" fmla="*/ 661504 h 886329"/>
              <a:gd name="connsiteX606" fmla="*/ 10008205 w 12191627"/>
              <a:gd name="connsiteY606" fmla="*/ 661504 h 886329"/>
              <a:gd name="connsiteX607" fmla="*/ 10008205 w 12191627"/>
              <a:gd name="connsiteY607" fmla="*/ 700416 h 886329"/>
              <a:gd name="connsiteX608" fmla="*/ 10027120 w 12191627"/>
              <a:gd name="connsiteY608" fmla="*/ 700416 h 886329"/>
              <a:gd name="connsiteX609" fmla="*/ 10027120 w 12191627"/>
              <a:gd name="connsiteY609" fmla="*/ 717711 h 886329"/>
              <a:gd name="connsiteX610" fmla="*/ 10032525 w 12191627"/>
              <a:gd name="connsiteY610" fmla="*/ 717711 h 886329"/>
              <a:gd name="connsiteX611" fmla="*/ 10032525 w 12191627"/>
              <a:gd name="connsiteY611" fmla="*/ 700416 h 886329"/>
              <a:gd name="connsiteX612" fmla="*/ 10048739 w 12191627"/>
              <a:gd name="connsiteY612" fmla="*/ 700416 h 886329"/>
              <a:gd name="connsiteX613" fmla="*/ 10048739 w 12191627"/>
              <a:gd name="connsiteY613" fmla="*/ 713387 h 886329"/>
              <a:gd name="connsiteX614" fmla="*/ 10089272 w 12191627"/>
              <a:gd name="connsiteY614" fmla="*/ 713387 h 886329"/>
              <a:gd name="connsiteX615" fmla="*/ 10089272 w 12191627"/>
              <a:gd name="connsiteY615" fmla="*/ 676637 h 886329"/>
              <a:gd name="connsiteX616" fmla="*/ 10102783 w 12191627"/>
              <a:gd name="connsiteY616" fmla="*/ 676637 h 886329"/>
              <a:gd name="connsiteX617" fmla="*/ 10102783 w 12191627"/>
              <a:gd name="connsiteY617" fmla="*/ 698255 h 886329"/>
              <a:gd name="connsiteX618" fmla="*/ 10105486 w 12191627"/>
              <a:gd name="connsiteY618" fmla="*/ 698255 h 886329"/>
              <a:gd name="connsiteX619" fmla="*/ 10105486 w 12191627"/>
              <a:gd name="connsiteY619" fmla="*/ 665828 h 886329"/>
              <a:gd name="connsiteX620" fmla="*/ 10135211 w 12191627"/>
              <a:gd name="connsiteY620" fmla="*/ 665828 h 886329"/>
              <a:gd name="connsiteX621" fmla="*/ 10135211 w 12191627"/>
              <a:gd name="connsiteY621" fmla="*/ 652857 h 886329"/>
              <a:gd name="connsiteX622" fmla="*/ 10143317 w 12191627"/>
              <a:gd name="connsiteY622" fmla="*/ 652857 h 886329"/>
              <a:gd name="connsiteX623" fmla="*/ 10143317 w 12191627"/>
              <a:gd name="connsiteY623" fmla="*/ 637725 h 886329"/>
              <a:gd name="connsiteX624" fmla="*/ 10148722 w 12191627"/>
              <a:gd name="connsiteY624" fmla="*/ 637725 h 886329"/>
              <a:gd name="connsiteX625" fmla="*/ 10148722 w 12191627"/>
              <a:gd name="connsiteY625" fmla="*/ 644210 h 886329"/>
              <a:gd name="connsiteX626" fmla="*/ 10173042 w 12191627"/>
              <a:gd name="connsiteY626" fmla="*/ 644210 h 886329"/>
              <a:gd name="connsiteX627" fmla="*/ 10173042 w 12191627"/>
              <a:gd name="connsiteY627" fmla="*/ 637725 h 886329"/>
              <a:gd name="connsiteX628" fmla="*/ 10181149 w 12191627"/>
              <a:gd name="connsiteY628" fmla="*/ 637725 h 886329"/>
              <a:gd name="connsiteX629" fmla="*/ 10181149 w 12191627"/>
              <a:gd name="connsiteY629" fmla="*/ 648534 h 886329"/>
              <a:gd name="connsiteX630" fmla="*/ 10232492 w 12191627"/>
              <a:gd name="connsiteY630" fmla="*/ 648534 h 886329"/>
              <a:gd name="connsiteX631" fmla="*/ 10232492 w 12191627"/>
              <a:gd name="connsiteY631" fmla="*/ 786887 h 886329"/>
              <a:gd name="connsiteX632" fmla="*/ 10248705 w 12191627"/>
              <a:gd name="connsiteY632" fmla="*/ 786887 h 886329"/>
              <a:gd name="connsiteX633" fmla="*/ 10248705 w 12191627"/>
              <a:gd name="connsiteY633" fmla="*/ 773917 h 886329"/>
              <a:gd name="connsiteX634" fmla="*/ 10254110 w 12191627"/>
              <a:gd name="connsiteY634" fmla="*/ 773917 h 886329"/>
              <a:gd name="connsiteX635" fmla="*/ 10254110 w 12191627"/>
              <a:gd name="connsiteY635" fmla="*/ 786887 h 886329"/>
              <a:gd name="connsiteX636" fmla="*/ 10294644 w 12191627"/>
              <a:gd name="connsiteY636" fmla="*/ 786887 h 886329"/>
              <a:gd name="connsiteX637" fmla="*/ 10294644 w 12191627"/>
              <a:gd name="connsiteY637" fmla="*/ 756623 h 886329"/>
              <a:gd name="connsiteX638" fmla="*/ 10310857 w 12191627"/>
              <a:gd name="connsiteY638" fmla="*/ 756623 h 886329"/>
              <a:gd name="connsiteX639" fmla="*/ 10313559 w 12191627"/>
              <a:gd name="connsiteY639" fmla="*/ 754461 h 886329"/>
              <a:gd name="connsiteX640" fmla="*/ 10327071 w 12191627"/>
              <a:gd name="connsiteY640" fmla="*/ 754461 h 886329"/>
              <a:gd name="connsiteX641" fmla="*/ 10332475 w 12191627"/>
              <a:gd name="connsiteY641" fmla="*/ 756623 h 886329"/>
              <a:gd name="connsiteX642" fmla="*/ 10345987 w 12191627"/>
              <a:gd name="connsiteY642" fmla="*/ 756623 h 886329"/>
              <a:gd name="connsiteX643" fmla="*/ 10345987 w 12191627"/>
              <a:gd name="connsiteY643" fmla="*/ 786887 h 886329"/>
              <a:gd name="connsiteX644" fmla="*/ 10356795 w 12191627"/>
              <a:gd name="connsiteY644" fmla="*/ 786887 h 886329"/>
              <a:gd name="connsiteX645" fmla="*/ 10356795 w 12191627"/>
              <a:gd name="connsiteY645" fmla="*/ 804182 h 886329"/>
              <a:gd name="connsiteX646" fmla="*/ 10386520 w 12191627"/>
              <a:gd name="connsiteY646" fmla="*/ 806343 h 886329"/>
              <a:gd name="connsiteX647" fmla="*/ 10386520 w 12191627"/>
              <a:gd name="connsiteY647" fmla="*/ 789049 h 886329"/>
              <a:gd name="connsiteX648" fmla="*/ 10489206 w 12191627"/>
              <a:gd name="connsiteY648" fmla="*/ 789049 h 886329"/>
              <a:gd name="connsiteX649" fmla="*/ 10489206 w 12191627"/>
              <a:gd name="connsiteY649" fmla="*/ 806343 h 886329"/>
              <a:gd name="connsiteX650" fmla="*/ 10502717 w 12191627"/>
              <a:gd name="connsiteY650" fmla="*/ 806343 h 886329"/>
              <a:gd name="connsiteX651" fmla="*/ 10502717 w 12191627"/>
              <a:gd name="connsiteY651" fmla="*/ 810667 h 886329"/>
              <a:gd name="connsiteX652" fmla="*/ 10494611 w 12191627"/>
              <a:gd name="connsiteY652" fmla="*/ 810667 h 886329"/>
              <a:gd name="connsiteX653" fmla="*/ 10494611 w 12191627"/>
              <a:gd name="connsiteY653" fmla="*/ 845255 h 886329"/>
              <a:gd name="connsiteX654" fmla="*/ 10524335 w 12191627"/>
              <a:gd name="connsiteY654" fmla="*/ 845255 h 886329"/>
              <a:gd name="connsiteX655" fmla="*/ 10524335 w 12191627"/>
              <a:gd name="connsiteY655" fmla="*/ 832285 h 886329"/>
              <a:gd name="connsiteX656" fmla="*/ 10524335 w 12191627"/>
              <a:gd name="connsiteY656" fmla="*/ 825799 h 886329"/>
              <a:gd name="connsiteX657" fmla="*/ 10529740 w 12191627"/>
              <a:gd name="connsiteY657" fmla="*/ 823638 h 886329"/>
              <a:gd name="connsiteX658" fmla="*/ 10529740 w 12191627"/>
              <a:gd name="connsiteY658" fmla="*/ 814991 h 886329"/>
              <a:gd name="connsiteX659" fmla="*/ 10543251 w 12191627"/>
              <a:gd name="connsiteY659" fmla="*/ 814991 h 886329"/>
              <a:gd name="connsiteX660" fmla="*/ 10543251 w 12191627"/>
              <a:gd name="connsiteY660" fmla="*/ 819314 h 886329"/>
              <a:gd name="connsiteX661" fmla="*/ 10554060 w 12191627"/>
              <a:gd name="connsiteY661" fmla="*/ 819314 h 886329"/>
              <a:gd name="connsiteX662" fmla="*/ 10554060 w 12191627"/>
              <a:gd name="connsiteY662" fmla="*/ 814991 h 886329"/>
              <a:gd name="connsiteX663" fmla="*/ 10564869 w 12191627"/>
              <a:gd name="connsiteY663" fmla="*/ 814991 h 886329"/>
              <a:gd name="connsiteX664" fmla="*/ 10567571 w 12191627"/>
              <a:gd name="connsiteY664" fmla="*/ 782564 h 886329"/>
              <a:gd name="connsiteX665" fmla="*/ 10575678 w 12191627"/>
              <a:gd name="connsiteY665" fmla="*/ 782564 h 886329"/>
              <a:gd name="connsiteX666" fmla="*/ 10578381 w 12191627"/>
              <a:gd name="connsiteY666" fmla="*/ 819314 h 886329"/>
              <a:gd name="connsiteX667" fmla="*/ 10589189 w 12191627"/>
              <a:gd name="connsiteY667" fmla="*/ 819314 h 886329"/>
              <a:gd name="connsiteX668" fmla="*/ 10591892 w 12191627"/>
              <a:gd name="connsiteY668" fmla="*/ 782564 h 886329"/>
              <a:gd name="connsiteX669" fmla="*/ 10599999 w 12191627"/>
              <a:gd name="connsiteY669" fmla="*/ 782564 h 886329"/>
              <a:gd name="connsiteX670" fmla="*/ 10602701 w 12191627"/>
              <a:gd name="connsiteY670" fmla="*/ 819314 h 886329"/>
              <a:gd name="connsiteX671" fmla="*/ 10629723 w 12191627"/>
              <a:gd name="connsiteY671" fmla="*/ 825799 h 886329"/>
              <a:gd name="connsiteX672" fmla="*/ 10629723 w 12191627"/>
              <a:gd name="connsiteY672" fmla="*/ 843094 h 886329"/>
              <a:gd name="connsiteX673" fmla="*/ 10656746 w 12191627"/>
              <a:gd name="connsiteY673" fmla="*/ 843094 h 886329"/>
              <a:gd name="connsiteX674" fmla="*/ 10656746 w 12191627"/>
              <a:gd name="connsiteY674" fmla="*/ 834447 h 886329"/>
              <a:gd name="connsiteX675" fmla="*/ 10667555 w 12191627"/>
              <a:gd name="connsiteY675" fmla="*/ 834447 h 886329"/>
              <a:gd name="connsiteX676" fmla="*/ 10667555 w 12191627"/>
              <a:gd name="connsiteY676" fmla="*/ 843094 h 886329"/>
              <a:gd name="connsiteX677" fmla="*/ 10672959 w 12191627"/>
              <a:gd name="connsiteY677" fmla="*/ 843094 h 886329"/>
              <a:gd name="connsiteX678" fmla="*/ 10672959 w 12191627"/>
              <a:gd name="connsiteY678" fmla="*/ 808505 h 886329"/>
              <a:gd name="connsiteX679" fmla="*/ 10689173 w 12191627"/>
              <a:gd name="connsiteY679" fmla="*/ 808505 h 886329"/>
              <a:gd name="connsiteX680" fmla="*/ 10689173 w 12191627"/>
              <a:gd name="connsiteY680" fmla="*/ 814991 h 886329"/>
              <a:gd name="connsiteX681" fmla="*/ 10713493 w 12191627"/>
              <a:gd name="connsiteY681" fmla="*/ 814991 h 886329"/>
              <a:gd name="connsiteX682" fmla="*/ 10713493 w 12191627"/>
              <a:gd name="connsiteY682" fmla="*/ 810667 h 886329"/>
              <a:gd name="connsiteX683" fmla="*/ 10721600 w 12191627"/>
              <a:gd name="connsiteY683" fmla="*/ 810667 h 886329"/>
              <a:gd name="connsiteX684" fmla="*/ 10721600 w 12191627"/>
              <a:gd name="connsiteY684" fmla="*/ 814991 h 886329"/>
              <a:gd name="connsiteX685" fmla="*/ 10729707 w 12191627"/>
              <a:gd name="connsiteY685" fmla="*/ 814991 h 886329"/>
              <a:gd name="connsiteX686" fmla="*/ 10729707 w 12191627"/>
              <a:gd name="connsiteY686" fmla="*/ 806343 h 886329"/>
              <a:gd name="connsiteX687" fmla="*/ 10740516 w 12191627"/>
              <a:gd name="connsiteY687" fmla="*/ 806343 h 886329"/>
              <a:gd name="connsiteX688" fmla="*/ 10740516 w 12191627"/>
              <a:gd name="connsiteY688" fmla="*/ 799858 h 886329"/>
              <a:gd name="connsiteX689" fmla="*/ 10751325 w 12191627"/>
              <a:gd name="connsiteY689" fmla="*/ 799858 h 886329"/>
              <a:gd name="connsiteX690" fmla="*/ 10751325 w 12191627"/>
              <a:gd name="connsiteY690" fmla="*/ 806343 h 886329"/>
              <a:gd name="connsiteX691" fmla="*/ 10897247 w 12191627"/>
              <a:gd name="connsiteY691" fmla="*/ 806343 h 886329"/>
              <a:gd name="connsiteX692" fmla="*/ 10897247 w 12191627"/>
              <a:gd name="connsiteY692" fmla="*/ 810667 h 886329"/>
              <a:gd name="connsiteX693" fmla="*/ 10913460 w 12191627"/>
              <a:gd name="connsiteY693" fmla="*/ 810667 h 886329"/>
              <a:gd name="connsiteX694" fmla="*/ 10913460 w 12191627"/>
              <a:gd name="connsiteY694" fmla="*/ 806343 h 886329"/>
              <a:gd name="connsiteX695" fmla="*/ 10935078 w 12191627"/>
              <a:gd name="connsiteY695" fmla="*/ 806343 h 886329"/>
              <a:gd name="connsiteX696" fmla="*/ 10935078 w 12191627"/>
              <a:gd name="connsiteY696" fmla="*/ 812829 h 886329"/>
              <a:gd name="connsiteX697" fmla="*/ 10953994 w 12191627"/>
              <a:gd name="connsiteY697" fmla="*/ 812829 h 886329"/>
              <a:gd name="connsiteX698" fmla="*/ 10953994 w 12191627"/>
              <a:gd name="connsiteY698" fmla="*/ 836608 h 886329"/>
              <a:gd name="connsiteX699" fmla="*/ 10986421 w 12191627"/>
              <a:gd name="connsiteY699" fmla="*/ 838770 h 886329"/>
              <a:gd name="connsiteX700" fmla="*/ 10986421 w 12191627"/>
              <a:gd name="connsiteY700" fmla="*/ 817152 h 886329"/>
              <a:gd name="connsiteX701" fmla="*/ 10989123 w 12191627"/>
              <a:gd name="connsiteY701" fmla="*/ 817152 h 886329"/>
              <a:gd name="connsiteX702" fmla="*/ 10989123 w 12191627"/>
              <a:gd name="connsiteY702" fmla="*/ 838770 h 886329"/>
              <a:gd name="connsiteX703" fmla="*/ 10997230 w 12191627"/>
              <a:gd name="connsiteY703" fmla="*/ 838770 h 886329"/>
              <a:gd name="connsiteX704" fmla="*/ 10997230 w 12191627"/>
              <a:gd name="connsiteY704" fmla="*/ 797696 h 886329"/>
              <a:gd name="connsiteX705" fmla="*/ 11005337 w 12191627"/>
              <a:gd name="connsiteY705" fmla="*/ 797696 h 886329"/>
              <a:gd name="connsiteX706" fmla="*/ 11005337 w 12191627"/>
              <a:gd name="connsiteY706" fmla="*/ 840932 h 886329"/>
              <a:gd name="connsiteX707" fmla="*/ 11013444 w 12191627"/>
              <a:gd name="connsiteY707" fmla="*/ 840932 h 886329"/>
              <a:gd name="connsiteX708" fmla="*/ 11013444 w 12191627"/>
              <a:gd name="connsiteY708" fmla="*/ 810667 h 886329"/>
              <a:gd name="connsiteX709" fmla="*/ 11064787 w 12191627"/>
              <a:gd name="connsiteY709" fmla="*/ 810667 h 886329"/>
              <a:gd name="connsiteX710" fmla="*/ 11064787 w 12191627"/>
              <a:gd name="connsiteY710" fmla="*/ 836608 h 886329"/>
              <a:gd name="connsiteX711" fmla="*/ 11078298 w 12191627"/>
              <a:gd name="connsiteY711" fmla="*/ 836608 h 886329"/>
              <a:gd name="connsiteX712" fmla="*/ 11099916 w 12191627"/>
              <a:gd name="connsiteY712" fmla="*/ 404253 h 886329"/>
              <a:gd name="connsiteX713" fmla="*/ 11083702 w 12191627"/>
              <a:gd name="connsiteY713" fmla="*/ 382635 h 886329"/>
              <a:gd name="connsiteX714" fmla="*/ 11075595 w 12191627"/>
              <a:gd name="connsiteY714" fmla="*/ 378311 h 886329"/>
              <a:gd name="connsiteX715" fmla="*/ 11086405 w 12191627"/>
              <a:gd name="connsiteY715" fmla="*/ 354532 h 886329"/>
              <a:gd name="connsiteX716" fmla="*/ 11086405 w 12191627"/>
              <a:gd name="connsiteY716" fmla="*/ 337238 h 886329"/>
              <a:gd name="connsiteX717" fmla="*/ 11105320 w 12191627"/>
              <a:gd name="connsiteY717" fmla="*/ 337238 h 886329"/>
              <a:gd name="connsiteX718" fmla="*/ 11105320 w 12191627"/>
              <a:gd name="connsiteY718" fmla="*/ 315620 h 886329"/>
              <a:gd name="connsiteX719" fmla="*/ 11108023 w 12191627"/>
              <a:gd name="connsiteY719" fmla="*/ 311296 h 886329"/>
              <a:gd name="connsiteX720" fmla="*/ 11108023 w 12191627"/>
              <a:gd name="connsiteY720" fmla="*/ 233472 h 886329"/>
              <a:gd name="connsiteX721" fmla="*/ 11105320 w 12191627"/>
              <a:gd name="connsiteY721" fmla="*/ 226987 h 886329"/>
              <a:gd name="connsiteX722" fmla="*/ 11113427 w 12191627"/>
              <a:gd name="connsiteY722" fmla="*/ 220502 h 886329"/>
              <a:gd name="connsiteX723" fmla="*/ 11113427 w 12191627"/>
              <a:gd name="connsiteY723" fmla="*/ 162134 h 886329"/>
              <a:gd name="connsiteX724" fmla="*/ 11116129 w 12191627"/>
              <a:gd name="connsiteY724" fmla="*/ 157810 h 886329"/>
              <a:gd name="connsiteX725" fmla="*/ 11116129 w 12191627"/>
              <a:gd name="connsiteY725" fmla="*/ 101604 h 886329"/>
              <a:gd name="connsiteX726" fmla="*/ 11118832 w 12191627"/>
              <a:gd name="connsiteY726" fmla="*/ 99442 h 886329"/>
              <a:gd name="connsiteX727" fmla="*/ 11118832 w 12191627"/>
              <a:gd name="connsiteY727" fmla="*/ 82148 h 886329"/>
              <a:gd name="connsiteX728" fmla="*/ 11121534 w 12191627"/>
              <a:gd name="connsiteY728" fmla="*/ 79986 h 886329"/>
              <a:gd name="connsiteX729" fmla="*/ 11124236 w 12191627"/>
              <a:gd name="connsiteY729" fmla="*/ 82148 h 886329"/>
              <a:gd name="connsiteX730" fmla="*/ 11124236 w 12191627"/>
              <a:gd name="connsiteY730" fmla="*/ 99442 h 886329"/>
              <a:gd name="connsiteX731" fmla="*/ 11126938 w 12191627"/>
              <a:gd name="connsiteY731" fmla="*/ 101604 h 886329"/>
              <a:gd name="connsiteX732" fmla="*/ 11126938 w 12191627"/>
              <a:gd name="connsiteY732" fmla="*/ 157810 h 886329"/>
              <a:gd name="connsiteX733" fmla="*/ 11129641 w 12191627"/>
              <a:gd name="connsiteY733" fmla="*/ 162134 h 886329"/>
              <a:gd name="connsiteX734" fmla="*/ 11129641 w 12191627"/>
              <a:gd name="connsiteY734" fmla="*/ 220502 h 886329"/>
              <a:gd name="connsiteX735" fmla="*/ 11137747 w 12191627"/>
              <a:gd name="connsiteY735" fmla="*/ 226987 h 886329"/>
              <a:gd name="connsiteX736" fmla="*/ 11135045 w 12191627"/>
              <a:gd name="connsiteY736" fmla="*/ 233472 h 886329"/>
              <a:gd name="connsiteX737" fmla="*/ 11135045 w 12191627"/>
              <a:gd name="connsiteY737" fmla="*/ 311296 h 886329"/>
              <a:gd name="connsiteX738" fmla="*/ 11137747 w 12191627"/>
              <a:gd name="connsiteY738" fmla="*/ 315620 h 886329"/>
              <a:gd name="connsiteX739" fmla="*/ 11137747 w 12191627"/>
              <a:gd name="connsiteY739" fmla="*/ 337238 h 886329"/>
              <a:gd name="connsiteX740" fmla="*/ 11156663 w 12191627"/>
              <a:gd name="connsiteY740" fmla="*/ 337238 h 886329"/>
              <a:gd name="connsiteX741" fmla="*/ 11156663 w 12191627"/>
              <a:gd name="connsiteY741" fmla="*/ 354532 h 886329"/>
              <a:gd name="connsiteX742" fmla="*/ 11167472 w 12191627"/>
              <a:gd name="connsiteY742" fmla="*/ 378311 h 886329"/>
              <a:gd name="connsiteX743" fmla="*/ 11159365 w 12191627"/>
              <a:gd name="connsiteY743" fmla="*/ 382635 h 886329"/>
              <a:gd name="connsiteX744" fmla="*/ 11143152 w 12191627"/>
              <a:gd name="connsiteY744" fmla="*/ 404253 h 886329"/>
              <a:gd name="connsiteX745" fmla="*/ 11153961 w 12191627"/>
              <a:gd name="connsiteY745" fmla="*/ 657181 h 886329"/>
              <a:gd name="connsiteX746" fmla="*/ 11240433 w 12191627"/>
              <a:gd name="connsiteY746" fmla="*/ 657181 h 886329"/>
              <a:gd name="connsiteX747" fmla="*/ 11240433 w 12191627"/>
              <a:gd name="connsiteY747" fmla="*/ 732843 h 886329"/>
              <a:gd name="connsiteX748" fmla="*/ 11251242 w 12191627"/>
              <a:gd name="connsiteY748" fmla="*/ 732843 h 886329"/>
              <a:gd name="connsiteX749" fmla="*/ 11253944 w 12191627"/>
              <a:gd name="connsiteY749" fmla="*/ 726358 h 886329"/>
              <a:gd name="connsiteX750" fmla="*/ 11262051 w 12191627"/>
              <a:gd name="connsiteY750" fmla="*/ 726358 h 886329"/>
              <a:gd name="connsiteX751" fmla="*/ 11264753 w 12191627"/>
              <a:gd name="connsiteY751" fmla="*/ 735005 h 886329"/>
              <a:gd name="connsiteX752" fmla="*/ 11280967 w 12191627"/>
              <a:gd name="connsiteY752" fmla="*/ 735005 h 886329"/>
              <a:gd name="connsiteX753" fmla="*/ 11280967 w 12191627"/>
              <a:gd name="connsiteY753" fmla="*/ 728519 h 886329"/>
              <a:gd name="connsiteX754" fmla="*/ 11310692 w 12191627"/>
              <a:gd name="connsiteY754" fmla="*/ 728519 h 886329"/>
              <a:gd name="connsiteX755" fmla="*/ 11310692 w 12191627"/>
              <a:gd name="connsiteY755" fmla="*/ 735005 h 886329"/>
              <a:gd name="connsiteX756" fmla="*/ 11337714 w 12191627"/>
              <a:gd name="connsiteY756" fmla="*/ 735005 h 886329"/>
              <a:gd name="connsiteX757" fmla="*/ 11337714 w 12191627"/>
              <a:gd name="connsiteY757" fmla="*/ 780402 h 886329"/>
              <a:gd name="connsiteX758" fmla="*/ 11356630 w 12191627"/>
              <a:gd name="connsiteY758" fmla="*/ 780402 h 886329"/>
              <a:gd name="connsiteX759" fmla="*/ 11356630 w 12191627"/>
              <a:gd name="connsiteY759" fmla="*/ 767431 h 886329"/>
              <a:gd name="connsiteX760" fmla="*/ 11378248 w 12191627"/>
              <a:gd name="connsiteY760" fmla="*/ 767431 h 886329"/>
              <a:gd name="connsiteX761" fmla="*/ 11378248 w 12191627"/>
              <a:gd name="connsiteY761" fmla="*/ 588004 h 886329"/>
              <a:gd name="connsiteX762" fmla="*/ 11386355 w 12191627"/>
              <a:gd name="connsiteY762" fmla="*/ 581519 h 886329"/>
              <a:gd name="connsiteX763" fmla="*/ 11483636 w 12191627"/>
              <a:gd name="connsiteY763" fmla="*/ 581519 h 886329"/>
              <a:gd name="connsiteX764" fmla="*/ 11483636 w 12191627"/>
              <a:gd name="connsiteY764" fmla="*/ 590166 h 886329"/>
              <a:gd name="connsiteX765" fmla="*/ 11497147 w 12191627"/>
              <a:gd name="connsiteY765" fmla="*/ 590166 h 886329"/>
              <a:gd name="connsiteX766" fmla="*/ 11497147 w 12191627"/>
              <a:gd name="connsiteY766" fmla="*/ 704740 h 886329"/>
              <a:gd name="connsiteX767" fmla="*/ 11526872 w 12191627"/>
              <a:gd name="connsiteY767" fmla="*/ 704740 h 886329"/>
              <a:gd name="connsiteX768" fmla="*/ 11526872 w 12191627"/>
              <a:gd name="connsiteY768" fmla="*/ 637725 h 886329"/>
              <a:gd name="connsiteX769" fmla="*/ 11562001 w 12191627"/>
              <a:gd name="connsiteY769" fmla="*/ 637725 h 886329"/>
              <a:gd name="connsiteX770" fmla="*/ 11567406 w 12191627"/>
              <a:gd name="connsiteY770" fmla="*/ 633401 h 886329"/>
              <a:gd name="connsiteX771" fmla="*/ 11578215 w 12191627"/>
              <a:gd name="connsiteY771" fmla="*/ 633401 h 886329"/>
              <a:gd name="connsiteX772" fmla="*/ 11583619 w 12191627"/>
              <a:gd name="connsiteY772" fmla="*/ 637725 h 886329"/>
              <a:gd name="connsiteX773" fmla="*/ 11613344 w 12191627"/>
              <a:gd name="connsiteY773" fmla="*/ 637725 h 886329"/>
              <a:gd name="connsiteX774" fmla="*/ 11613344 w 12191627"/>
              <a:gd name="connsiteY774" fmla="*/ 520989 h 886329"/>
              <a:gd name="connsiteX775" fmla="*/ 11689007 w 12191627"/>
              <a:gd name="connsiteY775" fmla="*/ 510180 h 886329"/>
              <a:gd name="connsiteX776" fmla="*/ 11689007 w 12191627"/>
              <a:gd name="connsiteY776" fmla="*/ 518827 h 886329"/>
              <a:gd name="connsiteX777" fmla="*/ 11724137 w 12191627"/>
              <a:gd name="connsiteY777" fmla="*/ 518827 h 886329"/>
              <a:gd name="connsiteX778" fmla="*/ 11724137 w 12191627"/>
              <a:gd name="connsiteY778" fmla="*/ 773917 h 886329"/>
              <a:gd name="connsiteX779" fmla="*/ 11753862 w 12191627"/>
              <a:gd name="connsiteY779" fmla="*/ 773917 h 886329"/>
              <a:gd name="connsiteX780" fmla="*/ 11753862 w 12191627"/>
              <a:gd name="connsiteY780" fmla="*/ 769593 h 886329"/>
              <a:gd name="connsiteX781" fmla="*/ 11770075 w 12191627"/>
              <a:gd name="connsiteY781" fmla="*/ 769593 h 886329"/>
              <a:gd name="connsiteX782" fmla="*/ 11770075 w 12191627"/>
              <a:gd name="connsiteY782" fmla="*/ 773917 h 886329"/>
              <a:gd name="connsiteX783" fmla="*/ 11802502 w 12191627"/>
              <a:gd name="connsiteY783" fmla="*/ 773917 h 886329"/>
              <a:gd name="connsiteX784" fmla="*/ 11802502 w 12191627"/>
              <a:gd name="connsiteY784" fmla="*/ 760946 h 886329"/>
              <a:gd name="connsiteX785" fmla="*/ 11840334 w 12191627"/>
              <a:gd name="connsiteY785" fmla="*/ 760946 h 886329"/>
              <a:gd name="connsiteX786" fmla="*/ 11840334 w 12191627"/>
              <a:gd name="connsiteY786" fmla="*/ 756623 h 886329"/>
              <a:gd name="connsiteX787" fmla="*/ 11856547 w 12191627"/>
              <a:gd name="connsiteY787" fmla="*/ 756623 h 886329"/>
              <a:gd name="connsiteX788" fmla="*/ 11856547 w 12191627"/>
              <a:gd name="connsiteY788" fmla="*/ 760946 h 886329"/>
              <a:gd name="connsiteX789" fmla="*/ 11883570 w 12191627"/>
              <a:gd name="connsiteY789" fmla="*/ 760946 h 886329"/>
              <a:gd name="connsiteX790" fmla="*/ 11883570 w 12191627"/>
              <a:gd name="connsiteY790" fmla="*/ 743652 h 886329"/>
              <a:gd name="connsiteX791" fmla="*/ 11894379 w 12191627"/>
              <a:gd name="connsiteY791" fmla="*/ 743652 h 886329"/>
              <a:gd name="connsiteX792" fmla="*/ 11894379 w 12191627"/>
              <a:gd name="connsiteY792" fmla="*/ 730681 h 886329"/>
              <a:gd name="connsiteX793" fmla="*/ 11970042 w 12191627"/>
              <a:gd name="connsiteY793" fmla="*/ 730681 h 886329"/>
              <a:gd name="connsiteX794" fmla="*/ 11970042 w 12191627"/>
              <a:gd name="connsiteY794" fmla="*/ 700416 h 886329"/>
              <a:gd name="connsiteX795" fmla="*/ 11994362 w 12191627"/>
              <a:gd name="connsiteY795" fmla="*/ 700416 h 886329"/>
              <a:gd name="connsiteX796" fmla="*/ 11994362 w 12191627"/>
              <a:gd name="connsiteY796" fmla="*/ 693931 h 886329"/>
              <a:gd name="connsiteX797" fmla="*/ 12010576 w 12191627"/>
              <a:gd name="connsiteY797" fmla="*/ 693931 h 886329"/>
              <a:gd name="connsiteX798" fmla="*/ 12010576 w 12191627"/>
              <a:gd name="connsiteY798" fmla="*/ 700416 h 886329"/>
              <a:gd name="connsiteX799" fmla="*/ 12032194 w 12191627"/>
              <a:gd name="connsiteY799" fmla="*/ 700416 h 886329"/>
              <a:gd name="connsiteX800" fmla="*/ 12032194 w 12191627"/>
              <a:gd name="connsiteY800" fmla="*/ 750137 h 886329"/>
              <a:gd name="connsiteX801" fmla="*/ 12075430 w 12191627"/>
              <a:gd name="connsiteY801" fmla="*/ 750137 h 886329"/>
              <a:gd name="connsiteX802" fmla="*/ 12075430 w 12191627"/>
              <a:gd name="connsiteY802" fmla="*/ 724196 h 886329"/>
              <a:gd name="connsiteX803" fmla="*/ 12126773 w 12191627"/>
              <a:gd name="connsiteY803" fmla="*/ 724196 h 886329"/>
              <a:gd name="connsiteX804" fmla="*/ 12126773 w 12191627"/>
              <a:gd name="connsiteY804" fmla="*/ 693931 h 886329"/>
              <a:gd name="connsiteX805" fmla="*/ 12191627 w 12191627"/>
              <a:gd name="connsiteY805" fmla="*/ 693931 h 886329"/>
              <a:gd name="connsiteX806" fmla="*/ 12191627 w 12191627"/>
              <a:gd name="connsiteY806" fmla="*/ 886329 h 886329"/>
              <a:gd name="connsiteX807" fmla="*/ 9548589 w 12191627"/>
              <a:gd name="connsiteY807" fmla="*/ 886329 h 886329"/>
              <a:gd name="connsiteX808" fmla="*/ 8511957 w 12191627"/>
              <a:gd name="connsiteY808" fmla="*/ 886329 h 886329"/>
              <a:gd name="connsiteX809" fmla="*/ 8323543 w 12191627"/>
              <a:gd name="connsiteY809" fmla="*/ 886329 h 886329"/>
              <a:gd name="connsiteX810" fmla="*/ 8246334 w 12191627"/>
              <a:gd name="connsiteY810" fmla="*/ 886329 h 886329"/>
              <a:gd name="connsiteX811" fmla="*/ 8065345 w 12191627"/>
              <a:gd name="connsiteY811" fmla="*/ 886329 h 886329"/>
              <a:gd name="connsiteX812" fmla="*/ 4939062 w 12191627"/>
              <a:gd name="connsiteY812" fmla="*/ 886329 h 886329"/>
              <a:gd name="connsiteX813" fmla="*/ 4205110 w 12191627"/>
              <a:gd name="connsiteY813" fmla="*/ 886329 h 886329"/>
              <a:gd name="connsiteX814" fmla="*/ 4175786 w 12191627"/>
              <a:gd name="connsiteY814" fmla="*/ 886329 h 886329"/>
              <a:gd name="connsiteX815" fmla="*/ 3464904 w 12191627"/>
              <a:gd name="connsiteY815" fmla="*/ 886329 h 886329"/>
              <a:gd name="connsiteX816" fmla="*/ 0 w 12191627"/>
              <a:gd name="connsiteY816" fmla="*/ 886329 h 886329"/>
              <a:gd name="connsiteX817" fmla="*/ 0 w 12191627"/>
              <a:gd name="connsiteY817" fmla="*/ 693931 h 886329"/>
              <a:gd name="connsiteX818" fmla="*/ 69125 w 12191627"/>
              <a:gd name="connsiteY818" fmla="*/ 693931 h 886329"/>
              <a:gd name="connsiteX819" fmla="*/ 69125 w 12191627"/>
              <a:gd name="connsiteY819" fmla="*/ 724196 h 886329"/>
              <a:gd name="connsiteX820" fmla="*/ 123849 w 12191627"/>
              <a:gd name="connsiteY820" fmla="*/ 724196 h 886329"/>
              <a:gd name="connsiteX821" fmla="*/ 123849 w 12191627"/>
              <a:gd name="connsiteY821" fmla="*/ 750137 h 886329"/>
              <a:gd name="connsiteX822" fmla="*/ 169933 w 12191627"/>
              <a:gd name="connsiteY822" fmla="*/ 750137 h 886329"/>
              <a:gd name="connsiteX823" fmla="*/ 169933 w 12191627"/>
              <a:gd name="connsiteY823" fmla="*/ 700416 h 886329"/>
              <a:gd name="connsiteX824" fmla="*/ 192975 w 12191627"/>
              <a:gd name="connsiteY824" fmla="*/ 700416 h 886329"/>
              <a:gd name="connsiteX825" fmla="*/ 192975 w 12191627"/>
              <a:gd name="connsiteY825" fmla="*/ 693931 h 886329"/>
              <a:gd name="connsiteX826" fmla="*/ 210256 w 12191627"/>
              <a:gd name="connsiteY826" fmla="*/ 693931 h 886329"/>
              <a:gd name="connsiteX827" fmla="*/ 210256 w 12191627"/>
              <a:gd name="connsiteY827" fmla="*/ 700416 h 886329"/>
              <a:gd name="connsiteX828" fmla="*/ 236178 w 12191627"/>
              <a:gd name="connsiteY828" fmla="*/ 700416 h 886329"/>
              <a:gd name="connsiteX829" fmla="*/ 236178 w 12191627"/>
              <a:gd name="connsiteY829" fmla="*/ 730681 h 886329"/>
              <a:gd name="connsiteX830" fmla="*/ 316824 w 12191627"/>
              <a:gd name="connsiteY830" fmla="*/ 730681 h 886329"/>
              <a:gd name="connsiteX831" fmla="*/ 316824 w 12191627"/>
              <a:gd name="connsiteY831" fmla="*/ 743652 h 886329"/>
              <a:gd name="connsiteX832" fmla="*/ 328344 w 12191627"/>
              <a:gd name="connsiteY832" fmla="*/ 743652 h 886329"/>
              <a:gd name="connsiteX833" fmla="*/ 328344 w 12191627"/>
              <a:gd name="connsiteY833" fmla="*/ 760946 h 886329"/>
              <a:gd name="connsiteX834" fmla="*/ 357147 w 12191627"/>
              <a:gd name="connsiteY834" fmla="*/ 760946 h 886329"/>
              <a:gd name="connsiteX835" fmla="*/ 357147 w 12191627"/>
              <a:gd name="connsiteY835" fmla="*/ 756623 h 886329"/>
              <a:gd name="connsiteX836" fmla="*/ 374428 w 12191627"/>
              <a:gd name="connsiteY836" fmla="*/ 756623 h 886329"/>
              <a:gd name="connsiteX837" fmla="*/ 374428 w 12191627"/>
              <a:gd name="connsiteY837" fmla="*/ 760946 h 886329"/>
              <a:gd name="connsiteX838" fmla="*/ 414751 w 12191627"/>
              <a:gd name="connsiteY838" fmla="*/ 760946 h 886329"/>
              <a:gd name="connsiteX839" fmla="*/ 414751 w 12191627"/>
              <a:gd name="connsiteY839" fmla="*/ 773917 h 886329"/>
              <a:gd name="connsiteX840" fmla="*/ 449313 w 12191627"/>
              <a:gd name="connsiteY840" fmla="*/ 773917 h 886329"/>
              <a:gd name="connsiteX841" fmla="*/ 449313 w 12191627"/>
              <a:gd name="connsiteY841" fmla="*/ 769593 h 886329"/>
              <a:gd name="connsiteX842" fmla="*/ 466595 w 12191627"/>
              <a:gd name="connsiteY842" fmla="*/ 769593 h 886329"/>
              <a:gd name="connsiteX843" fmla="*/ 466595 w 12191627"/>
              <a:gd name="connsiteY843" fmla="*/ 773917 h 886329"/>
              <a:gd name="connsiteX844" fmla="*/ 498277 w 12191627"/>
              <a:gd name="connsiteY844" fmla="*/ 773917 h 886329"/>
              <a:gd name="connsiteX845" fmla="*/ 498277 w 12191627"/>
              <a:gd name="connsiteY845" fmla="*/ 518827 h 886329"/>
              <a:gd name="connsiteX846" fmla="*/ 535720 w 12191627"/>
              <a:gd name="connsiteY846" fmla="*/ 518827 h 886329"/>
              <a:gd name="connsiteX847" fmla="*/ 535720 w 12191627"/>
              <a:gd name="connsiteY847" fmla="*/ 510180 h 886329"/>
              <a:gd name="connsiteX848" fmla="*/ 616366 w 12191627"/>
              <a:gd name="connsiteY848" fmla="*/ 520989 h 886329"/>
              <a:gd name="connsiteX849" fmla="*/ 616366 w 12191627"/>
              <a:gd name="connsiteY849" fmla="*/ 637725 h 886329"/>
              <a:gd name="connsiteX850" fmla="*/ 648048 w 12191627"/>
              <a:gd name="connsiteY850" fmla="*/ 637725 h 886329"/>
              <a:gd name="connsiteX851" fmla="*/ 653808 w 12191627"/>
              <a:gd name="connsiteY851" fmla="*/ 633401 h 886329"/>
              <a:gd name="connsiteX852" fmla="*/ 665329 w 12191627"/>
              <a:gd name="connsiteY852" fmla="*/ 633401 h 886329"/>
              <a:gd name="connsiteX853" fmla="*/ 671090 w 12191627"/>
              <a:gd name="connsiteY853" fmla="*/ 637725 h 886329"/>
              <a:gd name="connsiteX854" fmla="*/ 708532 w 12191627"/>
              <a:gd name="connsiteY854" fmla="*/ 637725 h 886329"/>
              <a:gd name="connsiteX855" fmla="*/ 708532 w 12191627"/>
              <a:gd name="connsiteY855" fmla="*/ 704740 h 886329"/>
              <a:gd name="connsiteX856" fmla="*/ 740215 w 12191627"/>
              <a:gd name="connsiteY856" fmla="*/ 704740 h 886329"/>
              <a:gd name="connsiteX857" fmla="*/ 740215 w 12191627"/>
              <a:gd name="connsiteY857" fmla="*/ 590166 h 886329"/>
              <a:gd name="connsiteX858" fmla="*/ 754616 w 12191627"/>
              <a:gd name="connsiteY858" fmla="*/ 590166 h 886329"/>
              <a:gd name="connsiteX859" fmla="*/ 754616 w 12191627"/>
              <a:gd name="connsiteY859" fmla="*/ 581519 h 886329"/>
              <a:gd name="connsiteX860" fmla="*/ 858303 w 12191627"/>
              <a:gd name="connsiteY860" fmla="*/ 581519 h 886329"/>
              <a:gd name="connsiteX861" fmla="*/ 866944 w 12191627"/>
              <a:gd name="connsiteY861" fmla="*/ 588004 h 886329"/>
              <a:gd name="connsiteX862" fmla="*/ 866944 w 12191627"/>
              <a:gd name="connsiteY862" fmla="*/ 767431 h 886329"/>
              <a:gd name="connsiteX863" fmla="*/ 889986 w 12191627"/>
              <a:gd name="connsiteY863" fmla="*/ 767431 h 886329"/>
              <a:gd name="connsiteX864" fmla="*/ 889986 w 12191627"/>
              <a:gd name="connsiteY864" fmla="*/ 780402 h 886329"/>
              <a:gd name="connsiteX865" fmla="*/ 910147 w 12191627"/>
              <a:gd name="connsiteY865" fmla="*/ 780402 h 886329"/>
              <a:gd name="connsiteX866" fmla="*/ 910147 w 12191627"/>
              <a:gd name="connsiteY866" fmla="*/ 735005 h 886329"/>
              <a:gd name="connsiteX867" fmla="*/ 938949 w 12191627"/>
              <a:gd name="connsiteY867" fmla="*/ 735005 h 886329"/>
              <a:gd name="connsiteX868" fmla="*/ 938949 w 12191627"/>
              <a:gd name="connsiteY868" fmla="*/ 728519 h 886329"/>
              <a:gd name="connsiteX869" fmla="*/ 970632 w 12191627"/>
              <a:gd name="connsiteY869" fmla="*/ 728519 h 886329"/>
              <a:gd name="connsiteX870" fmla="*/ 970632 w 12191627"/>
              <a:gd name="connsiteY870" fmla="*/ 735005 h 886329"/>
              <a:gd name="connsiteX871" fmla="*/ 987913 w 12191627"/>
              <a:gd name="connsiteY871" fmla="*/ 735005 h 886329"/>
              <a:gd name="connsiteX872" fmla="*/ 990793 w 12191627"/>
              <a:gd name="connsiteY872" fmla="*/ 726358 h 886329"/>
              <a:gd name="connsiteX873" fmla="*/ 999434 w 12191627"/>
              <a:gd name="connsiteY873" fmla="*/ 726358 h 886329"/>
              <a:gd name="connsiteX874" fmla="*/ 1002314 w 12191627"/>
              <a:gd name="connsiteY874" fmla="*/ 732843 h 886329"/>
              <a:gd name="connsiteX875" fmla="*/ 1013835 w 12191627"/>
              <a:gd name="connsiteY875" fmla="*/ 732843 h 886329"/>
              <a:gd name="connsiteX876" fmla="*/ 1013835 w 12191627"/>
              <a:gd name="connsiteY876" fmla="*/ 657181 h 886329"/>
              <a:gd name="connsiteX877" fmla="*/ 1106002 w 12191627"/>
              <a:gd name="connsiteY877" fmla="*/ 657181 h 886329"/>
              <a:gd name="connsiteX878" fmla="*/ 1117523 w 12191627"/>
              <a:gd name="connsiteY878" fmla="*/ 404253 h 886329"/>
              <a:gd name="connsiteX879" fmla="*/ 1100241 w 12191627"/>
              <a:gd name="connsiteY879" fmla="*/ 382635 h 886329"/>
              <a:gd name="connsiteX880" fmla="*/ 1091601 w 12191627"/>
              <a:gd name="connsiteY880" fmla="*/ 378311 h 886329"/>
              <a:gd name="connsiteX881" fmla="*/ 1103121 w 12191627"/>
              <a:gd name="connsiteY881" fmla="*/ 354532 h 886329"/>
              <a:gd name="connsiteX882" fmla="*/ 1103121 w 12191627"/>
              <a:gd name="connsiteY882" fmla="*/ 337238 h 886329"/>
              <a:gd name="connsiteX883" fmla="*/ 1123283 w 12191627"/>
              <a:gd name="connsiteY883" fmla="*/ 337238 h 886329"/>
              <a:gd name="connsiteX884" fmla="*/ 1123283 w 12191627"/>
              <a:gd name="connsiteY884" fmla="*/ 315620 h 886329"/>
              <a:gd name="connsiteX885" fmla="*/ 1126163 w 12191627"/>
              <a:gd name="connsiteY885" fmla="*/ 311296 h 886329"/>
              <a:gd name="connsiteX886" fmla="*/ 1126163 w 12191627"/>
              <a:gd name="connsiteY886" fmla="*/ 233472 h 886329"/>
              <a:gd name="connsiteX887" fmla="*/ 1123283 w 12191627"/>
              <a:gd name="connsiteY887" fmla="*/ 226987 h 886329"/>
              <a:gd name="connsiteX888" fmla="*/ 1131923 w 12191627"/>
              <a:gd name="connsiteY888" fmla="*/ 220502 h 886329"/>
              <a:gd name="connsiteX889" fmla="*/ 1131923 w 12191627"/>
              <a:gd name="connsiteY889" fmla="*/ 162134 h 886329"/>
              <a:gd name="connsiteX890" fmla="*/ 1134804 w 12191627"/>
              <a:gd name="connsiteY890" fmla="*/ 157810 h 886329"/>
              <a:gd name="connsiteX891" fmla="*/ 1134804 w 12191627"/>
              <a:gd name="connsiteY891" fmla="*/ 101604 h 886329"/>
              <a:gd name="connsiteX892" fmla="*/ 1137684 w 12191627"/>
              <a:gd name="connsiteY892" fmla="*/ 99442 h 886329"/>
              <a:gd name="connsiteX893" fmla="*/ 1137684 w 12191627"/>
              <a:gd name="connsiteY893" fmla="*/ 82148 h 886329"/>
              <a:gd name="connsiteX894" fmla="*/ 1140564 w 12191627"/>
              <a:gd name="connsiteY894" fmla="*/ 79986 h 886329"/>
              <a:gd name="connsiteX895" fmla="*/ 1143444 w 12191627"/>
              <a:gd name="connsiteY895" fmla="*/ 82148 h 886329"/>
              <a:gd name="connsiteX896" fmla="*/ 1143444 w 12191627"/>
              <a:gd name="connsiteY896" fmla="*/ 99442 h 886329"/>
              <a:gd name="connsiteX897" fmla="*/ 1146325 w 12191627"/>
              <a:gd name="connsiteY897" fmla="*/ 101604 h 886329"/>
              <a:gd name="connsiteX898" fmla="*/ 1146325 w 12191627"/>
              <a:gd name="connsiteY898" fmla="*/ 157810 h 886329"/>
              <a:gd name="connsiteX899" fmla="*/ 1149205 w 12191627"/>
              <a:gd name="connsiteY899" fmla="*/ 162134 h 886329"/>
              <a:gd name="connsiteX900" fmla="*/ 1149205 w 12191627"/>
              <a:gd name="connsiteY900" fmla="*/ 220502 h 886329"/>
              <a:gd name="connsiteX901" fmla="*/ 1157846 w 12191627"/>
              <a:gd name="connsiteY901" fmla="*/ 226987 h 886329"/>
              <a:gd name="connsiteX902" fmla="*/ 1154965 w 12191627"/>
              <a:gd name="connsiteY902" fmla="*/ 233472 h 886329"/>
              <a:gd name="connsiteX903" fmla="*/ 1154965 w 12191627"/>
              <a:gd name="connsiteY903" fmla="*/ 311296 h 886329"/>
              <a:gd name="connsiteX904" fmla="*/ 1157846 w 12191627"/>
              <a:gd name="connsiteY904" fmla="*/ 315620 h 886329"/>
              <a:gd name="connsiteX905" fmla="*/ 1157846 w 12191627"/>
              <a:gd name="connsiteY905" fmla="*/ 337238 h 886329"/>
              <a:gd name="connsiteX906" fmla="*/ 1178007 w 12191627"/>
              <a:gd name="connsiteY906" fmla="*/ 337238 h 886329"/>
              <a:gd name="connsiteX907" fmla="*/ 1178007 w 12191627"/>
              <a:gd name="connsiteY907" fmla="*/ 354532 h 886329"/>
              <a:gd name="connsiteX908" fmla="*/ 1189528 w 12191627"/>
              <a:gd name="connsiteY908" fmla="*/ 378311 h 886329"/>
              <a:gd name="connsiteX909" fmla="*/ 1180887 w 12191627"/>
              <a:gd name="connsiteY909" fmla="*/ 382635 h 886329"/>
              <a:gd name="connsiteX910" fmla="*/ 1163606 w 12191627"/>
              <a:gd name="connsiteY910" fmla="*/ 404253 h 886329"/>
              <a:gd name="connsiteX911" fmla="*/ 1186648 w 12191627"/>
              <a:gd name="connsiteY911" fmla="*/ 836608 h 886329"/>
              <a:gd name="connsiteX912" fmla="*/ 1201049 w 12191627"/>
              <a:gd name="connsiteY912" fmla="*/ 836608 h 886329"/>
              <a:gd name="connsiteX913" fmla="*/ 1201049 w 12191627"/>
              <a:gd name="connsiteY913" fmla="*/ 810667 h 886329"/>
              <a:gd name="connsiteX914" fmla="*/ 1255773 w 12191627"/>
              <a:gd name="connsiteY914" fmla="*/ 810667 h 886329"/>
              <a:gd name="connsiteX915" fmla="*/ 1255773 w 12191627"/>
              <a:gd name="connsiteY915" fmla="*/ 840932 h 886329"/>
              <a:gd name="connsiteX916" fmla="*/ 1264413 w 12191627"/>
              <a:gd name="connsiteY916" fmla="*/ 840932 h 886329"/>
              <a:gd name="connsiteX917" fmla="*/ 1264413 w 12191627"/>
              <a:gd name="connsiteY917" fmla="*/ 797696 h 886329"/>
              <a:gd name="connsiteX918" fmla="*/ 1273054 w 12191627"/>
              <a:gd name="connsiteY918" fmla="*/ 797696 h 886329"/>
              <a:gd name="connsiteX919" fmla="*/ 1273054 w 12191627"/>
              <a:gd name="connsiteY919" fmla="*/ 838770 h 886329"/>
              <a:gd name="connsiteX920" fmla="*/ 1281694 w 12191627"/>
              <a:gd name="connsiteY920" fmla="*/ 838770 h 886329"/>
              <a:gd name="connsiteX921" fmla="*/ 1281694 w 12191627"/>
              <a:gd name="connsiteY921" fmla="*/ 817152 h 886329"/>
              <a:gd name="connsiteX922" fmla="*/ 1284575 w 12191627"/>
              <a:gd name="connsiteY922" fmla="*/ 817152 h 886329"/>
              <a:gd name="connsiteX923" fmla="*/ 1284575 w 12191627"/>
              <a:gd name="connsiteY923" fmla="*/ 838770 h 886329"/>
              <a:gd name="connsiteX924" fmla="*/ 1319137 w 12191627"/>
              <a:gd name="connsiteY924" fmla="*/ 836608 h 886329"/>
              <a:gd name="connsiteX925" fmla="*/ 1319137 w 12191627"/>
              <a:gd name="connsiteY925" fmla="*/ 812829 h 886329"/>
              <a:gd name="connsiteX926" fmla="*/ 1339299 w 12191627"/>
              <a:gd name="connsiteY926" fmla="*/ 812829 h 886329"/>
              <a:gd name="connsiteX927" fmla="*/ 1339299 w 12191627"/>
              <a:gd name="connsiteY927" fmla="*/ 806343 h 886329"/>
              <a:gd name="connsiteX928" fmla="*/ 1362340 w 12191627"/>
              <a:gd name="connsiteY928" fmla="*/ 806343 h 886329"/>
              <a:gd name="connsiteX929" fmla="*/ 1362340 w 12191627"/>
              <a:gd name="connsiteY929" fmla="*/ 810667 h 886329"/>
              <a:gd name="connsiteX930" fmla="*/ 1379622 w 12191627"/>
              <a:gd name="connsiteY930" fmla="*/ 810667 h 886329"/>
              <a:gd name="connsiteX931" fmla="*/ 1379622 w 12191627"/>
              <a:gd name="connsiteY931" fmla="*/ 806343 h 886329"/>
              <a:gd name="connsiteX932" fmla="*/ 1535153 w 12191627"/>
              <a:gd name="connsiteY932" fmla="*/ 806343 h 886329"/>
              <a:gd name="connsiteX933" fmla="*/ 1535153 w 12191627"/>
              <a:gd name="connsiteY933" fmla="*/ 799858 h 886329"/>
              <a:gd name="connsiteX934" fmla="*/ 1546674 w 12191627"/>
              <a:gd name="connsiteY934" fmla="*/ 799858 h 886329"/>
              <a:gd name="connsiteX935" fmla="*/ 1546674 w 12191627"/>
              <a:gd name="connsiteY935" fmla="*/ 806343 h 886329"/>
              <a:gd name="connsiteX936" fmla="*/ 1558195 w 12191627"/>
              <a:gd name="connsiteY936" fmla="*/ 806343 h 886329"/>
              <a:gd name="connsiteX937" fmla="*/ 1558195 w 12191627"/>
              <a:gd name="connsiteY937" fmla="*/ 814991 h 886329"/>
              <a:gd name="connsiteX938" fmla="*/ 1566835 w 12191627"/>
              <a:gd name="connsiteY938" fmla="*/ 814991 h 886329"/>
              <a:gd name="connsiteX939" fmla="*/ 1566835 w 12191627"/>
              <a:gd name="connsiteY939" fmla="*/ 810667 h 886329"/>
              <a:gd name="connsiteX940" fmla="*/ 1575476 w 12191627"/>
              <a:gd name="connsiteY940" fmla="*/ 810667 h 886329"/>
              <a:gd name="connsiteX941" fmla="*/ 1575476 w 12191627"/>
              <a:gd name="connsiteY941" fmla="*/ 814991 h 886329"/>
              <a:gd name="connsiteX942" fmla="*/ 1601398 w 12191627"/>
              <a:gd name="connsiteY942" fmla="*/ 814991 h 886329"/>
              <a:gd name="connsiteX943" fmla="*/ 1601398 w 12191627"/>
              <a:gd name="connsiteY943" fmla="*/ 808505 h 886329"/>
              <a:gd name="connsiteX944" fmla="*/ 1618679 w 12191627"/>
              <a:gd name="connsiteY944" fmla="*/ 808505 h 886329"/>
              <a:gd name="connsiteX945" fmla="*/ 1618679 w 12191627"/>
              <a:gd name="connsiteY945" fmla="*/ 843094 h 886329"/>
              <a:gd name="connsiteX946" fmla="*/ 1624440 w 12191627"/>
              <a:gd name="connsiteY946" fmla="*/ 843094 h 886329"/>
              <a:gd name="connsiteX947" fmla="*/ 1624440 w 12191627"/>
              <a:gd name="connsiteY947" fmla="*/ 834447 h 886329"/>
              <a:gd name="connsiteX948" fmla="*/ 1635961 w 12191627"/>
              <a:gd name="connsiteY948" fmla="*/ 834447 h 886329"/>
              <a:gd name="connsiteX949" fmla="*/ 1635961 w 12191627"/>
              <a:gd name="connsiteY949" fmla="*/ 843094 h 886329"/>
              <a:gd name="connsiteX950" fmla="*/ 1664763 w 12191627"/>
              <a:gd name="connsiteY950" fmla="*/ 843094 h 886329"/>
              <a:gd name="connsiteX951" fmla="*/ 1664763 w 12191627"/>
              <a:gd name="connsiteY951" fmla="*/ 825799 h 886329"/>
              <a:gd name="connsiteX952" fmla="*/ 1693565 w 12191627"/>
              <a:gd name="connsiteY952" fmla="*/ 819314 h 886329"/>
              <a:gd name="connsiteX953" fmla="*/ 1696445 w 12191627"/>
              <a:gd name="connsiteY953" fmla="*/ 782564 h 886329"/>
              <a:gd name="connsiteX954" fmla="*/ 1705086 w 12191627"/>
              <a:gd name="connsiteY954" fmla="*/ 782564 h 886329"/>
              <a:gd name="connsiteX955" fmla="*/ 1707966 w 12191627"/>
              <a:gd name="connsiteY955" fmla="*/ 819314 h 886329"/>
              <a:gd name="connsiteX956" fmla="*/ 1719487 w 12191627"/>
              <a:gd name="connsiteY956" fmla="*/ 819314 h 886329"/>
              <a:gd name="connsiteX957" fmla="*/ 1722367 w 12191627"/>
              <a:gd name="connsiteY957" fmla="*/ 782564 h 886329"/>
              <a:gd name="connsiteX958" fmla="*/ 1731008 w 12191627"/>
              <a:gd name="connsiteY958" fmla="*/ 782564 h 886329"/>
              <a:gd name="connsiteX959" fmla="*/ 1733888 w 12191627"/>
              <a:gd name="connsiteY959" fmla="*/ 814991 h 886329"/>
              <a:gd name="connsiteX960" fmla="*/ 1745409 w 12191627"/>
              <a:gd name="connsiteY960" fmla="*/ 814991 h 886329"/>
              <a:gd name="connsiteX961" fmla="*/ 1745409 w 12191627"/>
              <a:gd name="connsiteY961" fmla="*/ 819314 h 886329"/>
              <a:gd name="connsiteX962" fmla="*/ 1756929 w 12191627"/>
              <a:gd name="connsiteY962" fmla="*/ 819314 h 886329"/>
              <a:gd name="connsiteX963" fmla="*/ 1756929 w 12191627"/>
              <a:gd name="connsiteY963" fmla="*/ 814991 h 886329"/>
              <a:gd name="connsiteX964" fmla="*/ 1771331 w 12191627"/>
              <a:gd name="connsiteY964" fmla="*/ 814991 h 886329"/>
              <a:gd name="connsiteX965" fmla="*/ 1771331 w 12191627"/>
              <a:gd name="connsiteY965" fmla="*/ 823638 h 886329"/>
              <a:gd name="connsiteX966" fmla="*/ 1777091 w 12191627"/>
              <a:gd name="connsiteY966" fmla="*/ 825799 h 886329"/>
              <a:gd name="connsiteX967" fmla="*/ 1777091 w 12191627"/>
              <a:gd name="connsiteY967" fmla="*/ 832285 h 886329"/>
              <a:gd name="connsiteX968" fmla="*/ 1777091 w 12191627"/>
              <a:gd name="connsiteY968" fmla="*/ 845255 h 886329"/>
              <a:gd name="connsiteX969" fmla="*/ 1808773 w 12191627"/>
              <a:gd name="connsiteY969" fmla="*/ 845255 h 886329"/>
              <a:gd name="connsiteX970" fmla="*/ 1808773 w 12191627"/>
              <a:gd name="connsiteY970" fmla="*/ 810667 h 886329"/>
              <a:gd name="connsiteX971" fmla="*/ 1800133 w 12191627"/>
              <a:gd name="connsiteY971" fmla="*/ 810667 h 886329"/>
              <a:gd name="connsiteX972" fmla="*/ 1800133 w 12191627"/>
              <a:gd name="connsiteY972" fmla="*/ 806343 h 886329"/>
              <a:gd name="connsiteX973" fmla="*/ 1814534 w 12191627"/>
              <a:gd name="connsiteY973" fmla="*/ 806343 h 886329"/>
              <a:gd name="connsiteX974" fmla="*/ 1814534 w 12191627"/>
              <a:gd name="connsiteY974" fmla="*/ 789049 h 886329"/>
              <a:gd name="connsiteX975" fmla="*/ 1923982 w 12191627"/>
              <a:gd name="connsiteY975" fmla="*/ 789049 h 886329"/>
              <a:gd name="connsiteX976" fmla="*/ 1923982 w 12191627"/>
              <a:gd name="connsiteY976" fmla="*/ 806343 h 886329"/>
              <a:gd name="connsiteX977" fmla="*/ 1955664 w 12191627"/>
              <a:gd name="connsiteY977" fmla="*/ 804182 h 886329"/>
              <a:gd name="connsiteX978" fmla="*/ 1955664 w 12191627"/>
              <a:gd name="connsiteY978" fmla="*/ 786887 h 886329"/>
              <a:gd name="connsiteX979" fmla="*/ 1967185 w 12191627"/>
              <a:gd name="connsiteY979" fmla="*/ 786887 h 886329"/>
              <a:gd name="connsiteX980" fmla="*/ 1967185 w 12191627"/>
              <a:gd name="connsiteY980" fmla="*/ 756623 h 886329"/>
              <a:gd name="connsiteX981" fmla="*/ 1981586 w 12191627"/>
              <a:gd name="connsiteY981" fmla="*/ 756623 h 886329"/>
              <a:gd name="connsiteX982" fmla="*/ 1987346 w 12191627"/>
              <a:gd name="connsiteY982" fmla="*/ 754461 h 886329"/>
              <a:gd name="connsiteX983" fmla="*/ 2001747 w 12191627"/>
              <a:gd name="connsiteY983" fmla="*/ 754461 h 886329"/>
              <a:gd name="connsiteX984" fmla="*/ 2004628 w 12191627"/>
              <a:gd name="connsiteY984" fmla="*/ 756623 h 886329"/>
              <a:gd name="connsiteX985" fmla="*/ 2021909 w 12191627"/>
              <a:gd name="connsiteY985" fmla="*/ 756623 h 886329"/>
              <a:gd name="connsiteX986" fmla="*/ 2021909 w 12191627"/>
              <a:gd name="connsiteY986" fmla="*/ 786887 h 886329"/>
              <a:gd name="connsiteX987" fmla="*/ 2065112 w 12191627"/>
              <a:gd name="connsiteY987" fmla="*/ 786887 h 886329"/>
              <a:gd name="connsiteX988" fmla="*/ 2065112 w 12191627"/>
              <a:gd name="connsiteY988" fmla="*/ 773917 h 886329"/>
              <a:gd name="connsiteX989" fmla="*/ 2070872 w 12191627"/>
              <a:gd name="connsiteY989" fmla="*/ 773917 h 886329"/>
              <a:gd name="connsiteX990" fmla="*/ 2070872 w 12191627"/>
              <a:gd name="connsiteY990" fmla="*/ 786887 h 886329"/>
              <a:gd name="connsiteX991" fmla="*/ 2088154 w 12191627"/>
              <a:gd name="connsiteY991" fmla="*/ 786887 h 886329"/>
              <a:gd name="connsiteX992" fmla="*/ 2088154 w 12191627"/>
              <a:gd name="connsiteY992" fmla="*/ 648534 h 886329"/>
              <a:gd name="connsiteX993" fmla="*/ 2142878 w 12191627"/>
              <a:gd name="connsiteY993" fmla="*/ 648534 h 886329"/>
              <a:gd name="connsiteX994" fmla="*/ 2142878 w 12191627"/>
              <a:gd name="connsiteY994" fmla="*/ 637725 h 886329"/>
              <a:gd name="connsiteX995" fmla="*/ 2151518 w 12191627"/>
              <a:gd name="connsiteY995" fmla="*/ 637725 h 886329"/>
              <a:gd name="connsiteX996" fmla="*/ 2151518 w 12191627"/>
              <a:gd name="connsiteY996" fmla="*/ 644210 h 886329"/>
              <a:gd name="connsiteX997" fmla="*/ 2177440 w 12191627"/>
              <a:gd name="connsiteY997" fmla="*/ 644210 h 886329"/>
              <a:gd name="connsiteX998" fmla="*/ 2177440 w 12191627"/>
              <a:gd name="connsiteY998" fmla="*/ 637725 h 886329"/>
              <a:gd name="connsiteX999" fmla="*/ 2183201 w 12191627"/>
              <a:gd name="connsiteY999" fmla="*/ 637725 h 886329"/>
              <a:gd name="connsiteX1000" fmla="*/ 2183201 w 12191627"/>
              <a:gd name="connsiteY1000" fmla="*/ 652857 h 886329"/>
              <a:gd name="connsiteX1001" fmla="*/ 2191841 w 12191627"/>
              <a:gd name="connsiteY1001" fmla="*/ 652857 h 886329"/>
              <a:gd name="connsiteX1002" fmla="*/ 2191841 w 12191627"/>
              <a:gd name="connsiteY1002" fmla="*/ 665828 h 886329"/>
              <a:gd name="connsiteX1003" fmla="*/ 2223524 w 12191627"/>
              <a:gd name="connsiteY1003" fmla="*/ 665828 h 886329"/>
              <a:gd name="connsiteX1004" fmla="*/ 2223524 w 12191627"/>
              <a:gd name="connsiteY1004" fmla="*/ 698255 h 886329"/>
              <a:gd name="connsiteX1005" fmla="*/ 2226404 w 12191627"/>
              <a:gd name="connsiteY1005" fmla="*/ 698255 h 886329"/>
              <a:gd name="connsiteX1006" fmla="*/ 2226404 w 12191627"/>
              <a:gd name="connsiteY1006" fmla="*/ 676637 h 886329"/>
              <a:gd name="connsiteX1007" fmla="*/ 2240805 w 12191627"/>
              <a:gd name="connsiteY1007" fmla="*/ 676637 h 886329"/>
              <a:gd name="connsiteX1008" fmla="*/ 2240805 w 12191627"/>
              <a:gd name="connsiteY1008" fmla="*/ 713387 h 886329"/>
              <a:gd name="connsiteX1009" fmla="*/ 2284008 w 12191627"/>
              <a:gd name="connsiteY1009" fmla="*/ 713387 h 886329"/>
              <a:gd name="connsiteX1010" fmla="*/ 2284008 w 12191627"/>
              <a:gd name="connsiteY1010" fmla="*/ 700416 h 886329"/>
              <a:gd name="connsiteX1011" fmla="*/ 2301289 w 12191627"/>
              <a:gd name="connsiteY1011" fmla="*/ 700416 h 886329"/>
              <a:gd name="connsiteX1012" fmla="*/ 2301289 w 12191627"/>
              <a:gd name="connsiteY1012" fmla="*/ 717711 h 886329"/>
              <a:gd name="connsiteX1013" fmla="*/ 2307050 w 12191627"/>
              <a:gd name="connsiteY1013" fmla="*/ 717711 h 886329"/>
              <a:gd name="connsiteX1014" fmla="*/ 2307050 w 12191627"/>
              <a:gd name="connsiteY1014" fmla="*/ 700416 h 886329"/>
              <a:gd name="connsiteX1015" fmla="*/ 2327211 w 12191627"/>
              <a:gd name="connsiteY1015" fmla="*/ 700416 h 886329"/>
              <a:gd name="connsiteX1016" fmla="*/ 2327211 w 12191627"/>
              <a:gd name="connsiteY1016" fmla="*/ 661504 h 886329"/>
              <a:gd name="connsiteX1017" fmla="*/ 2338732 w 12191627"/>
              <a:gd name="connsiteY1017" fmla="*/ 661504 h 886329"/>
              <a:gd name="connsiteX1018" fmla="*/ 2353134 w 12191627"/>
              <a:gd name="connsiteY1018" fmla="*/ 618269 h 886329"/>
              <a:gd name="connsiteX1019" fmla="*/ 2367534 w 12191627"/>
              <a:gd name="connsiteY1019" fmla="*/ 618269 h 886329"/>
              <a:gd name="connsiteX1020" fmla="*/ 2384816 w 12191627"/>
              <a:gd name="connsiteY1020" fmla="*/ 661504 h 886329"/>
              <a:gd name="connsiteX1021" fmla="*/ 2396336 w 12191627"/>
              <a:gd name="connsiteY1021" fmla="*/ 661504 h 886329"/>
              <a:gd name="connsiteX1022" fmla="*/ 2396336 w 12191627"/>
              <a:gd name="connsiteY1022" fmla="*/ 726358 h 886329"/>
              <a:gd name="connsiteX1023" fmla="*/ 2404977 w 12191627"/>
              <a:gd name="connsiteY1023" fmla="*/ 726358 h 886329"/>
              <a:gd name="connsiteX1024" fmla="*/ 2404977 w 12191627"/>
              <a:gd name="connsiteY1024" fmla="*/ 771755 h 886329"/>
              <a:gd name="connsiteX1025" fmla="*/ 2410738 w 12191627"/>
              <a:gd name="connsiteY1025" fmla="*/ 771755 h 886329"/>
              <a:gd name="connsiteX1026" fmla="*/ 2410738 w 12191627"/>
              <a:gd name="connsiteY1026" fmla="*/ 756623 h 886329"/>
              <a:gd name="connsiteX1027" fmla="*/ 2419378 w 12191627"/>
              <a:gd name="connsiteY1027" fmla="*/ 767431 h 886329"/>
              <a:gd name="connsiteX1028" fmla="*/ 2428019 w 12191627"/>
              <a:gd name="connsiteY1028" fmla="*/ 767431 h 886329"/>
              <a:gd name="connsiteX1029" fmla="*/ 2428019 w 12191627"/>
              <a:gd name="connsiteY1029" fmla="*/ 680960 h 886329"/>
              <a:gd name="connsiteX1030" fmla="*/ 2468342 w 12191627"/>
              <a:gd name="connsiteY1030" fmla="*/ 680960 h 886329"/>
              <a:gd name="connsiteX1031" fmla="*/ 2485623 w 12191627"/>
              <a:gd name="connsiteY1031" fmla="*/ 696093 h 886329"/>
              <a:gd name="connsiteX1032" fmla="*/ 2485623 w 12191627"/>
              <a:gd name="connsiteY1032" fmla="*/ 680960 h 886329"/>
              <a:gd name="connsiteX1033" fmla="*/ 2488503 w 12191627"/>
              <a:gd name="connsiteY1033" fmla="*/ 680960 h 886329"/>
              <a:gd name="connsiteX1034" fmla="*/ 2488503 w 12191627"/>
              <a:gd name="connsiteY1034" fmla="*/ 678799 h 886329"/>
              <a:gd name="connsiteX1035" fmla="*/ 2502905 w 12191627"/>
              <a:gd name="connsiteY1035" fmla="*/ 678799 h 886329"/>
              <a:gd name="connsiteX1036" fmla="*/ 2502905 w 12191627"/>
              <a:gd name="connsiteY1036" fmla="*/ 655019 h 886329"/>
              <a:gd name="connsiteX1037" fmla="*/ 2511545 w 12191627"/>
              <a:gd name="connsiteY1037" fmla="*/ 655019 h 886329"/>
              <a:gd name="connsiteX1038" fmla="*/ 2511545 w 12191627"/>
              <a:gd name="connsiteY1038" fmla="*/ 642048 h 886329"/>
              <a:gd name="connsiteX1039" fmla="*/ 2514425 w 12191627"/>
              <a:gd name="connsiteY1039" fmla="*/ 642048 h 886329"/>
              <a:gd name="connsiteX1040" fmla="*/ 2514425 w 12191627"/>
              <a:gd name="connsiteY1040" fmla="*/ 618269 h 886329"/>
              <a:gd name="connsiteX1041" fmla="*/ 2537467 w 12191627"/>
              <a:gd name="connsiteY1041" fmla="*/ 618269 h 886329"/>
              <a:gd name="connsiteX1042" fmla="*/ 2537467 w 12191627"/>
              <a:gd name="connsiteY1042" fmla="*/ 588004 h 886329"/>
              <a:gd name="connsiteX1043" fmla="*/ 2548988 w 12191627"/>
              <a:gd name="connsiteY1043" fmla="*/ 588004 h 886329"/>
              <a:gd name="connsiteX1044" fmla="*/ 2548988 w 12191627"/>
              <a:gd name="connsiteY1044" fmla="*/ 581519 h 886329"/>
              <a:gd name="connsiteX1045" fmla="*/ 2557629 w 12191627"/>
              <a:gd name="connsiteY1045" fmla="*/ 581519 h 886329"/>
              <a:gd name="connsiteX1046" fmla="*/ 2557629 w 12191627"/>
              <a:gd name="connsiteY1046" fmla="*/ 551254 h 886329"/>
              <a:gd name="connsiteX1047" fmla="*/ 2563388 w 12191627"/>
              <a:gd name="connsiteY1047" fmla="*/ 551254 h 886329"/>
              <a:gd name="connsiteX1048" fmla="*/ 2563388 w 12191627"/>
              <a:gd name="connsiteY1048" fmla="*/ 542607 h 886329"/>
              <a:gd name="connsiteX1049" fmla="*/ 2572029 w 12191627"/>
              <a:gd name="connsiteY1049" fmla="*/ 542607 h 886329"/>
              <a:gd name="connsiteX1050" fmla="*/ 2572029 w 12191627"/>
              <a:gd name="connsiteY1050" fmla="*/ 512342 h 886329"/>
              <a:gd name="connsiteX1051" fmla="*/ 2609472 w 12191627"/>
              <a:gd name="connsiteY1051" fmla="*/ 512342 h 886329"/>
              <a:gd name="connsiteX1052" fmla="*/ 2609472 w 12191627"/>
              <a:gd name="connsiteY1052" fmla="*/ 499371 h 886329"/>
              <a:gd name="connsiteX1053" fmla="*/ 2652676 w 12191627"/>
              <a:gd name="connsiteY1053" fmla="*/ 499371 h 886329"/>
              <a:gd name="connsiteX1054" fmla="*/ 2652676 w 12191627"/>
              <a:gd name="connsiteY1054" fmla="*/ 490724 h 886329"/>
              <a:gd name="connsiteX1055" fmla="*/ 2678597 w 12191627"/>
              <a:gd name="connsiteY1055" fmla="*/ 490724 h 886329"/>
              <a:gd name="connsiteX1056" fmla="*/ 2678597 w 12191627"/>
              <a:gd name="connsiteY1056" fmla="*/ 499371 h 886329"/>
              <a:gd name="connsiteX1057" fmla="*/ 2684358 w 12191627"/>
              <a:gd name="connsiteY1057" fmla="*/ 499371 h 886329"/>
              <a:gd name="connsiteX1058" fmla="*/ 2684358 w 12191627"/>
              <a:gd name="connsiteY1058" fmla="*/ 495047 h 886329"/>
              <a:gd name="connsiteX1059" fmla="*/ 2698759 w 12191627"/>
              <a:gd name="connsiteY1059" fmla="*/ 495047 h 886329"/>
              <a:gd name="connsiteX1060" fmla="*/ 2698759 w 12191627"/>
              <a:gd name="connsiteY1060" fmla="*/ 499371 h 886329"/>
              <a:gd name="connsiteX1061" fmla="*/ 2707400 w 12191627"/>
              <a:gd name="connsiteY1061" fmla="*/ 499371 h 886329"/>
              <a:gd name="connsiteX1062" fmla="*/ 2707400 w 12191627"/>
              <a:gd name="connsiteY1062" fmla="*/ 490724 h 886329"/>
              <a:gd name="connsiteX1063" fmla="*/ 2727561 w 12191627"/>
              <a:gd name="connsiteY1063" fmla="*/ 490724 h 886329"/>
              <a:gd name="connsiteX1064" fmla="*/ 2727561 w 12191627"/>
              <a:gd name="connsiteY1064" fmla="*/ 499371 h 886329"/>
              <a:gd name="connsiteX1065" fmla="*/ 2759243 w 12191627"/>
              <a:gd name="connsiteY1065" fmla="*/ 499371 h 886329"/>
              <a:gd name="connsiteX1066" fmla="*/ 2759243 w 12191627"/>
              <a:gd name="connsiteY1066" fmla="*/ 514503 h 886329"/>
              <a:gd name="connsiteX1067" fmla="*/ 2779404 w 12191627"/>
              <a:gd name="connsiteY1067" fmla="*/ 514503 h 886329"/>
              <a:gd name="connsiteX1068" fmla="*/ 2779404 w 12191627"/>
              <a:gd name="connsiteY1068" fmla="*/ 596651 h 886329"/>
              <a:gd name="connsiteX1069" fmla="*/ 2788045 w 12191627"/>
              <a:gd name="connsiteY1069" fmla="*/ 596651 h 886329"/>
              <a:gd name="connsiteX1070" fmla="*/ 2788045 w 12191627"/>
              <a:gd name="connsiteY1070" fmla="*/ 564224 h 886329"/>
              <a:gd name="connsiteX1071" fmla="*/ 2842769 w 12191627"/>
              <a:gd name="connsiteY1071" fmla="*/ 564224 h 886329"/>
              <a:gd name="connsiteX1072" fmla="*/ 2842769 w 12191627"/>
              <a:gd name="connsiteY1072" fmla="*/ 596651 h 886329"/>
              <a:gd name="connsiteX1073" fmla="*/ 2848530 w 12191627"/>
              <a:gd name="connsiteY1073" fmla="*/ 596651 h 886329"/>
              <a:gd name="connsiteX1074" fmla="*/ 2848530 w 12191627"/>
              <a:gd name="connsiteY1074" fmla="*/ 683122 h 886329"/>
              <a:gd name="connsiteX1075" fmla="*/ 2857171 w 12191627"/>
              <a:gd name="connsiteY1075" fmla="*/ 680960 h 886329"/>
              <a:gd name="connsiteX1076" fmla="*/ 2860051 w 12191627"/>
              <a:gd name="connsiteY1076" fmla="*/ 611783 h 886329"/>
              <a:gd name="connsiteX1077" fmla="*/ 2862931 w 12191627"/>
              <a:gd name="connsiteY1077" fmla="*/ 680960 h 886329"/>
              <a:gd name="connsiteX1078" fmla="*/ 2871571 w 12191627"/>
              <a:gd name="connsiteY1078" fmla="*/ 683122 h 886329"/>
              <a:gd name="connsiteX1079" fmla="*/ 2880212 w 12191627"/>
              <a:gd name="connsiteY1079" fmla="*/ 724196 h 886329"/>
              <a:gd name="connsiteX1080" fmla="*/ 2903254 w 12191627"/>
              <a:gd name="connsiteY1080" fmla="*/ 735005 h 886329"/>
              <a:gd name="connsiteX1081" fmla="*/ 2903254 w 12191627"/>
              <a:gd name="connsiteY1081" fmla="*/ 717711 h 886329"/>
              <a:gd name="connsiteX1082" fmla="*/ 2911895 w 12191627"/>
              <a:gd name="connsiteY1082" fmla="*/ 717711 h 886329"/>
              <a:gd name="connsiteX1083" fmla="*/ 2911895 w 12191627"/>
              <a:gd name="connsiteY1083" fmla="*/ 706902 h 886329"/>
              <a:gd name="connsiteX1084" fmla="*/ 2981019 w 12191627"/>
              <a:gd name="connsiteY1084" fmla="*/ 706902 h 886329"/>
              <a:gd name="connsiteX1085" fmla="*/ 2981019 w 12191627"/>
              <a:gd name="connsiteY1085" fmla="*/ 711225 h 886329"/>
              <a:gd name="connsiteX1086" fmla="*/ 2989660 w 12191627"/>
              <a:gd name="connsiteY1086" fmla="*/ 711225 h 886329"/>
              <a:gd name="connsiteX1087" fmla="*/ 2989660 w 12191627"/>
              <a:gd name="connsiteY1087" fmla="*/ 698255 h 886329"/>
              <a:gd name="connsiteX1088" fmla="*/ 3001181 w 12191627"/>
              <a:gd name="connsiteY1088" fmla="*/ 698255 h 886329"/>
              <a:gd name="connsiteX1089" fmla="*/ 3001181 w 12191627"/>
              <a:gd name="connsiteY1089" fmla="*/ 713387 h 886329"/>
              <a:gd name="connsiteX1090" fmla="*/ 3006942 w 12191627"/>
              <a:gd name="connsiteY1090" fmla="*/ 713387 h 886329"/>
              <a:gd name="connsiteX1091" fmla="*/ 3006942 w 12191627"/>
              <a:gd name="connsiteY1091" fmla="*/ 696093 h 886329"/>
              <a:gd name="connsiteX1092" fmla="*/ 3021342 w 12191627"/>
              <a:gd name="connsiteY1092" fmla="*/ 696093 h 886329"/>
              <a:gd name="connsiteX1093" fmla="*/ 3021342 w 12191627"/>
              <a:gd name="connsiteY1093" fmla="*/ 687446 h 886329"/>
              <a:gd name="connsiteX1094" fmla="*/ 3047264 w 12191627"/>
              <a:gd name="connsiteY1094" fmla="*/ 687446 h 886329"/>
              <a:gd name="connsiteX1095" fmla="*/ 3047264 w 12191627"/>
              <a:gd name="connsiteY1095" fmla="*/ 665828 h 886329"/>
              <a:gd name="connsiteX1096" fmla="*/ 3055905 w 12191627"/>
              <a:gd name="connsiteY1096" fmla="*/ 663666 h 886329"/>
              <a:gd name="connsiteX1097" fmla="*/ 3055905 w 12191627"/>
              <a:gd name="connsiteY1097" fmla="*/ 659343 h 886329"/>
              <a:gd name="connsiteX1098" fmla="*/ 3078947 w 12191627"/>
              <a:gd name="connsiteY1098" fmla="*/ 659343 h 886329"/>
              <a:gd name="connsiteX1099" fmla="*/ 3078947 w 12191627"/>
              <a:gd name="connsiteY1099" fmla="*/ 646372 h 886329"/>
              <a:gd name="connsiteX1100" fmla="*/ 3090468 w 12191627"/>
              <a:gd name="connsiteY1100" fmla="*/ 646372 h 886329"/>
              <a:gd name="connsiteX1101" fmla="*/ 3090468 w 12191627"/>
              <a:gd name="connsiteY1101" fmla="*/ 607460 h 886329"/>
              <a:gd name="connsiteX1102" fmla="*/ 3110629 w 12191627"/>
              <a:gd name="connsiteY1102" fmla="*/ 607460 h 886329"/>
              <a:gd name="connsiteX1103" fmla="*/ 3110629 w 12191627"/>
              <a:gd name="connsiteY1103" fmla="*/ 603136 h 886329"/>
              <a:gd name="connsiteX1104" fmla="*/ 3122150 w 12191627"/>
              <a:gd name="connsiteY1104" fmla="*/ 603136 h 886329"/>
              <a:gd name="connsiteX1105" fmla="*/ 3122150 w 12191627"/>
              <a:gd name="connsiteY1105" fmla="*/ 555577 h 886329"/>
              <a:gd name="connsiteX1106" fmla="*/ 3148072 w 12191627"/>
              <a:gd name="connsiteY1106" fmla="*/ 555577 h 886329"/>
              <a:gd name="connsiteX1107" fmla="*/ 3148072 w 12191627"/>
              <a:gd name="connsiteY1107" fmla="*/ 536121 h 886329"/>
              <a:gd name="connsiteX1108" fmla="*/ 3197035 w 12191627"/>
              <a:gd name="connsiteY1108" fmla="*/ 536121 h 886329"/>
              <a:gd name="connsiteX1109" fmla="*/ 3197035 w 12191627"/>
              <a:gd name="connsiteY1109" fmla="*/ 557739 h 886329"/>
              <a:gd name="connsiteX1110" fmla="*/ 3234478 w 12191627"/>
              <a:gd name="connsiteY1110" fmla="*/ 557739 h 886329"/>
              <a:gd name="connsiteX1111" fmla="*/ 3234478 w 12191627"/>
              <a:gd name="connsiteY1111" fmla="*/ 605298 h 886329"/>
              <a:gd name="connsiteX1112" fmla="*/ 3251759 w 12191627"/>
              <a:gd name="connsiteY1112" fmla="*/ 605298 h 886329"/>
              <a:gd name="connsiteX1113" fmla="*/ 3251759 w 12191627"/>
              <a:gd name="connsiteY1113" fmla="*/ 711225 h 886329"/>
              <a:gd name="connsiteX1114" fmla="*/ 3260400 w 12191627"/>
              <a:gd name="connsiteY1114" fmla="*/ 711225 h 886329"/>
              <a:gd name="connsiteX1115" fmla="*/ 3271921 w 12191627"/>
              <a:gd name="connsiteY1115" fmla="*/ 683122 h 886329"/>
              <a:gd name="connsiteX1116" fmla="*/ 3280561 w 12191627"/>
              <a:gd name="connsiteY1116" fmla="*/ 696093 h 886329"/>
              <a:gd name="connsiteX1117" fmla="*/ 3277681 w 12191627"/>
              <a:gd name="connsiteY1117" fmla="*/ 696093 h 886329"/>
              <a:gd name="connsiteX1118" fmla="*/ 3277681 w 12191627"/>
              <a:gd name="connsiteY1118" fmla="*/ 711225 h 886329"/>
              <a:gd name="connsiteX1119" fmla="*/ 3289202 w 12191627"/>
              <a:gd name="connsiteY1119" fmla="*/ 711225 h 886329"/>
              <a:gd name="connsiteX1120" fmla="*/ 3289202 w 12191627"/>
              <a:gd name="connsiteY1120" fmla="*/ 743652 h 886329"/>
              <a:gd name="connsiteX1121" fmla="*/ 3300723 w 12191627"/>
              <a:gd name="connsiteY1121" fmla="*/ 743652 h 886329"/>
              <a:gd name="connsiteX1122" fmla="*/ 3300723 w 12191627"/>
              <a:gd name="connsiteY1122" fmla="*/ 767431 h 886329"/>
              <a:gd name="connsiteX1123" fmla="*/ 3320884 w 12191627"/>
              <a:gd name="connsiteY1123" fmla="*/ 767431 h 886329"/>
              <a:gd name="connsiteX1124" fmla="*/ 3320884 w 12191627"/>
              <a:gd name="connsiteY1124" fmla="*/ 758784 h 886329"/>
              <a:gd name="connsiteX1125" fmla="*/ 3343926 w 12191627"/>
              <a:gd name="connsiteY1125" fmla="*/ 758784 h 886329"/>
              <a:gd name="connsiteX1126" fmla="*/ 3343926 w 12191627"/>
              <a:gd name="connsiteY1126" fmla="*/ 735005 h 886329"/>
              <a:gd name="connsiteX1127" fmla="*/ 3398650 w 12191627"/>
              <a:gd name="connsiteY1127" fmla="*/ 735005 h 886329"/>
              <a:gd name="connsiteX1128" fmla="*/ 3398650 w 12191627"/>
              <a:gd name="connsiteY1128" fmla="*/ 741490 h 886329"/>
              <a:gd name="connsiteX1129" fmla="*/ 3404411 w 12191627"/>
              <a:gd name="connsiteY1129" fmla="*/ 741490 h 886329"/>
              <a:gd name="connsiteX1130" fmla="*/ 3404411 w 12191627"/>
              <a:gd name="connsiteY1130" fmla="*/ 743652 h 886329"/>
              <a:gd name="connsiteX1131" fmla="*/ 3407291 w 12191627"/>
              <a:gd name="connsiteY1131" fmla="*/ 743652 h 886329"/>
              <a:gd name="connsiteX1132" fmla="*/ 3407291 w 12191627"/>
              <a:gd name="connsiteY1132" fmla="*/ 735005 h 886329"/>
              <a:gd name="connsiteX1133" fmla="*/ 3418812 w 12191627"/>
              <a:gd name="connsiteY1133" fmla="*/ 735005 h 886329"/>
              <a:gd name="connsiteX1134" fmla="*/ 3418812 w 12191627"/>
              <a:gd name="connsiteY1134" fmla="*/ 752299 h 886329"/>
              <a:gd name="connsiteX1135" fmla="*/ 3427452 w 12191627"/>
              <a:gd name="connsiteY1135" fmla="*/ 752299 h 886329"/>
              <a:gd name="connsiteX1136" fmla="*/ 3427452 w 12191627"/>
              <a:gd name="connsiteY1136" fmla="*/ 743652 h 886329"/>
              <a:gd name="connsiteX1137" fmla="*/ 3438973 w 12191627"/>
              <a:gd name="connsiteY1137" fmla="*/ 743652 h 886329"/>
              <a:gd name="connsiteX1138" fmla="*/ 3438973 w 12191627"/>
              <a:gd name="connsiteY1138" fmla="*/ 719872 h 886329"/>
              <a:gd name="connsiteX1139" fmla="*/ 3482177 w 12191627"/>
              <a:gd name="connsiteY1139" fmla="*/ 719872 h 886329"/>
              <a:gd name="connsiteX1140" fmla="*/ 3482177 w 12191627"/>
              <a:gd name="connsiteY1140" fmla="*/ 726358 h 886329"/>
              <a:gd name="connsiteX1141" fmla="*/ 3490817 w 12191627"/>
              <a:gd name="connsiteY1141" fmla="*/ 726358 h 886329"/>
              <a:gd name="connsiteX1142" fmla="*/ 3490817 w 12191627"/>
              <a:gd name="connsiteY1142" fmla="*/ 713387 h 886329"/>
              <a:gd name="connsiteX1143" fmla="*/ 3513859 w 12191627"/>
              <a:gd name="connsiteY1143" fmla="*/ 713387 h 886329"/>
              <a:gd name="connsiteX1144" fmla="*/ 3513859 w 12191627"/>
              <a:gd name="connsiteY1144" fmla="*/ 687446 h 886329"/>
              <a:gd name="connsiteX1145" fmla="*/ 3534020 w 12191627"/>
              <a:gd name="connsiteY1145" fmla="*/ 687446 h 886329"/>
              <a:gd name="connsiteX1146" fmla="*/ 3534020 w 12191627"/>
              <a:gd name="connsiteY1146" fmla="*/ 696093 h 886329"/>
              <a:gd name="connsiteX1147" fmla="*/ 3545541 w 12191627"/>
              <a:gd name="connsiteY1147" fmla="*/ 696093 h 886329"/>
              <a:gd name="connsiteX1148" fmla="*/ 3545541 w 12191627"/>
              <a:gd name="connsiteY1148" fmla="*/ 672313 h 886329"/>
              <a:gd name="connsiteX1149" fmla="*/ 3565702 w 12191627"/>
              <a:gd name="connsiteY1149" fmla="*/ 672313 h 886329"/>
              <a:gd name="connsiteX1150" fmla="*/ 3565702 w 12191627"/>
              <a:gd name="connsiteY1150" fmla="*/ 687446 h 886329"/>
              <a:gd name="connsiteX1151" fmla="*/ 3597385 w 12191627"/>
              <a:gd name="connsiteY1151" fmla="*/ 687446 h 886329"/>
              <a:gd name="connsiteX1152" fmla="*/ 3597385 w 12191627"/>
              <a:gd name="connsiteY1152" fmla="*/ 678799 h 886329"/>
              <a:gd name="connsiteX1153" fmla="*/ 3620427 w 12191627"/>
              <a:gd name="connsiteY1153" fmla="*/ 678799 h 886329"/>
              <a:gd name="connsiteX1154" fmla="*/ 3620427 w 12191627"/>
              <a:gd name="connsiteY1154" fmla="*/ 687446 h 886329"/>
              <a:gd name="connsiteX1155" fmla="*/ 3629067 w 12191627"/>
              <a:gd name="connsiteY1155" fmla="*/ 687446 h 886329"/>
              <a:gd name="connsiteX1156" fmla="*/ 3629067 w 12191627"/>
              <a:gd name="connsiteY1156" fmla="*/ 702578 h 886329"/>
              <a:gd name="connsiteX1157" fmla="*/ 3640588 w 12191627"/>
              <a:gd name="connsiteY1157" fmla="*/ 702578 h 886329"/>
              <a:gd name="connsiteX1158" fmla="*/ 3640588 w 12191627"/>
              <a:gd name="connsiteY1158" fmla="*/ 713387 h 886329"/>
              <a:gd name="connsiteX1159" fmla="*/ 3703953 w 12191627"/>
              <a:gd name="connsiteY1159" fmla="*/ 713387 h 886329"/>
              <a:gd name="connsiteX1160" fmla="*/ 3703953 w 12191627"/>
              <a:gd name="connsiteY1160" fmla="*/ 743652 h 886329"/>
              <a:gd name="connsiteX1161" fmla="*/ 3726994 w 12191627"/>
              <a:gd name="connsiteY1161" fmla="*/ 743652 h 886329"/>
              <a:gd name="connsiteX1162" fmla="*/ 3726994 w 12191627"/>
              <a:gd name="connsiteY1162" fmla="*/ 735005 h 886329"/>
              <a:gd name="connsiteX1163" fmla="*/ 3790359 w 12191627"/>
              <a:gd name="connsiteY1163" fmla="*/ 735005 h 886329"/>
              <a:gd name="connsiteX1164" fmla="*/ 3790359 w 12191627"/>
              <a:gd name="connsiteY1164" fmla="*/ 724196 h 886329"/>
              <a:gd name="connsiteX1165" fmla="*/ 3801880 w 12191627"/>
              <a:gd name="connsiteY1165" fmla="*/ 719872 h 886329"/>
              <a:gd name="connsiteX1166" fmla="*/ 3801880 w 12191627"/>
              <a:gd name="connsiteY1166" fmla="*/ 687446 h 886329"/>
              <a:gd name="connsiteX1167" fmla="*/ 3822041 w 12191627"/>
              <a:gd name="connsiteY1167" fmla="*/ 687446 h 886329"/>
              <a:gd name="connsiteX1168" fmla="*/ 3830682 w 12191627"/>
              <a:gd name="connsiteY1168" fmla="*/ 706902 h 886329"/>
              <a:gd name="connsiteX1169" fmla="*/ 3833562 w 12191627"/>
              <a:gd name="connsiteY1169" fmla="*/ 700416 h 886329"/>
              <a:gd name="connsiteX1170" fmla="*/ 3850843 w 12191627"/>
              <a:gd name="connsiteY1170" fmla="*/ 698255 h 886329"/>
              <a:gd name="connsiteX1171" fmla="*/ 3847963 w 12191627"/>
              <a:gd name="connsiteY1171" fmla="*/ 609622 h 886329"/>
              <a:gd name="connsiteX1172" fmla="*/ 3865245 w 12191627"/>
              <a:gd name="connsiteY1172" fmla="*/ 611783 h 886329"/>
              <a:gd name="connsiteX1173" fmla="*/ 3865245 w 12191627"/>
              <a:gd name="connsiteY1173" fmla="*/ 471268 h 886329"/>
              <a:gd name="connsiteX1174" fmla="*/ 3891166 w 12191627"/>
              <a:gd name="connsiteY1174" fmla="*/ 471268 h 886329"/>
              <a:gd name="connsiteX1175" fmla="*/ 3891166 w 12191627"/>
              <a:gd name="connsiteY1175" fmla="*/ 356694 h 886329"/>
              <a:gd name="connsiteX1176" fmla="*/ 3896927 w 12191627"/>
              <a:gd name="connsiteY1176" fmla="*/ 350208 h 886329"/>
              <a:gd name="connsiteX1177" fmla="*/ 3896927 w 12191627"/>
              <a:gd name="connsiteY1177" fmla="*/ 326429 h 886329"/>
              <a:gd name="connsiteX1178" fmla="*/ 3919969 w 12191627"/>
              <a:gd name="connsiteY1178" fmla="*/ 326429 h 886329"/>
              <a:gd name="connsiteX1179" fmla="*/ 3974692 w 12191627"/>
              <a:gd name="connsiteY1179" fmla="*/ 246443 h 886329"/>
              <a:gd name="connsiteX1180" fmla="*/ 3977573 w 12191627"/>
              <a:gd name="connsiteY1180" fmla="*/ 0 h 886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</a:cxnLst>
            <a:rect l="l" t="t" r="r" b="b"/>
            <a:pathLst>
              <a:path w="12191627" h="886329">
                <a:moveTo>
                  <a:pt x="3977573" y="0"/>
                </a:moveTo>
                <a:cubicBezTo>
                  <a:pt x="3983333" y="246443"/>
                  <a:pt x="3983333" y="246443"/>
                  <a:pt x="3983333" y="246443"/>
                </a:cubicBezTo>
                <a:cubicBezTo>
                  <a:pt x="4035177" y="328590"/>
                  <a:pt x="4035177" y="328590"/>
                  <a:pt x="4035177" y="328590"/>
                </a:cubicBezTo>
                <a:cubicBezTo>
                  <a:pt x="4058219" y="328590"/>
                  <a:pt x="4058219" y="328590"/>
                  <a:pt x="4058219" y="328590"/>
                </a:cubicBezTo>
                <a:cubicBezTo>
                  <a:pt x="4058219" y="354532"/>
                  <a:pt x="4058219" y="354532"/>
                  <a:pt x="4058219" y="354532"/>
                </a:cubicBezTo>
                <a:cubicBezTo>
                  <a:pt x="4063979" y="356694"/>
                  <a:pt x="4063979" y="356694"/>
                  <a:pt x="4063979" y="356694"/>
                </a:cubicBezTo>
                <a:cubicBezTo>
                  <a:pt x="4063979" y="471268"/>
                  <a:pt x="4063979" y="471268"/>
                  <a:pt x="4063979" y="471268"/>
                </a:cubicBezTo>
                <a:cubicBezTo>
                  <a:pt x="4084140" y="471268"/>
                  <a:pt x="4084140" y="471268"/>
                  <a:pt x="4084140" y="471268"/>
                </a:cubicBezTo>
                <a:cubicBezTo>
                  <a:pt x="4084140" y="607460"/>
                  <a:pt x="4084140" y="607460"/>
                  <a:pt x="4084140" y="607460"/>
                </a:cubicBezTo>
                <a:cubicBezTo>
                  <a:pt x="4107182" y="607460"/>
                  <a:pt x="4107182" y="607460"/>
                  <a:pt x="4107182" y="607460"/>
                </a:cubicBezTo>
                <a:cubicBezTo>
                  <a:pt x="4107182" y="730681"/>
                  <a:pt x="4107182" y="730681"/>
                  <a:pt x="4107182" y="730681"/>
                </a:cubicBezTo>
                <a:cubicBezTo>
                  <a:pt x="4144625" y="728519"/>
                  <a:pt x="4144625" y="728519"/>
                  <a:pt x="4144625" y="728519"/>
                </a:cubicBezTo>
                <a:cubicBezTo>
                  <a:pt x="4150385" y="717711"/>
                  <a:pt x="4150385" y="717711"/>
                  <a:pt x="4150385" y="717711"/>
                </a:cubicBezTo>
                <a:cubicBezTo>
                  <a:pt x="4170547" y="715549"/>
                  <a:pt x="4170547" y="715549"/>
                  <a:pt x="4170547" y="715549"/>
                </a:cubicBezTo>
                <a:cubicBezTo>
                  <a:pt x="4176307" y="724196"/>
                  <a:pt x="4176307" y="724196"/>
                  <a:pt x="4176307" y="724196"/>
                </a:cubicBezTo>
                <a:cubicBezTo>
                  <a:pt x="4205110" y="724196"/>
                  <a:pt x="4205110" y="724196"/>
                  <a:pt x="4205110" y="724196"/>
                </a:cubicBezTo>
                <a:lnTo>
                  <a:pt x="4205110" y="748011"/>
                </a:lnTo>
                <a:lnTo>
                  <a:pt x="4207549" y="733701"/>
                </a:lnTo>
                <a:cubicBezTo>
                  <a:pt x="4209221" y="723894"/>
                  <a:pt x="4211449" y="710818"/>
                  <a:pt x="4214422" y="693383"/>
                </a:cubicBezTo>
                <a:cubicBezTo>
                  <a:pt x="4214422" y="693383"/>
                  <a:pt x="4214422" y="693383"/>
                  <a:pt x="4208477" y="688734"/>
                </a:cubicBezTo>
                <a:cubicBezTo>
                  <a:pt x="4208477" y="688734"/>
                  <a:pt x="4208477" y="688734"/>
                  <a:pt x="4208477" y="681760"/>
                </a:cubicBezTo>
                <a:cubicBezTo>
                  <a:pt x="4208477" y="681760"/>
                  <a:pt x="4208477" y="681760"/>
                  <a:pt x="4217393" y="677111"/>
                </a:cubicBezTo>
                <a:cubicBezTo>
                  <a:pt x="4217393" y="677111"/>
                  <a:pt x="4217393" y="677111"/>
                  <a:pt x="4220365" y="663163"/>
                </a:cubicBezTo>
                <a:cubicBezTo>
                  <a:pt x="4220365" y="663163"/>
                  <a:pt x="4220365" y="663163"/>
                  <a:pt x="4226310" y="677111"/>
                </a:cubicBezTo>
                <a:cubicBezTo>
                  <a:pt x="4226310" y="677111"/>
                  <a:pt x="4226310" y="677111"/>
                  <a:pt x="4232254" y="681760"/>
                </a:cubicBezTo>
                <a:cubicBezTo>
                  <a:pt x="4232254" y="681760"/>
                  <a:pt x="4232254" y="681760"/>
                  <a:pt x="4232254" y="691059"/>
                </a:cubicBezTo>
                <a:cubicBezTo>
                  <a:pt x="4232254" y="691059"/>
                  <a:pt x="4232254" y="691059"/>
                  <a:pt x="4226310" y="693383"/>
                </a:cubicBezTo>
                <a:cubicBezTo>
                  <a:pt x="4226310" y="693383"/>
                  <a:pt x="4226310" y="693383"/>
                  <a:pt x="4241170" y="760798"/>
                </a:cubicBezTo>
                <a:cubicBezTo>
                  <a:pt x="4241170" y="760798"/>
                  <a:pt x="4241170" y="760798"/>
                  <a:pt x="4253058" y="760798"/>
                </a:cubicBezTo>
                <a:cubicBezTo>
                  <a:pt x="4253058" y="760798"/>
                  <a:pt x="4253058" y="760798"/>
                  <a:pt x="4261974" y="793343"/>
                </a:cubicBezTo>
                <a:cubicBezTo>
                  <a:pt x="4261974" y="793343"/>
                  <a:pt x="4261974" y="793343"/>
                  <a:pt x="4306554" y="800317"/>
                </a:cubicBezTo>
                <a:cubicBezTo>
                  <a:pt x="4306554" y="800317"/>
                  <a:pt x="4306554" y="800317"/>
                  <a:pt x="4306554" y="760798"/>
                </a:cubicBezTo>
                <a:cubicBezTo>
                  <a:pt x="4306554" y="760798"/>
                  <a:pt x="4306554" y="760798"/>
                  <a:pt x="4380854" y="760798"/>
                </a:cubicBezTo>
                <a:cubicBezTo>
                  <a:pt x="4380854" y="760798"/>
                  <a:pt x="4380854" y="760798"/>
                  <a:pt x="4410575" y="777071"/>
                </a:cubicBezTo>
                <a:cubicBezTo>
                  <a:pt x="4410575" y="777071"/>
                  <a:pt x="4410575" y="777071"/>
                  <a:pt x="4425435" y="777071"/>
                </a:cubicBezTo>
                <a:cubicBezTo>
                  <a:pt x="4425435" y="777071"/>
                  <a:pt x="4425435" y="777071"/>
                  <a:pt x="4440295" y="760798"/>
                </a:cubicBezTo>
                <a:cubicBezTo>
                  <a:pt x="4440295" y="760798"/>
                  <a:pt x="4440295" y="760798"/>
                  <a:pt x="4461099" y="760798"/>
                </a:cubicBezTo>
                <a:cubicBezTo>
                  <a:pt x="4461099" y="760798"/>
                  <a:pt x="4461099" y="760798"/>
                  <a:pt x="4461099" y="825888"/>
                </a:cubicBezTo>
                <a:cubicBezTo>
                  <a:pt x="4461099" y="825888"/>
                  <a:pt x="4461099" y="825888"/>
                  <a:pt x="4472987" y="828213"/>
                </a:cubicBezTo>
                <a:cubicBezTo>
                  <a:pt x="4472987" y="828213"/>
                  <a:pt x="4472987" y="828213"/>
                  <a:pt x="4472987" y="818914"/>
                </a:cubicBezTo>
                <a:cubicBezTo>
                  <a:pt x="4472987" y="818914"/>
                  <a:pt x="4472987" y="818914"/>
                  <a:pt x="4505680" y="818914"/>
                </a:cubicBezTo>
                <a:cubicBezTo>
                  <a:pt x="4505680" y="818914"/>
                  <a:pt x="4505680" y="818914"/>
                  <a:pt x="4505680" y="721279"/>
                </a:cubicBezTo>
                <a:cubicBezTo>
                  <a:pt x="4505680" y="721279"/>
                  <a:pt x="4505680" y="721279"/>
                  <a:pt x="4508651" y="718955"/>
                </a:cubicBezTo>
                <a:cubicBezTo>
                  <a:pt x="4508651" y="718955"/>
                  <a:pt x="4508651" y="718955"/>
                  <a:pt x="4577007" y="718955"/>
                </a:cubicBezTo>
                <a:cubicBezTo>
                  <a:pt x="4577007" y="718955"/>
                  <a:pt x="4577007" y="718955"/>
                  <a:pt x="4577007" y="707331"/>
                </a:cubicBezTo>
                <a:cubicBezTo>
                  <a:pt x="4577007" y="707331"/>
                  <a:pt x="4577007" y="707331"/>
                  <a:pt x="4606728" y="707331"/>
                </a:cubicBezTo>
                <a:cubicBezTo>
                  <a:pt x="4606728" y="707331"/>
                  <a:pt x="4606728" y="707331"/>
                  <a:pt x="4606728" y="698033"/>
                </a:cubicBezTo>
                <a:cubicBezTo>
                  <a:pt x="4606728" y="698033"/>
                  <a:pt x="4606728" y="698033"/>
                  <a:pt x="4666168" y="698033"/>
                </a:cubicBezTo>
                <a:cubicBezTo>
                  <a:pt x="4666168" y="698033"/>
                  <a:pt x="4666168" y="698033"/>
                  <a:pt x="4666168" y="718955"/>
                </a:cubicBezTo>
                <a:cubicBezTo>
                  <a:pt x="4666168" y="718955"/>
                  <a:pt x="4666168" y="718955"/>
                  <a:pt x="4689944" y="728253"/>
                </a:cubicBezTo>
                <a:cubicBezTo>
                  <a:pt x="4689944" y="728253"/>
                  <a:pt x="4689944" y="728253"/>
                  <a:pt x="4689944" y="758474"/>
                </a:cubicBezTo>
                <a:cubicBezTo>
                  <a:pt x="4689944" y="758474"/>
                  <a:pt x="4689944" y="758474"/>
                  <a:pt x="4704804" y="763123"/>
                </a:cubicBezTo>
                <a:cubicBezTo>
                  <a:pt x="4704804" y="763123"/>
                  <a:pt x="4704804" y="763123"/>
                  <a:pt x="4704804" y="753824"/>
                </a:cubicBezTo>
                <a:cubicBezTo>
                  <a:pt x="4704804" y="753824"/>
                  <a:pt x="4704804" y="753824"/>
                  <a:pt x="4716692" y="753824"/>
                </a:cubicBezTo>
                <a:cubicBezTo>
                  <a:pt x="4716692" y="753824"/>
                  <a:pt x="4716692" y="753824"/>
                  <a:pt x="4716692" y="746850"/>
                </a:cubicBezTo>
                <a:cubicBezTo>
                  <a:pt x="4716692" y="746850"/>
                  <a:pt x="4716692" y="746850"/>
                  <a:pt x="4704804" y="746850"/>
                </a:cubicBezTo>
                <a:cubicBezTo>
                  <a:pt x="4704804" y="746850"/>
                  <a:pt x="4704804" y="746850"/>
                  <a:pt x="4704804" y="737552"/>
                </a:cubicBezTo>
                <a:cubicBezTo>
                  <a:pt x="4704804" y="737552"/>
                  <a:pt x="4704804" y="737552"/>
                  <a:pt x="4716692" y="737552"/>
                </a:cubicBezTo>
                <a:cubicBezTo>
                  <a:pt x="4716692" y="737552"/>
                  <a:pt x="4716692" y="737552"/>
                  <a:pt x="4716692" y="728253"/>
                </a:cubicBezTo>
                <a:cubicBezTo>
                  <a:pt x="4716692" y="728253"/>
                  <a:pt x="4716692" y="728253"/>
                  <a:pt x="4704804" y="728253"/>
                </a:cubicBezTo>
                <a:cubicBezTo>
                  <a:pt x="4704804" y="728253"/>
                  <a:pt x="4704804" y="728253"/>
                  <a:pt x="4704804" y="718955"/>
                </a:cubicBezTo>
                <a:cubicBezTo>
                  <a:pt x="4704804" y="718955"/>
                  <a:pt x="4704804" y="718955"/>
                  <a:pt x="4716692" y="718955"/>
                </a:cubicBezTo>
                <a:cubicBezTo>
                  <a:pt x="4716692" y="718955"/>
                  <a:pt x="4716692" y="718955"/>
                  <a:pt x="4716692" y="711981"/>
                </a:cubicBezTo>
                <a:cubicBezTo>
                  <a:pt x="4716692" y="711981"/>
                  <a:pt x="4716692" y="711981"/>
                  <a:pt x="4704804" y="711981"/>
                </a:cubicBezTo>
                <a:cubicBezTo>
                  <a:pt x="4704804" y="711981"/>
                  <a:pt x="4704804" y="711981"/>
                  <a:pt x="4704804" y="702682"/>
                </a:cubicBezTo>
                <a:cubicBezTo>
                  <a:pt x="4704804" y="702682"/>
                  <a:pt x="4704804" y="702682"/>
                  <a:pt x="4716692" y="702682"/>
                </a:cubicBezTo>
                <a:cubicBezTo>
                  <a:pt x="4716692" y="702682"/>
                  <a:pt x="4716692" y="702682"/>
                  <a:pt x="4716692" y="693383"/>
                </a:cubicBezTo>
                <a:cubicBezTo>
                  <a:pt x="4716692" y="693383"/>
                  <a:pt x="4716692" y="693383"/>
                  <a:pt x="4704804" y="693383"/>
                </a:cubicBezTo>
                <a:cubicBezTo>
                  <a:pt x="4704804" y="693383"/>
                  <a:pt x="4704804" y="693383"/>
                  <a:pt x="4704804" y="686409"/>
                </a:cubicBezTo>
                <a:cubicBezTo>
                  <a:pt x="4704804" y="686409"/>
                  <a:pt x="4704804" y="686409"/>
                  <a:pt x="4716692" y="686409"/>
                </a:cubicBezTo>
                <a:cubicBezTo>
                  <a:pt x="4716692" y="686409"/>
                  <a:pt x="4716692" y="686409"/>
                  <a:pt x="4716692" y="677111"/>
                </a:cubicBezTo>
                <a:cubicBezTo>
                  <a:pt x="4716692" y="677111"/>
                  <a:pt x="4716692" y="677111"/>
                  <a:pt x="4704804" y="677111"/>
                </a:cubicBezTo>
                <a:cubicBezTo>
                  <a:pt x="4704804" y="677111"/>
                  <a:pt x="4704804" y="677111"/>
                  <a:pt x="4704804" y="667812"/>
                </a:cubicBezTo>
                <a:cubicBezTo>
                  <a:pt x="4704804" y="667812"/>
                  <a:pt x="4704804" y="667812"/>
                  <a:pt x="4716692" y="667812"/>
                </a:cubicBezTo>
                <a:cubicBezTo>
                  <a:pt x="4716692" y="667812"/>
                  <a:pt x="4716692" y="667812"/>
                  <a:pt x="4716692" y="658514"/>
                </a:cubicBezTo>
                <a:cubicBezTo>
                  <a:pt x="4716692" y="658514"/>
                  <a:pt x="4716692" y="658514"/>
                  <a:pt x="4704804" y="658514"/>
                </a:cubicBezTo>
                <a:cubicBezTo>
                  <a:pt x="4704804" y="658514"/>
                  <a:pt x="4704804" y="658514"/>
                  <a:pt x="4704804" y="651540"/>
                </a:cubicBezTo>
                <a:cubicBezTo>
                  <a:pt x="4704804" y="651540"/>
                  <a:pt x="4704804" y="651540"/>
                  <a:pt x="4716692" y="651540"/>
                </a:cubicBezTo>
                <a:cubicBezTo>
                  <a:pt x="4716692" y="651540"/>
                  <a:pt x="4716692" y="651540"/>
                  <a:pt x="4716692" y="642241"/>
                </a:cubicBezTo>
                <a:cubicBezTo>
                  <a:pt x="4716692" y="642241"/>
                  <a:pt x="4716692" y="642241"/>
                  <a:pt x="4704804" y="642241"/>
                </a:cubicBezTo>
                <a:cubicBezTo>
                  <a:pt x="4704804" y="642241"/>
                  <a:pt x="4704804" y="642241"/>
                  <a:pt x="4704804" y="632943"/>
                </a:cubicBezTo>
                <a:cubicBezTo>
                  <a:pt x="4704804" y="632943"/>
                  <a:pt x="4704804" y="632943"/>
                  <a:pt x="4716692" y="632943"/>
                </a:cubicBezTo>
                <a:cubicBezTo>
                  <a:pt x="4716692" y="632943"/>
                  <a:pt x="4716692" y="632943"/>
                  <a:pt x="4716692" y="625969"/>
                </a:cubicBezTo>
                <a:cubicBezTo>
                  <a:pt x="4716692" y="625969"/>
                  <a:pt x="4716692" y="625969"/>
                  <a:pt x="4704804" y="625969"/>
                </a:cubicBezTo>
                <a:cubicBezTo>
                  <a:pt x="4704804" y="625969"/>
                  <a:pt x="4704804" y="625969"/>
                  <a:pt x="4704804" y="616670"/>
                </a:cubicBezTo>
                <a:cubicBezTo>
                  <a:pt x="4704804" y="616670"/>
                  <a:pt x="4704804" y="616670"/>
                  <a:pt x="4716692" y="616670"/>
                </a:cubicBezTo>
                <a:cubicBezTo>
                  <a:pt x="4716692" y="616670"/>
                  <a:pt x="4716692" y="616670"/>
                  <a:pt x="4716692" y="607371"/>
                </a:cubicBezTo>
                <a:cubicBezTo>
                  <a:pt x="4716692" y="607371"/>
                  <a:pt x="4716692" y="607371"/>
                  <a:pt x="4704804" y="607371"/>
                </a:cubicBezTo>
                <a:cubicBezTo>
                  <a:pt x="4704804" y="607371"/>
                  <a:pt x="4704804" y="607371"/>
                  <a:pt x="4704804" y="598073"/>
                </a:cubicBezTo>
                <a:cubicBezTo>
                  <a:pt x="4704804" y="598073"/>
                  <a:pt x="4704804" y="598073"/>
                  <a:pt x="4716692" y="598073"/>
                </a:cubicBezTo>
                <a:cubicBezTo>
                  <a:pt x="4716692" y="598073"/>
                  <a:pt x="4716692" y="598073"/>
                  <a:pt x="4716692" y="591099"/>
                </a:cubicBezTo>
                <a:cubicBezTo>
                  <a:pt x="4716692" y="591099"/>
                  <a:pt x="4716692" y="591099"/>
                  <a:pt x="4704804" y="591099"/>
                </a:cubicBezTo>
                <a:cubicBezTo>
                  <a:pt x="4704804" y="591099"/>
                  <a:pt x="4704804" y="591099"/>
                  <a:pt x="4704804" y="581800"/>
                </a:cubicBezTo>
                <a:cubicBezTo>
                  <a:pt x="4704804" y="581800"/>
                  <a:pt x="4704804" y="581800"/>
                  <a:pt x="4716692" y="581800"/>
                </a:cubicBezTo>
                <a:cubicBezTo>
                  <a:pt x="4716692" y="581800"/>
                  <a:pt x="4716692" y="581800"/>
                  <a:pt x="4716692" y="572502"/>
                </a:cubicBezTo>
                <a:cubicBezTo>
                  <a:pt x="4716692" y="572502"/>
                  <a:pt x="4716692" y="572502"/>
                  <a:pt x="4704804" y="572502"/>
                </a:cubicBezTo>
                <a:cubicBezTo>
                  <a:pt x="4704804" y="572502"/>
                  <a:pt x="4704804" y="572502"/>
                  <a:pt x="4704804" y="563203"/>
                </a:cubicBezTo>
                <a:cubicBezTo>
                  <a:pt x="4704804" y="563203"/>
                  <a:pt x="4704804" y="563203"/>
                  <a:pt x="4716692" y="563203"/>
                </a:cubicBezTo>
                <a:cubicBezTo>
                  <a:pt x="4716692" y="563203"/>
                  <a:pt x="4716692" y="563203"/>
                  <a:pt x="4716692" y="556229"/>
                </a:cubicBezTo>
                <a:cubicBezTo>
                  <a:pt x="4716692" y="556229"/>
                  <a:pt x="4716692" y="556229"/>
                  <a:pt x="4704804" y="556229"/>
                </a:cubicBezTo>
                <a:cubicBezTo>
                  <a:pt x="4704804" y="556229"/>
                  <a:pt x="4704804" y="556229"/>
                  <a:pt x="4704804" y="546931"/>
                </a:cubicBezTo>
                <a:cubicBezTo>
                  <a:pt x="4704804" y="546931"/>
                  <a:pt x="4704804" y="546931"/>
                  <a:pt x="4716692" y="546931"/>
                </a:cubicBezTo>
                <a:cubicBezTo>
                  <a:pt x="4716692" y="546931"/>
                  <a:pt x="4716692" y="546931"/>
                  <a:pt x="4704804" y="532983"/>
                </a:cubicBezTo>
                <a:cubicBezTo>
                  <a:pt x="4704804" y="532983"/>
                  <a:pt x="4704804" y="532983"/>
                  <a:pt x="4704804" y="495788"/>
                </a:cubicBezTo>
                <a:cubicBezTo>
                  <a:pt x="4704804" y="495788"/>
                  <a:pt x="4704804" y="495788"/>
                  <a:pt x="4903929" y="495788"/>
                </a:cubicBezTo>
                <a:cubicBezTo>
                  <a:pt x="4903929" y="495788"/>
                  <a:pt x="4903929" y="495788"/>
                  <a:pt x="4921761" y="516710"/>
                </a:cubicBezTo>
                <a:cubicBezTo>
                  <a:pt x="4921761" y="516710"/>
                  <a:pt x="4921761" y="516710"/>
                  <a:pt x="4921761" y="563203"/>
                </a:cubicBezTo>
                <a:cubicBezTo>
                  <a:pt x="4921761" y="563203"/>
                  <a:pt x="4921761" y="563203"/>
                  <a:pt x="4909873" y="563203"/>
                </a:cubicBezTo>
                <a:cubicBezTo>
                  <a:pt x="4909873" y="563203"/>
                  <a:pt x="4909873" y="563203"/>
                  <a:pt x="4909873" y="572502"/>
                </a:cubicBezTo>
                <a:cubicBezTo>
                  <a:pt x="4909873" y="572502"/>
                  <a:pt x="4909873" y="572502"/>
                  <a:pt x="4921761" y="572502"/>
                </a:cubicBezTo>
                <a:cubicBezTo>
                  <a:pt x="4921761" y="572502"/>
                  <a:pt x="4921761" y="572502"/>
                  <a:pt x="4921761" y="581800"/>
                </a:cubicBezTo>
                <a:cubicBezTo>
                  <a:pt x="4921761" y="581800"/>
                  <a:pt x="4921761" y="581800"/>
                  <a:pt x="4909873" y="581800"/>
                </a:cubicBezTo>
                <a:cubicBezTo>
                  <a:pt x="4909873" y="581800"/>
                  <a:pt x="4909873" y="581800"/>
                  <a:pt x="4909873" y="591099"/>
                </a:cubicBezTo>
                <a:cubicBezTo>
                  <a:pt x="4909873" y="591099"/>
                  <a:pt x="4909873" y="591099"/>
                  <a:pt x="4921761" y="591099"/>
                </a:cubicBezTo>
                <a:cubicBezTo>
                  <a:pt x="4921761" y="591099"/>
                  <a:pt x="4921761" y="591099"/>
                  <a:pt x="4921761" y="598073"/>
                </a:cubicBezTo>
                <a:cubicBezTo>
                  <a:pt x="4921761" y="598073"/>
                  <a:pt x="4921761" y="598073"/>
                  <a:pt x="4909873" y="598073"/>
                </a:cubicBezTo>
                <a:cubicBezTo>
                  <a:pt x="4909873" y="598073"/>
                  <a:pt x="4909873" y="598073"/>
                  <a:pt x="4909873" y="607371"/>
                </a:cubicBezTo>
                <a:cubicBezTo>
                  <a:pt x="4909873" y="607371"/>
                  <a:pt x="4909873" y="607371"/>
                  <a:pt x="4921761" y="607371"/>
                </a:cubicBezTo>
                <a:cubicBezTo>
                  <a:pt x="4921761" y="607371"/>
                  <a:pt x="4921761" y="607371"/>
                  <a:pt x="4921761" y="616670"/>
                </a:cubicBezTo>
                <a:cubicBezTo>
                  <a:pt x="4921761" y="616670"/>
                  <a:pt x="4921761" y="616670"/>
                  <a:pt x="4909873" y="616670"/>
                </a:cubicBezTo>
                <a:cubicBezTo>
                  <a:pt x="4909873" y="616670"/>
                  <a:pt x="4909873" y="616670"/>
                  <a:pt x="4909873" y="625969"/>
                </a:cubicBezTo>
                <a:cubicBezTo>
                  <a:pt x="4909873" y="625969"/>
                  <a:pt x="4909873" y="625969"/>
                  <a:pt x="4921761" y="625969"/>
                </a:cubicBezTo>
                <a:cubicBezTo>
                  <a:pt x="4921761" y="625969"/>
                  <a:pt x="4921761" y="625969"/>
                  <a:pt x="4921761" y="632943"/>
                </a:cubicBezTo>
                <a:cubicBezTo>
                  <a:pt x="4921761" y="632943"/>
                  <a:pt x="4921761" y="632943"/>
                  <a:pt x="4909873" y="632943"/>
                </a:cubicBezTo>
                <a:cubicBezTo>
                  <a:pt x="4909873" y="632943"/>
                  <a:pt x="4909873" y="632943"/>
                  <a:pt x="4909873" y="642241"/>
                </a:cubicBezTo>
                <a:cubicBezTo>
                  <a:pt x="4909873" y="642241"/>
                  <a:pt x="4909873" y="642241"/>
                  <a:pt x="4921761" y="642241"/>
                </a:cubicBezTo>
                <a:cubicBezTo>
                  <a:pt x="4921761" y="642241"/>
                  <a:pt x="4921761" y="642241"/>
                  <a:pt x="4921761" y="651540"/>
                </a:cubicBezTo>
                <a:cubicBezTo>
                  <a:pt x="4921761" y="651540"/>
                  <a:pt x="4921761" y="651540"/>
                  <a:pt x="4909873" y="651540"/>
                </a:cubicBezTo>
                <a:cubicBezTo>
                  <a:pt x="4909873" y="651540"/>
                  <a:pt x="4909873" y="651540"/>
                  <a:pt x="4909873" y="658514"/>
                </a:cubicBezTo>
                <a:cubicBezTo>
                  <a:pt x="4909873" y="658514"/>
                  <a:pt x="4909873" y="658514"/>
                  <a:pt x="4921761" y="658514"/>
                </a:cubicBezTo>
                <a:cubicBezTo>
                  <a:pt x="4921761" y="658514"/>
                  <a:pt x="4921761" y="658514"/>
                  <a:pt x="4921761" y="667812"/>
                </a:cubicBezTo>
                <a:cubicBezTo>
                  <a:pt x="4921761" y="667812"/>
                  <a:pt x="4921761" y="667812"/>
                  <a:pt x="4909873" y="667812"/>
                </a:cubicBezTo>
                <a:cubicBezTo>
                  <a:pt x="4909873" y="667812"/>
                  <a:pt x="4909873" y="667812"/>
                  <a:pt x="4909873" y="677111"/>
                </a:cubicBezTo>
                <a:cubicBezTo>
                  <a:pt x="4909873" y="677111"/>
                  <a:pt x="4909873" y="677111"/>
                  <a:pt x="4921761" y="677111"/>
                </a:cubicBezTo>
                <a:cubicBezTo>
                  <a:pt x="4921761" y="677111"/>
                  <a:pt x="4921761" y="677111"/>
                  <a:pt x="4921761" y="686409"/>
                </a:cubicBezTo>
                <a:cubicBezTo>
                  <a:pt x="4921761" y="686409"/>
                  <a:pt x="4921761" y="686409"/>
                  <a:pt x="4909873" y="686409"/>
                </a:cubicBezTo>
                <a:cubicBezTo>
                  <a:pt x="4909873" y="686409"/>
                  <a:pt x="4909873" y="686409"/>
                  <a:pt x="4909873" y="693383"/>
                </a:cubicBezTo>
                <a:cubicBezTo>
                  <a:pt x="4909873" y="693383"/>
                  <a:pt x="4909873" y="693383"/>
                  <a:pt x="4921761" y="693383"/>
                </a:cubicBezTo>
                <a:cubicBezTo>
                  <a:pt x="4921761" y="693383"/>
                  <a:pt x="4921761" y="693383"/>
                  <a:pt x="4921761" y="702682"/>
                </a:cubicBezTo>
                <a:cubicBezTo>
                  <a:pt x="4921761" y="702682"/>
                  <a:pt x="4921761" y="702682"/>
                  <a:pt x="4909873" y="702682"/>
                </a:cubicBezTo>
                <a:cubicBezTo>
                  <a:pt x="4909873" y="702682"/>
                  <a:pt x="4909873" y="702682"/>
                  <a:pt x="4909873" y="711981"/>
                </a:cubicBezTo>
                <a:cubicBezTo>
                  <a:pt x="4909873" y="711981"/>
                  <a:pt x="4909873" y="711981"/>
                  <a:pt x="4921761" y="711981"/>
                </a:cubicBezTo>
                <a:cubicBezTo>
                  <a:pt x="4921761" y="711981"/>
                  <a:pt x="4921761" y="711981"/>
                  <a:pt x="4921761" y="718955"/>
                </a:cubicBezTo>
                <a:cubicBezTo>
                  <a:pt x="4921761" y="718955"/>
                  <a:pt x="4921761" y="718955"/>
                  <a:pt x="4909873" y="718955"/>
                </a:cubicBezTo>
                <a:cubicBezTo>
                  <a:pt x="4909873" y="718955"/>
                  <a:pt x="4909873" y="718955"/>
                  <a:pt x="4909873" y="728253"/>
                </a:cubicBezTo>
                <a:cubicBezTo>
                  <a:pt x="4909873" y="728253"/>
                  <a:pt x="4909873" y="728253"/>
                  <a:pt x="4921761" y="728253"/>
                </a:cubicBezTo>
                <a:cubicBezTo>
                  <a:pt x="4921761" y="728253"/>
                  <a:pt x="4921761" y="728253"/>
                  <a:pt x="4921761" y="737552"/>
                </a:cubicBezTo>
                <a:cubicBezTo>
                  <a:pt x="4921761" y="737552"/>
                  <a:pt x="4921761" y="737552"/>
                  <a:pt x="4909873" y="737552"/>
                </a:cubicBezTo>
                <a:cubicBezTo>
                  <a:pt x="4909873" y="737552"/>
                  <a:pt x="4909873" y="737552"/>
                  <a:pt x="4909873" y="746850"/>
                </a:cubicBezTo>
                <a:cubicBezTo>
                  <a:pt x="4909873" y="746850"/>
                  <a:pt x="4909873" y="746850"/>
                  <a:pt x="4921761" y="746850"/>
                </a:cubicBezTo>
                <a:cubicBezTo>
                  <a:pt x="4921761" y="746850"/>
                  <a:pt x="4921761" y="746850"/>
                  <a:pt x="4921761" y="753824"/>
                </a:cubicBezTo>
                <a:cubicBezTo>
                  <a:pt x="4921761" y="753824"/>
                  <a:pt x="4921761" y="753824"/>
                  <a:pt x="4909873" y="753824"/>
                </a:cubicBezTo>
                <a:cubicBezTo>
                  <a:pt x="4909873" y="753824"/>
                  <a:pt x="4909873" y="753824"/>
                  <a:pt x="4909873" y="763123"/>
                </a:cubicBezTo>
                <a:cubicBezTo>
                  <a:pt x="4909873" y="763123"/>
                  <a:pt x="4909873" y="763123"/>
                  <a:pt x="4942565" y="784045"/>
                </a:cubicBezTo>
                <a:cubicBezTo>
                  <a:pt x="4942565" y="784045"/>
                  <a:pt x="4942565" y="784045"/>
                  <a:pt x="4942565" y="788694"/>
                </a:cubicBezTo>
                <a:cubicBezTo>
                  <a:pt x="4942565" y="788694"/>
                  <a:pt x="4942565" y="788694"/>
                  <a:pt x="4930677" y="788694"/>
                </a:cubicBezTo>
                <a:cubicBezTo>
                  <a:pt x="4930677" y="788694"/>
                  <a:pt x="4930677" y="788694"/>
                  <a:pt x="4930677" y="814265"/>
                </a:cubicBezTo>
                <a:cubicBezTo>
                  <a:pt x="4930677" y="814265"/>
                  <a:pt x="4930677" y="814265"/>
                  <a:pt x="4942565" y="814265"/>
                </a:cubicBezTo>
                <a:cubicBezTo>
                  <a:pt x="4942565" y="814265"/>
                  <a:pt x="4942565" y="814265"/>
                  <a:pt x="4942565" y="802642"/>
                </a:cubicBezTo>
                <a:cubicBezTo>
                  <a:pt x="4942565" y="802642"/>
                  <a:pt x="4942565" y="802642"/>
                  <a:pt x="4954454" y="797993"/>
                </a:cubicBezTo>
                <a:cubicBezTo>
                  <a:pt x="4954454" y="797993"/>
                  <a:pt x="4954454" y="797993"/>
                  <a:pt x="4975258" y="797993"/>
                </a:cubicBezTo>
                <a:cubicBezTo>
                  <a:pt x="4975258" y="797993"/>
                  <a:pt x="4975258" y="797993"/>
                  <a:pt x="4975258" y="807291"/>
                </a:cubicBezTo>
                <a:cubicBezTo>
                  <a:pt x="4975258" y="807291"/>
                  <a:pt x="4975258" y="807291"/>
                  <a:pt x="4993090" y="807291"/>
                </a:cubicBezTo>
                <a:cubicBezTo>
                  <a:pt x="4993090" y="807291"/>
                  <a:pt x="4993090" y="807291"/>
                  <a:pt x="4993090" y="811940"/>
                </a:cubicBezTo>
                <a:cubicBezTo>
                  <a:pt x="4993090" y="811940"/>
                  <a:pt x="4993090" y="811940"/>
                  <a:pt x="5004978" y="811940"/>
                </a:cubicBezTo>
                <a:cubicBezTo>
                  <a:pt x="5004978" y="811940"/>
                  <a:pt x="5004978" y="811940"/>
                  <a:pt x="5037670" y="844486"/>
                </a:cubicBezTo>
                <a:cubicBezTo>
                  <a:pt x="5037670" y="844486"/>
                  <a:pt x="5037670" y="844486"/>
                  <a:pt x="5037670" y="879355"/>
                </a:cubicBezTo>
                <a:cubicBezTo>
                  <a:pt x="5037670" y="879355"/>
                  <a:pt x="5037670" y="879355"/>
                  <a:pt x="5049558" y="879355"/>
                </a:cubicBezTo>
                <a:cubicBezTo>
                  <a:pt x="5049558" y="879355"/>
                  <a:pt x="5049558" y="879355"/>
                  <a:pt x="5049558" y="863083"/>
                </a:cubicBezTo>
                <a:cubicBezTo>
                  <a:pt x="5049558" y="863083"/>
                  <a:pt x="5049558" y="863083"/>
                  <a:pt x="5058474" y="863083"/>
                </a:cubicBezTo>
                <a:cubicBezTo>
                  <a:pt x="5058474" y="863083"/>
                  <a:pt x="5058474" y="863083"/>
                  <a:pt x="5058474" y="872381"/>
                </a:cubicBezTo>
                <a:cubicBezTo>
                  <a:pt x="5058474" y="872381"/>
                  <a:pt x="5058474" y="872381"/>
                  <a:pt x="5064418" y="872381"/>
                </a:cubicBezTo>
                <a:cubicBezTo>
                  <a:pt x="5064418" y="872381"/>
                  <a:pt x="5064418" y="872381"/>
                  <a:pt x="5064418" y="874706"/>
                </a:cubicBezTo>
                <a:cubicBezTo>
                  <a:pt x="5064418" y="874706"/>
                  <a:pt x="5064418" y="874706"/>
                  <a:pt x="5070363" y="874706"/>
                </a:cubicBezTo>
                <a:cubicBezTo>
                  <a:pt x="5070363" y="874706"/>
                  <a:pt x="5070363" y="874706"/>
                  <a:pt x="5070363" y="823564"/>
                </a:cubicBezTo>
                <a:cubicBezTo>
                  <a:pt x="5070363" y="823564"/>
                  <a:pt x="5070363" y="823564"/>
                  <a:pt x="5120886" y="823564"/>
                </a:cubicBezTo>
                <a:cubicBezTo>
                  <a:pt x="5120886" y="823564"/>
                  <a:pt x="5120886" y="823564"/>
                  <a:pt x="5120886" y="749175"/>
                </a:cubicBezTo>
                <a:cubicBezTo>
                  <a:pt x="5120886" y="749175"/>
                  <a:pt x="5120886" y="749175"/>
                  <a:pt x="5168439" y="749175"/>
                </a:cubicBezTo>
                <a:cubicBezTo>
                  <a:pt x="5168439" y="749175"/>
                  <a:pt x="5168439" y="749175"/>
                  <a:pt x="5168439" y="742201"/>
                </a:cubicBezTo>
                <a:cubicBezTo>
                  <a:pt x="5168439" y="742201"/>
                  <a:pt x="5168439" y="742201"/>
                  <a:pt x="5198159" y="742201"/>
                </a:cubicBezTo>
                <a:cubicBezTo>
                  <a:pt x="5198159" y="742201"/>
                  <a:pt x="5198159" y="742201"/>
                  <a:pt x="5198159" y="702682"/>
                </a:cubicBezTo>
                <a:cubicBezTo>
                  <a:pt x="5198159" y="702682"/>
                  <a:pt x="5198159" y="702682"/>
                  <a:pt x="5192215" y="702682"/>
                </a:cubicBezTo>
                <a:cubicBezTo>
                  <a:pt x="5192215" y="702682"/>
                  <a:pt x="5192215" y="702682"/>
                  <a:pt x="5192215" y="688734"/>
                </a:cubicBezTo>
                <a:cubicBezTo>
                  <a:pt x="5192215" y="688734"/>
                  <a:pt x="5192215" y="688734"/>
                  <a:pt x="5198159" y="691059"/>
                </a:cubicBezTo>
                <a:cubicBezTo>
                  <a:pt x="5198159" y="691059"/>
                  <a:pt x="5198159" y="691059"/>
                  <a:pt x="5204103" y="667812"/>
                </a:cubicBezTo>
                <a:cubicBezTo>
                  <a:pt x="5204103" y="667812"/>
                  <a:pt x="5204103" y="667812"/>
                  <a:pt x="5210047" y="691059"/>
                </a:cubicBezTo>
                <a:cubicBezTo>
                  <a:pt x="5210047" y="691059"/>
                  <a:pt x="5210047" y="691059"/>
                  <a:pt x="5213019" y="688734"/>
                </a:cubicBezTo>
                <a:cubicBezTo>
                  <a:pt x="5213019" y="688734"/>
                  <a:pt x="5213019" y="688734"/>
                  <a:pt x="5215991" y="681760"/>
                </a:cubicBezTo>
                <a:cubicBezTo>
                  <a:pt x="5215991" y="681760"/>
                  <a:pt x="5215991" y="681760"/>
                  <a:pt x="5221935" y="672462"/>
                </a:cubicBezTo>
                <a:cubicBezTo>
                  <a:pt x="5221935" y="672462"/>
                  <a:pt x="5221935" y="672462"/>
                  <a:pt x="5227880" y="663163"/>
                </a:cubicBezTo>
                <a:cubicBezTo>
                  <a:pt x="5227880" y="663163"/>
                  <a:pt x="5227880" y="663163"/>
                  <a:pt x="5242740" y="656189"/>
                </a:cubicBezTo>
                <a:cubicBezTo>
                  <a:pt x="5242740" y="656189"/>
                  <a:pt x="5242740" y="656189"/>
                  <a:pt x="5260571" y="646890"/>
                </a:cubicBezTo>
                <a:cubicBezTo>
                  <a:pt x="5260571" y="646890"/>
                  <a:pt x="5260571" y="646890"/>
                  <a:pt x="5269487" y="637592"/>
                </a:cubicBezTo>
                <a:cubicBezTo>
                  <a:pt x="5269487" y="637592"/>
                  <a:pt x="5269487" y="637592"/>
                  <a:pt x="5275431" y="621319"/>
                </a:cubicBezTo>
                <a:cubicBezTo>
                  <a:pt x="5275431" y="621319"/>
                  <a:pt x="5275431" y="621319"/>
                  <a:pt x="5281376" y="637592"/>
                </a:cubicBezTo>
                <a:cubicBezTo>
                  <a:pt x="5281376" y="637592"/>
                  <a:pt x="5281376" y="637592"/>
                  <a:pt x="5287319" y="644566"/>
                </a:cubicBezTo>
                <a:cubicBezTo>
                  <a:pt x="5287319" y="644566"/>
                  <a:pt x="5287319" y="644566"/>
                  <a:pt x="5302179" y="653864"/>
                </a:cubicBezTo>
                <a:cubicBezTo>
                  <a:pt x="5302179" y="653864"/>
                  <a:pt x="5302179" y="653864"/>
                  <a:pt x="5314067" y="663163"/>
                </a:cubicBezTo>
                <a:cubicBezTo>
                  <a:pt x="5314067" y="663163"/>
                  <a:pt x="5314067" y="663163"/>
                  <a:pt x="5325956" y="672462"/>
                </a:cubicBezTo>
                <a:cubicBezTo>
                  <a:pt x="5325956" y="672462"/>
                  <a:pt x="5325956" y="672462"/>
                  <a:pt x="5328928" y="681760"/>
                </a:cubicBezTo>
                <a:cubicBezTo>
                  <a:pt x="5328928" y="681760"/>
                  <a:pt x="5328928" y="681760"/>
                  <a:pt x="5331900" y="691059"/>
                </a:cubicBezTo>
                <a:cubicBezTo>
                  <a:pt x="5331900" y="691059"/>
                  <a:pt x="5331900" y="691059"/>
                  <a:pt x="5337844" y="691059"/>
                </a:cubicBezTo>
                <a:cubicBezTo>
                  <a:pt x="5337844" y="691059"/>
                  <a:pt x="5337844" y="691059"/>
                  <a:pt x="5340816" y="667812"/>
                </a:cubicBezTo>
                <a:cubicBezTo>
                  <a:pt x="5340816" y="667812"/>
                  <a:pt x="5340816" y="667812"/>
                  <a:pt x="5346760" y="691059"/>
                </a:cubicBezTo>
                <a:cubicBezTo>
                  <a:pt x="5346760" y="691059"/>
                  <a:pt x="5346760" y="691059"/>
                  <a:pt x="5352704" y="691059"/>
                </a:cubicBezTo>
                <a:cubicBezTo>
                  <a:pt x="5352704" y="691059"/>
                  <a:pt x="5352704" y="691059"/>
                  <a:pt x="5352704" y="705007"/>
                </a:cubicBezTo>
                <a:cubicBezTo>
                  <a:pt x="5352704" y="705007"/>
                  <a:pt x="5352704" y="705007"/>
                  <a:pt x="5346760" y="705007"/>
                </a:cubicBezTo>
                <a:cubicBezTo>
                  <a:pt x="5346760" y="705007"/>
                  <a:pt x="5346760" y="705007"/>
                  <a:pt x="5346760" y="737552"/>
                </a:cubicBezTo>
                <a:cubicBezTo>
                  <a:pt x="5346760" y="737552"/>
                  <a:pt x="5346760" y="737552"/>
                  <a:pt x="5358648" y="737552"/>
                </a:cubicBezTo>
                <a:cubicBezTo>
                  <a:pt x="5358648" y="737552"/>
                  <a:pt x="5358648" y="737552"/>
                  <a:pt x="5358648" y="742201"/>
                </a:cubicBezTo>
                <a:cubicBezTo>
                  <a:pt x="5358648" y="742201"/>
                  <a:pt x="5358648" y="742201"/>
                  <a:pt x="5367564" y="742201"/>
                </a:cubicBezTo>
                <a:cubicBezTo>
                  <a:pt x="5367564" y="742201"/>
                  <a:pt x="5367564" y="742201"/>
                  <a:pt x="5367564" y="732902"/>
                </a:cubicBezTo>
                <a:cubicBezTo>
                  <a:pt x="5367564" y="732902"/>
                  <a:pt x="5367564" y="732902"/>
                  <a:pt x="5391340" y="732902"/>
                </a:cubicBezTo>
                <a:cubicBezTo>
                  <a:pt x="5391340" y="732902"/>
                  <a:pt x="5391340" y="732902"/>
                  <a:pt x="5391340" y="716630"/>
                </a:cubicBezTo>
                <a:cubicBezTo>
                  <a:pt x="5391340" y="716630"/>
                  <a:pt x="5391340" y="716630"/>
                  <a:pt x="5441864" y="716630"/>
                </a:cubicBezTo>
                <a:cubicBezTo>
                  <a:pt x="5441864" y="716630"/>
                  <a:pt x="5441864" y="716630"/>
                  <a:pt x="5441864" y="728253"/>
                </a:cubicBezTo>
                <a:cubicBezTo>
                  <a:pt x="5441864" y="728253"/>
                  <a:pt x="5441864" y="728253"/>
                  <a:pt x="5468612" y="728253"/>
                </a:cubicBezTo>
                <a:cubicBezTo>
                  <a:pt x="5468612" y="728253"/>
                  <a:pt x="5468612" y="728253"/>
                  <a:pt x="5468612" y="746850"/>
                </a:cubicBezTo>
                <a:cubicBezTo>
                  <a:pt x="5468612" y="746850"/>
                  <a:pt x="5468612" y="746850"/>
                  <a:pt x="5462668" y="746850"/>
                </a:cubicBezTo>
                <a:cubicBezTo>
                  <a:pt x="5462668" y="746850"/>
                  <a:pt x="5462668" y="746850"/>
                  <a:pt x="5462668" y="753824"/>
                </a:cubicBezTo>
                <a:cubicBezTo>
                  <a:pt x="5462668" y="753824"/>
                  <a:pt x="5462668" y="753824"/>
                  <a:pt x="5468612" y="753824"/>
                </a:cubicBezTo>
                <a:cubicBezTo>
                  <a:pt x="5468612" y="753824"/>
                  <a:pt x="5468612" y="753824"/>
                  <a:pt x="5468612" y="767772"/>
                </a:cubicBezTo>
                <a:cubicBezTo>
                  <a:pt x="5468612" y="767772"/>
                  <a:pt x="5468612" y="767772"/>
                  <a:pt x="5462668" y="772421"/>
                </a:cubicBezTo>
                <a:cubicBezTo>
                  <a:pt x="5462668" y="772421"/>
                  <a:pt x="5462668" y="772421"/>
                  <a:pt x="5462668" y="828213"/>
                </a:cubicBezTo>
                <a:cubicBezTo>
                  <a:pt x="5462668" y="828213"/>
                  <a:pt x="5462668" y="828213"/>
                  <a:pt x="5483472" y="828213"/>
                </a:cubicBezTo>
                <a:cubicBezTo>
                  <a:pt x="5483472" y="828213"/>
                  <a:pt x="5483472" y="828213"/>
                  <a:pt x="5483472" y="832862"/>
                </a:cubicBezTo>
                <a:cubicBezTo>
                  <a:pt x="5483472" y="832862"/>
                  <a:pt x="5483472" y="832862"/>
                  <a:pt x="5501305" y="832862"/>
                </a:cubicBezTo>
                <a:cubicBezTo>
                  <a:pt x="5501305" y="832862"/>
                  <a:pt x="5501305" y="832862"/>
                  <a:pt x="5501305" y="849135"/>
                </a:cubicBezTo>
                <a:cubicBezTo>
                  <a:pt x="5501305" y="849135"/>
                  <a:pt x="5501305" y="849135"/>
                  <a:pt x="5519137" y="849135"/>
                </a:cubicBezTo>
                <a:cubicBezTo>
                  <a:pt x="5519137" y="849135"/>
                  <a:pt x="5519137" y="849135"/>
                  <a:pt x="5519137" y="832862"/>
                </a:cubicBezTo>
                <a:cubicBezTo>
                  <a:pt x="5519137" y="832862"/>
                  <a:pt x="5519137" y="832862"/>
                  <a:pt x="5539941" y="823564"/>
                </a:cubicBezTo>
                <a:cubicBezTo>
                  <a:pt x="5539941" y="823564"/>
                  <a:pt x="5539941" y="823564"/>
                  <a:pt x="5539941" y="802642"/>
                </a:cubicBezTo>
                <a:cubicBezTo>
                  <a:pt x="5539941" y="802642"/>
                  <a:pt x="5539941" y="802642"/>
                  <a:pt x="5533997" y="802642"/>
                </a:cubicBezTo>
                <a:cubicBezTo>
                  <a:pt x="5533997" y="802642"/>
                  <a:pt x="5533997" y="802642"/>
                  <a:pt x="5533997" y="779395"/>
                </a:cubicBezTo>
                <a:cubicBezTo>
                  <a:pt x="5533997" y="779395"/>
                  <a:pt x="5533997" y="779395"/>
                  <a:pt x="5545885" y="779395"/>
                </a:cubicBezTo>
                <a:cubicBezTo>
                  <a:pt x="5545885" y="779395"/>
                  <a:pt x="5545885" y="779395"/>
                  <a:pt x="5545885" y="777071"/>
                </a:cubicBezTo>
                <a:cubicBezTo>
                  <a:pt x="5545885" y="777071"/>
                  <a:pt x="5545885" y="777071"/>
                  <a:pt x="5572634" y="777071"/>
                </a:cubicBezTo>
                <a:cubicBezTo>
                  <a:pt x="5572634" y="777071"/>
                  <a:pt x="5572634" y="777071"/>
                  <a:pt x="5572634" y="767772"/>
                </a:cubicBezTo>
                <a:cubicBezTo>
                  <a:pt x="5572634" y="767772"/>
                  <a:pt x="5572634" y="767772"/>
                  <a:pt x="5590465" y="767772"/>
                </a:cubicBezTo>
                <a:cubicBezTo>
                  <a:pt x="5590465" y="767772"/>
                  <a:pt x="5590465" y="767772"/>
                  <a:pt x="5590465" y="651540"/>
                </a:cubicBezTo>
                <a:cubicBezTo>
                  <a:pt x="5590465" y="651540"/>
                  <a:pt x="5590465" y="651540"/>
                  <a:pt x="5602353" y="651540"/>
                </a:cubicBezTo>
                <a:cubicBezTo>
                  <a:pt x="5602353" y="651540"/>
                  <a:pt x="5602353" y="651540"/>
                  <a:pt x="5602353" y="632943"/>
                </a:cubicBezTo>
                <a:cubicBezTo>
                  <a:pt x="5602353" y="632943"/>
                  <a:pt x="5602353" y="632943"/>
                  <a:pt x="5605325" y="632943"/>
                </a:cubicBezTo>
                <a:cubicBezTo>
                  <a:pt x="5605325" y="632943"/>
                  <a:pt x="5605325" y="632943"/>
                  <a:pt x="5605325" y="586450"/>
                </a:cubicBezTo>
                <a:cubicBezTo>
                  <a:pt x="5605325" y="586450"/>
                  <a:pt x="5605325" y="586450"/>
                  <a:pt x="5617213" y="586450"/>
                </a:cubicBezTo>
                <a:cubicBezTo>
                  <a:pt x="5617213" y="586450"/>
                  <a:pt x="5617213" y="586450"/>
                  <a:pt x="5617213" y="595748"/>
                </a:cubicBezTo>
                <a:cubicBezTo>
                  <a:pt x="5617213" y="595748"/>
                  <a:pt x="5617213" y="595748"/>
                  <a:pt x="5623157" y="595748"/>
                </a:cubicBezTo>
                <a:cubicBezTo>
                  <a:pt x="5623157" y="595748"/>
                  <a:pt x="5623157" y="595748"/>
                  <a:pt x="5623157" y="577151"/>
                </a:cubicBezTo>
                <a:cubicBezTo>
                  <a:pt x="5623157" y="577151"/>
                  <a:pt x="5623157" y="577151"/>
                  <a:pt x="5638017" y="572502"/>
                </a:cubicBezTo>
                <a:cubicBezTo>
                  <a:pt x="5638017" y="572502"/>
                  <a:pt x="5638017" y="572502"/>
                  <a:pt x="5649906" y="577151"/>
                </a:cubicBezTo>
                <a:cubicBezTo>
                  <a:pt x="5649906" y="577151"/>
                  <a:pt x="5649906" y="577151"/>
                  <a:pt x="5667737" y="577151"/>
                </a:cubicBezTo>
                <a:cubicBezTo>
                  <a:pt x="5667737" y="577151"/>
                  <a:pt x="5667737" y="577151"/>
                  <a:pt x="5667737" y="546931"/>
                </a:cubicBezTo>
                <a:cubicBezTo>
                  <a:pt x="5667737" y="546931"/>
                  <a:pt x="5667737" y="546931"/>
                  <a:pt x="5679626" y="546931"/>
                </a:cubicBezTo>
                <a:cubicBezTo>
                  <a:pt x="5679626" y="546931"/>
                  <a:pt x="5679626" y="546931"/>
                  <a:pt x="5679626" y="551580"/>
                </a:cubicBezTo>
                <a:cubicBezTo>
                  <a:pt x="5679626" y="551580"/>
                  <a:pt x="5679626" y="551580"/>
                  <a:pt x="5694486" y="551580"/>
                </a:cubicBezTo>
                <a:cubicBezTo>
                  <a:pt x="5694486" y="551580"/>
                  <a:pt x="5694486" y="551580"/>
                  <a:pt x="5694486" y="546931"/>
                </a:cubicBezTo>
                <a:cubicBezTo>
                  <a:pt x="5694486" y="546931"/>
                  <a:pt x="5694486" y="546931"/>
                  <a:pt x="5706374" y="546931"/>
                </a:cubicBezTo>
                <a:cubicBezTo>
                  <a:pt x="5706374" y="546931"/>
                  <a:pt x="5706374" y="546931"/>
                  <a:pt x="5706374" y="581800"/>
                </a:cubicBezTo>
                <a:cubicBezTo>
                  <a:pt x="5706374" y="581800"/>
                  <a:pt x="5706374" y="581800"/>
                  <a:pt x="5721234" y="591099"/>
                </a:cubicBezTo>
                <a:cubicBezTo>
                  <a:pt x="5721234" y="591099"/>
                  <a:pt x="5721234" y="591099"/>
                  <a:pt x="5721234" y="595748"/>
                </a:cubicBezTo>
                <a:cubicBezTo>
                  <a:pt x="5721234" y="595748"/>
                  <a:pt x="5721234" y="595748"/>
                  <a:pt x="5718262" y="595748"/>
                </a:cubicBezTo>
                <a:cubicBezTo>
                  <a:pt x="5718262" y="595748"/>
                  <a:pt x="5718262" y="595748"/>
                  <a:pt x="5718262" y="598073"/>
                </a:cubicBezTo>
                <a:cubicBezTo>
                  <a:pt x="5718262" y="598073"/>
                  <a:pt x="5718262" y="598073"/>
                  <a:pt x="5750954" y="598073"/>
                </a:cubicBezTo>
                <a:cubicBezTo>
                  <a:pt x="5750954" y="598073"/>
                  <a:pt x="5750954" y="598073"/>
                  <a:pt x="5750954" y="586450"/>
                </a:cubicBezTo>
                <a:cubicBezTo>
                  <a:pt x="5750954" y="586450"/>
                  <a:pt x="5750954" y="586450"/>
                  <a:pt x="5789590" y="577151"/>
                </a:cubicBezTo>
                <a:cubicBezTo>
                  <a:pt x="5789590" y="577151"/>
                  <a:pt x="5789590" y="577151"/>
                  <a:pt x="5789590" y="567852"/>
                </a:cubicBezTo>
                <a:cubicBezTo>
                  <a:pt x="5789590" y="567852"/>
                  <a:pt x="5789590" y="567852"/>
                  <a:pt x="5798506" y="567852"/>
                </a:cubicBezTo>
                <a:cubicBezTo>
                  <a:pt x="5798506" y="567852"/>
                  <a:pt x="5798506" y="567852"/>
                  <a:pt x="5798506" y="560878"/>
                </a:cubicBezTo>
                <a:cubicBezTo>
                  <a:pt x="5798506" y="560878"/>
                  <a:pt x="5798506" y="560878"/>
                  <a:pt x="5822283" y="560878"/>
                </a:cubicBezTo>
                <a:cubicBezTo>
                  <a:pt x="5822283" y="560878"/>
                  <a:pt x="5822283" y="560878"/>
                  <a:pt x="5822283" y="567852"/>
                </a:cubicBezTo>
                <a:cubicBezTo>
                  <a:pt x="5822283" y="567852"/>
                  <a:pt x="5822283" y="567852"/>
                  <a:pt x="5840114" y="567852"/>
                </a:cubicBezTo>
                <a:cubicBezTo>
                  <a:pt x="5840114" y="567852"/>
                  <a:pt x="5840114" y="567852"/>
                  <a:pt x="5840114" y="581800"/>
                </a:cubicBezTo>
                <a:cubicBezTo>
                  <a:pt x="5840114" y="581800"/>
                  <a:pt x="5840114" y="581800"/>
                  <a:pt x="5872807" y="581800"/>
                </a:cubicBezTo>
                <a:cubicBezTo>
                  <a:pt x="5872807" y="581800"/>
                  <a:pt x="5872807" y="581800"/>
                  <a:pt x="5872807" y="572502"/>
                </a:cubicBezTo>
                <a:cubicBezTo>
                  <a:pt x="5872807" y="572502"/>
                  <a:pt x="5872807" y="572502"/>
                  <a:pt x="5887667" y="572502"/>
                </a:cubicBezTo>
                <a:cubicBezTo>
                  <a:pt x="5887667" y="572502"/>
                  <a:pt x="5887667" y="572502"/>
                  <a:pt x="5887667" y="563203"/>
                </a:cubicBezTo>
                <a:cubicBezTo>
                  <a:pt x="5887667" y="563203"/>
                  <a:pt x="5887667" y="563203"/>
                  <a:pt x="5905499" y="563203"/>
                </a:cubicBezTo>
                <a:cubicBezTo>
                  <a:pt x="5905499" y="563203"/>
                  <a:pt x="5905499" y="563203"/>
                  <a:pt x="5905499" y="572502"/>
                </a:cubicBezTo>
                <a:cubicBezTo>
                  <a:pt x="5905499" y="572502"/>
                  <a:pt x="5905499" y="572502"/>
                  <a:pt x="5911443" y="572502"/>
                </a:cubicBezTo>
                <a:cubicBezTo>
                  <a:pt x="5911443" y="572502"/>
                  <a:pt x="5911443" y="572502"/>
                  <a:pt x="5911443" y="516710"/>
                </a:cubicBezTo>
                <a:cubicBezTo>
                  <a:pt x="5911443" y="516710"/>
                  <a:pt x="5911443" y="516710"/>
                  <a:pt x="6045184" y="516710"/>
                </a:cubicBezTo>
                <a:cubicBezTo>
                  <a:pt x="6045184" y="516710"/>
                  <a:pt x="6045184" y="516710"/>
                  <a:pt x="6045184" y="591099"/>
                </a:cubicBezTo>
                <a:cubicBezTo>
                  <a:pt x="6045184" y="591099"/>
                  <a:pt x="6045184" y="591099"/>
                  <a:pt x="6068960" y="591099"/>
                </a:cubicBezTo>
                <a:cubicBezTo>
                  <a:pt x="6068960" y="591099"/>
                  <a:pt x="6068960" y="591099"/>
                  <a:pt x="6068960" y="507412"/>
                </a:cubicBezTo>
                <a:cubicBezTo>
                  <a:pt x="6068960" y="507412"/>
                  <a:pt x="6068960" y="507412"/>
                  <a:pt x="6098680" y="495788"/>
                </a:cubicBezTo>
                <a:cubicBezTo>
                  <a:pt x="6098680" y="495788"/>
                  <a:pt x="6098680" y="495788"/>
                  <a:pt x="6137316" y="495788"/>
                </a:cubicBezTo>
                <a:cubicBezTo>
                  <a:pt x="6137316" y="495788"/>
                  <a:pt x="6137316" y="495788"/>
                  <a:pt x="6158120" y="481840"/>
                </a:cubicBezTo>
                <a:cubicBezTo>
                  <a:pt x="6158120" y="481840"/>
                  <a:pt x="6158120" y="481840"/>
                  <a:pt x="6208644" y="481840"/>
                </a:cubicBezTo>
                <a:cubicBezTo>
                  <a:pt x="6208644" y="481840"/>
                  <a:pt x="6208644" y="481840"/>
                  <a:pt x="6208644" y="495788"/>
                </a:cubicBezTo>
                <a:cubicBezTo>
                  <a:pt x="6208644" y="495788"/>
                  <a:pt x="6208644" y="495788"/>
                  <a:pt x="6259169" y="495788"/>
                </a:cubicBezTo>
                <a:cubicBezTo>
                  <a:pt x="6259169" y="495788"/>
                  <a:pt x="6259169" y="495788"/>
                  <a:pt x="6259169" y="586450"/>
                </a:cubicBezTo>
                <a:cubicBezTo>
                  <a:pt x="6259169" y="586450"/>
                  <a:pt x="6259169" y="586450"/>
                  <a:pt x="6274029" y="586450"/>
                </a:cubicBezTo>
                <a:cubicBezTo>
                  <a:pt x="6274029" y="586450"/>
                  <a:pt x="6274029" y="586450"/>
                  <a:pt x="6274029" y="718955"/>
                </a:cubicBezTo>
                <a:cubicBezTo>
                  <a:pt x="6274029" y="718955"/>
                  <a:pt x="6274029" y="718955"/>
                  <a:pt x="6297805" y="718955"/>
                </a:cubicBezTo>
                <a:cubicBezTo>
                  <a:pt x="6297805" y="718955"/>
                  <a:pt x="6297805" y="718955"/>
                  <a:pt x="6297805" y="632943"/>
                </a:cubicBezTo>
                <a:cubicBezTo>
                  <a:pt x="6297805" y="632943"/>
                  <a:pt x="6297805" y="632943"/>
                  <a:pt x="6306721" y="628293"/>
                </a:cubicBezTo>
                <a:cubicBezTo>
                  <a:pt x="6306721" y="628293"/>
                  <a:pt x="6306721" y="628293"/>
                  <a:pt x="6312665" y="628293"/>
                </a:cubicBezTo>
                <a:cubicBezTo>
                  <a:pt x="6312665" y="628293"/>
                  <a:pt x="6312665" y="628293"/>
                  <a:pt x="6312665" y="637592"/>
                </a:cubicBezTo>
                <a:cubicBezTo>
                  <a:pt x="6312665" y="637592"/>
                  <a:pt x="6312665" y="637592"/>
                  <a:pt x="6336441" y="628293"/>
                </a:cubicBezTo>
                <a:cubicBezTo>
                  <a:pt x="6336441" y="628293"/>
                  <a:pt x="6336441" y="628293"/>
                  <a:pt x="6357245" y="628293"/>
                </a:cubicBezTo>
                <a:cubicBezTo>
                  <a:pt x="6357245" y="628293"/>
                  <a:pt x="6357245" y="628293"/>
                  <a:pt x="6357245" y="786369"/>
                </a:cubicBezTo>
                <a:cubicBezTo>
                  <a:pt x="6357245" y="786369"/>
                  <a:pt x="6357245" y="786369"/>
                  <a:pt x="6398853" y="791019"/>
                </a:cubicBezTo>
                <a:cubicBezTo>
                  <a:pt x="6398853" y="788694"/>
                  <a:pt x="6398853" y="786369"/>
                  <a:pt x="6398853" y="784045"/>
                </a:cubicBezTo>
                <a:cubicBezTo>
                  <a:pt x="6413714" y="784045"/>
                  <a:pt x="6428574" y="784045"/>
                  <a:pt x="6443434" y="784045"/>
                </a:cubicBezTo>
                <a:cubicBezTo>
                  <a:pt x="6443434" y="772421"/>
                  <a:pt x="6443434" y="763123"/>
                  <a:pt x="6443434" y="753824"/>
                </a:cubicBezTo>
                <a:cubicBezTo>
                  <a:pt x="6446406" y="753824"/>
                  <a:pt x="6452350" y="753824"/>
                  <a:pt x="6455322" y="753824"/>
                </a:cubicBezTo>
                <a:cubicBezTo>
                  <a:pt x="6455322" y="739876"/>
                  <a:pt x="6455322" y="728253"/>
                  <a:pt x="6455322" y="714305"/>
                </a:cubicBezTo>
                <a:cubicBezTo>
                  <a:pt x="6458294" y="714305"/>
                  <a:pt x="6461266" y="714305"/>
                  <a:pt x="6464238" y="714305"/>
                </a:cubicBezTo>
                <a:cubicBezTo>
                  <a:pt x="6464238" y="700357"/>
                  <a:pt x="6464238" y="688734"/>
                  <a:pt x="6464238" y="674786"/>
                </a:cubicBezTo>
                <a:cubicBezTo>
                  <a:pt x="6470182" y="674786"/>
                  <a:pt x="6476126" y="674786"/>
                  <a:pt x="6485042" y="674786"/>
                </a:cubicBezTo>
                <a:cubicBezTo>
                  <a:pt x="6485042" y="674786"/>
                  <a:pt x="6485042" y="677111"/>
                  <a:pt x="6485042" y="677111"/>
                </a:cubicBezTo>
                <a:cubicBezTo>
                  <a:pt x="6505846" y="670137"/>
                  <a:pt x="6529622" y="660838"/>
                  <a:pt x="6550426" y="653864"/>
                </a:cubicBezTo>
                <a:cubicBezTo>
                  <a:pt x="6553398" y="646890"/>
                  <a:pt x="6553398" y="639917"/>
                  <a:pt x="6553398" y="632943"/>
                </a:cubicBezTo>
                <a:cubicBezTo>
                  <a:pt x="6556370" y="639917"/>
                  <a:pt x="6556370" y="646890"/>
                  <a:pt x="6559342" y="653864"/>
                </a:cubicBezTo>
                <a:cubicBezTo>
                  <a:pt x="6583118" y="663163"/>
                  <a:pt x="6603923" y="672462"/>
                  <a:pt x="6627699" y="681760"/>
                </a:cubicBezTo>
                <a:cubicBezTo>
                  <a:pt x="6627699" y="679436"/>
                  <a:pt x="6627699" y="677111"/>
                  <a:pt x="6627699" y="677111"/>
                </a:cubicBezTo>
                <a:cubicBezTo>
                  <a:pt x="6633643" y="677111"/>
                  <a:pt x="6639587" y="677111"/>
                  <a:pt x="6645531" y="677111"/>
                </a:cubicBezTo>
                <a:cubicBezTo>
                  <a:pt x="6645531" y="688734"/>
                  <a:pt x="6645531" y="702682"/>
                  <a:pt x="6645531" y="714305"/>
                </a:cubicBezTo>
                <a:cubicBezTo>
                  <a:pt x="6648503" y="714305"/>
                  <a:pt x="6651475" y="714305"/>
                  <a:pt x="6654447" y="714305"/>
                </a:cubicBezTo>
                <a:cubicBezTo>
                  <a:pt x="6654447" y="728253"/>
                  <a:pt x="6654447" y="742201"/>
                  <a:pt x="6654447" y="758474"/>
                </a:cubicBezTo>
                <a:cubicBezTo>
                  <a:pt x="6657419" y="758474"/>
                  <a:pt x="6660391" y="758474"/>
                  <a:pt x="6663363" y="758474"/>
                </a:cubicBezTo>
                <a:cubicBezTo>
                  <a:pt x="6663363" y="765448"/>
                  <a:pt x="6663363" y="772421"/>
                  <a:pt x="6663363" y="779395"/>
                </a:cubicBezTo>
                <a:cubicBezTo>
                  <a:pt x="6669307" y="779395"/>
                  <a:pt x="6675251" y="779395"/>
                  <a:pt x="6681195" y="779395"/>
                </a:cubicBezTo>
                <a:cubicBezTo>
                  <a:pt x="6681195" y="791019"/>
                  <a:pt x="6681195" y="800317"/>
                  <a:pt x="6681195" y="811940"/>
                </a:cubicBezTo>
                <a:cubicBezTo>
                  <a:pt x="6719831" y="809616"/>
                  <a:pt x="6755495" y="807291"/>
                  <a:pt x="6794132" y="804967"/>
                </a:cubicBezTo>
                <a:cubicBezTo>
                  <a:pt x="6794132" y="793343"/>
                  <a:pt x="6794132" y="784045"/>
                  <a:pt x="6794132" y="772421"/>
                </a:cubicBezTo>
                <a:cubicBezTo>
                  <a:pt x="6814936" y="772421"/>
                  <a:pt x="6835740" y="772421"/>
                  <a:pt x="6853572" y="772421"/>
                </a:cubicBezTo>
                <a:cubicBezTo>
                  <a:pt x="6853572" y="765448"/>
                  <a:pt x="6853572" y="760798"/>
                  <a:pt x="6853572" y="753824"/>
                </a:cubicBezTo>
                <a:cubicBezTo>
                  <a:pt x="6895180" y="753824"/>
                  <a:pt x="6936788" y="753824"/>
                  <a:pt x="6978397" y="753824"/>
                </a:cubicBezTo>
                <a:cubicBezTo>
                  <a:pt x="6978397" y="758474"/>
                  <a:pt x="6978397" y="760798"/>
                  <a:pt x="6978397" y="765448"/>
                </a:cubicBezTo>
                <a:cubicBezTo>
                  <a:pt x="7005145" y="765448"/>
                  <a:pt x="7031893" y="765448"/>
                  <a:pt x="7058641" y="765448"/>
                </a:cubicBezTo>
                <a:cubicBezTo>
                  <a:pt x="7058641" y="767772"/>
                  <a:pt x="7058641" y="770097"/>
                  <a:pt x="7058641" y="772421"/>
                </a:cubicBezTo>
                <a:cubicBezTo>
                  <a:pt x="7064585" y="772421"/>
                  <a:pt x="7073501" y="772421"/>
                  <a:pt x="7082417" y="772421"/>
                </a:cubicBezTo>
                <a:cubicBezTo>
                  <a:pt x="7082417" y="774746"/>
                  <a:pt x="7082417" y="777071"/>
                  <a:pt x="7082417" y="779395"/>
                </a:cubicBezTo>
                <a:cubicBezTo>
                  <a:pt x="7088361" y="779395"/>
                  <a:pt x="7097277" y="779395"/>
                  <a:pt x="7103221" y="779395"/>
                </a:cubicBezTo>
                <a:cubicBezTo>
                  <a:pt x="7103221" y="744526"/>
                  <a:pt x="7103221" y="709656"/>
                  <a:pt x="7103221" y="674786"/>
                </a:cubicBezTo>
                <a:cubicBezTo>
                  <a:pt x="7124025" y="670137"/>
                  <a:pt x="7144830" y="665488"/>
                  <a:pt x="7165634" y="660838"/>
                </a:cubicBezTo>
                <a:cubicBezTo>
                  <a:pt x="7204270" y="660838"/>
                  <a:pt x="7242906" y="660838"/>
                  <a:pt x="7281542" y="660838"/>
                </a:cubicBezTo>
                <a:cubicBezTo>
                  <a:pt x="7281542" y="605047"/>
                  <a:pt x="7281542" y="549255"/>
                  <a:pt x="7281542" y="493464"/>
                </a:cubicBezTo>
                <a:cubicBezTo>
                  <a:pt x="7290458" y="488814"/>
                  <a:pt x="7302346" y="486490"/>
                  <a:pt x="7314234" y="481840"/>
                </a:cubicBezTo>
                <a:cubicBezTo>
                  <a:pt x="7361787" y="477191"/>
                  <a:pt x="7409339" y="470217"/>
                  <a:pt x="7456891" y="463243"/>
                </a:cubicBezTo>
                <a:cubicBezTo>
                  <a:pt x="7474723" y="467893"/>
                  <a:pt x="7489583" y="472542"/>
                  <a:pt x="7507416" y="474866"/>
                </a:cubicBezTo>
                <a:cubicBezTo>
                  <a:pt x="7510388" y="477191"/>
                  <a:pt x="7513360" y="479516"/>
                  <a:pt x="7516332" y="481840"/>
                </a:cubicBezTo>
                <a:cubicBezTo>
                  <a:pt x="7516332" y="586450"/>
                  <a:pt x="7516332" y="691059"/>
                  <a:pt x="7516332" y="793343"/>
                </a:cubicBezTo>
                <a:cubicBezTo>
                  <a:pt x="7522276" y="793343"/>
                  <a:pt x="7528220" y="793343"/>
                  <a:pt x="7537136" y="793343"/>
                </a:cubicBezTo>
                <a:cubicBezTo>
                  <a:pt x="7537136" y="751500"/>
                  <a:pt x="7537136" y="709656"/>
                  <a:pt x="7537136" y="667812"/>
                </a:cubicBezTo>
                <a:cubicBezTo>
                  <a:pt x="7543080" y="667812"/>
                  <a:pt x="7549024" y="667812"/>
                  <a:pt x="7554968" y="667812"/>
                </a:cubicBezTo>
                <a:cubicBezTo>
                  <a:pt x="7554968" y="663163"/>
                  <a:pt x="7554968" y="660838"/>
                  <a:pt x="7554968" y="656189"/>
                </a:cubicBezTo>
                <a:cubicBezTo>
                  <a:pt x="7560912" y="653864"/>
                  <a:pt x="7566856" y="651540"/>
                  <a:pt x="7572800" y="649215"/>
                </a:cubicBezTo>
                <a:cubicBezTo>
                  <a:pt x="7575772" y="649215"/>
                  <a:pt x="7581716" y="649215"/>
                  <a:pt x="7587660" y="649215"/>
                </a:cubicBezTo>
                <a:cubicBezTo>
                  <a:pt x="7587660" y="644566"/>
                  <a:pt x="7587660" y="642241"/>
                  <a:pt x="7587660" y="637592"/>
                </a:cubicBezTo>
                <a:cubicBezTo>
                  <a:pt x="7590632" y="635267"/>
                  <a:pt x="7596576" y="632943"/>
                  <a:pt x="7599548" y="630618"/>
                </a:cubicBezTo>
                <a:cubicBezTo>
                  <a:pt x="7608464" y="630618"/>
                  <a:pt x="7620352" y="630618"/>
                  <a:pt x="7629268" y="630618"/>
                </a:cubicBezTo>
                <a:cubicBezTo>
                  <a:pt x="7629268" y="642241"/>
                  <a:pt x="7629268" y="656189"/>
                  <a:pt x="7629268" y="667812"/>
                </a:cubicBezTo>
                <a:cubicBezTo>
                  <a:pt x="7650072" y="667812"/>
                  <a:pt x="7670876" y="667812"/>
                  <a:pt x="7691681" y="667812"/>
                </a:cubicBezTo>
                <a:cubicBezTo>
                  <a:pt x="7691681" y="711981"/>
                  <a:pt x="7691681" y="753824"/>
                  <a:pt x="7691681" y="797993"/>
                </a:cubicBezTo>
                <a:cubicBezTo>
                  <a:pt x="7700597" y="797993"/>
                  <a:pt x="7709513" y="797993"/>
                  <a:pt x="7715457" y="797993"/>
                </a:cubicBezTo>
                <a:cubicBezTo>
                  <a:pt x="7724373" y="795668"/>
                  <a:pt x="7730317" y="793343"/>
                  <a:pt x="7739233" y="791019"/>
                </a:cubicBezTo>
                <a:cubicBezTo>
                  <a:pt x="7739233" y="786369"/>
                  <a:pt x="7739233" y="784045"/>
                  <a:pt x="7739233" y="781720"/>
                </a:cubicBezTo>
                <a:cubicBezTo>
                  <a:pt x="7736261" y="781720"/>
                  <a:pt x="7733289" y="779395"/>
                  <a:pt x="7730317" y="779395"/>
                </a:cubicBezTo>
                <a:cubicBezTo>
                  <a:pt x="7730317" y="777071"/>
                  <a:pt x="7730317" y="774746"/>
                  <a:pt x="7730317" y="772421"/>
                </a:cubicBezTo>
                <a:cubicBezTo>
                  <a:pt x="7733289" y="770097"/>
                  <a:pt x="7736261" y="770097"/>
                  <a:pt x="7739233" y="767772"/>
                </a:cubicBezTo>
                <a:cubicBezTo>
                  <a:pt x="7739233" y="751500"/>
                  <a:pt x="7739233" y="732902"/>
                  <a:pt x="7739233" y="716630"/>
                </a:cubicBezTo>
                <a:cubicBezTo>
                  <a:pt x="7736261" y="716630"/>
                  <a:pt x="7733289" y="714305"/>
                  <a:pt x="7730317" y="714305"/>
                </a:cubicBezTo>
                <a:cubicBezTo>
                  <a:pt x="7730317" y="711981"/>
                  <a:pt x="7730317" y="709656"/>
                  <a:pt x="7730317" y="707331"/>
                </a:cubicBezTo>
                <a:cubicBezTo>
                  <a:pt x="7733289" y="705007"/>
                  <a:pt x="7736261" y="705007"/>
                  <a:pt x="7739233" y="702682"/>
                </a:cubicBezTo>
                <a:cubicBezTo>
                  <a:pt x="7739233" y="702682"/>
                  <a:pt x="7739233" y="700357"/>
                  <a:pt x="7739233" y="698033"/>
                </a:cubicBezTo>
                <a:cubicBezTo>
                  <a:pt x="7742205" y="698033"/>
                  <a:pt x="7742205" y="698033"/>
                  <a:pt x="7745177" y="698033"/>
                </a:cubicBezTo>
                <a:cubicBezTo>
                  <a:pt x="7745177" y="695708"/>
                  <a:pt x="7745177" y="691059"/>
                  <a:pt x="7745177" y="688734"/>
                </a:cubicBezTo>
                <a:cubicBezTo>
                  <a:pt x="7742205" y="688734"/>
                  <a:pt x="7742205" y="688734"/>
                  <a:pt x="7739233" y="688734"/>
                </a:cubicBezTo>
                <a:cubicBezTo>
                  <a:pt x="7739233" y="686409"/>
                  <a:pt x="7739233" y="684085"/>
                  <a:pt x="7739233" y="681760"/>
                </a:cubicBezTo>
                <a:cubicBezTo>
                  <a:pt x="7742205" y="681760"/>
                  <a:pt x="7745177" y="679436"/>
                  <a:pt x="7748149" y="677111"/>
                </a:cubicBezTo>
                <a:cubicBezTo>
                  <a:pt x="7751121" y="649215"/>
                  <a:pt x="7760037" y="625969"/>
                  <a:pt x="7795701" y="612021"/>
                </a:cubicBezTo>
                <a:cubicBezTo>
                  <a:pt x="7792729" y="612021"/>
                  <a:pt x="7792729" y="609696"/>
                  <a:pt x="7789757" y="609696"/>
                </a:cubicBezTo>
                <a:cubicBezTo>
                  <a:pt x="7789757" y="607371"/>
                  <a:pt x="7789757" y="605047"/>
                  <a:pt x="7789757" y="602722"/>
                </a:cubicBezTo>
                <a:cubicBezTo>
                  <a:pt x="7792729" y="602722"/>
                  <a:pt x="7795701" y="600397"/>
                  <a:pt x="7798673" y="600397"/>
                </a:cubicBezTo>
                <a:cubicBezTo>
                  <a:pt x="7798673" y="595748"/>
                  <a:pt x="7798673" y="593424"/>
                  <a:pt x="7798673" y="591099"/>
                </a:cubicBezTo>
                <a:cubicBezTo>
                  <a:pt x="7801645" y="591099"/>
                  <a:pt x="7801645" y="591099"/>
                  <a:pt x="7804617" y="591099"/>
                </a:cubicBezTo>
                <a:cubicBezTo>
                  <a:pt x="7804617" y="584125"/>
                  <a:pt x="7804617" y="577151"/>
                  <a:pt x="7804617" y="570177"/>
                </a:cubicBezTo>
                <a:cubicBezTo>
                  <a:pt x="7801645" y="570177"/>
                  <a:pt x="7801645" y="570177"/>
                  <a:pt x="7798673" y="570177"/>
                </a:cubicBezTo>
                <a:cubicBezTo>
                  <a:pt x="7798673" y="567852"/>
                  <a:pt x="7798673" y="567852"/>
                  <a:pt x="7798673" y="565528"/>
                </a:cubicBezTo>
                <a:cubicBezTo>
                  <a:pt x="7801645" y="565528"/>
                  <a:pt x="7804617" y="563203"/>
                  <a:pt x="7804617" y="563203"/>
                </a:cubicBezTo>
                <a:cubicBezTo>
                  <a:pt x="7810561" y="558554"/>
                  <a:pt x="7813533" y="553905"/>
                  <a:pt x="7819477" y="546931"/>
                </a:cubicBezTo>
                <a:cubicBezTo>
                  <a:pt x="7819477" y="546931"/>
                  <a:pt x="7819477" y="544606"/>
                  <a:pt x="7819477" y="544606"/>
                </a:cubicBezTo>
                <a:cubicBezTo>
                  <a:pt x="7819477" y="544606"/>
                  <a:pt x="7822449" y="544606"/>
                  <a:pt x="7822449" y="544606"/>
                </a:cubicBezTo>
                <a:cubicBezTo>
                  <a:pt x="7822449" y="542281"/>
                  <a:pt x="7822449" y="539957"/>
                  <a:pt x="7822449" y="537632"/>
                </a:cubicBezTo>
                <a:cubicBezTo>
                  <a:pt x="7816505" y="530658"/>
                  <a:pt x="7816505" y="519035"/>
                  <a:pt x="7822449" y="512061"/>
                </a:cubicBezTo>
                <a:cubicBezTo>
                  <a:pt x="7822449" y="512061"/>
                  <a:pt x="7822449" y="512061"/>
                  <a:pt x="7825421" y="505087"/>
                </a:cubicBezTo>
                <a:cubicBezTo>
                  <a:pt x="7825421" y="505087"/>
                  <a:pt x="7825421" y="505087"/>
                  <a:pt x="7828393" y="512061"/>
                </a:cubicBezTo>
                <a:cubicBezTo>
                  <a:pt x="7834337" y="519035"/>
                  <a:pt x="7837309" y="530658"/>
                  <a:pt x="7831365" y="537632"/>
                </a:cubicBezTo>
                <a:cubicBezTo>
                  <a:pt x="7831365" y="539957"/>
                  <a:pt x="7831365" y="542281"/>
                  <a:pt x="7831365" y="544606"/>
                </a:cubicBezTo>
                <a:cubicBezTo>
                  <a:pt x="7831365" y="544606"/>
                  <a:pt x="7834337" y="544606"/>
                  <a:pt x="7834337" y="544606"/>
                </a:cubicBezTo>
                <a:cubicBezTo>
                  <a:pt x="7834337" y="544606"/>
                  <a:pt x="7834337" y="546931"/>
                  <a:pt x="7834337" y="546931"/>
                </a:cubicBezTo>
                <a:cubicBezTo>
                  <a:pt x="7837309" y="551580"/>
                  <a:pt x="7843253" y="558554"/>
                  <a:pt x="7846225" y="563203"/>
                </a:cubicBezTo>
                <a:cubicBezTo>
                  <a:pt x="7849197" y="563203"/>
                  <a:pt x="7849197" y="565528"/>
                  <a:pt x="7852169" y="565528"/>
                </a:cubicBezTo>
                <a:cubicBezTo>
                  <a:pt x="7852169" y="567852"/>
                  <a:pt x="7852169" y="567852"/>
                  <a:pt x="7852169" y="570177"/>
                </a:cubicBezTo>
                <a:cubicBezTo>
                  <a:pt x="7852169" y="570177"/>
                  <a:pt x="7849197" y="570177"/>
                  <a:pt x="7849197" y="570177"/>
                </a:cubicBezTo>
                <a:cubicBezTo>
                  <a:pt x="7849197" y="577151"/>
                  <a:pt x="7849197" y="584125"/>
                  <a:pt x="7849197" y="591099"/>
                </a:cubicBezTo>
                <a:cubicBezTo>
                  <a:pt x="7849197" y="591099"/>
                  <a:pt x="7852169" y="591099"/>
                  <a:pt x="7855141" y="591099"/>
                </a:cubicBezTo>
                <a:cubicBezTo>
                  <a:pt x="7855141" y="593424"/>
                  <a:pt x="7855141" y="595748"/>
                  <a:pt x="7855141" y="600397"/>
                </a:cubicBezTo>
                <a:cubicBezTo>
                  <a:pt x="7855141" y="600397"/>
                  <a:pt x="7858114" y="602722"/>
                  <a:pt x="7861086" y="602722"/>
                </a:cubicBezTo>
                <a:cubicBezTo>
                  <a:pt x="7861086" y="605047"/>
                  <a:pt x="7861086" y="607371"/>
                  <a:pt x="7861086" y="609696"/>
                </a:cubicBezTo>
                <a:cubicBezTo>
                  <a:pt x="7858114" y="612021"/>
                  <a:pt x="7858114" y="612021"/>
                  <a:pt x="7855141" y="612021"/>
                </a:cubicBezTo>
                <a:cubicBezTo>
                  <a:pt x="7890806" y="625969"/>
                  <a:pt x="7896750" y="649215"/>
                  <a:pt x="7902694" y="677111"/>
                </a:cubicBezTo>
                <a:cubicBezTo>
                  <a:pt x="7905666" y="679436"/>
                  <a:pt x="7908638" y="679436"/>
                  <a:pt x="7911610" y="681760"/>
                </a:cubicBezTo>
                <a:cubicBezTo>
                  <a:pt x="7911610" y="684085"/>
                  <a:pt x="7911610" y="686409"/>
                  <a:pt x="7911610" y="688734"/>
                </a:cubicBezTo>
                <a:cubicBezTo>
                  <a:pt x="7908638" y="688734"/>
                  <a:pt x="7908638" y="688734"/>
                  <a:pt x="7905666" y="688734"/>
                </a:cubicBezTo>
                <a:cubicBezTo>
                  <a:pt x="7905666" y="693383"/>
                  <a:pt x="7905666" y="695708"/>
                  <a:pt x="7905666" y="698033"/>
                </a:cubicBezTo>
                <a:cubicBezTo>
                  <a:pt x="7908638" y="698033"/>
                  <a:pt x="7908638" y="698033"/>
                  <a:pt x="7911610" y="698033"/>
                </a:cubicBezTo>
                <a:cubicBezTo>
                  <a:pt x="7911610" y="700357"/>
                  <a:pt x="7911610" y="702682"/>
                  <a:pt x="7911610" y="702682"/>
                </a:cubicBezTo>
                <a:cubicBezTo>
                  <a:pt x="7914582" y="705007"/>
                  <a:pt x="7917554" y="707331"/>
                  <a:pt x="7920526" y="707331"/>
                </a:cubicBezTo>
                <a:cubicBezTo>
                  <a:pt x="7920526" y="709656"/>
                  <a:pt x="7920526" y="711981"/>
                  <a:pt x="7920526" y="714305"/>
                </a:cubicBezTo>
                <a:cubicBezTo>
                  <a:pt x="7917554" y="714305"/>
                  <a:pt x="7914582" y="716630"/>
                  <a:pt x="7911610" y="716630"/>
                </a:cubicBezTo>
                <a:cubicBezTo>
                  <a:pt x="7911610" y="735227"/>
                  <a:pt x="7911610" y="751500"/>
                  <a:pt x="7911610" y="767772"/>
                </a:cubicBezTo>
                <a:cubicBezTo>
                  <a:pt x="7914582" y="770097"/>
                  <a:pt x="7917554" y="770097"/>
                  <a:pt x="7920526" y="772421"/>
                </a:cubicBezTo>
                <a:cubicBezTo>
                  <a:pt x="7920526" y="774746"/>
                  <a:pt x="7920526" y="777071"/>
                  <a:pt x="7920526" y="779395"/>
                </a:cubicBezTo>
                <a:cubicBezTo>
                  <a:pt x="7917554" y="779395"/>
                  <a:pt x="7914582" y="781720"/>
                  <a:pt x="7911610" y="781720"/>
                </a:cubicBezTo>
                <a:cubicBezTo>
                  <a:pt x="7911610" y="784045"/>
                  <a:pt x="7911610" y="786369"/>
                  <a:pt x="7911610" y="788694"/>
                </a:cubicBezTo>
                <a:cubicBezTo>
                  <a:pt x="7914582" y="788694"/>
                  <a:pt x="7920526" y="788694"/>
                  <a:pt x="7923498" y="788694"/>
                </a:cubicBezTo>
                <a:cubicBezTo>
                  <a:pt x="7923498" y="793343"/>
                  <a:pt x="7923498" y="795668"/>
                  <a:pt x="7923498" y="797993"/>
                </a:cubicBezTo>
                <a:cubicBezTo>
                  <a:pt x="7932414" y="797993"/>
                  <a:pt x="7938358" y="797993"/>
                  <a:pt x="7944302" y="797993"/>
                </a:cubicBezTo>
                <a:cubicBezTo>
                  <a:pt x="7944302" y="746850"/>
                  <a:pt x="7944302" y="693383"/>
                  <a:pt x="7944302" y="642241"/>
                </a:cubicBezTo>
                <a:cubicBezTo>
                  <a:pt x="7971050" y="637592"/>
                  <a:pt x="7994826" y="635267"/>
                  <a:pt x="8021574" y="630618"/>
                </a:cubicBezTo>
                <a:cubicBezTo>
                  <a:pt x="8036434" y="630618"/>
                  <a:pt x="8051295" y="630618"/>
                  <a:pt x="8063183" y="630618"/>
                </a:cubicBezTo>
                <a:cubicBezTo>
                  <a:pt x="8063183" y="600397"/>
                  <a:pt x="8063183" y="567852"/>
                  <a:pt x="8063183" y="537632"/>
                </a:cubicBezTo>
                <a:cubicBezTo>
                  <a:pt x="8092903" y="516710"/>
                  <a:pt x="8152343" y="516710"/>
                  <a:pt x="8179091" y="537632"/>
                </a:cubicBezTo>
                <a:cubicBezTo>
                  <a:pt x="8179091" y="616670"/>
                  <a:pt x="8179091" y="695708"/>
                  <a:pt x="8179091" y="777071"/>
                </a:cubicBezTo>
                <a:cubicBezTo>
                  <a:pt x="8193951" y="777071"/>
                  <a:pt x="8208811" y="777071"/>
                  <a:pt x="8220700" y="777071"/>
                </a:cubicBezTo>
                <a:cubicBezTo>
                  <a:pt x="8220700" y="735227"/>
                  <a:pt x="8220700" y="695708"/>
                  <a:pt x="8220700" y="656189"/>
                </a:cubicBezTo>
                <a:cubicBezTo>
                  <a:pt x="8253392" y="656189"/>
                  <a:pt x="8286084" y="656189"/>
                  <a:pt x="8318776" y="656189"/>
                </a:cubicBezTo>
                <a:cubicBezTo>
                  <a:pt x="8324720" y="663163"/>
                  <a:pt x="8330664" y="670137"/>
                  <a:pt x="8336608" y="677111"/>
                </a:cubicBezTo>
                <a:lnTo>
                  <a:pt x="8336608" y="730583"/>
                </a:lnTo>
                <a:lnTo>
                  <a:pt x="8338211" y="730681"/>
                </a:lnTo>
                <a:cubicBezTo>
                  <a:pt x="8338211" y="730681"/>
                  <a:pt x="8338211" y="730681"/>
                  <a:pt x="8338211" y="607460"/>
                </a:cubicBezTo>
                <a:cubicBezTo>
                  <a:pt x="8338211" y="607460"/>
                  <a:pt x="8338211" y="607460"/>
                  <a:pt x="8359829" y="607460"/>
                </a:cubicBezTo>
                <a:cubicBezTo>
                  <a:pt x="8359829" y="607460"/>
                  <a:pt x="8359829" y="607460"/>
                  <a:pt x="8359829" y="471268"/>
                </a:cubicBezTo>
                <a:cubicBezTo>
                  <a:pt x="8359829" y="471268"/>
                  <a:pt x="8359829" y="471268"/>
                  <a:pt x="8378745" y="471268"/>
                </a:cubicBezTo>
                <a:cubicBezTo>
                  <a:pt x="8378745" y="471268"/>
                  <a:pt x="8378745" y="471268"/>
                  <a:pt x="8378745" y="356694"/>
                </a:cubicBezTo>
                <a:cubicBezTo>
                  <a:pt x="8378745" y="356694"/>
                  <a:pt x="8378745" y="356694"/>
                  <a:pt x="8384149" y="354532"/>
                </a:cubicBezTo>
                <a:cubicBezTo>
                  <a:pt x="8384149" y="354532"/>
                  <a:pt x="8384149" y="354532"/>
                  <a:pt x="8384149" y="328590"/>
                </a:cubicBezTo>
                <a:cubicBezTo>
                  <a:pt x="8384149" y="328590"/>
                  <a:pt x="8384149" y="328590"/>
                  <a:pt x="8405767" y="328590"/>
                </a:cubicBezTo>
                <a:cubicBezTo>
                  <a:pt x="8405767" y="328590"/>
                  <a:pt x="8405767" y="328590"/>
                  <a:pt x="8454408" y="246443"/>
                </a:cubicBezTo>
                <a:cubicBezTo>
                  <a:pt x="8454408" y="246443"/>
                  <a:pt x="8454408" y="246443"/>
                  <a:pt x="8459812" y="0"/>
                </a:cubicBezTo>
                <a:cubicBezTo>
                  <a:pt x="8459812" y="0"/>
                  <a:pt x="8459812" y="0"/>
                  <a:pt x="8462515" y="246443"/>
                </a:cubicBezTo>
                <a:cubicBezTo>
                  <a:pt x="8462515" y="246443"/>
                  <a:pt x="8462515" y="246443"/>
                  <a:pt x="8513857" y="326429"/>
                </a:cubicBezTo>
                <a:cubicBezTo>
                  <a:pt x="8513857" y="326429"/>
                  <a:pt x="8513857" y="326429"/>
                  <a:pt x="8535475" y="326429"/>
                </a:cubicBezTo>
                <a:cubicBezTo>
                  <a:pt x="8535475" y="326429"/>
                  <a:pt x="8535475" y="326429"/>
                  <a:pt x="8535475" y="350208"/>
                </a:cubicBezTo>
                <a:cubicBezTo>
                  <a:pt x="8535475" y="350208"/>
                  <a:pt x="8535475" y="350208"/>
                  <a:pt x="8540880" y="356694"/>
                </a:cubicBezTo>
                <a:cubicBezTo>
                  <a:pt x="8540880" y="356694"/>
                  <a:pt x="8540880" y="356694"/>
                  <a:pt x="8540880" y="471268"/>
                </a:cubicBezTo>
                <a:cubicBezTo>
                  <a:pt x="8540880" y="471268"/>
                  <a:pt x="8540880" y="471268"/>
                  <a:pt x="8565200" y="471268"/>
                </a:cubicBezTo>
                <a:cubicBezTo>
                  <a:pt x="8565200" y="471268"/>
                  <a:pt x="8565200" y="471268"/>
                  <a:pt x="8565200" y="611783"/>
                </a:cubicBezTo>
                <a:cubicBezTo>
                  <a:pt x="8565200" y="611783"/>
                  <a:pt x="8565200" y="611783"/>
                  <a:pt x="8581414" y="609622"/>
                </a:cubicBezTo>
                <a:cubicBezTo>
                  <a:pt x="8581414" y="609622"/>
                  <a:pt x="8581414" y="609622"/>
                  <a:pt x="8578711" y="698255"/>
                </a:cubicBezTo>
                <a:cubicBezTo>
                  <a:pt x="8578711" y="698255"/>
                  <a:pt x="8578711" y="698255"/>
                  <a:pt x="8594925" y="700416"/>
                </a:cubicBezTo>
                <a:cubicBezTo>
                  <a:pt x="8594925" y="700416"/>
                  <a:pt x="8594925" y="700416"/>
                  <a:pt x="8597627" y="706902"/>
                </a:cubicBezTo>
                <a:cubicBezTo>
                  <a:pt x="8597627" y="706902"/>
                  <a:pt x="8597627" y="706902"/>
                  <a:pt x="8605734" y="687446"/>
                </a:cubicBezTo>
                <a:cubicBezTo>
                  <a:pt x="8605734" y="687446"/>
                  <a:pt x="8605734" y="687446"/>
                  <a:pt x="8624650" y="687446"/>
                </a:cubicBezTo>
                <a:cubicBezTo>
                  <a:pt x="8624650" y="687446"/>
                  <a:pt x="8624650" y="687446"/>
                  <a:pt x="8624650" y="719872"/>
                </a:cubicBezTo>
                <a:cubicBezTo>
                  <a:pt x="8624650" y="719872"/>
                  <a:pt x="8624650" y="719872"/>
                  <a:pt x="8635459" y="724196"/>
                </a:cubicBezTo>
                <a:cubicBezTo>
                  <a:pt x="8635459" y="724196"/>
                  <a:pt x="8635459" y="724196"/>
                  <a:pt x="8635459" y="735005"/>
                </a:cubicBezTo>
                <a:cubicBezTo>
                  <a:pt x="8635459" y="735005"/>
                  <a:pt x="8635459" y="735005"/>
                  <a:pt x="8694909" y="735005"/>
                </a:cubicBezTo>
                <a:cubicBezTo>
                  <a:pt x="8694909" y="735005"/>
                  <a:pt x="8694909" y="735005"/>
                  <a:pt x="8694909" y="743652"/>
                </a:cubicBezTo>
                <a:cubicBezTo>
                  <a:pt x="8694909" y="743652"/>
                  <a:pt x="8694909" y="743652"/>
                  <a:pt x="8716527" y="743652"/>
                </a:cubicBezTo>
                <a:cubicBezTo>
                  <a:pt x="8716527" y="743652"/>
                  <a:pt x="8716527" y="743652"/>
                  <a:pt x="8716527" y="713387"/>
                </a:cubicBezTo>
                <a:cubicBezTo>
                  <a:pt x="8716527" y="713387"/>
                  <a:pt x="8716527" y="713387"/>
                  <a:pt x="8775976" y="713387"/>
                </a:cubicBezTo>
                <a:cubicBezTo>
                  <a:pt x="8775976" y="713387"/>
                  <a:pt x="8775976" y="713387"/>
                  <a:pt x="8775976" y="702578"/>
                </a:cubicBezTo>
                <a:cubicBezTo>
                  <a:pt x="8775976" y="702578"/>
                  <a:pt x="8775976" y="702578"/>
                  <a:pt x="8786785" y="702578"/>
                </a:cubicBezTo>
                <a:cubicBezTo>
                  <a:pt x="8786785" y="702578"/>
                  <a:pt x="8786785" y="702578"/>
                  <a:pt x="8786785" y="687446"/>
                </a:cubicBezTo>
                <a:cubicBezTo>
                  <a:pt x="8786785" y="687446"/>
                  <a:pt x="8786785" y="687446"/>
                  <a:pt x="8794892" y="687446"/>
                </a:cubicBezTo>
                <a:cubicBezTo>
                  <a:pt x="8794892" y="687446"/>
                  <a:pt x="8794892" y="687446"/>
                  <a:pt x="8794892" y="678799"/>
                </a:cubicBezTo>
                <a:cubicBezTo>
                  <a:pt x="8794892" y="678799"/>
                  <a:pt x="8794892" y="678799"/>
                  <a:pt x="8816510" y="678799"/>
                </a:cubicBezTo>
                <a:cubicBezTo>
                  <a:pt x="8816510" y="678799"/>
                  <a:pt x="8816510" y="678799"/>
                  <a:pt x="8816510" y="687446"/>
                </a:cubicBezTo>
                <a:cubicBezTo>
                  <a:pt x="8816510" y="687446"/>
                  <a:pt x="8816510" y="687446"/>
                  <a:pt x="8846235" y="687446"/>
                </a:cubicBezTo>
                <a:cubicBezTo>
                  <a:pt x="8846235" y="687446"/>
                  <a:pt x="8846235" y="687446"/>
                  <a:pt x="8846235" y="672313"/>
                </a:cubicBezTo>
                <a:cubicBezTo>
                  <a:pt x="8846235" y="672313"/>
                  <a:pt x="8846235" y="672313"/>
                  <a:pt x="8865151" y="672313"/>
                </a:cubicBezTo>
                <a:cubicBezTo>
                  <a:pt x="8865151" y="672313"/>
                  <a:pt x="8865151" y="672313"/>
                  <a:pt x="8865151" y="696093"/>
                </a:cubicBezTo>
                <a:cubicBezTo>
                  <a:pt x="8865151" y="696093"/>
                  <a:pt x="8865151" y="696093"/>
                  <a:pt x="8875959" y="696093"/>
                </a:cubicBezTo>
                <a:cubicBezTo>
                  <a:pt x="8875959" y="696093"/>
                  <a:pt x="8875959" y="696093"/>
                  <a:pt x="8875959" y="687446"/>
                </a:cubicBezTo>
                <a:cubicBezTo>
                  <a:pt x="8875959" y="687446"/>
                  <a:pt x="8875959" y="687446"/>
                  <a:pt x="8894875" y="687446"/>
                </a:cubicBezTo>
                <a:cubicBezTo>
                  <a:pt x="8894875" y="687446"/>
                  <a:pt x="8894875" y="687446"/>
                  <a:pt x="8894875" y="713387"/>
                </a:cubicBezTo>
                <a:cubicBezTo>
                  <a:pt x="8894875" y="713387"/>
                  <a:pt x="8894875" y="713387"/>
                  <a:pt x="8916493" y="713387"/>
                </a:cubicBezTo>
                <a:cubicBezTo>
                  <a:pt x="8916493" y="713387"/>
                  <a:pt x="8916493" y="713387"/>
                  <a:pt x="8916493" y="726358"/>
                </a:cubicBezTo>
                <a:cubicBezTo>
                  <a:pt x="8916493" y="726358"/>
                  <a:pt x="8916493" y="726358"/>
                  <a:pt x="8924600" y="726358"/>
                </a:cubicBezTo>
                <a:cubicBezTo>
                  <a:pt x="8924600" y="726358"/>
                  <a:pt x="8924600" y="726358"/>
                  <a:pt x="8924600" y="719872"/>
                </a:cubicBezTo>
                <a:cubicBezTo>
                  <a:pt x="8924600" y="719872"/>
                  <a:pt x="8924600" y="719872"/>
                  <a:pt x="8965134" y="719872"/>
                </a:cubicBezTo>
                <a:cubicBezTo>
                  <a:pt x="8965134" y="719872"/>
                  <a:pt x="8965134" y="719872"/>
                  <a:pt x="8965134" y="743652"/>
                </a:cubicBezTo>
                <a:cubicBezTo>
                  <a:pt x="8965134" y="743652"/>
                  <a:pt x="8965134" y="743652"/>
                  <a:pt x="8975943" y="743652"/>
                </a:cubicBezTo>
                <a:cubicBezTo>
                  <a:pt x="8975943" y="743652"/>
                  <a:pt x="8975943" y="743652"/>
                  <a:pt x="8975943" y="752299"/>
                </a:cubicBezTo>
                <a:cubicBezTo>
                  <a:pt x="8975943" y="752299"/>
                  <a:pt x="8975943" y="752299"/>
                  <a:pt x="8984050" y="752299"/>
                </a:cubicBezTo>
                <a:cubicBezTo>
                  <a:pt x="8984050" y="752299"/>
                  <a:pt x="8984050" y="752299"/>
                  <a:pt x="8984050" y="735005"/>
                </a:cubicBezTo>
                <a:cubicBezTo>
                  <a:pt x="8984050" y="735005"/>
                  <a:pt x="8984050" y="735005"/>
                  <a:pt x="8994859" y="735005"/>
                </a:cubicBezTo>
                <a:cubicBezTo>
                  <a:pt x="8994859" y="735005"/>
                  <a:pt x="8994859" y="735005"/>
                  <a:pt x="8994859" y="743652"/>
                </a:cubicBezTo>
                <a:cubicBezTo>
                  <a:pt x="8994859" y="743652"/>
                  <a:pt x="8994859" y="743652"/>
                  <a:pt x="8997561" y="743652"/>
                </a:cubicBezTo>
                <a:cubicBezTo>
                  <a:pt x="8997561" y="743652"/>
                  <a:pt x="8997561" y="743652"/>
                  <a:pt x="8997561" y="741490"/>
                </a:cubicBezTo>
                <a:cubicBezTo>
                  <a:pt x="8997561" y="741490"/>
                  <a:pt x="8997561" y="741490"/>
                  <a:pt x="9002965" y="741490"/>
                </a:cubicBezTo>
                <a:cubicBezTo>
                  <a:pt x="9002965" y="741490"/>
                  <a:pt x="9002965" y="741490"/>
                  <a:pt x="9002965" y="735005"/>
                </a:cubicBezTo>
                <a:cubicBezTo>
                  <a:pt x="9002965" y="735005"/>
                  <a:pt x="9002965" y="735005"/>
                  <a:pt x="9054309" y="735005"/>
                </a:cubicBezTo>
                <a:cubicBezTo>
                  <a:pt x="9054309" y="735005"/>
                  <a:pt x="9054309" y="735005"/>
                  <a:pt x="9054309" y="758784"/>
                </a:cubicBezTo>
                <a:cubicBezTo>
                  <a:pt x="9054309" y="758784"/>
                  <a:pt x="9054309" y="758784"/>
                  <a:pt x="9075927" y="758784"/>
                </a:cubicBezTo>
                <a:cubicBezTo>
                  <a:pt x="9075927" y="758784"/>
                  <a:pt x="9075927" y="758784"/>
                  <a:pt x="9075927" y="767431"/>
                </a:cubicBezTo>
                <a:cubicBezTo>
                  <a:pt x="9075927" y="767431"/>
                  <a:pt x="9075927" y="767431"/>
                  <a:pt x="9094842" y="767431"/>
                </a:cubicBezTo>
                <a:cubicBezTo>
                  <a:pt x="9094842" y="767431"/>
                  <a:pt x="9094842" y="767431"/>
                  <a:pt x="9094842" y="743652"/>
                </a:cubicBezTo>
                <a:cubicBezTo>
                  <a:pt x="9094842" y="743652"/>
                  <a:pt x="9094842" y="743652"/>
                  <a:pt x="9105651" y="743652"/>
                </a:cubicBezTo>
                <a:cubicBezTo>
                  <a:pt x="9105651" y="743652"/>
                  <a:pt x="9105651" y="743652"/>
                  <a:pt x="9105651" y="711225"/>
                </a:cubicBezTo>
                <a:cubicBezTo>
                  <a:pt x="9105651" y="711225"/>
                  <a:pt x="9105651" y="711225"/>
                  <a:pt x="9116460" y="711225"/>
                </a:cubicBezTo>
                <a:cubicBezTo>
                  <a:pt x="9116460" y="711225"/>
                  <a:pt x="9116460" y="711225"/>
                  <a:pt x="9116460" y="696093"/>
                </a:cubicBezTo>
                <a:cubicBezTo>
                  <a:pt x="9116460" y="696093"/>
                  <a:pt x="9116460" y="696093"/>
                  <a:pt x="9113758" y="696093"/>
                </a:cubicBezTo>
                <a:cubicBezTo>
                  <a:pt x="9113758" y="696093"/>
                  <a:pt x="9113758" y="696093"/>
                  <a:pt x="9121865" y="683122"/>
                </a:cubicBezTo>
                <a:cubicBezTo>
                  <a:pt x="9121865" y="683122"/>
                  <a:pt x="9121865" y="683122"/>
                  <a:pt x="9132674" y="711225"/>
                </a:cubicBezTo>
                <a:cubicBezTo>
                  <a:pt x="9132674" y="711225"/>
                  <a:pt x="9132674" y="711225"/>
                  <a:pt x="9140781" y="711225"/>
                </a:cubicBezTo>
                <a:cubicBezTo>
                  <a:pt x="9140781" y="711225"/>
                  <a:pt x="9140781" y="711225"/>
                  <a:pt x="9140781" y="605298"/>
                </a:cubicBezTo>
                <a:cubicBezTo>
                  <a:pt x="9140781" y="605298"/>
                  <a:pt x="9140781" y="605298"/>
                  <a:pt x="9156994" y="605298"/>
                </a:cubicBezTo>
                <a:cubicBezTo>
                  <a:pt x="9156994" y="605298"/>
                  <a:pt x="9156994" y="605298"/>
                  <a:pt x="9156994" y="557739"/>
                </a:cubicBezTo>
                <a:cubicBezTo>
                  <a:pt x="9156994" y="557739"/>
                  <a:pt x="9156994" y="557739"/>
                  <a:pt x="9192123" y="557739"/>
                </a:cubicBezTo>
                <a:cubicBezTo>
                  <a:pt x="9192123" y="557739"/>
                  <a:pt x="9192123" y="557739"/>
                  <a:pt x="9192123" y="536121"/>
                </a:cubicBezTo>
                <a:cubicBezTo>
                  <a:pt x="9192123" y="536121"/>
                  <a:pt x="9192123" y="536121"/>
                  <a:pt x="9238062" y="536121"/>
                </a:cubicBezTo>
                <a:cubicBezTo>
                  <a:pt x="9238062" y="536121"/>
                  <a:pt x="9238062" y="536121"/>
                  <a:pt x="9238062" y="555577"/>
                </a:cubicBezTo>
                <a:cubicBezTo>
                  <a:pt x="9238062" y="555577"/>
                  <a:pt x="9238062" y="555577"/>
                  <a:pt x="9262382" y="555577"/>
                </a:cubicBezTo>
                <a:cubicBezTo>
                  <a:pt x="9262382" y="555577"/>
                  <a:pt x="9262382" y="555577"/>
                  <a:pt x="9262382" y="603136"/>
                </a:cubicBezTo>
                <a:cubicBezTo>
                  <a:pt x="9262382" y="603136"/>
                  <a:pt x="9262382" y="603136"/>
                  <a:pt x="9273191" y="603136"/>
                </a:cubicBezTo>
                <a:cubicBezTo>
                  <a:pt x="9273191" y="603136"/>
                  <a:pt x="9273191" y="603136"/>
                  <a:pt x="9273191" y="607460"/>
                </a:cubicBezTo>
                <a:cubicBezTo>
                  <a:pt x="9273191" y="607460"/>
                  <a:pt x="9273191" y="607460"/>
                  <a:pt x="9292107" y="607460"/>
                </a:cubicBezTo>
                <a:cubicBezTo>
                  <a:pt x="9292107" y="607460"/>
                  <a:pt x="9292107" y="607460"/>
                  <a:pt x="9292107" y="646372"/>
                </a:cubicBezTo>
                <a:cubicBezTo>
                  <a:pt x="9292107" y="646372"/>
                  <a:pt x="9292107" y="646372"/>
                  <a:pt x="9302916" y="646372"/>
                </a:cubicBezTo>
                <a:cubicBezTo>
                  <a:pt x="9302916" y="646372"/>
                  <a:pt x="9302916" y="646372"/>
                  <a:pt x="9302916" y="659343"/>
                </a:cubicBezTo>
                <a:cubicBezTo>
                  <a:pt x="9302916" y="659343"/>
                  <a:pt x="9302916" y="659343"/>
                  <a:pt x="9324534" y="659343"/>
                </a:cubicBezTo>
                <a:cubicBezTo>
                  <a:pt x="9324534" y="659343"/>
                  <a:pt x="9324534" y="659343"/>
                  <a:pt x="9324534" y="663666"/>
                </a:cubicBezTo>
                <a:cubicBezTo>
                  <a:pt x="9324534" y="663666"/>
                  <a:pt x="9324534" y="663666"/>
                  <a:pt x="9332641" y="665828"/>
                </a:cubicBezTo>
                <a:cubicBezTo>
                  <a:pt x="9332641" y="665828"/>
                  <a:pt x="9332641" y="665828"/>
                  <a:pt x="9332641" y="687446"/>
                </a:cubicBezTo>
                <a:cubicBezTo>
                  <a:pt x="9332641" y="687446"/>
                  <a:pt x="9332641" y="687446"/>
                  <a:pt x="9356961" y="687446"/>
                </a:cubicBezTo>
                <a:cubicBezTo>
                  <a:pt x="9356961" y="687446"/>
                  <a:pt x="9356961" y="687446"/>
                  <a:pt x="9356961" y="696093"/>
                </a:cubicBezTo>
                <a:cubicBezTo>
                  <a:pt x="9356961" y="696093"/>
                  <a:pt x="9356961" y="696093"/>
                  <a:pt x="9370472" y="696093"/>
                </a:cubicBezTo>
                <a:cubicBezTo>
                  <a:pt x="9370472" y="696093"/>
                  <a:pt x="9370472" y="696093"/>
                  <a:pt x="9370472" y="713387"/>
                </a:cubicBezTo>
                <a:cubicBezTo>
                  <a:pt x="9370472" y="713387"/>
                  <a:pt x="9370472" y="713387"/>
                  <a:pt x="9375877" y="713387"/>
                </a:cubicBezTo>
                <a:cubicBezTo>
                  <a:pt x="9375877" y="713387"/>
                  <a:pt x="9375877" y="713387"/>
                  <a:pt x="9375877" y="698255"/>
                </a:cubicBezTo>
                <a:cubicBezTo>
                  <a:pt x="9375877" y="698255"/>
                  <a:pt x="9375877" y="698255"/>
                  <a:pt x="9386686" y="698255"/>
                </a:cubicBezTo>
                <a:cubicBezTo>
                  <a:pt x="9386686" y="698255"/>
                  <a:pt x="9386686" y="698255"/>
                  <a:pt x="9386686" y="711225"/>
                </a:cubicBezTo>
                <a:cubicBezTo>
                  <a:pt x="9386686" y="711225"/>
                  <a:pt x="9386686" y="711225"/>
                  <a:pt x="9394793" y="711225"/>
                </a:cubicBezTo>
                <a:cubicBezTo>
                  <a:pt x="9394793" y="711225"/>
                  <a:pt x="9394793" y="711225"/>
                  <a:pt x="9394793" y="706902"/>
                </a:cubicBezTo>
                <a:cubicBezTo>
                  <a:pt x="9394793" y="706902"/>
                  <a:pt x="9394793" y="706902"/>
                  <a:pt x="9459647" y="706902"/>
                </a:cubicBezTo>
                <a:cubicBezTo>
                  <a:pt x="9459647" y="706902"/>
                  <a:pt x="9459647" y="706902"/>
                  <a:pt x="9459647" y="717711"/>
                </a:cubicBezTo>
                <a:cubicBezTo>
                  <a:pt x="9459647" y="717711"/>
                  <a:pt x="9459647" y="717711"/>
                  <a:pt x="9467753" y="717711"/>
                </a:cubicBezTo>
                <a:cubicBezTo>
                  <a:pt x="9467753" y="717711"/>
                  <a:pt x="9467753" y="717711"/>
                  <a:pt x="9467753" y="735005"/>
                </a:cubicBezTo>
                <a:cubicBezTo>
                  <a:pt x="9467753" y="735005"/>
                  <a:pt x="9467753" y="735005"/>
                  <a:pt x="9489371" y="724196"/>
                </a:cubicBezTo>
                <a:cubicBezTo>
                  <a:pt x="9489371" y="724196"/>
                  <a:pt x="9489371" y="724196"/>
                  <a:pt x="9497478" y="683122"/>
                </a:cubicBezTo>
                <a:cubicBezTo>
                  <a:pt x="9497478" y="683122"/>
                  <a:pt x="9497478" y="683122"/>
                  <a:pt x="9505585" y="680960"/>
                </a:cubicBezTo>
                <a:cubicBezTo>
                  <a:pt x="9505585" y="680960"/>
                  <a:pt x="9505585" y="680960"/>
                  <a:pt x="9508287" y="611783"/>
                </a:cubicBezTo>
                <a:cubicBezTo>
                  <a:pt x="9508287" y="611783"/>
                  <a:pt x="9508287" y="611783"/>
                  <a:pt x="9510989" y="680960"/>
                </a:cubicBezTo>
                <a:cubicBezTo>
                  <a:pt x="9510989" y="680960"/>
                  <a:pt x="9510989" y="680960"/>
                  <a:pt x="9519096" y="683122"/>
                </a:cubicBezTo>
                <a:cubicBezTo>
                  <a:pt x="9519096" y="683122"/>
                  <a:pt x="9519096" y="683122"/>
                  <a:pt x="9519096" y="596651"/>
                </a:cubicBezTo>
                <a:cubicBezTo>
                  <a:pt x="9519096" y="596651"/>
                  <a:pt x="9519096" y="596651"/>
                  <a:pt x="9524501" y="596651"/>
                </a:cubicBezTo>
                <a:cubicBezTo>
                  <a:pt x="9524501" y="596651"/>
                  <a:pt x="9524501" y="596651"/>
                  <a:pt x="9524501" y="564224"/>
                </a:cubicBezTo>
                <a:cubicBezTo>
                  <a:pt x="9524501" y="564224"/>
                  <a:pt x="9524501" y="564224"/>
                  <a:pt x="9575844" y="564224"/>
                </a:cubicBezTo>
                <a:cubicBezTo>
                  <a:pt x="9575844" y="564224"/>
                  <a:pt x="9575844" y="564224"/>
                  <a:pt x="9575844" y="596651"/>
                </a:cubicBezTo>
                <a:cubicBezTo>
                  <a:pt x="9575844" y="596651"/>
                  <a:pt x="9575844" y="596651"/>
                  <a:pt x="9583951" y="596651"/>
                </a:cubicBezTo>
                <a:cubicBezTo>
                  <a:pt x="9583951" y="596651"/>
                  <a:pt x="9583951" y="596651"/>
                  <a:pt x="9583951" y="514503"/>
                </a:cubicBezTo>
                <a:cubicBezTo>
                  <a:pt x="9583951" y="514503"/>
                  <a:pt x="9583951" y="514503"/>
                  <a:pt x="9602866" y="514503"/>
                </a:cubicBezTo>
                <a:cubicBezTo>
                  <a:pt x="9602866" y="514503"/>
                  <a:pt x="9602866" y="514503"/>
                  <a:pt x="9602866" y="499371"/>
                </a:cubicBezTo>
                <a:cubicBezTo>
                  <a:pt x="9602866" y="499371"/>
                  <a:pt x="9602866" y="499371"/>
                  <a:pt x="9632591" y="499371"/>
                </a:cubicBezTo>
                <a:cubicBezTo>
                  <a:pt x="9632591" y="499371"/>
                  <a:pt x="9632591" y="499371"/>
                  <a:pt x="9632591" y="490724"/>
                </a:cubicBezTo>
                <a:cubicBezTo>
                  <a:pt x="9632591" y="490724"/>
                  <a:pt x="9632591" y="490724"/>
                  <a:pt x="9651507" y="490724"/>
                </a:cubicBezTo>
                <a:cubicBezTo>
                  <a:pt x="9651507" y="490724"/>
                  <a:pt x="9651507" y="490724"/>
                  <a:pt x="9651507" y="499371"/>
                </a:cubicBezTo>
                <a:cubicBezTo>
                  <a:pt x="9651507" y="499371"/>
                  <a:pt x="9651507" y="499371"/>
                  <a:pt x="9659613" y="499371"/>
                </a:cubicBezTo>
                <a:cubicBezTo>
                  <a:pt x="9659613" y="499371"/>
                  <a:pt x="9659613" y="499371"/>
                  <a:pt x="9659613" y="495047"/>
                </a:cubicBezTo>
                <a:cubicBezTo>
                  <a:pt x="9659613" y="495047"/>
                  <a:pt x="9659613" y="495047"/>
                  <a:pt x="9673125" y="495047"/>
                </a:cubicBezTo>
                <a:cubicBezTo>
                  <a:pt x="9673125" y="495047"/>
                  <a:pt x="9673125" y="495047"/>
                  <a:pt x="9673125" y="499371"/>
                </a:cubicBezTo>
                <a:cubicBezTo>
                  <a:pt x="9673125" y="499371"/>
                  <a:pt x="9673125" y="499371"/>
                  <a:pt x="9678529" y="499371"/>
                </a:cubicBezTo>
                <a:cubicBezTo>
                  <a:pt x="9678529" y="499371"/>
                  <a:pt x="9678529" y="499371"/>
                  <a:pt x="9678529" y="490724"/>
                </a:cubicBezTo>
                <a:cubicBezTo>
                  <a:pt x="9678529" y="490724"/>
                  <a:pt x="9678529" y="490724"/>
                  <a:pt x="9702850" y="490724"/>
                </a:cubicBezTo>
                <a:cubicBezTo>
                  <a:pt x="9702850" y="490724"/>
                  <a:pt x="9702850" y="490724"/>
                  <a:pt x="9702850" y="499371"/>
                </a:cubicBezTo>
                <a:cubicBezTo>
                  <a:pt x="9702850" y="499371"/>
                  <a:pt x="9702850" y="499371"/>
                  <a:pt x="9743383" y="499371"/>
                </a:cubicBezTo>
                <a:cubicBezTo>
                  <a:pt x="9743383" y="499371"/>
                  <a:pt x="9743383" y="499371"/>
                  <a:pt x="9743383" y="512342"/>
                </a:cubicBezTo>
                <a:cubicBezTo>
                  <a:pt x="9743383" y="512342"/>
                  <a:pt x="9743383" y="512342"/>
                  <a:pt x="9778513" y="512342"/>
                </a:cubicBezTo>
                <a:cubicBezTo>
                  <a:pt x="9778513" y="512342"/>
                  <a:pt x="9778513" y="512342"/>
                  <a:pt x="9778513" y="542607"/>
                </a:cubicBezTo>
                <a:cubicBezTo>
                  <a:pt x="9778513" y="542607"/>
                  <a:pt x="9778513" y="542607"/>
                  <a:pt x="9786619" y="542607"/>
                </a:cubicBezTo>
                <a:cubicBezTo>
                  <a:pt x="9786619" y="542607"/>
                  <a:pt x="9786619" y="542607"/>
                  <a:pt x="9786619" y="551254"/>
                </a:cubicBezTo>
                <a:cubicBezTo>
                  <a:pt x="9786619" y="551254"/>
                  <a:pt x="9786619" y="551254"/>
                  <a:pt x="9792024" y="551254"/>
                </a:cubicBezTo>
                <a:cubicBezTo>
                  <a:pt x="9792024" y="551254"/>
                  <a:pt x="9792024" y="551254"/>
                  <a:pt x="9792024" y="581519"/>
                </a:cubicBezTo>
                <a:cubicBezTo>
                  <a:pt x="9792024" y="581519"/>
                  <a:pt x="9792024" y="581519"/>
                  <a:pt x="9800131" y="581519"/>
                </a:cubicBezTo>
                <a:cubicBezTo>
                  <a:pt x="9800131" y="581519"/>
                  <a:pt x="9800131" y="581519"/>
                  <a:pt x="9800131" y="588004"/>
                </a:cubicBezTo>
                <a:cubicBezTo>
                  <a:pt x="9800131" y="588004"/>
                  <a:pt x="9800131" y="588004"/>
                  <a:pt x="9810940" y="588004"/>
                </a:cubicBezTo>
                <a:cubicBezTo>
                  <a:pt x="9810940" y="588004"/>
                  <a:pt x="9810940" y="588004"/>
                  <a:pt x="9810940" y="618269"/>
                </a:cubicBezTo>
                <a:cubicBezTo>
                  <a:pt x="9810940" y="618269"/>
                  <a:pt x="9810940" y="618269"/>
                  <a:pt x="9832558" y="618269"/>
                </a:cubicBezTo>
                <a:cubicBezTo>
                  <a:pt x="9832558" y="618269"/>
                  <a:pt x="9832558" y="618269"/>
                  <a:pt x="9832558" y="642048"/>
                </a:cubicBezTo>
                <a:cubicBezTo>
                  <a:pt x="9832558" y="642048"/>
                  <a:pt x="9832558" y="642048"/>
                  <a:pt x="9835260" y="642048"/>
                </a:cubicBezTo>
                <a:cubicBezTo>
                  <a:pt x="9835260" y="642048"/>
                  <a:pt x="9835260" y="642048"/>
                  <a:pt x="9835260" y="655019"/>
                </a:cubicBezTo>
                <a:cubicBezTo>
                  <a:pt x="9835260" y="655019"/>
                  <a:pt x="9835260" y="655019"/>
                  <a:pt x="9843367" y="655019"/>
                </a:cubicBezTo>
                <a:cubicBezTo>
                  <a:pt x="9843367" y="655019"/>
                  <a:pt x="9843367" y="655019"/>
                  <a:pt x="9843367" y="678799"/>
                </a:cubicBezTo>
                <a:cubicBezTo>
                  <a:pt x="9843367" y="678799"/>
                  <a:pt x="9843367" y="678799"/>
                  <a:pt x="9856878" y="678799"/>
                </a:cubicBezTo>
                <a:cubicBezTo>
                  <a:pt x="9856878" y="678799"/>
                  <a:pt x="9856878" y="678799"/>
                  <a:pt x="9856878" y="680960"/>
                </a:cubicBezTo>
                <a:cubicBezTo>
                  <a:pt x="9856878" y="680960"/>
                  <a:pt x="9856878" y="680960"/>
                  <a:pt x="9859581" y="680960"/>
                </a:cubicBezTo>
                <a:cubicBezTo>
                  <a:pt x="9859581" y="680960"/>
                  <a:pt x="9859581" y="680960"/>
                  <a:pt x="9859581" y="696093"/>
                </a:cubicBezTo>
                <a:cubicBezTo>
                  <a:pt x="9859581" y="696093"/>
                  <a:pt x="9859581" y="696093"/>
                  <a:pt x="9875794" y="680960"/>
                </a:cubicBezTo>
                <a:cubicBezTo>
                  <a:pt x="9875794" y="680960"/>
                  <a:pt x="9875794" y="680960"/>
                  <a:pt x="9913626" y="680960"/>
                </a:cubicBezTo>
                <a:cubicBezTo>
                  <a:pt x="9913626" y="680960"/>
                  <a:pt x="9913626" y="680960"/>
                  <a:pt x="9913626" y="767431"/>
                </a:cubicBezTo>
                <a:cubicBezTo>
                  <a:pt x="9913626" y="767431"/>
                  <a:pt x="9913626" y="767431"/>
                  <a:pt x="9921733" y="767431"/>
                </a:cubicBezTo>
                <a:cubicBezTo>
                  <a:pt x="9921733" y="767431"/>
                  <a:pt x="9921733" y="767431"/>
                  <a:pt x="9929839" y="756623"/>
                </a:cubicBezTo>
                <a:cubicBezTo>
                  <a:pt x="9929839" y="756623"/>
                  <a:pt x="9929839" y="756623"/>
                  <a:pt x="9929839" y="771755"/>
                </a:cubicBezTo>
                <a:cubicBezTo>
                  <a:pt x="9929839" y="771755"/>
                  <a:pt x="9929839" y="771755"/>
                  <a:pt x="9935244" y="771755"/>
                </a:cubicBezTo>
                <a:cubicBezTo>
                  <a:pt x="9935244" y="771755"/>
                  <a:pt x="9935244" y="771755"/>
                  <a:pt x="9935244" y="726358"/>
                </a:cubicBezTo>
                <a:cubicBezTo>
                  <a:pt x="9935244" y="726358"/>
                  <a:pt x="9935244" y="726358"/>
                  <a:pt x="9943351" y="726358"/>
                </a:cubicBezTo>
                <a:cubicBezTo>
                  <a:pt x="9943351" y="726358"/>
                  <a:pt x="9943351" y="726358"/>
                  <a:pt x="9943351" y="661504"/>
                </a:cubicBezTo>
                <a:cubicBezTo>
                  <a:pt x="9943351" y="661504"/>
                  <a:pt x="9943351" y="661504"/>
                  <a:pt x="9954159" y="661504"/>
                </a:cubicBezTo>
                <a:cubicBezTo>
                  <a:pt x="9954159" y="661504"/>
                  <a:pt x="9954159" y="661504"/>
                  <a:pt x="9970373" y="618269"/>
                </a:cubicBezTo>
                <a:cubicBezTo>
                  <a:pt x="9970373" y="618269"/>
                  <a:pt x="9970373" y="618269"/>
                  <a:pt x="9983884" y="618269"/>
                </a:cubicBezTo>
                <a:cubicBezTo>
                  <a:pt x="9983884" y="618269"/>
                  <a:pt x="9983884" y="618269"/>
                  <a:pt x="9997395" y="661504"/>
                </a:cubicBezTo>
                <a:cubicBezTo>
                  <a:pt x="9997395" y="661504"/>
                  <a:pt x="9997395" y="661504"/>
                  <a:pt x="10008205" y="661504"/>
                </a:cubicBezTo>
                <a:cubicBezTo>
                  <a:pt x="10008205" y="661504"/>
                  <a:pt x="10008205" y="661504"/>
                  <a:pt x="10008205" y="700416"/>
                </a:cubicBezTo>
                <a:cubicBezTo>
                  <a:pt x="10008205" y="700416"/>
                  <a:pt x="10008205" y="700416"/>
                  <a:pt x="10027120" y="700416"/>
                </a:cubicBezTo>
                <a:cubicBezTo>
                  <a:pt x="10027120" y="700416"/>
                  <a:pt x="10027120" y="700416"/>
                  <a:pt x="10027120" y="717711"/>
                </a:cubicBezTo>
                <a:cubicBezTo>
                  <a:pt x="10027120" y="717711"/>
                  <a:pt x="10027120" y="717711"/>
                  <a:pt x="10032525" y="717711"/>
                </a:cubicBezTo>
                <a:cubicBezTo>
                  <a:pt x="10032525" y="717711"/>
                  <a:pt x="10032525" y="717711"/>
                  <a:pt x="10032525" y="700416"/>
                </a:cubicBezTo>
                <a:cubicBezTo>
                  <a:pt x="10032525" y="700416"/>
                  <a:pt x="10032525" y="700416"/>
                  <a:pt x="10048739" y="700416"/>
                </a:cubicBezTo>
                <a:cubicBezTo>
                  <a:pt x="10048739" y="700416"/>
                  <a:pt x="10048739" y="700416"/>
                  <a:pt x="10048739" y="713387"/>
                </a:cubicBezTo>
                <a:cubicBezTo>
                  <a:pt x="10048739" y="713387"/>
                  <a:pt x="10048739" y="713387"/>
                  <a:pt x="10089272" y="713387"/>
                </a:cubicBezTo>
                <a:cubicBezTo>
                  <a:pt x="10089272" y="713387"/>
                  <a:pt x="10089272" y="713387"/>
                  <a:pt x="10089272" y="676637"/>
                </a:cubicBezTo>
                <a:cubicBezTo>
                  <a:pt x="10089272" y="676637"/>
                  <a:pt x="10089272" y="676637"/>
                  <a:pt x="10102783" y="676637"/>
                </a:cubicBezTo>
                <a:cubicBezTo>
                  <a:pt x="10102783" y="676637"/>
                  <a:pt x="10102783" y="676637"/>
                  <a:pt x="10102783" y="698255"/>
                </a:cubicBezTo>
                <a:cubicBezTo>
                  <a:pt x="10102783" y="698255"/>
                  <a:pt x="10102783" y="698255"/>
                  <a:pt x="10105486" y="698255"/>
                </a:cubicBezTo>
                <a:cubicBezTo>
                  <a:pt x="10105486" y="698255"/>
                  <a:pt x="10105486" y="698255"/>
                  <a:pt x="10105486" y="665828"/>
                </a:cubicBezTo>
                <a:cubicBezTo>
                  <a:pt x="10105486" y="665828"/>
                  <a:pt x="10105486" y="665828"/>
                  <a:pt x="10135211" y="665828"/>
                </a:cubicBezTo>
                <a:cubicBezTo>
                  <a:pt x="10135211" y="665828"/>
                  <a:pt x="10135211" y="665828"/>
                  <a:pt x="10135211" y="652857"/>
                </a:cubicBezTo>
                <a:cubicBezTo>
                  <a:pt x="10135211" y="652857"/>
                  <a:pt x="10135211" y="652857"/>
                  <a:pt x="10143317" y="652857"/>
                </a:cubicBezTo>
                <a:cubicBezTo>
                  <a:pt x="10143317" y="652857"/>
                  <a:pt x="10143317" y="652857"/>
                  <a:pt x="10143317" y="637725"/>
                </a:cubicBezTo>
                <a:cubicBezTo>
                  <a:pt x="10143317" y="637725"/>
                  <a:pt x="10143317" y="637725"/>
                  <a:pt x="10148722" y="637725"/>
                </a:cubicBezTo>
                <a:cubicBezTo>
                  <a:pt x="10148722" y="637725"/>
                  <a:pt x="10148722" y="637725"/>
                  <a:pt x="10148722" y="644210"/>
                </a:cubicBezTo>
                <a:cubicBezTo>
                  <a:pt x="10148722" y="644210"/>
                  <a:pt x="10148722" y="644210"/>
                  <a:pt x="10173042" y="644210"/>
                </a:cubicBezTo>
                <a:cubicBezTo>
                  <a:pt x="10173042" y="644210"/>
                  <a:pt x="10173042" y="644210"/>
                  <a:pt x="10173042" y="637725"/>
                </a:cubicBezTo>
                <a:cubicBezTo>
                  <a:pt x="10173042" y="637725"/>
                  <a:pt x="10173042" y="637725"/>
                  <a:pt x="10181149" y="637725"/>
                </a:cubicBezTo>
                <a:cubicBezTo>
                  <a:pt x="10181149" y="637725"/>
                  <a:pt x="10181149" y="637725"/>
                  <a:pt x="10181149" y="648534"/>
                </a:cubicBezTo>
                <a:cubicBezTo>
                  <a:pt x="10181149" y="648534"/>
                  <a:pt x="10181149" y="648534"/>
                  <a:pt x="10232492" y="648534"/>
                </a:cubicBezTo>
                <a:cubicBezTo>
                  <a:pt x="10232492" y="648534"/>
                  <a:pt x="10232492" y="648534"/>
                  <a:pt x="10232492" y="786887"/>
                </a:cubicBezTo>
                <a:cubicBezTo>
                  <a:pt x="10232492" y="786887"/>
                  <a:pt x="10232492" y="786887"/>
                  <a:pt x="10248705" y="786887"/>
                </a:cubicBezTo>
                <a:cubicBezTo>
                  <a:pt x="10248705" y="782564"/>
                  <a:pt x="10248705" y="778240"/>
                  <a:pt x="10248705" y="773917"/>
                </a:cubicBezTo>
                <a:cubicBezTo>
                  <a:pt x="10251408" y="773917"/>
                  <a:pt x="10251408" y="773917"/>
                  <a:pt x="10254110" y="773917"/>
                </a:cubicBezTo>
                <a:cubicBezTo>
                  <a:pt x="10254110" y="778240"/>
                  <a:pt x="10254110" y="782564"/>
                  <a:pt x="10254110" y="786887"/>
                </a:cubicBezTo>
                <a:cubicBezTo>
                  <a:pt x="10267621" y="786887"/>
                  <a:pt x="10281132" y="786887"/>
                  <a:pt x="10294644" y="786887"/>
                </a:cubicBezTo>
                <a:cubicBezTo>
                  <a:pt x="10294644" y="776079"/>
                  <a:pt x="10294644" y="767431"/>
                  <a:pt x="10294644" y="756623"/>
                </a:cubicBezTo>
                <a:cubicBezTo>
                  <a:pt x="10300048" y="756623"/>
                  <a:pt x="10305453" y="756623"/>
                  <a:pt x="10310857" y="756623"/>
                </a:cubicBezTo>
                <a:cubicBezTo>
                  <a:pt x="10310857" y="756623"/>
                  <a:pt x="10313559" y="754461"/>
                  <a:pt x="10313559" y="754461"/>
                </a:cubicBezTo>
                <a:cubicBezTo>
                  <a:pt x="10318964" y="754461"/>
                  <a:pt x="10324369" y="754461"/>
                  <a:pt x="10327071" y="754461"/>
                </a:cubicBezTo>
                <a:cubicBezTo>
                  <a:pt x="10329773" y="754461"/>
                  <a:pt x="10329773" y="756623"/>
                  <a:pt x="10332475" y="756623"/>
                </a:cubicBezTo>
                <a:cubicBezTo>
                  <a:pt x="10335177" y="756623"/>
                  <a:pt x="10340582" y="756623"/>
                  <a:pt x="10345987" y="756623"/>
                </a:cubicBezTo>
                <a:cubicBezTo>
                  <a:pt x="10345987" y="767431"/>
                  <a:pt x="10345987" y="778240"/>
                  <a:pt x="10345987" y="786887"/>
                </a:cubicBezTo>
                <a:cubicBezTo>
                  <a:pt x="10348689" y="786887"/>
                  <a:pt x="10351391" y="786887"/>
                  <a:pt x="10356795" y="786887"/>
                </a:cubicBezTo>
                <a:cubicBezTo>
                  <a:pt x="10356795" y="793373"/>
                  <a:pt x="10356795" y="799858"/>
                  <a:pt x="10356795" y="804182"/>
                </a:cubicBezTo>
                <a:cubicBezTo>
                  <a:pt x="10364902" y="806343"/>
                  <a:pt x="10375711" y="806343"/>
                  <a:pt x="10386520" y="806343"/>
                </a:cubicBezTo>
                <a:cubicBezTo>
                  <a:pt x="10386520" y="799858"/>
                  <a:pt x="10386520" y="795535"/>
                  <a:pt x="10386520" y="789049"/>
                </a:cubicBezTo>
                <a:cubicBezTo>
                  <a:pt x="10418947" y="789049"/>
                  <a:pt x="10454077" y="789049"/>
                  <a:pt x="10489206" y="789049"/>
                </a:cubicBezTo>
                <a:cubicBezTo>
                  <a:pt x="10489206" y="795535"/>
                  <a:pt x="10489206" y="799858"/>
                  <a:pt x="10489206" y="806343"/>
                </a:cubicBezTo>
                <a:cubicBezTo>
                  <a:pt x="10491908" y="806343"/>
                  <a:pt x="10497313" y="806343"/>
                  <a:pt x="10502717" y="806343"/>
                </a:cubicBezTo>
                <a:cubicBezTo>
                  <a:pt x="10502717" y="808505"/>
                  <a:pt x="10502717" y="808505"/>
                  <a:pt x="10502717" y="810667"/>
                </a:cubicBezTo>
                <a:cubicBezTo>
                  <a:pt x="10500015" y="810667"/>
                  <a:pt x="10497313" y="810667"/>
                  <a:pt x="10494611" y="810667"/>
                </a:cubicBezTo>
                <a:cubicBezTo>
                  <a:pt x="10494611" y="823638"/>
                  <a:pt x="10494611" y="834447"/>
                  <a:pt x="10494611" y="845255"/>
                </a:cubicBezTo>
                <a:cubicBezTo>
                  <a:pt x="10505420" y="845255"/>
                  <a:pt x="10516229" y="845255"/>
                  <a:pt x="10524335" y="845255"/>
                </a:cubicBezTo>
                <a:cubicBezTo>
                  <a:pt x="10524335" y="840932"/>
                  <a:pt x="10524335" y="836608"/>
                  <a:pt x="10524335" y="832285"/>
                </a:cubicBezTo>
                <a:cubicBezTo>
                  <a:pt x="10524335" y="830123"/>
                  <a:pt x="10524335" y="827961"/>
                  <a:pt x="10524335" y="825799"/>
                </a:cubicBezTo>
                <a:cubicBezTo>
                  <a:pt x="10524335" y="825799"/>
                  <a:pt x="10527038" y="825799"/>
                  <a:pt x="10529740" y="823638"/>
                </a:cubicBezTo>
                <a:cubicBezTo>
                  <a:pt x="10529740" y="821476"/>
                  <a:pt x="10529740" y="819314"/>
                  <a:pt x="10529740" y="814991"/>
                </a:cubicBezTo>
                <a:cubicBezTo>
                  <a:pt x="10535144" y="814991"/>
                  <a:pt x="10537847" y="814991"/>
                  <a:pt x="10543251" y="814991"/>
                </a:cubicBezTo>
                <a:cubicBezTo>
                  <a:pt x="10543251" y="817152"/>
                  <a:pt x="10543251" y="817152"/>
                  <a:pt x="10543251" y="819314"/>
                </a:cubicBezTo>
                <a:cubicBezTo>
                  <a:pt x="10545953" y="819314"/>
                  <a:pt x="10551358" y="819314"/>
                  <a:pt x="10554060" y="819314"/>
                </a:cubicBezTo>
                <a:cubicBezTo>
                  <a:pt x="10554060" y="817152"/>
                  <a:pt x="10554060" y="817152"/>
                  <a:pt x="10554060" y="814991"/>
                </a:cubicBezTo>
                <a:cubicBezTo>
                  <a:pt x="10559465" y="814991"/>
                  <a:pt x="10562167" y="814991"/>
                  <a:pt x="10564869" y="814991"/>
                </a:cubicBezTo>
                <a:cubicBezTo>
                  <a:pt x="10564869" y="804182"/>
                  <a:pt x="10567571" y="793373"/>
                  <a:pt x="10567571" y="782564"/>
                </a:cubicBezTo>
                <a:cubicBezTo>
                  <a:pt x="10570274" y="782564"/>
                  <a:pt x="10572976" y="782564"/>
                  <a:pt x="10575678" y="782564"/>
                </a:cubicBezTo>
                <a:cubicBezTo>
                  <a:pt x="10578381" y="795535"/>
                  <a:pt x="10578381" y="808505"/>
                  <a:pt x="10578381" y="819314"/>
                </a:cubicBezTo>
                <a:cubicBezTo>
                  <a:pt x="10581083" y="819314"/>
                  <a:pt x="10586487" y="819314"/>
                  <a:pt x="10589189" y="819314"/>
                </a:cubicBezTo>
                <a:cubicBezTo>
                  <a:pt x="10589189" y="808505"/>
                  <a:pt x="10591892" y="795535"/>
                  <a:pt x="10591892" y="782564"/>
                </a:cubicBezTo>
                <a:cubicBezTo>
                  <a:pt x="10594594" y="782564"/>
                  <a:pt x="10597296" y="782564"/>
                  <a:pt x="10599999" y="782564"/>
                </a:cubicBezTo>
                <a:cubicBezTo>
                  <a:pt x="10599999" y="795535"/>
                  <a:pt x="10602701" y="808505"/>
                  <a:pt x="10602701" y="819314"/>
                </a:cubicBezTo>
                <a:cubicBezTo>
                  <a:pt x="10602701" y="819314"/>
                  <a:pt x="10602701" y="819314"/>
                  <a:pt x="10629723" y="825799"/>
                </a:cubicBezTo>
                <a:cubicBezTo>
                  <a:pt x="10629723" y="825799"/>
                  <a:pt x="10629723" y="825799"/>
                  <a:pt x="10629723" y="843094"/>
                </a:cubicBezTo>
                <a:cubicBezTo>
                  <a:pt x="10637830" y="843094"/>
                  <a:pt x="10648639" y="843094"/>
                  <a:pt x="10656746" y="843094"/>
                </a:cubicBezTo>
                <a:cubicBezTo>
                  <a:pt x="10656746" y="840932"/>
                  <a:pt x="10656746" y="836608"/>
                  <a:pt x="10656746" y="834447"/>
                </a:cubicBezTo>
                <a:cubicBezTo>
                  <a:pt x="10659448" y="834447"/>
                  <a:pt x="10664853" y="834447"/>
                  <a:pt x="10667555" y="834447"/>
                </a:cubicBezTo>
                <a:cubicBezTo>
                  <a:pt x="10667555" y="836608"/>
                  <a:pt x="10667555" y="840932"/>
                  <a:pt x="10667555" y="843094"/>
                </a:cubicBezTo>
                <a:cubicBezTo>
                  <a:pt x="10670257" y="843094"/>
                  <a:pt x="10670257" y="843094"/>
                  <a:pt x="10672959" y="843094"/>
                </a:cubicBezTo>
                <a:cubicBezTo>
                  <a:pt x="10672959" y="832285"/>
                  <a:pt x="10672959" y="819314"/>
                  <a:pt x="10672959" y="808505"/>
                </a:cubicBezTo>
                <a:cubicBezTo>
                  <a:pt x="10678364" y="808505"/>
                  <a:pt x="10683769" y="808505"/>
                  <a:pt x="10689173" y="808505"/>
                </a:cubicBezTo>
                <a:cubicBezTo>
                  <a:pt x="10689173" y="810667"/>
                  <a:pt x="10689173" y="812829"/>
                  <a:pt x="10689173" y="814991"/>
                </a:cubicBezTo>
                <a:cubicBezTo>
                  <a:pt x="10697280" y="814991"/>
                  <a:pt x="10705387" y="814991"/>
                  <a:pt x="10713493" y="814991"/>
                </a:cubicBezTo>
                <a:cubicBezTo>
                  <a:pt x="10713493" y="814991"/>
                  <a:pt x="10713493" y="812829"/>
                  <a:pt x="10713493" y="810667"/>
                </a:cubicBezTo>
                <a:cubicBezTo>
                  <a:pt x="10716195" y="810667"/>
                  <a:pt x="10718898" y="810667"/>
                  <a:pt x="10721600" y="810667"/>
                </a:cubicBezTo>
                <a:cubicBezTo>
                  <a:pt x="10721600" y="812829"/>
                  <a:pt x="10721600" y="814991"/>
                  <a:pt x="10721600" y="814991"/>
                </a:cubicBezTo>
                <a:cubicBezTo>
                  <a:pt x="10724302" y="814991"/>
                  <a:pt x="10727005" y="814991"/>
                  <a:pt x="10729707" y="814991"/>
                </a:cubicBezTo>
                <a:cubicBezTo>
                  <a:pt x="10729707" y="812829"/>
                  <a:pt x="10729707" y="808505"/>
                  <a:pt x="10729707" y="806343"/>
                </a:cubicBezTo>
                <a:cubicBezTo>
                  <a:pt x="10732409" y="806343"/>
                  <a:pt x="10737813" y="806343"/>
                  <a:pt x="10740516" y="806343"/>
                </a:cubicBezTo>
                <a:cubicBezTo>
                  <a:pt x="10740516" y="804182"/>
                  <a:pt x="10740516" y="802020"/>
                  <a:pt x="10740516" y="799858"/>
                </a:cubicBezTo>
                <a:cubicBezTo>
                  <a:pt x="10743218" y="799858"/>
                  <a:pt x="10748623" y="799858"/>
                  <a:pt x="10751325" y="799858"/>
                </a:cubicBezTo>
                <a:cubicBezTo>
                  <a:pt x="10751325" y="802020"/>
                  <a:pt x="10751325" y="804182"/>
                  <a:pt x="10751325" y="806343"/>
                </a:cubicBezTo>
                <a:cubicBezTo>
                  <a:pt x="10799965" y="806343"/>
                  <a:pt x="10848606" y="806343"/>
                  <a:pt x="10897247" y="806343"/>
                </a:cubicBezTo>
                <a:cubicBezTo>
                  <a:pt x="10897247" y="808505"/>
                  <a:pt x="10897247" y="808505"/>
                  <a:pt x="10897247" y="810667"/>
                </a:cubicBezTo>
                <a:cubicBezTo>
                  <a:pt x="10902651" y="810667"/>
                  <a:pt x="10908056" y="810667"/>
                  <a:pt x="10913460" y="810667"/>
                </a:cubicBezTo>
                <a:cubicBezTo>
                  <a:pt x="10913460" y="808505"/>
                  <a:pt x="10913460" y="808505"/>
                  <a:pt x="10913460" y="806343"/>
                </a:cubicBezTo>
                <a:cubicBezTo>
                  <a:pt x="10918865" y="806343"/>
                  <a:pt x="10926971" y="806343"/>
                  <a:pt x="10935078" y="806343"/>
                </a:cubicBezTo>
                <a:cubicBezTo>
                  <a:pt x="10935078" y="808505"/>
                  <a:pt x="10935078" y="810667"/>
                  <a:pt x="10935078" y="812829"/>
                </a:cubicBezTo>
                <a:cubicBezTo>
                  <a:pt x="10940483" y="812829"/>
                  <a:pt x="10948589" y="812829"/>
                  <a:pt x="10953994" y="812829"/>
                </a:cubicBezTo>
                <a:cubicBezTo>
                  <a:pt x="10953994" y="821476"/>
                  <a:pt x="10953994" y="830123"/>
                  <a:pt x="10953994" y="836608"/>
                </a:cubicBezTo>
                <a:cubicBezTo>
                  <a:pt x="10964803" y="838770"/>
                  <a:pt x="10975612" y="838770"/>
                  <a:pt x="10986421" y="838770"/>
                </a:cubicBezTo>
                <a:cubicBezTo>
                  <a:pt x="10986421" y="830123"/>
                  <a:pt x="10986421" y="823638"/>
                  <a:pt x="10986421" y="817152"/>
                </a:cubicBezTo>
                <a:cubicBezTo>
                  <a:pt x="10986421" y="817152"/>
                  <a:pt x="10989123" y="817152"/>
                  <a:pt x="10989123" y="817152"/>
                </a:cubicBezTo>
                <a:cubicBezTo>
                  <a:pt x="10989123" y="823638"/>
                  <a:pt x="10989123" y="832285"/>
                  <a:pt x="10989123" y="838770"/>
                </a:cubicBezTo>
                <a:cubicBezTo>
                  <a:pt x="10991826" y="838770"/>
                  <a:pt x="10994528" y="838770"/>
                  <a:pt x="10997230" y="838770"/>
                </a:cubicBezTo>
                <a:cubicBezTo>
                  <a:pt x="10997230" y="825799"/>
                  <a:pt x="10997230" y="812829"/>
                  <a:pt x="10997230" y="797696"/>
                </a:cubicBezTo>
                <a:cubicBezTo>
                  <a:pt x="10999932" y="797696"/>
                  <a:pt x="11002635" y="797696"/>
                  <a:pt x="11005337" y="797696"/>
                </a:cubicBezTo>
                <a:cubicBezTo>
                  <a:pt x="11005337" y="812829"/>
                  <a:pt x="11005337" y="825799"/>
                  <a:pt x="11005337" y="840932"/>
                </a:cubicBezTo>
                <a:cubicBezTo>
                  <a:pt x="11008039" y="840932"/>
                  <a:pt x="11010741" y="840932"/>
                  <a:pt x="11013444" y="840932"/>
                </a:cubicBezTo>
                <a:cubicBezTo>
                  <a:pt x="11013444" y="830123"/>
                  <a:pt x="11013444" y="821476"/>
                  <a:pt x="11013444" y="810667"/>
                </a:cubicBezTo>
                <a:cubicBezTo>
                  <a:pt x="11029657" y="810667"/>
                  <a:pt x="11048573" y="810667"/>
                  <a:pt x="11064787" y="810667"/>
                </a:cubicBezTo>
                <a:cubicBezTo>
                  <a:pt x="11064787" y="819314"/>
                  <a:pt x="11064787" y="827961"/>
                  <a:pt x="11064787" y="836608"/>
                </a:cubicBezTo>
                <a:cubicBezTo>
                  <a:pt x="11070191" y="836608"/>
                  <a:pt x="11072893" y="836608"/>
                  <a:pt x="11078298" y="836608"/>
                </a:cubicBezTo>
                <a:cubicBezTo>
                  <a:pt x="11086405" y="691769"/>
                  <a:pt x="11091809" y="549092"/>
                  <a:pt x="11099916" y="404253"/>
                </a:cubicBezTo>
                <a:cubicBezTo>
                  <a:pt x="11086405" y="404253"/>
                  <a:pt x="11053977" y="391282"/>
                  <a:pt x="11083702" y="382635"/>
                </a:cubicBezTo>
                <a:cubicBezTo>
                  <a:pt x="11081000" y="380473"/>
                  <a:pt x="11078298" y="378311"/>
                  <a:pt x="11075595" y="378311"/>
                </a:cubicBezTo>
                <a:cubicBezTo>
                  <a:pt x="11075595" y="365341"/>
                  <a:pt x="11072893" y="363179"/>
                  <a:pt x="11086405" y="354532"/>
                </a:cubicBezTo>
                <a:cubicBezTo>
                  <a:pt x="11086405" y="350208"/>
                  <a:pt x="11086405" y="343723"/>
                  <a:pt x="11086405" y="337238"/>
                </a:cubicBezTo>
                <a:cubicBezTo>
                  <a:pt x="11091809" y="337238"/>
                  <a:pt x="11097213" y="337238"/>
                  <a:pt x="11105320" y="337238"/>
                </a:cubicBezTo>
                <a:cubicBezTo>
                  <a:pt x="11105320" y="328590"/>
                  <a:pt x="11105320" y="322105"/>
                  <a:pt x="11105320" y="315620"/>
                </a:cubicBezTo>
                <a:cubicBezTo>
                  <a:pt x="11105320" y="313458"/>
                  <a:pt x="11108023" y="313458"/>
                  <a:pt x="11108023" y="311296"/>
                </a:cubicBezTo>
                <a:cubicBezTo>
                  <a:pt x="11108023" y="285355"/>
                  <a:pt x="11108023" y="259414"/>
                  <a:pt x="11108023" y="233472"/>
                </a:cubicBezTo>
                <a:cubicBezTo>
                  <a:pt x="11108023" y="231310"/>
                  <a:pt x="11105320" y="229149"/>
                  <a:pt x="11105320" y="226987"/>
                </a:cubicBezTo>
                <a:cubicBezTo>
                  <a:pt x="11108023" y="224825"/>
                  <a:pt x="11110725" y="222663"/>
                  <a:pt x="11113427" y="220502"/>
                </a:cubicBezTo>
                <a:cubicBezTo>
                  <a:pt x="11113427" y="201046"/>
                  <a:pt x="11113427" y="181590"/>
                  <a:pt x="11113427" y="162134"/>
                </a:cubicBezTo>
                <a:cubicBezTo>
                  <a:pt x="11113427" y="159972"/>
                  <a:pt x="11113427" y="159972"/>
                  <a:pt x="11116129" y="157810"/>
                </a:cubicBezTo>
                <a:cubicBezTo>
                  <a:pt x="11116129" y="140516"/>
                  <a:pt x="11116129" y="121060"/>
                  <a:pt x="11116129" y="101604"/>
                </a:cubicBezTo>
                <a:cubicBezTo>
                  <a:pt x="11116129" y="101604"/>
                  <a:pt x="11116129" y="99442"/>
                  <a:pt x="11118832" y="99442"/>
                </a:cubicBezTo>
                <a:cubicBezTo>
                  <a:pt x="11118832" y="92957"/>
                  <a:pt x="11118832" y="88633"/>
                  <a:pt x="11118832" y="82148"/>
                </a:cubicBezTo>
                <a:cubicBezTo>
                  <a:pt x="11118832" y="82148"/>
                  <a:pt x="11118832" y="79986"/>
                  <a:pt x="11121534" y="79986"/>
                </a:cubicBezTo>
                <a:cubicBezTo>
                  <a:pt x="11124236" y="79986"/>
                  <a:pt x="11124236" y="82148"/>
                  <a:pt x="11124236" y="82148"/>
                </a:cubicBezTo>
                <a:cubicBezTo>
                  <a:pt x="11124236" y="88633"/>
                  <a:pt x="11124236" y="92957"/>
                  <a:pt x="11124236" y="99442"/>
                </a:cubicBezTo>
                <a:cubicBezTo>
                  <a:pt x="11124236" y="99442"/>
                  <a:pt x="11126938" y="101604"/>
                  <a:pt x="11126938" y="101604"/>
                </a:cubicBezTo>
                <a:cubicBezTo>
                  <a:pt x="11126938" y="121060"/>
                  <a:pt x="11126938" y="140516"/>
                  <a:pt x="11126938" y="157810"/>
                </a:cubicBezTo>
                <a:cubicBezTo>
                  <a:pt x="11126938" y="159972"/>
                  <a:pt x="11129641" y="162134"/>
                  <a:pt x="11129641" y="162134"/>
                </a:cubicBezTo>
                <a:cubicBezTo>
                  <a:pt x="11129641" y="181590"/>
                  <a:pt x="11129641" y="201046"/>
                  <a:pt x="11129641" y="220502"/>
                </a:cubicBezTo>
                <a:cubicBezTo>
                  <a:pt x="11132343" y="222663"/>
                  <a:pt x="11135045" y="224825"/>
                  <a:pt x="11137747" y="226987"/>
                </a:cubicBezTo>
                <a:cubicBezTo>
                  <a:pt x="11137747" y="229149"/>
                  <a:pt x="11135045" y="231310"/>
                  <a:pt x="11135045" y="233472"/>
                </a:cubicBezTo>
                <a:cubicBezTo>
                  <a:pt x="11135045" y="259414"/>
                  <a:pt x="11135045" y="285355"/>
                  <a:pt x="11135045" y="311296"/>
                </a:cubicBezTo>
                <a:cubicBezTo>
                  <a:pt x="11135045" y="313458"/>
                  <a:pt x="11137747" y="313458"/>
                  <a:pt x="11137747" y="315620"/>
                </a:cubicBezTo>
                <a:cubicBezTo>
                  <a:pt x="11137747" y="322105"/>
                  <a:pt x="11137747" y="328590"/>
                  <a:pt x="11137747" y="337238"/>
                </a:cubicBezTo>
                <a:cubicBezTo>
                  <a:pt x="11143152" y="337238"/>
                  <a:pt x="11151259" y="337238"/>
                  <a:pt x="11156663" y="337238"/>
                </a:cubicBezTo>
                <a:cubicBezTo>
                  <a:pt x="11156663" y="343723"/>
                  <a:pt x="11156663" y="350208"/>
                  <a:pt x="11156663" y="354532"/>
                </a:cubicBezTo>
                <a:cubicBezTo>
                  <a:pt x="11167472" y="363179"/>
                  <a:pt x="11167472" y="363179"/>
                  <a:pt x="11167472" y="378311"/>
                </a:cubicBezTo>
                <a:cubicBezTo>
                  <a:pt x="11164770" y="378311"/>
                  <a:pt x="11162068" y="380473"/>
                  <a:pt x="11159365" y="382635"/>
                </a:cubicBezTo>
                <a:cubicBezTo>
                  <a:pt x="11186388" y="393444"/>
                  <a:pt x="11153961" y="402091"/>
                  <a:pt x="11143152" y="404253"/>
                </a:cubicBezTo>
                <a:cubicBezTo>
                  <a:pt x="11145854" y="488562"/>
                  <a:pt x="11151259" y="572871"/>
                  <a:pt x="11153961" y="657181"/>
                </a:cubicBezTo>
                <a:cubicBezTo>
                  <a:pt x="11183686" y="657181"/>
                  <a:pt x="11213411" y="657181"/>
                  <a:pt x="11240433" y="657181"/>
                </a:cubicBezTo>
                <a:cubicBezTo>
                  <a:pt x="11240433" y="683122"/>
                  <a:pt x="11240433" y="709063"/>
                  <a:pt x="11240433" y="732843"/>
                </a:cubicBezTo>
                <a:cubicBezTo>
                  <a:pt x="11245838" y="732843"/>
                  <a:pt x="11248540" y="732843"/>
                  <a:pt x="11251242" y="732843"/>
                </a:cubicBezTo>
                <a:cubicBezTo>
                  <a:pt x="11251242" y="730681"/>
                  <a:pt x="11253944" y="728519"/>
                  <a:pt x="11253944" y="726358"/>
                </a:cubicBezTo>
                <a:cubicBezTo>
                  <a:pt x="11256647" y="726358"/>
                  <a:pt x="11259349" y="726358"/>
                  <a:pt x="11262051" y="726358"/>
                </a:cubicBezTo>
                <a:cubicBezTo>
                  <a:pt x="11262051" y="728519"/>
                  <a:pt x="11262051" y="730681"/>
                  <a:pt x="11264753" y="735005"/>
                </a:cubicBezTo>
                <a:cubicBezTo>
                  <a:pt x="11270158" y="735005"/>
                  <a:pt x="11275562" y="735005"/>
                  <a:pt x="11280967" y="735005"/>
                </a:cubicBezTo>
                <a:cubicBezTo>
                  <a:pt x="11280967" y="732843"/>
                  <a:pt x="11280967" y="730681"/>
                  <a:pt x="11280967" y="728519"/>
                </a:cubicBezTo>
                <a:cubicBezTo>
                  <a:pt x="11291776" y="728519"/>
                  <a:pt x="11299883" y="728519"/>
                  <a:pt x="11310692" y="728519"/>
                </a:cubicBezTo>
                <a:cubicBezTo>
                  <a:pt x="11310692" y="730681"/>
                  <a:pt x="11310692" y="732843"/>
                  <a:pt x="11310692" y="735005"/>
                </a:cubicBezTo>
                <a:cubicBezTo>
                  <a:pt x="11318799" y="735005"/>
                  <a:pt x="11329607" y="735005"/>
                  <a:pt x="11337714" y="735005"/>
                </a:cubicBezTo>
                <a:cubicBezTo>
                  <a:pt x="11337714" y="750137"/>
                  <a:pt x="11337714" y="765270"/>
                  <a:pt x="11337714" y="780402"/>
                </a:cubicBezTo>
                <a:cubicBezTo>
                  <a:pt x="11343119" y="780402"/>
                  <a:pt x="11351226" y="780402"/>
                  <a:pt x="11356630" y="780402"/>
                </a:cubicBezTo>
                <a:cubicBezTo>
                  <a:pt x="11356630" y="776079"/>
                  <a:pt x="11356630" y="771755"/>
                  <a:pt x="11356630" y="767431"/>
                </a:cubicBezTo>
                <a:cubicBezTo>
                  <a:pt x="11364737" y="767431"/>
                  <a:pt x="11372844" y="767431"/>
                  <a:pt x="11378248" y="767431"/>
                </a:cubicBezTo>
                <a:cubicBezTo>
                  <a:pt x="11378248" y="706902"/>
                  <a:pt x="11378248" y="648534"/>
                  <a:pt x="11378248" y="588004"/>
                </a:cubicBezTo>
                <a:cubicBezTo>
                  <a:pt x="11380950" y="585842"/>
                  <a:pt x="11383653" y="583680"/>
                  <a:pt x="11386355" y="581519"/>
                </a:cubicBezTo>
                <a:cubicBezTo>
                  <a:pt x="11418782" y="581519"/>
                  <a:pt x="11451209" y="581519"/>
                  <a:pt x="11483636" y="581519"/>
                </a:cubicBezTo>
                <a:cubicBezTo>
                  <a:pt x="11483636" y="583680"/>
                  <a:pt x="11483636" y="588004"/>
                  <a:pt x="11483636" y="590166"/>
                </a:cubicBezTo>
                <a:cubicBezTo>
                  <a:pt x="11486338" y="590166"/>
                  <a:pt x="11491743" y="590166"/>
                  <a:pt x="11497147" y="590166"/>
                </a:cubicBezTo>
                <a:cubicBezTo>
                  <a:pt x="11497147" y="629078"/>
                  <a:pt x="11497147" y="667990"/>
                  <a:pt x="11497147" y="704740"/>
                </a:cubicBezTo>
                <a:cubicBezTo>
                  <a:pt x="11507956" y="704740"/>
                  <a:pt x="11516063" y="704740"/>
                  <a:pt x="11526872" y="704740"/>
                </a:cubicBezTo>
                <a:cubicBezTo>
                  <a:pt x="11526872" y="683122"/>
                  <a:pt x="11526872" y="661504"/>
                  <a:pt x="11526872" y="637725"/>
                </a:cubicBezTo>
                <a:cubicBezTo>
                  <a:pt x="11537681" y="637725"/>
                  <a:pt x="11551192" y="637725"/>
                  <a:pt x="11562001" y="637725"/>
                </a:cubicBezTo>
                <a:cubicBezTo>
                  <a:pt x="11564704" y="637725"/>
                  <a:pt x="11564704" y="635563"/>
                  <a:pt x="11567406" y="633401"/>
                </a:cubicBezTo>
                <a:cubicBezTo>
                  <a:pt x="11570108" y="633401"/>
                  <a:pt x="11575513" y="633401"/>
                  <a:pt x="11578215" y="633401"/>
                </a:cubicBezTo>
                <a:cubicBezTo>
                  <a:pt x="11580917" y="635563"/>
                  <a:pt x="11580917" y="637725"/>
                  <a:pt x="11583619" y="637725"/>
                </a:cubicBezTo>
                <a:cubicBezTo>
                  <a:pt x="11591726" y="637725"/>
                  <a:pt x="11602535" y="637725"/>
                  <a:pt x="11613344" y="637725"/>
                </a:cubicBezTo>
                <a:cubicBezTo>
                  <a:pt x="11613344" y="598813"/>
                  <a:pt x="11613344" y="559901"/>
                  <a:pt x="11613344" y="520989"/>
                </a:cubicBezTo>
                <a:cubicBezTo>
                  <a:pt x="11613344" y="520989"/>
                  <a:pt x="11613344" y="520989"/>
                  <a:pt x="11689007" y="510180"/>
                </a:cubicBezTo>
                <a:cubicBezTo>
                  <a:pt x="11689007" y="510180"/>
                  <a:pt x="11689007" y="510180"/>
                  <a:pt x="11689007" y="518827"/>
                </a:cubicBezTo>
                <a:cubicBezTo>
                  <a:pt x="11689007" y="518827"/>
                  <a:pt x="11689007" y="518827"/>
                  <a:pt x="11724137" y="518827"/>
                </a:cubicBezTo>
                <a:cubicBezTo>
                  <a:pt x="11724137" y="518827"/>
                  <a:pt x="11724137" y="518827"/>
                  <a:pt x="11724137" y="773917"/>
                </a:cubicBezTo>
                <a:cubicBezTo>
                  <a:pt x="11732244" y="773917"/>
                  <a:pt x="11743053" y="773917"/>
                  <a:pt x="11753862" y="773917"/>
                </a:cubicBezTo>
                <a:cubicBezTo>
                  <a:pt x="11753862" y="771755"/>
                  <a:pt x="11753862" y="771755"/>
                  <a:pt x="11753862" y="769593"/>
                </a:cubicBezTo>
                <a:cubicBezTo>
                  <a:pt x="11759266" y="769593"/>
                  <a:pt x="11764671" y="769593"/>
                  <a:pt x="11770075" y="769593"/>
                </a:cubicBezTo>
                <a:cubicBezTo>
                  <a:pt x="11770075" y="771755"/>
                  <a:pt x="11770075" y="771755"/>
                  <a:pt x="11770075" y="773917"/>
                </a:cubicBezTo>
                <a:cubicBezTo>
                  <a:pt x="11780884" y="773917"/>
                  <a:pt x="11791693" y="773917"/>
                  <a:pt x="11802502" y="773917"/>
                </a:cubicBezTo>
                <a:cubicBezTo>
                  <a:pt x="11802502" y="769593"/>
                  <a:pt x="11802502" y="765270"/>
                  <a:pt x="11802502" y="760946"/>
                </a:cubicBezTo>
                <a:cubicBezTo>
                  <a:pt x="11816013" y="760946"/>
                  <a:pt x="11829525" y="760946"/>
                  <a:pt x="11840334" y="760946"/>
                </a:cubicBezTo>
                <a:cubicBezTo>
                  <a:pt x="11840334" y="758784"/>
                  <a:pt x="11840334" y="756623"/>
                  <a:pt x="11840334" y="756623"/>
                </a:cubicBezTo>
                <a:cubicBezTo>
                  <a:pt x="11845738" y="756623"/>
                  <a:pt x="11851143" y="756623"/>
                  <a:pt x="11856547" y="756623"/>
                </a:cubicBezTo>
                <a:cubicBezTo>
                  <a:pt x="11856547" y="756623"/>
                  <a:pt x="11856547" y="758784"/>
                  <a:pt x="11856547" y="760946"/>
                </a:cubicBezTo>
                <a:cubicBezTo>
                  <a:pt x="11864654" y="760946"/>
                  <a:pt x="11875463" y="760946"/>
                  <a:pt x="11883570" y="760946"/>
                </a:cubicBezTo>
                <a:cubicBezTo>
                  <a:pt x="11883570" y="754461"/>
                  <a:pt x="11883570" y="750137"/>
                  <a:pt x="11883570" y="743652"/>
                </a:cubicBezTo>
                <a:cubicBezTo>
                  <a:pt x="11886272" y="743652"/>
                  <a:pt x="11891677" y="743652"/>
                  <a:pt x="11894379" y="743652"/>
                </a:cubicBezTo>
                <a:cubicBezTo>
                  <a:pt x="11894379" y="739328"/>
                  <a:pt x="11894379" y="735005"/>
                  <a:pt x="11894379" y="730681"/>
                </a:cubicBezTo>
                <a:cubicBezTo>
                  <a:pt x="11918699" y="730681"/>
                  <a:pt x="11945722" y="730681"/>
                  <a:pt x="11970042" y="730681"/>
                </a:cubicBezTo>
                <a:cubicBezTo>
                  <a:pt x="11970042" y="719872"/>
                  <a:pt x="11970042" y="711225"/>
                  <a:pt x="11970042" y="700416"/>
                </a:cubicBezTo>
                <a:cubicBezTo>
                  <a:pt x="11978149" y="700416"/>
                  <a:pt x="11986256" y="700416"/>
                  <a:pt x="11994362" y="700416"/>
                </a:cubicBezTo>
                <a:cubicBezTo>
                  <a:pt x="11994362" y="698255"/>
                  <a:pt x="11994362" y="696093"/>
                  <a:pt x="11994362" y="693931"/>
                </a:cubicBezTo>
                <a:cubicBezTo>
                  <a:pt x="11999767" y="693931"/>
                  <a:pt x="12005171" y="693931"/>
                  <a:pt x="12010576" y="693931"/>
                </a:cubicBezTo>
                <a:cubicBezTo>
                  <a:pt x="12010576" y="696093"/>
                  <a:pt x="12010576" y="698255"/>
                  <a:pt x="12010576" y="700416"/>
                </a:cubicBezTo>
                <a:cubicBezTo>
                  <a:pt x="12018683" y="700416"/>
                  <a:pt x="12024087" y="700416"/>
                  <a:pt x="12032194" y="700416"/>
                </a:cubicBezTo>
                <a:cubicBezTo>
                  <a:pt x="12032194" y="715549"/>
                  <a:pt x="12032194" y="732843"/>
                  <a:pt x="12032194" y="750137"/>
                </a:cubicBezTo>
                <a:cubicBezTo>
                  <a:pt x="12045705" y="750137"/>
                  <a:pt x="12061919" y="750137"/>
                  <a:pt x="12075430" y="750137"/>
                </a:cubicBezTo>
                <a:cubicBezTo>
                  <a:pt x="12075430" y="741490"/>
                  <a:pt x="12075430" y="732843"/>
                  <a:pt x="12075430" y="724196"/>
                </a:cubicBezTo>
                <a:cubicBezTo>
                  <a:pt x="12091644" y="724196"/>
                  <a:pt x="12110559" y="724196"/>
                  <a:pt x="12126773" y="724196"/>
                </a:cubicBezTo>
                <a:cubicBezTo>
                  <a:pt x="12126773" y="713387"/>
                  <a:pt x="12126773" y="704740"/>
                  <a:pt x="12126773" y="693931"/>
                </a:cubicBezTo>
                <a:cubicBezTo>
                  <a:pt x="12148391" y="693931"/>
                  <a:pt x="12170009" y="693931"/>
                  <a:pt x="12191627" y="693931"/>
                </a:cubicBezTo>
                <a:cubicBezTo>
                  <a:pt x="12191627" y="693931"/>
                  <a:pt x="12191627" y="693931"/>
                  <a:pt x="12191627" y="886329"/>
                </a:cubicBezTo>
                <a:cubicBezTo>
                  <a:pt x="12191627" y="886329"/>
                  <a:pt x="12191627" y="886329"/>
                  <a:pt x="9548589" y="886329"/>
                </a:cubicBezTo>
                <a:lnTo>
                  <a:pt x="8511957" y="886329"/>
                </a:lnTo>
                <a:cubicBezTo>
                  <a:pt x="8511957" y="886329"/>
                  <a:pt x="8511957" y="886329"/>
                  <a:pt x="8323543" y="886329"/>
                </a:cubicBezTo>
                <a:lnTo>
                  <a:pt x="8246334" y="886329"/>
                </a:lnTo>
                <a:lnTo>
                  <a:pt x="8065345" y="886329"/>
                </a:lnTo>
                <a:cubicBezTo>
                  <a:pt x="7618733" y="886329"/>
                  <a:pt x="6725510" y="886329"/>
                  <a:pt x="4939062" y="886329"/>
                </a:cubicBezTo>
                <a:lnTo>
                  <a:pt x="4205110" y="886329"/>
                </a:lnTo>
                <a:lnTo>
                  <a:pt x="4175786" y="886329"/>
                </a:lnTo>
                <a:lnTo>
                  <a:pt x="3464904" y="886329"/>
                </a:lnTo>
                <a:cubicBezTo>
                  <a:pt x="0" y="886329"/>
                  <a:pt x="0" y="886329"/>
                  <a:pt x="0" y="886329"/>
                </a:cubicBezTo>
                <a:cubicBezTo>
                  <a:pt x="0" y="693931"/>
                  <a:pt x="0" y="693931"/>
                  <a:pt x="0" y="693931"/>
                </a:cubicBezTo>
                <a:cubicBezTo>
                  <a:pt x="23042" y="693931"/>
                  <a:pt x="46084" y="693931"/>
                  <a:pt x="69125" y="693931"/>
                </a:cubicBezTo>
                <a:cubicBezTo>
                  <a:pt x="69125" y="704740"/>
                  <a:pt x="69125" y="713387"/>
                  <a:pt x="69125" y="724196"/>
                </a:cubicBezTo>
                <a:cubicBezTo>
                  <a:pt x="86407" y="724196"/>
                  <a:pt x="106568" y="724196"/>
                  <a:pt x="123849" y="724196"/>
                </a:cubicBezTo>
                <a:cubicBezTo>
                  <a:pt x="123849" y="732843"/>
                  <a:pt x="123849" y="741490"/>
                  <a:pt x="123849" y="750137"/>
                </a:cubicBezTo>
                <a:cubicBezTo>
                  <a:pt x="138251" y="750137"/>
                  <a:pt x="155532" y="750137"/>
                  <a:pt x="169933" y="750137"/>
                </a:cubicBezTo>
                <a:cubicBezTo>
                  <a:pt x="169933" y="732843"/>
                  <a:pt x="169933" y="715549"/>
                  <a:pt x="169933" y="700416"/>
                </a:cubicBezTo>
                <a:cubicBezTo>
                  <a:pt x="178573" y="700416"/>
                  <a:pt x="184334" y="700416"/>
                  <a:pt x="192975" y="700416"/>
                </a:cubicBezTo>
                <a:cubicBezTo>
                  <a:pt x="192975" y="698255"/>
                  <a:pt x="192975" y="696093"/>
                  <a:pt x="192975" y="693931"/>
                </a:cubicBezTo>
                <a:cubicBezTo>
                  <a:pt x="198735" y="693931"/>
                  <a:pt x="204495" y="693931"/>
                  <a:pt x="210256" y="693931"/>
                </a:cubicBezTo>
                <a:cubicBezTo>
                  <a:pt x="210256" y="696093"/>
                  <a:pt x="210256" y="698255"/>
                  <a:pt x="210256" y="700416"/>
                </a:cubicBezTo>
                <a:cubicBezTo>
                  <a:pt x="218896" y="700416"/>
                  <a:pt x="227537" y="700416"/>
                  <a:pt x="236178" y="700416"/>
                </a:cubicBezTo>
                <a:cubicBezTo>
                  <a:pt x="236178" y="711225"/>
                  <a:pt x="236178" y="719872"/>
                  <a:pt x="236178" y="730681"/>
                </a:cubicBezTo>
                <a:cubicBezTo>
                  <a:pt x="262100" y="730681"/>
                  <a:pt x="290902" y="730681"/>
                  <a:pt x="316824" y="730681"/>
                </a:cubicBezTo>
                <a:cubicBezTo>
                  <a:pt x="316824" y="735005"/>
                  <a:pt x="316824" y="739328"/>
                  <a:pt x="316824" y="743652"/>
                </a:cubicBezTo>
                <a:cubicBezTo>
                  <a:pt x="319704" y="743652"/>
                  <a:pt x="325464" y="743652"/>
                  <a:pt x="328344" y="743652"/>
                </a:cubicBezTo>
                <a:cubicBezTo>
                  <a:pt x="328344" y="750137"/>
                  <a:pt x="328344" y="754461"/>
                  <a:pt x="328344" y="760946"/>
                </a:cubicBezTo>
                <a:cubicBezTo>
                  <a:pt x="336985" y="760946"/>
                  <a:pt x="348506" y="760946"/>
                  <a:pt x="357147" y="760946"/>
                </a:cubicBezTo>
                <a:cubicBezTo>
                  <a:pt x="357147" y="758784"/>
                  <a:pt x="357147" y="756623"/>
                  <a:pt x="357147" y="756623"/>
                </a:cubicBezTo>
                <a:cubicBezTo>
                  <a:pt x="362907" y="756623"/>
                  <a:pt x="368667" y="756623"/>
                  <a:pt x="374428" y="756623"/>
                </a:cubicBezTo>
                <a:cubicBezTo>
                  <a:pt x="374428" y="756623"/>
                  <a:pt x="374428" y="758784"/>
                  <a:pt x="374428" y="760946"/>
                </a:cubicBezTo>
                <a:cubicBezTo>
                  <a:pt x="385949" y="760946"/>
                  <a:pt x="400350" y="760946"/>
                  <a:pt x="414751" y="760946"/>
                </a:cubicBezTo>
                <a:cubicBezTo>
                  <a:pt x="414751" y="765270"/>
                  <a:pt x="414751" y="769593"/>
                  <a:pt x="414751" y="773917"/>
                </a:cubicBezTo>
                <a:cubicBezTo>
                  <a:pt x="426272" y="773917"/>
                  <a:pt x="437792" y="773917"/>
                  <a:pt x="449313" y="773917"/>
                </a:cubicBezTo>
                <a:cubicBezTo>
                  <a:pt x="449313" y="771755"/>
                  <a:pt x="449313" y="771755"/>
                  <a:pt x="449313" y="769593"/>
                </a:cubicBezTo>
                <a:cubicBezTo>
                  <a:pt x="455074" y="769593"/>
                  <a:pt x="460834" y="769593"/>
                  <a:pt x="466595" y="769593"/>
                </a:cubicBezTo>
                <a:cubicBezTo>
                  <a:pt x="466595" y="771755"/>
                  <a:pt x="466595" y="771755"/>
                  <a:pt x="466595" y="773917"/>
                </a:cubicBezTo>
                <a:cubicBezTo>
                  <a:pt x="478115" y="773917"/>
                  <a:pt x="489636" y="773917"/>
                  <a:pt x="498277" y="773917"/>
                </a:cubicBezTo>
                <a:cubicBezTo>
                  <a:pt x="498277" y="518827"/>
                  <a:pt x="498277" y="518827"/>
                  <a:pt x="498277" y="518827"/>
                </a:cubicBezTo>
                <a:cubicBezTo>
                  <a:pt x="535720" y="518827"/>
                  <a:pt x="535720" y="518827"/>
                  <a:pt x="535720" y="518827"/>
                </a:cubicBezTo>
                <a:cubicBezTo>
                  <a:pt x="535720" y="510180"/>
                  <a:pt x="535720" y="510180"/>
                  <a:pt x="535720" y="510180"/>
                </a:cubicBezTo>
                <a:cubicBezTo>
                  <a:pt x="616366" y="520989"/>
                  <a:pt x="616366" y="520989"/>
                  <a:pt x="616366" y="520989"/>
                </a:cubicBezTo>
                <a:cubicBezTo>
                  <a:pt x="616366" y="559901"/>
                  <a:pt x="616366" y="598813"/>
                  <a:pt x="616366" y="637725"/>
                </a:cubicBezTo>
                <a:cubicBezTo>
                  <a:pt x="627886" y="637725"/>
                  <a:pt x="639407" y="637725"/>
                  <a:pt x="648048" y="637725"/>
                </a:cubicBezTo>
                <a:cubicBezTo>
                  <a:pt x="650928" y="637725"/>
                  <a:pt x="650928" y="635563"/>
                  <a:pt x="653808" y="633401"/>
                </a:cubicBezTo>
                <a:cubicBezTo>
                  <a:pt x="656689" y="633401"/>
                  <a:pt x="662449" y="633401"/>
                  <a:pt x="665329" y="633401"/>
                </a:cubicBezTo>
                <a:cubicBezTo>
                  <a:pt x="668209" y="635563"/>
                  <a:pt x="668209" y="637725"/>
                  <a:pt x="671090" y="637725"/>
                </a:cubicBezTo>
                <a:cubicBezTo>
                  <a:pt x="682611" y="637725"/>
                  <a:pt x="697011" y="637725"/>
                  <a:pt x="708532" y="637725"/>
                </a:cubicBezTo>
                <a:cubicBezTo>
                  <a:pt x="708532" y="661504"/>
                  <a:pt x="708532" y="683122"/>
                  <a:pt x="708532" y="704740"/>
                </a:cubicBezTo>
                <a:cubicBezTo>
                  <a:pt x="720053" y="704740"/>
                  <a:pt x="728694" y="704740"/>
                  <a:pt x="740215" y="704740"/>
                </a:cubicBezTo>
                <a:cubicBezTo>
                  <a:pt x="740215" y="667990"/>
                  <a:pt x="740215" y="629078"/>
                  <a:pt x="740215" y="590166"/>
                </a:cubicBezTo>
                <a:cubicBezTo>
                  <a:pt x="745975" y="590166"/>
                  <a:pt x="751736" y="590166"/>
                  <a:pt x="754616" y="590166"/>
                </a:cubicBezTo>
                <a:cubicBezTo>
                  <a:pt x="754616" y="588004"/>
                  <a:pt x="754616" y="583680"/>
                  <a:pt x="754616" y="581519"/>
                </a:cubicBezTo>
                <a:cubicBezTo>
                  <a:pt x="789178" y="581519"/>
                  <a:pt x="823741" y="581519"/>
                  <a:pt x="858303" y="581519"/>
                </a:cubicBezTo>
                <a:cubicBezTo>
                  <a:pt x="861184" y="583680"/>
                  <a:pt x="864064" y="585842"/>
                  <a:pt x="866944" y="588004"/>
                </a:cubicBezTo>
                <a:cubicBezTo>
                  <a:pt x="866944" y="648534"/>
                  <a:pt x="866944" y="706902"/>
                  <a:pt x="866944" y="767431"/>
                </a:cubicBezTo>
                <a:cubicBezTo>
                  <a:pt x="872704" y="767431"/>
                  <a:pt x="881345" y="767431"/>
                  <a:pt x="889986" y="767431"/>
                </a:cubicBezTo>
                <a:cubicBezTo>
                  <a:pt x="889986" y="771755"/>
                  <a:pt x="889986" y="776079"/>
                  <a:pt x="889986" y="780402"/>
                </a:cubicBezTo>
                <a:cubicBezTo>
                  <a:pt x="895746" y="780402"/>
                  <a:pt x="904387" y="780402"/>
                  <a:pt x="910147" y="780402"/>
                </a:cubicBezTo>
                <a:cubicBezTo>
                  <a:pt x="910147" y="765270"/>
                  <a:pt x="910147" y="750137"/>
                  <a:pt x="910147" y="735005"/>
                </a:cubicBezTo>
                <a:cubicBezTo>
                  <a:pt x="918788" y="735005"/>
                  <a:pt x="930309" y="735005"/>
                  <a:pt x="938949" y="735005"/>
                </a:cubicBezTo>
                <a:cubicBezTo>
                  <a:pt x="938949" y="732843"/>
                  <a:pt x="938949" y="730681"/>
                  <a:pt x="938949" y="728519"/>
                </a:cubicBezTo>
                <a:cubicBezTo>
                  <a:pt x="950470" y="728519"/>
                  <a:pt x="959111" y="728519"/>
                  <a:pt x="970632" y="728519"/>
                </a:cubicBezTo>
                <a:cubicBezTo>
                  <a:pt x="970632" y="730681"/>
                  <a:pt x="970632" y="732843"/>
                  <a:pt x="970632" y="735005"/>
                </a:cubicBezTo>
                <a:cubicBezTo>
                  <a:pt x="976392" y="735005"/>
                  <a:pt x="982152" y="735005"/>
                  <a:pt x="987913" y="735005"/>
                </a:cubicBezTo>
                <a:cubicBezTo>
                  <a:pt x="990793" y="730681"/>
                  <a:pt x="990793" y="728519"/>
                  <a:pt x="990793" y="726358"/>
                </a:cubicBezTo>
                <a:cubicBezTo>
                  <a:pt x="993673" y="726358"/>
                  <a:pt x="996554" y="726358"/>
                  <a:pt x="999434" y="726358"/>
                </a:cubicBezTo>
                <a:cubicBezTo>
                  <a:pt x="999434" y="728519"/>
                  <a:pt x="1002314" y="730681"/>
                  <a:pt x="1002314" y="732843"/>
                </a:cubicBezTo>
                <a:cubicBezTo>
                  <a:pt x="1005194" y="732843"/>
                  <a:pt x="1008074" y="732843"/>
                  <a:pt x="1013835" y="732843"/>
                </a:cubicBezTo>
                <a:cubicBezTo>
                  <a:pt x="1013835" y="709063"/>
                  <a:pt x="1013835" y="683122"/>
                  <a:pt x="1013835" y="657181"/>
                </a:cubicBezTo>
                <a:cubicBezTo>
                  <a:pt x="1042637" y="657181"/>
                  <a:pt x="1074319" y="657181"/>
                  <a:pt x="1106002" y="657181"/>
                </a:cubicBezTo>
                <a:cubicBezTo>
                  <a:pt x="1108882" y="572871"/>
                  <a:pt x="1114642" y="488562"/>
                  <a:pt x="1117523" y="404253"/>
                </a:cubicBezTo>
                <a:cubicBezTo>
                  <a:pt x="1106002" y="402091"/>
                  <a:pt x="1071439" y="393444"/>
                  <a:pt x="1100241" y="382635"/>
                </a:cubicBezTo>
                <a:cubicBezTo>
                  <a:pt x="1097361" y="380473"/>
                  <a:pt x="1094481" y="378311"/>
                  <a:pt x="1091601" y="378311"/>
                </a:cubicBezTo>
                <a:cubicBezTo>
                  <a:pt x="1091601" y="363179"/>
                  <a:pt x="1091601" y="363179"/>
                  <a:pt x="1103121" y="354532"/>
                </a:cubicBezTo>
                <a:cubicBezTo>
                  <a:pt x="1103121" y="350208"/>
                  <a:pt x="1103121" y="343723"/>
                  <a:pt x="1103121" y="337238"/>
                </a:cubicBezTo>
                <a:cubicBezTo>
                  <a:pt x="1108882" y="337238"/>
                  <a:pt x="1117523" y="337238"/>
                  <a:pt x="1123283" y="337238"/>
                </a:cubicBezTo>
                <a:cubicBezTo>
                  <a:pt x="1123283" y="328590"/>
                  <a:pt x="1123283" y="322105"/>
                  <a:pt x="1123283" y="315620"/>
                </a:cubicBezTo>
                <a:cubicBezTo>
                  <a:pt x="1123283" y="313458"/>
                  <a:pt x="1126163" y="313458"/>
                  <a:pt x="1126163" y="311296"/>
                </a:cubicBezTo>
                <a:cubicBezTo>
                  <a:pt x="1126163" y="285355"/>
                  <a:pt x="1126163" y="259414"/>
                  <a:pt x="1126163" y="233472"/>
                </a:cubicBezTo>
                <a:cubicBezTo>
                  <a:pt x="1126163" y="231310"/>
                  <a:pt x="1123283" y="229149"/>
                  <a:pt x="1123283" y="226987"/>
                </a:cubicBezTo>
                <a:cubicBezTo>
                  <a:pt x="1126163" y="224825"/>
                  <a:pt x="1129043" y="222663"/>
                  <a:pt x="1131923" y="220502"/>
                </a:cubicBezTo>
                <a:cubicBezTo>
                  <a:pt x="1131923" y="201046"/>
                  <a:pt x="1131923" y="181590"/>
                  <a:pt x="1131923" y="162134"/>
                </a:cubicBezTo>
                <a:cubicBezTo>
                  <a:pt x="1131923" y="162134"/>
                  <a:pt x="1134804" y="159972"/>
                  <a:pt x="1134804" y="157810"/>
                </a:cubicBezTo>
                <a:cubicBezTo>
                  <a:pt x="1134804" y="140516"/>
                  <a:pt x="1134804" y="121060"/>
                  <a:pt x="1134804" y="101604"/>
                </a:cubicBezTo>
                <a:cubicBezTo>
                  <a:pt x="1134804" y="101604"/>
                  <a:pt x="1137684" y="99442"/>
                  <a:pt x="1137684" y="99442"/>
                </a:cubicBezTo>
                <a:cubicBezTo>
                  <a:pt x="1137684" y="92957"/>
                  <a:pt x="1137684" y="88633"/>
                  <a:pt x="1137684" y="82148"/>
                </a:cubicBezTo>
                <a:cubicBezTo>
                  <a:pt x="1137684" y="82148"/>
                  <a:pt x="1137684" y="79986"/>
                  <a:pt x="1140564" y="79986"/>
                </a:cubicBezTo>
                <a:cubicBezTo>
                  <a:pt x="1143444" y="79986"/>
                  <a:pt x="1143444" y="82148"/>
                  <a:pt x="1143444" y="82148"/>
                </a:cubicBezTo>
                <a:cubicBezTo>
                  <a:pt x="1143444" y="88633"/>
                  <a:pt x="1143444" y="92957"/>
                  <a:pt x="1143444" y="99442"/>
                </a:cubicBezTo>
                <a:cubicBezTo>
                  <a:pt x="1146325" y="99442"/>
                  <a:pt x="1146325" y="101604"/>
                  <a:pt x="1146325" y="101604"/>
                </a:cubicBezTo>
                <a:cubicBezTo>
                  <a:pt x="1146325" y="121060"/>
                  <a:pt x="1146325" y="140516"/>
                  <a:pt x="1146325" y="157810"/>
                </a:cubicBezTo>
                <a:cubicBezTo>
                  <a:pt x="1149205" y="159972"/>
                  <a:pt x="1149205" y="159972"/>
                  <a:pt x="1149205" y="162134"/>
                </a:cubicBezTo>
                <a:cubicBezTo>
                  <a:pt x="1149205" y="181590"/>
                  <a:pt x="1149205" y="201046"/>
                  <a:pt x="1149205" y="220502"/>
                </a:cubicBezTo>
                <a:cubicBezTo>
                  <a:pt x="1152085" y="222663"/>
                  <a:pt x="1154965" y="224825"/>
                  <a:pt x="1157846" y="226987"/>
                </a:cubicBezTo>
                <a:cubicBezTo>
                  <a:pt x="1157846" y="229149"/>
                  <a:pt x="1154965" y="231310"/>
                  <a:pt x="1154965" y="233472"/>
                </a:cubicBezTo>
                <a:cubicBezTo>
                  <a:pt x="1154965" y="259414"/>
                  <a:pt x="1154965" y="285355"/>
                  <a:pt x="1154965" y="311296"/>
                </a:cubicBezTo>
                <a:cubicBezTo>
                  <a:pt x="1154965" y="313458"/>
                  <a:pt x="1157846" y="313458"/>
                  <a:pt x="1157846" y="315620"/>
                </a:cubicBezTo>
                <a:cubicBezTo>
                  <a:pt x="1157846" y="322105"/>
                  <a:pt x="1157846" y="328590"/>
                  <a:pt x="1157846" y="337238"/>
                </a:cubicBezTo>
                <a:cubicBezTo>
                  <a:pt x="1166486" y="337238"/>
                  <a:pt x="1172246" y="337238"/>
                  <a:pt x="1178007" y="337238"/>
                </a:cubicBezTo>
                <a:cubicBezTo>
                  <a:pt x="1178007" y="343723"/>
                  <a:pt x="1178007" y="350208"/>
                  <a:pt x="1178007" y="354532"/>
                </a:cubicBezTo>
                <a:cubicBezTo>
                  <a:pt x="1192408" y="363179"/>
                  <a:pt x="1189528" y="365341"/>
                  <a:pt x="1189528" y="378311"/>
                </a:cubicBezTo>
                <a:cubicBezTo>
                  <a:pt x="1186648" y="378311"/>
                  <a:pt x="1183767" y="380473"/>
                  <a:pt x="1180887" y="382635"/>
                </a:cubicBezTo>
                <a:cubicBezTo>
                  <a:pt x="1212569" y="391282"/>
                  <a:pt x="1178007" y="404253"/>
                  <a:pt x="1163606" y="404253"/>
                </a:cubicBezTo>
                <a:cubicBezTo>
                  <a:pt x="1172246" y="549092"/>
                  <a:pt x="1178007" y="691769"/>
                  <a:pt x="1186648" y="836608"/>
                </a:cubicBezTo>
                <a:cubicBezTo>
                  <a:pt x="1192408" y="836608"/>
                  <a:pt x="1195288" y="836608"/>
                  <a:pt x="1201049" y="836608"/>
                </a:cubicBezTo>
                <a:cubicBezTo>
                  <a:pt x="1201049" y="827961"/>
                  <a:pt x="1201049" y="819314"/>
                  <a:pt x="1201049" y="810667"/>
                </a:cubicBezTo>
                <a:cubicBezTo>
                  <a:pt x="1218330" y="810667"/>
                  <a:pt x="1238491" y="810667"/>
                  <a:pt x="1255773" y="810667"/>
                </a:cubicBezTo>
                <a:cubicBezTo>
                  <a:pt x="1255773" y="821476"/>
                  <a:pt x="1255773" y="830123"/>
                  <a:pt x="1255773" y="840932"/>
                </a:cubicBezTo>
                <a:cubicBezTo>
                  <a:pt x="1258653" y="840932"/>
                  <a:pt x="1261533" y="840932"/>
                  <a:pt x="1264413" y="840932"/>
                </a:cubicBezTo>
                <a:cubicBezTo>
                  <a:pt x="1264413" y="825799"/>
                  <a:pt x="1264413" y="812829"/>
                  <a:pt x="1264413" y="797696"/>
                </a:cubicBezTo>
                <a:cubicBezTo>
                  <a:pt x="1267294" y="797696"/>
                  <a:pt x="1270174" y="797696"/>
                  <a:pt x="1273054" y="797696"/>
                </a:cubicBezTo>
                <a:cubicBezTo>
                  <a:pt x="1273054" y="812829"/>
                  <a:pt x="1273054" y="825799"/>
                  <a:pt x="1273054" y="838770"/>
                </a:cubicBezTo>
                <a:cubicBezTo>
                  <a:pt x="1275934" y="838770"/>
                  <a:pt x="1278814" y="838770"/>
                  <a:pt x="1281694" y="838770"/>
                </a:cubicBezTo>
                <a:cubicBezTo>
                  <a:pt x="1281694" y="832285"/>
                  <a:pt x="1281694" y="823638"/>
                  <a:pt x="1281694" y="817152"/>
                </a:cubicBezTo>
                <a:cubicBezTo>
                  <a:pt x="1281694" y="817152"/>
                  <a:pt x="1284575" y="817152"/>
                  <a:pt x="1284575" y="817152"/>
                </a:cubicBezTo>
                <a:cubicBezTo>
                  <a:pt x="1284575" y="823638"/>
                  <a:pt x="1284575" y="830123"/>
                  <a:pt x="1284575" y="838770"/>
                </a:cubicBezTo>
                <a:cubicBezTo>
                  <a:pt x="1296096" y="838770"/>
                  <a:pt x="1307617" y="838770"/>
                  <a:pt x="1319137" y="836608"/>
                </a:cubicBezTo>
                <a:cubicBezTo>
                  <a:pt x="1319137" y="830123"/>
                  <a:pt x="1319137" y="821476"/>
                  <a:pt x="1319137" y="812829"/>
                </a:cubicBezTo>
                <a:cubicBezTo>
                  <a:pt x="1324898" y="812829"/>
                  <a:pt x="1333538" y="812829"/>
                  <a:pt x="1339299" y="812829"/>
                </a:cubicBezTo>
                <a:cubicBezTo>
                  <a:pt x="1339299" y="810667"/>
                  <a:pt x="1339299" y="808505"/>
                  <a:pt x="1339299" y="806343"/>
                </a:cubicBezTo>
                <a:cubicBezTo>
                  <a:pt x="1347939" y="806343"/>
                  <a:pt x="1356580" y="806343"/>
                  <a:pt x="1362340" y="806343"/>
                </a:cubicBezTo>
                <a:cubicBezTo>
                  <a:pt x="1362340" y="808505"/>
                  <a:pt x="1362340" y="808505"/>
                  <a:pt x="1362340" y="810667"/>
                </a:cubicBezTo>
                <a:cubicBezTo>
                  <a:pt x="1368101" y="810667"/>
                  <a:pt x="1373861" y="810667"/>
                  <a:pt x="1379622" y="810667"/>
                </a:cubicBezTo>
                <a:cubicBezTo>
                  <a:pt x="1379622" y="808505"/>
                  <a:pt x="1379622" y="808505"/>
                  <a:pt x="1379622" y="806343"/>
                </a:cubicBezTo>
                <a:cubicBezTo>
                  <a:pt x="1431465" y="806343"/>
                  <a:pt x="1483309" y="806343"/>
                  <a:pt x="1535153" y="806343"/>
                </a:cubicBezTo>
                <a:cubicBezTo>
                  <a:pt x="1535153" y="804182"/>
                  <a:pt x="1535153" y="802020"/>
                  <a:pt x="1535153" y="799858"/>
                </a:cubicBezTo>
                <a:cubicBezTo>
                  <a:pt x="1538033" y="799858"/>
                  <a:pt x="1543794" y="799858"/>
                  <a:pt x="1546674" y="799858"/>
                </a:cubicBezTo>
                <a:cubicBezTo>
                  <a:pt x="1546674" y="802020"/>
                  <a:pt x="1546674" y="804182"/>
                  <a:pt x="1546674" y="806343"/>
                </a:cubicBezTo>
                <a:cubicBezTo>
                  <a:pt x="1549554" y="806343"/>
                  <a:pt x="1555315" y="806343"/>
                  <a:pt x="1558195" y="806343"/>
                </a:cubicBezTo>
                <a:cubicBezTo>
                  <a:pt x="1558195" y="808505"/>
                  <a:pt x="1558195" y="812829"/>
                  <a:pt x="1558195" y="814991"/>
                </a:cubicBezTo>
                <a:cubicBezTo>
                  <a:pt x="1561075" y="814991"/>
                  <a:pt x="1563955" y="814991"/>
                  <a:pt x="1566835" y="814991"/>
                </a:cubicBezTo>
                <a:cubicBezTo>
                  <a:pt x="1566835" y="814991"/>
                  <a:pt x="1566835" y="812829"/>
                  <a:pt x="1566835" y="810667"/>
                </a:cubicBezTo>
                <a:cubicBezTo>
                  <a:pt x="1569716" y="810667"/>
                  <a:pt x="1572596" y="810667"/>
                  <a:pt x="1575476" y="810667"/>
                </a:cubicBezTo>
                <a:cubicBezTo>
                  <a:pt x="1575476" y="812829"/>
                  <a:pt x="1575476" y="814991"/>
                  <a:pt x="1575476" y="814991"/>
                </a:cubicBezTo>
                <a:cubicBezTo>
                  <a:pt x="1584117" y="814991"/>
                  <a:pt x="1592757" y="814991"/>
                  <a:pt x="1601398" y="814991"/>
                </a:cubicBezTo>
                <a:cubicBezTo>
                  <a:pt x="1601398" y="812829"/>
                  <a:pt x="1601398" y="810667"/>
                  <a:pt x="1601398" y="808505"/>
                </a:cubicBezTo>
                <a:cubicBezTo>
                  <a:pt x="1607158" y="808505"/>
                  <a:pt x="1612919" y="808505"/>
                  <a:pt x="1618679" y="808505"/>
                </a:cubicBezTo>
                <a:cubicBezTo>
                  <a:pt x="1618679" y="819314"/>
                  <a:pt x="1618679" y="832285"/>
                  <a:pt x="1618679" y="843094"/>
                </a:cubicBezTo>
                <a:cubicBezTo>
                  <a:pt x="1621560" y="843094"/>
                  <a:pt x="1621560" y="843094"/>
                  <a:pt x="1624440" y="843094"/>
                </a:cubicBezTo>
                <a:cubicBezTo>
                  <a:pt x="1624440" y="840932"/>
                  <a:pt x="1624440" y="836608"/>
                  <a:pt x="1624440" y="834447"/>
                </a:cubicBezTo>
                <a:cubicBezTo>
                  <a:pt x="1627320" y="834447"/>
                  <a:pt x="1633080" y="834447"/>
                  <a:pt x="1635961" y="834447"/>
                </a:cubicBezTo>
                <a:cubicBezTo>
                  <a:pt x="1635961" y="836608"/>
                  <a:pt x="1635961" y="840932"/>
                  <a:pt x="1635961" y="843094"/>
                </a:cubicBezTo>
                <a:cubicBezTo>
                  <a:pt x="1644601" y="843094"/>
                  <a:pt x="1656122" y="843094"/>
                  <a:pt x="1664763" y="843094"/>
                </a:cubicBezTo>
                <a:cubicBezTo>
                  <a:pt x="1664763" y="825799"/>
                  <a:pt x="1664763" y="825799"/>
                  <a:pt x="1664763" y="825799"/>
                </a:cubicBezTo>
                <a:cubicBezTo>
                  <a:pt x="1693565" y="819314"/>
                  <a:pt x="1693565" y="819314"/>
                  <a:pt x="1693565" y="819314"/>
                </a:cubicBezTo>
                <a:cubicBezTo>
                  <a:pt x="1693565" y="808505"/>
                  <a:pt x="1696445" y="795535"/>
                  <a:pt x="1696445" y="782564"/>
                </a:cubicBezTo>
                <a:cubicBezTo>
                  <a:pt x="1699325" y="782564"/>
                  <a:pt x="1702206" y="782564"/>
                  <a:pt x="1705086" y="782564"/>
                </a:cubicBezTo>
                <a:cubicBezTo>
                  <a:pt x="1705086" y="795535"/>
                  <a:pt x="1707966" y="808505"/>
                  <a:pt x="1707966" y="819314"/>
                </a:cubicBezTo>
                <a:cubicBezTo>
                  <a:pt x="1710846" y="819314"/>
                  <a:pt x="1716606" y="819314"/>
                  <a:pt x="1719487" y="819314"/>
                </a:cubicBezTo>
                <a:cubicBezTo>
                  <a:pt x="1719487" y="808505"/>
                  <a:pt x="1719487" y="795535"/>
                  <a:pt x="1722367" y="782564"/>
                </a:cubicBezTo>
                <a:cubicBezTo>
                  <a:pt x="1725247" y="782564"/>
                  <a:pt x="1728127" y="782564"/>
                  <a:pt x="1731008" y="782564"/>
                </a:cubicBezTo>
                <a:cubicBezTo>
                  <a:pt x="1731008" y="793373"/>
                  <a:pt x="1733888" y="804182"/>
                  <a:pt x="1733888" y="814991"/>
                </a:cubicBezTo>
                <a:cubicBezTo>
                  <a:pt x="1736768" y="814991"/>
                  <a:pt x="1739648" y="814991"/>
                  <a:pt x="1745409" y="814991"/>
                </a:cubicBezTo>
                <a:cubicBezTo>
                  <a:pt x="1745409" y="817152"/>
                  <a:pt x="1745409" y="817152"/>
                  <a:pt x="1745409" y="819314"/>
                </a:cubicBezTo>
                <a:cubicBezTo>
                  <a:pt x="1748289" y="819314"/>
                  <a:pt x="1754049" y="819314"/>
                  <a:pt x="1756929" y="819314"/>
                </a:cubicBezTo>
                <a:cubicBezTo>
                  <a:pt x="1756929" y="817152"/>
                  <a:pt x="1756929" y="817152"/>
                  <a:pt x="1756929" y="814991"/>
                </a:cubicBezTo>
                <a:cubicBezTo>
                  <a:pt x="1762690" y="814991"/>
                  <a:pt x="1765570" y="814991"/>
                  <a:pt x="1771331" y="814991"/>
                </a:cubicBezTo>
                <a:cubicBezTo>
                  <a:pt x="1771331" y="819314"/>
                  <a:pt x="1771331" y="821476"/>
                  <a:pt x="1771331" y="823638"/>
                </a:cubicBezTo>
                <a:cubicBezTo>
                  <a:pt x="1774211" y="825799"/>
                  <a:pt x="1777091" y="825799"/>
                  <a:pt x="1777091" y="825799"/>
                </a:cubicBezTo>
                <a:cubicBezTo>
                  <a:pt x="1777091" y="827961"/>
                  <a:pt x="1777091" y="830123"/>
                  <a:pt x="1777091" y="832285"/>
                </a:cubicBezTo>
                <a:cubicBezTo>
                  <a:pt x="1777091" y="836608"/>
                  <a:pt x="1777091" y="840932"/>
                  <a:pt x="1777091" y="845255"/>
                </a:cubicBezTo>
                <a:cubicBezTo>
                  <a:pt x="1785732" y="845255"/>
                  <a:pt x="1797252" y="845255"/>
                  <a:pt x="1808773" y="845255"/>
                </a:cubicBezTo>
                <a:cubicBezTo>
                  <a:pt x="1808773" y="834447"/>
                  <a:pt x="1808773" y="823638"/>
                  <a:pt x="1808773" y="810667"/>
                </a:cubicBezTo>
                <a:cubicBezTo>
                  <a:pt x="1805893" y="810667"/>
                  <a:pt x="1803013" y="810667"/>
                  <a:pt x="1800133" y="810667"/>
                </a:cubicBezTo>
                <a:cubicBezTo>
                  <a:pt x="1800133" y="808505"/>
                  <a:pt x="1800133" y="808505"/>
                  <a:pt x="1800133" y="806343"/>
                </a:cubicBezTo>
                <a:cubicBezTo>
                  <a:pt x="1805893" y="806343"/>
                  <a:pt x="1811654" y="806343"/>
                  <a:pt x="1814534" y="806343"/>
                </a:cubicBezTo>
                <a:cubicBezTo>
                  <a:pt x="1814534" y="799858"/>
                  <a:pt x="1814534" y="795535"/>
                  <a:pt x="1814534" y="789049"/>
                </a:cubicBezTo>
                <a:cubicBezTo>
                  <a:pt x="1851976" y="789049"/>
                  <a:pt x="1889419" y="789049"/>
                  <a:pt x="1923982" y="789049"/>
                </a:cubicBezTo>
                <a:cubicBezTo>
                  <a:pt x="1923982" y="795535"/>
                  <a:pt x="1923982" y="799858"/>
                  <a:pt x="1923982" y="806343"/>
                </a:cubicBezTo>
                <a:cubicBezTo>
                  <a:pt x="1935503" y="806343"/>
                  <a:pt x="1947024" y="806343"/>
                  <a:pt x="1955664" y="804182"/>
                </a:cubicBezTo>
                <a:cubicBezTo>
                  <a:pt x="1955664" y="799858"/>
                  <a:pt x="1955664" y="793373"/>
                  <a:pt x="1955664" y="786887"/>
                </a:cubicBezTo>
                <a:cubicBezTo>
                  <a:pt x="1961424" y="786887"/>
                  <a:pt x="1964305" y="786887"/>
                  <a:pt x="1967185" y="786887"/>
                </a:cubicBezTo>
                <a:cubicBezTo>
                  <a:pt x="1967185" y="778240"/>
                  <a:pt x="1967185" y="767431"/>
                  <a:pt x="1967185" y="756623"/>
                </a:cubicBezTo>
                <a:cubicBezTo>
                  <a:pt x="1972945" y="756623"/>
                  <a:pt x="1978706" y="756623"/>
                  <a:pt x="1981586" y="756623"/>
                </a:cubicBezTo>
                <a:cubicBezTo>
                  <a:pt x="1984466" y="756623"/>
                  <a:pt x="1984466" y="754461"/>
                  <a:pt x="1987346" y="754461"/>
                </a:cubicBezTo>
                <a:cubicBezTo>
                  <a:pt x="1990227" y="754461"/>
                  <a:pt x="1995987" y="754461"/>
                  <a:pt x="2001747" y="754461"/>
                </a:cubicBezTo>
                <a:cubicBezTo>
                  <a:pt x="2001747" y="754461"/>
                  <a:pt x="2004628" y="756623"/>
                  <a:pt x="2004628" y="756623"/>
                </a:cubicBezTo>
                <a:cubicBezTo>
                  <a:pt x="2010388" y="756623"/>
                  <a:pt x="2016148" y="756623"/>
                  <a:pt x="2021909" y="756623"/>
                </a:cubicBezTo>
                <a:cubicBezTo>
                  <a:pt x="2021909" y="767431"/>
                  <a:pt x="2021909" y="776079"/>
                  <a:pt x="2021909" y="786887"/>
                </a:cubicBezTo>
                <a:cubicBezTo>
                  <a:pt x="2036310" y="786887"/>
                  <a:pt x="2050711" y="786887"/>
                  <a:pt x="2065112" y="786887"/>
                </a:cubicBezTo>
                <a:cubicBezTo>
                  <a:pt x="2065112" y="782564"/>
                  <a:pt x="2065112" y="778240"/>
                  <a:pt x="2065112" y="773917"/>
                </a:cubicBezTo>
                <a:cubicBezTo>
                  <a:pt x="2067992" y="773917"/>
                  <a:pt x="2067992" y="773917"/>
                  <a:pt x="2070872" y="773917"/>
                </a:cubicBezTo>
                <a:cubicBezTo>
                  <a:pt x="2070872" y="778240"/>
                  <a:pt x="2070872" y="782564"/>
                  <a:pt x="2070872" y="786887"/>
                </a:cubicBezTo>
                <a:cubicBezTo>
                  <a:pt x="2088154" y="786887"/>
                  <a:pt x="2088154" y="786887"/>
                  <a:pt x="2088154" y="786887"/>
                </a:cubicBezTo>
                <a:cubicBezTo>
                  <a:pt x="2088154" y="648534"/>
                  <a:pt x="2088154" y="648534"/>
                  <a:pt x="2088154" y="648534"/>
                </a:cubicBezTo>
                <a:cubicBezTo>
                  <a:pt x="2142878" y="648534"/>
                  <a:pt x="2142878" y="648534"/>
                  <a:pt x="2142878" y="648534"/>
                </a:cubicBezTo>
                <a:cubicBezTo>
                  <a:pt x="2142878" y="637725"/>
                  <a:pt x="2142878" y="637725"/>
                  <a:pt x="2142878" y="637725"/>
                </a:cubicBezTo>
                <a:cubicBezTo>
                  <a:pt x="2151518" y="637725"/>
                  <a:pt x="2151518" y="637725"/>
                  <a:pt x="2151518" y="637725"/>
                </a:cubicBezTo>
                <a:cubicBezTo>
                  <a:pt x="2151518" y="644210"/>
                  <a:pt x="2151518" y="644210"/>
                  <a:pt x="2151518" y="644210"/>
                </a:cubicBezTo>
                <a:cubicBezTo>
                  <a:pt x="2177440" y="644210"/>
                  <a:pt x="2177440" y="644210"/>
                  <a:pt x="2177440" y="644210"/>
                </a:cubicBezTo>
                <a:cubicBezTo>
                  <a:pt x="2177440" y="637725"/>
                  <a:pt x="2177440" y="637725"/>
                  <a:pt x="2177440" y="637725"/>
                </a:cubicBezTo>
                <a:cubicBezTo>
                  <a:pt x="2183201" y="637725"/>
                  <a:pt x="2183201" y="637725"/>
                  <a:pt x="2183201" y="637725"/>
                </a:cubicBezTo>
                <a:cubicBezTo>
                  <a:pt x="2183201" y="652857"/>
                  <a:pt x="2183201" y="652857"/>
                  <a:pt x="2183201" y="652857"/>
                </a:cubicBezTo>
                <a:cubicBezTo>
                  <a:pt x="2191841" y="652857"/>
                  <a:pt x="2191841" y="652857"/>
                  <a:pt x="2191841" y="652857"/>
                </a:cubicBezTo>
                <a:cubicBezTo>
                  <a:pt x="2191841" y="665828"/>
                  <a:pt x="2191841" y="665828"/>
                  <a:pt x="2191841" y="665828"/>
                </a:cubicBezTo>
                <a:cubicBezTo>
                  <a:pt x="2223524" y="665828"/>
                  <a:pt x="2223524" y="665828"/>
                  <a:pt x="2223524" y="665828"/>
                </a:cubicBezTo>
                <a:cubicBezTo>
                  <a:pt x="2223524" y="698255"/>
                  <a:pt x="2223524" y="698255"/>
                  <a:pt x="2223524" y="698255"/>
                </a:cubicBezTo>
                <a:cubicBezTo>
                  <a:pt x="2226404" y="698255"/>
                  <a:pt x="2226404" y="698255"/>
                  <a:pt x="2226404" y="698255"/>
                </a:cubicBezTo>
                <a:cubicBezTo>
                  <a:pt x="2226404" y="676637"/>
                  <a:pt x="2226404" y="676637"/>
                  <a:pt x="2226404" y="676637"/>
                </a:cubicBezTo>
                <a:cubicBezTo>
                  <a:pt x="2240805" y="676637"/>
                  <a:pt x="2240805" y="676637"/>
                  <a:pt x="2240805" y="676637"/>
                </a:cubicBezTo>
                <a:cubicBezTo>
                  <a:pt x="2240805" y="713387"/>
                  <a:pt x="2240805" y="713387"/>
                  <a:pt x="2240805" y="713387"/>
                </a:cubicBezTo>
                <a:cubicBezTo>
                  <a:pt x="2284008" y="713387"/>
                  <a:pt x="2284008" y="713387"/>
                  <a:pt x="2284008" y="713387"/>
                </a:cubicBezTo>
                <a:cubicBezTo>
                  <a:pt x="2284008" y="700416"/>
                  <a:pt x="2284008" y="700416"/>
                  <a:pt x="2284008" y="700416"/>
                </a:cubicBezTo>
                <a:cubicBezTo>
                  <a:pt x="2301289" y="700416"/>
                  <a:pt x="2301289" y="700416"/>
                  <a:pt x="2301289" y="700416"/>
                </a:cubicBezTo>
                <a:cubicBezTo>
                  <a:pt x="2301289" y="717711"/>
                  <a:pt x="2301289" y="717711"/>
                  <a:pt x="2301289" y="717711"/>
                </a:cubicBezTo>
                <a:cubicBezTo>
                  <a:pt x="2307050" y="717711"/>
                  <a:pt x="2307050" y="717711"/>
                  <a:pt x="2307050" y="717711"/>
                </a:cubicBezTo>
                <a:cubicBezTo>
                  <a:pt x="2307050" y="700416"/>
                  <a:pt x="2307050" y="700416"/>
                  <a:pt x="2307050" y="700416"/>
                </a:cubicBezTo>
                <a:cubicBezTo>
                  <a:pt x="2327211" y="700416"/>
                  <a:pt x="2327211" y="700416"/>
                  <a:pt x="2327211" y="700416"/>
                </a:cubicBezTo>
                <a:cubicBezTo>
                  <a:pt x="2327211" y="661504"/>
                  <a:pt x="2327211" y="661504"/>
                  <a:pt x="2327211" y="661504"/>
                </a:cubicBezTo>
                <a:cubicBezTo>
                  <a:pt x="2338732" y="661504"/>
                  <a:pt x="2338732" y="661504"/>
                  <a:pt x="2338732" y="661504"/>
                </a:cubicBezTo>
                <a:cubicBezTo>
                  <a:pt x="2353134" y="618269"/>
                  <a:pt x="2353134" y="618269"/>
                  <a:pt x="2353134" y="618269"/>
                </a:cubicBezTo>
                <a:cubicBezTo>
                  <a:pt x="2367534" y="618269"/>
                  <a:pt x="2367534" y="618269"/>
                  <a:pt x="2367534" y="618269"/>
                </a:cubicBezTo>
                <a:cubicBezTo>
                  <a:pt x="2384816" y="661504"/>
                  <a:pt x="2384816" y="661504"/>
                  <a:pt x="2384816" y="661504"/>
                </a:cubicBezTo>
                <a:cubicBezTo>
                  <a:pt x="2396336" y="661504"/>
                  <a:pt x="2396336" y="661504"/>
                  <a:pt x="2396336" y="661504"/>
                </a:cubicBezTo>
                <a:cubicBezTo>
                  <a:pt x="2396336" y="726358"/>
                  <a:pt x="2396336" y="726358"/>
                  <a:pt x="2396336" y="726358"/>
                </a:cubicBezTo>
                <a:cubicBezTo>
                  <a:pt x="2404977" y="726358"/>
                  <a:pt x="2404977" y="726358"/>
                  <a:pt x="2404977" y="726358"/>
                </a:cubicBezTo>
                <a:cubicBezTo>
                  <a:pt x="2404977" y="771755"/>
                  <a:pt x="2404977" y="771755"/>
                  <a:pt x="2404977" y="771755"/>
                </a:cubicBezTo>
                <a:cubicBezTo>
                  <a:pt x="2410738" y="771755"/>
                  <a:pt x="2410738" y="771755"/>
                  <a:pt x="2410738" y="771755"/>
                </a:cubicBezTo>
                <a:cubicBezTo>
                  <a:pt x="2410738" y="756623"/>
                  <a:pt x="2410738" y="756623"/>
                  <a:pt x="2410738" y="756623"/>
                </a:cubicBezTo>
                <a:cubicBezTo>
                  <a:pt x="2419378" y="767431"/>
                  <a:pt x="2419378" y="767431"/>
                  <a:pt x="2419378" y="767431"/>
                </a:cubicBezTo>
                <a:cubicBezTo>
                  <a:pt x="2428019" y="767431"/>
                  <a:pt x="2428019" y="767431"/>
                  <a:pt x="2428019" y="767431"/>
                </a:cubicBezTo>
                <a:cubicBezTo>
                  <a:pt x="2428019" y="680960"/>
                  <a:pt x="2428019" y="680960"/>
                  <a:pt x="2428019" y="680960"/>
                </a:cubicBezTo>
                <a:cubicBezTo>
                  <a:pt x="2468342" y="680960"/>
                  <a:pt x="2468342" y="680960"/>
                  <a:pt x="2468342" y="680960"/>
                </a:cubicBezTo>
                <a:cubicBezTo>
                  <a:pt x="2485623" y="696093"/>
                  <a:pt x="2485623" y="696093"/>
                  <a:pt x="2485623" y="696093"/>
                </a:cubicBezTo>
                <a:cubicBezTo>
                  <a:pt x="2485623" y="680960"/>
                  <a:pt x="2485623" y="680960"/>
                  <a:pt x="2485623" y="680960"/>
                </a:cubicBezTo>
                <a:cubicBezTo>
                  <a:pt x="2488503" y="680960"/>
                  <a:pt x="2488503" y="680960"/>
                  <a:pt x="2488503" y="680960"/>
                </a:cubicBezTo>
                <a:cubicBezTo>
                  <a:pt x="2488503" y="678799"/>
                  <a:pt x="2488503" y="678799"/>
                  <a:pt x="2488503" y="678799"/>
                </a:cubicBezTo>
                <a:cubicBezTo>
                  <a:pt x="2502905" y="678799"/>
                  <a:pt x="2502905" y="678799"/>
                  <a:pt x="2502905" y="678799"/>
                </a:cubicBezTo>
                <a:cubicBezTo>
                  <a:pt x="2502905" y="655019"/>
                  <a:pt x="2502905" y="655019"/>
                  <a:pt x="2502905" y="655019"/>
                </a:cubicBezTo>
                <a:cubicBezTo>
                  <a:pt x="2511545" y="655019"/>
                  <a:pt x="2511545" y="655019"/>
                  <a:pt x="2511545" y="655019"/>
                </a:cubicBezTo>
                <a:cubicBezTo>
                  <a:pt x="2511545" y="642048"/>
                  <a:pt x="2511545" y="642048"/>
                  <a:pt x="2511545" y="642048"/>
                </a:cubicBezTo>
                <a:cubicBezTo>
                  <a:pt x="2514425" y="642048"/>
                  <a:pt x="2514425" y="642048"/>
                  <a:pt x="2514425" y="642048"/>
                </a:cubicBezTo>
                <a:cubicBezTo>
                  <a:pt x="2514425" y="618269"/>
                  <a:pt x="2514425" y="618269"/>
                  <a:pt x="2514425" y="618269"/>
                </a:cubicBezTo>
                <a:cubicBezTo>
                  <a:pt x="2537467" y="618269"/>
                  <a:pt x="2537467" y="618269"/>
                  <a:pt x="2537467" y="618269"/>
                </a:cubicBezTo>
                <a:cubicBezTo>
                  <a:pt x="2537467" y="588004"/>
                  <a:pt x="2537467" y="588004"/>
                  <a:pt x="2537467" y="588004"/>
                </a:cubicBezTo>
                <a:cubicBezTo>
                  <a:pt x="2548988" y="588004"/>
                  <a:pt x="2548988" y="588004"/>
                  <a:pt x="2548988" y="588004"/>
                </a:cubicBezTo>
                <a:cubicBezTo>
                  <a:pt x="2548988" y="581519"/>
                  <a:pt x="2548988" y="581519"/>
                  <a:pt x="2548988" y="581519"/>
                </a:cubicBezTo>
                <a:cubicBezTo>
                  <a:pt x="2557629" y="581519"/>
                  <a:pt x="2557629" y="581519"/>
                  <a:pt x="2557629" y="581519"/>
                </a:cubicBezTo>
                <a:cubicBezTo>
                  <a:pt x="2557629" y="551254"/>
                  <a:pt x="2557629" y="551254"/>
                  <a:pt x="2557629" y="551254"/>
                </a:cubicBezTo>
                <a:cubicBezTo>
                  <a:pt x="2563388" y="551254"/>
                  <a:pt x="2563388" y="551254"/>
                  <a:pt x="2563388" y="551254"/>
                </a:cubicBezTo>
                <a:cubicBezTo>
                  <a:pt x="2563388" y="542607"/>
                  <a:pt x="2563388" y="542607"/>
                  <a:pt x="2563388" y="542607"/>
                </a:cubicBezTo>
                <a:cubicBezTo>
                  <a:pt x="2572029" y="542607"/>
                  <a:pt x="2572029" y="542607"/>
                  <a:pt x="2572029" y="542607"/>
                </a:cubicBezTo>
                <a:cubicBezTo>
                  <a:pt x="2572029" y="512342"/>
                  <a:pt x="2572029" y="512342"/>
                  <a:pt x="2572029" y="512342"/>
                </a:cubicBezTo>
                <a:cubicBezTo>
                  <a:pt x="2609472" y="512342"/>
                  <a:pt x="2609472" y="512342"/>
                  <a:pt x="2609472" y="512342"/>
                </a:cubicBezTo>
                <a:cubicBezTo>
                  <a:pt x="2609472" y="499371"/>
                  <a:pt x="2609472" y="499371"/>
                  <a:pt x="2609472" y="499371"/>
                </a:cubicBezTo>
                <a:cubicBezTo>
                  <a:pt x="2652676" y="499371"/>
                  <a:pt x="2652676" y="499371"/>
                  <a:pt x="2652676" y="499371"/>
                </a:cubicBezTo>
                <a:cubicBezTo>
                  <a:pt x="2652676" y="490724"/>
                  <a:pt x="2652676" y="490724"/>
                  <a:pt x="2652676" y="490724"/>
                </a:cubicBezTo>
                <a:cubicBezTo>
                  <a:pt x="2678597" y="490724"/>
                  <a:pt x="2678597" y="490724"/>
                  <a:pt x="2678597" y="490724"/>
                </a:cubicBezTo>
                <a:cubicBezTo>
                  <a:pt x="2678597" y="499371"/>
                  <a:pt x="2678597" y="499371"/>
                  <a:pt x="2678597" y="499371"/>
                </a:cubicBezTo>
                <a:cubicBezTo>
                  <a:pt x="2684358" y="499371"/>
                  <a:pt x="2684358" y="499371"/>
                  <a:pt x="2684358" y="499371"/>
                </a:cubicBezTo>
                <a:cubicBezTo>
                  <a:pt x="2684358" y="495047"/>
                  <a:pt x="2684358" y="495047"/>
                  <a:pt x="2684358" y="495047"/>
                </a:cubicBezTo>
                <a:cubicBezTo>
                  <a:pt x="2698759" y="495047"/>
                  <a:pt x="2698759" y="495047"/>
                  <a:pt x="2698759" y="495047"/>
                </a:cubicBezTo>
                <a:cubicBezTo>
                  <a:pt x="2698759" y="499371"/>
                  <a:pt x="2698759" y="499371"/>
                  <a:pt x="2698759" y="499371"/>
                </a:cubicBezTo>
                <a:cubicBezTo>
                  <a:pt x="2707400" y="499371"/>
                  <a:pt x="2707400" y="499371"/>
                  <a:pt x="2707400" y="499371"/>
                </a:cubicBezTo>
                <a:cubicBezTo>
                  <a:pt x="2707400" y="490724"/>
                  <a:pt x="2707400" y="490724"/>
                  <a:pt x="2707400" y="490724"/>
                </a:cubicBezTo>
                <a:cubicBezTo>
                  <a:pt x="2727561" y="490724"/>
                  <a:pt x="2727561" y="490724"/>
                  <a:pt x="2727561" y="490724"/>
                </a:cubicBezTo>
                <a:cubicBezTo>
                  <a:pt x="2727561" y="499371"/>
                  <a:pt x="2727561" y="499371"/>
                  <a:pt x="2727561" y="499371"/>
                </a:cubicBezTo>
                <a:cubicBezTo>
                  <a:pt x="2759243" y="499371"/>
                  <a:pt x="2759243" y="499371"/>
                  <a:pt x="2759243" y="499371"/>
                </a:cubicBezTo>
                <a:cubicBezTo>
                  <a:pt x="2759243" y="514503"/>
                  <a:pt x="2759243" y="514503"/>
                  <a:pt x="2759243" y="514503"/>
                </a:cubicBezTo>
                <a:cubicBezTo>
                  <a:pt x="2779404" y="514503"/>
                  <a:pt x="2779404" y="514503"/>
                  <a:pt x="2779404" y="514503"/>
                </a:cubicBezTo>
                <a:cubicBezTo>
                  <a:pt x="2779404" y="596651"/>
                  <a:pt x="2779404" y="596651"/>
                  <a:pt x="2779404" y="596651"/>
                </a:cubicBezTo>
                <a:cubicBezTo>
                  <a:pt x="2788045" y="596651"/>
                  <a:pt x="2788045" y="596651"/>
                  <a:pt x="2788045" y="596651"/>
                </a:cubicBezTo>
                <a:cubicBezTo>
                  <a:pt x="2788045" y="564224"/>
                  <a:pt x="2788045" y="564224"/>
                  <a:pt x="2788045" y="564224"/>
                </a:cubicBezTo>
                <a:cubicBezTo>
                  <a:pt x="2842769" y="564224"/>
                  <a:pt x="2842769" y="564224"/>
                  <a:pt x="2842769" y="564224"/>
                </a:cubicBezTo>
                <a:cubicBezTo>
                  <a:pt x="2842769" y="596651"/>
                  <a:pt x="2842769" y="596651"/>
                  <a:pt x="2842769" y="596651"/>
                </a:cubicBezTo>
                <a:cubicBezTo>
                  <a:pt x="2848530" y="596651"/>
                  <a:pt x="2848530" y="596651"/>
                  <a:pt x="2848530" y="596651"/>
                </a:cubicBezTo>
                <a:cubicBezTo>
                  <a:pt x="2848530" y="683122"/>
                  <a:pt x="2848530" y="683122"/>
                  <a:pt x="2848530" y="683122"/>
                </a:cubicBezTo>
                <a:cubicBezTo>
                  <a:pt x="2857171" y="680960"/>
                  <a:pt x="2857171" y="680960"/>
                  <a:pt x="2857171" y="680960"/>
                </a:cubicBezTo>
                <a:cubicBezTo>
                  <a:pt x="2860051" y="611783"/>
                  <a:pt x="2860051" y="611783"/>
                  <a:pt x="2860051" y="611783"/>
                </a:cubicBezTo>
                <a:cubicBezTo>
                  <a:pt x="2862931" y="680960"/>
                  <a:pt x="2862931" y="680960"/>
                  <a:pt x="2862931" y="680960"/>
                </a:cubicBezTo>
                <a:cubicBezTo>
                  <a:pt x="2871571" y="683122"/>
                  <a:pt x="2871571" y="683122"/>
                  <a:pt x="2871571" y="683122"/>
                </a:cubicBezTo>
                <a:cubicBezTo>
                  <a:pt x="2880212" y="724196"/>
                  <a:pt x="2880212" y="724196"/>
                  <a:pt x="2880212" y="724196"/>
                </a:cubicBezTo>
                <a:cubicBezTo>
                  <a:pt x="2903254" y="735005"/>
                  <a:pt x="2903254" y="735005"/>
                  <a:pt x="2903254" y="735005"/>
                </a:cubicBezTo>
                <a:cubicBezTo>
                  <a:pt x="2903254" y="717711"/>
                  <a:pt x="2903254" y="717711"/>
                  <a:pt x="2903254" y="717711"/>
                </a:cubicBezTo>
                <a:cubicBezTo>
                  <a:pt x="2911895" y="717711"/>
                  <a:pt x="2911895" y="717711"/>
                  <a:pt x="2911895" y="717711"/>
                </a:cubicBezTo>
                <a:cubicBezTo>
                  <a:pt x="2911895" y="706902"/>
                  <a:pt x="2911895" y="706902"/>
                  <a:pt x="2911895" y="706902"/>
                </a:cubicBezTo>
                <a:cubicBezTo>
                  <a:pt x="2981019" y="706902"/>
                  <a:pt x="2981019" y="706902"/>
                  <a:pt x="2981019" y="706902"/>
                </a:cubicBezTo>
                <a:cubicBezTo>
                  <a:pt x="2981019" y="711225"/>
                  <a:pt x="2981019" y="711225"/>
                  <a:pt x="2981019" y="711225"/>
                </a:cubicBezTo>
                <a:cubicBezTo>
                  <a:pt x="2989660" y="711225"/>
                  <a:pt x="2989660" y="711225"/>
                  <a:pt x="2989660" y="711225"/>
                </a:cubicBezTo>
                <a:cubicBezTo>
                  <a:pt x="2989660" y="698255"/>
                  <a:pt x="2989660" y="698255"/>
                  <a:pt x="2989660" y="698255"/>
                </a:cubicBezTo>
                <a:cubicBezTo>
                  <a:pt x="3001181" y="698255"/>
                  <a:pt x="3001181" y="698255"/>
                  <a:pt x="3001181" y="698255"/>
                </a:cubicBezTo>
                <a:cubicBezTo>
                  <a:pt x="3001181" y="713387"/>
                  <a:pt x="3001181" y="713387"/>
                  <a:pt x="3001181" y="713387"/>
                </a:cubicBezTo>
                <a:cubicBezTo>
                  <a:pt x="3006942" y="713387"/>
                  <a:pt x="3006942" y="713387"/>
                  <a:pt x="3006942" y="713387"/>
                </a:cubicBezTo>
                <a:cubicBezTo>
                  <a:pt x="3006942" y="696093"/>
                  <a:pt x="3006942" y="696093"/>
                  <a:pt x="3006942" y="696093"/>
                </a:cubicBezTo>
                <a:cubicBezTo>
                  <a:pt x="3021342" y="696093"/>
                  <a:pt x="3021342" y="696093"/>
                  <a:pt x="3021342" y="696093"/>
                </a:cubicBezTo>
                <a:cubicBezTo>
                  <a:pt x="3021342" y="687446"/>
                  <a:pt x="3021342" y="687446"/>
                  <a:pt x="3021342" y="687446"/>
                </a:cubicBezTo>
                <a:cubicBezTo>
                  <a:pt x="3047264" y="687446"/>
                  <a:pt x="3047264" y="687446"/>
                  <a:pt x="3047264" y="687446"/>
                </a:cubicBezTo>
                <a:cubicBezTo>
                  <a:pt x="3047264" y="665828"/>
                  <a:pt x="3047264" y="665828"/>
                  <a:pt x="3047264" y="665828"/>
                </a:cubicBezTo>
                <a:cubicBezTo>
                  <a:pt x="3055905" y="663666"/>
                  <a:pt x="3055905" y="663666"/>
                  <a:pt x="3055905" y="663666"/>
                </a:cubicBezTo>
                <a:cubicBezTo>
                  <a:pt x="3055905" y="659343"/>
                  <a:pt x="3055905" y="659343"/>
                  <a:pt x="3055905" y="659343"/>
                </a:cubicBezTo>
                <a:cubicBezTo>
                  <a:pt x="3078947" y="659343"/>
                  <a:pt x="3078947" y="659343"/>
                  <a:pt x="3078947" y="659343"/>
                </a:cubicBezTo>
                <a:cubicBezTo>
                  <a:pt x="3078947" y="646372"/>
                  <a:pt x="3078947" y="646372"/>
                  <a:pt x="3078947" y="646372"/>
                </a:cubicBezTo>
                <a:cubicBezTo>
                  <a:pt x="3090468" y="646372"/>
                  <a:pt x="3090468" y="646372"/>
                  <a:pt x="3090468" y="646372"/>
                </a:cubicBezTo>
                <a:cubicBezTo>
                  <a:pt x="3090468" y="607460"/>
                  <a:pt x="3090468" y="607460"/>
                  <a:pt x="3090468" y="607460"/>
                </a:cubicBezTo>
                <a:cubicBezTo>
                  <a:pt x="3110629" y="607460"/>
                  <a:pt x="3110629" y="607460"/>
                  <a:pt x="3110629" y="607460"/>
                </a:cubicBezTo>
                <a:cubicBezTo>
                  <a:pt x="3110629" y="603136"/>
                  <a:pt x="3110629" y="603136"/>
                  <a:pt x="3110629" y="603136"/>
                </a:cubicBezTo>
                <a:cubicBezTo>
                  <a:pt x="3122150" y="603136"/>
                  <a:pt x="3122150" y="603136"/>
                  <a:pt x="3122150" y="603136"/>
                </a:cubicBezTo>
                <a:cubicBezTo>
                  <a:pt x="3122150" y="555577"/>
                  <a:pt x="3122150" y="555577"/>
                  <a:pt x="3122150" y="555577"/>
                </a:cubicBezTo>
                <a:cubicBezTo>
                  <a:pt x="3148072" y="555577"/>
                  <a:pt x="3148072" y="555577"/>
                  <a:pt x="3148072" y="555577"/>
                </a:cubicBezTo>
                <a:cubicBezTo>
                  <a:pt x="3148072" y="536121"/>
                  <a:pt x="3148072" y="536121"/>
                  <a:pt x="3148072" y="536121"/>
                </a:cubicBezTo>
                <a:cubicBezTo>
                  <a:pt x="3197035" y="536121"/>
                  <a:pt x="3197035" y="536121"/>
                  <a:pt x="3197035" y="536121"/>
                </a:cubicBezTo>
                <a:cubicBezTo>
                  <a:pt x="3197035" y="557739"/>
                  <a:pt x="3197035" y="557739"/>
                  <a:pt x="3197035" y="557739"/>
                </a:cubicBezTo>
                <a:cubicBezTo>
                  <a:pt x="3234478" y="557739"/>
                  <a:pt x="3234478" y="557739"/>
                  <a:pt x="3234478" y="557739"/>
                </a:cubicBezTo>
                <a:cubicBezTo>
                  <a:pt x="3234478" y="605298"/>
                  <a:pt x="3234478" y="605298"/>
                  <a:pt x="3234478" y="605298"/>
                </a:cubicBezTo>
                <a:cubicBezTo>
                  <a:pt x="3251759" y="605298"/>
                  <a:pt x="3251759" y="605298"/>
                  <a:pt x="3251759" y="605298"/>
                </a:cubicBezTo>
                <a:cubicBezTo>
                  <a:pt x="3251759" y="711225"/>
                  <a:pt x="3251759" y="711225"/>
                  <a:pt x="3251759" y="711225"/>
                </a:cubicBezTo>
                <a:cubicBezTo>
                  <a:pt x="3260400" y="711225"/>
                  <a:pt x="3260400" y="711225"/>
                  <a:pt x="3260400" y="711225"/>
                </a:cubicBezTo>
                <a:cubicBezTo>
                  <a:pt x="3271921" y="683122"/>
                  <a:pt x="3271921" y="683122"/>
                  <a:pt x="3271921" y="683122"/>
                </a:cubicBezTo>
                <a:cubicBezTo>
                  <a:pt x="3280561" y="696093"/>
                  <a:pt x="3280561" y="696093"/>
                  <a:pt x="3280561" y="696093"/>
                </a:cubicBezTo>
                <a:cubicBezTo>
                  <a:pt x="3277681" y="696093"/>
                  <a:pt x="3277681" y="696093"/>
                  <a:pt x="3277681" y="696093"/>
                </a:cubicBezTo>
                <a:cubicBezTo>
                  <a:pt x="3277681" y="711225"/>
                  <a:pt x="3277681" y="711225"/>
                  <a:pt x="3277681" y="711225"/>
                </a:cubicBezTo>
                <a:cubicBezTo>
                  <a:pt x="3289202" y="711225"/>
                  <a:pt x="3289202" y="711225"/>
                  <a:pt x="3289202" y="711225"/>
                </a:cubicBezTo>
                <a:cubicBezTo>
                  <a:pt x="3289202" y="743652"/>
                  <a:pt x="3289202" y="743652"/>
                  <a:pt x="3289202" y="743652"/>
                </a:cubicBezTo>
                <a:cubicBezTo>
                  <a:pt x="3300723" y="743652"/>
                  <a:pt x="3300723" y="743652"/>
                  <a:pt x="3300723" y="743652"/>
                </a:cubicBezTo>
                <a:cubicBezTo>
                  <a:pt x="3300723" y="767431"/>
                  <a:pt x="3300723" y="767431"/>
                  <a:pt x="3300723" y="767431"/>
                </a:cubicBezTo>
                <a:cubicBezTo>
                  <a:pt x="3320884" y="767431"/>
                  <a:pt x="3320884" y="767431"/>
                  <a:pt x="3320884" y="767431"/>
                </a:cubicBezTo>
                <a:cubicBezTo>
                  <a:pt x="3320884" y="758784"/>
                  <a:pt x="3320884" y="758784"/>
                  <a:pt x="3320884" y="758784"/>
                </a:cubicBezTo>
                <a:cubicBezTo>
                  <a:pt x="3343926" y="758784"/>
                  <a:pt x="3343926" y="758784"/>
                  <a:pt x="3343926" y="758784"/>
                </a:cubicBezTo>
                <a:cubicBezTo>
                  <a:pt x="3343926" y="735005"/>
                  <a:pt x="3343926" y="735005"/>
                  <a:pt x="3343926" y="735005"/>
                </a:cubicBezTo>
                <a:cubicBezTo>
                  <a:pt x="3398650" y="735005"/>
                  <a:pt x="3398650" y="735005"/>
                  <a:pt x="3398650" y="735005"/>
                </a:cubicBezTo>
                <a:cubicBezTo>
                  <a:pt x="3398650" y="741490"/>
                  <a:pt x="3398650" y="741490"/>
                  <a:pt x="3398650" y="741490"/>
                </a:cubicBezTo>
                <a:cubicBezTo>
                  <a:pt x="3404411" y="741490"/>
                  <a:pt x="3404411" y="741490"/>
                  <a:pt x="3404411" y="741490"/>
                </a:cubicBezTo>
                <a:cubicBezTo>
                  <a:pt x="3404411" y="743652"/>
                  <a:pt x="3404411" y="743652"/>
                  <a:pt x="3404411" y="743652"/>
                </a:cubicBezTo>
                <a:cubicBezTo>
                  <a:pt x="3407291" y="743652"/>
                  <a:pt x="3407291" y="743652"/>
                  <a:pt x="3407291" y="743652"/>
                </a:cubicBezTo>
                <a:cubicBezTo>
                  <a:pt x="3407291" y="735005"/>
                  <a:pt x="3407291" y="735005"/>
                  <a:pt x="3407291" y="735005"/>
                </a:cubicBezTo>
                <a:cubicBezTo>
                  <a:pt x="3418812" y="735005"/>
                  <a:pt x="3418812" y="735005"/>
                  <a:pt x="3418812" y="735005"/>
                </a:cubicBezTo>
                <a:cubicBezTo>
                  <a:pt x="3418812" y="752299"/>
                  <a:pt x="3418812" y="752299"/>
                  <a:pt x="3418812" y="752299"/>
                </a:cubicBezTo>
                <a:cubicBezTo>
                  <a:pt x="3427452" y="752299"/>
                  <a:pt x="3427452" y="752299"/>
                  <a:pt x="3427452" y="752299"/>
                </a:cubicBezTo>
                <a:cubicBezTo>
                  <a:pt x="3427452" y="743652"/>
                  <a:pt x="3427452" y="743652"/>
                  <a:pt x="3427452" y="743652"/>
                </a:cubicBezTo>
                <a:cubicBezTo>
                  <a:pt x="3438973" y="743652"/>
                  <a:pt x="3438973" y="743652"/>
                  <a:pt x="3438973" y="743652"/>
                </a:cubicBezTo>
                <a:cubicBezTo>
                  <a:pt x="3438973" y="719872"/>
                  <a:pt x="3438973" y="719872"/>
                  <a:pt x="3438973" y="719872"/>
                </a:cubicBezTo>
                <a:cubicBezTo>
                  <a:pt x="3482177" y="719872"/>
                  <a:pt x="3482177" y="719872"/>
                  <a:pt x="3482177" y="719872"/>
                </a:cubicBezTo>
                <a:cubicBezTo>
                  <a:pt x="3482177" y="726358"/>
                  <a:pt x="3482177" y="726358"/>
                  <a:pt x="3482177" y="726358"/>
                </a:cubicBezTo>
                <a:cubicBezTo>
                  <a:pt x="3490817" y="726358"/>
                  <a:pt x="3490817" y="726358"/>
                  <a:pt x="3490817" y="726358"/>
                </a:cubicBezTo>
                <a:cubicBezTo>
                  <a:pt x="3490817" y="713387"/>
                  <a:pt x="3490817" y="713387"/>
                  <a:pt x="3490817" y="713387"/>
                </a:cubicBezTo>
                <a:cubicBezTo>
                  <a:pt x="3513859" y="713387"/>
                  <a:pt x="3513859" y="713387"/>
                  <a:pt x="3513859" y="713387"/>
                </a:cubicBezTo>
                <a:cubicBezTo>
                  <a:pt x="3513859" y="687446"/>
                  <a:pt x="3513859" y="687446"/>
                  <a:pt x="3513859" y="687446"/>
                </a:cubicBezTo>
                <a:cubicBezTo>
                  <a:pt x="3534020" y="687446"/>
                  <a:pt x="3534020" y="687446"/>
                  <a:pt x="3534020" y="687446"/>
                </a:cubicBezTo>
                <a:cubicBezTo>
                  <a:pt x="3534020" y="696093"/>
                  <a:pt x="3534020" y="696093"/>
                  <a:pt x="3534020" y="696093"/>
                </a:cubicBezTo>
                <a:cubicBezTo>
                  <a:pt x="3545541" y="696093"/>
                  <a:pt x="3545541" y="696093"/>
                  <a:pt x="3545541" y="696093"/>
                </a:cubicBezTo>
                <a:cubicBezTo>
                  <a:pt x="3545541" y="672313"/>
                  <a:pt x="3545541" y="672313"/>
                  <a:pt x="3545541" y="672313"/>
                </a:cubicBezTo>
                <a:cubicBezTo>
                  <a:pt x="3565702" y="672313"/>
                  <a:pt x="3565702" y="672313"/>
                  <a:pt x="3565702" y="672313"/>
                </a:cubicBezTo>
                <a:cubicBezTo>
                  <a:pt x="3565702" y="687446"/>
                  <a:pt x="3565702" y="687446"/>
                  <a:pt x="3565702" y="687446"/>
                </a:cubicBezTo>
                <a:cubicBezTo>
                  <a:pt x="3597385" y="687446"/>
                  <a:pt x="3597385" y="687446"/>
                  <a:pt x="3597385" y="687446"/>
                </a:cubicBezTo>
                <a:cubicBezTo>
                  <a:pt x="3597385" y="678799"/>
                  <a:pt x="3597385" y="678799"/>
                  <a:pt x="3597385" y="678799"/>
                </a:cubicBezTo>
                <a:cubicBezTo>
                  <a:pt x="3620427" y="678799"/>
                  <a:pt x="3620427" y="678799"/>
                  <a:pt x="3620427" y="678799"/>
                </a:cubicBezTo>
                <a:cubicBezTo>
                  <a:pt x="3620427" y="687446"/>
                  <a:pt x="3620427" y="687446"/>
                  <a:pt x="3620427" y="687446"/>
                </a:cubicBezTo>
                <a:cubicBezTo>
                  <a:pt x="3629067" y="687446"/>
                  <a:pt x="3629067" y="687446"/>
                  <a:pt x="3629067" y="687446"/>
                </a:cubicBezTo>
                <a:cubicBezTo>
                  <a:pt x="3629067" y="702578"/>
                  <a:pt x="3629067" y="702578"/>
                  <a:pt x="3629067" y="702578"/>
                </a:cubicBezTo>
                <a:cubicBezTo>
                  <a:pt x="3640588" y="702578"/>
                  <a:pt x="3640588" y="702578"/>
                  <a:pt x="3640588" y="702578"/>
                </a:cubicBezTo>
                <a:cubicBezTo>
                  <a:pt x="3640588" y="713387"/>
                  <a:pt x="3640588" y="713387"/>
                  <a:pt x="3640588" y="713387"/>
                </a:cubicBezTo>
                <a:cubicBezTo>
                  <a:pt x="3703953" y="713387"/>
                  <a:pt x="3703953" y="713387"/>
                  <a:pt x="3703953" y="713387"/>
                </a:cubicBezTo>
                <a:cubicBezTo>
                  <a:pt x="3703953" y="743652"/>
                  <a:pt x="3703953" y="743652"/>
                  <a:pt x="3703953" y="743652"/>
                </a:cubicBezTo>
                <a:cubicBezTo>
                  <a:pt x="3726994" y="743652"/>
                  <a:pt x="3726994" y="743652"/>
                  <a:pt x="3726994" y="743652"/>
                </a:cubicBezTo>
                <a:cubicBezTo>
                  <a:pt x="3726994" y="735005"/>
                  <a:pt x="3726994" y="735005"/>
                  <a:pt x="3726994" y="735005"/>
                </a:cubicBezTo>
                <a:cubicBezTo>
                  <a:pt x="3790359" y="735005"/>
                  <a:pt x="3790359" y="735005"/>
                  <a:pt x="3790359" y="735005"/>
                </a:cubicBezTo>
                <a:cubicBezTo>
                  <a:pt x="3790359" y="724196"/>
                  <a:pt x="3790359" y="724196"/>
                  <a:pt x="3790359" y="724196"/>
                </a:cubicBezTo>
                <a:cubicBezTo>
                  <a:pt x="3801880" y="719872"/>
                  <a:pt x="3801880" y="719872"/>
                  <a:pt x="3801880" y="719872"/>
                </a:cubicBezTo>
                <a:cubicBezTo>
                  <a:pt x="3801880" y="687446"/>
                  <a:pt x="3801880" y="687446"/>
                  <a:pt x="3801880" y="687446"/>
                </a:cubicBezTo>
                <a:cubicBezTo>
                  <a:pt x="3822041" y="687446"/>
                  <a:pt x="3822041" y="687446"/>
                  <a:pt x="3822041" y="687446"/>
                </a:cubicBezTo>
                <a:cubicBezTo>
                  <a:pt x="3830682" y="706902"/>
                  <a:pt x="3830682" y="706902"/>
                  <a:pt x="3830682" y="706902"/>
                </a:cubicBezTo>
                <a:cubicBezTo>
                  <a:pt x="3833562" y="700416"/>
                  <a:pt x="3833562" y="700416"/>
                  <a:pt x="3833562" y="700416"/>
                </a:cubicBezTo>
                <a:cubicBezTo>
                  <a:pt x="3850843" y="698255"/>
                  <a:pt x="3850843" y="698255"/>
                  <a:pt x="3850843" y="698255"/>
                </a:cubicBezTo>
                <a:cubicBezTo>
                  <a:pt x="3847963" y="609622"/>
                  <a:pt x="3847963" y="609622"/>
                  <a:pt x="3847963" y="609622"/>
                </a:cubicBezTo>
                <a:cubicBezTo>
                  <a:pt x="3865245" y="611783"/>
                  <a:pt x="3865245" y="611783"/>
                  <a:pt x="3865245" y="611783"/>
                </a:cubicBezTo>
                <a:cubicBezTo>
                  <a:pt x="3865245" y="471268"/>
                  <a:pt x="3865245" y="471268"/>
                  <a:pt x="3865245" y="471268"/>
                </a:cubicBezTo>
                <a:cubicBezTo>
                  <a:pt x="3891166" y="471268"/>
                  <a:pt x="3891166" y="471268"/>
                  <a:pt x="3891166" y="471268"/>
                </a:cubicBezTo>
                <a:cubicBezTo>
                  <a:pt x="3891166" y="356694"/>
                  <a:pt x="3891166" y="356694"/>
                  <a:pt x="3891166" y="356694"/>
                </a:cubicBezTo>
                <a:cubicBezTo>
                  <a:pt x="3896927" y="350208"/>
                  <a:pt x="3896927" y="350208"/>
                  <a:pt x="3896927" y="350208"/>
                </a:cubicBezTo>
                <a:cubicBezTo>
                  <a:pt x="3896927" y="326429"/>
                  <a:pt x="3896927" y="326429"/>
                  <a:pt x="3896927" y="326429"/>
                </a:cubicBezTo>
                <a:cubicBezTo>
                  <a:pt x="3919969" y="326429"/>
                  <a:pt x="3919969" y="326429"/>
                  <a:pt x="3919969" y="326429"/>
                </a:cubicBezTo>
                <a:cubicBezTo>
                  <a:pt x="3974692" y="246443"/>
                  <a:pt x="3974692" y="246443"/>
                  <a:pt x="3974692" y="246443"/>
                </a:cubicBezTo>
                <a:cubicBezTo>
                  <a:pt x="3977573" y="0"/>
                  <a:pt x="3977573" y="0"/>
                  <a:pt x="3977573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gradFill>
          <a:gsLst>
            <a:gs pos="0">
              <a:schemeClr val="accent2">
                <a:lumMod val="80000"/>
                <a:lumOff val="20000"/>
              </a:schemeClr>
            </a:gs>
            <a:gs pos="100000">
              <a:schemeClr val="accent6">
                <a:lumMod val="80000"/>
                <a:lumOff val="2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bg>
      <p:bgPr>
        <a:gradFill>
          <a:gsLst>
            <a:gs pos="0">
              <a:schemeClr val="accent6">
                <a:lumMod val="80000"/>
                <a:lumOff val="20000"/>
              </a:schemeClr>
            </a:gs>
            <a:gs pos="100000">
              <a:schemeClr val="accent2">
                <a:lumMod val="80000"/>
                <a:lumOff val="2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39B6EFA-7E22-44C6-BCE1-F0377954A51E}"/>
              </a:ext>
            </a:extLst>
          </p:cNvPr>
          <p:cNvSpPr/>
          <p:nvPr userDrawn="1"/>
        </p:nvSpPr>
        <p:spPr>
          <a:xfrm>
            <a:off x="0" y="0"/>
            <a:ext cx="12192000" cy="3183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1" name="그림 개체 틀 2">
            <a:extLst>
              <a:ext uri="{FF2B5EF4-FFF2-40B4-BE49-F238E27FC236}">
                <a16:creationId xmlns:a16="http://schemas.microsoft.com/office/drawing/2014/main" id="{1A57D199-1B9C-4D9D-8C67-113091E9C9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9192" y="1796595"/>
            <a:ext cx="2196000" cy="23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44450">
            <a:solidFill>
              <a:schemeClr val="bg1"/>
            </a:solidFill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2" name="그림 개체 틀 2">
            <a:extLst>
              <a:ext uri="{FF2B5EF4-FFF2-40B4-BE49-F238E27FC236}">
                <a16:creationId xmlns:a16="http://schemas.microsoft.com/office/drawing/2014/main" id="{BD89A8AB-6025-49A8-B5B9-D1B7584D3A2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68860" y="1796595"/>
            <a:ext cx="2196000" cy="23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44450">
            <a:solidFill>
              <a:schemeClr val="bg1"/>
            </a:solidFill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그림 개체 틀 2">
            <a:extLst>
              <a:ext uri="{FF2B5EF4-FFF2-40B4-BE49-F238E27FC236}">
                <a16:creationId xmlns:a16="http://schemas.microsoft.com/office/drawing/2014/main" id="{496D300D-9D4F-4FD3-85D5-999AF0FB63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18528" y="1796595"/>
            <a:ext cx="2196000" cy="23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44450">
            <a:solidFill>
              <a:schemeClr val="bg1"/>
            </a:solidFill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633A620C-7688-4744-A9BB-C21079361EF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268196" y="1796595"/>
            <a:ext cx="2196000" cy="23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44450">
            <a:solidFill>
              <a:schemeClr val="bg1"/>
            </a:solidFill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A9B36D4-3608-472D-9300-6DE1125B928F}"/>
              </a:ext>
            </a:extLst>
          </p:cNvPr>
          <p:cNvSpPr>
            <a:spLocks/>
          </p:cNvSpPr>
          <p:nvPr/>
        </p:nvSpPr>
        <p:spPr bwMode="auto">
          <a:xfrm>
            <a:off x="1" y="5971671"/>
            <a:ext cx="12191627" cy="886329"/>
          </a:xfrm>
          <a:custGeom>
            <a:avLst/>
            <a:gdLst>
              <a:gd name="connsiteX0" fmla="*/ 3977573 w 12191627"/>
              <a:gd name="connsiteY0" fmla="*/ 0 h 886329"/>
              <a:gd name="connsiteX1" fmla="*/ 3983333 w 12191627"/>
              <a:gd name="connsiteY1" fmla="*/ 246443 h 886329"/>
              <a:gd name="connsiteX2" fmla="*/ 4035177 w 12191627"/>
              <a:gd name="connsiteY2" fmla="*/ 328590 h 886329"/>
              <a:gd name="connsiteX3" fmla="*/ 4058219 w 12191627"/>
              <a:gd name="connsiteY3" fmla="*/ 328590 h 886329"/>
              <a:gd name="connsiteX4" fmla="*/ 4058219 w 12191627"/>
              <a:gd name="connsiteY4" fmla="*/ 354532 h 886329"/>
              <a:gd name="connsiteX5" fmla="*/ 4063979 w 12191627"/>
              <a:gd name="connsiteY5" fmla="*/ 356694 h 886329"/>
              <a:gd name="connsiteX6" fmla="*/ 4063979 w 12191627"/>
              <a:gd name="connsiteY6" fmla="*/ 471268 h 886329"/>
              <a:gd name="connsiteX7" fmla="*/ 4084140 w 12191627"/>
              <a:gd name="connsiteY7" fmla="*/ 471268 h 886329"/>
              <a:gd name="connsiteX8" fmla="*/ 4084140 w 12191627"/>
              <a:gd name="connsiteY8" fmla="*/ 607460 h 886329"/>
              <a:gd name="connsiteX9" fmla="*/ 4107182 w 12191627"/>
              <a:gd name="connsiteY9" fmla="*/ 607460 h 886329"/>
              <a:gd name="connsiteX10" fmla="*/ 4107182 w 12191627"/>
              <a:gd name="connsiteY10" fmla="*/ 730681 h 886329"/>
              <a:gd name="connsiteX11" fmla="*/ 4144625 w 12191627"/>
              <a:gd name="connsiteY11" fmla="*/ 728519 h 886329"/>
              <a:gd name="connsiteX12" fmla="*/ 4150385 w 12191627"/>
              <a:gd name="connsiteY12" fmla="*/ 717711 h 886329"/>
              <a:gd name="connsiteX13" fmla="*/ 4170547 w 12191627"/>
              <a:gd name="connsiteY13" fmla="*/ 715549 h 886329"/>
              <a:gd name="connsiteX14" fmla="*/ 4176307 w 12191627"/>
              <a:gd name="connsiteY14" fmla="*/ 724196 h 886329"/>
              <a:gd name="connsiteX15" fmla="*/ 4205110 w 12191627"/>
              <a:gd name="connsiteY15" fmla="*/ 724196 h 886329"/>
              <a:gd name="connsiteX16" fmla="*/ 4205110 w 12191627"/>
              <a:gd name="connsiteY16" fmla="*/ 748011 h 886329"/>
              <a:gd name="connsiteX17" fmla="*/ 4207549 w 12191627"/>
              <a:gd name="connsiteY17" fmla="*/ 733701 h 886329"/>
              <a:gd name="connsiteX18" fmla="*/ 4214422 w 12191627"/>
              <a:gd name="connsiteY18" fmla="*/ 693383 h 886329"/>
              <a:gd name="connsiteX19" fmla="*/ 4208477 w 12191627"/>
              <a:gd name="connsiteY19" fmla="*/ 688734 h 886329"/>
              <a:gd name="connsiteX20" fmla="*/ 4208477 w 12191627"/>
              <a:gd name="connsiteY20" fmla="*/ 681760 h 886329"/>
              <a:gd name="connsiteX21" fmla="*/ 4217393 w 12191627"/>
              <a:gd name="connsiteY21" fmla="*/ 677111 h 886329"/>
              <a:gd name="connsiteX22" fmla="*/ 4220365 w 12191627"/>
              <a:gd name="connsiteY22" fmla="*/ 663163 h 886329"/>
              <a:gd name="connsiteX23" fmla="*/ 4226310 w 12191627"/>
              <a:gd name="connsiteY23" fmla="*/ 677111 h 886329"/>
              <a:gd name="connsiteX24" fmla="*/ 4232254 w 12191627"/>
              <a:gd name="connsiteY24" fmla="*/ 681760 h 886329"/>
              <a:gd name="connsiteX25" fmla="*/ 4232254 w 12191627"/>
              <a:gd name="connsiteY25" fmla="*/ 691059 h 886329"/>
              <a:gd name="connsiteX26" fmla="*/ 4226310 w 12191627"/>
              <a:gd name="connsiteY26" fmla="*/ 693383 h 886329"/>
              <a:gd name="connsiteX27" fmla="*/ 4241170 w 12191627"/>
              <a:gd name="connsiteY27" fmla="*/ 760798 h 886329"/>
              <a:gd name="connsiteX28" fmla="*/ 4253058 w 12191627"/>
              <a:gd name="connsiteY28" fmla="*/ 760798 h 886329"/>
              <a:gd name="connsiteX29" fmla="*/ 4261974 w 12191627"/>
              <a:gd name="connsiteY29" fmla="*/ 793343 h 886329"/>
              <a:gd name="connsiteX30" fmla="*/ 4306554 w 12191627"/>
              <a:gd name="connsiteY30" fmla="*/ 800317 h 886329"/>
              <a:gd name="connsiteX31" fmla="*/ 4306554 w 12191627"/>
              <a:gd name="connsiteY31" fmla="*/ 760798 h 886329"/>
              <a:gd name="connsiteX32" fmla="*/ 4380854 w 12191627"/>
              <a:gd name="connsiteY32" fmla="*/ 760798 h 886329"/>
              <a:gd name="connsiteX33" fmla="*/ 4410575 w 12191627"/>
              <a:gd name="connsiteY33" fmla="*/ 777071 h 886329"/>
              <a:gd name="connsiteX34" fmla="*/ 4425435 w 12191627"/>
              <a:gd name="connsiteY34" fmla="*/ 777071 h 886329"/>
              <a:gd name="connsiteX35" fmla="*/ 4440295 w 12191627"/>
              <a:gd name="connsiteY35" fmla="*/ 760798 h 886329"/>
              <a:gd name="connsiteX36" fmla="*/ 4461099 w 12191627"/>
              <a:gd name="connsiteY36" fmla="*/ 760798 h 886329"/>
              <a:gd name="connsiteX37" fmla="*/ 4461099 w 12191627"/>
              <a:gd name="connsiteY37" fmla="*/ 825888 h 886329"/>
              <a:gd name="connsiteX38" fmla="*/ 4472987 w 12191627"/>
              <a:gd name="connsiteY38" fmla="*/ 828213 h 886329"/>
              <a:gd name="connsiteX39" fmla="*/ 4472987 w 12191627"/>
              <a:gd name="connsiteY39" fmla="*/ 818914 h 886329"/>
              <a:gd name="connsiteX40" fmla="*/ 4505680 w 12191627"/>
              <a:gd name="connsiteY40" fmla="*/ 818914 h 886329"/>
              <a:gd name="connsiteX41" fmla="*/ 4505680 w 12191627"/>
              <a:gd name="connsiteY41" fmla="*/ 721279 h 886329"/>
              <a:gd name="connsiteX42" fmla="*/ 4508651 w 12191627"/>
              <a:gd name="connsiteY42" fmla="*/ 718955 h 886329"/>
              <a:gd name="connsiteX43" fmla="*/ 4577007 w 12191627"/>
              <a:gd name="connsiteY43" fmla="*/ 718955 h 886329"/>
              <a:gd name="connsiteX44" fmla="*/ 4577007 w 12191627"/>
              <a:gd name="connsiteY44" fmla="*/ 707331 h 886329"/>
              <a:gd name="connsiteX45" fmla="*/ 4606728 w 12191627"/>
              <a:gd name="connsiteY45" fmla="*/ 707331 h 886329"/>
              <a:gd name="connsiteX46" fmla="*/ 4606728 w 12191627"/>
              <a:gd name="connsiteY46" fmla="*/ 698033 h 886329"/>
              <a:gd name="connsiteX47" fmla="*/ 4666168 w 12191627"/>
              <a:gd name="connsiteY47" fmla="*/ 698033 h 886329"/>
              <a:gd name="connsiteX48" fmla="*/ 4666168 w 12191627"/>
              <a:gd name="connsiteY48" fmla="*/ 718955 h 886329"/>
              <a:gd name="connsiteX49" fmla="*/ 4689944 w 12191627"/>
              <a:gd name="connsiteY49" fmla="*/ 728253 h 886329"/>
              <a:gd name="connsiteX50" fmla="*/ 4689944 w 12191627"/>
              <a:gd name="connsiteY50" fmla="*/ 758474 h 886329"/>
              <a:gd name="connsiteX51" fmla="*/ 4704804 w 12191627"/>
              <a:gd name="connsiteY51" fmla="*/ 763123 h 886329"/>
              <a:gd name="connsiteX52" fmla="*/ 4704804 w 12191627"/>
              <a:gd name="connsiteY52" fmla="*/ 753824 h 886329"/>
              <a:gd name="connsiteX53" fmla="*/ 4716692 w 12191627"/>
              <a:gd name="connsiteY53" fmla="*/ 753824 h 886329"/>
              <a:gd name="connsiteX54" fmla="*/ 4716692 w 12191627"/>
              <a:gd name="connsiteY54" fmla="*/ 746850 h 886329"/>
              <a:gd name="connsiteX55" fmla="*/ 4704804 w 12191627"/>
              <a:gd name="connsiteY55" fmla="*/ 746850 h 886329"/>
              <a:gd name="connsiteX56" fmla="*/ 4704804 w 12191627"/>
              <a:gd name="connsiteY56" fmla="*/ 737552 h 886329"/>
              <a:gd name="connsiteX57" fmla="*/ 4716692 w 12191627"/>
              <a:gd name="connsiteY57" fmla="*/ 737552 h 886329"/>
              <a:gd name="connsiteX58" fmla="*/ 4716692 w 12191627"/>
              <a:gd name="connsiteY58" fmla="*/ 728253 h 886329"/>
              <a:gd name="connsiteX59" fmla="*/ 4704804 w 12191627"/>
              <a:gd name="connsiteY59" fmla="*/ 728253 h 886329"/>
              <a:gd name="connsiteX60" fmla="*/ 4704804 w 12191627"/>
              <a:gd name="connsiteY60" fmla="*/ 718955 h 886329"/>
              <a:gd name="connsiteX61" fmla="*/ 4716692 w 12191627"/>
              <a:gd name="connsiteY61" fmla="*/ 718955 h 886329"/>
              <a:gd name="connsiteX62" fmla="*/ 4716692 w 12191627"/>
              <a:gd name="connsiteY62" fmla="*/ 711981 h 886329"/>
              <a:gd name="connsiteX63" fmla="*/ 4704804 w 12191627"/>
              <a:gd name="connsiteY63" fmla="*/ 711981 h 886329"/>
              <a:gd name="connsiteX64" fmla="*/ 4704804 w 12191627"/>
              <a:gd name="connsiteY64" fmla="*/ 702682 h 886329"/>
              <a:gd name="connsiteX65" fmla="*/ 4716692 w 12191627"/>
              <a:gd name="connsiteY65" fmla="*/ 702682 h 886329"/>
              <a:gd name="connsiteX66" fmla="*/ 4716692 w 12191627"/>
              <a:gd name="connsiteY66" fmla="*/ 693383 h 886329"/>
              <a:gd name="connsiteX67" fmla="*/ 4704804 w 12191627"/>
              <a:gd name="connsiteY67" fmla="*/ 693383 h 886329"/>
              <a:gd name="connsiteX68" fmla="*/ 4704804 w 12191627"/>
              <a:gd name="connsiteY68" fmla="*/ 686409 h 886329"/>
              <a:gd name="connsiteX69" fmla="*/ 4716692 w 12191627"/>
              <a:gd name="connsiteY69" fmla="*/ 686409 h 886329"/>
              <a:gd name="connsiteX70" fmla="*/ 4716692 w 12191627"/>
              <a:gd name="connsiteY70" fmla="*/ 677111 h 886329"/>
              <a:gd name="connsiteX71" fmla="*/ 4704804 w 12191627"/>
              <a:gd name="connsiteY71" fmla="*/ 677111 h 886329"/>
              <a:gd name="connsiteX72" fmla="*/ 4704804 w 12191627"/>
              <a:gd name="connsiteY72" fmla="*/ 667812 h 886329"/>
              <a:gd name="connsiteX73" fmla="*/ 4716692 w 12191627"/>
              <a:gd name="connsiteY73" fmla="*/ 667812 h 886329"/>
              <a:gd name="connsiteX74" fmla="*/ 4716692 w 12191627"/>
              <a:gd name="connsiteY74" fmla="*/ 658514 h 886329"/>
              <a:gd name="connsiteX75" fmla="*/ 4704804 w 12191627"/>
              <a:gd name="connsiteY75" fmla="*/ 658514 h 886329"/>
              <a:gd name="connsiteX76" fmla="*/ 4704804 w 12191627"/>
              <a:gd name="connsiteY76" fmla="*/ 651540 h 886329"/>
              <a:gd name="connsiteX77" fmla="*/ 4716692 w 12191627"/>
              <a:gd name="connsiteY77" fmla="*/ 651540 h 886329"/>
              <a:gd name="connsiteX78" fmla="*/ 4716692 w 12191627"/>
              <a:gd name="connsiteY78" fmla="*/ 642241 h 886329"/>
              <a:gd name="connsiteX79" fmla="*/ 4704804 w 12191627"/>
              <a:gd name="connsiteY79" fmla="*/ 642241 h 886329"/>
              <a:gd name="connsiteX80" fmla="*/ 4704804 w 12191627"/>
              <a:gd name="connsiteY80" fmla="*/ 632943 h 886329"/>
              <a:gd name="connsiteX81" fmla="*/ 4716692 w 12191627"/>
              <a:gd name="connsiteY81" fmla="*/ 632943 h 886329"/>
              <a:gd name="connsiteX82" fmla="*/ 4716692 w 12191627"/>
              <a:gd name="connsiteY82" fmla="*/ 625969 h 886329"/>
              <a:gd name="connsiteX83" fmla="*/ 4704804 w 12191627"/>
              <a:gd name="connsiteY83" fmla="*/ 625969 h 886329"/>
              <a:gd name="connsiteX84" fmla="*/ 4704804 w 12191627"/>
              <a:gd name="connsiteY84" fmla="*/ 616670 h 886329"/>
              <a:gd name="connsiteX85" fmla="*/ 4716692 w 12191627"/>
              <a:gd name="connsiteY85" fmla="*/ 616670 h 886329"/>
              <a:gd name="connsiteX86" fmla="*/ 4716692 w 12191627"/>
              <a:gd name="connsiteY86" fmla="*/ 607371 h 886329"/>
              <a:gd name="connsiteX87" fmla="*/ 4704804 w 12191627"/>
              <a:gd name="connsiteY87" fmla="*/ 607371 h 886329"/>
              <a:gd name="connsiteX88" fmla="*/ 4704804 w 12191627"/>
              <a:gd name="connsiteY88" fmla="*/ 598073 h 886329"/>
              <a:gd name="connsiteX89" fmla="*/ 4716692 w 12191627"/>
              <a:gd name="connsiteY89" fmla="*/ 598073 h 886329"/>
              <a:gd name="connsiteX90" fmla="*/ 4716692 w 12191627"/>
              <a:gd name="connsiteY90" fmla="*/ 591099 h 886329"/>
              <a:gd name="connsiteX91" fmla="*/ 4704804 w 12191627"/>
              <a:gd name="connsiteY91" fmla="*/ 591099 h 886329"/>
              <a:gd name="connsiteX92" fmla="*/ 4704804 w 12191627"/>
              <a:gd name="connsiteY92" fmla="*/ 581800 h 886329"/>
              <a:gd name="connsiteX93" fmla="*/ 4716692 w 12191627"/>
              <a:gd name="connsiteY93" fmla="*/ 581800 h 886329"/>
              <a:gd name="connsiteX94" fmla="*/ 4716692 w 12191627"/>
              <a:gd name="connsiteY94" fmla="*/ 572502 h 886329"/>
              <a:gd name="connsiteX95" fmla="*/ 4704804 w 12191627"/>
              <a:gd name="connsiteY95" fmla="*/ 572502 h 886329"/>
              <a:gd name="connsiteX96" fmla="*/ 4704804 w 12191627"/>
              <a:gd name="connsiteY96" fmla="*/ 563203 h 886329"/>
              <a:gd name="connsiteX97" fmla="*/ 4716692 w 12191627"/>
              <a:gd name="connsiteY97" fmla="*/ 563203 h 886329"/>
              <a:gd name="connsiteX98" fmla="*/ 4716692 w 12191627"/>
              <a:gd name="connsiteY98" fmla="*/ 556229 h 886329"/>
              <a:gd name="connsiteX99" fmla="*/ 4704804 w 12191627"/>
              <a:gd name="connsiteY99" fmla="*/ 556229 h 886329"/>
              <a:gd name="connsiteX100" fmla="*/ 4704804 w 12191627"/>
              <a:gd name="connsiteY100" fmla="*/ 546931 h 886329"/>
              <a:gd name="connsiteX101" fmla="*/ 4716692 w 12191627"/>
              <a:gd name="connsiteY101" fmla="*/ 546931 h 886329"/>
              <a:gd name="connsiteX102" fmla="*/ 4704804 w 12191627"/>
              <a:gd name="connsiteY102" fmla="*/ 532983 h 886329"/>
              <a:gd name="connsiteX103" fmla="*/ 4704804 w 12191627"/>
              <a:gd name="connsiteY103" fmla="*/ 495788 h 886329"/>
              <a:gd name="connsiteX104" fmla="*/ 4903929 w 12191627"/>
              <a:gd name="connsiteY104" fmla="*/ 495788 h 886329"/>
              <a:gd name="connsiteX105" fmla="*/ 4921761 w 12191627"/>
              <a:gd name="connsiteY105" fmla="*/ 516710 h 886329"/>
              <a:gd name="connsiteX106" fmla="*/ 4921761 w 12191627"/>
              <a:gd name="connsiteY106" fmla="*/ 563203 h 886329"/>
              <a:gd name="connsiteX107" fmla="*/ 4909873 w 12191627"/>
              <a:gd name="connsiteY107" fmla="*/ 563203 h 886329"/>
              <a:gd name="connsiteX108" fmla="*/ 4909873 w 12191627"/>
              <a:gd name="connsiteY108" fmla="*/ 572502 h 886329"/>
              <a:gd name="connsiteX109" fmla="*/ 4921761 w 12191627"/>
              <a:gd name="connsiteY109" fmla="*/ 572502 h 886329"/>
              <a:gd name="connsiteX110" fmla="*/ 4921761 w 12191627"/>
              <a:gd name="connsiteY110" fmla="*/ 581800 h 886329"/>
              <a:gd name="connsiteX111" fmla="*/ 4909873 w 12191627"/>
              <a:gd name="connsiteY111" fmla="*/ 581800 h 886329"/>
              <a:gd name="connsiteX112" fmla="*/ 4909873 w 12191627"/>
              <a:gd name="connsiteY112" fmla="*/ 591099 h 886329"/>
              <a:gd name="connsiteX113" fmla="*/ 4921761 w 12191627"/>
              <a:gd name="connsiteY113" fmla="*/ 591099 h 886329"/>
              <a:gd name="connsiteX114" fmla="*/ 4921761 w 12191627"/>
              <a:gd name="connsiteY114" fmla="*/ 598073 h 886329"/>
              <a:gd name="connsiteX115" fmla="*/ 4909873 w 12191627"/>
              <a:gd name="connsiteY115" fmla="*/ 598073 h 886329"/>
              <a:gd name="connsiteX116" fmla="*/ 4909873 w 12191627"/>
              <a:gd name="connsiteY116" fmla="*/ 607371 h 886329"/>
              <a:gd name="connsiteX117" fmla="*/ 4921761 w 12191627"/>
              <a:gd name="connsiteY117" fmla="*/ 607371 h 886329"/>
              <a:gd name="connsiteX118" fmla="*/ 4921761 w 12191627"/>
              <a:gd name="connsiteY118" fmla="*/ 616670 h 886329"/>
              <a:gd name="connsiteX119" fmla="*/ 4909873 w 12191627"/>
              <a:gd name="connsiteY119" fmla="*/ 616670 h 886329"/>
              <a:gd name="connsiteX120" fmla="*/ 4909873 w 12191627"/>
              <a:gd name="connsiteY120" fmla="*/ 625969 h 886329"/>
              <a:gd name="connsiteX121" fmla="*/ 4921761 w 12191627"/>
              <a:gd name="connsiteY121" fmla="*/ 625969 h 886329"/>
              <a:gd name="connsiteX122" fmla="*/ 4921761 w 12191627"/>
              <a:gd name="connsiteY122" fmla="*/ 632943 h 886329"/>
              <a:gd name="connsiteX123" fmla="*/ 4909873 w 12191627"/>
              <a:gd name="connsiteY123" fmla="*/ 632943 h 886329"/>
              <a:gd name="connsiteX124" fmla="*/ 4909873 w 12191627"/>
              <a:gd name="connsiteY124" fmla="*/ 642241 h 886329"/>
              <a:gd name="connsiteX125" fmla="*/ 4921761 w 12191627"/>
              <a:gd name="connsiteY125" fmla="*/ 642241 h 886329"/>
              <a:gd name="connsiteX126" fmla="*/ 4921761 w 12191627"/>
              <a:gd name="connsiteY126" fmla="*/ 651540 h 886329"/>
              <a:gd name="connsiteX127" fmla="*/ 4909873 w 12191627"/>
              <a:gd name="connsiteY127" fmla="*/ 651540 h 886329"/>
              <a:gd name="connsiteX128" fmla="*/ 4909873 w 12191627"/>
              <a:gd name="connsiteY128" fmla="*/ 658514 h 886329"/>
              <a:gd name="connsiteX129" fmla="*/ 4921761 w 12191627"/>
              <a:gd name="connsiteY129" fmla="*/ 658514 h 886329"/>
              <a:gd name="connsiteX130" fmla="*/ 4921761 w 12191627"/>
              <a:gd name="connsiteY130" fmla="*/ 667812 h 886329"/>
              <a:gd name="connsiteX131" fmla="*/ 4909873 w 12191627"/>
              <a:gd name="connsiteY131" fmla="*/ 667812 h 886329"/>
              <a:gd name="connsiteX132" fmla="*/ 4909873 w 12191627"/>
              <a:gd name="connsiteY132" fmla="*/ 677111 h 886329"/>
              <a:gd name="connsiteX133" fmla="*/ 4921761 w 12191627"/>
              <a:gd name="connsiteY133" fmla="*/ 677111 h 886329"/>
              <a:gd name="connsiteX134" fmla="*/ 4921761 w 12191627"/>
              <a:gd name="connsiteY134" fmla="*/ 686409 h 886329"/>
              <a:gd name="connsiteX135" fmla="*/ 4909873 w 12191627"/>
              <a:gd name="connsiteY135" fmla="*/ 686409 h 886329"/>
              <a:gd name="connsiteX136" fmla="*/ 4909873 w 12191627"/>
              <a:gd name="connsiteY136" fmla="*/ 693383 h 886329"/>
              <a:gd name="connsiteX137" fmla="*/ 4921761 w 12191627"/>
              <a:gd name="connsiteY137" fmla="*/ 693383 h 886329"/>
              <a:gd name="connsiteX138" fmla="*/ 4921761 w 12191627"/>
              <a:gd name="connsiteY138" fmla="*/ 702682 h 886329"/>
              <a:gd name="connsiteX139" fmla="*/ 4909873 w 12191627"/>
              <a:gd name="connsiteY139" fmla="*/ 702682 h 886329"/>
              <a:gd name="connsiteX140" fmla="*/ 4909873 w 12191627"/>
              <a:gd name="connsiteY140" fmla="*/ 711981 h 886329"/>
              <a:gd name="connsiteX141" fmla="*/ 4921761 w 12191627"/>
              <a:gd name="connsiteY141" fmla="*/ 711981 h 886329"/>
              <a:gd name="connsiteX142" fmla="*/ 4921761 w 12191627"/>
              <a:gd name="connsiteY142" fmla="*/ 718955 h 886329"/>
              <a:gd name="connsiteX143" fmla="*/ 4909873 w 12191627"/>
              <a:gd name="connsiteY143" fmla="*/ 718955 h 886329"/>
              <a:gd name="connsiteX144" fmla="*/ 4909873 w 12191627"/>
              <a:gd name="connsiteY144" fmla="*/ 728253 h 886329"/>
              <a:gd name="connsiteX145" fmla="*/ 4921761 w 12191627"/>
              <a:gd name="connsiteY145" fmla="*/ 728253 h 886329"/>
              <a:gd name="connsiteX146" fmla="*/ 4921761 w 12191627"/>
              <a:gd name="connsiteY146" fmla="*/ 737552 h 886329"/>
              <a:gd name="connsiteX147" fmla="*/ 4909873 w 12191627"/>
              <a:gd name="connsiteY147" fmla="*/ 737552 h 886329"/>
              <a:gd name="connsiteX148" fmla="*/ 4909873 w 12191627"/>
              <a:gd name="connsiteY148" fmla="*/ 746850 h 886329"/>
              <a:gd name="connsiteX149" fmla="*/ 4921761 w 12191627"/>
              <a:gd name="connsiteY149" fmla="*/ 746850 h 886329"/>
              <a:gd name="connsiteX150" fmla="*/ 4921761 w 12191627"/>
              <a:gd name="connsiteY150" fmla="*/ 753824 h 886329"/>
              <a:gd name="connsiteX151" fmla="*/ 4909873 w 12191627"/>
              <a:gd name="connsiteY151" fmla="*/ 753824 h 886329"/>
              <a:gd name="connsiteX152" fmla="*/ 4909873 w 12191627"/>
              <a:gd name="connsiteY152" fmla="*/ 763123 h 886329"/>
              <a:gd name="connsiteX153" fmla="*/ 4942565 w 12191627"/>
              <a:gd name="connsiteY153" fmla="*/ 784045 h 886329"/>
              <a:gd name="connsiteX154" fmla="*/ 4942565 w 12191627"/>
              <a:gd name="connsiteY154" fmla="*/ 788694 h 886329"/>
              <a:gd name="connsiteX155" fmla="*/ 4930677 w 12191627"/>
              <a:gd name="connsiteY155" fmla="*/ 788694 h 886329"/>
              <a:gd name="connsiteX156" fmla="*/ 4930677 w 12191627"/>
              <a:gd name="connsiteY156" fmla="*/ 814265 h 886329"/>
              <a:gd name="connsiteX157" fmla="*/ 4942565 w 12191627"/>
              <a:gd name="connsiteY157" fmla="*/ 814265 h 886329"/>
              <a:gd name="connsiteX158" fmla="*/ 4942565 w 12191627"/>
              <a:gd name="connsiteY158" fmla="*/ 802642 h 886329"/>
              <a:gd name="connsiteX159" fmla="*/ 4954454 w 12191627"/>
              <a:gd name="connsiteY159" fmla="*/ 797993 h 886329"/>
              <a:gd name="connsiteX160" fmla="*/ 4975258 w 12191627"/>
              <a:gd name="connsiteY160" fmla="*/ 797993 h 886329"/>
              <a:gd name="connsiteX161" fmla="*/ 4975258 w 12191627"/>
              <a:gd name="connsiteY161" fmla="*/ 807291 h 886329"/>
              <a:gd name="connsiteX162" fmla="*/ 4993090 w 12191627"/>
              <a:gd name="connsiteY162" fmla="*/ 807291 h 886329"/>
              <a:gd name="connsiteX163" fmla="*/ 4993090 w 12191627"/>
              <a:gd name="connsiteY163" fmla="*/ 811940 h 886329"/>
              <a:gd name="connsiteX164" fmla="*/ 5004978 w 12191627"/>
              <a:gd name="connsiteY164" fmla="*/ 811940 h 886329"/>
              <a:gd name="connsiteX165" fmla="*/ 5037670 w 12191627"/>
              <a:gd name="connsiteY165" fmla="*/ 844486 h 886329"/>
              <a:gd name="connsiteX166" fmla="*/ 5037670 w 12191627"/>
              <a:gd name="connsiteY166" fmla="*/ 879355 h 886329"/>
              <a:gd name="connsiteX167" fmla="*/ 5049558 w 12191627"/>
              <a:gd name="connsiteY167" fmla="*/ 879355 h 886329"/>
              <a:gd name="connsiteX168" fmla="*/ 5049558 w 12191627"/>
              <a:gd name="connsiteY168" fmla="*/ 863083 h 886329"/>
              <a:gd name="connsiteX169" fmla="*/ 5058474 w 12191627"/>
              <a:gd name="connsiteY169" fmla="*/ 863083 h 886329"/>
              <a:gd name="connsiteX170" fmla="*/ 5058474 w 12191627"/>
              <a:gd name="connsiteY170" fmla="*/ 872381 h 886329"/>
              <a:gd name="connsiteX171" fmla="*/ 5064418 w 12191627"/>
              <a:gd name="connsiteY171" fmla="*/ 872381 h 886329"/>
              <a:gd name="connsiteX172" fmla="*/ 5064418 w 12191627"/>
              <a:gd name="connsiteY172" fmla="*/ 874706 h 886329"/>
              <a:gd name="connsiteX173" fmla="*/ 5070363 w 12191627"/>
              <a:gd name="connsiteY173" fmla="*/ 874706 h 886329"/>
              <a:gd name="connsiteX174" fmla="*/ 5070363 w 12191627"/>
              <a:gd name="connsiteY174" fmla="*/ 823564 h 886329"/>
              <a:gd name="connsiteX175" fmla="*/ 5120886 w 12191627"/>
              <a:gd name="connsiteY175" fmla="*/ 823564 h 886329"/>
              <a:gd name="connsiteX176" fmla="*/ 5120886 w 12191627"/>
              <a:gd name="connsiteY176" fmla="*/ 749175 h 886329"/>
              <a:gd name="connsiteX177" fmla="*/ 5168439 w 12191627"/>
              <a:gd name="connsiteY177" fmla="*/ 749175 h 886329"/>
              <a:gd name="connsiteX178" fmla="*/ 5168439 w 12191627"/>
              <a:gd name="connsiteY178" fmla="*/ 742201 h 886329"/>
              <a:gd name="connsiteX179" fmla="*/ 5198159 w 12191627"/>
              <a:gd name="connsiteY179" fmla="*/ 742201 h 886329"/>
              <a:gd name="connsiteX180" fmla="*/ 5198159 w 12191627"/>
              <a:gd name="connsiteY180" fmla="*/ 702682 h 886329"/>
              <a:gd name="connsiteX181" fmla="*/ 5192215 w 12191627"/>
              <a:gd name="connsiteY181" fmla="*/ 702682 h 886329"/>
              <a:gd name="connsiteX182" fmla="*/ 5192215 w 12191627"/>
              <a:gd name="connsiteY182" fmla="*/ 688734 h 886329"/>
              <a:gd name="connsiteX183" fmla="*/ 5198159 w 12191627"/>
              <a:gd name="connsiteY183" fmla="*/ 691059 h 886329"/>
              <a:gd name="connsiteX184" fmla="*/ 5204103 w 12191627"/>
              <a:gd name="connsiteY184" fmla="*/ 667812 h 886329"/>
              <a:gd name="connsiteX185" fmla="*/ 5210047 w 12191627"/>
              <a:gd name="connsiteY185" fmla="*/ 691059 h 886329"/>
              <a:gd name="connsiteX186" fmla="*/ 5213019 w 12191627"/>
              <a:gd name="connsiteY186" fmla="*/ 688734 h 886329"/>
              <a:gd name="connsiteX187" fmla="*/ 5215991 w 12191627"/>
              <a:gd name="connsiteY187" fmla="*/ 681760 h 886329"/>
              <a:gd name="connsiteX188" fmla="*/ 5221935 w 12191627"/>
              <a:gd name="connsiteY188" fmla="*/ 672462 h 886329"/>
              <a:gd name="connsiteX189" fmla="*/ 5227880 w 12191627"/>
              <a:gd name="connsiteY189" fmla="*/ 663163 h 886329"/>
              <a:gd name="connsiteX190" fmla="*/ 5242740 w 12191627"/>
              <a:gd name="connsiteY190" fmla="*/ 656189 h 886329"/>
              <a:gd name="connsiteX191" fmla="*/ 5260571 w 12191627"/>
              <a:gd name="connsiteY191" fmla="*/ 646890 h 886329"/>
              <a:gd name="connsiteX192" fmla="*/ 5269487 w 12191627"/>
              <a:gd name="connsiteY192" fmla="*/ 637592 h 886329"/>
              <a:gd name="connsiteX193" fmla="*/ 5275431 w 12191627"/>
              <a:gd name="connsiteY193" fmla="*/ 621319 h 886329"/>
              <a:gd name="connsiteX194" fmla="*/ 5281376 w 12191627"/>
              <a:gd name="connsiteY194" fmla="*/ 637592 h 886329"/>
              <a:gd name="connsiteX195" fmla="*/ 5287319 w 12191627"/>
              <a:gd name="connsiteY195" fmla="*/ 644566 h 886329"/>
              <a:gd name="connsiteX196" fmla="*/ 5302179 w 12191627"/>
              <a:gd name="connsiteY196" fmla="*/ 653864 h 886329"/>
              <a:gd name="connsiteX197" fmla="*/ 5314067 w 12191627"/>
              <a:gd name="connsiteY197" fmla="*/ 663163 h 886329"/>
              <a:gd name="connsiteX198" fmla="*/ 5325956 w 12191627"/>
              <a:gd name="connsiteY198" fmla="*/ 672462 h 886329"/>
              <a:gd name="connsiteX199" fmla="*/ 5328928 w 12191627"/>
              <a:gd name="connsiteY199" fmla="*/ 681760 h 886329"/>
              <a:gd name="connsiteX200" fmla="*/ 5331900 w 12191627"/>
              <a:gd name="connsiteY200" fmla="*/ 691059 h 886329"/>
              <a:gd name="connsiteX201" fmla="*/ 5337844 w 12191627"/>
              <a:gd name="connsiteY201" fmla="*/ 691059 h 886329"/>
              <a:gd name="connsiteX202" fmla="*/ 5340816 w 12191627"/>
              <a:gd name="connsiteY202" fmla="*/ 667812 h 886329"/>
              <a:gd name="connsiteX203" fmla="*/ 5346760 w 12191627"/>
              <a:gd name="connsiteY203" fmla="*/ 691059 h 886329"/>
              <a:gd name="connsiteX204" fmla="*/ 5352704 w 12191627"/>
              <a:gd name="connsiteY204" fmla="*/ 691059 h 886329"/>
              <a:gd name="connsiteX205" fmla="*/ 5352704 w 12191627"/>
              <a:gd name="connsiteY205" fmla="*/ 705007 h 886329"/>
              <a:gd name="connsiteX206" fmla="*/ 5346760 w 12191627"/>
              <a:gd name="connsiteY206" fmla="*/ 705007 h 886329"/>
              <a:gd name="connsiteX207" fmla="*/ 5346760 w 12191627"/>
              <a:gd name="connsiteY207" fmla="*/ 737552 h 886329"/>
              <a:gd name="connsiteX208" fmla="*/ 5358648 w 12191627"/>
              <a:gd name="connsiteY208" fmla="*/ 737552 h 886329"/>
              <a:gd name="connsiteX209" fmla="*/ 5358648 w 12191627"/>
              <a:gd name="connsiteY209" fmla="*/ 742201 h 886329"/>
              <a:gd name="connsiteX210" fmla="*/ 5367564 w 12191627"/>
              <a:gd name="connsiteY210" fmla="*/ 742201 h 886329"/>
              <a:gd name="connsiteX211" fmla="*/ 5367564 w 12191627"/>
              <a:gd name="connsiteY211" fmla="*/ 732902 h 886329"/>
              <a:gd name="connsiteX212" fmla="*/ 5391340 w 12191627"/>
              <a:gd name="connsiteY212" fmla="*/ 732902 h 886329"/>
              <a:gd name="connsiteX213" fmla="*/ 5391340 w 12191627"/>
              <a:gd name="connsiteY213" fmla="*/ 716630 h 886329"/>
              <a:gd name="connsiteX214" fmla="*/ 5441864 w 12191627"/>
              <a:gd name="connsiteY214" fmla="*/ 716630 h 886329"/>
              <a:gd name="connsiteX215" fmla="*/ 5441864 w 12191627"/>
              <a:gd name="connsiteY215" fmla="*/ 728253 h 886329"/>
              <a:gd name="connsiteX216" fmla="*/ 5468612 w 12191627"/>
              <a:gd name="connsiteY216" fmla="*/ 728253 h 886329"/>
              <a:gd name="connsiteX217" fmla="*/ 5468612 w 12191627"/>
              <a:gd name="connsiteY217" fmla="*/ 746850 h 886329"/>
              <a:gd name="connsiteX218" fmla="*/ 5462668 w 12191627"/>
              <a:gd name="connsiteY218" fmla="*/ 746850 h 886329"/>
              <a:gd name="connsiteX219" fmla="*/ 5462668 w 12191627"/>
              <a:gd name="connsiteY219" fmla="*/ 753824 h 886329"/>
              <a:gd name="connsiteX220" fmla="*/ 5468612 w 12191627"/>
              <a:gd name="connsiteY220" fmla="*/ 753824 h 886329"/>
              <a:gd name="connsiteX221" fmla="*/ 5468612 w 12191627"/>
              <a:gd name="connsiteY221" fmla="*/ 767772 h 886329"/>
              <a:gd name="connsiteX222" fmla="*/ 5462668 w 12191627"/>
              <a:gd name="connsiteY222" fmla="*/ 772421 h 886329"/>
              <a:gd name="connsiteX223" fmla="*/ 5462668 w 12191627"/>
              <a:gd name="connsiteY223" fmla="*/ 828213 h 886329"/>
              <a:gd name="connsiteX224" fmla="*/ 5483472 w 12191627"/>
              <a:gd name="connsiteY224" fmla="*/ 828213 h 886329"/>
              <a:gd name="connsiteX225" fmla="*/ 5483472 w 12191627"/>
              <a:gd name="connsiteY225" fmla="*/ 832862 h 886329"/>
              <a:gd name="connsiteX226" fmla="*/ 5501305 w 12191627"/>
              <a:gd name="connsiteY226" fmla="*/ 832862 h 886329"/>
              <a:gd name="connsiteX227" fmla="*/ 5501305 w 12191627"/>
              <a:gd name="connsiteY227" fmla="*/ 849135 h 886329"/>
              <a:gd name="connsiteX228" fmla="*/ 5519137 w 12191627"/>
              <a:gd name="connsiteY228" fmla="*/ 849135 h 886329"/>
              <a:gd name="connsiteX229" fmla="*/ 5519137 w 12191627"/>
              <a:gd name="connsiteY229" fmla="*/ 832862 h 886329"/>
              <a:gd name="connsiteX230" fmla="*/ 5539941 w 12191627"/>
              <a:gd name="connsiteY230" fmla="*/ 823564 h 886329"/>
              <a:gd name="connsiteX231" fmla="*/ 5539941 w 12191627"/>
              <a:gd name="connsiteY231" fmla="*/ 802642 h 886329"/>
              <a:gd name="connsiteX232" fmla="*/ 5533997 w 12191627"/>
              <a:gd name="connsiteY232" fmla="*/ 802642 h 886329"/>
              <a:gd name="connsiteX233" fmla="*/ 5533997 w 12191627"/>
              <a:gd name="connsiteY233" fmla="*/ 779395 h 886329"/>
              <a:gd name="connsiteX234" fmla="*/ 5545885 w 12191627"/>
              <a:gd name="connsiteY234" fmla="*/ 779395 h 886329"/>
              <a:gd name="connsiteX235" fmla="*/ 5545885 w 12191627"/>
              <a:gd name="connsiteY235" fmla="*/ 777071 h 886329"/>
              <a:gd name="connsiteX236" fmla="*/ 5572634 w 12191627"/>
              <a:gd name="connsiteY236" fmla="*/ 777071 h 886329"/>
              <a:gd name="connsiteX237" fmla="*/ 5572634 w 12191627"/>
              <a:gd name="connsiteY237" fmla="*/ 767772 h 886329"/>
              <a:gd name="connsiteX238" fmla="*/ 5590465 w 12191627"/>
              <a:gd name="connsiteY238" fmla="*/ 767772 h 886329"/>
              <a:gd name="connsiteX239" fmla="*/ 5590465 w 12191627"/>
              <a:gd name="connsiteY239" fmla="*/ 651540 h 886329"/>
              <a:gd name="connsiteX240" fmla="*/ 5602353 w 12191627"/>
              <a:gd name="connsiteY240" fmla="*/ 651540 h 886329"/>
              <a:gd name="connsiteX241" fmla="*/ 5602353 w 12191627"/>
              <a:gd name="connsiteY241" fmla="*/ 632943 h 886329"/>
              <a:gd name="connsiteX242" fmla="*/ 5605325 w 12191627"/>
              <a:gd name="connsiteY242" fmla="*/ 632943 h 886329"/>
              <a:gd name="connsiteX243" fmla="*/ 5605325 w 12191627"/>
              <a:gd name="connsiteY243" fmla="*/ 586450 h 886329"/>
              <a:gd name="connsiteX244" fmla="*/ 5617213 w 12191627"/>
              <a:gd name="connsiteY244" fmla="*/ 586450 h 886329"/>
              <a:gd name="connsiteX245" fmla="*/ 5617213 w 12191627"/>
              <a:gd name="connsiteY245" fmla="*/ 595748 h 886329"/>
              <a:gd name="connsiteX246" fmla="*/ 5623157 w 12191627"/>
              <a:gd name="connsiteY246" fmla="*/ 595748 h 886329"/>
              <a:gd name="connsiteX247" fmla="*/ 5623157 w 12191627"/>
              <a:gd name="connsiteY247" fmla="*/ 577151 h 886329"/>
              <a:gd name="connsiteX248" fmla="*/ 5638017 w 12191627"/>
              <a:gd name="connsiteY248" fmla="*/ 572502 h 886329"/>
              <a:gd name="connsiteX249" fmla="*/ 5649906 w 12191627"/>
              <a:gd name="connsiteY249" fmla="*/ 577151 h 886329"/>
              <a:gd name="connsiteX250" fmla="*/ 5667737 w 12191627"/>
              <a:gd name="connsiteY250" fmla="*/ 577151 h 886329"/>
              <a:gd name="connsiteX251" fmla="*/ 5667737 w 12191627"/>
              <a:gd name="connsiteY251" fmla="*/ 546931 h 886329"/>
              <a:gd name="connsiteX252" fmla="*/ 5679626 w 12191627"/>
              <a:gd name="connsiteY252" fmla="*/ 546931 h 886329"/>
              <a:gd name="connsiteX253" fmla="*/ 5679626 w 12191627"/>
              <a:gd name="connsiteY253" fmla="*/ 551580 h 886329"/>
              <a:gd name="connsiteX254" fmla="*/ 5694486 w 12191627"/>
              <a:gd name="connsiteY254" fmla="*/ 551580 h 886329"/>
              <a:gd name="connsiteX255" fmla="*/ 5694486 w 12191627"/>
              <a:gd name="connsiteY255" fmla="*/ 546931 h 886329"/>
              <a:gd name="connsiteX256" fmla="*/ 5706374 w 12191627"/>
              <a:gd name="connsiteY256" fmla="*/ 546931 h 886329"/>
              <a:gd name="connsiteX257" fmla="*/ 5706374 w 12191627"/>
              <a:gd name="connsiteY257" fmla="*/ 581800 h 886329"/>
              <a:gd name="connsiteX258" fmla="*/ 5721234 w 12191627"/>
              <a:gd name="connsiteY258" fmla="*/ 591099 h 886329"/>
              <a:gd name="connsiteX259" fmla="*/ 5721234 w 12191627"/>
              <a:gd name="connsiteY259" fmla="*/ 595748 h 886329"/>
              <a:gd name="connsiteX260" fmla="*/ 5718262 w 12191627"/>
              <a:gd name="connsiteY260" fmla="*/ 595748 h 886329"/>
              <a:gd name="connsiteX261" fmla="*/ 5718262 w 12191627"/>
              <a:gd name="connsiteY261" fmla="*/ 598073 h 886329"/>
              <a:gd name="connsiteX262" fmla="*/ 5750954 w 12191627"/>
              <a:gd name="connsiteY262" fmla="*/ 598073 h 886329"/>
              <a:gd name="connsiteX263" fmla="*/ 5750954 w 12191627"/>
              <a:gd name="connsiteY263" fmla="*/ 586450 h 886329"/>
              <a:gd name="connsiteX264" fmla="*/ 5789590 w 12191627"/>
              <a:gd name="connsiteY264" fmla="*/ 577151 h 886329"/>
              <a:gd name="connsiteX265" fmla="*/ 5789590 w 12191627"/>
              <a:gd name="connsiteY265" fmla="*/ 567852 h 886329"/>
              <a:gd name="connsiteX266" fmla="*/ 5798506 w 12191627"/>
              <a:gd name="connsiteY266" fmla="*/ 567852 h 886329"/>
              <a:gd name="connsiteX267" fmla="*/ 5798506 w 12191627"/>
              <a:gd name="connsiteY267" fmla="*/ 560878 h 886329"/>
              <a:gd name="connsiteX268" fmla="*/ 5822283 w 12191627"/>
              <a:gd name="connsiteY268" fmla="*/ 560878 h 886329"/>
              <a:gd name="connsiteX269" fmla="*/ 5822283 w 12191627"/>
              <a:gd name="connsiteY269" fmla="*/ 567852 h 886329"/>
              <a:gd name="connsiteX270" fmla="*/ 5840114 w 12191627"/>
              <a:gd name="connsiteY270" fmla="*/ 567852 h 886329"/>
              <a:gd name="connsiteX271" fmla="*/ 5840114 w 12191627"/>
              <a:gd name="connsiteY271" fmla="*/ 581800 h 886329"/>
              <a:gd name="connsiteX272" fmla="*/ 5872807 w 12191627"/>
              <a:gd name="connsiteY272" fmla="*/ 581800 h 886329"/>
              <a:gd name="connsiteX273" fmla="*/ 5872807 w 12191627"/>
              <a:gd name="connsiteY273" fmla="*/ 572502 h 886329"/>
              <a:gd name="connsiteX274" fmla="*/ 5887667 w 12191627"/>
              <a:gd name="connsiteY274" fmla="*/ 572502 h 886329"/>
              <a:gd name="connsiteX275" fmla="*/ 5887667 w 12191627"/>
              <a:gd name="connsiteY275" fmla="*/ 563203 h 886329"/>
              <a:gd name="connsiteX276" fmla="*/ 5905499 w 12191627"/>
              <a:gd name="connsiteY276" fmla="*/ 563203 h 886329"/>
              <a:gd name="connsiteX277" fmla="*/ 5905499 w 12191627"/>
              <a:gd name="connsiteY277" fmla="*/ 572502 h 886329"/>
              <a:gd name="connsiteX278" fmla="*/ 5911443 w 12191627"/>
              <a:gd name="connsiteY278" fmla="*/ 572502 h 886329"/>
              <a:gd name="connsiteX279" fmla="*/ 5911443 w 12191627"/>
              <a:gd name="connsiteY279" fmla="*/ 516710 h 886329"/>
              <a:gd name="connsiteX280" fmla="*/ 6045184 w 12191627"/>
              <a:gd name="connsiteY280" fmla="*/ 516710 h 886329"/>
              <a:gd name="connsiteX281" fmla="*/ 6045184 w 12191627"/>
              <a:gd name="connsiteY281" fmla="*/ 591099 h 886329"/>
              <a:gd name="connsiteX282" fmla="*/ 6068960 w 12191627"/>
              <a:gd name="connsiteY282" fmla="*/ 591099 h 886329"/>
              <a:gd name="connsiteX283" fmla="*/ 6068960 w 12191627"/>
              <a:gd name="connsiteY283" fmla="*/ 507412 h 886329"/>
              <a:gd name="connsiteX284" fmla="*/ 6098680 w 12191627"/>
              <a:gd name="connsiteY284" fmla="*/ 495788 h 886329"/>
              <a:gd name="connsiteX285" fmla="*/ 6137316 w 12191627"/>
              <a:gd name="connsiteY285" fmla="*/ 495788 h 886329"/>
              <a:gd name="connsiteX286" fmla="*/ 6158120 w 12191627"/>
              <a:gd name="connsiteY286" fmla="*/ 481840 h 886329"/>
              <a:gd name="connsiteX287" fmla="*/ 6208644 w 12191627"/>
              <a:gd name="connsiteY287" fmla="*/ 481840 h 886329"/>
              <a:gd name="connsiteX288" fmla="*/ 6208644 w 12191627"/>
              <a:gd name="connsiteY288" fmla="*/ 495788 h 886329"/>
              <a:gd name="connsiteX289" fmla="*/ 6259169 w 12191627"/>
              <a:gd name="connsiteY289" fmla="*/ 495788 h 886329"/>
              <a:gd name="connsiteX290" fmla="*/ 6259169 w 12191627"/>
              <a:gd name="connsiteY290" fmla="*/ 586450 h 886329"/>
              <a:gd name="connsiteX291" fmla="*/ 6274029 w 12191627"/>
              <a:gd name="connsiteY291" fmla="*/ 586450 h 886329"/>
              <a:gd name="connsiteX292" fmla="*/ 6274029 w 12191627"/>
              <a:gd name="connsiteY292" fmla="*/ 718955 h 886329"/>
              <a:gd name="connsiteX293" fmla="*/ 6297805 w 12191627"/>
              <a:gd name="connsiteY293" fmla="*/ 718955 h 886329"/>
              <a:gd name="connsiteX294" fmla="*/ 6297805 w 12191627"/>
              <a:gd name="connsiteY294" fmla="*/ 632943 h 886329"/>
              <a:gd name="connsiteX295" fmla="*/ 6306721 w 12191627"/>
              <a:gd name="connsiteY295" fmla="*/ 628293 h 886329"/>
              <a:gd name="connsiteX296" fmla="*/ 6312665 w 12191627"/>
              <a:gd name="connsiteY296" fmla="*/ 628293 h 886329"/>
              <a:gd name="connsiteX297" fmla="*/ 6312665 w 12191627"/>
              <a:gd name="connsiteY297" fmla="*/ 637592 h 886329"/>
              <a:gd name="connsiteX298" fmla="*/ 6336441 w 12191627"/>
              <a:gd name="connsiteY298" fmla="*/ 628293 h 886329"/>
              <a:gd name="connsiteX299" fmla="*/ 6357245 w 12191627"/>
              <a:gd name="connsiteY299" fmla="*/ 628293 h 886329"/>
              <a:gd name="connsiteX300" fmla="*/ 6357245 w 12191627"/>
              <a:gd name="connsiteY300" fmla="*/ 786369 h 886329"/>
              <a:gd name="connsiteX301" fmla="*/ 6398853 w 12191627"/>
              <a:gd name="connsiteY301" fmla="*/ 791019 h 886329"/>
              <a:gd name="connsiteX302" fmla="*/ 6398853 w 12191627"/>
              <a:gd name="connsiteY302" fmla="*/ 784045 h 886329"/>
              <a:gd name="connsiteX303" fmla="*/ 6443434 w 12191627"/>
              <a:gd name="connsiteY303" fmla="*/ 784045 h 886329"/>
              <a:gd name="connsiteX304" fmla="*/ 6443434 w 12191627"/>
              <a:gd name="connsiteY304" fmla="*/ 753824 h 886329"/>
              <a:gd name="connsiteX305" fmla="*/ 6455322 w 12191627"/>
              <a:gd name="connsiteY305" fmla="*/ 753824 h 886329"/>
              <a:gd name="connsiteX306" fmla="*/ 6455322 w 12191627"/>
              <a:gd name="connsiteY306" fmla="*/ 714305 h 886329"/>
              <a:gd name="connsiteX307" fmla="*/ 6464238 w 12191627"/>
              <a:gd name="connsiteY307" fmla="*/ 714305 h 886329"/>
              <a:gd name="connsiteX308" fmla="*/ 6464238 w 12191627"/>
              <a:gd name="connsiteY308" fmla="*/ 674786 h 886329"/>
              <a:gd name="connsiteX309" fmla="*/ 6485042 w 12191627"/>
              <a:gd name="connsiteY309" fmla="*/ 674786 h 886329"/>
              <a:gd name="connsiteX310" fmla="*/ 6485042 w 12191627"/>
              <a:gd name="connsiteY310" fmla="*/ 677111 h 886329"/>
              <a:gd name="connsiteX311" fmla="*/ 6550426 w 12191627"/>
              <a:gd name="connsiteY311" fmla="*/ 653864 h 886329"/>
              <a:gd name="connsiteX312" fmla="*/ 6553398 w 12191627"/>
              <a:gd name="connsiteY312" fmla="*/ 632943 h 886329"/>
              <a:gd name="connsiteX313" fmla="*/ 6559342 w 12191627"/>
              <a:gd name="connsiteY313" fmla="*/ 653864 h 886329"/>
              <a:gd name="connsiteX314" fmla="*/ 6627699 w 12191627"/>
              <a:gd name="connsiteY314" fmla="*/ 681760 h 886329"/>
              <a:gd name="connsiteX315" fmla="*/ 6627699 w 12191627"/>
              <a:gd name="connsiteY315" fmla="*/ 677111 h 886329"/>
              <a:gd name="connsiteX316" fmla="*/ 6645531 w 12191627"/>
              <a:gd name="connsiteY316" fmla="*/ 677111 h 886329"/>
              <a:gd name="connsiteX317" fmla="*/ 6645531 w 12191627"/>
              <a:gd name="connsiteY317" fmla="*/ 714305 h 886329"/>
              <a:gd name="connsiteX318" fmla="*/ 6654447 w 12191627"/>
              <a:gd name="connsiteY318" fmla="*/ 714305 h 886329"/>
              <a:gd name="connsiteX319" fmla="*/ 6654447 w 12191627"/>
              <a:gd name="connsiteY319" fmla="*/ 758474 h 886329"/>
              <a:gd name="connsiteX320" fmla="*/ 6663363 w 12191627"/>
              <a:gd name="connsiteY320" fmla="*/ 758474 h 886329"/>
              <a:gd name="connsiteX321" fmla="*/ 6663363 w 12191627"/>
              <a:gd name="connsiteY321" fmla="*/ 779395 h 886329"/>
              <a:gd name="connsiteX322" fmla="*/ 6681195 w 12191627"/>
              <a:gd name="connsiteY322" fmla="*/ 779395 h 886329"/>
              <a:gd name="connsiteX323" fmla="*/ 6681195 w 12191627"/>
              <a:gd name="connsiteY323" fmla="*/ 811940 h 886329"/>
              <a:gd name="connsiteX324" fmla="*/ 6794132 w 12191627"/>
              <a:gd name="connsiteY324" fmla="*/ 804967 h 886329"/>
              <a:gd name="connsiteX325" fmla="*/ 6794132 w 12191627"/>
              <a:gd name="connsiteY325" fmla="*/ 772421 h 886329"/>
              <a:gd name="connsiteX326" fmla="*/ 6853572 w 12191627"/>
              <a:gd name="connsiteY326" fmla="*/ 772421 h 886329"/>
              <a:gd name="connsiteX327" fmla="*/ 6853572 w 12191627"/>
              <a:gd name="connsiteY327" fmla="*/ 753824 h 886329"/>
              <a:gd name="connsiteX328" fmla="*/ 6978397 w 12191627"/>
              <a:gd name="connsiteY328" fmla="*/ 753824 h 886329"/>
              <a:gd name="connsiteX329" fmla="*/ 6978397 w 12191627"/>
              <a:gd name="connsiteY329" fmla="*/ 765448 h 886329"/>
              <a:gd name="connsiteX330" fmla="*/ 7058641 w 12191627"/>
              <a:gd name="connsiteY330" fmla="*/ 765448 h 886329"/>
              <a:gd name="connsiteX331" fmla="*/ 7058641 w 12191627"/>
              <a:gd name="connsiteY331" fmla="*/ 772421 h 886329"/>
              <a:gd name="connsiteX332" fmla="*/ 7082417 w 12191627"/>
              <a:gd name="connsiteY332" fmla="*/ 772421 h 886329"/>
              <a:gd name="connsiteX333" fmla="*/ 7082417 w 12191627"/>
              <a:gd name="connsiteY333" fmla="*/ 779395 h 886329"/>
              <a:gd name="connsiteX334" fmla="*/ 7103221 w 12191627"/>
              <a:gd name="connsiteY334" fmla="*/ 779395 h 886329"/>
              <a:gd name="connsiteX335" fmla="*/ 7103221 w 12191627"/>
              <a:gd name="connsiteY335" fmla="*/ 674786 h 886329"/>
              <a:gd name="connsiteX336" fmla="*/ 7165634 w 12191627"/>
              <a:gd name="connsiteY336" fmla="*/ 660838 h 886329"/>
              <a:gd name="connsiteX337" fmla="*/ 7281542 w 12191627"/>
              <a:gd name="connsiteY337" fmla="*/ 660838 h 886329"/>
              <a:gd name="connsiteX338" fmla="*/ 7281542 w 12191627"/>
              <a:gd name="connsiteY338" fmla="*/ 493464 h 886329"/>
              <a:gd name="connsiteX339" fmla="*/ 7314234 w 12191627"/>
              <a:gd name="connsiteY339" fmla="*/ 481840 h 886329"/>
              <a:gd name="connsiteX340" fmla="*/ 7456891 w 12191627"/>
              <a:gd name="connsiteY340" fmla="*/ 463243 h 886329"/>
              <a:gd name="connsiteX341" fmla="*/ 7507416 w 12191627"/>
              <a:gd name="connsiteY341" fmla="*/ 474866 h 886329"/>
              <a:gd name="connsiteX342" fmla="*/ 7516332 w 12191627"/>
              <a:gd name="connsiteY342" fmla="*/ 481840 h 886329"/>
              <a:gd name="connsiteX343" fmla="*/ 7516332 w 12191627"/>
              <a:gd name="connsiteY343" fmla="*/ 793343 h 886329"/>
              <a:gd name="connsiteX344" fmla="*/ 7537136 w 12191627"/>
              <a:gd name="connsiteY344" fmla="*/ 793343 h 886329"/>
              <a:gd name="connsiteX345" fmla="*/ 7537136 w 12191627"/>
              <a:gd name="connsiteY345" fmla="*/ 667812 h 886329"/>
              <a:gd name="connsiteX346" fmla="*/ 7554968 w 12191627"/>
              <a:gd name="connsiteY346" fmla="*/ 667812 h 886329"/>
              <a:gd name="connsiteX347" fmla="*/ 7554968 w 12191627"/>
              <a:gd name="connsiteY347" fmla="*/ 656189 h 886329"/>
              <a:gd name="connsiteX348" fmla="*/ 7572800 w 12191627"/>
              <a:gd name="connsiteY348" fmla="*/ 649215 h 886329"/>
              <a:gd name="connsiteX349" fmla="*/ 7587660 w 12191627"/>
              <a:gd name="connsiteY349" fmla="*/ 649215 h 886329"/>
              <a:gd name="connsiteX350" fmla="*/ 7587660 w 12191627"/>
              <a:gd name="connsiteY350" fmla="*/ 637592 h 886329"/>
              <a:gd name="connsiteX351" fmla="*/ 7599548 w 12191627"/>
              <a:gd name="connsiteY351" fmla="*/ 630618 h 886329"/>
              <a:gd name="connsiteX352" fmla="*/ 7629268 w 12191627"/>
              <a:gd name="connsiteY352" fmla="*/ 630618 h 886329"/>
              <a:gd name="connsiteX353" fmla="*/ 7629268 w 12191627"/>
              <a:gd name="connsiteY353" fmla="*/ 667812 h 886329"/>
              <a:gd name="connsiteX354" fmla="*/ 7691681 w 12191627"/>
              <a:gd name="connsiteY354" fmla="*/ 667812 h 886329"/>
              <a:gd name="connsiteX355" fmla="*/ 7691681 w 12191627"/>
              <a:gd name="connsiteY355" fmla="*/ 797993 h 886329"/>
              <a:gd name="connsiteX356" fmla="*/ 7715457 w 12191627"/>
              <a:gd name="connsiteY356" fmla="*/ 797993 h 886329"/>
              <a:gd name="connsiteX357" fmla="*/ 7739233 w 12191627"/>
              <a:gd name="connsiteY357" fmla="*/ 791019 h 886329"/>
              <a:gd name="connsiteX358" fmla="*/ 7739233 w 12191627"/>
              <a:gd name="connsiteY358" fmla="*/ 781720 h 886329"/>
              <a:gd name="connsiteX359" fmla="*/ 7730317 w 12191627"/>
              <a:gd name="connsiteY359" fmla="*/ 779395 h 886329"/>
              <a:gd name="connsiteX360" fmla="*/ 7730317 w 12191627"/>
              <a:gd name="connsiteY360" fmla="*/ 772421 h 886329"/>
              <a:gd name="connsiteX361" fmla="*/ 7739233 w 12191627"/>
              <a:gd name="connsiteY361" fmla="*/ 767772 h 886329"/>
              <a:gd name="connsiteX362" fmla="*/ 7739233 w 12191627"/>
              <a:gd name="connsiteY362" fmla="*/ 716630 h 886329"/>
              <a:gd name="connsiteX363" fmla="*/ 7730317 w 12191627"/>
              <a:gd name="connsiteY363" fmla="*/ 714305 h 886329"/>
              <a:gd name="connsiteX364" fmla="*/ 7730317 w 12191627"/>
              <a:gd name="connsiteY364" fmla="*/ 707331 h 886329"/>
              <a:gd name="connsiteX365" fmla="*/ 7739233 w 12191627"/>
              <a:gd name="connsiteY365" fmla="*/ 702682 h 886329"/>
              <a:gd name="connsiteX366" fmla="*/ 7739233 w 12191627"/>
              <a:gd name="connsiteY366" fmla="*/ 698033 h 886329"/>
              <a:gd name="connsiteX367" fmla="*/ 7745177 w 12191627"/>
              <a:gd name="connsiteY367" fmla="*/ 698033 h 886329"/>
              <a:gd name="connsiteX368" fmla="*/ 7745177 w 12191627"/>
              <a:gd name="connsiteY368" fmla="*/ 688734 h 886329"/>
              <a:gd name="connsiteX369" fmla="*/ 7739233 w 12191627"/>
              <a:gd name="connsiteY369" fmla="*/ 688734 h 886329"/>
              <a:gd name="connsiteX370" fmla="*/ 7739233 w 12191627"/>
              <a:gd name="connsiteY370" fmla="*/ 681760 h 886329"/>
              <a:gd name="connsiteX371" fmla="*/ 7748149 w 12191627"/>
              <a:gd name="connsiteY371" fmla="*/ 677111 h 886329"/>
              <a:gd name="connsiteX372" fmla="*/ 7795701 w 12191627"/>
              <a:gd name="connsiteY372" fmla="*/ 612021 h 886329"/>
              <a:gd name="connsiteX373" fmla="*/ 7789757 w 12191627"/>
              <a:gd name="connsiteY373" fmla="*/ 609696 h 886329"/>
              <a:gd name="connsiteX374" fmla="*/ 7789757 w 12191627"/>
              <a:gd name="connsiteY374" fmla="*/ 602722 h 886329"/>
              <a:gd name="connsiteX375" fmla="*/ 7798673 w 12191627"/>
              <a:gd name="connsiteY375" fmla="*/ 600397 h 886329"/>
              <a:gd name="connsiteX376" fmla="*/ 7798673 w 12191627"/>
              <a:gd name="connsiteY376" fmla="*/ 591099 h 886329"/>
              <a:gd name="connsiteX377" fmla="*/ 7804617 w 12191627"/>
              <a:gd name="connsiteY377" fmla="*/ 591099 h 886329"/>
              <a:gd name="connsiteX378" fmla="*/ 7804617 w 12191627"/>
              <a:gd name="connsiteY378" fmla="*/ 570177 h 886329"/>
              <a:gd name="connsiteX379" fmla="*/ 7798673 w 12191627"/>
              <a:gd name="connsiteY379" fmla="*/ 570177 h 886329"/>
              <a:gd name="connsiteX380" fmla="*/ 7798673 w 12191627"/>
              <a:gd name="connsiteY380" fmla="*/ 565528 h 886329"/>
              <a:gd name="connsiteX381" fmla="*/ 7804617 w 12191627"/>
              <a:gd name="connsiteY381" fmla="*/ 563203 h 886329"/>
              <a:gd name="connsiteX382" fmla="*/ 7819477 w 12191627"/>
              <a:gd name="connsiteY382" fmla="*/ 546931 h 886329"/>
              <a:gd name="connsiteX383" fmla="*/ 7819477 w 12191627"/>
              <a:gd name="connsiteY383" fmla="*/ 544606 h 886329"/>
              <a:gd name="connsiteX384" fmla="*/ 7822449 w 12191627"/>
              <a:gd name="connsiteY384" fmla="*/ 544606 h 886329"/>
              <a:gd name="connsiteX385" fmla="*/ 7822449 w 12191627"/>
              <a:gd name="connsiteY385" fmla="*/ 537632 h 886329"/>
              <a:gd name="connsiteX386" fmla="*/ 7822449 w 12191627"/>
              <a:gd name="connsiteY386" fmla="*/ 512061 h 886329"/>
              <a:gd name="connsiteX387" fmla="*/ 7825421 w 12191627"/>
              <a:gd name="connsiteY387" fmla="*/ 505087 h 886329"/>
              <a:gd name="connsiteX388" fmla="*/ 7828393 w 12191627"/>
              <a:gd name="connsiteY388" fmla="*/ 512061 h 886329"/>
              <a:gd name="connsiteX389" fmla="*/ 7831365 w 12191627"/>
              <a:gd name="connsiteY389" fmla="*/ 537632 h 886329"/>
              <a:gd name="connsiteX390" fmla="*/ 7831365 w 12191627"/>
              <a:gd name="connsiteY390" fmla="*/ 544606 h 886329"/>
              <a:gd name="connsiteX391" fmla="*/ 7834337 w 12191627"/>
              <a:gd name="connsiteY391" fmla="*/ 544606 h 886329"/>
              <a:gd name="connsiteX392" fmla="*/ 7834337 w 12191627"/>
              <a:gd name="connsiteY392" fmla="*/ 546931 h 886329"/>
              <a:gd name="connsiteX393" fmla="*/ 7846225 w 12191627"/>
              <a:gd name="connsiteY393" fmla="*/ 563203 h 886329"/>
              <a:gd name="connsiteX394" fmla="*/ 7852169 w 12191627"/>
              <a:gd name="connsiteY394" fmla="*/ 565528 h 886329"/>
              <a:gd name="connsiteX395" fmla="*/ 7852169 w 12191627"/>
              <a:gd name="connsiteY395" fmla="*/ 570177 h 886329"/>
              <a:gd name="connsiteX396" fmla="*/ 7849197 w 12191627"/>
              <a:gd name="connsiteY396" fmla="*/ 570177 h 886329"/>
              <a:gd name="connsiteX397" fmla="*/ 7849197 w 12191627"/>
              <a:gd name="connsiteY397" fmla="*/ 591099 h 886329"/>
              <a:gd name="connsiteX398" fmla="*/ 7855141 w 12191627"/>
              <a:gd name="connsiteY398" fmla="*/ 591099 h 886329"/>
              <a:gd name="connsiteX399" fmla="*/ 7855141 w 12191627"/>
              <a:gd name="connsiteY399" fmla="*/ 600397 h 886329"/>
              <a:gd name="connsiteX400" fmla="*/ 7861086 w 12191627"/>
              <a:gd name="connsiteY400" fmla="*/ 602722 h 886329"/>
              <a:gd name="connsiteX401" fmla="*/ 7861086 w 12191627"/>
              <a:gd name="connsiteY401" fmla="*/ 609696 h 886329"/>
              <a:gd name="connsiteX402" fmla="*/ 7855141 w 12191627"/>
              <a:gd name="connsiteY402" fmla="*/ 612021 h 886329"/>
              <a:gd name="connsiteX403" fmla="*/ 7902694 w 12191627"/>
              <a:gd name="connsiteY403" fmla="*/ 677111 h 886329"/>
              <a:gd name="connsiteX404" fmla="*/ 7911610 w 12191627"/>
              <a:gd name="connsiteY404" fmla="*/ 681760 h 886329"/>
              <a:gd name="connsiteX405" fmla="*/ 7911610 w 12191627"/>
              <a:gd name="connsiteY405" fmla="*/ 688734 h 886329"/>
              <a:gd name="connsiteX406" fmla="*/ 7905666 w 12191627"/>
              <a:gd name="connsiteY406" fmla="*/ 688734 h 886329"/>
              <a:gd name="connsiteX407" fmla="*/ 7905666 w 12191627"/>
              <a:gd name="connsiteY407" fmla="*/ 698033 h 886329"/>
              <a:gd name="connsiteX408" fmla="*/ 7911610 w 12191627"/>
              <a:gd name="connsiteY408" fmla="*/ 698033 h 886329"/>
              <a:gd name="connsiteX409" fmla="*/ 7911610 w 12191627"/>
              <a:gd name="connsiteY409" fmla="*/ 702682 h 886329"/>
              <a:gd name="connsiteX410" fmla="*/ 7920526 w 12191627"/>
              <a:gd name="connsiteY410" fmla="*/ 707331 h 886329"/>
              <a:gd name="connsiteX411" fmla="*/ 7920526 w 12191627"/>
              <a:gd name="connsiteY411" fmla="*/ 714305 h 886329"/>
              <a:gd name="connsiteX412" fmla="*/ 7911610 w 12191627"/>
              <a:gd name="connsiteY412" fmla="*/ 716630 h 886329"/>
              <a:gd name="connsiteX413" fmla="*/ 7911610 w 12191627"/>
              <a:gd name="connsiteY413" fmla="*/ 767772 h 886329"/>
              <a:gd name="connsiteX414" fmla="*/ 7920526 w 12191627"/>
              <a:gd name="connsiteY414" fmla="*/ 772421 h 886329"/>
              <a:gd name="connsiteX415" fmla="*/ 7920526 w 12191627"/>
              <a:gd name="connsiteY415" fmla="*/ 779395 h 886329"/>
              <a:gd name="connsiteX416" fmla="*/ 7911610 w 12191627"/>
              <a:gd name="connsiteY416" fmla="*/ 781720 h 886329"/>
              <a:gd name="connsiteX417" fmla="*/ 7911610 w 12191627"/>
              <a:gd name="connsiteY417" fmla="*/ 788694 h 886329"/>
              <a:gd name="connsiteX418" fmla="*/ 7923498 w 12191627"/>
              <a:gd name="connsiteY418" fmla="*/ 788694 h 886329"/>
              <a:gd name="connsiteX419" fmla="*/ 7923498 w 12191627"/>
              <a:gd name="connsiteY419" fmla="*/ 797993 h 886329"/>
              <a:gd name="connsiteX420" fmla="*/ 7944302 w 12191627"/>
              <a:gd name="connsiteY420" fmla="*/ 797993 h 886329"/>
              <a:gd name="connsiteX421" fmla="*/ 7944302 w 12191627"/>
              <a:gd name="connsiteY421" fmla="*/ 642241 h 886329"/>
              <a:gd name="connsiteX422" fmla="*/ 8021574 w 12191627"/>
              <a:gd name="connsiteY422" fmla="*/ 630618 h 886329"/>
              <a:gd name="connsiteX423" fmla="*/ 8063183 w 12191627"/>
              <a:gd name="connsiteY423" fmla="*/ 630618 h 886329"/>
              <a:gd name="connsiteX424" fmla="*/ 8063183 w 12191627"/>
              <a:gd name="connsiteY424" fmla="*/ 537632 h 886329"/>
              <a:gd name="connsiteX425" fmla="*/ 8179091 w 12191627"/>
              <a:gd name="connsiteY425" fmla="*/ 537632 h 886329"/>
              <a:gd name="connsiteX426" fmla="*/ 8179091 w 12191627"/>
              <a:gd name="connsiteY426" fmla="*/ 777071 h 886329"/>
              <a:gd name="connsiteX427" fmla="*/ 8220700 w 12191627"/>
              <a:gd name="connsiteY427" fmla="*/ 777071 h 886329"/>
              <a:gd name="connsiteX428" fmla="*/ 8220700 w 12191627"/>
              <a:gd name="connsiteY428" fmla="*/ 656189 h 886329"/>
              <a:gd name="connsiteX429" fmla="*/ 8318776 w 12191627"/>
              <a:gd name="connsiteY429" fmla="*/ 656189 h 886329"/>
              <a:gd name="connsiteX430" fmla="*/ 8336608 w 12191627"/>
              <a:gd name="connsiteY430" fmla="*/ 677111 h 886329"/>
              <a:gd name="connsiteX431" fmla="*/ 8336608 w 12191627"/>
              <a:gd name="connsiteY431" fmla="*/ 730583 h 886329"/>
              <a:gd name="connsiteX432" fmla="*/ 8338211 w 12191627"/>
              <a:gd name="connsiteY432" fmla="*/ 730681 h 886329"/>
              <a:gd name="connsiteX433" fmla="*/ 8338211 w 12191627"/>
              <a:gd name="connsiteY433" fmla="*/ 607460 h 886329"/>
              <a:gd name="connsiteX434" fmla="*/ 8359829 w 12191627"/>
              <a:gd name="connsiteY434" fmla="*/ 607460 h 886329"/>
              <a:gd name="connsiteX435" fmla="*/ 8359829 w 12191627"/>
              <a:gd name="connsiteY435" fmla="*/ 471268 h 886329"/>
              <a:gd name="connsiteX436" fmla="*/ 8378745 w 12191627"/>
              <a:gd name="connsiteY436" fmla="*/ 471268 h 886329"/>
              <a:gd name="connsiteX437" fmla="*/ 8378745 w 12191627"/>
              <a:gd name="connsiteY437" fmla="*/ 356694 h 886329"/>
              <a:gd name="connsiteX438" fmla="*/ 8384149 w 12191627"/>
              <a:gd name="connsiteY438" fmla="*/ 354532 h 886329"/>
              <a:gd name="connsiteX439" fmla="*/ 8384149 w 12191627"/>
              <a:gd name="connsiteY439" fmla="*/ 328590 h 886329"/>
              <a:gd name="connsiteX440" fmla="*/ 8405767 w 12191627"/>
              <a:gd name="connsiteY440" fmla="*/ 328590 h 886329"/>
              <a:gd name="connsiteX441" fmla="*/ 8454408 w 12191627"/>
              <a:gd name="connsiteY441" fmla="*/ 246443 h 886329"/>
              <a:gd name="connsiteX442" fmla="*/ 8459812 w 12191627"/>
              <a:gd name="connsiteY442" fmla="*/ 0 h 886329"/>
              <a:gd name="connsiteX443" fmla="*/ 8462515 w 12191627"/>
              <a:gd name="connsiteY443" fmla="*/ 246443 h 886329"/>
              <a:gd name="connsiteX444" fmla="*/ 8513857 w 12191627"/>
              <a:gd name="connsiteY444" fmla="*/ 326429 h 886329"/>
              <a:gd name="connsiteX445" fmla="*/ 8535475 w 12191627"/>
              <a:gd name="connsiteY445" fmla="*/ 326429 h 886329"/>
              <a:gd name="connsiteX446" fmla="*/ 8535475 w 12191627"/>
              <a:gd name="connsiteY446" fmla="*/ 350208 h 886329"/>
              <a:gd name="connsiteX447" fmla="*/ 8540880 w 12191627"/>
              <a:gd name="connsiteY447" fmla="*/ 356694 h 886329"/>
              <a:gd name="connsiteX448" fmla="*/ 8540880 w 12191627"/>
              <a:gd name="connsiteY448" fmla="*/ 471268 h 886329"/>
              <a:gd name="connsiteX449" fmla="*/ 8565200 w 12191627"/>
              <a:gd name="connsiteY449" fmla="*/ 471268 h 886329"/>
              <a:gd name="connsiteX450" fmla="*/ 8565200 w 12191627"/>
              <a:gd name="connsiteY450" fmla="*/ 611783 h 886329"/>
              <a:gd name="connsiteX451" fmla="*/ 8581414 w 12191627"/>
              <a:gd name="connsiteY451" fmla="*/ 609622 h 886329"/>
              <a:gd name="connsiteX452" fmla="*/ 8578711 w 12191627"/>
              <a:gd name="connsiteY452" fmla="*/ 698255 h 886329"/>
              <a:gd name="connsiteX453" fmla="*/ 8594925 w 12191627"/>
              <a:gd name="connsiteY453" fmla="*/ 700416 h 886329"/>
              <a:gd name="connsiteX454" fmla="*/ 8597627 w 12191627"/>
              <a:gd name="connsiteY454" fmla="*/ 706902 h 886329"/>
              <a:gd name="connsiteX455" fmla="*/ 8605734 w 12191627"/>
              <a:gd name="connsiteY455" fmla="*/ 687446 h 886329"/>
              <a:gd name="connsiteX456" fmla="*/ 8624650 w 12191627"/>
              <a:gd name="connsiteY456" fmla="*/ 687446 h 886329"/>
              <a:gd name="connsiteX457" fmla="*/ 8624650 w 12191627"/>
              <a:gd name="connsiteY457" fmla="*/ 719872 h 886329"/>
              <a:gd name="connsiteX458" fmla="*/ 8635459 w 12191627"/>
              <a:gd name="connsiteY458" fmla="*/ 724196 h 886329"/>
              <a:gd name="connsiteX459" fmla="*/ 8635459 w 12191627"/>
              <a:gd name="connsiteY459" fmla="*/ 735005 h 886329"/>
              <a:gd name="connsiteX460" fmla="*/ 8694909 w 12191627"/>
              <a:gd name="connsiteY460" fmla="*/ 735005 h 886329"/>
              <a:gd name="connsiteX461" fmla="*/ 8694909 w 12191627"/>
              <a:gd name="connsiteY461" fmla="*/ 743652 h 886329"/>
              <a:gd name="connsiteX462" fmla="*/ 8716527 w 12191627"/>
              <a:gd name="connsiteY462" fmla="*/ 743652 h 886329"/>
              <a:gd name="connsiteX463" fmla="*/ 8716527 w 12191627"/>
              <a:gd name="connsiteY463" fmla="*/ 713387 h 886329"/>
              <a:gd name="connsiteX464" fmla="*/ 8775976 w 12191627"/>
              <a:gd name="connsiteY464" fmla="*/ 713387 h 886329"/>
              <a:gd name="connsiteX465" fmla="*/ 8775976 w 12191627"/>
              <a:gd name="connsiteY465" fmla="*/ 702578 h 886329"/>
              <a:gd name="connsiteX466" fmla="*/ 8786785 w 12191627"/>
              <a:gd name="connsiteY466" fmla="*/ 702578 h 886329"/>
              <a:gd name="connsiteX467" fmla="*/ 8786785 w 12191627"/>
              <a:gd name="connsiteY467" fmla="*/ 687446 h 886329"/>
              <a:gd name="connsiteX468" fmla="*/ 8794892 w 12191627"/>
              <a:gd name="connsiteY468" fmla="*/ 687446 h 886329"/>
              <a:gd name="connsiteX469" fmla="*/ 8794892 w 12191627"/>
              <a:gd name="connsiteY469" fmla="*/ 678799 h 886329"/>
              <a:gd name="connsiteX470" fmla="*/ 8816510 w 12191627"/>
              <a:gd name="connsiteY470" fmla="*/ 678799 h 886329"/>
              <a:gd name="connsiteX471" fmla="*/ 8816510 w 12191627"/>
              <a:gd name="connsiteY471" fmla="*/ 687446 h 886329"/>
              <a:gd name="connsiteX472" fmla="*/ 8846235 w 12191627"/>
              <a:gd name="connsiteY472" fmla="*/ 687446 h 886329"/>
              <a:gd name="connsiteX473" fmla="*/ 8846235 w 12191627"/>
              <a:gd name="connsiteY473" fmla="*/ 672313 h 886329"/>
              <a:gd name="connsiteX474" fmla="*/ 8865151 w 12191627"/>
              <a:gd name="connsiteY474" fmla="*/ 672313 h 886329"/>
              <a:gd name="connsiteX475" fmla="*/ 8865151 w 12191627"/>
              <a:gd name="connsiteY475" fmla="*/ 696093 h 886329"/>
              <a:gd name="connsiteX476" fmla="*/ 8875959 w 12191627"/>
              <a:gd name="connsiteY476" fmla="*/ 696093 h 886329"/>
              <a:gd name="connsiteX477" fmla="*/ 8875959 w 12191627"/>
              <a:gd name="connsiteY477" fmla="*/ 687446 h 886329"/>
              <a:gd name="connsiteX478" fmla="*/ 8894875 w 12191627"/>
              <a:gd name="connsiteY478" fmla="*/ 687446 h 886329"/>
              <a:gd name="connsiteX479" fmla="*/ 8894875 w 12191627"/>
              <a:gd name="connsiteY479" fmla="*/ 713387 h 886329"/>
              <a:gd name="connsiteX480" fmla="*/ 8916493 w 12191627"/>
              <a:gd name="connsiteY480" fmla="*/ 713387 h 886329"/>
              <a:gd name="connsiteX481" fmla="*/ 8916493 w 12191627"/>
              <a:gd name="connsiteY481" fmla="*/ 726358 h 886329"/>
              <a:gd name="connsiteX482" fmla="*/ 8924600 w 12191627"/>
              <a:gd name="connsiteY482" fmla="*/ 726358 h 886329"/>
              <a:gd name="connsiteX483" fmla="*/ 8924600 w 12191627"/>
              <a:gd name="connsiteY483" fmla="*/ 719872 h 886329"/>
              <a:gd name="connsiteX484" fmla="*/ 8965134 w 12191627"/>
              <a:gd name="connsiteY484" fmla="*/ 719872 h 886329"/>
              <a:gd name="connsiteX485" fmla="*/ 8965134 w 12191627"/>
              <a:gd name="connsiteY485" fmla="*/ 743652 h 886329"/>
              <a:gd name="connsiteX486" fmla="*/ 8975943 w 12191627"/>
              <a:gd name="connsiteY486" fmla="*/ 743652 h 886329"/>
              <a:gd name="connsiteX487" fmla="*/ 8975943 w 12191627"/>
              <a:gd name="connsiteY487" fmla="*/ 752299 h 886329"/>
              <a:gd name="connsiteX488" fmla="*/ 8984050 w 12191627"/>
              <a:gd name="connsiteY488" fmla="*/ 752299 h 886329"/>
              <a:gd name="connsiteX489" fmla="*/ 8984050 w 12191627"/>
              <a:gd name="connsiteY489" fmla="*/ 735005 h 886329"/>
              <a:gd name="connsiteX490" fmla="*/ 8994859 w 12191627"/>
              <a:gd name="connsiteY490" fmla="*/ 735005 h 886329"/>
              <a:gd name="connsiteX491" fmla="*/ 8994859 w 12191627"/>
              <a:gd name="connsiteY491" fmla="*/ 743652 h 886329"/>
              <a:gd name="connsiteX492" fmla="*/ 8997561 w 12191627"/>
              <a:gd name="connsiteY492" fmla="*/ 743652 h 886329"/>
              <a:gd name="connsiteX493" fmla="*/ 8997561 w 12191627"/>
              <a:gd name="connsiteY493" fmla="*/ 741490 h 886329"/>
              <a:gd name="connsiteX494" fmla="*/ 9002965 w 12191627"/>
              <a:gd name="connsiteY494" fmla="*/ 741490 h 886329"/>
              <a:gd name="connsiteX495" fmla="*/ 9002965 w 12191627"/>
              <a:gd name="connsiteY495" fmla="*/ 735005 h 886329"/>
              <a:gd name="connsiteX496" fmla="*/ 9054309 w 12191627"/>
              <a:gd name="connsiteY496" fmla="*/ 735005 h 886329"/>
              <a:gd name="connsiteX497" fmla="*/ 9054309 w 12191627"/>
              <a:gd name="connsiteY497" fmla="*/ 758784 h 886329"/>
              <a:gd name="connsiteX498" fmla="*/ 9075927 w 12191627"/>
              <a:gd name="connsiteY498" fmla="*/ 758784 h 886329"/>
              <a:gd name="connsiteX499" fmla="*/ 9075927 w 12191627"/>
              <a:gd name="connsiteY499" fmla="*/ 767431 h 886329"/>
              <a:gd name="connsiteX500" fmla="*/ 9094842 w 12191627"/>
              <a:gd name="connsiteY500" fmla="*/ 767431 h 886329"/>
              <a:gd name="connsiteX501" fmla="*/ 9094842 w 12191627"/>
              <a:gd name="connsiteY501" fmla="*/ 743652 h 886329"/>
              <a:gd name="connsiteX502" fmla="*/ 9105651 w 12191627"/>
              <a:gd name="connsiteY502" fmla="*/ 743652 h 886329"/>
              <a:gd name="connsiteX503" fmla="*/ 9105651 w 12191627"/>
              <a:gd name="connsiteY503" fmla="*/ 711225 h 886329"/>
              <a:gd name="connsiteX504" fmla="*/ 9116460 w 12191627"/>
              <a:gd name="connsiteY504" fmla="*/ 711225 h 886329"/>
              <a:gd name="connsiteX505" fmla="*/ 9116460 w 12191627"/>
              <a:gd name="connsiteY505" fmla="*/ 696093 h 886329"/>
              <a:gd name="connsiteX506" fmla="*/ 9113758 w 12191627"/>
              <a:gd name="connsiteY506" fmla="*/ 696093 h 886329"/>
              <a:gd name="connsiteX507" fmla="*/ 9121865 w 12191627"/>
              <a:gd name="connsiteY507" fmla="*/ 683122 h 886329"/>
              <a:gd name="connsiteX508" fmla="*/ 9132674 w 12191627"/>
              <a:gd name="connsiteY508" fmla="*/ 711225 h 886329"/>
              <a:gd name="connsiteX509" fmla="*/ 9140781 w 12191627"/>
              <a:gd name="connsiteY509" fmla="*/ 711225 h 886329"/>
              <a:gd name="connsiteX510" fmla="*/ 9140781 w 12191627"/>
              <a:gd name="connsiteY510" fmla="*/ 605298 h 886329"/>
              <a:gd name="connsiteX511" fmla="*/ 9156994 w 12191627"/>
              <a:gd name="connsiteY511" fmla="*/ 605298 h 886329"/>
              <a:gd name="connsiteX512" fmla="*/ 9156994 w 12191627"/>
              <a:gd name="connsiteY512" fmla="*/ 557739 h 886329"/>
              <a:gd name="connsiteX513" fmla="*/ 9192123 w 12191627"/>
              <a:gd name="connsiteY513" fmla="*/ 557739 h 886329"/>
              <a:gd name="connsiteX514" fmla="*/ 9192123 w 12191627"/>
              <a:gd name="connsiteY514" fmla="*/ 536121 h 886329"/>
              <a:gd name="connsiteX515" fmla="*/ 9238062 w 12191627"/>
              <a:gd name="connsiteY515" fmla="*/ 536121 h 886329"/>
              <a:gd name="connsiteX516" fmla="*/ 9238062 w 12191627"/>
              <a:gd name="connsiteY516" fmla="*/ 555577 h 886329"/>
              <a:gd name="connsiteX517" fmla="*/ 9262382 w 12191627"/>
              <a:gd name="connsiteY517" fmla="*/ 555577 h 886329"/>
              <a:gd name="connsiteX518" fmla="*/ 9262382 w 12191627"/>
              <a:gd name="connsiteY518" fmla="*/ 603136 h 886329"/>
              <a:gd name="connsiteX519" fmla="*/ 9273191 w 12191627"/>
              <a:gd name="connsiteY519" fmla="*/ 603136 h 886329"/>
              <a:gd name="connsiteX520" fmla="*/ 9273191 w 12191627"/>
              <a:gd name="connsiteY520" fmla="*/ 607460 h 886329"/>
              <a:gd name="connsiteX521" fmla="*/ 9292107 w 12191627"/>
              <a:gd name="connsiteY521" fmla="*/ 607460 h 886329"/>
              <a:gd name="connsiteX522" fmla="*/ 9292107 w 12191627"/>
              <a:gd name="connsiteY522" fmla="*/ 646372 h 886329"/>
              <a:gd name="connsiteX523" fmla="*/ 9302916 w 12191627"/>
              <a:gd name="connsiteY523" fmla="*/ 646372 h 886329"/>
              <a:gd name="connsiteX524" fmla="*/ 9302916 w 12191627"/>
              <a:gd name="connsiteY524" fmla="*/ 659343 h 886329"/>
              <a:gd name="connsiteX525" fmla="*/ 9324534 w 12191627"/>
              <a:gd name="connsiteY525" fmla="*/ 659343 h 886329"/>
              <a:gd name="connsiteX526" fmla="*/ 9324534 w 12191627"/>
              <a:gd name="connsiteY526" fmla="*/ 663666 h 886329"/>
              <a:gd name="connsiteX527" fmla="*/ 9332641 w 12191627"/>
              <a:gd name="connsiteY527" fmla="*/ 665828 h 886329"/>
              <a:gd name="connsiteX528" fmla="*/ 9332641 w 12191627"/>
              <a:gd name="connsiteY528" fmla="*/ 687446 h 886329"/>
              <a:gd name="connsiteX529" fmla="*/ 9356961 w 12191627"/>
              <a:gd name="connsiteY529" fmla="*/ 687446 h 886329"/>
              <a:gd name="connsiteX530" fmla="*/ 9356961 w 12191627"/>
              <a:gd name="connsiteY530" fmla="*/ 696093 h 886329"/>
              <a:gd name="connsiteX531" fmla="*/ 9370472 w 12191627"/>
              <a:gd name="connsiteY531" fmla="*/ 696093 h 886329"/>
              <a:gd name="connsiteX532" fmla="*/ 9370472 w 12191627"/>
              <a:gd name="connsiteY532" fmla="*/ 713387 h 886329"/>
              <a:gd name="connsiteX533" fmla="*/ 9375877 w 12191627"/>
              <a:gd name="connsiteY533" fmla="*/ 713387 h 886329"/>
              <a:gd name="connsiteX534" fmla="*/ 9375877 w 12191627"/>
              <a:gd name="connsiteY534" fmla="*/ 698255 h 886329"/>
              <a:gd name="connsiteX535" fmla="*/ 9386686 w 12191627"/>
              <a:gd name="connsiteY535" fmla="*/ 698255 h 886329"/>
              <a:gd name="connsiteX536" fmla="*/ 9386686 w 12191627"/>
              <a:gd name="connsiteY536" fmla="*/ 711225 h 886329"/>
              <a:gd name="connsiteX537" fmla="*/ 9394793 w 12191627"/>
              <a:gd name="connsiteY537" fmla="*/ 711225 h 886329"/>
              <a:gd name="connsiteX538" fmla="*/ 9394793 w 12191627"/>
              <a:gd name="connsiteY538" fmla="*/ 706902 h 886329"/>
              <a:gd name="connsiteX539" fmla="*/ 9459647 w 12191627"/>
              <a:gd name="connsiteY539" fmla="*/ 706902 h 886329"/>
              <a:gd name="connsiteX540" fmla="*/ 9459647 w 12191627"/>
              <a:gd name="connsiteY540" fmla="*/ 717711 h 886329"/>
              <a:gd name="connsiteX541" fmla="*/ 9467753 w 12191627"/>
              <a:gd name="connsiteY541" fmla="*/ 717711 h 886329"/>
              <a:gd name="connsiteX542" fmla="*/ 9467753 w 12191627"/>
              <a:gd name="connsiteY542" fmla="*/ 735005 h 886329"/>
              <a:gd name="connsiteX543" fmla="*/ 9489371 w 12191627"/>
              <a:gd name="connsiteY543" fmla="*/ 724196 h 886329"/>
              <a:gd name="connsiteX544" fmla="*/ 9497478 w 12191627"/>
              <a:gd name="connsiteY544" fmla="*/ 683122 h 886329"/>
              <a:gd name="connsiteX545" fmla="*/ 9505585 w 12191627"/>
              <a:gd name="connsiteY545" fmla="*/ 680960 h 886329"/>
              <a:gd name="connsiteX546" fmla="*/ 9508287 w 12191627"/>
              <a:gd name="connsiteY546" fmla="*/ 611783 h 886329"/>
              <a:gd name="connsiteX547" fmla="*/ 9510989 w 12191627"/>
              <a:gd name="connsiteY547" fmla="*/ 680960 h 886329"/>
              <a:gd name="connsiteX548" fmla="*/ 9519096 w 12191627"/>
              <a:gd name="connsiteY548" fmla="*/ 683122 h 886329"/>
              <a:gd name="connsiteX549" fmla="*/ 9519096 w 12191627"/>
              <a:gd name="connsiteY549" fmla="*/ 596651 h 886329"/>
              <a:gd name="connsiteX550" fmla="*/ 9524501 w 12191627"/>
              <a:gd name="connsiteY550" fmla="*/ 596651 h 886329"/>
              <a:gd name="connsiteX551" fmla="*/ 9524501 w 12191627"/>
              <a:gd name="connsiteY551" fmla="*/ 564224 h 886329"/>
              <a:gd name="connsiteX552" fmla="*/ 9575844 w 12191627"/>
              <a:gd name="connsiteY552" fmla="*/ 564224 h 886329"/>
              <a:gd name="connsiteX553" fmla="*/ 9575844 w 12191627"/>
              <a:gd name="connsiteY553" fmla="*/ 596651 h 886329"/>
              <a:gd name="connsiteX554" fmla="*/ 9583951 w 12191627"/>
              <a:gd name="connsiteY554" fmla="*/ 596651 h 886329"/>
              <a:gd name="connsiteX555" fmla="*/ 9583951 w 12191627"/>
              <a:gd name="connsiteY555" fmla="*/ 514503 h 886329"/>
              <a:gd name="connsiteX556" fmla="*/ 9602866 w 12191627"/>
              <a:gd name="connsiteY556" fmla="*/ 514503 h 886329"/>
              <a:gd name="connsiteX557" fmla="*/ 9602866 w 12191627"/>
              <a:gd name="connsiteY557" fmla="*/ 499371 h 886329"/>
              <a:gd name="connsiteX558" fmla="*/ 9632591 w 12191627"/>
              <a:gd name="connsiteY558" fmla="*/ 499371 h 886329"/>
              <a:gd name="connsiteX559" fmla="*/ 9632591 w 12191627"/>
              <a:gd name="connsiteY559" fmla="*/ 490724 h 886329"/>
              <a:gd name="connsiteX560" fmla="*/ 9651507 w 12191627"/>
              <a:gd name="connsiteY560" fmla="*/ 490724 h 886329"/>
              <a:gd name="connsiteX561" fmla="*/ 9651507 w 12191627"/>
              <a:gd name="connsiteY561" fmla="*/ 499371 h 886329"/>
              <a:gd name="connsiteX562" fmla="*/ 9659613 w 12191627"/>
              <a:gd name="connsiteY562" fmla="*/ 499371 h 886329"/>
              <a:gd name="connsiteX563" fmla="*/ 9659613 w 12191627"/>
              <a:gd name="connsiteY563" fmla="*/ 495047 h 886329"/>
              <a:gd name="connsiteX564" fmla="*/ 9673125 w 12191627"/>
              <a:gd name="connsiteY564" fmla="*/ 495047 h 886329"/>
              <a:gd name="connsiteX565" fmla="*/ 9673125 w 12191627"/>
              <a:gd name="connsiteY565" fmla="*/ 499371 h 886329"/>
              <a:gd name="connsiteX566" fmla="*/ 9678529 w 12191627"/>
              <a:gd name="connsiteY566" fmla="*/ 499371 h 886329"/>
              <a:gd name="connsiteX567" fmla="*/ 9678529 w 12191627"/>
              <a:gd name="connsiteY567" fmla="*/ 490724 h 886329"/>
              <a:gd name="connsiteX568" fmla="*/ 9702850 w 12191627"/>
              <a:gd name="connsiteY568" fmla="*/ 490724 h 886329"/>
              <a:gd name="connsiteX569" fmla="*/ 9702850 w 12191627"/>
              <a:gd name="connsiteY569" fmla="*/ 499371 h 886329"/>
              <a:gd name="connsiteX570" fmla="*/ 9743383 w 12191627"/>
              <a:gd name="connsiteY570" fmla="*/ 499371 h 886329"/>
              <a:gd name="connsiteX571" fmla="*/ 9743383 w 12191627"/>
              <a:gd name="connsiteY571" fmla="*/ 512342 h 886329"/>
              <a:gd name="connsiteX572" fmla="*/ 9778513 w 12191627"/>
              <a:gd name="connsiteY572" fmla="*/ 512342 h 886329"/>
              <a:gd name="connsiteX573" fmla="*/ 9778513 w 12191627"/>
              <a:gd name="connsiteY573" fmla="*/ 542607 h 886329"/>
              <a:gd name="connsiteX574" fmla="*/ 9786619 w 12191627"/>
              <a:gd name="connsiteY574" fmla="*/ 542607 h 886329"/>
              <a:gd name="connsiteX575" fmla="*/ 9786619 w 12191627"/>
              <a:gd name="connsiteY575" fmla="*/ 551254 h 886329"/>
              <a:gd name="connsiteX576" fmla="*/ 9792024 w 12191627"/>
              <a:gd name="connsiteY576" fmla="*/ 551254 h 886329"/>
              <a:gd name="connsiteX577" fmla="*/ 9792024 w 12191627"/>
              <a:gd name="connsiteY577" fmla="*/ 581519 h 886329"/>
              <a:gd name="connsiteX578" fmla="*/ 9800131 w 12191627"/>
              <a:gd name="connsiteY578" fmla="*/ 581519 h 886329"/>
              <a:gd name="connsiteX579" fmla="*/ 9800131 w 12191627"/>
              <a:gd name="connsiteY579" fmla="*/ 588004 h 886329"/>
              <a:gd name="connsiteX580" fmla="*/ 9810940 w 12191627"/>
              <a:gd name="connsiteY580" fmla="*/ 588004 h 886329"/>
              <a:gd name="connsiteX581" fmla="*/ 9810940 w 12191627"/>
              <a:gd name="connsiteY581" fmla="*/ 618269 h 886329"/>
              <a:gd name="connsiteX582" fmla="*/ 9832558 w 12191627"/>
              <a:gd name="connsiteY582" fmla="*/ 618269 h 886329"/>
              <a:gd name="connsiteX583" fmla="*/ 9832558 w 12191627"/>
              <a:gd name="connsiteY583" fmla="*/ 642048 h 886329"/>
              <a:gd name="connsiteX584" fmla="*/ 9835260 w 12191627"/>
              <a:gd name="connsiteY584" fmla="*/ 642048 h 886329"/>
              <a:gd name="connsiteX585" fmla="*/ 9835260 w 12191627"/>
              <a:gd name="connsiteY585" fmla="*/ 655019 h 886329"/>
              <a:gd name="connsiteX586" fmla="*/ 9843367 w 12191627"/>
              <a:gd name="connsiteY586" fmla="*/ 655019 h 886329"/>
              <a:gd name="connsiteX587" fmla="*/ 9843367 w 12191627"/>
              <a:gd name="connsiteY587" fmla="*/ 678799 h 886329"/>
              <a:gd name="connsiteX588" fmla="*/ 9856878 w 12191627"/>
              <a:gd name="connsiteY588" fmla="*/ 678799 h 886329"/>
              <a:gd name="connsiteX589" fmla="*/ 9856878 w 12191627"/>
              <a:gd name="connsiteY589" fmla="*/ 680960 h 886329"/>
              <a:gd name="connsiteX590" fmla="*/ 9859581 w 12191627"/>
              <a:gd name="connsiteY590" fmla="*/ 680960 h 886329"/>
              <a:gd name="connsiteX591" fmla="*/ 9859581 w 12191627"/>
              <a:gd name="connsiteY591" fmla="*/ 696093 h 886329"/>
              <a:gd name="connsiteX592" fmla="*/ 9875794 w 12191627"/>
              <a:gd name="connsiteY592" fmla="*/ 680960 h 886329"/>
              <a:gd name="connsiteX593" fmla="*/ 9913626 w 12191627"/>
              <a:gd name="connsiteY593" fmla="*/ 680960 h 886329"/>
              <a:gd name="connsiteX594" fmla="*/ 9913626 w 12191627"/>
              <a:gd name="connsiteY594" fmla="*/ 767431 h 886329"/>
              <a:gd name="connsiteX595" fmla="*/ 9921733 w 12191627"/>
              <a:gd name="connsiteY595" fmla="*/ 767431 h 886329"/>
              <a:gd name="connsiteX596" fmla="*/ 9929839 w 12191627"/>
              <a:gd name="connsiteY596" fmla="*/ 756623 h 886329"/>
              <a:gd name="connsiteX597" fmla="*/ 9929839 w 12191627"/>
              <a:gd name="connsiteY597" fmla="*/ 771755 h 886329"/>
              <a:gd name="connsiteX598" fmla="*/ 9935244 w 12191627"/>
              <a:gd name="connsiteY598" fmla="*/ 771755 h 886329"/>
              <a:gd name="connsiteX599" fmla="*/ 9935244 w 12191627"/>
              <a:gd name="connsiteY599" fmla="*/ 726358 h 886329"/>
              <a:gd name="connsiteX600" fmla="*/ 9943351 w 12191627"/>
              <a:gd name="connsiteY600" fmla="*/ 726358 h 886329"/>
              <a:gd name="connsiteX601" fmla="*/ 9943351 w 12191627"/>
              <a:gd name="connsiteY601" fmla="*/ 661504 h 886329"/>
              <a:gd name="connsiteX602" fmla="*/ 9954159 w 12191627"/>
              <a:gd name="connsiteY602" fmla="*/ 661504 h 886329"/>
              <a:gd name="connsiteX603" fmla="*/ 9970373 w 12191627"/>
              <a:gd name="connsiteY603" fmla="*/ 618269 h 886329"/>
              <a:gd name="connsiteX604" fmla="*/ 9983884 w 12191627"/>
              <a:gd name="connsiteY604" fmla="*/ 618269 h 886329"/>
              <a:gd name="connsiteX605" fmla="*/ 9997395 w 12191627"/>
              <a:gd name="connsiteY605" fmla="*/ 661504 h 886329"/>
              <a:gd name="connsiteX606" fmla="*/ 10008205 w 12191627"/>
              <a:gd name="connsiteY606" fmla="*/ 661504 h 886329"/>
              <a:gd name="connsiteX607" fmla="*/ 10008205 w 12191627"/>
              <a:gd name="connsiteY607" fmla="*/ 700416 h 886329"/>
              <a:gd name="connsiteX608" fmla="*/ 10027120 w 12191627"/>
              <a:gd name="connsiteY608" fmla="*/ 700416 h 886329"/>
              <a:gd name="connsiteX609" fmla="*/ 10027120 w 12191627"/>
              <a:gd name="connsiteY609" fmla="*/ 717711 h 886329"/>
              <a:gd name="connsiteX610" fmla="*/ 10032525 w 12191627"/>
              <a:gd name="connsiteY610" fmla="*/ 717711 h 886329"/>
              <a:gd name="connsiteX611" fmla="*/ 10032525 w 12191627"/>
              <a:gd name="connsiteY611" fmla="*/ 700416 h 886329"/>
              <a:gd name="connsiteX612" fmla="*/ 10048739 w 12191627"/>
              <a:gd name="connsiteY612" fmla="*/ 700416 h 886329"/>
              <a:gd name="connsiteX613" fmla="*/ 10048739 w 12191627"/>
              <a:gd name="connsiteY613" fmla="*/ 713387 h 886329"/>
              <a:gd name="connsiteX614" fmla="*/ 10089272 w 12191627"/>
              <a:gd name="connsiteY614" fmla="*/ 713387 h 886329"/>
              <a:gd name="connsiteX615" fmla="*/ 10089272 w 12191627"/>
              <a:gd name="connsiteY615" fmla="*/ 676637 h 886329"/>
              <a:gd name="connsiteX616" fmla="*/ 10102783 w 12191627"/>
              <a:gd name="connsiteY616" fmla="*/ 676637 h 886329"/>
              <a:gd name="connsiteX617" fmla="*/ 10102783 w 12191627"/>
              <a:gd name="connsiteY617" fmla="*/ 698255 h 886329"/>
              <a:gd name="connsiteX618" fmla="*/ 10105486 w 12191627"/>
              <a:gd name="connsiteY618" fmla="*/ 698255 h 886329"/>
              <a:gd name="connsiteX619" fmla="*/ 10105486 w 12191627"/>
              <a:gd name="connsiteY619" fmla="*/ 665828 h 886329"/>
              <a:gd name="connsiteX620" fmla="*/ 10135211 w 12191627"/>
              <a:gd name="connsiteY620" fmla="*/ 665828 h 886329"/>
              <a:gd name="connsiteX621" fmla="*/ 10135211 w 12191627"/>
              <a:gd name="connsiteY621" fmla="*/ 652857 h 886329"/>
              <a:gd name="connsiteX622" fmla="*/ 10143317 w 12191627"/>
              <a:gd name="connsiteY622" fmla="*/ 652857 h 886329"/>
              <a:gd name="connsiteX623" fmla="*/ 10143317 w 12191627"/>
              <a:gd name="connsiteY623" fmla="*/ 637725 h 886329"/>
              <a:gd name="connsiteX624" fmla="*/ 10148722 w 12191627"/>
              <a:gd name="connsiteY624" fmla="*/ 637725 h 886329"/>
              <a:gd name="connsiteX625" fmla="*/ 10148722 w 12191627"/>
              <a:gd name="connsiteY625" fmla="*/ 644210 h 886329"/>
              <a:gd name="connsiteX626" fmla="*/ 10173042 w 12191627"/>
              <a:gd name="connsiteY626" fmla="*/ 644210 h 886329"/>
              <a:gd name="connsiteX627" fmla="*/ 10173042 w 12191627"/>
              <a:gd name="connsiteY627" fmla="*/ 637725 h 886329"/>
              <a:gd name="connsiteX628" fmla="*/ 10181149 w 12191627"/>
              <a:gd name="connsiteY628" fmla="*/ 637725 h 886329"/>
              <a:gd name="connsiteX629" fmla="*/ 10181149 w 12191627"/>
              <a:gd name="connsiteY629" fmla="*/ 648534 h 886329"/>
              <a:gd name="connsiteX630" fmla="*/ 10232492 w 12191627"/>
              <a:gd name="connsiteY630" fmla="*/ 648534 h 886329"/>
              <a:gd name="connsiteX631" fmla="*/ 10232492 w 12191627"/>
              <a:gd name="connsiteY631" fmla="*/ 786887 h 886329"/>
              <a:gd name="connsiteX632" fmla="*/ 10248705 w 12191627"/>
              <a:gd name="connsiteY632" fmla="*/ 786887 h 886329"/>
              <a:gd name="connsiteX633" fmla="*/ 10248705 w 12191627"/>
              <a:gd name="connsiteY633" fmla="*/ 773917 h 886329"/>
              <a:gd name="connsiteX634" fmla="*/ 10254110 w 12191627"/>
              <a:gd name="connsiteY634" fmla="*/ 773917 h 886329"/>
              <a:gd name="connsiteX635" fmla="*/ 10254110 w 12191627"/>
              <a:gd name="connsiteY635" fmla="*/ 786887 h 886329"/>
              <a:gd name="connsiteX636" fmla="*/ 10294644 w 12191627"/>
              <a:gd name="connsiteY636" fmla="*/ 786887 h 886329"/>
              <a:gd name="connsiteX637" fmla="*/ 10294644 w 12191627"/>
              <a:gd name="connsiteY637" fmla="*/ 756623 h 886329"/>
              <a:gd name="connsiteX638" fmla="*/ 10310857 w 12191627"/>
              <a:gd name="connsiteY638" fmla="*/ 756623 h 886329"/>
              <a:gd name="connsiteX639" fmla="*/ 10313559 w 12191627"/>
              <a:gd name="connsiteY639" fmla="*/ 754461 h 886329"/>
              <a:gd name="connsiteX640" fmla="*/ 10327071 w 12191627"/>
              <a:gd name="connsiteY640" fmla="*/ 754461 h 886329"/>
              <a:gd name="connsiteX641" fmla="*/ 10332475 w 12191627"/>
              <a:gd name="connsiteY641" fmla="*/ 756623 h 886329"/>
              <a:gd name="connsiteX642" fmla="*/ 10345987 w 12191627"/>
              <a:gd name="connsiteY642" fmla="*/ 756623 h 886329"/>
              <a:gd name="connsiteX643" fmla="*/ 10345987 w 12191627"/>
              <a:gd name="connsiteY643" fmla="*/ 786887 h 886329"/>
              <a:gd name="connsiteX644" fmla="*/ 10356795 w 12191627"/>
              <a:gd name="connsiteY644" fmla="*/ 786887 h 886329"/>
              <a:gd name="connsiteX645" fmla="*/ 10356795 w 12191627"/>
              <a:gd name="connsiteY645" fmla="*/ 804182 h 886329"/>
              <a:gd name="connsiteX646" fmla="*/ 10386520 w 12191627"/>
              <a:gd name="connsiteY646" fmla="*/ 806343 h 886329"/>
              <a:gd name="connsiteX647" fmla="*/ 10386520 w 12191627"/>
              <a:gd name="connsiteY647" fmla="*/ 789049 h 886329"/>
              <a:gd name="connsiteX648" fmla="*/ 10489206 w 12191627"/>
              <a:gd name="connsiteY648" fmla="*/ 789049 h 886329"/>
              <a:gd name="connsiteX649" fmla="*/ 10489206 w 12191627"/>
              <a:gd name="connsiteY649" fmla="*/ 806343 h 886329"/>
              <a:gd name="connsiteX650" fmla="*/ 10502717 w 12191627"/>
              <a:gd name="connsiteY650" fmla="*/ 806343 h 886329"/>
              <a:gd name="connsiteX651" fmla="*/ 10502717 w 12191627"/>
              <a:gd name="connsiteY651" fmla="*/ 810667 h 886329"/>
              <a:gd name="connsiteX652" fmla="*/ 10494611 w 12191627"/>
              <a:gd name="connsiteY652" fmla="*/ 810667 h 886329"/>
              <a:gd name="connsiteX653" fmla="*/ 10494611 w 12191627"/>
              <a:gd name="connsiteY653" fmla="*/ 845255 h 886329"/>
              <a:gd name="connsiteX654" fmla="*/ 10524335 w 12191627"/>
              <a:gd name="connsiteY654" fmla="*/ 845255 h 886329"/>
              <a:gd name="connsiteX655" fmla="*/ 10524335 w 12191627"/>
              <a:gd name="connsiteY655" fmla="*/ 832285 h 886329"/>
              <a:gd name="connsiteX656" fmla="*/ 10524335 w 12191627"/>
              <a:gd name="connsiteY656" fmla="*/ 825799 h 886329"/>
              <a:gd name="connsiteX657" fmla="*/ 10529740 w 12191627"/>
              <a:gd name="connsiteY657" fmla="*/ 823638 h 886329"/>
              <a:gd name="connsiteX658" fmla="*/ 10529740 w 12191627"/>
              <a:gd name="connsiteY658" fmla="*/ 814991 h 886329"/>
              <a:gd name="connsiteX659" fmla="*/ 10543251 w 12191627"/>
              <a:gd name="connsiteY659" fmla="*/ 814991 h 886329"/>
              <a:gd name="connsiteX660" fmla="*/ 10543251 w 12191627"/>
              <a:gd name="connsiteY660" fmla="*/ 819314 h 886329"/>
              <a:gd name="connsiteX661" fmla="*/ 10554060 w 12191627"/>
              <a:gd name="connsiteY661" fmla="*/ 819314 h 886329"/>
              <a:gd name="connsiteX662" fmla="*/ 10554060 w 12191627"/>
              <a:gd name="connsiteY662" fmla="*/ 814991 h 886329"/>
              <a:gd name="connsiteX663" fmla="*/ 10564869 w 12191627"/>
              <a:gd name="connsiteY663" fmla="*/ 814991 h 886329"/>
              <a:gd name="connsiteX664" fmla="*/ 10567571 w 12191627"/>
              <a:gd name="connsiteY664" fmla="*/ 782564 h 886329"/>
              <a:gd name="connsiteX665" fmla="*/ 10575678 w 12191627"/>
              <a:gd name="connsiteY665" fmla="*/ 782564 h 886329"/>
              <a:gd name="connsiteX666" fmla="*/ 10578381 w 12191627"/>
              <a:gd name="connsiteY666" fmla="*/ 819314 h 886329"/>
              <a:gd name="connsiteX667" fmla="*/ 10589189 w 12191627"/>
              <a:gd name="connsiteY667" fmla="*/ 819314 h 886329"/>
              <a:gd name="connsiteX668" fmla="*/ 10591892 w 12191627"/>
              <a:gd name="connsiteY668" fmla="*/ 782564 h 886329"/>
              <a:gd name="connsiteX669" fmla="*/ 10599999 w 12191627"/>
              <a:gd name="connsiteY669" fmla="*/ 782564 h 886329"/>
              <a:gd name="connsiteX670" fmla="*/ 10602701 w 12191627"/>
              <a:gd name="connsiteY670" fmla="*/ 819314 h 886329"/>
              <a:gd name="connsiteX671" fmla="*/ 10629723 w 12191627"/>
              <a:gd name="connsiteY671" fmla="*/ 825799 h 886329"/>
              <a:gd name="connsiteX672" fmla="*/ 10629723 w 12191627"/>
              <a:gd name="connsiteY672" fmla="*/ 843094 h 886329"/>
              <a:gd name="connsiteX673" fmla="*/ 10656746 w 12191627"/>
              <a:gd name="connsiteY673" fmla="*/ 843094 h 886329"/>
              <a:gd name="connsiteX674" fmla="*/ 10656746 w 12191627"/>
              <a:gd name="connsiteY674" fmla="*/ 834447 h 886329"/>
              <a:gd name="connsiteX675" fmla="*/ 10667555 w 12191627"/>
              <a:gd name="connsiteY675" fmla="*/ 834447 h 886329"/>
              <a:gd name="connsiteX676" fmla="*/ 10667555 w 12191627"/>
              <a:gd name="connsiteY676" fmla="*/ 843094 h 886329"/>
              <a:gd name="connsiteX677" fmla="*/ 10672959 w 12191627"/>
              <a:gd name="connsiteY677" fmla="*/ 843094 h 886329"/>
              <a:gd name="connsiteX678" fmla="*/ 10672959 w 12191627"/>
              <a:gd name="connsiteY678" fmla="*/ 808505 h 886329"/>
              <a:gd name="connsiteX679" fmla="*/ 10689173 w 12191627"/>
              <a:gd name="connsiteY679" fmla="*/ 808505 h 886329"/>
              <a:gd name="connsiteX680" fmla="*/ 10689173 w 12191627"/>
              <a:gd name="connsiteY680" fmla="*/ 814991 h 886329"/>
              <a:gd name="connsiteX681" fmla="*/ 10713493 w 12191627"/>
              <a:gd name="connsiteY681" fmla="*/ 814991 h 886329"/>
              <a:gd name="connsiteX682" fmla="*/ 10713493 w 12191627"/>
              <a:gd name="connsiteY682" fmla="*/ 810667 h 886329"/>
              <a:gd name="connsiteX683" fmla="*/ 10721600 w 12191627"/>
              <a:gd name="connsiteY683" fmla="*/ 810667 h 886329"/>
              <a:gd name="connsiteX684" fmla="*/ 10721600 w 12191627"/>
              <a:gd name="connsiteY684" fmla="*/ 814991 h 886329"/>
              <a:gd name="connsiteX685" fmla="*/ 10729707 w 12191627"/>
              <a:gd name="connsiteY685" fmla="*/ 814991 h 886329"/>
              <a:gd name="connsiteX686" fmla="*/ 10729707 w 12191627"/>
              <a:gd name="connsiteY686" fmla="*/ 806343 h 886329"/>
              <a:gd name="connsiteX687" fmla="*/ 10740516 w 12191627"/>
              <a:gd name="connsiteY687" fmla="*/ 806343 h 886329"/>
              <a:gd name="connsiteX688" fmla="*/ 10740516 w 12191627"/>
              <a:gd name="connsiteY688" fmla="*/ 799858 h 886329"/>
              <a:gd name="connsiteX689" fmla="*/ 10751325 w 12191627"/>
              <a:gd name="connsiteY689" fmla="*/ 799858 h 886329"/>
              <a:gd name="connsiteX690" fmla="*/ 10751325 w 12191627"/>
              <a:gd name="connsiteY690" fmla="*/ 806343 h 886329"/>
              <a:gd name="connsiteX691" fmla="*/ 10897247 w 12191627"/>
              <a:gd name="connsiteY691" fmla="*/ 806343 h 886329"/>
              <a:gd name="connsiteX692" fmla="*/ 10897247 w 12191627"/>
              <a:gd name="connsiteY692" fmla="*/ 810667 h 886329"/>
              <a:gd name="connsiteX693" fmla="*/ 10913460 w 12191627"/>
              <a:gd name="connsiteY693" fmla="*/ 810667 h 886329"/>
              <a:gd name="connsiteX694" fmla="*/ 10913460 w 12191627"/>
              <a:gd name="connsiteY694" fmla="*/ 806343 h 886329"/>
              <a:gd name="connsiteX695" fmla="*/ 10935078 w 12191627"/>
              <a:gd name="connsiteY695" fmla="*/ 806343 h 886329"/>
              <a:gd name="connsiteX696" fmla="*/ 10935078 w 12191627"/>
              <a:gd name="connsiteY696" fmla="*/ 812829 h 886329"/>
              <a:gd name="connsiteX697" fmla="*/ 10953994 w 12191627"/>
              <a:gd name="connsiteY697" fmla="*/ 812829 h 886329"/>
              <a:gd name="connsiteX698" fmla="*/ 10953994 w 12191627"/>
              <a:gd name="connsiteY698" fmla="*/ 836608 h 886329"/>
              <a:gd name="connsiteX699" fmla="*/ 10986421 w 12191627"/>
              <a:gd name="connsiteY699" fmla="*/ 838770 h 886329"/>
              <a:gd name="connsiteX700" fmla="*/ 10986421 w 12191627"/>
              <a:gd name="connsiteY700" fmla="*/ 817152 h 886329"/>
              <a:gd name="connsiteX701" fmla="*/ 10989123 w 12191627"/>
              <a:gd name="connsiteY701" fmla="*/ 817152 h 886329"/>
              <a:gd name="connsiteX702" fmla="*/ 10989123 w 12191627"/>
              <a:gd name="connsiteY702" fmla="*/ 838770 h 886329"/>
              <a:gd name="connsiteX703" fmla="*/ 10997230 w 12191627"/>
              <a:gd name="connsiteY703" fmla="*/ 838770 h 886329"/>
              <a:gd name="connsiteX704" fmla="*/ 10997230 w 12191627"/>
              <a:gd name="connsiteY704" fmla="*/ 797696 h 886329"/>
              <a:gd name="connsiteX705" fmla="*/ 11005337 w 12191627"/>
              <a:gd name="connsiteY705" fmla="*/ 797696 h 886329"/>
              <a:gd name="connsiteX706" fmla="*/ 11005337 w 12191627"/>
              <a:gd name="connsiteY706" fmla="*/ 840932 h 886329"/>
              <a:gd name="connsiteX707" fmla="*/ 11013444 w 12191627"/>
              <a:gd name="connsiteY707" fmla="*/ 840932 h 886329"/>
              <a:gd name="connsiteX708" fmla="*/ 11013444 w 12191627"/>
              <a:gd name="connsiteY708" fmla="*/ 810667 h 886329"/>
              <a:gd name="connsiteX709" fmla="*/ 11064787 w 12191627"/>
              <a:gd name="connsiteY709" fmla="*/ 810667 h 886329"/>
              <a:gd name="connsiteX710" fmla="*/ 11064787 w 12191627"/>
              <a:gd name="connsiteY710" fmla="*/ 836608 h 886329"/>
              <a:gd name="connsiteX711" fmla="*/ 11078298 w 12191627"/>
              <a:gd name="connsiteY711" fmla="*/ 836608 h 886329"/>
              <a:gd name="connsiteX712" fmla="*/ 11099916 w 12191627"/>
              <a:gd name="connsiteY712" fmla="*/ 404253 h 886329"/>
              <a:gd name="connsiteX713" fmla="*/ 11083702 w 12191627"/>
              <a:gd name="connsiteY713" fmla="*/ 382635 h 886329"/>
              <a:gd name="connsiteX714" fmla="*/ 11075595 w 12191627"/>
              <a:gd name="connsiteY714" fmla="*/ 378311 h 886329"/>
              <a:gd name="connsiteX715" fmla="*/ 11086405 w 12191627"/>
              <a:gd name="connsiteY715" fmla="*/ 354532 h 886329"/>
              <a:gd name="connsiteX716" fmla="*/ 11086405 w 12191627"/>
              <a:gd name="connsiteY716" fmla="*/ 337238 h 886329"/>
              <a:gd name="connsiteX717" fmla="*/ 11105320 w 12191627"/>
              <a:gd name="connsiteY717" fmla="*/ 337238 h 886329"/>
              <a:gd name="connsiteX718" fmla="*/ 11105320 w 12191627"/>
              <a:gd name="connsiteY718" fmla="*/ 315620 h 886329"/>
              <a:gd name="connsiteX719" fmla="*/ 11108023 w 12191627"/>
              <a:gd name="connsiteY719" fmla="*/ 311296 h 886329"/>
              <a:gd name="connsiteX720" fmla="*/ 11108023 w 12191627"/>
              <a:gd name="connsiteY720" fmla="*/ 233472 h 886329"/>
              <a:gd name="connsiteX721" fmla="*/ 11105320 w 12191627"/>
              <a:gd name="connsiteY721" fmla="*/ 226987 h 886329"/>
              <a:gd name="connsiteX722" fmla="*/ 11113427 w 12191627"/>
              <a:gd name="connsiteY722" fmla="*/ 220502 h 886329"/>
              <a:gd name="connsiteX723" fmla="*/ 11113427 w 12191627"/>
              <a:gd name="connsiteY723" fmla="*/ 162134 h 886329"/>
              <a:gd name="connsiteX724" fmla="*/ 11116129 w 12191627"/>
              <a:gd name="connsiteY724" fmla="*/ 157810 h 886329"/>
              <a:gd name="connsiteX725" fmla="*/ 11116129 w 12191627"/>
              <a:gd name="connsiteY725" fmla="*/ 101604 h 886329"/>
              <a:gd name="connsiteX726" fmla="*/ 11118832 w 12191627"/>
              <a:gd name="connsiteY726" fmla="*/ 99442 h 886329"/>
              <a:gd name="connsiteX727" fmla="*/ 11118832 w 12191627"/>
              <a:gd name="connsiteY727" fmla="*/ 82148 h 886329"/>
              <a:gd name="connsiteX728" fmla="*/ 11121534 w 12191627"/>
              <a:gd name="connsiteY728" fmla="*/ 79986 h 886329"/>
              <a:gd name="connsiteX729" fmla="*/ 11124236 w 12191627"/>
              <a:gd name="connsiteY729" fmla="*/ 82148 h 886329"/>
              <a:gd name="connsiteX730" fmla="*/ 11124236 w 12191627"/>
              <a:gd name="connsiteY730" fmla="*/ 99442 h 886329"/>
              <a:gd name="connsiteX731" fmla="*/ 11126938 w 12191627"/>
              <a:gd name="connsiteY731" fmla="*/ 101604 h 886329"/>
              <a:gd name="connsiteX732" fmla="*/ 11126938 w 12191627"/>
              <a:gd name="connsiteY732" fmla="*/ 157810 h 886329"/>
              <a:gd name="connsiteX733" fmla="*/ 11129641 w 12191627"/>
              <a:gd name="connsiteY733" fmla="*/ 162134 h 886329"/>
              <a:gd name="connsiteX734" fmla="*/ 11129641 w 12191627"/>
              <a:gd name="connsiteY734" fmla="*/ 220502 h 886329"/>
              <a:gd name="connsiteX735" fmla="*/ 11137747 w 12191627"/>
              <a:gd name="connsiteY735" fmla="*/ 226987 h 886329"/>
              <a:gd name="connsiteX736" fmla="*/ 11135045 w 12191627"/>
              <a:gd name="connsiteY736" fmla="*/ 233472 h 886329"/>
              <a:gd name="connsiteX737" fmla="*/ 11135045 w 12191627"/>
              <a:gd name="connsiteY737" fmla="*/ 311296 h 886329"/>
              <a:gd name="connsiteX738" fmla="*/ 11137747 w 12191627"/>
              <a:gd name="connsiteY738" fmla="*/ 315620 h 886329"/>
              <a:gd name="connsiteX739" fmla="*/ 11137747 w 12191627"/>
              <a:gd name="connsiteY739" fmla="*/ 337238 h 886329"/>
              <a:gd name="connsiteX740" fmla="*/ 11156663 w 12191627"/>
              <a:gd name="connsiteY740" fmla="*/ 337238 h 886329"/>
              <a:gd name="connsiteX741" fmla="*/ 11156663 w 12191627"/>
              <a:gd name="connsiteY741" fmla="*/ 354532 h 886329"/>
              <a:gd name="connsiteX742" fmla="*/ 11167472 w 12191627"/>
              <a:gd name="connsiteY742" fmla="*/ 378311 h 886329"/>
              <a:gd name="connsiteX743" fmla="*/ 11159365 w 12191627"/>
              <a:gd name="connsiteY743" fmla="*/ 382635 h 886329"/>
              <a:gd name="connsiteX744" fmla="*/ 11143152 w 12191627"/>
              <a:gd name="connsiteY744" fmla="*/ 404253 h 886329"/>
              <a:gd name="connsiteX745" fmla="*/ 11153961 w 12191627"/>
              <a:gd name="connsiteY745" fmla="*/ 657181 h 886329"/>
              <a:gd name="connsiteX746" fmla="*/ 11240433 w 12191627"/>
              <a:gd name="connsiteY746" fmla="*/ 657181 h 886329"/>
              <a:gd name="connsiteX747" fmla="*/ 11240433 w 12191627"/>
              <a:gd name="connsiteY747" fmla="*/ 732843 h 886329"/>
              <a:gd name="connsiteX748" fmla="*/ 11251242 w 12191627"/>
              <a:gd name="connsiteY748" fmla="*/ 732843 h 886329"/>
              <a:gd name="connsiteX749" fmla="*/ 11253944 w 12191627"/>
              <a:gd name="connsiteY749" fmla="*/ 726358 h 886329"/>
              <a:gd name="connsiteX750" fmla="*/ 11262051 w 12191627"/>
              <a:gd name="connsiteY750" fmla="*/ 726358 h 886329"/>
              <a:gd name="connsiteX751" fmla="*/ 11264753 w 12191627"/>
              <a:gd name="connsiteY751" fmla="*/ 735005 h 886329"/>
              <a:gd name="connsiteX752" fmla="*/ 11280967 w 12191627"/>
              <a:gd name="connsiteY752" fmla="*/ 735005 h 886329"/>
              <a:gd name="connsiteX753" fmla="*/ 11280967 w 12191627"/>
              <a:gd name="connsiteY753" fmla="*/ 728519 h 886329"/>
              <a:gd name="connsiteX754" fmla="*/ 11310692 w 12191627"/>
              <a:gd name="connsiteY754" fmla="*/ 728519 h 886329"/>
              <a:gd name="connsiteX755" fmla="*/ 11310692 w 12191627"/>
              <a:gd name="connsiteY755" fmla="*/ 735005 h 886329"/>
              <a:gd name="connsiteX756" fmla="*/ 11337714 w 12191627"/>
              <a:gd name="connsiteY756" fmla="*/ 735005 h 886329"/>
              <a:gd name="connsiteX757" fmla="*/ 11337714 w 12191627"/>
              <a:gd name="connsiteY757" fmla="*/ 780402 h 886329"/>
              <a:gd name="connsiteX758" fmla="*/ 11356630 w 12191627"/>
              <a:gd name="connsiteY758" fmla="*/ 780402 h 886329"/>
              <a:gd name="connsiteX759" fmla="*/ 11356630 w 12191627"/>
              <a:gd name="connsiteY759" fmla="*/ 767431 h 886329"/>
              <a:gd name="connsiteX760" fmla="*/ 11378248 w 12191627"/>
              <a:gd name="connsiteY760" fmla="*/ 767431 h 886329"/>
              <a:gd name="connsiteX761" fmla="*/ 11378248 w 12191627"/>
              <a:gd name="connsiteY761" fmla="*/ 588004 h 886329"/>
              <a:gd name="connsiteX762" fmla="*/ 11386355 w 12191627"/>
              <a:gd name="connsiteY762" fmla="*/ 581519 h 886329"/>
              <a:gd name="connsiteX763" fmla="*/ 11483636 w 12191627"/>
              <a:gd name="connsiteY763" fmla="*/ 581519 h 886329"/>
              <a:gd name="connsiteX764" fmla="*/ 11483636 w 12191627"/>
              <a:gd name="connsiteY764" fmla="*/ 590166 h 886329"/>
              <a:gd name="connsiteX765" fmla="*/ 11497147 w 12191627"/>
              <a:gd name="connsiteY765" fmla="*/ 590166 h 886329"/>
              <a:gd name="connsiteX766" fmla="*/ 11497147 w 12191627"/>
              <a:gd name="connsiteY766" fmla="*/ 704740 h 886329"/>
              <a:gd name="connsiteX767" fmla="*/ 11526872 w 12191627"/>
              <a:gd name="connsiteY767" fmla="*/ 704740 h 886329"/>
              <a:gd name="connsiteX768" fmla="*/ 11526872 w 12191627"/>
              <a:gd name="connsiteY768" fmla="*/ 637725 h 886329"/>
              <a:gd name="connsiteX769" fmla="*/ 11562001 w 12191627"/>
              <a:gd name="connsiteY769" fmla="*/ 637725 h 886329"/>
              <a:gd name="connsiteX770" fmla="*/ 11567406 w 12191627"/>
              <a:gd name="connsiteY770" fmla="*/ 633401 h 886329"/>
              <a:gd name="connsiteX771" fmla="*/ 11578215 w 12191627"/>
              <a:gd name="connsiteY771" fmla="*/ 633401 h 886329"/>
              <a:gd name="connsiteX772" fmla="*/ 11583619 w 12191627"/>
              <a:gd name="connsiteY772" fmla="*/ 637725 h 886329"/>
              <a:gd name="connsiteX773" fmla="*/ 11613344 w 12191627"/>
              <a:gd name="connsiteY773" fmla="*/ 637725 h 886329"/>
              <a:gd name="connsiteX774" fmla="*/ 11613344 w 12191627"/>
              <a:gd name="connsiteY774" fmla="*/ 520989 h 886329"/>
              <a:gd name="connsiteX775" fmla="*/ 11689007 w 12191627"/>
              <a:gd name="connsiteY775" fmla="*/ 510180 h 886329"/>
              <a:gd name="connsiteX776" fmla="*/ 11689007 w 12191627"/>
              <a:gd name="connsiteY776" fmla="*/ 518827 h 886329"/>
              <a:gd name="connsiteX777" fmla="*/ 11724137 w 12191627"/>
              <a:gd name="connsiteY777" fmla="*/ 518827 h 886329"/>
              <a:gd name="connsiteX778" fmla="*/ 11724137 w 12191627"/>
              <a:gd name="connsiteY778" fmla="*/ 773917 h 886329"/>
              <a:gd name="connsiteX779" fmla="*/ 11753862 w 12191627"/>
              <a:gd name="connsiteY779" fmla="*/ 773917 h 886329"/>
              <a:gd name="connsiteX780" fmla="*/ 11753862 w 12191627"/>
              <a:gd name="connsiteY780" fmla="*/ 769593 h 886329"/>
              <a:gd name="connsiteX781" fmla="*/ 11770075 w 12191627"/>
              <a:gd name="connsiteY781" fmla="*/ 769593 h 886329"/>
              <a:gd name="connsiteX782" fmla="*/ 11770075 w 12191627"/>
              <a:gd name="connsiteY782" fmla="*/ 773917 h 886329"/>
              <a:gd name="connsiteX783" fmla="*/ 11802502 w 12191627"/>
              <a:gd name="connsiteY783" fmla="*/ 773917 h 886329"/>
              <a:gd name="connsiteX784" fmla="*/ 11802502 w 12191627"/>
              <a:gd name="connsiteY784" fmla="*/ 760946 h 886329"/>
              <a:gd name="connsiteX785" fmla="*/ 11840334 w 12191627"/>
              <a:gd name="connsiteY785" fmla="*/ 760946 h 886329"/>
              <a:gd name="connsiteX786" fmla="*/ 11840334 w 12191627"/>
              <a:gd name="connsiteY786" fmla="*/ 756623 h 886329"/>
              <a:gd name="connsiteX787" fmla="*/ 11856547 w 12191627"/>
              <a:gd name="connsiteY787" fmla="*/ 756623 h 886329"/>
              <a:gd name="connsiteX788" fmla="*/ 11856547 w 12191627"/>
              <a:gd name="connsiteY788" fmla="*/ 760946 h 886329"/>
              <a:gd name="connsiteX789" fmla="*/ 11883570 w 12191627"/>
              <a:gd name="connsiteY789" fmla="*/ 760946 h 886329"/>
              <a:gd name="connsiteX790" fmla="*/ 11883570 w 12191627"/>
              <a:gd name="connsiteY790" fmla="*/ 743652 h 886329"/>
              <a:gd name="connsiteX791" fmla="*/ 11894379 w 12191627"/>
              <a:gd name="connsiteY791" fmla="*/ 743652 h 886329"/>
              <a:gd name="connsiteX792" fmla="*/ 11894379 w 12191627"/>
              <a:gd name="connsiteY792" fmla="*/ 730681 h 886329"/>
              <a:gd name="connsiteX793" fmla="*/ 11970042 w 12191627"/>
              <a:gd name="connsiteY793" fmla="*/ 730681 h 886329"/>
              <a:gd name="connsiteX794" fmla="*/ 11970042 w 12191627"/>
              <a:gd name="connsiteY794" fmla="*/ 700416 h 886329"/>
              <a:gd name="connsiteX795" fmla="*/ 11994362 w 12191627"/>
              <a:gd name="connsiteY795" fmla="*/ 700416 h 886329"/>
              <a:gd name="connsiteX796" fmla="*/ 11994362 w 12191627"/>
              <a:gd name="connsiteY796" fmla="*/ 693931 h 886329"/>
              <a:gd name="connsiteX797" fmla="*/ 12010576 w 12191627"/>
              <a:gd name="connsiteY797" fmla="*/ 693931 h 886329"/>
              <a:gd name="connsiteX798" fmla="*/ 12010576 w 12191627"/>
              <a:gd name="connsiteY798" fmla="*/ 700416 h 886329"/>
              <a:gd name="connsiteX799" fmla="*/ 12032194 w 12191627"/>
              <a:gd name="connsiteY799" fmla="*/ 700416 h 886329"/>
              <a:gd name="connsiteX800" fmla="*/ 12032194 w 12191627"/>
              <a:gd name="connsiteY800" fmla="*/ 750137 h 886329"/>
              <a:gd name="connsiteX801" fmla="*/ 12075430 w 12191627"/>
              <a:gd name="connsiteY801" fmla="*/ 750137 h 886329"/>
              <a:gd name="connsiteX802" fmla="*/ 12075430 w 12191627"/>
              <a:gd name="connsiteY802" fmla="*/ 724196 h 886329"/>
              <a:gd name="connsiteX803" fmla="*/ 12126773 w 12191627"/>
              <a:gd name="connsiteY803" fmla="*/ 724196 h 886329"/>
              <a:gd name="connsiteX804" fmla="*/ 12126773 w 12191627"/>
              <a:gd name="connsiteY804" fmla="*/ 693931 h 886329"/>
              <a:gd name="connsiteX805" fmla="*/ 12191627 w 12191627"/>
              <a:gd name="connsiteY805" fmla="*/ 693931 h 886329"/>
              <a:gd name="connsiteX806" fmla="*/ 12191627 w 12191627"/>
              <a:gd name="connsiteY806" fmla="*/ 886329 h 886329"/>
              <a:gd name="connsiteX807" fmla="*/ 9548589 w 12191627"/>
              <a:gd name="connsiteY807" fmla="*/ 886329 h 886329"/>
              <a:gd name="connsiteX808" fmla="*/ 8511957 w 12191627"/>
              <a:gd name="connsiteY808" fmla="*/ 886329 h 886329"/>
              <a:gd name="connsiteX809" fmla="*/ 8323543 w 12191627"/>
              <a:gd name="connsiteY809" fmla="*/ 886329 h 886329"/>
              <a:gd name="connsiteX810" fmla="*/ 8246334 w 12191627"/>
              <a:gd name="connsiteY810" fmla="*/ 886329 h 886329"/>
              <a:gd name="connsiteX811" fmla="*/ 8065345 w 12191627"/>
              <a:gd name="connsiteY811" fmla="*/ 886329 h 886329"/>
              <a:gd name="connsiteX812" fmla="*/ 4939062 w 12191627"/>
              <a:gd name="connsiteY812" fmla="*/ 886329 h 886329"/>
              <a:gd name="connsiteX813" fmla="*/ 4205110 w 12191627"/>
              <a:gd name="connsiteY813" fmla="*/ 886329 h 886329"/>
              <a:gd name="connsiteX814" fmla="*/ 4175786 w 12191627"/>
              <a:gd name="connsiteY814" fmla="*/ 886329 h 886329"/>
              <a:gd name="connsiteX815" fmla="*/ 3464904 w 12191627"/>
              <a:gd name="connsiteY815" fmla="*/ 886329 h 886329"/>
              <a:gd name="connsiteX816" fmla="*/ 0 w 12191627"/>
              <a:gd name="connsiteY816" fmla="*/ 886329 h 886329"/>
              <a:gd name="connsiteX817" fmla="*/ 0 w 12191627"/>
              <a:gd name="connsiteY817" fmla="*/ 693931 h 886329"/>
              <a:gd name="connsiteX818" fmla="*/ 69125 w 12191627"/>
              <a:gd name="connsiteY818" fmla="*/ 693931 h 886329"/>
              <a:gd name="connsiteX819" fmla="*/ 69125 w 12191627"/>
              <a:gd name="connsiteY819" fmla="*/ 724196 h 886329"/>
              <a:gd name="connsiteX820" fmla="*/ 123849 w 12191627"/>
              <a:gd name="connsiteY820" fmla="*/ 724196 h 886329"/>
              <a:gd name="connsiteX821" fmla="*/ 123849 w 12191627"/>
              <a:gd name="connsiteY821" fmla="*/ 750137 h 886329"/>
              <a:gd name="connsiteX822" fmla="*/ 169933 w 12191627"/>
              <a:gd name="connsiteY822" fmla="*/ 750137 h 886329"/>
              <a:gd name="connsiteX823" fmla="*/ 169933 w 12191627"/>
              <a:gd name="connsiteY823" fmla="*/ 700416 h 886329"/>
              <a:gd name="connsiteX824" fmla="*/ 192975 w 12191627"/>
              <a:gd name="connsiteY824" fmla="*/ 700416 h 886329"/>
              <a:gd name="connsiteX825" fmla="*/ 192975 w 12191627"/>
              <a:gd name="connsiteY825" fmla="*/ 693931 h 886329"/>
              <a:gd name="connsiteX826" fmla="*/ 210256 w 12191627"/>
              <a:gd name="connsiteY826" fmla="*/ 693931 h 886329"/>
              <a:gd name="connsiteX827" fmla="*/ 210256 w 12191627"/>
              <a:gd name="connsiteY827" fmla="*/ 700416 h 886329"/>
              <a:gd name="connsiteX828" fmla="*/ 236178 w 12191627"/>
              <a:gd name="connsiteY828" fmla="*/ 700416 h 886329"/>
              <a:gd name="connsiteX829" fmla="*/ 236178 w 12191627"/>
              <a:gd name="connsiteY829" fmla="*/ 730681 h 886329"/>
              <a:gd name="connsiteX830" fmla="*/ 316824 w 12191627"/>
              <a:gd name="connsiteY830" fmla="*/ 730681 h 886329"/>
              <a:gd name="connsiteX831" fmla="*/ 316824 w 12191627"/>
              <a:gd name="connsiteY831" fmla="*/ 743652 h 886329"/>
              <a:gd name="connsiteX832" fmla="*/ 328344 w 12191627"/>
              <a:gd name="connsiteY832" fmla="*/ 743652 h 886329"/>
              <a:gd name="connsiteX833" fmla="*/ 328344 w 12191627"/>
              <a:gd name="connsiteY833" fmla="*/ 760946 h 886329"/>
              <a:gd name="connsiteX834" fmla="*/ 357147 w 12191627"/>
              <a:gd name="connsiteY834" fmla="*/ 760946 h 886329"/>
              <a:gd name="connsiteX835" fmla="*/ 357147 w 12191627"/>
              <a:gd name="connsiteY835" fmla="*/ 756623 h 886329"/>
              <a:gd name="connsiteX836" fmla="*/ 374428 w 12191627"/>
              <a:gd name="connsiteY836" fmla="*/ 756623 h 886329"/>
              <a:gd name="connsiteX837" fmla="*/ 374428 w 12191627"/>
              <a:gd name="connsiteY837" fmla="*/ 760946 h 886329"/>
              <a:gd name="connsiteX838" fmla="*/ 414751 w 12191627"/>
              <a:gd name="connsiteY838" fmla="*/ 760946 h 886329"/>
              <a:gd name="connsiteX839" fmla="*/ 414751 w 12191627"/>
              <a:gd name="connsiteY839" fmla="*/ 773917 h 886329"/>
              <a:gd name="connsiteX840" fmla="*/ 449313 w 12191627"/>
              <a:gd name="connsiteY840" fmla="*/ 773917 h 886329"/>
              <a:gd name="connsiteX841" fmla="*/ 449313 w 12191627"/>
              <a:gd name="connsiteY841" fmla="*/ 769593 h 886329"/>
              <a:gd name="connsiteX842" fmla="*/ 466595 w 12191627"/>
              <a:gd name="connsiteY842" fmla="*/ 769593 h 886329"/>
              <a:gd name="connsiteX843" fmla="*/ 466595 w 12191627"/>
              <a:gd name="connsiteY843" fmla="*/ 773917 h 886329"/>
              <a:gd name="connsiteX844" fmla="*/ 498277 w 12191627"/>
              <a:gd name="connsiteY844" fmla="*/ 773917 h 886329"/>
              <a:gd name="connsiteX845" fmla="*/ 498277 w 12191627"/>
              <a:gd name="connsiteY845" fmla="*/ 518827 h 886329"/>
              <a:gd name="connsiteX846" fmla="*/ 535720 w 12191627"/>
              <a:gd name="connsiteY846" fmla="*/ 518827 h 886329"/>
              <a:gd name="connsiteX847" fmla="*/ 535720 w 12191627"/>
              <a:gd name="connsiteY847" fmla="*/ 510180 h 886329"/>
              <a:gd name="connsiteX848" fmla="*/ 616366 w 12191627"/>
              <a:gd name="connsiteY848" fmla="*/ 520989 h 886329"/>
              <a:gd name="connsiteX849" fmla="*/ 616366 w 12191627"/>
              <a:gd name="connsiteY849" fmla="*/ 637725 h 886329"/>
              <a:gd name="connsiteX850" fmla="*/ 648048 w 12191627"/>
              <a:gd name="connsiteY850" fmla="*/ 637725 h 886329"/>
              <a:gd name="connsiteX851" fmla="*/ 653808 w 12191627"/>
              <a:gd name="connsiteY851" fmla="*/ 633401 h 886329"/>
              <a:gd name="connsiteX852" fmla="*/ 665329 w 12191627"/>
              <a:gd name="connsiteY852" fmla="*/ 633401 h 886329"/>
              <a:gd name="connsiteX853" fmla="*/ 671090 w 12191627"/>
              <a:gd name="connsiteY853" fmla="*/ 637725 h 886329"/>
              <a:gd name="connsiteX854" fmla="*/ 708532 w 12191627"/>
              <a:gd name="connsiteY854" fmla="*/ 637725 h 886329"/>
              <a:gd name="connsiteX855" fmla="*/ 708532 w 12191627"/>
              <a:gd name="connsiteY855" fmla="*/ 704740 h 886329"/>
              <a:gd name="connsiteX856" fmla="*/ 740215 w 12191627"/>
              <a:gd name="connsiteY856" fmla="*/ 704740 h 886329"/>
              <a:gd name="connsiteX857" fmla="*/ 740215 w 12191627"/>
              <a:gd name="connsiteY857" fmla="*/ 590166 h 886329"/>
              <a:gd name="connsiteX858" fmla="*/ 754616 w 12191627"/>
              <a:gd name="connsiteY858" fmla="*/ 590166 h 886329"/>
              <a:gd name="connsiteX859" fmla="*/ 754616 w 12191627"/>
              <a:gd name="connsiteY859" fmla="*/ 581519 h 886329"/>
              <a:gd name="connsiteX860" fmla="*/ 858303 w 12191627"/>
              <a:gd name="connsiteY860" fmla="*/ 581519 h 886329"/>
              <a:gd name="connsiteX861" fmla="*/ 866944 w 12191627"/>
              <a:gd name="connsiteY861" fmla="*/ 588004 h 886329"/>
              <a:gd name="connsiteX862" fmla="*/ 866944 w 12191627"/>
              <a:gd name="connsiteY862" fmla="*/ 767431 h 886329"/>
              <a:gd name="connsiteX863" fmla="*/ 889986 w 12191627"/>
              <a:gd name="connsiteY863" fmla="*/ 767431 h 886329"/>
              <a:gd name="connsiteX864" fmla="*/ 889986 w 12191627"/>
              <a:gd name="connsiteY864" fmla="*/ 780402 h 886329"/>
              <a:gd name="connsiteX865" fmla="*/ 910147 w 12191627"/>
              <a:gd name="connsiteY865" fmla="*/ 780402 h 886329"/>
              <a:gd name="connsiteX866" fmla="*/ 910147 w 12191627"/>
              <a:gd name="connsiteY866" fmla="*/ 735005 h 886329"/>
              <a:gd name="connsiteX867" fmla="*/ 938949 w 12191627"/>
              <a:gd name="connsiteY867" fmla="*/ 735005 h 886329"/>
              <a:gd name="connsiteX868" fmla="*/ 938949 w 12191627"/>
              <a:gd name="connsiteY868" fmla="*/ 728519 h 886329"/>
              <a:gd name="connsiteX869" fmla="*/ 970632 w 12191627"/>
              <a:gd name="connsiteY869" fmla="*/ 728519 h 886329"/>
              <a:gd name="connsiteX870" fmla="*/ 970632 w 12191627"/>
              <a:gd name="connsiteY870" fmla="*/ 735005 h 886329"/>
              <a:gd name="connsiteX871" fmla="*/ 987913 w 12191627"/>
              <a:gd name="connsiteY871" fmla="*/ 735005 h 886329"/>
              <a:gd name="connsiteX872" fmla="*/ 990793 w 12191627"/>
              <a:gd name="connsiteY872" fmla="*/ 726358 h 886329"/>
              <a:gd name="connsiteX873" fmla="*/ 999434 w 12191627"/>
              <a:gd name="connsiteY873" fmla="*/ 726358 h 886329"/>
              <a:gd name="connsiteX874" fmla="*/ 1002314 w 12191627"/>
              <a:gd name="connsiteY874" fmla="*/ 732843 h 886329"/>
              <a:gd name="connsiteX875" fmla="*/ 1013835 w 12191627"/>
              <a:gd name="connsiteY875" fmla="*/ 732843 h 886329"/>
              <a:gd name="connsiteX876" fmla="*/ 1013835 w 12191627"/>
              <a:gd name="connsiteY876" fmla="*/ 657181 h 886329"/>
              <a:gd name="connsiteX877" fmla="*/ 1106002 w 12191627"/>
              <a:gd name="connsiteY877" fmla="*/ 657181 h 886329"/>
              <a:gd name="connsiteX878" fmla="*/ 1117523 w 12191627"/>
              <a:gd name="connsiteY878" fmla="*/ 404253 h 886329"/>
              <a:gd name="connsiteX879" fmla="*/ 1100241 w 12191627"/>
              <a:gd name="connsiteY879" fmla="*/ 382635 h 886329"/>
              <a:gd name="connsiteX880" fmla="*/ 1091601 w 12191627"/>
              <a:gd name="connsiteY880" fmla="*/ 378311 h 886329"/>
              <a:gd name="connsiteX881" fmla="*/ 1103121 w 12191627"/>
              <a:gd name="connsiteY881" fmla="*/ 354532 h 886329"/>
              <a:gd name="connsiteX882" fmla="*/ 1103121 w 12191627"/>
              <a:gd name="connsiteY882" fmla="*/ 337238 h 886329"/>
              <a:gd name="connsiteX883" fmla="*/ 1123283 w 12191627"/>
              <a:gd name="connsiteY883" fmla="*/ 337238 h 886329"/>
              <a:gd name="connsiteX884" fmla="*/ 1123283 w 12191627"/>
              <a:gd name="connsiteY884" fmla="*/ 315620 h 886329"/>
              <a:gd name="connsiteX885" fmla="*/ 1126163 w 12191627"/>
              <a:gd name="connsiteY885" fmla="*/ 311296 h 886329"/>
              <a:gd name="connsiteX886" fmla="*/ 1126163 w 12191627"/>
              <a:gd name="connsiteY886" fmla="*/ 233472 h 886329"/>
              <a:gd name="connsiteX887" fmla="*/ 1123283 w 12191627"/>
              <a:gd name="connsiteY887" fmla="*/ 226987 h 886329"/>
              <a:gd name="connsiteX888" fmla="*/ 1131923 w 12191627"/>
              <a:gd name="connsiteY888" fmla="*/ 220502 h 886329"/>
              <a:gd name="connsiteX889" fmla="*/ 1131923 w 12191627"/>
              <a:gd name="connsiteY889" fmla="*/ 162134 h 886329"/>
              <a:gd name="connsiteX890" fmla="*/ 1134804 w 12191627"/>
              <a:gd name="connsiteY890" fmla="*/ 157810 h 886329"/>
              <a:gd name="connsiteX891" fmla="*/ 1134804 w 12191627"/>
              <a:gd name="connsiteY891" fmla="*/ 101604 h 886329"/>
              <a:gd name="connsiteX892" fmla="*/ 1137684 w 12191627"/>
              <a:gd name="connsiteY892" fmla="*/ 99442 h 886329"/>
              <a:gd name="connsiteX893" fmla="*/ 1137684 w 12191627"/>
              <a:gd name="connsiteY893" fmla="*/ 82148 h 886329"/>
              <a:gd name="connsiteX894" fmla="*/ 1140564 w 12191627"/>
              <a:gd name="connsiteY894" fmla="*/ 79986 h 886329"/>
              <a:gd name="connsiteX895" fmla="*/ 1143444 w 12191627"/>
              <a:gd name="connsiteY895" fmla="*/ 82148 h 886329"/>
              <a:gd name="connsiteX896" fmla="*/ 1143444 w 12191627"/>
              <a:gd name="connsiteY896" fmla="*/ 99442 h 886329"/>
              <a:gd name="connsiteX897" fmla="*/ 1146325 w 12191627"/>
              <a:gd name="connsiteY897" fmla="*/ 101604 h 886329"/>
              <a:gd name="connsiteX898" fmla="*/ 1146325 w 12191627"/>
              <a:gd name="connsiteY898" fmla="*/ 157810 h 886329"/>
              <a:gd name="connsiteX899" fmla="*/ 1149205 w 12191627"/>
              <a:gd name="connsiteY899" fmla="*/ 162134 h 886329"/>
              <a:gd name="connsiteX900" fmla="*/ 1149205 w 12191627"/>
              <a:gd name="connsiteY900" fmla="*/ 220502 h 886329"/>
              <a:gd name="connsiteX901" fmla="*/ 1157846 w 12191627"/>
              <a:gd name="connsiteY901" fmla="*/ 226987 h 886329"/>
              <a:gd name="connsiteX902" fmla="*/ 1154965 w 12191627"/>
              <a:gd name="connsiteY902" fmla="*/ 233472 h 886329"/>
              <a:gd name="connsiteX903" fmla="*/ 1154965 w 12191627"/>
              <a:gd name="connsiteY903" fmla="*/ 311296 h 886329"/>
              <a:gd name="connsiteX904" fmla="*/ 1157846 w 12191627"/>
              <a:gd name="connsiteY904" fmla="*/ 315620 h 886329"/>
              <a:gd name="connsiteX905" fmla="*/ 1157846 w 12191627"/>
              <a:gd name="connsiteY905" fmla="*/ 337238 h 886329"/>
              <a:gd name="connsiteX906" fmla="*/ 1178007 w 12191627"/>
              <a:gd name="connsiteY906" fmla="*/ 337238 h 886329"/>
              <a:gd name="connsiteX907" fmla="*/ 1178007 w 12191627"/>
              <a:gd name="connsiteY907" fmla="*/ 354532 h 886329"/>
              <a:gd name="connsiteX908" fmla="*/ 1189528 w 12191627"/>
              <a:gd name="connsiteY908" fmla="*/ 378311 h 886329"/>
              <a:gd name="connsiteX909" fmla="*/ 1180887 w 12191627"/>
              <a:gd name="connsiteY909" fmla="*/ 382635 h 886329"/>
              <a:gd name="connsiteX910" fmla="*/ 1163606 w 12191627"/>
              <a:gd name="connsiteY910" fmla="*/ 404253 h 886329"/>
              <a:gd name="connsiteX911" fmla="*/ 1186648 w 12191627"/>
              <a:gd name="connsiteY911" fmla="*/ 836608 h 886329"/>
              <a:gd name="connsiteX912" fmla="*/ 1201049 w 12191627"/>
              <a:gd name="connsiteY912" fmla="*/ 836608 h 886329"/>
              <a:gd name="connsiteX913" fmla="*/ 1201049 w 12191627"/>
              <a:gd name="connsiteY913" fmla="*/ 810667 h 886329"/>
              <a:gd name="connsiteX914" fmla="*/ 1255773 w 12191627"/>
              <a:gd name="connsiteY914" fmla="*/ 810667 h 886329"/>
              <a:gd name="connsiteX915" fmla="*/ 1255773 w 12191627"/>
              <a:gd name="connsiteY915" fmla="*/ 840932 h 886329"/>
              <a:gd name="connsiteX916" fmla="*/ 1264413 w 12191627"/>
              <a:gd name="connsiteY916" fmla="*/ 840932 h 886329"/>
              <a:gd name="connsiteX917" fmla="*/ 1264413 w 12191627"/>
              <a:gd name="connsiteY917" fmla="*/ 797696 h 886329"/>
              <a:gd name="connsiteX918" fmla="*/ 1273054 w 12191627"/>
              <a:gd name="connsiteY918" fmla="*/ 797696 h 886329"/>
              <a:gd name="connsiteX919" fmla="*/ 1273054 w 12191627"/>
              <a:gd name="connsiteY919" fmla="*/ 838770 h 886329"/>
              <a:gd name="connsiteX920" fmla="*/ 1281694 w 12191627"/>
              <a:gd name="connsiteY920" fmla="*/ 838770 h 886329"/>
              <a:gd name="connsiteX921" fmla="*/ 1281694 w 12191627"/>
              <a:gd name="connsiteY921" fmla="*/ 817152 h 886329"/>
              <a:gd name="connsiteX922" fmla="*/ 1284575 w 12191627"/>
              <a:gd name="connsiteY922" fmla="*/ 817152 h 886329"/>
              <a:gd name="connsiteX923" fmla="*/ 1284575 w 12191627"/>
              <a:gd name="connsiteY923" fmla="*/ 838770 h 886329"/>
              <a:gd name="connsiteX924" fmla="*/ 1319137 w 12191627"/>
              <a:gd name="connsiteY924" fmla="*/ 836608 h 886329"/>
              <a:gd name="connsiteX925" fmla="*/ 1319137 w 12191627"/>
              <a:gd name="connsiteY925" fmla="*/ 812829 h 886329"/>
              <a:gd name="connsiteX926" fmla="*/ 1339299 w 12191627"/>
              <a:gd name="connsiteY926" fmla="*/ 812829 h 886329"/>
              <a:gd name="connsiteX927" fmla="*/ 1339299 w 12191627"/>
              <a:gd name="connsiteY927" fmla="*/ 806343 h 886329"/>
              <a:gd name="connsiteX928" fmla="*/ 1362340 w 12191627"/>
              <a:gd name="connsiteY928" fmla="*/ 806343 h 886329"/>
              <a:gd name="connsiteX929" fmla="*/ 1362340 w 12191627"/>
              <a:gd name="connsiteY929" fmla="*/ 810667 h 886329"/>
              <a:gd name="connsiteX930" fmla="*/ 1379622 w 12191627"/>
              <a:gd name="connsiteY930" fmla="*/ 810667 h 886329"/>
              <a:gd name="connsiteX931" fmla="*/ 1379622 w 12191627"/>
              <a:gd name="connsiteY931" fmla="*/ 806343 h 886329"/>
              <a:gd name="connsiteX932" fmla="*/ 1535153 w 12191627"/>
              <a:gd name="connsiteY932" fmla="*/ 806343 h 886329"/>
              <a:gd name="connsiteX933" fmla="*/ 1535153 w 12191627"/>
              <a:gd name="connsiteY933" fmla="*/ 799858 h 886329"/>
              <a:gd name="connsiteX934" fmla="*/ 1546674 w 12191627"/>
              <a:gd name="connsiteY934" fmla="*/ 799858 h 886329"/>
              <a:gd name="connsiteX935" fmla="*/ 1546674 w 12191627"/>
              <a:gd name="connsiteY935" fmla="*/ 806343 h 886329"/>
              <a:gd name="connsiteX936" fmla="*/ 1558195 w 12191627"/>
              <a:gd name="connsiteY936" fmla="*/ 806343 h 886329"/>
              <a:gd name="connsiteX937" fmla="*/ 1558195 w 12191627"/>
              <a:gd name="connsiteY937" fmla="*/ 814991 h 886329"/>
              <a:gd name="connsiteX938" fmla="*/ 1566835 w 12191627"/>
              <a:gd name="connsiteY938" fmla="*/ 814991 h 886329"/>
              <a:gd name="connsiteX939" fmla="*/ 1566835 w 12191627"/>
              <a:gd name="connsiteY939" fmla="*/ 810667 h 886329"/>
              <a:gd name="connsiteX940" fmla="*/ 1575476 w 12191627"/>
              <a:gd name="connsiteY940" fmla="*/ 810667 h 886329"/>
              <a:gd name="connsiteX941" fmla="*/ 1575476 w 12191627"/>
              <a:gd name="connsiteY941" fmla="*/ 814991 h 886329"/>
              <a:gd name="connsiteX942" fmla="*/ 1601398 w 12191627"/>
              <a:gd name="connsiteY942" fmla="*/ 814991 h 886329"/>
              <a:gd name="connsiteX943" fmla="*/ 1601398 w 12191627"/>
              <a:gd name="connsiteY943" fmla="*/ 808505 h 886329"/>
              <a:gd name="connsiteX944" fmla="*/ 1618679 w 12191627"/>
              <a:gd name="connsiteY944" fmla="*/ 808505 h 886329"/>
              <a:gd name="connsiteX945" fmla="*/ 1618679 w 12191627"/>
              <a:gd name="connsiteY945" fmla="*/ 843094 h 886329"/>
              <a:gd name="connsiteX946" fmla="*/ 1624440 w 12191627"/>
              <a:gd name="connsiteY946" fmla="*/ 843094 h 886329"/>
              <a:gd name="connsiteX947" fmla="*/ 1624440 w 12191627"/>
              <a:gd name="connsiteY947" fmla="*/ 834447 h 886329"/>
              <a:gd name="connsiteX948" fmla="*/ 1635961 w 12191627"/>
              <a:gd name="connsiteY948" fmla="*/ 834447 h 886329"/>
              <a:gd name="connsiteX949" fmla="*/ 1635961 w 12191627"/>
              <a:gd name="connsiteY949" fmla="*/ 843094 h 886329"/>
              <a:gd name="connsiteX950" fmla="*/ 1664763 w 12191627"/>
              <a:gd name="connsiteY950" fmla="*/ 843094 h 886329"/>
              <a:gd name="connsiteX951" fmla="*/ 1664763 w 12191627"/>
              <a:gd name="connsiteY951" fmla="*/ 825799 h 886329"/>
              <a:gd name="connsiteX952" fmla="*/ 1693565 w 12191627"/>
              <a:gd name="connsiteY952" fmla="*/ 819314 h 886329"/>
              <a:gd name="connsiteX953" fmla="*/ 1696445 w 12191627"/>
              <a:gd name="connsiteY953" fmla="*/ 782564 h 886329"/>
              <a:gd name="connsiteX954" fmla="*/ 1705086 w 12191627"/>
              <a:gd name="connsiteY954" fmla="*/ 782564 h 886329"/>
              <a:gd name="connsiteX955" fmla="*/ 1707966 w 12191627"/>
              <a:gd name="connsiteY955" fmla="*/ 819314 h 886329"/>
              <a:gd name="connsiteX956" fmla="*/ 1719487 w 12191627"/>
              <a:gd name="connsiteY956" fmla="*/ 819314 h 886329"/>
              <a:gd name="connsiteX957" fmla="*/ 1722367 w 12191627"/>
              <a:gd name="connsiteY957" fmla="*/ 782564 h 886329"/>
              <a:gd name="connsiteX958" fmla="*/ 1731008 w 12191627"/>
              <a:gd name="connsiteY958" fmla="*/ 782564 h 886329"/>
              <a:gd name="connsiteX959" fmla="*/ 1733888 w 12191627"/>
              <a:gd name="connsiteY959" fmla="*/ 814991 h 886329"/>
              <a:gd name="connsiteX960" fmla="*/ 1745409 w 12191627"/>
              <a:gd name="connsiteY960" fmla="*/ 814991 h 886329"/>
              <a:gd name="connsiteX961" fmla="*/ 1745409 w 12191627"/>
              <a:gd name="connsiteY961" fmla="*/ 819314 h 886329"/>
              <a:gd name="connsiteX962" fmla="*/ 1756929 w 12191627"/>
              <a:gd name="connsiteY962" fmla="*/ 819314 h 886329"/>
              <a:gd name="connsiteX963" fmla="*/ 1756929 w 12191627"/>
              <a:gd name="connsiteY963" fmla="*/ 814991 h 886329"/>
              <a:gd name="connsiteX964" fmla="*/ 1771331 w 12191627"/>
              <a:gd name="connsiteY964" fmla="*/ 814991 h 886329"/>
              <a:gd name="connsiteX965" fmla="*/ 1771331 w 12191627"/>
              <a:gd name="connsiteY965" fmla="*/ 823638 h 886329"/>
              <a:gd name="connsiteX966" fmla="*/ 1777091 w 12191627"/>
              <a:gd name="connsiteY966" fmla="*/ 825799 h 886329"/>
              <a:gd name="connsiteX967" fmla="*/ 1777091 w 12191627"/>
              <a:gd name="connsiteY967" fmla="*/ 832285 h 886329"/>
              <a:gd name="connsiteX968" fmla="*/ 1777091 w 12191627"/>
              <a:gd name="connsiteY968" fmla="*/ 845255 h 886329"/>
              <a:gd name="connsiteX969" fmla="*/ 1808773 w 12191627"/>
              <a:gd name="connsiteY969" fmla="*/ 845255 h 886329"/>
              <a:gd name="connsiteX970" fmla="*/ 1808773 w 12191627"/>
              <a:gd name="connsiteY970" fmla="*/ 810667 h 886329"/>
              <a:gd name="connsiteX971" fmla="*/ 1800133 w 12191627"/>
              <a:gd name="connsiteY971" fmla="*/ 810667 h 886329"/>
              <a:gd name="connsiteX972" fmla="*/ 1800133 w 12191627"/>
              <a:gd name="connsiteY972" fmla="*/ 806343 h 886329"/>
              <a:gd name="connsiteX973" fmla="*/ 1814534 w 12191627"/>
              <a:gd name="connsiteY973" fmla="*/ 806343 h 886329"/>
              <a:gd name="connsiteX974" fmla="*/ 1814534 w 12191627"/>
              <a:gd name="connsiteY974" fmla="*/ 789049 h 886329"/>
              <a:gd name="connsiteX975" fmla="*/ 1923982 w 12191627"/>
              <a:gd name="connsiteY975" fmla="*/ 789049 h 886329"/>
              <a:gd name="connsiteX976" fmla="*/ 1923982 w 12191627"/>
              <a:gd name="connsiteY976" fmla="*/ 806343 h 886329"/>
              <a:gd name="connsiteX977" fmla="*/ 1955664 w 12191627"/>
              <a:gd name="connsiteY977" fmla="*/ 804182 h 886329"/>
              <a:gd name="connsiteX978" fmla="*/ 1955664 w 12191627"/>
              <a:gd name="connsiteY978" fmla="*/ 786887 h 886329"/>
              <a:gd name="connsiteX979" fmla="*/ 1967185 w 12191627"/>
              <a:gd name="connsiteY979" fmla="*/ 786887 h 886329"/>
              <a:gd name="connsiteX980" fmla="*/ 1967185 w 12191627"/>
              <a:gd name="connsiteY980" fmla="*/ 756623 h 886329"/>
              <a:gd name="connsiteX981" fmla="*/ 1981586 w 12191627"/>
              <a:gd name="connsiteY981" fmla="*/ 756623 h 886329"/>
              <a:gd name="connsiteX982" fmla="*/ 1987346 w 12191627"/>
              <a:gd name="connsiteY982" fmla="*/ 754461 h 886329"/>
              <a:gd name="connsiteX983" fmla="*/ 2001747 w 12191627"/>
              <a:gd name="connsiteY983" fmla="*/ 754461 h 886329"/>
              <a:gd name="connsiteX984" fmla="*/ 2004628 w 12191627"/>
              <a:gd name="connsiteY984" fmla="*/ 756623 h 886329"/>
              <a:gd name="connsiteX985" fmla="*/ 2021909 w 12191627"/>
              <a:gd name="connsiteY985" fmla="*/ 756623 h 886329"/>
              <a:gd name="connsiteX986" fmla="*/ 2021909 w 12191627"/>
              <a:gd name="connsiteY986" fmla="*/ 786887 h 886329"/>
              <a:gd name="connsiteX987" fmla="*/ 2065112 w 12191627"/>
              <a:gd name="connsiteY987" fmla="*/ 786887 h 886329"/>
              <a:gd name="connsiteX988" fmla="*/ 2065112 w 12191627"/>
              <a:gd name="connsiteY988" fmla="*/ 773917 h 886329"/>
              <a:gd name="connsiteX989" fmla="*/ 2070872 w 12191627"/>
              <a:gd name="connsiteY989" fmla="*/ 773917 h 886329"/>
              <a:gd name="connsiteX990" fmla="*/ 2070872 w 12191627"/>
              <a:gd name="connsiteY990" fmla="*/ 786887 h 886329"/>
              <a:gd name="connsiteX991" fmla="*/ 2088154 w 12191627"/>
              <a:gd name="connsiteY991" fmla="*/ 786887 h 886329"/>
              <a:gd name="connsiteX992" fmla="*/ 2088154 w 12191627"/>
              <a:gd name="connsiteY992" fmla="*/ 648534 h 886329"/>
              <a:gd name="connsiteX993" fmla="*/ 2142878 w 12191627"/>
              <a:gd name="connsiteY993" fmla="*/ 648534 h 886329"/>
              <a:gd name="connsiteX994" fmla="*/ 2142878 w 12191627"/>
              <a:gd name="connsiteY994" fmla="*/ 637725 h 886329"/>
              <a:gd name="connsiteX995" fmla="*/ 2151518 w 12191627"/>
              <a:gd name="connsiteY995" fmla="*/ 637725 h 886329"/>
              <a:gd name="connsiteX996" fmla="*/ 2151518 w 12191627"/>
              <a:gd name="connsiteY996" fmla="*/ 644210 h 886329"/>
              <a:gd name="connsiteX997" fmla="*/ 2177440 w 12191627"/>
              <a:gd name="connsiteY997" fmla="*/ 644210 h 886329"/>
              <a:gd name="connsiteX998" fmla="*/ 2177440 w 12191627"/>
              <a:gd name="connsiteY998" fmla="*/ 637725 h 886329"/>
              <a:gd name="connsiteX999" fmla="*/ 2183201 w 12191627"/>
              <a:gd name="connsiteY999" fmla="*/ 637725 h 886329"/>
              <a:gd name="connsiteX1000" fmla="*/ 2183201 w 12191627"/>
              <a:gd name="connsiteY1000" fmla="*/ 652857 h 886329"/>
              <a:gd name="connsiteX1001" fmla="*/ 2191841 w 12191627"/>
              <a:gd name="connsiteY1001" fmla="*/ 652857 h 886329"/>
              <a:gd name="connsiteX1002" fmla="*/ 2191841 w 12191627"/>
              <a:gd name="connsiteY1002" fmla="*/ 665828 h 886329"/>
              <a:gd name="connsiteX1003" fmla="*/ 2223524 w 12191627"/>
              <a:gd name="connsiteY1003" fmla="*/ 665828 h 886329"/>
              <a:gd name="connsiteX1004" fmla="*/ 2223524 w 12191627"/>
              <a:gd name="connsiteY1004" fmla="*/ 698255 h 886329"/>
              <a:gd name="connsiteX1005" fmla="*/ 2226404 w 12191627"/>
              <a:gd name="connsiteY1005" fmla="*/ 698255 h 886329"/>
              <a:gd name="connsiteX1006" fmla="*/ 2226404 w 12191627"/>
              <a:gd name="connsiteY1006" fmla="*/ 676637 h 886329"/>
              <a:gd name="connsiteX1007" fmla="*/ 2240805 w 12191627"/>
              <a:gd name="connsiteY1007" fmla="*/ 676637 h 886329"/>
              <a:gd name="connsiteX1008" fmla="*/ 2240805 w 12191627"/>
              <a:gd name="connsiteY1008" fmla="*/ 713387 h 886329"/>
              <a:gd name="connsiteX1009" fmla="*/ 2284008 w 12191627"/>
              <a:gd name="connsiteY1009" fmla="*/ 713387 h 886329"/>
              <a:gd name="connsiteX1010" fmla="*/ 2284008 w 12191627"/>
              <a:gd name="connsiteY1010" fmla="*/ 700416 h 886329"/>
              <a:gd name="connsiteX1011" fmla="*/ 2301289 w 12191627"/>
              <a:gd name="connsiteY1011" fmla="*/ 700416 h 886329"/>
              <a:gd name="connsiteX1012" fmla="*/ 2301289 w 12191627"/>
              <a:gd name="connsiteY1012" fmla="*/ 717711 h 886329"/>
              <a:gd name="connsiteX1013" fmla="*/ 2307050 w 12191627"/>
              <a:gd name="connsiteY1013" fmla="*/ 717711 h 886329"/>
              <a:gd name="connsiteX1014" fmla="*/ 2307050 w 12191627"/>
              <a:gd name="connsiteY1014" fmla="*/ 700416 h 886329"/>
              <a:gd name="connsiteX1015" fmla="*/ 2327211 w 12191627"/>
              <a:gd name="connsiteY1015" fmla="*/ 700416 h 886329"/>
              <a:gd name="connsiteX1016" fmla="*/ 2327211 w 12191627"/>
              <a:gd name="connsiteY1016" fmla="*/ 661504 h 886329"/>
              <a:gd name="connsiteX1017" fmla="*/ 2338732 w 12191627"/>
              <a:gd name="connsiteY1017" fmla="*/ 661504 h 886329"/>
              <a:gd name="connsiteX1018" fmla="*/ 2353134 w 12191627"/>
              <a:gd name="connsiteY1018" fmla="*/ 618269 h 886329"/>
              <a:gd name="connsiteX1019" fmla="*/ 2367534 w 12191627"/>
              <a:gd name="connsiteY1019" fmla="*/ 618269 h 886329"/>
              <a:gd name="connsiteX1020" fmla="*/ 2384816 w 12191627"/>
              <a:gd name="connsiteY1020" fmla="*/ 661504 h 886329"/>
              <a:gd name="connsiteX1021" fmla="*/ 2396336 w 12191627"/>
              <a:gd name="connsiteY1021" fmla="*/ 661504 h 886329"/>
              <a:gd name="connsiteX1022" fmla="*/ 2396336 w 12191627"/>
              <a:gd name="connsiteY1022" fmla="*/ 726358 h 886329"/>
              <a:gd name="connsiteX1023" fmla="*/ 2404977 w 12191627"/>
              <a:gd name="connsiteY1023" fmla="*/ 726358 h 886329"/>
              <a:gd name="connsiteX1024" fmla="*/ 2404977 w 12191627"/>
              <a:gd name="connsiteY1024" fmla="*/ 771755 h 886329"/>
              <a:gd name="connsiteX1025" fmla="*/ 2410738 w 12191627"/>
              <a:gd name="connsiteY1025" fmla="*/ 771755 h 886329"/>
              <a:gd name="connsiteX1026" fmla="*/ 2410738 w 12191627"/>
              <a:gd name="connsiteY1026" fmla="*/ 756623 h 886329"/>
              <a:gd name="connsiteX1027" fmla="*/ 2419378 w 12191627"/>
              <a:gd name="connsiteY1027" fmla="*/ 767431 h 886329"/>
              <a:gd name="connsiteX1028" fmla="*/ 2428019 w 12191627"/>
              <a:gd name="connsiteY1028" fmla="*/ 767431 h 886329"/>
              <a:gd name="connsiteX1029" fmla="*/ 2428019 w 12191627"/>
              <a:gd name="connsiteY1029" fmla="*/ 680960 h 886329"/>
              <a:gd name="connsiteX1030" fmla="*/ 2468342 w 12191627"/>
              <a:gd name="connsiteY1030" fmla="*/ 680960 h 886329"/>
              <a:gd name="connsiteX1031" fmla="*/ 2485623 w 12191627"/>
              <a:gd name="connsiteY1031" fmla="*/ 696093 h 886329"/>
              <a:gd name="connsiteX1032" fmla="*/ 2485623 w 12191627"/>
              <a:gd name="connsiteY1032" fmla="*/ 680960 h 886329"/>
              <a:gd name="connsiteX1033" fmla="*/ 2488503 w 12191627"/>
              <a:gd name="connsiteY1033" fmla="*/ 680960 h 886329"/>
              <a:gd name="connsiteX1034" fmla="*/ 2488503 w 12191627"/>
              <a:gd name="connsiteY1034" fmla="*/ 678799 h 886329"/>
              <a:gd name="connsiteX1035" fmla="*/ 2502905 w 12191627"/>
              <a:gd name="connsiteY1035" fmla="*/ 678799 h 886329"/>
              <a:gd name="connsiteX1036" fmla="*/ 2502905 w 12191627"/>
              <a:gd name="connsiteY1036" fmla="*/ 655019 h 886329"/>
              <a:gd name="connsiteX1037" fmla="*/ 2511545 w 12191627"/>
              <a:gd name="connsiteY1037" fmla="*/ 655019 h 886329"/>
              <a:gd name="connsiteX1038" fmla="*/ 2511545 w 12191627"/>
              <a:gd name="connsiteY1038" fmla="*/ 642048 h 886329"/>
              <a:gd name="connsiteX1039" fmla="*/ 2514425 w 12191627"/>
              <a:gd name="connsiteY1039" fmla="*/ 642048 h 886329"/>
              <a:gd name="connsiteX1040" fmla="*/ 2514425 w 12191627"/>
              <a:gd name="connsiteY1040" fmla="*/ 618269 h 886329"/>
              <a:gd name="connsiteX1041" fmla="*/ 2537467 w 12191627"/>
              <a:gd name="connsiteY1041" fmla="*/ 618269 h 886329"/>
              <a:gd name="connsiteX1042" fmla="*/ 2537467 w 12191627"/>
              <a:gd name="connsiteY1042" fmla="*/ 588004 h 886329"/>
              <a:gd name="connsiteX1043" fmla="*/ 2548988 w 12191627"/>
              <a:gd name="connsiteY1043" fmla="*/ 588004 h 886329"/>
              <a:gd name="connsiteX1044" fmla="*/ 2548988 w 12191627"/>
              <a:gd name="connsiteY1044" fmla="*/ 581519 h 886329"/>
              <a:gd name="connsiteX1045" fmla="*/ 2557629 w 12191627"/>
              <a:gd name="connsiteY1045" fmla="*/ 581519 h 886329"/>
              <a:gd name="connsiteX1046" fmla="*/ 2557629 w 12191627"/>
              <a:gd name="connsiteY1046" fmla="*/ 551254 h 886329"/>
              <a:gd name="connsiteX1047" fmla="*/ 2563388 w 12191627"/>
              <a:gd name="connsiteY1047" fmla="*/ 551254 h 886329"/>
              <a:gd name="connsiteX1048" fmla="*/ 2563388 w 12191627"/>
              <a:gd name="connsiteY1048" fmla="*/ 542607 h 886329"/>
              <a:gd name="connsiteX1049" fmla="*/ 2572029 w 12191627"/>
              <a:gd name="connsiteY1049" fmla="*/ 542607 h 886329"/>
              <a:gd name="connsiteX1050" fmla="*/ 2572029 w 12191627"/>
              <a:gd name="connsiteY1050" fmla="*/ 512342 h 886329"/>
              <a:gd name="connsiteX1051" fmla="*/ 2609472 w 12191627"/>
              <a:gd name="connsiteY1051" fmla="*/ 512342 h 886329"/>
              <a:gd name="connsiteX1052" fmla="*/ 2609472 w 12191627"/>
              <a:gd name="connsiteY1052" fmla="*/ 499371 h 886329"/>
              <a:gd name="connsiteX1053" fmla="*/ 2652676 w 12191627"/>
              <a:gd name="connsiteY1053" fmla="*/ 499371 h 886329"/>
              <a:gd name="connsiteX1054" fmla="*/ 2652676 w 12191627"/>
              <a:gd name="connsiteY1054" fmla="*/ 490724 h 886329"/>
              <a:gd name="connsiteX1055" fmla="*/ 2678597 w 12191627"/>
              <a:gd name="connsiteY1055" fmla="*/ 490724 h 886329"/>
              <a:gd name="connsiteX1056" fmla="*/ 2678597 w 12191627"/>
              <a:gd name="connsiteY1056" fmla="*/ 499371 h 886329"/>
              <a:gd name="connsiteX1057" fmla="*/ 2684358 w 12191627"/>
              <a:gd name="connsiteY1057" fmla="*/ 499371 h 886329"/>
              <a:gd name="connsiteX1058" fmla="*/ 2684358 w 12191627"/>
              <a:gd name="connsiteY1058" fmla="*/ 495047 h 886329"/>
              <a:gd name="connsiteX1059" fmla="*/ 2698759 w 12191627"/>
              <a:gd name="connsiteY1059" fmla="*/ 495047 h 886329"/>
              <a:gd name="connsiteX1060" fmla="*/ 2698759 w 12191627"/>
              <a:gd name="connsiteY1060" fmla="*/ 499371 h 886329"/>
              <a:gd name="connsiteX1061" fmla="*/ 2707400 w 12191627"/>
              <a:gd name="connsiteY1061" fmla="*/ 499371 h 886329"/>
              <a:gd name="connsiteX1062" fmla="*/ 2707400 w 12191627"/>
              <a:gd name="connsiteY1062" fmla="*/ 490724 h 886329"/>
              <a:gd name="connsiteX1063" fmla="*/ 2727561 w 12191627"/>
              <a:gd name="connsiteY1063" fmla="*/ 490724 h 886329"/>
              <a:gd name="connsiteX1064" fmla="*/ 2727561 w 12191627"/>
              <a:gd name="connsiteY1064" fmla="*/ 499371 h 886329"/>
              <a:gd name="connsiteX1065" fmla="*/ 2759243 w 12191627"/>
              <a:gd name="connsiteY1065" fmla="*/ 499371 h 886329"/>
              <a:gd name="connsiteX1066" fmla="*/ 2759243 w 12191627"/>
              <a:gd name="connsiteY1066" fmla="*/ 514503 h 886329"/>
              <a:gd name="connsiteX1067" fmla="*/ 2779404 w 12191627"/>
              <a:gd name="connsiteY1067" fmla="*/ 514503 h 886329"/>
              <a:gd name="connsiteX1068" fmla="*/ 2779404 w 12191627"/>
              <a:gd name="connsiteY1068" fmla="*/ 596651 h 886329"/>
              <a:gd name="connsiteX1069" fmla="*/ 2788045 w 12191627"/>
              <a:gd name="connsiteY1069" fmla="*/ 596651 h 886329"/>
              <a:gd name="connsiteX1070" fmla="*/ 2788045 w 12191627"/>
              <a:gd name="connsiteY1070" fmla="*/ 564224 h 886329"/>
              <a:gd name="connsiteX1071" fmla="*/ 2842769 w 12191627"/>
              <a:gd name="connsiteY1071" fmla="*/ 564224 h 886329"/>
              <a:gd name="connsiteX1072" fmla="*/ 2842769 w 12191627"/>
              <a:gd name="connsiteY1072" fmla="*/ 596651 h 886329"/>
              <a:gd name="connsiteX1073" fmla="*/ 2848530 w 12191627"/>
              <a:gd name="connsiteY1073" fmla="*/ 596651 h 886329"/>
              <a:gd name="connsiteX1074" fmla="*/ 2848530 w 12191627"/>
              <a:gd name="connsiteY1074" fmla="*/ 683122 h 886329"/>
              <a:gd name="connsiteX1075" fmla="*/ 2857171 w 12191627"/>
              <a:gd name="connsiteY1075" fmla="*/ 680960 h 886329"/>
              <a:gd name="connsiteX1076" fmla="*/ 2860051 w 12191627"/>
              <a:gd name="connsiteY1076" fmla="*/ 611783 h 886329"/>
              <a:gd name="connsiteX1077" fmla="*/ 2862931 w 12191627"/>
              <a:gd name="connsiteY1077" fmla="*/ 680960 h 886329"/>
              <a:gd name="connsiteX1078" fmla="*/ 2871571 w 12191627"/>
              <a:gd name="connsiteY1078" fmla="*/ 683122 h 886329"/>
              <a:gd name="connsiteX1079" fmla="*/ 2880212 w 12191627"/>
              <a:gd name="connsiteY1079" fmla="*/ 724196 h 886329"/>
              <a:gd name="connsiteX1080" fmla="*/ 2903254 w 12191627"/>
              <a:gd name="connsiteY1080" fmla="*/ 735005 h 886329"/>
              <a:gd name="connsiteX1081" fmla="*/ 2903254 w 12191627"/>
              <a:gd name="connsiteY1081" fmla="*/ 717711 h 886329"/>
              <a:gd name="connsiteX1082" fmla="*/ 2911895 w 12191627"/>
              <a:gd name="connsiteY1082" fmla="*/ 717711 h 886329"/>
              <a:gd name="connsiteX1083" fmla="*/ 2911895 w 12191627"/>
              <a:gd name="connsiteY1083" fmla="*/ 706902 h 886329"/>
              <a:gd name="connsiteX1084" fmla="*/ 2981019 w 12191627"/>
              <a:gd name="connsiteY1084" fmla="*/ 706902 h 886329"/>
              <a:gd name="connsiteX1085" fmla="*/ 2981019 w 12191627"/>
              <a:gd name="connsiteY1085" fmla="*/ 711225 h 886329"/>
              <a:gd name="connsiteX1086" fmla="*/ 2989660 w 12191627"/>
              <a:gd name="connsiteY1086" fmla="*/ 711225 h 886329"/>
              <a:gd name="connsiteX1087" fmla="*/ 2989660 w 12191627"/>
              <a:gd name="connsiteY1087" fmla="*/ 698255 h 886329"/>
              <a:gd name="connsiteX1088" fmla="*/ 3001181 w 12191627"/>
              <a:gd name="connsiteY1088" fmla="*/ 698255 h 886329"/>
              <a:gd name="connsiteX1089" fmla="*/ 3001181 w 12191627"/>
              <a:gd name="connsiteY1089" fmla="*/ 713387 h 886329"/>
              <a:gd name="connsiteX1090" fmla="*/ 3006942 w 12191627"/>
              <a:gd name="connsiteY1090" fmla="*/ 713387 h 886329"/>
              <a:gd name="connsiteX1091" fmla="*/ 3006942 w 12191627"/>
              <a:gd name="connsiteY1091" fmla="*/ 696093 h 886329"/>
              <a:gd name="connsiteX1092" fmla="*/ 3021342 w 12191627"/>
              <a:gd name="connsiteY1092" fmla="*/ 696093 h 886329"/>
              <a:gd name="connsiteX1093" fmla="*/ 3021342 w 12191627"/>
              <a:gd name="connsiteY1093" fmla="*/ 687446 h 886329"/>
              <a:gd name="connsiteX1094" fmla="*/ 3047264 w 12191627"/>
              <a:gd name="connsiteY1094" fmla="*/ 687446 h 886329"/>
              <a:gd name="connsiteX1095" fmla="*/ 3047264 w 12191627"/>
              <a:gd name="connsiteY1095" fmla="*/ 665828 h 886329"/>
              <a:gd name="connsiteX1096" fmla="*/ 3055905 w 12191627"/>
              <a:gd name="connsiteY1096" fmla="*/ 663666 h 886329"/>
              <a:gd name="connsiteX1097" fmla="*/ 3055905 w 12191627"/>
              <a:gd name="connsiteY1097" fmla="*/ 659343 h 886329"/>
              <a:gd name="connsiteX1098" fmla="*/ 3078947 w 12191627"/>
              <a:gd name="connsiteY1098" fmla="*/ 659343 h 886329"/>
              <a:gd name="connsiteX1099" fmla="*/ 3078947 w 12191627"/>
              <a:gd name="connsiteY1099" fmla="*/ 646372 h 886329"/>
              <a:gd name="connsiteX1100" fmla="*/ 3090468 w 12191627"/>
              <a:gd name="connsiteY1100" fmla="*/ 646372 h 886329"/>
              <a:gd name="connsiteX1101" fmla="*/ 3090468 w 12191627"/>
              <a:gd name="connsiteY1101" fmla="*/ 607460 h 886329"/>
              <a:gd name="connsiteX1102" fmla="*/ 3110629 w 12191627"/>
              <a:gd name="connsiteY1102" fmla="*/ 607460 h 886329"/>
              <a:gd name="connsiteX1103" fmla="*/ 3110629 w 12191627"/>
              <a:gd name="connsiteY1103" fmla="*/ 603136 h 886329"/>
              <a:gd name="connsiteX1104" fmla="*/ 3122150 w 12191627"/>
              <a:gd name="connsiteY1104" fmla="*/ 603136 h 886329"/>
              <a:gd name="connsiteX1105" fmla="*/ 3122150 w 12191627"/>
              <a:gd name="connsiteY1105" fmla="*/ 555577 h 886329"/>
              <a:gd name="connsiteX1106" fmla="*/ 3148072 w 12191627"/>
              <a:gd name="connsiteY1106" fmla="*/ 555577 h 886329"/>
              <a:gd name="connsiteX1107" fmla="*/ 3148072 w 12191627"/>
              <a:gd name="connsiteY1107" fmla="*/ 536121 h 886329"/>
              <a:gd name="connsiteX1108" fmla="*/ 3197035 w 12191627"/>
              <a:gd name="connsiteY1108" fmla="*/ 536121 h 886329"/>
              <a:gd name="connsiteX1109" fmla="*/ 3197035 w 12191627"/>
              <a:gd name="connsiteY1109" fmla="*/ 557739 h 886329"/>
              <a:gd name="connsiteX1110" fmla="*/ 3234478 w 12191627"/>
              <a:gd name="connsiteY1110" fmla="*/ 557739 h 886329"/>
              <a:gd name="connsiteX1111" fmla="*/ 3234478 w 12191627"/>
              <a:gd name="connsiteY1111" fmla="*/ 605298 h 886329"/>
              <a:gd name="connsiteX1112" fmla="*/ 3251759 w 12191627"/>
              <a:gd name="connsiteY1112" fmla="*/ 605298 h 886329"/>
              <a:gd name="connsiteX1113" fmla="*/ 3251759 w 12191627"/>
              <a:gd name="connsiteY1113" fmla="*/ 711225 h 886329"/>
              <a:gd name="connsiteX1114" fmla="*/ 3260400 w 12191627"/>
              <a:gd name="connsiteY1114" fmla="*/ 711225 h 886329"/>
              <a:gd name="connsiteX1115" fmla="*/ 3271921 w 12191627"/>
              <a:gd name="connsiteY1115" fmla="*/ 683122 h 886329"/>
              <a:gd name="connsiteX1116" fmla="*/ 3280561 w 12191627"/>
              <a:gd name="connsiteY1116" fmla="*/ 696093 h 886329"/>
              <a:gd name="connsiteX1117" fmla="*/ 3277681 w 12191627"/>
              <a:gd name="connsiteY1117" fmla="*/ 696093 h 886329"/>
              <a:gd name="connsiteX1118" fmla="*/ 3277681 w 12191627"/>
              <a:gd name="connsiteY1118" fmla="*/ 711225 h 886329"/>
              <a:gd name="connsiteX1119" fmla="*/ 3289202 w 12191627"/>
              <a:gd name="connsiteY1119" fmla="*/ 711225 h 886329"/>
              <a:gd name="connsiteX1120" fmla="*/ 3289202 w 12191627"/>
              <a:gd name="connsiteY1120" fmla="*/ 743652 h 886329"/>
              <a:gd name="connsiteX1121" fmla="*/ 3300723 w 12191627"/>
              <a:gd name="connsiteY1121" fmla="*/ 743652 h 886329"/>
              <a:gd name="connsiteX1122" fmla="*/ 3300723 w 12191627"/>
              <a:gd name="connsiteY1122" fmla="*/ 767431 h 886329"/>
              <a:gd name="connsiteX1123" fmla="*/ 3320884 w 12191627"/>
              <a:gd name="connsiteY1123" fmla="*/ 767431 h 886329"/>
              <a:gd name="connsiteX1124" fmla="*/ 3320884 w 12191627"/>
              <a:gd name="connsiteY1124" fmla="*/ 758784 h 886329"/>
              <a:gd name="connsiteX1125" fmla="*/ 3343926 w 12191627"/>
              <a:gd name="connsiteY1125" fmla="*/ 758784 h 886329"/>
              <a:gd name="connsiteX1126" fmla="*/ 3343926 w 12191627"/>
              <a:gd name="connsiteY1126" fmla="*/ 735005 h 886329"/>
              <a:gd name="connsiteX1127" fmla="*/ 3398650 w 12191627"/>
              <a:gd name="connsiteY1127" fmla="*/ 735005 h 886329"/>
              <a:gd name="connsiteX1128" fmla="*/ 3398650 w 12191627"/>
              <a:gd name="connsiteY1128" fmla="*/ 741490 h 886329"/>
              <a:gd name="connsiteX1129" fmla="*/ 3404411 w 12191627"/>
              <a:gd name="connsiteY1129" fmla="*/ 741490 h 886329"/>
              <a:gd name="connsiteX1130" fmla="*/ 3404411 w 12191627"/>
              <a:gd name="connsiteY1130" fmla="*/ 743652 h 886329"/>
              <a:gd name="connsiteX1131" fmla="*/ 3407291 w 12191627"/>
              <a:gd name="connsiteY1131" fmla="*/ 743652 h 886329"/>
              <a:gd name="connsiteX1132" fmla="*/ 3407291 w 12191627"/>
              <a:gd name="connsiteY1132" fmla="*/ 735005 h 886329"/>
              <a:gd name="connsiteX1133" fmla="*/ 3418812 w 12191627"/>
              <a:gd name="connsiteY1133" fmla="*/ 735005 h 886329"/>
              <a:gd name="connsiteX1134" fmla="*/ 3418812 w 12191627"/>
              <a:gd name="connsiteY1134" fmla="*/ 752299 h 886329"/>
              <a:gd name="connsiteX1135" fmla="*/ 3427452 w 12191627"/>
              <a:gd name="connsiteY1135" fmla="*/ 752299 h 886329"/>
              <a:gd name="connsiteX1136" fmla="*/ 3427452 w 12191627"/>
              <a:gd name="connsiteY1136" fmla="*/ 743652 h 886329"/>
              <a:gd name="connsiteX1137" fmla="*/ 3438973 w 12191627"/>
              <a:gd name="connsiteY1137" fmla="*/ 743652 h 886329"/>
              <a:gd name="connsiteX1138" fmla="*/ 3438973 w 12191627"/>
              <a:gd name="connsiteY1138" fmla="*/ 719872 h 886329"/>
              <a:gd name="connsiteX1139" fmla="*/ 3482177 w 12191627"/>
              <a:gd name="connsiteY1139" fmla="*/ 719872 h 886329"/>
              <a:gd name="connsiteX1140" fmla="*/ 3482177 w 12191627"/>
              <a:gd name="connsiteY1140" fmla="*/ 726358 h 886329"/>
              <a:gd name="connsiteX1141" fmla="*/ 3490817 w 12191627"/>
              <a:gd name="connsiteY1141" fmla="*/ 726358 h 886329"/>
              <a:gd name="connsiteX1142" fmla="*/ 3490817 w 12191627"/>
              <a:gd name="connsiteY1142" fmla="*/ 713387 h 886329"/>
              <a:gd name="connsiteX1143" fmla="*/ 3513859 w 12191627"/>
              <a:gd name="connsiteY1143" fmla="*/ 713387 h 886329"/>
              <a:gd name="connsiteX1144" fmla="*/ 3513859 w 12191627"/>
              <a:gd name="connsiteY1144" fmla="*/ 687446 h 886329"/>
              <a:gd name="connsiteX1145" fmla="*/ 3534020 w 12191627"/>
              <a:gd name="connsiteY1145" fmla="*/ 687446 h 886329"/>
              <a:gd name="connsiteX1146" fmla="*/ 3534020 w 12191627"/>
              <a:gd name="connsiteY1146" fmla="*/ 696093 h 886329"/>
              <a:gd name="connsiteX1147" fmla="*/ 3545541 w 12191627"/>
              <a:gd name="connsiteY1147" fmla="*/ 696093 h 886329"/>
              <a:gd name="connsiteX1148" fmla="*/ 3545541 w 12191627"/>
              <a:gd name="connsiteY1148" fmla="*/ 672313 h 886329"/>
              <a:gd name="connsiteX1149" fmla="*/ 3565702 w 12191627"/>
              <a:gd name="connsiteY1149" fmla="*/ 672313 h 886329"/>
              <a:gd name="connsiteX1150" fmla="*/ 3565702 w 12191627"/>
              <a:gd name="connsiteY1150" fmla="*/ 687446 h 886329"/>
              <a:gd name="connsiteX1151" fmla="*/ 3597385 w 12191627"/>
              <a:gd name="connsiteY1151" fmla="*/ 687446 h 886329"/>
              <a:gd name="connsiteX1152" fmla="*/ 3597385 w 12191627"/>
              <a:gd name="connsiteY1152" fmla="*/ 678799 h 886329"/>
              <a:gd name="connsiteX1153" fmla="*/ 3620427 w 12191627"/>
              <a:gd name="connsiteY1153" fmla="*/ 678799 h 886329"/>
              <a:gd name="connsiteX1154" fmla="*/ 3620427 w 12191627"/>
              <a:gd name="connsiteY1154" fmla="*/ 687446 h 886329"/>
              <a:gd name="connsiteX1155" fmla="*/ 3629067 w 12191627"/>
              <a:gd name="connsiteY1155" fmla="*/ 687446 h 886329"/>
              <a:gd name="connsiteX1156" fmla="*/ 3629067 w 12191627"/>
              <a:gd name="connsiteY1156" fmla="*/ 702578 h 886329"/>
              <a:gd name="connsiteX1157" fmla="*/ 3640588 w 12191627"/>
              <a:gd name="connsiteY1157" fmla="*/ 702578 h 886329"/>
              <a:gd name="connsiteX1158" fmla="*/ 3640588 w 12191627"/>
              <a:gd name="connsiteY1158" fmla="*/ 713387 h 886329"/>
              <a:gd name="connsiteX1159" fmla="*/ 3703953 w 12191627"/>
              <a:gd name="connsiteY1159" fmla="*/ 713387 h 886329"/>
              <a:gd name="connsiteX1160" fmla="*/ 3703953 w 12191627"/>
              <a:gd name="connsiteY1160" fmla="*/ 743652 h 886329"/>
              <a:gd name="connsiteX1161" fmla="*/ 3726994 w 12191627"/>
              <a:gd name="connsiteY1161" fmla="*/ 743652 h 886329"/>
              <a:gd name="connsiteX1162" fmla="*/ 3726994 w 12191627"/>
              <a:gd name="connsiteY1162" fmla="*/ 735005 h 886329"/>
              <a:gd name="connsiteX1163" fmla="*/ 3790359 w 12191627"/>
              <a:gd name="connsiteY1163" fmla="*/ 735005 h 886329"/>
              <a:gd name="connsiteX1164" fmla="*/ 3790359 w 12191627"/>
              <a:gd name="connsiteY1164" fmla="*/ 724196 h 886329"/>
              <a:gd name="connsiteX1165" fmla="*/ 3801880 w 12191627"/>
              <a:gd name="connsiteY1165" fmla="*/ 719872 h 886329"/>
              <a:gd name="connsiteX1166" fmla="*/ 3801880 w 12191627"/>
              <a:gd name="connsiteY1166" fmla="*/ 687446 h 886329"/>
              <a:gd name="connsiteX1167" fmla="*/ 3822041 w 12191627"/>
              <a:gd name="connsiteY1167" fmla="*/ 687446 h 886329"/>
              <a:gd name="connsiteX1168" fmla="*/ 3830682 w 12191627"/>
              <a:gd name="connsiteY1168" fmla="*/ 706902 h 886329"/>
              <a:gd name="connsiteX1169" fmla="*/ 3833562 w 12191627"/>
              <a:gd name="connsiteY1169" fmla="*/ 700416 h 886329"/>
              <a:gd name="connsiteX1170" fmla="*/ 3850843 w 12191627"/>
              <a:gd name="connsiteY1170" fmla="*/ 698255 h 886329"/>
              <a:gd name="connsiteX1171" fmla="*/ 3847963 w 12191627"/>
              <a:gd name="connsiteY1171" fmla="*/ 609622 h 886329"/>
              <a:gd name="connsiteX1172" fmla="*/ 3865245 w 12191627"/>
              <a:gd name="connsiteY1172" fmla="*/ 611783 h 886329"/>
              <a:gd name="connsiteX1173" fmla="*/ 3865245 w 12191627"/>
              <a:gd name="connsiteY1173" fmla="*/ 471268 h 886329"/>
              <a:gd name="connsiteX1174" fmla="*/ 3891166 w 12191627"/>
              <a:gd name="connsiteY1174" fmla="*/ 471268 h 886329"/>
              <a:gd name="connsiteX1175" fmla="*/ 3891166 w 12191627"/>
              <a:gd name="connsiteY1175" fmla="*/ 356694 h 886329"/>
              <a:gd name="connsiteX1176" fmla="*/ 3896927 w 12191627"/>
              <a:gd name="connsiteY1176" fmla="*/ 350208 h 886329"/>
              <a:gd name="connsiteX1177" fmla="*/ 3896927 w 12191627"/>
              <a:gd name="connsiteY1177" fmla="*/ 326429 h 886329"/>
              <a:gd name="connsiteX1178" fmla="*/ 3919969 w 12191627"/>
              <a:gd name="connsiteY1178" fmla="*/ 326429 h 886329"/>
              <a:gd name="connsiteX1179" fmla="*/ 3974692 w 12191627"/>
              <a:gd name="connsiteY1179" fmla="*/ 246443 h 886329"/>
              <a:gd name="connsiteX1180" fmla="*/ 3977573 w 12191627"/>
              <a:gd name="connsiteY1180" fmla="*/ 0 h 886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</a:cxnLst>
            <a:rect l="l" t="t" r="r" b="b"/>
            <a:pathLst>
              <a:path w="12191627" h="886329">
                <a:moveTo>
                  <a:pt x="3977573" y="0"/>
                </a:moveTo>
                <a:cubicBezTo>
                  <a:pt x="3983333" y="246443"/>
                  <a:pt x="3983333" y="246443"/>
                  <a:pt x="3983333" y="246443"/>
                </a:cubicBezTo>
                <a:cubicBezTo>
                  <a:pt x="4035177" y="328590"/>
                  <a:pt x="4035177" y="328590"/>
                  <a:pt x="4035177" y="328590"/>
                </a:cubicBezTo>
                <a:cubicBezTo>
                  <a:pt x="4058219" y="328590"/>
                  <a:pt x="4058219" y="328590"/>
                  <a:pt x="4058219" y="328590"/>
                </a:cubicBezTo>
                <a:cubicBezTo>
                  <a:pt x="4058219" y="354532"/>
                  <a:pt x="4058219" y="354532"/>
                  <a:pt x="4058219" y="354532"/>
                </a:cubicBezTo>
                <a:cubicBezTo>
                  <a:pt x="4063979" y="356694"/>
                  <a:pt x="4063979" y="356694"/>
                  <a:pt x="4063979" y="356694"/>
                </a:cubicBezTo>
                <a:cubicBezTo>
                  <a:pt x="4063979" y="471268"/>
                  <a:pt x="4063979" y="471268"/>
                  <a:pt x="4063979" y="471268"/>
                </a:cubicBezTo>
                <a:cubicBezTo>
                  <a:pt x="4084140" y="471268"/>
                  <a:pt x="4084140" y="471268"/>
                  <a:pt x="4084140" y="471268"/>
                </a:cubicBezTo>
                <a:cubicBezTo>
                  <a:pt x="4084140" y="607460"/>
                  <a:pt x="4084140" y="607460"/>
                  <a:pt x="4084140" y="607460"/>
                </a:cubicBezTo>
                <a:cubicBezTo>
                  <a:pt x="4107182" y="607460"/>
                  <a:pt x="4107182" y="607460"/>
                  <a:pt x="4107182" y="607460"/>
                </a:cubicBezTo>
                <a:cubicBezTo>
                  <a:pt x="4107182" y="730681"/>
                  <a:pt x="4107182" y="730681"/>
                  <a:pt x="4107182" y="730681"/>
                </a:cubicBezTo>
                <a:cubicBezTo>
                  <a:pt x="4144625" y="728519"/>
                  <a:pt x="4144625" y="728519"/>
                  <a:pt x="4144625" y="728519"/>
                </a:cubicBezTo>
                <a:cubicBezTo>
                  <a:pt x="4150385" y="717711"/>
                  <a:pt x="4150385" y="717711"/>
                  <a:pt x="4150385" y="717711"/>
                </a:cubicBezTo>
                <a:cubicBezTo>
                  <a:pt x="4170547" y="715549"/>
                  <a:pt x="4170547" y="715549"/>
                  <a:pt x="4170547" y="715549"/>
                </a:cubicBezTo>
                <a:cubicBezTo>
                  <a:pt x="4176307" y="724196"/>
                  <a:pt x="4176307" y="724196"/>
                  <a:pt x="4176307" y="724196"/>
                </a:cubicBezTo>
                <a:cubicBezTo>
                  <a:pt x="4205110" y="724196"/>
                  <a:pt x="4205110" y="724196"/>
                  <a:pt x="4205110" y="724196"/>
                </a:cubicBezTo>
                <a:lnTo>
                  <a:pt x="4205110" y="748011"/>
                </a:lnTo>
                <a:lnTo>
                  <a:pt x="4207549" y="733701"/>
                </a:lnTo>
                <a:cubicBezTo>
                  <a:pt x="4209221" y="723894"/>
                  <a:pt x="4211449" y="710818"/>
                  <a:pt x="4214422" y="693383"/>
                </a:cubicBezTo>
                <a:cubicBezTo>
                  <a:pt x="4214422" y="693383"/>
                  <a:pt x="4214422" y="693383"/>
                  <a:pt x="4208477" y="688734"/>
                </a:cubicBezTo>
                <a:cubicBezTo>
                  <a:pt x="4208477" y="688734"/>
                  <a:pt x="4208477" y="688734"/>
                  <a:pt x="4208477" y="681760"/>
                </a:cubicBezTo>
                <a:cubicBezTo>
                  <a:pt x="4208477" y="681760"/>
                  <a:pt x="4208477" y="681760"/>
                  <a:pt x="4217393" y="677111"/>
                </a:cubicBezTo>
                <a:cubicBezTo>
                  <a:pt x="4217393" y="677111"/>
                  <a:pt x="4217393" y="677111"/>
                  <a:pt x="4220365" y="663163"/>
                </a:cubicBezTo>
                <a:cubicBezTo>
                  <a:pt x="4220365" y="663163"/>
                  <a:pt x="4220365" y="663163"/>
                  <a:pt x="4226310" y="677111"/>
                </a:cubicBezTo>
                <a:cubicBezTo>
                  <a:pt x="4226310" y="677111"/>
                  <a:pt x="4226310" y="677111"/>
                  <a:pt x="4232254" y="681760"/>
                </a:cubicBezTo>
                <a:cubicBezTo>
                  <a:pt x="4232254" y="681760"/>
                  <a:pt x="4232254" y="681760"/>
                  <a:pt x="4232254" y="691059"/>
                </a:cubicBezTo>
                <a:cubicBezTo>
                  <a:pt x="4232254" y="691059"/>
                  <a:pt x="4232254" y="691059"/>
                  <a:pt x="4226310" y="693383"/>
                </a:cubicBezTo>
                <a:cubicBezTo>
                  <a:pt x="4226310" y="693383"/>
                  <a:pt x="4226310" y="693383"/>
                  <a:pt x="4241170" y="760798"/>
                </a:cubicBezTo>
                <a:cubicBezTo>
                  <a:pt x="4241170" y="760798"/>
                  <a:pt x="4241170" y="760798"/>
                  <a:pt x="4253058" y="760798"/>
                </a:cubicBezTo>
                <a:cubicBezTo>
                  <a:pt x="4253058" y="760798"/>
                  <a:pt x="4253058" y="760798"/>
                  <a:pt x="4261974" y="793343"/>
                </a:cubicBezTo>
                <a:cubicBezTo>
                  <a:pt x="4261974" y="793343"/>
                  <a:pt x="4261974" y="793343"/>
                  <a:pt x="4306554" y="800317"/>
                </a:cubicBezTo>
                <a:cubicBezTo>
                  <a:pt x="4306554" y="800317"/>
                  <a:pt x="4306554" y="800317"/>
                  <a:pt x="4306554" y="760798"/>
                </a:cubicBezTo>
                <a:cubicBezTo>
                  <a:pt x="4306554" y="760798"/>
                  <a:pt x="4306554" y="760798"/>
                  <a:pt x="4380854" y="760798"/>
                </a:cubicBezTo>
                <a:cubicBezTo>
                  <a:pt x="4380854" y="760798"/>
                  <a:pt x="4380854" y="760798"/>
                  <a:pt x="4410575" y="777071"/>
                </a:cubicBezTo>
                <a:cubicBezTo>
                  <a:pt x="4410575" y="777071"/>
                  <a:pt x="4410575" y="777071"/>
                  <a:pt x="4425435" y="777071"/>
                </a:cubicBezTo>
                <a:cubicBezTo>
                  <a:pt x="4425435" y="777071"/>
                  <a:pt x="4425435" y="777071"/>
                  <a:pt x="4440295" y="760798"/>
                </a:cubicBezTo>
                <a:cubicBezTo>
                  <a:pt x="4440295" y="760798"/>
                  <a:pt x="4440295" y="760798"/>
                  <a:pt x="4461099" y="760798"/>
                </a:cubicBezTo>
                <a:cubicBezTo>
                  <a:pt x="4461099" y="760798"/>
                  <a:pt x="4461099" y="760798"/>
                  <a:pt x="4461099" y="825888"/>
                </a:cubicBezTo>
                <a:cubicBezTo>
                  <a:pt x="4461099" y="825888"/>
                  <a:pt x="4461099" y="825888"/>
                  <a:pt x="4472987" y="828213"/>
                </a:cubicBezTo>
                <a:cubicBezTo>
                  <a:pt x="4472987" y="828213"/>
                  <a:pt x="4472987" y="828213"/>
                  <a:pt x="4472987" y="818914"/>
                </a:cubicBezTo>
                <a:cubicBezTo>
                  <a:pt x="4472987" y="818914"/>
                  <a:pt x="4472987" y="818914"/>
                  <a:pt x="4505680" y="818914"/>
                </a:cubicBezTo>
                <a:cubicBezTo>
                  <a:pt x="4505680" y="818914"/>
                  <a:pt x="4505680" y="818914"/>
                  <a:pt x="4505680" y="721279"/>
                </a:cubicBezTo>
                <a:cubicBezTo>
                  <a:pt x="4505680" y="721279"/>
                  <a:pt x="4505680" y="721279"/>
                  <a:pt x="4508651" y="718955"/>
                </a:cubicBezTo>
                <a:cubicBezTo>
                  <a:pt x="4508651" y="718955"/>
                  <a:pt x="4508651" y="718955"/>
                  <a:pt x="4577007" y="718955"/>
                </a:cubicBezTo>
                <a:cubicBezTo>
                  <a:pt x="4577007" y="718955"/>
                  <a:pt x="4577007" y="718955"/>
                  <a:pt x="4577007" y="707331"/>
                </a:cubicBezTo>
                <a:cubicBezTo>
                  <a:pt x="4577007" y="707331"/>
                  <a:pt x="4577007" y="707331"/>
                  <a:pt x="4606728" y="707331"/>
                </a:cubicBezTo>
                <a:cubicBezTo>
                  <a:pt x="4606728" y="707331"/>
                  <a:pt x="4606728" y="707331"/>
                  <a:pt x="4606728" y="698033"/>
                </a:cubicBezTo>
                <a:cubicBezTo>
                  <a:pt x="4606728" y="698033"/>
                  <a:pt x="4606728" y="698033"/>
                  <a:pt x="4666168" y="698033"/>
                </a:cubicBezTo>
                <a:cubicBezTo>
                  <a:pt x="4666168" y="698033"/>
                  <a:pt x="4666168" y="698033"/>
                  <a:pt x="4666168" y="718955"/>
                </a:cubicBezTo>
                <a:cubicBezTo>
                  <a:pt x="4666168" y="718955"/>
                  <a:pt x="4666168" y="718955"/>
                  <a:pt x="4689944" y="728253"/>
                </a:cubicBezTo>
                <a:cubicBezTo>
                  <a:pt x="4689944" y="728253"/>
                  <a:pt x="4689944" y="728253"/>
                  <a:pt x="4689944" y="758474"/>
                </a:cubicBezTo>
                <a:cubicBezTo>
                  <a:pt x="4689944" y="758474"/>
                  <a:pt x="4689944" y="758474"/>
                  <a:pt x="4704804" y="763123"/>
                </a:cubicBezTo>
                <a:cubicBezTo>
                  <a:pt x="4704804" y="763123"/>
                  <a:pt x="4704804" y="763123"/>
                  <a:pt x="4704804" y="753824"/>
                </a:cubicBezTo>
                <a:cubicBezTo>
                  <a:pt x="4704804" y="753824"/>
                  <a:pt x="4704804" y="753824"/>
                  <a:pt x="4716692" y="753824"/>
                </a:cubicBezTo>
                <a:cubicBezTo>
                  <a:pt x="4716692" y="753824"/>
                  <a:pt x="4716692" y="753824"/>
                  <a:pt x="4716692" y="746850"/>
                </a:cubicBezTo>
                <a:cubicBezTo>
                  <a:pt x="4716692" y="746850"/>
                  <a:pt x="4716692" y="746850"/>
                  <a:pt x="4704804" y="746850"/>
                </a:cubicBezTo>
                <a:cubicBezTo>
                  <a:pt x="4704804" y="746850"/>
                  <a:pt x="4704804" y="746850"/>
                  <a:pt x="4704804" y="737552"/>
                </a:cubicBezTo>
                <a:cubicBezTo>
                  <a:pt x="4704804" y="737552"/>
                  <a:pt x="4704804" y="737552"/>
                  <a:pt x="4716692" y="737552"/>
                </a:cubicBezTo>
                <a:cubicBezTo>
                  <a:pt x="4716692" y="737552"/>
                  <a:pt x="4716692" y="737552"/>
                  <a:pt x="4716692" y="728253"/>
                </a:cubicBezTo>
                <a:cubicBezTo>
                  <a:pt x="4716692" y="728253"/>
                  <a:pt x="4716692" y="728253"/>
                  <a:pt x="4704804" y="728253"/>
                </a:cubicBezTo>
                <a:cubicBezTo>
                  <a:pt x="4704804" y="728253"/>
                  <a:pt x="4704804" y="728253"/>
                  <a:pt x="4704804" y="718955"/>
                </a:cubicBezTo>
                <a:cubicBezTo>
                  <a:pt x="4704804" y="718955"/>
                  <a:pt x="4704804" y="718955"/>
                  <a:pt x="4716692" y="718955"/>
                </a:cubicBezTo>
                <a:cubicBezTo>
                  <a:pt x="4716692" y="718955"/>
                  <a:pt x="4716692" y="718955"/>
                  <a:pt x="4716692" y="711981"/>
                </a:cubicBezTo>
                <a:cubicBezTo>
                  <a:pt x="4716692" y="711981"/>
                  <a:pt x="4716692" y="711981"/>
                  <a:pt x="4704804" y="711981"/>
                </a:cubicBezTo>
                <a:cubicBezTo>
                  <a:pt x="4704804" y="711981"/>
                  <a:pt x="4704804" y="711981"/>
                  <a:pt x="4704804" y="702682"/>
                </a:cubicBezTo>
                <a:cubicBezTo>
                  <a:pt x="4704804" y="702682"/>
                  <a:pt x="4704804" y="702682"/>
                  <a:pt x="4716692" y="702682"/>
                </a:cubicBezTo>
                <a:cubicBezTo>
                  <a:pt x="4716692" y="702682"/>
                  <a:pt x="4716692" y="702682"/>
                  <a:pt x="4716692" y="693383"/>
                </a:cubicBezTo>
                <a:cubicBezTo>
                  <a:pt x="4716692" y="693383"/>
                  <a:pt x="4716692" y="693383"/>
                  <a:pt x="4704804" y="693383"/>
                </a:cubicBezTo>
                <a:cubicBezTo>
                  <a:pt x="4704804" y="693383"/>
                  <a:pt x="4704804" y="693383"/>
                  <a:pt x="4704804" y="686409"/>
                </a:cubicBezTo>
                <a:cubicBezTo>
                  <a:pt x="4704804" y="686409"/>
                  <a:pt x="4704804" y="686409"/>
                  <a:pt x="4716692" y="686409"/>
                </a:cubicBezTo>
                <a:cubicBezTo>
                  <a:pt x="4716692" y="686409"/>
                  <a:pt x="4716692" y="686409"/>
                  <a:pt x="4716692" y="677111"/>
                </a:cubicBezTo>
                <a:cubicBezTo>
                  <a:pt x="4716692" y="677111"/>
                  <a:pt x="4716692" y="677111"/>
                  <a:pt x="4704804" y="677111"/>
                </a:cubicBezTo>
                <a:cubicBezTo>
                  <a:pt x="4704804" y="677111"/>
                  <a:pt x="4704804" y="677111"/>
                  <a:pt x="4704804" y="667812"/>
                </a:cubicBezTo>
                <a:cubicBezTo>
                  <a:pt x="4704804" y="667812"/>
                  <a:pt x="4704804" y="667812"/>
                  <a:pt x="4716692" y="667812"/>
                </a:cubicBezTo>
                <a:cubicBezTo>
                  <a:pt x="4716692" y="667812"/>
                  <a:pt x="4716692" y="667812"/>
                  <a:pt x="4716692" y="658514"/>
                </a:cubicBezTo>
                <a:cubicBezTo>
                  <a:pt x="4716692" y="658514"/>
                  <a:pt x="4716692" y="658514"/>
                  <a:pt x="4704804" y="658514"/>
                </a:cubicBezTo>
                <a:cubicBezTo>
                  <a:pt x="4704804" y="658514"/>
                  <a:pt x="4704804" y="658514"/>
                  <a:pt x="4704804" y="651540"/>
                </a:cubicBezTo>
                <a:cubicBezTo>
                  <a:pt x="4704804" y="651540"/>
                  <a:pt x="4704804" y="651540"/>
                  <a:pt x="4716692" y="651540"/>
                </a:cubicBezTo>
                <a:cubicBezTo>
                  <a:pt x="4716692" y="651540"/>
                  <a:pt x="4716692" y="651540"/>
                  <a:pt x="4716692" y="642241"/>
                </a:cubicBezTo>
                <a:cubicBezTo>
                  <a:pt x="4716692" y="642241"/>
                  <a:pt x="4716692" y="642241"/>
                  <a:pt x="4704804" y="642241"/>
                </a:cubicBezTo>
                <a:cubicBezTo>
                  <a:pt x="4704804" y="642241"/>
                  <a:pt x="4704804" y="642241"/>
                  <a:pt x="4704804" y="632943"/>
                </a:cubicBezTo>
                <a:cubicBezTo>
                  <a:pt x="4704804" y="632943"/>
                  <a:pt x="4704804" y="632943"/>
                  <a:pt x="4716692" y="632943"/>
                </a:cubicBezTo>
                <a:cubicBezTo>
                  <a:pt x="4716692" y="632943"/>
                  <a:pt x="4716692" y="632943"/>
                  <a:pt x="4716692" y="625969"/>
                </a:cubicBezTo>
                <a:cubicBezTo>
                  <a:pt x="4716692" y="625969"/>
                  <a:pt x="4716692" y="625969"/>
                  <a:pt x="4704804" y="625969"/>
                </a:cubicBezTo>
                <a:cubicBezTo>
                  <a:pt x="4704804" y="625969"/>
                  <a:pt x="4704804" y="625969"/>
                  <a:pt x="4704804" y="616670"/>
                </a:cubicBezTo>
                <a:cubicBezTo>
                  <a:pt x="4704804" y="616670"/>
                  <a:pt x="4704804" y="616670"/>
                  <a:pt x="4716692" y="616670"/>
                </a:cubicBezTo>
                <a:cubicBezTo>
                  <a:pt x="4716692" y="616670"/>
                  <a:pt x="4716692" y="616670"/>
                  <a:pt x="4716692" y="607371"/>
                </a:cubicBezTo>
                <a:cubicBezTo>
                  <a:pt x="4716692" y="607371"/>
                  <a:pt x="4716692" y="607371"/>
                  <a:pt x="4704804" y="607371"/>
                </a:cubicBezTo>
                <a:cubicBezTo>
                  <a:pt x="4704804" y="607371"/>
                  <a:pt x="4704804" y="607371"/>
                  <a:pt x="4704804" y="598073"/>
                </a:cubicBezTo>
                <a:cubicBezTo>
                  <a:pt x="4704804" y="598073"/>
                  <a:pt x="4704804" y="598073"/>
                  <a:pt x="4716692" y="598073"/>
                </a:cubicBezTo>
                <a:cubicBezTo>
                  <a:pt x="4716692" y="598073"/>
                  <a:pt x="4716692" y="598073"/>
                  <a:pt x="4716692" y="591099"/>
                </a:cubicBezTo>
                <a:cubicBezTo>
                  <a:pt x="4716692" y="591099"/>
                  <a:pt x="4716692" y="591099"/>
                  <a:pt x="4704804" y="591099"/>
                </a:cubicBezTo>
                <a:cubicBezTo>
                  <a:pt x="4704804" y="591099"/>
                  <a:pt x="4704804" y="591099"/>
                  <a:pt x="4704804" y="581800"/>
                </a:cubicBezTo>
                <a:cubicBezTo>
                  <a:pt x="4704804" y="581800"/>
                  <a:pt x="4704804" y="581800"/>
                  <a:pt x="4716692" y="581800"/>
                </a:cubicBezTo>
                <a:cubicBezTo>
                  <a:pt x="4716692" y="581800"/>
                  <a:pt x="4716692" y="581800"/>
                  <a:pt x="4716692" y="572502"/>
                </a:cubicBezTo>
                <a:cubicBezTo>
                  <a:pt x="4716692" y="572502"/>
                  <a:pt x="4716692" y="572502"/>
                  <a:pt x="4704804" y="572502"/>
                </a:cubicBezTo>
                <a:cubicBezTo>
                  <a:pt x="4704804" y="572502"/>
                  <a:pt x="4704804" y="572502"/>
                  <a:pt x="4704804" y="563203"/>
                </a:cubicBezTo>
                <a:cubicBezTo>
                  <a:pt x="4704804" y="563203"/>
                  <a:pt x="4704804" y="563203"/>
                  <a:pt x="4716692" y="563203"/>
                </a:cubicBezTo>
                <a:cubicBezTo>
                  <a:pt x="4716692" y="563203"/>
                  <a:pt x="4716692" y="563203"/>
                  <a:pt x="4716692" y="556229"/>
                </a:cubicBezTo>
                <a:cubicBezTo>
                  <a:pt x="4716692" y="556229"/>
                  <a:pt x="4716692" y="556229"/>
                  <a:pt x="4704804" y="556229"/>
                </a:cubicBezTo>
                <a:cubicBezTo>
                  <a:pt x="4704804" y="556229"/>
                  <a:pt x="4704804" y="556229"/>
                  <a:pt x="4704804" y="546931"/>
                </a:cubicBezTo>
                <a:cubicBezTo>
                  <a:pt x="4704804" y="546931"/>
                  <a:pt x="4704804" y="546931"/>
                  <a:pt x="4716692" y="546931"/>
                </a:cubicBezTo>
                <a:cubicBezTo>
                  <a:pt x="4716692" y="546931"/>
                  <a:pt x="4716692" y="546931"/>
                  <a:pt x="4704804" y="532983"/>
                </a:cubicBezTo>
                <a:cubicBezTo>
                  <a:pt x="4704804" y="532983"/>
                  <a:pt x="4704804" y="532983"/>
                  <a:pt x="4704804" y="495788"/>
                </a:cubicBezTo>
                <a:cubicBezTo>
                  <a:pt x="4704804" y="495788"/>
                  <a:pt x="4704804" y="495788"/>
                  <a:pt x="4903929" y="495788"/>
                </a:cubicBezTo>
                <a:cubicBezTo>
                  <a:pt x="4903929" y="495788"/>
                  <a:pt x="4903929" y="495788"/>
                  <a:pt x="4921761" y="516710"/>
                </a:cubicBezTo>
                <a:cubicBezTo>
                  <a:pt x="4921761" y="516710"/>
                  <a:pt x="4921761" y="516710"/>
                  <a:pt x="4921761" y="563203"/>
                </a:cubicBezTo>
                <a:cubicBezTo>
                  <a:pt x="4921761" y="563203"/>
                  <a:pt x="4921761" y="563203"/>
                  <a:pt x="4909873" y="563203"/>
                </a:cubicBezTo>
                <a:cubicBezTo>
                  <a:pt x="4909873" y="563203"/>
                  <a:pt x="4909873" y="563203"/>
                  <a:pt x="4909873" y="572502"/>
                </a:cubicBezTo>
                <a:cubicBezTo>
                  <a:pt x="4909873" y="572502"/>
                  <a:pt x="4909873" y="572502"/>
                  <a:pt x="4921761" y="572502"/>
                </a:cubicBezTo>
                <a:cubicBezTo>
                  <a:pt x="4921761" y="572502"/>
                  <a:pt x="4921761" y="572502"/>
                  <a:pt x="4921761" y="581800"/>
                </a:cubicBezTo>
                <a:cubicBezTo>
                  <a:pt x="4921761" y="581800"/>
                  <a:pt x="4921761" y="581800"/>
                  <a:pt x="4909873" y="581800"/>
                </a:cubicBezTo>
                <a:cubicBezTo>
                  <a:pt x="4909873" y="581800"/>
                  <a:pt x="4909873" y="581800"/>
                  <a:pt x="4909873" y="591099"/>
                </a:cubicBezTo>
                <a:cubicBezTo>
                  <a:pt x="4909873" y="591099"/>
                  <a:pt x="4909873" y="591099"/>
                  <a:pt x="4921761" y="591099"/>
                </a:cubicBezTo>
                <a:cubicBezTo>
                  <a:pt x="4921761" y="591099"/>
                  <a:pt x="4921761" y="591099"/>
                  <a:pt x="4921761" y="598073"/>
                </a:cubicBezTo>
                <a:cubicBezTo>
                  <a:pt x="4921761" y="598073"/>
                  <a:pt x="4921761" y="598073"/>
                  <a:pt x="4909873" y="598073"/>
                </a:cubicBezTo>
                <a:cubicBezTo>
                  <a:pt x="4909873" y="598073"/>
                  <a:pt x="4909873" y="598073"/>
                  <a:pt x="4909873" y="607371"/>
                </a:cubicBezTo>
                <a:cubicBezTo>
                  <a:pt x="4909873" y="607371"/>
                  <a:pt x="4909873" y="607371"/>
                  <a:pt x="4921761" y="607371"/>
                </a:cubicBezTo>
                <a:cubicBezTo>
                  <a:pt x="4921761" y="607371"/>
                  <a:pt x="4921761" y="607371"/>
                  <a:pt x="4921761" y="616670"/>
                </a:cubicBezTo>
                <a:cubicBezTo>
                  <a:pt x="4921761" y="616670"/>
                  <a:pt x="4921761" y="616670"/>
                  <a:pt x="4909873" y="616670"/>
                </a:cubicBezTo>
                <a:cubicBezTo>
                  <a:pt x="4909873" y="616670"/>
                  <a:pt x="4909873" y="616670"/>
                  <a:pt x="4909873" y="625969"/>
                </a:cubicBezTo>
                <a:cubicBezTo>
                  <a:pt x="4909873" y="625969"/>
                  <a:pt x="4909873" y="625969"/>
                  <a:pt x="4921761" y="625969"/>
                </a:cubicBezTo>
                <a:cubicBezTo>
                  <a:pt x="4921761" y="625969"/>
                  <a:pt x="4921761" y="625969"/>
                  <a:pt x="4921761" y="632943"/>
                </a:cubicBezTo>
                <a:cubicBezTo>
                  <a:pt x="4921761" y="632943"/>
                  <a:pt x="4921761" y="632943"/>
                  <a:pt x="4909873" y="632943"/>
                </a:cubicBezTo>
                <a:cubicBezTo>
                  <a:pt x="4909873" y="632943"/>
                  <a:pt x="4909873" y="632943"/>
                  <a:pt x="4909873" y="642241"/>
                </a:cubicBezTo>
                <a:cubicBezTo>
                  <a:pt x="4909873" y="642241"/>
                  <a:pt x="4909873" y="642241"/>
                  <a:pt x="4921761" y="642241"/>
                </a:cubicBezTo>
                <a:cubicBezTo>
                  <a:pt x="4921761" y="642241"/>
                  <a:pt x="4921761" y="642241"/>
                  <a:pt x="4921761" y="651540"/>
                </a:cubicBezTo>
                <a:cubicBezTo>
                  <a:pt x="4921761" y="651540"/>
                  <a:pt x="4921761" y="651540"/>
                  <a:pt x="4909873" y="651540"/>
                </a:cubicBezTo>
                <a:cubicBezTo>
                  <a:pt x="4909873" y="651540"/>
                  <a:pt x="4909873" y="651540"/>
                  <a:pt x="4909873" y="658514"/>
                </a:cubicBezTo>
                <a:cubicBezTo>
                  <a:pt x="4909873" y="658514"/>
                  <a:pt x="4909873" y="658514"/>
                  <a:pt x="4921761" y="658514"/>
                </a:cubicBezTo>
                <a:cubicBezTo>
                  <a:pt x="4921761" y="658514"/>
                  <a:pt x="4921761" y="658514"/>
                  <a:pt x="4921761" y="667812"/>
                </a:cubicBezTo>
                <a:cubicBezTo>
                  <a:pt x="4921761" y="667812"/>
                  <a:pt x="4921761" y="667812"/>
                  <a:pt x="4909873" y="667812"/>
                </a:cubicBezTo>
                <a:cubicBezTo>
                  <a:pt x="4909873" y="667812"/>
                  <a:pt x="4909873" y="667812"/>
                  <a:pt x="4909873" y="677111"/>
                </a:cubicBezTo>
                <a:cubicBezTo>
                  <a:pt x="4909873" y="677111"/>
                  <a:pt x="4909873" y="677111"/>
                  <a:pt x="4921761" y="677111"/>
                </a:cubicBezTo>
                <a:cubicBezTo>
                  <a:pt x="4921761" y="677111"/>
                  <a:pt x="4921761" y="677111"/>
                  <a:pt x="4921761" y="686409"/>
                </a:cubicBezTo>
                <a:cubicBezTo>
                  <a:pt x="4921761" y="686409"/>
                  <a:pt x="4921761" y="686409"/>
                  <a:pt x="4909873" y="686409"/>
                </a:cubicBezTo>
                <a:cubicBezTo>
                  <a:pt x="4909873" y="686409"/>
                  <a:pt x="4909873" y="686409"/>
                  <a:pt x="4909873" y="693383"/>
                </a:cubicBezTo>
                <a:cubicBezTo>
                  <a:pt x="4909873" y="693383"/>
                  <a:pt x="4909873" y="693383"/>
                  <a:pt x="4921761" y="693383"/>
                </a:cubicBezTo>
                <a:cubicBezTo>
                  <a:pt x="4921761" y="693383"/>
                  <a:pt x="4921761" y="693383"/>
                  <a:pt x="4921761" y="702682"/>
                </a:cubicBezTo>
                <a:cubicBezTo>
                  <a:pt x="4921761" y="702682"/>
                  <a:pt x="4921761" y="702682"/>
                  <a:pt x="4909873" y="702682"/>
                </a:cubicBezTo>
                <a:cubicBezTo>
                  <a:pt x="4909873" y="702682"/>
                  <a:pt x="4909873" y="702682"/>
                  <a:pt x="4909873" y="711981"/>
                </a:cubicBezTo>
                <a:cubicBezTo>
                  <a:pt x="4909873" y="711981"/>
                  <a:pt x="4909873" y="711981"/>
                  <a:pt x="4921761" y="711981"/>
                </a:cubicBezTo>
                <a:cubicBezTo>
                  <a:pt x="4921761" y="711981"/>
                  <a:pt x="4921761" y="711981"/>
                  <a:pt x="4921761" y="718955"/>
                </a:cubicBezTo>
                <a:cubicBezTo>
                  <a:pt x="4921761" y="718955"/>
                  <a:pt x="4921761" y="718955"/>
                  <a:pt x="4909873" y="718955"/>
                </a:cubicBezTo>
                <a:cubicBezTo>
                  <a:pt x="4909873" y="718955"/>
                  <a:pt x="4909873" y="718955"/>
                  <a:pt x="4909873" y="728253"/>
                </a:cubicBezTo>
                <a:cubicBezTo>
                  <a:pt x="4909873" y="728253"/>
                  <a:pt x="4909873" y="728253"/>
                  <a:pt x="4921761" y="728253"/>
                </a:cubicBezTo>
                <a:cubicBezTo>
                  <a:pt x="4921761" y="728253"/>
                  <a:pt x="4921761" y="728253"/>
                  <a:pt x="4921761" y="737552"/>
                </a:cubicBezTo>
                <a:cubicBezTo>
                  <a:pt x="4921761" y="737552"/>
                  <a:pt x="4921761" y="737552"/>
                  <a:pt x="4909873" y="737552"/>
                </a:cubicBezTo>
                <a:cubicBezTo>
                  <a:pt x="4909873" y="737552"/>
                  <a:pt x="4909873" y="737552"/>
                  <a:pt x="4909873" y="746850"/>
                </a:cubicBezTo>
                <a:cubicBezTo>
                  <a:pt x="4909873" y="746850"/>
                  <a:pt x="4909873" y="746850"/>
                  <a:pt x="4921761" y="746850"/>
                </a:cubicBezTo>
                <a:cubicBezTo>
                  <a:pt x="4921761" y="746850"/>
                  <a:pt x="4921761" y="746850"/>
                  <a:pt x="4921761" y="753824"/>
                </a:cubicBezTo>
                <a:cubicBezTo>
                  <a:pt x="4921761" y="753824"/>
                  <a:pt x="4921761" y="753824"/>
                  <a:pt x="4909873" y="753824"/>
                </a:cubicBezTo>
                <a:cubicBezTo>
                  <a:pt x="4909873" y="753824"/>
                  <a:pt x="4909873" y="753824"/>
                  <a:pt x="4909873" y="763123"/>
                </a:cubicBezTo>
                <a:cubicBezTo>
                  <a:pt x="4909873" y="763123"/>
                  <a:pt x="4909873" y="763123"/>
                  <a:pt x="4942565" y="784045"/>
                </a:cubicBezTo>
                <a:cubicBezTo>
                  <a:pt x="4942565" y="784045"/>
                  <a:pt x="4942565" y="784045"/>
                  <a:pt x="4942565" y="788694"/>
                </a:cubicBezTo>
                <a:cubicBezTo>
                  <a:pt x="4942565" y="788694"/>
                  <a:pt x="4942565" y="788694"/>
                  <a:pt x="4930677" y="788694"/>
                </a:cubicBezTo>
                <a:cubicBezTo>
                  <a:pt x="4930677" y="788694"/>
                  <a:pt x="4930677" y="788694"/>
                  <a:pt x="4930677" y="814265"/>
                </a:cubicBezTo>
                <a:cubicBezTo>
                  <a:pt x="4930677" y="814265"/>
                  <a:pt x="4930677" y="814265"/>
                  <a:pt x="4942565" y="814265"/>
                </a:cubicBezTo>
                <a:cubicBezTo>
                  <a:pt x="4942565" y="814265"/>
                  <a:pt x="4942565" y="814265"/>
                  <a:pt x="4942565" y="802642"/>
                </a:cubicBezTo>
                <a:cubicBezTo>
                  <a:pt x="4942565" y="802642"/>
                  <a:pt x="4942565" y="802642"/>
                  <a:pt x="4954454" y="797993"/>
                </a:cubicBezTo>
                <a:cubicBezTo>
                  <a:pt x="4954454" y="797993"/>
                  <a:pt x="4954454" y="797993"/>
                  <a:pt x="4975258" y="797993"/>
                </a:cubicBezTo>
                <a:cubicBezTo>
                  <a:pt x="4975258" y="797993"/>
                  <a:pt x="4975258" y="797993"/>
                  <a:pt x="4975258" y="807291"/>
                </a:cubicBezTo>
                <a:cubicBezTo>
                  <a:pt x="4975258" y="807291"/>
                  <a:pt x="4975258" y="807291"/>
                  <a:pt x="4993090" y="807291"/>
                </a:cubicBezTo>
                <a:cubicBezTo>
                  <a:pt x="4993090" y="807291"/>
                  <a:pt x="4993090" y="807291"/>
                  <a:pt x="4993090" y="811940"/>
                </a:cubicBezTo>
                <a:cubicBezTo>
                  <a:pt x="4993090" y="811940"/>
                  <a:pt x="4993090" y="811940"/>
                  <a:pt x="5004978" y="811940"/>
                </a:cubicBezTo>
                <a:cubicBezTo>
                  <a:pt x="5004978" y="811940"/>
                  <a:pt x="5004978" y="811940"/>
                  <a:pt x="5037670" y="844486"/>
                </a:cubicBezTo>
                <a:cubicBezTo>
                  <a:pt x="5037670" y="844486"/>
                  <a:pt x="5037670" y="844486"/>
                  <a:pt x="5037670" y="879355"/>
                </a:cubicBezTo>
                <a:cubicBezTo>
                  <a:pt x="5037670" y="879355"/>
                  <a:pt x="5037670" y="879355"/>
                  <a:pt x="5049558" y="879355"/>
                </a:cubicBezTo>
                <a:cubicBezTo>
                  <a:pt x="5049558" y="879355"/>
                  <a:pt x="5049558" y="879355"/>
                  <a:pt x="5049558" y="863083"/>
                </a:cubicBezTo>
                <a:cubicBezTo>
                  <a:pt x="5049558" y="863083"/>
                  <a:pt x="5049558" y="863083"/>
                  <a:pt x="5058474" y="863083"/>
                </a:cubicBezTo>
                <a:cubicBezTo>
                  <a:pt x="5058474" y="863083"/>
                  <a:pt x="5058474" y="863083"/>
                  <a:pt x="5058474" y="872381"/>
                </a:cubicBezTo>
                <a:cubicBezTo>
                  <a:pt x="5058474" y="872381"/>
                  <a:pt x="5058474" y="872381"/>
                  <a:pt x="5064418" y="872381"/>
                </a:cubicBezTo>
                <a:cubicBezTo>
                  <a:pt x="5064418" y="872381"/>
                  <a:pt x="5064418" y="872381"/>
                  <a:pt x="5064418" y="874706"/>
                </a:cubicBezTo>
                <a:cubicBezTo>
                  <a:pt x="5064418" y="874706"/>
                  <a:pt x="5064418" y="874706"/>
                  <a:pt x="5070363" y="874706"/>
                </a:cubicBezTo>
                <a:cubicBezTo>
                  <a:pt x="5070363" y="874706"/>
                  <a:pt x="5070363" y="874706"/>
                  <a:pt x="5070363" y="823564"/>
                </a:cubicBezTo>
                <a:cubicBezTo>
                  <a:pt x="5070363" y="823564"/>
                  <a:pt x="5070363" y="823564"/>
                  <a:pt x="5120886" y="823564"/>
                </a:cubicBezTo>
                <a:cubicBezTo>
                  <a:pt x="5120886" y="823564"/>
                  <a:pt x="5120886" y="823564"/>
                  <a:pt x="5120886" y="749175"/>
                </a:cubicBezTo>
                <a:cubicBezTo>
                  <a:pt x="5120886" y="749175"/>
                  <a:pt x="5120886" y="749175"/>
                  <a:pt x="5168439" y="749175"/>
                </a:cubicBezTo>
                <a:cubicBezTo>
                  <a:pt x="5168439" y="749175"/>
                  <a:pt x="5168439" y="749175"/>
                  <a:pt x="5168439" y="742201"/>
                </a:cubicBezTo>
                <a:cubicBezTo>
                  <a:pt x="5168439" y="742201"/>
                  <a:pt x="5168439" y="742201"/>
                  <a:pt x="5198159" y="742201"/>
                </a:cubicBezTo>
                <a:cubicBezTo>
                  <a:pt x="5198159" y="742201"/>
                  <a:pt x="5198159" y="742201"/>
                  <a:pt x="5198159" y="702682"/>
                </a:cubicBezTo>
                <a:cubicBezTo>
                  <a:pt x="5198159" y="702682"/>
                  <a:pt x="5198159" y="702682"/>
                  <a:pt x="5192215" y="702682"/>
                </a:cubicBezTo>
                <a:cubicBezTo>
                  <a:pt x="5192215" y="702682"/>
                  <a:pt x="5192215" y="702682"/>
                  <a:pt x="5192215" y="688734"/>
                </a:cubicBezTo>
                <a:cubicBezTo>
                  <a:pt x="5192215" y="688734"/>
                  <a:pt x="5192215" y="688734"/>
                  <a:pt x="5198159" y="691059"/>
                </a:cubicBezTo>
                <a:cubicBezTo>
                  <a:pt x="5198159" y="691059"/>
                  <a:pt x="5198159" y="691059"/>
                  <a:pt x="5204103" y="667812"/>
                </a:cubicBezTo>
                <a:cubicBezTo>
                  <a:pt x="5204103" y="667812"/>
                  <a:pt x="5204103" y="667812"/>
                  <a:pt x="5210047" y="691059"/>
                </a:cubicBezTo>
                <a:cubicBezTo>
                  <a:pt x="5210047" y="691059"/>
                  <a:pt x="5210047" y="691059"/>
                  <a:pt x="5213019" y="688734"/>
                </a:cubicBezTo>
                <a:cubicBezTo>
                  <a:pt x="5213019" y="688734"/>
                  <a:pt x="5213019" y="688734"/>
                  <a:pt x="5215991" y="681760"/>
                </a:cubicBezTo>
                <a:cubicBezTo>
                  <a:pt x="5215991" y="681760"/>
                  <a:pt x="5215991" y="681760"/>
                  <a:pt x="5221935" y="672462"/>
                </a:cubicBezTo>
                <a:cubicBezTo>
                  <a:pt x="5221935" y="672462"/>
                  <a:pt x="5221935" y="672462"/>
                  <a:pt x="5227880" y="663163"/>
                </a:cubicBezTo>
                <a:cubicBezTo>
                  <a:pt x="5227880" y="663163"/>
                  <a:pt x="5227880" y="663163"/>
                  <a:pt x="5242740" y="656189"/>
                </a:cubicBezTo>
                <a:cubicBezTo>
                  <a:pt x="5242740" y="656189"/>
                  <a:pt x="5242740" y="656189"/>
                  <a:pt x="5260571" y="646890"/>
                </a:cubicBezTo>
                <a:cubicBezTo>
                  <a:pt x="5260571" y="646890"/>
                  <a:pt x="5260571" y="646890"/>
                  <a:pt x="5269487" y="637592"/>
                </a:cubicBezTo>
                <a:cubicBezTo>
                  <a:pt x="5269487" y="637592"/>
                  <a:pt x="5269487" y="637592"/>
                  <a:pt x="5275431" y="621319"/>
                </a:cubicBezTo>
                <a:cubicBezTo>
                  <a:pt x="5275431" y="621319"/>
                  <a:pt x="5275431" y="621319"/>
                  <a:pt x="5281376" y="637592"/>
                </a:cubicBezTo>
                <a:cubicBezTo>
                  <a:pt x="5281376" y="637592"/>
                  <a:pt x="5281376" y="637592"/>
                  <a:pt x="5287319" y="644566"/>
                </a:cubicBezTo>
                <a:cubicBezTo>
                  <a:pt x="5287319" y="644566"/>
                  <a:pt x="5287319" y="644566"/>
                  <a:pt x="5302179" y="653864"/>
                </a:cubicBezTo>
                <a:cubicBezTo>
                  <a:pt x="5302179" y="653864"/>
                  <a:pt x="5302179" y="653864"/>
                  <a:pt x="5314067" y="663163"/>
                </a:cubicBezTo>
                <a:cubicBezTo>
                  <a:pt x="5314067" y="663163"/>
                  <a:pt x="5314067" y="663163"/>
                  <a:pt x="5325956" y="672462"/>
                </a:cubicBezTo>
                <a:cubicBezTo>
                  <a:pt x="5325956" y="672462"/>
                  <a:pt x="5325956" y="672462"/>
                  <a:pt x="5328928" y="681760"/>
                </a:cubicBezTo>
                <a:cubicBezTo>
                  <a:pt x="5328928" y="681760"/>
                  <a:pt x="5328928" y="681760"/>
                  <a:pt x="5331900" y="691059"/>
                </a:cubicBezTo>
                <a:cubicBezTo>
                  <a:pt x="5331900" y="691059"/>
                  <a:pt x="5331900" y="691059"/>
                  <a:pt x="5337844" y="691059"/>
                </a:cubicBezTo>
                <a:cubicBezTo>
                  <a:pt x="5337844" y="691059"/>
                  <a:pt x="5337844" y="691059"/>
                  <a:pt x="5340816" y="667812"/>
                </a:cubicBezTo>
                <a:cubicBezTo>
                  <a:pt x="5340816" y="667812"/>
                  <a:pt x="5340816" y="667812"/>
                  <a:pt x="5346760" y="691059"/>
                </a:cubicBezTo>
                <a:cubicBezTo>
                  <a:pt x="5346760" y="691059"/>
                  <a:pt x="5346760" y="691059"/>
                  <a:pt x="5352704" y="691059"/>
                </a:cubicBezTo>
                <a:cubicBezTo>
                  <a:pt x="5352704" y="691059"/>
                  <a:pt x="5352704" y="691059"/>
                  <a:pt x="5352704" y="705007"/>
                </a:cubicBezTo>
                <a:cubicBezTo>
                  <a:pt x="5352704" y="705007"/>
                  <a:pt x="5352704" y="705007"/>
                  <a:pt x="5346760" y="705007"/>
                </a:cubicBezTo>
                <a:cubicBezTo>
                  <a:pt x="5346760" y="705007"/>
                  <a:pt x="5346760" y="705007"/>
                  <a:pt x="5346760" y="737552"/>
                </a:cubicBezTo>
                <a:cubicBezTo>
                  <a:pt x="5346760" y="737552"/>
                  <a:pt x="5346760" y="737552"/>
                  <a:pt x="5358648" y="737552"/>
                </a:cubicBezTo>
                <a:cubicBezTo>
                  <a:pt x="5358648" y="737552"/>
                  <a:pt x="5358648" y="737552"/>
                  <a:pt x="5358648" y="742201"/>
                </a:cubicBezTo>
                <a:cubicBezTo>
                  <a:pt x="5358648" y="742201"/>
                  <a:pt x="5358648" y="742201"/>
                  <a:pt x="5367564" y="742201"/>
                </a:cubicBezTo>
                <a:cubicBezTo>
                  <a:pt x="5367564" y="742201"/>
                  <a:pt x="5367564" y="742201"/>
                  <a:pt x="5367564" y="732902"/>
                </a:cubicBezTo>
                <a:cubicBezTo>
                  <a:pt x="5367564" y="732902"/>
                  <a:pt x="5367564" y="732902"/>
                  <a:pt x="5391340" y="732902"/>
                </a:cubicBezTo>
                <a:cubicBezTo>
                  <a:pt x="5391340" y="732902"/>
                  <a:pt x="5391340" y="732902"/>
                  <a:pt x="5391340" y="716630"/>
                </a:cubicBezTo>
                <a:cubicBezTo>
                  <a:pt x="5391340" y="716630"/>
                  <a:pt x="5391340" y="716630"/>
                  <a:pt x="5441864" y="716630"/>
                </a:cubicBezTo>
                <a:cubicBezTo>
                  <a:pt x="5441864" y="716630"/>
                  <a:pt x="5441864" y="716630"/>
                  <a:pt x="5441864" y="728253"/>
                </a:cubicBezTo>
                <a:cubicBezTo>
                  <a:pt x="5441864" y="728253"/>
                  <a:pt x="5441864" y="728253"/>
                  <a:pt x="5468612" y="728253"/>
                </a:cubicBezTo>
                <a:cubicBezTo>
                  <a:pt x="5468612" y="728253"/>
                  <a:pt x="5468612" y="728253"/>
                  <a:pt x="5468612" y="746850"/>
                </a:cubicBezTo>
                <a:cubicBezTo>
                  <a:pt x="5468612" y="746850"/>
                  <a:pt x="5468612" y="746850"/>
                  <a:pt x="5462668" y="746850"/>
                </a:cubicBezTo>
                <a:cubicBezTo>
                  <a:pt x="5462668" y="746850"/>
                  <a:pt x="5462668" y="746850"/>
                  <a:pt x="5462668" y="753824"/>
                </a:cubicBezTo>
                <a:cubicBezTo>
                  <a:pt x="5462668" y="753824"/>
                  <a:pt x="5462668" y="753824"/>
                  <a:pt x="5468612" y="753824"/>
                </a:cubicBezTo>
                <a:cubicBezTo>
                  <a:pt x="5468612" y="753824"/>
                  <a:pt x="5468612" y="753824"/>
                  <a:pt x="5468612" y="767772"/>
                </a:cubicBezTo>
                <a:cubicBezTo>
                  <a:pt x="5468612" y="767772"/>
                  <a:pt x="5468612" y="767772"/>
                  <a:pt x="5462668" y="772421"/>
                </a:cubicBezTo>
                <a:cubicBezTo>
                  <a:pt x="5462668" y="772421"/>
                  <a:pt x="5462668" y="772421"/>
                  <a:pt x="5462668" y="828213"/>
                </a:cubicBezTo>
                <a:cubicBezTo>
                  <a:pt x="5462668" y="828213"/>
                  <a:pt x="5462668" y="828213"/>
                  <a:pt x="5483472" y="828213"/>
                </a:cubicBezTo>
                <a:cubicBezTo>
                  <a:pt x="5483472" y="828213"/>
                  <a:pt x="5483472" y="828213"/>
                  <a:pt x="5483472" y="832862"/>
                </a:cubicBezTo>
                <a:cubicBezTo>
                  <a:pt x="5483472" y="832862"/>
                  <a:pt x="5483472" y="832862"/>
                  <a:pt x="5501305" y="832862"/>
                </a:cubicBezTo>
                <a:cubicBezTo>
                  <a:pt x="5501305" y="832862"/>
                  <a:pt x="5501305" y="832862"/>
                  <a:pt x="5501305" y="849135"/>
                </a:cubicBezTo>
                <a:cubicBezTo>
                  <a:pt x="5501305" y="849135"/>
                  <a:pt x="5501305" y="849135"/>
                  <a:pt x="5519137" y="849135"/>
                </a:cubicBezTo>
                <a:cubicBezTo>
                  <a:pt x="5519137" y="849135"/>
                  <a:pt x="5519137" y="849135"/>
                  <a:pt x="5519137" y="832862"/>
                </a:cubicBezTo>
                <a:cubicBezTo>
                  <a:pt x="5519137" y="832862"/>
                  <a:pt x="5519137" y="832862"/>
                  <a:pt x="5539941" y="823564"/>
                </a:cubicBezTo>
                <a:cubicBezTo>
                  <a:pt x="5539941" y="823564"/>
                  <a:pt x="5539941" y="823564"/>
                  <a:pt x="5539941" y="802642"/>
                </a:cubicBezTo>
                <a:cubicBezTo>
                  <a:pt x="5539941" y="802642"/>
                  <a:pt x="5539941" y="802642"/>
                  <a:pt x="5533997" y="802642"/>
                </a:cubicBezTo>
                <a:cubicBezTo>
                  <a:pt x="5533997" y="802642"/>
                  <a:pt x="5533997" y="802642"/>
                  <a:pt x="5533997" y="779395"/>
                </a:cubicBezTo>
                <a:cubicBezTo>
                  <a:pt x="5533997" y="779395"/>
                  <a:pt x="5533997" y="779395"/>
                  <a:pt x="5545885" y="779395"/>
                </a:cubicBezTo>
                <a:cubicBezTo>
                  <a:pt x="5545885" y="779395"/>
                  <a:pt x="5545885" y="779395"/>
                  <a:pt x="5545885" y="777071"/>
                </a:cubicBezTo>
                <a:cubicBezTo>
                  <a:pt x="5545885" y="777071"/>
                  <a:pt x="5545885" y="777071"/>
                  <a:pt x="5572634" y="777071"/>
                </a:cubicBezTo>
                <a:cubicBezTo>
                  <a:pt x="5572634" y="777071"/>
                  <a:pt x="5572634" y="777071"/>
                  <a:pt x="5572634" y="767772"/>
                </a:cubicBezTo>
                <a:cubicBezTo>
                  <a:pt x="5572634" y="767772"/>
                  <a:pt x="5572634" y="767772"/>
                  <a:pt x="5590465" y="767772"/>
                </a:cubicBezTo>
                <a:cubicBezTo>
                  <a:pt x="5590465" y="767772"/>
                  <a:pt x="5590465" y="767772"/>
                  <a:pt x="5590465" y="651540"/>
                </a:cubicBezTo>
                <a:cubicBezTo>
                  <a:pt x="5590465" y="651540"/>
                  <a:pt x="5590465" y="651540"/>
                  <a:pt x="5602353" y="651540"/>
                </a:cubicBezTo>
                <a:cubicBezTo>
                  <a:pt x="5602353" y="651540"/>
                  <a:pt x="5602353" y="651540"/>
                  <a:pt x="5602353" y="632943"/>
                </a:cubicBezTo>
                <a:cubicBezTo>
                  <a:pt x="5602353" y="632943"/>
                  <a:pt x="5602353" y="632943"/>
                  <a:pt x="5605325" y="632943"/>
                </a:cubicBezTo>
                <a:cubicBezTo>
                  <a:pt x="5605325" y="632943"/>
                  <a:pt x="5605325" y="632943"/>
                  <a:pt x="5605325" y="586450"/>
                </a:cubicBezTo>
                <a:cubicBezTo>
                  <a:pt x="5605325" y="586450"/>
                  <a:pt x="5605325" y="586450"/>
                  <a:pt x="5617213" y="586450"/>
                </a:cubicBezTo>
                <a:cubicBezTo>
                  <a:pt x="5617213" y="586450"/>
                  <a:pt x="5617213" y="586450"/>
                  <a:pt x="5617213" y="595748"/>
                </a:cubicBezTo>
                <a:cubicBezTo>
                  <a:pt x="5617213" y="595748"/>
                  <a:pt x="5617213" y="595748"/>
                  <a:pt x="5623157" y="595748"/>
                </a:cubicBezTo>
                <a:cubicBezTo>
                  <a:pt x="5623157" y="595748"/>
                  <a:pt x="5623157" y="595748"/>
                  <a:pt x="5623157" y="577151"/>
                </a:cubicBezTo>
                <a:cubicBezTo>
                  <a:pt x="5623157" y="577151"/>
                  <a:pt x="5623157" y="577151"/>
                  <a:pt x="5638017" y="572502"/>
                </a:cubicBezTo>
                <a:cubicBezTo>
                  <a:pt x="5638017" y="572502"/>
                  <a:pt x="5638017" y="572502"/>
                  <a:pt x="5649906" y="577151"/>
                </a:cubicBezTo>
                <a:cubicBezTo>
                  <a:pt x="5649906" y="577151"/>
                  <a:pt x="5649906" y="577151"/>
                  <a:pt x="5667737" y="577151"/>
                </a:cubicBezTo>
                <a:cubicBezTo>
                  <a:pt x="5667737" y="577151"/>
                  <a:pt x="5667737" y="577151"/>
                  <a:pt x="5667737" y="546931"/>
                </a:cubicBezTo>
                <a:cubicBezTo>
                  <a:pt x="5667737" y="546931"/>
                  <a:pt x="5667737" y="546931"/>
                  <a:pt x="5679626" y="546931"/>
                </a:cubicBezTo>
                <a:cubicBezTo>
                  <a:pt x="5679626" y="546931"/>
                  <a:pt x="5679626" y="546931"/>
                  <a:pt x="5679626" y="551580"/>
                </a:cubicBezTo>
                <a:cubicBezTo>
                  <a:pt x="5679626" y="551580"/>
                  <a:pt x="5679626" y="551580"/>
                  <a:pt x="5694486" y="551580"/>
                </a:cubicBezTo>
                <a:cubicBezTo>
                  <a:pt x="5694486" y="551580"/>
                  <a:pt x="5694486" y="551580"/>
                  <a:pt x="5694486" y="546931"/>
                </a:cubicBezTo>
                <a:cubicBezTo>
                  <a:pt x="5694486" y="546931"/>
                  <a:pt x="5694486" y="546931"/>
                  <a:pt x="5706374" y="546931"/>
                </a:cubicBezTo>
                <a:cubicBezTo>
                  <a:pt x="5706374" y="546931"/>
                  <a:pt x="5706374" y="546931"/>
                  <a:pt x="5706374" y="581800"/>
                </a:cubicBezTo>
                <a:cubicBezTo>
                  <a:pt x="5706374" y="581800"/>
                  <a:pt x="5706374" y="581800"/>
                  <a:pt x="5721234" y="591099"/>
                </a:cubicBezTo>
                <a:cubicBezTo>
                  <a:pt x="5721234" y="591099"/>
                  <a:pt x="5721234" y="591099"/>
                  <a:pt x="5721234" y="595748"/>
                </a:cubicBezTo>
                <a:cubicBezTo>
                  <a:pt x="5721234" y="595748"/>
                  <a:pt x="5721234" y="595748"/>
                  <a:pt x="5718262" y="595748"/>
                </a:cubicBezTo>
                <a:cubicBezTo>
                  <a:pt x="5718262" y="595748"/>
                  <a:pt x="5718262" y="595748"/>
                  <a:pt x="5718262" y="598073"/>
                </a:cubicBezTo>
                <a:cubicBezTo>
                  <a:pt x="5718262" y="598073"/>
                  <a:pt x="5718262" y="598073"/>
                  <a:pt x="5750954" y="598073"/>
                </a:cubicBezTo>
                <a:cubicBezTo>
                  <a:pt x="5750954" y="598073"/>
                  <a:pt x="5750954" y="598073"/>
                  <a:pt x="5750954" y="586450"/>
                </a:cubicBezTo>
                <a:cubicBezTo>
                  <a:pt x="5750954" y="586450"/>
                  <a:pt x="5750954" y="586450"/>
                  <a:pt x="5789590" y="577151"/>
                </a:cubicBezTo>
                <a:cubicBezTo>
                  <a:pt x="5789590" y="577151"/>
                  <a:pt x="5789590" y="577151"/>
                  <a:pt x="5789590" y="567852"/>
                </a:cubicBezTo>
                <a:cubicBezTo>
                  <a:pt x="5789590" y="567852"/>
                  <a:pt x="5789590" y="567852"/>
                  <a:pt x="5798506" y="567852"/>
                </a:cubicBezTo>
                <a:cubicBezTo>
                  <a:pt x="5798506" y="567852"/>
                  <a:pt x="5798506" y="567852"/>
                  <a:pt x="5798506" y="560878"/>
                </a:cubicBezTo>
                <a:cubicBezTo>
                  <a:pt x="5798506" y="560878"/>
                  <a:pt x="5798506" y="560878"/>
                  <a:pt x="5822283" y="560878"/>
                </a:cubicBezTo>
                <a:cubicBezTo>
                  <a:pt x="5822283" y="560878"/>
                  <a:pt x="5822283" y="560878"/>
                  <a:pt x="5822283" y="567852"/>
                </a:cubicBezTo>
                <a:cubicBezTo>
                  <a:pt x="5822283" y="567852"/>
                  <a:pt x="5822283" y="567852"/>
                  <a:pt x="5840114" y="567852"/>
                </a:cubicBezTo>
                <a:cubicBezTo>
                  <a:pt x="5840114" y="567852"/>
                  <a:pt x="5840114" y="567852"/>
                  <a:pt x="5840114" y="581800"/>
                </a:cubicBezTo>
                <a:cubicBezTo>
                  <a:pt x="5840114" y="581800"/>
                  <a:pt x="5840114" y="581800"/>
                  <a:pt x="5872807" y="581800"/>
                </a:cubicBezTo>
                <a:cubicBezTo>
                  <a:pt x="5872807" y="581800"/>
                  <a:pt x="5872807" y="581800"/>
                  <a:pt x="5872807" y="572502"/>
                </a:cubicBezTo>
                <a:cubicBezTo>
                  <a:pt x="5872807" y="572502"/>
                  <a:pt x="5872807" y="572502"/>
                  <a:pt x="5887667" y="572502"/>
                </a:cubicBezTo>
                <a:cubicBezTo>
                  <a:pt x="5887667" y="572502"/>
                  <a:pt x="5887667" y="572502"/>
                  <a:pt x="5887667" y="563203"/>
                </a:cubicBezTo>
                <a:cubicBezTo>
                  <a:pt x="5887667" y="563203"/>
                  <a:pt x="5887667" y="563203"/>
                  <a:pt x="5905499" y="563203"/>
                </a:cubicBezTo>
                <a:cubicBezTo>
                  <a:pt x="5905499" y="563203"/>
                  <a:pt x="5905499" y="563203"/>
                  <a:pt x="5905499" y="572502"/>
                </a:cubicBezTo>
                <a:cubicBezTo>
                  <a:pt x="5905499" y="572502"/>
                  <a:pt x="5905499" y="572502"/>
                  <a:pt x="5911443" y="572502"/>
                </a:cubicBezTo>
                <a:cubicBezTo>
                  <a:pt x="5911443" y="572502"/>
                  <a:pt x="5911443" y="572502"/>
                  <a:pt x="5911443" y="516710"/>
                </a:cubicBezTo>
                <a:cubicBezTo>
                  <a:pt x="5911443" y="516710"/>
                  <a:pt x="5911443" y="516710"/>
                  <a:pt x="6045184" y="516710"/>
                </a:cubicBezTo>
                <a:cubicBezTo>
                  <a:pt x="6045184" y="516710"/>
                  <a:pt x="6045184" y="516710"/>
                  <a:pt x="6045184" y="591099"/>
                </a:cubicBezTo>
                <a:cubicBezTo>
                  <a:pt x="6045184" y="591099"/>
                  <a:pt x="6045184" y="591099"/>
                  <a:pt x="6068960" y="591099"/>
                </a:cubicBezTo>
                <a:cubicBezTo>
                  <a:pt x="6068960" y="591099"/>
                  <a:pt x="6068960" y="591099"/>
                  <a:pt x="6068960" y="507412"/>
                </a:cubicBezTo>
                <a:cubicBezTo>
                  <a:pt x="6068960" y="507412"/>
                  <a:pt x="6068960" y="507412"/>
                  <a:pt x="6098680" y="495788"/>
                </a:cubicBezTo>
                <a:cubicBezTo>
                  <a:pt x="6098680" y="495788"/>
                  <a:pt x="6098680" y="495788"/>
                  <a:pt x="6137316" y="495788"/>
                </a:cubicBezTo>
                <a:cubicBezTo>
                  <a:pt x="6137316" y="495788"/>
                  <a:pt x="6137316" y="495788"/>
                  <a:pt x="6158120" y="481840"/>
                </a:cubicBezTo>
                <a:cubicBezTo>
                  <a:pt x="6158120" y="481840"/>
                  <a:pt x="6158120" y="481840"/>
                  <a:pt x="6208644" y="481840"/>
                </a:cubicBezTo>
                <a:cubicBezTo>
                  <a:pt x="6208644" y="481840"/>
                  <a:pt x="6208644" y="481840"/>
                  <a:pt x="6208644" y="495788"/>
                </a:cubicBezTo>
                <a:cubicBezTo>
                  <a:pt x="6208644" y="495788"/>
                  <a:pt x="6208644" y="495788"/>
                  <a:pt x="6259169" y="495788"/>
                </a:cubicBezTo>
                <a:cubicBezTo>
                  <a:pt x="6259169" y="495788"/>
                  <a:pt x="6259169" y="495788"/>
                  <a:pt x="6259169" y="586450"/>
                </a:cubicBezTo>
                <a:cubicBezTo>
                  <a:pt x="6259169" y="586450"/>
                  <a:pt x="6259169" y="586450"/>
                  <a:pt x="6274029" y="586450"/>
                </a:cubicBezTo>
                <a:cubicBezTo>
                  <a:pt x="6274029" y="586450"/>
                  <a:pt x="6274029" y="586450"/>
                  <a:pt x="6274029" y="718955"/>
                </a:cubicBezTo>
                <a:cubicBezTo>
                  <a:pt x="6274029" y="718955"/>
                  <a:pt x="6274029" y="718955"/>
                  <a:pt x="6297805" y="718955"/>
                </a:cubicBezTo>
                <a:cubicBezTo>
                  <a:pt x="6297805" y="718955"/>
                  <a:pt x="6297805" y="718955"/>
                  <a:pt x="6297805" y="632943"/>
                </a:cubicBezTo>
                <a:cubicBezTo>
                  <a:pt x="6297805" y="632943"/>
                  <a:pt x="6297805" y="632943"/>
                  <a:pt x="6306721" y="628293"/>
                </a:cubicBezTo>
                <a:cubicBezTo>
                  <a:pt x="6306721" y="628293"/>
                  <a:pt x="6306721" y="628293"/>
                  <a:pt x="6312665" y="628293"/>
                </a:cubicBezTo>
                <a:cubicBezTo>
                  <a:pt x="6312665" y="628293"/>
                  <a:pt x="6312665" y="628293"/>
                  <a:pt x="6312665" y="637592"/>
                </a:cubicBezTo>
                <a:cubicBezTo>
                  <a:pt x="6312665" y="637592"/>
                  <a:pt x="6312665" y="637592"/>
                  <a:pt x="6336441" y="628293"/>
                </a:cubicBezTo>
                <a:cubicBezTo>
                  <a:pt x="6336441" y="628293"/>
                  <a:pt x="6336441" y="628293"/>
                  <a:pt x="6357245" y="628293"/>
                </a:cubicBezTo>
                <a:cubicBezTo>
                  <a:pt x="6357245" y="628293"/>
                  <a:pt x="6357245" y="628293"/>
                  <a:pt x="6357245" y="786369"/>
                </a:cubicBezTo>
                <a:cubicBezTo>
                  <a:pt x="6357245" y="786369"/>
                  <a:pt x="6357245" y="786369"/>
                  <a:pt x="6398853" y="791019"/>
                </a:cubicBezTo>
                <a:cubicBezTo>
                  <a:pt x="6398853" y="788694"/>
                  <a:pt x="6398853" y="786369"/>
                  <a:pt x="6398853" y="784045"/>
                </a:cubicBezTo>
                <a:cubicBezTo>
                  <a:pt x="6413714" y="784045"/>
                  <a:pt x="6428574" y="784045"/>
                  <a:pt x="6443434" y="784045"/>
                </a:cubicBezTo>
                <a:cubicBezTo>
                  <a:pt x="6443434" y="772421"/>
                  <a:pt x="6443434" y="763123"/>
                  <a:pt x="6443434" y="753824"/>
                </a:cubicBezTo>
                <a:cubicBezTo>
                  <a:pt x="6446406" y="753824"/>
                  <a:pt x="6452350" y="753824"/>
                  <a:pt x="6455322" y="753824"/>
                </a:cubicBezTo>
                <a:cubicBezTo>
                  <a:pt x="6455322" y="739876"/>
                  <a:pt x="6455322" y="728253"/>
                  <a:pt x="6455322" y="714305"/>
                </a:cubicBezTo>
                <a:cubicBezTo>
                  <a:pt x="6458294" y="714305"/>
                  <a:pt x="6461266" y="714305"/>
                  <a:pt x="6464238" y="714305"/>
                </a:cubicBezTo>
                <a:cubicBezTo>
                  <a:pt x="6464238" y="700357"/>
                  <a:pt x="6464238" y="688734"/>
                  <a:pt x="6464238" y="674786"/>
                </a:cubicBezTo>
                <a:cubicBezTo>
                  <a:pt x="6470182" y="674786"/>
                  <a:pt x="6476126" y="674786"/>
                  <a:pt x="6485042" y="674786"/>
                </a:cubicBezTo>
                <a:cubicBezTo>
                  <a:pt x="6485042" y="674786"/>
                  <a:pt x="6485042" y="677111"/>
                  <a:pt x="6485042" y="677111"/>
                </a:cubicBezTo>
                <a:cubicBezTo>
                  <a:pt x="6505846" y="670137"/>
                  <a:pt x="6529622" y="660838"/>
                  <a:pt x="6550426" y="653864"/>
                </a:cubicBezTo>
                <a:cubicBezTo>
                  <a:pt x="6553398" y="646890"/>
                  <a:pt x="6553398" y="639917"/>
                  <a:pt x="6553398" y="632943"/>
                </a:cubicBezTo>
                <a:cubicBezTo>
                  <a:pt x="6556370" y="639917"/>
                  <a:pt x="6556370" y="646890"/>
                  <a:pt x="6559342" y="653864"/>
                </a:cubicBezTo>
                <a:cubicBezTo>
                  <a:pt x="6583118" y="663163"/>
                  <a:pt x="6603923" y="672462"/>
                  <a:pt x="6627699" y="681760"/>
                </a:cubicBezTo>
                <a:cubicBezTo>
                  <a:pt x="6627699" y="679436"/>
                  <a:pt x="6627699" y="677111"/>
                  <a:pt x="6627699" y="677111"/>
                </a:cubicBezTo>
                <a:cubicBezTo>
                  <a:pt x="6633643" y="677111"/>
                  <a:pt x="6639587" y="677111"/>
                  <a:pt x="6645531" y="677111"/>
                </a:cubicBezTo>
                <a:cubicBezTo>
                  <a:pt x="6645531" y="688734"/>
                  <a:pt x="6645531" y="702682"/>
                  <a:pt x="6645531" y="714305"/>
                </a:cubicBezTo>
                <a:cubicBezTo>
                  <a:pt x="6648503" y="714305"/>
                  <a:pt x="6651475" y="714305"/>
                  <a:pt x="6654447" y="714305"/>
                </a:cubicBezTo>
                <a:cubicBezTo>
                  <a:pt x="6654447" y="728253"/>
                  <a:pt x="6654447" y="742201"/>
                  <a:pt x="6654447" y="758474"/>
                </a:cubicBezTo>
                <a:cubicBezTo>
                  <a:pt x="6657419" y="758474"/>
                  <a:pt x="6660391" y="758474"/>
                  <a:pt x="6663363" y="758474"/>
                </a:cubicBezTo>
                <a:cubicBezTo>
                  <a:pt x="6663363" y="765448"/>
                  <a:pt x="6663363" y="772421"/>
                  <a:pt x="6663363" y="779395"/>
                </a:cubicBezTo>
                <a:cubicBezTo>
                  <a:pt x="6669307" y="779395"/>
                  <a:pt x="6675251" y="779395"/>
                  <a:pt x="6681195" y="779395"/>
                </a:cubicBezTo>
                <a:cubicBezTo>
                  <a:pt x="6681195" y="791019"/>
                  <a:pt x="6681195" y="800317"/>
                  <a:pt x="6681195" y="811940"/>
                </a:cubicBezTo>
                <a:cubicBezTo>
                  <a:pt x="6719831" y="809616"/>
                  <a:pt x="6755495" y="807291"/>
                  <a:pt x="6794132" y="804967"/>
                </a:cubicBezTo>
                <a:cubicBezTo>
                  <a:pt x="6794132" y="793343"/>
                  <a:pt x="6794132" y="784045"/>
                  <a:pt x="6794132" y="772421"/>
                </a:cubicBezTo>
                <a:cubicBezTo>
                  <a:pt x="6814936" y="772421"/>
                  <a:pt x="6835740" y="772421"/>
                  <a:pt x="6853572" y="772421"/>
                </a:cubicBezTo>
                <a:cubicBezTo>
                  <a:pt x="6853572" y="765448"/>
                  <a:pt x="6853572" y="760798"/>
                  <a:pt x="6853572" y="753824"/>
                </a:cubicBezTo>
                <a:cubicBezTo>
                  <a:pt x="6895180" y="753824"/>
                  <a:pt x="6936788" y="753824"/>
                  <a:pt x="6978397" y="753824"/>
                </a:cubicBezTo>
                <a:cubicBezTo>
                  <a:pt x="6978397" y="758474"/>
                  <a:pt x="6978397" y="760798"/>
                  <a:pt x="6978397" y="765448"/>
                </a:cubicBezTo>
                <a:cubicBezTo>
                  <a:pt x="7005145" y="765448"/>
                  <a:pt x="7031893" y="765448"/>
                  <a:pt x="7058641" y="765448"/>
                </a:cubicBezTo>
                <a:cubicBezTo>
                  <a:pt x="7058641" y="767772"/>
                  <a:pt x="7058641" y="770097"/>
                  <a:pt x="7058641" y="772421"/>
                </a:cubicBezTo>
                <a:cubicBezTo>
                  <a:pt x="7064585" y="772421"/>
                  <a:pt x="7073501" y="772421"/>
                  <a:pt x="7082417" y="772421"/>
                </a:cubicBezTo>
                <a:cubicBezTo>
                  <a:pt x="7082417" y="774746"/>
                  <a:pt x="7082417" y="777071"/>
                  <a:pt x="7082417" y="779395"/>
                </a:cubicBezTo>
                <a:cubicBezTo>
                  <a:pt x="7088361" y="779395"/>
                  <a:pt x="7097277" y="779395"/>
                  <a:pt x="7103221" y="779395"/>
                </a:cubicBezTo>
                <a:cubicBezTo>
                  <a:pt x="7103221" y="744526"/>
                  <a:pt x="7103221" y="709656"/>
                  <a:pt x="7103221" y="674786"/>
                </a:cubicBezTo>
                <a:cubicBezTo>
                  <a:pt x="7124025" y="670137"/>
                  <a:pt x="7144830" y="665488"/>
                  <a:pt x="7165634" y="660838"/>
                </a:cubicBezTo>
                <a:cubicBezTo>
                  <a:pt x="7204270" y="660838"/>
                  <a:pt x="7242906" y="660838"/>
                  <a:pt x="7281542" y="660838"/>
                </a:cubicBezTo>
                <a:cubicBezTo>
                  <a:pt x="7281542" y="605047"/>
                  <a:pt x="7281542" y="549255"/>
                  <a:pt x="7281542" y="493464"/>
                </a:cubicBezTo>
                <a:cubicBezTo>
                  <a:pt x="7290458" y="488814"/>
                  <a:pt x="7302346" y="486490"/>
                  <a:pt x="7314234" y="481840"/>
                </a:cubicBezTo>
                <a:cubicBezTo>
                  <a:pt x="7361787" y="477191"/>
                  <a:pt x="7409339" y="470217"/>
                  <a:pt x="7456891" y="463243"/>
                </a:cubicBezTo>
                <a:cubicBezTo>
                  <a:pt x="7474723" y="467893"/>
                  <a:pt x="7489583" y="472542"/>
                  <a:pt x="7507416" y="474866"/>
                </a:cubicBezTo>
                <a:cubicBezTo>
                  <a:pt x="7510388" y="477191"/>
                  <a:pt x="7513360" y="479516"/>
                  <a:pt x="7516332" y="481840"/>
                </a:cubicBezTo>
                <a:cubicBezTo>
                  <a:pt x="7516332" y="586450"/>
                  <a:pt x="7516332" y="691059"/>
                  <a:pt x="7516332" y="793343"/>
                </a:cubicBezTo>
                <a:cubicBezTo>
                  <a:pt x="7522276" y="793343"/>
                  <a:pt x="7528220" y="793343"/>
                  <a:pt x="7537136" y="793343"/>
                </a:cubicBezTo>
                <a:cubicBezTo>
                  <a:pt x="7537136" y="751500"/>
                  <a:pt x="7537136" y="709656"/>
                  <a:pt x="7537136" y="667812"/>
                </a:cubicBezTo>
                <a:cubicBezTo>
                  <a:pt x="7543080" y="667812"/>
                  <a:pt x="7549024" y="667812"/>
                  <a:pt x="7554968" y="667812"/>
                </a:cubicBezTo>
                <a:cubicBezTo>
                  <a:pt x="7554968" y="663163"/>
                  <a:pt x="7554968" y="660838"/>
                  <a:pt x="7554968" y="656189"/>
                </a:cubicBezTo>
                <a:cubicBezTo>
                  <a:pt x="7560912" y="653864"/>
                  <a:pt x="7566856" y="651540"/>
                  <a:pt x="7572800" y="649215"/>
                </a:cubicBezTo>
                <a:cubicBezTo>
                  <a:pt x="7575772" y="649215"/>
                  <a:pt x="7581716" y="649215"/>
                  <a:pt x="7587660" y="649215"/>
                </a:cubicBezTo>
                <a:cubicBezTo>
                  <a:pt x="7587660" y="644566"/>
                  <a:pt x="7587660" y="642241"/>
                  <a:pt x="7587660" y="637592"/>
                </a:cubicBezTo>
                <a:cubicBezTo>
                  <a:pt x="7590632" y="635267"/>
                  <a:pt x="7596576" y="632943"/>
                  <a:pt x="7599548" y="630618"/>
                </a:cubicBezTo>
                <a:cubicBezTo>
                  <a:pt x="7608464" y="630618"/>
                  <a:pt x="7620352" y="630618"/>
                  <a:pt x="7629268" y="630618"/>
                </a:cubicBezTo>
                <a:cubicBezTo>
                  <a:pt x="7629268" y="642241"/>
                  <a:pt x="7629268" y="656189"/>
                  <a:pt x="7629268" y="667812"/>
                </a:cubicBezTo>
                <a:cubicBezTo>
                  <a:pt x="7650072" y="667812"/>
                  <a:pt x="7670876" y="667812"/>
                  <a:pt x="7691681" y="667812"/>
                </a:cubicBezTo>
                <a:cubicBezTo>
                  <a:pt x="7691681" y="711981"/>
                  <a:pt x="7691681" y="753824"/>
                  <a:pt x="7691681" y="797993"/>
                </a:cubicBezTo>
                <a:cubicBezTo>
                  <a:pt x="7700597" y="797993"/>
                  <a:pt x="7709513" y="797993"/>
                  <a:pt x="7715457" y="797993"/>
                </a:cubicBezTo>
                <a:cubicBezTo>
                  <a:pt x="7724373" y="795668"/>
                  <a:pt x="7730317" y="793343"/>
                  <a:pt x="7739233" y="791019"/>
                </a:cubicBezTo>
                <a:cubicBezTo>
                  <a:pt x="7739233" y="786369"/>
                  <a:pt x="7739233" y="784045"/>
                  <a:pt x="7739233" y="781720"/>
                </a:cubicBezTo>
                <a:cubicBezTo>
                  <a:pt x="7736261" y="781720"/>
                  <a:pt x="7733289" y="779395"/>
                  <a:pt x="7730317" y="779395"/>
                </a:cubicBezTo>
                <a:cubicBezTo>
                  <a:pt x="7730317" y="777071"/>
                  <a:pt x="7730317" y="774746"/>
                  <a:pt x="7730317" y="772421"/>
                </a:cubicBezTo>
                <a:cubicBezTo>
                  <a:pt x="7733289" y="770097"/>
                  <a:pt x="7736261" y="770097"/>
                  <a:pt x="7739233" y="767772"/>
                </a:cubicBezTo>
                <a:cubicBezTo>
                  <a:pt x="7739233" y="751500"/>
                  <a:pt x="7739233" y="732902"/>
                  <a:pt x="7739233" y="716630"/>
                </a:cubicBezTo>
                <a:cubicBezTo>
                  <a:pt x="7736261" y="716630"/>
                  <a:pt x="7733289" y="714305"/>
                  <a:pt x="7730317" y="714305"/>
                </a:cubicBezTo>
                <a:cubicBezTo>
                  <a:pt x="7730317" y="711981"/>
                  <a:pt x="7730317" y="709656"/>
                  <a:pt x="7730317" y="707331"/>
                </a:cubicBezTo>
                <a:cubicBezTo>
                  <a:pt x="7733289" y="705007"/>
                  <a:pt x="7736261" y="705007"/>
                  <a:pt x="7739233" y="702682"/>
                </a:cubicBezTo>
                <a:cubicBezTo>
                  <a:pt x="7739233" y="702682"/>
                  <a:pt x="7739233" y="700357"/>
                  <a:pt x="7739233" y="698033"/>
                </a:cubicBezTo>
                <a:cubicBezTo>
                  <a:pt x="7742205" y="698033"/>
                  <a:pt x="7742205" y="698033"/>
                  <a:pt x="7745177" y="698033"/>
                </a:cubicBezTo>
                <a:cubicBezTo>
                  <a:pt x="7745177" y="695708"/>
                  <a:pt x="7745177" y="691059"/>
                  <a:pt x="7745177" y="688734"/>
                </a:cubicBezTo>
                <a:cubicBezTo>
                  <a:pt x="7742205" y="688734"/>
                  <a:pt x="7742205" y="688734"/>
                  <a:pt x="7739233" y="688734"/>
                </a:cubicBezTo>
                <a:cubicBezTo>
                  <a:pt x="7739233" y="686409"/>
                  <a:pt x="7739233" y="684085"/>
                  <a:pt x="7739233" y="681760"/>
                </a:cubicBezTo>
                <a:cubicBezTo>
                  <a:pt x="7742205" y="681760"/>
                  <a:pt x="7745177" y="679436"/>
                  <a:pt x="7748149" y="677111"/>
                </a:cubicBezTo>
                <a:cubicBezTo>
                  <a:pt x="7751121" y="649215"/>
                  <a:pt x="7760037" y="625969"/>
                  <a:pt x="7795701" y="612021"/>
                </a:cubicBezTo>
                <a:cubicBezTo>
                  <a:pt x="7792729" y="612021"/>
                  <a:pt x="7792729" y="609696"/>
                  <a:pt x="7789757" y="609696"/>
                </a:cubicBezTo>
                <a:cubicBezTo>
                  <a:pt x="7789757" y="607371"/>
                  <a:pt x="7789757" y="605047"/>
                  <a:pt x="7789757" y="602722"/>
                </a:cubicBezTo>
                <a:cubicBezTo>
                  <a:pt x="7792729" y="602722"/>
                  <a:pt x="7795701" y="600397"/>
                  <a:pt x="7798673" y="600397"/>
                </a:cubicBezTo>
                <a:cubicBezTo>
                  <a:pt x="7798673" y="595748"/>
                  <a:pt x="7798673" y="593424"/>
                  <a:pt x="7798673" y="591099"/>
                </a:cubicBezTo>
                <a:cubicBezTo>
                  <a:pt x="7801645" y="591099"/>
                  <a:pt x="7801645" y="591099"/>
                  <a:pt x="7804617" y="591099"/>
                </a:cubicBezTo>
                <a:cubicBezTo>
                  <a:pt x="7804617" y="584125"/>
                  <a:pt x="7804617" y="577151"/>
                  <a:pt x="7804617" y="570177"/>
                </a:cubicBezTo>
                <a:cubicBezTo>
                  <a:pt x="7801645" y="570177"/>
                  <a:pt x="7801645" y="570177"/>
                  <a:pt x="7798673" y="570177"/>
                </a:cubicBezTo>
                <a:cubicBezTo>
                  <a:pt x="7798673" y="567852"/>
                  <a:pt x="7798673" y="567852"/>
                  <a:pt x="7798673" y="565528"/>
                </a:cubicBezTo>
                <a:cubicBezTo>
                  <a:pt x="7801645" y="565528"/>
                  <a:pt x="7804617" y="563203"/>
                  <a:pt x="7804617" y="563203"/>
                </a:cubicBezTo>
                <a:cubicBezTo>
                  <a:pt x="7810561" y="558554"/>
                  <a:pt x="7813533" y="553905"/>
                  <a:pt x="7819477" y="546931"/>
                </a:cubicBezTo>
                <a:cubicBezTo>
                  <a:pt x="7819477" y="546931"/>
                  <a:pt x="7819477" y="544606"/>
                  <a:pt x="7819477" y="544606"/>
                </a:cubicBezTo>
                <a:cubicBezTo>
                  <a:pt x="7819477" y="544606"/>
                  <a:pt x="7822449" y="544606"/>
                  <a:pt x="7822449" y="544606"/>
                </a:cubicBezTo>
                <a:cubicBezTo>
                  <a:pt x="7822449" y="542281"/>
                  <a:pt x="7822449" y="539957"/>
                  <a:pt x="7822449" y="537632"/>
                </a:cubicBezTo>
                <a:cubicBezTo>
                  <a:pt x="7816505" y="530658"/>
                  <a:pt x="7816505" y="519035"/>
                  <a:pt x="7822449" y="512061"/>
                </a:cubicBezTo>
                <a:cubicBezTo>
                  <a:pt x="7822449" y="512061"/>
                  <a:pt x="7822449" y="512061"/>
                  <a:pt x="7825421" y="505087"/>
                </a:cubicBezTo>
                <a:cubicBezTo>
                  <a:pt x="7825421" y="505087"/>
                  <a:pt x="7825421" y="505087"/>
                  <a:pt x="7828393" y="512061"/>
                </a:cubicBezTo>
                <a:cubicBezTo>
                  <a:pt x="7834337" y="519035"/>
                  <a:pt x="7837309" y="530658"/>
                  <a:pt x="7831365" y="537632"/>
                </a:cubicBezTo>
                <a:cubicBezTo>
                  <a:pt x="7831365" y="539957"/>
                  <a:pt x="7831365" y="542281"/>
                  <a:pt x="7831365" y="544606"/>
                </a:cubicBezTo>
                <a:cubicBezTo>
                  <a:pt x="7831365" y="544606"/>
                  <a:pt x="7834337" y="544606"/>
                  <a:pt x="7834337" y="544606"/>
                </a:cubicBezTo>
                <a:cubicBezTo>
                  <a:pt x="7834337" y="544606"/>
                  <a:pt x="7834337" y="546931"/>
                  <a:pt x="7834337" y="546931"/>
                </a:cubicBezTo>
                <a:cubicBezTo>
                  <a:pt x="7837309" y="551580"/>
                  <a:pt x="7843253" y="558554"/>
                  <a:pt x="7846225" y="563203"/>
                </a:cubicBezTo>
                <a:cubicBezTo>
                  <a:pt x="7849197" y="563203"/>
                  <a:pt x="7849197" y="565528"/>
                  <a:pt x="7852169" y="565528"/>
                </a:cubicBezTo>
                <a:cubicBezTo>
                  <a:pt x="7852169" y="567852"/>
                  <a:pt x="7852169" y="567852"/>
                  <a:pt x="7852169" y="570177"/>
                </a:cubicBezTo>
                <a:cubicBezTo>
                  <a:pt x="7852169" y="570177"/>
                  <a:pt x="7849197" y="570177"/>
                  <a:pt x="7849197" y="570177"/>
                </a:cubicBezTo>
                <a:cubicBezTo>
                  <a:pt x="7849197" y="577151"/>
                  <a:pt x="7849197" y="584125"/>
                  <a:pt x="7849197" y="591099"/>
                </a:cubicBezTo>
                <a:cubicBezTo>
                  <a:pt x="7849197" y="591099"/>
                  <a:pt x="7852169" y="591099"/>
                  <a:pt x="7855141" y="591099"/>
                </a:cubicBezTo>
                <a:cubicBezTo>
                  <a:pt x="7855141" y="593424"/>
                  <a:pt x="7855141" y="595748"/>
                  <a:pt x="7855141" y="600397"/>
                </a:cubicBezTo>
                <a:cubicBezTo>
                  <a:pt x="7855141" y="600397"/>
                  <a:pt x="7858114" y="602722"/>
                  <a:pt x="7861086" y="602722"/>
                </a:cubicBezTo>
                <a:cubicBezTo>
                  <a:pt x="7861086" y="605047"/>
                  <a:pt x="7861086" y="607371"/>
                  <a:pt x="7861086" y="609696"/>
                </a:cubicBezTo>
                <a:cubicBezTo>
                  <a:pt x="7858114" y="612021"/>
                  <a:pt x="7858114" y="612021"/>
                  <a:pt x="7855141" y="612021"/>
                </a:cubicBezTo>
                <a:cubicBezTo>
                  <a:pt x="7890806" y="625969"/>
                  <a:pt x="7896750" y="649215"/>
                  <a:pt x="7902694" y="677111"/>
                </a:cubicBezTo>
                <a:cubicBezTo>
                  <a:pt x="7905666" y="679436"/>
                  <a:pt x="7908638" y="679436"/>
                  <a:pt x="7911610" y="681760"/>
                </a:cubicBezTo>
                <a:cubicBezTo>
                  <a:pt x="7911610" y="684085"/>
                  <a:pt x="7911610" y="686409"/>
                  <a:pt x="7911610" y="688734"/>
                </a:cubicBezTo>
                <a:cubicBezTo>
                  <a:pt x="7908638" y="688734"/>
                  <a:pt x="7908638" y="688734"/>
                  <a:pt x="7905666" y="688734"/>
                </a:cubicBezTo>
                <a:cubicBezTo>
                  <a:pt x="7905666" y="693383"/>
                  <a:pt x="7905666" y="695708"/>
                  <a:pt x="7905666" y="698033"/>
                </a:cubicBezTo>
                <a:cubicBezTo>
                  <a:pt x="7908638" y="698033"/>
                  <a:pt x="7908638" y="698033"/>
                  <a:pt x="7911610" y="698033"/>
                </a:cubicBezTo>
                <a:cubicBezTo>
                  <a:pt x="7911610" y="700357"/>
                  <a:pt x="7911610" y="702682"/>
                  <a:pt x="7911610" y="702682"/>
                </a:cubicBezTo>
                <a:cubicBezTo>
                  <a:pt x="7914582" y="705007"/>
                  <a:pt x="7917554" y="707331"/>
                  <a:pt x="7920526" y="707331"/>
                </a:cubicBezTo>
                <a:cubicBezTo>
                  <a:pt x="7920526" y="709656"/>
                  <a:pt x="7920526" y="711981"/>
                  <a:pt x="7920526" y="714305"/>
                </a:cubicBezTo>
                <a:cubicBezTo>
                  <a:pt x="7917554" y="714305"/>
                  <a:pt x="7914582" y="716630"/>
                  <a:pt x="7911610" y="716630"/>
                </a:cubicBezTo>
                <a:cubicBezTo>
                  <a:pt x="7911610" y="735227"/>
                  <a:pt x="7911610" y="751500"/>
                  <a:pt x="7911610" y="767772"/>
                </a:cubicBezTo>
                <a:cubicBezTo>
                  <a:pt x="7914582" y="770097"/>
                  <a:pt x="7917554" y="770097"/>
                  <a:pt x="7920526" y="772421"/>
                </a:cubicBezTo>
                <a:cubicBezTo>
                  <a:pt x="7920526" y="774746"/>
                  <a:pt x="7920526" y="777071"/>
                  <a:pt x="7920526" y="779395"/>
                </a:cubicBezTo>
                <a:cubicBezTo>
                  <a:pt x="7917554" y="779395"/>
                  <a:pt x="7914582" y="781720"/>
                  <a:pt x="7911610" y="781720"/>
                </a:cubicBezTo>
                <a:cubicBezTo>
                  <a:pt x="7911610" y="784045"/>
                  <a:pt x="7911610" y="786369"/>
                  <a:pt x="7911610" y="788694"/>
                </a:cubicBezTo>
                <a:cubicBezTo>
                  <a:pt x="7914582" y="788694"/>
                  <a:pt x="7920526" y="788694"/>
                  <a:pt x="7923498" y="788694"/>
                </a:cubicBezTo>
                <a:cubicBezTo>
                  <a:pt x="7923498" y="793343"/>
                  <a:pt x="7923498" y="795668"/>
                  <a:pt x="7923498" y="797993"/>
                </a:cubicBezTo>
                <a:cubicBezTo>
                  <a:pt x="7932414" y="797993"/>
                  <a:pt x="7938358" y="797993"/>
                  <a:pt x="7944302" y="797993"/>
                </a:cubicBezTo>
                <a:cubicBezTo>
                  <a:pt x="7944302" y="746850"/>
                  <a:pt x="7944302" y="693383"/>
                  <a:pt x="7944302" y="642241"/>
                </a:cubicBezTo>
                <a:cubicBezTo>
                  <a:pt x="7971050" y="637592"/>
                  <a:pt x="7994826" y="635267"/>
                  <a:pt x="8021574" y="630618"/>
                </a:cubicBezTo>
                <a:cubicBezTo>
                  <a:pt x="8036434" y="630618"/>
                  <a:pt x="8051295" y="630618"/>
                  <a:pt x="8063183" y="630618"/>
                </a:cubicBezTo>
                <a:cubicBezTo>
                  <a:pt x="8063183" y="600397"/>
                  <a:pt x="8063183" y="567852"/>
                  <a:pt x="8063183" y="537632"/>
                </a:cubicBezTo>
                <a:cubicBezTo>
                  <a:pt x="8092903" y="516710"/>
                  <a:pt x="8152343" y="516710"/>
                  <a:pt x="8179091" y="537632"/>
                </a:cubicBezTo>
                <a:cubicBezTo>
                  <a:pt x="8179091" y="616670"/>
                  <a:pt x="8179091" y="695708"/>
                  <a:pt x="8179091" y="777071"/>
                </a:cubicBezTo>
                <a:cubicBezTo>
                  <a:pt x="8193951" y="777071"/>
                  <a:pt x="8208811" y="777071"/>
                  <a:pt x="8220700" y="777071"/>
                </a:cubicBezTo>
                <a:cubicBezTo>
                  <a:pt x="8220700" y="735227"/>
                  <a:pt x="8220700" y="695708"/>
                  <a:pt x="8220700" y="656189"/>
                </a:cubicBezTo>
                <a:cubicBezTo>
                  <a:pt x="8253392" y="656189"/>
                  <a:pt x="8286084" y="656189"/>
                  <a:pt x="8318776" y="656189"/>
                </a:cubicBezTo>
                <a:cubicBezTo>
                  <a:pt x="8324720" y="663163"/>
                  <a:pt x="8330664" y="670137"/>
                  <a:pt x="8336608" y="677111"/>
                </a:cubicBezTo>
                <a:lnTo>
                  <a:pt x="8336608" y="730583"/>
                </a:lnTo>
                <a:lnTo>
                  <a:pt x="8338211" y="730681"/>
                </a:lnTo>
                <a:cubicBezTo>
                  <a:pt x="8338211" y="730681"/>
                  <a:pt x="8338211" y="730681"/>
                  <a:pt x="8338211" y="607460"/>
                </a:cubicBezTo>
                <a:cubicBezTo>
                  <a:pt x="8338211" y="607460"/>
                  <a:pt x="8338211" y="607460"/>
                  <a:pt x="8359829" y="607460"/>
                </a:cubicBezTo>
                <a:cubicBezTo>
                  <a:pt x="8359829" y="607460"/>
                  <a:pt x="8359829" y="607460"/>
                  <a:pt x="8359829" y="471268"/>
                </a:cubicBezTo>
                <a:cubicBezTo>
                  <a:pt x="8359829" y="471268"/>
                  <a:pt x="8359829" y="471268"/>
                  <a:pt x="8378745" y="471268"/>
                </a:cubicBezTo>
                <a:cubicBezTo>
                  <a:pt x="8378745" y="471268"/>
                  <a:pt x="8378745" y="471268"/>
                  <a:pt x="8378745" y="356694"/>
                </a:cubicBezTo>
                <a:cubicBezTo>
                  <a:pt x="8378745" y="356694"/>
                  <a:pt x="8378745" y="356694"/>
                  <a:pt x="8384149" y="354532"/>
                </a:cubicBezTo>
                <a:cubicBezTo>
                  <a:pt x="8384149" y="354532"/>
                  <a:pt x="8384149" y="354532"/>
                  <a:pt x="8384149" y="328590"/>
                </a:cubicBezTo>
                <a:cubicBezTo>
                  <a:pt x="8384149" y="328590"/>
                  <a:pt x="8384149" y="328590"/>
                  <a:pt x="8405767" y="328590"/>
                </a:cubicBezTo>
                <a:cubicBezTo>
                  <a:pt x="8405767" y="328590"/>
                  <a:pt x="8405767" y="328590"/>
                  <a:pt x="8454408" y="246443"/>
                </a:cubicBezTo>
                <a:cubicBezTo>
                  <a:pt x="8454408" y="246443"/>
                  <a:pt x="8454408" y="246443"/>
                  <a:pt x="8459812" y="0"/>
                </a:cubicBezTo>
                <a:cubicBezTo>
                  <a:pt x="8459812" y="0"/>
                  <a:pt x="8459812" y="0"/>
                  <a:pt x="8462515" y="246443"/>
                </a:cubicBezTo>
                <a:cubicBezTo>
                  <a:pt x="8462515" y="246443"/>
                  <a:pt x="8462515" y="246443"/>
                  <a:pt x="8513857" y="326429"/>
                </a:cubicBezTo>
                <a:cubicBezTo>
                  <a:pt x="8513857" y="326429"/>
                  <a:pt x="8513857" y="326429"/>
                  <a:pt x="8535475" y="326429"/>
                </a:cubicBezTo>
                <a:cubicBezTo>
                  <a:pt x="8535475" y="326429"/>
                  <a:pt x="8535475" y="326429"/>
                  <a:pt x="8535475" y="350208"/>
                </a:cubicBezTo>
                <a:cubicBezTo>
                  <a:pt x="8535475" y="350208"/>
                  <a:pt x="8535475" y="350208"/>
                  <a:pt x="8540880" y="356694"/>
                </a:cubicBezTo>
                <a:cubicBezTo>
                  <a:pt x="8540880" y="356694"/>
                  <a:pt x="8540880" y="356694"/>
                  <a:pt x="8540880" y="471268"/>
                </a:cubicBezTo>
                <a:cubicBezTo>
                  <a:pt x="8540880" y="471268"/>
                  <a:pt x="8540880" y="471268"/>
                  <a:pt x="8565200" y="471268"/>
                </a:cubicBezTo>
                <a:cubicBezTo>
                  <a:pt x="8565200" y="471268"/>
                  <a:pt x="8565200" y="471268"/>
                  <a:pt x="8565200" y="611783"/>
                </a:cubicBezTo>
                <a:cubicBezTo>
                  <a:pt x="8565200" y="611783"/>
                  <a:pt x="8565200" y="611783"/>
                  <a:pt x="8581414" y="609622"/>
                </a:cubicBezTo>
                <a:cubicBezTo>
                  <a:pt x="8581414" y="609622"/>
                  <a:pt x="8581414" y="609622"/>
                  <a:pt x="8578711" y="698255"/>
                </a:cubicBezTo>
                <a:cubicBezTo>
                  <a:pt x="8578711" y="698255"/>
                  <a:pt x="8578711" y="698255"/>
                  <a:pt x="8594925" y="700416"/>
                </a:cubicBezTo>
                <a:cubicBezTo>
                  <a:pt x="8594925" y="700416"/>
                  <a:pt x="8594925" y="700416"/>
                  <a:pt x="8597627" y="706902"/>
                </a:cubicBezTo>
                <a:cubicBezTo>
                  <a:pt x="8597627" y="706902"/>
                  <a:pt x="8597627" y="706902"/>
                  <a:pt x="8605734" y="687446"/>
                </a:cubicBezTo>
                <a:cubicBezTo>
                  <a:pt x="8605734" y="687446"/>
                  <a:pt x="8605734" y="687446"/>
                  <a:pt x="8624650" y="687446"/>
                </a:cubicBezTo>
                <a:cubicBezTo>
                  <a:pt x="8624650" y="687446"/>
                  <a:pt x="8624650" y="687446"/>
                  <a:pt x="8624650" y="719872"/>
                </a:cubicBezTo>
                <a:cubicBezTo>
                  <a:pt x="8624650" y="719872"/>
                  <a:pt x="8624650" y="719872"/>
                  <a:pt x="8635459" y="724196"/>
                </a:cubicBezTo>
                <a:cubicBezTo>
                  <a:pt x="8635459" y="724196"/>
                  <a:pt x="8635459" y="724196"/>
                  <a:pt x="8635459" y="735005"/>
                </a:cubicBezTo>
                <a:cubicBezTo>
                  <a:pt x="8635459" y="735005"/>
                  <a:pt x="8635459" y="735005"/>
                  <a:pt x="8694909" y="735005"/>
                </a:cubicBezTo>
                <a:cubicBezTo>
                  <a:pt x="8694909" y="735005"/>
                  <a:pt x="8694909" y="735005"/>
                  <a:pt x="8694909" y="743652"/>
                </a:cubicBezTo>
                <a:cubicBezTo>
                  <a:pt x="8694909" y="743652"/>
                  <a:pt x="8694909" y="743652"/>
                  <a:pt x="8716527" y="743652"/>
                </a:cubicBezTo>
                <a:cubicBezTo>
                  <a:pt x="8716527" y="743652"/>
                  <a:pt x="8716527" y="743652"/>
                  <a:pt x="8716527" y="713387"/>
                </a:cubicBezTo>
                <a:cubicBezTo>
                  <a:pt x="8716527" y="713387"/>
                  <a:pt x="8716527" y="713387"/>
                  <a:pt x="8775976" y="713387"/>
                </a:cubicBezTo>
                <a:cubicBezTo>
                  <a:pt x="8775976" y="713387"/>
                  <a:pt x="8775976" y="713387"/>
                  <a:pt x="8775976" y="702578"/>
                </a:cubicBezTo>
                <a:cubicBezTo>
                  <a:pt x="8775976" y="702578"/>
                  <a:pt x="8775976" y="702578"/>
                  <a:pt x="8786785" y="702578"/>
                </a:cubicBezTo>
                <a:cubicBezTo>
                  <a:pt x="8786785" y="702578"/>
                  <a:pt x="8786785" y="702578"/>
                  <a:pt x="8786785" y="687446"/>
                </a:cubicBezTo>
                <a:cubicBezTo>
                  <a:pt x="8786785" y="687446"/>
                  <a:pt x="8786785" y="687446"/>
                  <a:pt x="8794892" y="687446"/>
                </a:cubicBezTo>
                <a:cubicBezTo>
                  <a:pt x="8794892" y="687446"/>
                  <a:pt x="8794892" y="687446"/>
                  <a:pt x="8794892" y="678799"/>
                </a:cubicBezTo>
                <a:cubicBezTo>
                  <a:pt x="8794892" y="678799"/>
                  <a:pt x="8794892" y="678799"/>
                  <a:pt x="8816510" y="678799"/>
                </a:cubicBezTo>
                <a:cubicBezTo>
                  <a:pt x="8816510" y="678799"/>
                  <a:pt x="8816510" y="678799"/>
                  <a:pt x="8816510" y="687446"/>
                </a:cubicBezTo>
                <a:cubicBezTo>
                  <a:pt x="8816510" y="687446"/>
                  <a:pt x="8816510" y="687446"/>
                  <a:pt x="8846235" y="687446"/>
                </a:cubicBezTo>
                <a:cubicBezTo>
                  <a:pt x="8846235" y="687446"/>
                  <a:pt x="8846235" y="687446"/>
                  <a:pt x="8846235" y="672313"/>
                </a:cubicBezTo>
                <a:cubicBezTo>
                  <a:pt x="8846235" y="672313"/>
                  <a:pt x="8846235" y="672313"/>
                  <a:pt x="8865151" y="672313"/>
                </a:cubicBezTo>
                <a:cubicBezTo>
                  <a:pt x="8865151" y="672313"/>
                  <a:pt x="8865151" y="672313"/>
                  <a:pt x="8865151" y="696093"/>
                </a:cubicBezTo>
                <a:cubicBezTo>
                  <a:pt x="8865151" y="696093"/>
                  <a:pt x="8865151" y="696093"/>
                  <a:pt x="8875959" y="696093"/>
                </a:cubicBezTo>
                <a:cubicBezTo>
                  <a:pt x="8875959" y="696093"/>
                  <a:pt x="8875959" y="696093"/>
                  <a:pt x="8875959" y="687446"/>
                </a:cubicBezTo>
                <a:cubicBezTo>
                  <a:pt x="8875959" y="687446"/>
                  <a:pt x="8875959" y="687446"/>
                  <a:pt x="8894875" y="687446"/>
                </a:cubicBezTo>
                <a:cubicBezTo>
                  <a:pt x="8894875" y="687446"/>
                  <a:pt x="8894875" y="687446"/>
                  <a:pt x="8894875" y="713387"/>
                </a:cubicBezTo>
                <a:cubicBezTo>
                  <a:pt x="8894875" y="713387"/>
                  <a:pt x="8894875" y="713387"/>
                  <a:pt x="8916493" y="713387"/>
                </a:cubicBezTo>
                <a:cubicBezTo>
                  <a:pt x="8916493" y="713387"/>
                  <a:pt x="8916493" y="713387"/>
                  <a:pt x="8916493" y="726358"/>
                </a:cubicBezTo>
                <a:cubicBezTo>
                  <a:pt x="8916493" y="726358"/>
                  <a:pt x="8916493" y="726358"/>
                  <a:pt x="8924600" y="726358"/>
                </a:cubicBezTo>
                <a:cubicBezTo>
                  <a:pt x="8924600" y="726358"/>
                  <a:pt x="8924600" y="726358"/>
                  <a:pt x="8924600" y="719872"/>
                </a:cubicBezTo>
                <a:cubicBezTo>
                  <a:pt x="8924600" y="719872"/>
                  <a:pt x="8924600" y="719872"/>
                  <a:pt x="8965134" y="719872"/>
                </a:cubicBezTo>
                <a:cubicBezTo>
                  <a:pt x="8965134" y="719872"/>
                  <a:pt x="8965134" y="719872"/>
                  <a:pt x="8965134" y="743652"/>
                </a:cubicBezTo>
                <a:cubicBezTo>
                  <a:pt x="8965134" y="743652"/>
                  <a:pt x="8965134" y="743652"/>
                  <a:pt x="8975943" y="743652"/>
                </a:cubicBezTo>
                <a:cubicBezTo>
                  <a:pt x="8975943" y="743652"/>
                  <a:pt x="8975943" y="743652"/>
                  <a:pt x="8975943" y="752299"/>
                </a:cubicBezTo>
                <a:cubicBezTo>
                  <a:pt x="8975943" y="752299"/>
                  <a:pt x="8975943" y="752299"/>
                  <a:pt x="8984050" y="752299"/>
                </a:cubicBezTo>
                <a:cubicBezTo>
                  <a:pt x="8984050" y="752299"/>
                  <a:pt x="8984050" y="752299"/>
                  <a:pt x="8984050" y="735005"/>
                </a:cubicBezTo>
                <a:cubicBezTo>
                  <a:pt x="8984050" y="735005"/>
                  <a:pt x="8984050" y="735005"/>
                  <a:pt x="8994859" y="735005"/>
                </a:cubicBezTo>
                <a:cubicBezTo>
                  <a:pt x="8994859" y="735005"/>
                  <a:pt x="8994859" y="735005"/>
                  <a:pt x="8994859" y="743652"/>
                </a:cubicBezTo>
                <a:cubicBezTo>
                  <a:pt x="8994859" y="743652"/>
                  <a:pt x="8994859" y="743652"/>
                  <a:pt x="8997561" y="743652"/>
                </a:cubicBezTo>
                <a:cubicBezTo>
                  <a:pt x="8997561" y="743652"/>
                  <a:pt x="8997561" y="743652"/>
                  <a:pt x="8997561" y="741490"/>
                </a:cubicBezTo>
                <a:cubicBezTo>
                  <a:pt x="8997561" y="741490"/>
                  <a:pt x="8997561" y="741490"/>
                  <a:pt x="9002965" y="741490"/>
                </a:cubicBezTo>
                <a:cubicBezTo>
                  <a:pt x="9002965" y="741490"/>
                  <a:pt x="9002965" y="741490"/>
                  <a:pt x="9002965" y="735005"/>
                </a:cubicBezTo>
                <a:cubicBezTo>
                  <a:pt x="9002965" y="735005"/>
                  <a:pt x="9002965" y="735005"/>
                  <a:pt x="9054309" y="735005"/>
                </a:cubicBezTo>
                <a:cubicBezTo>
                  <a:pt x="9054309" y="735005"/>
                  <a:pt x="9054309" y="735005"/>
                  <a:pt x="9054309" y="758784"/>
                </a:cubicBezTo>
                <a:cubicBezTo>
                  <a:pt x="9054309" y="758784"/>
                  <a:pt x="9054309" y="758784"/>
                  <a:pt x="9075927" y="758784"/>
                </a:cubicBezTo>
                <a:cubicBezTo>
                  <a:pt x="9075927" y="758784"/>
                  <a:pt x="9075927" y="758784"/>
                  <a:pt x="9075927" y="767431"/>
                </a:cubicBezTo>
                <a:cubicBezTo>
                  <a:pt x="9075927" y="767431"/>
                  <a:pt x="9075927" y="767431"/>
                  <a:pt x="9094842" y="767431"/>
                </a:cubicBezTo>
                <a:cubicBezTo>
                  <a:pt x="9094842" y="767431"/>
                  <a:pt x="9094842" y="767431"/>
                  <a:pt x="9094842" y="743652"/>
                </a:cubicBezTo>
                <a:cubicBezTo>
                  <a:pt x="9094842" y="743652"/>
                  <a:pt x="9094842" y="743652"/>
                  <a:pt x="9105651" y="743652"/>
                </a:cubicBezTo>
                <a:cubicBezTo>
                  <a:pt x="9105651" y="743652"/>
                  <a:pt x="9105651" y="743652"/>
                  <a:pt x="9105651" y="711225"/>
                </a:cubicBezTo>
                <a:cubicBezTo>
                  <a:pt x="9105651" y="711225"/>
                  <a:pt x="9105651" y="711225"/>
                  <a:pt x="9116460" y="711225"/>
                </a:cubicBezTo>
                <a:cubicBezTo>
                  <a:pt x="9116460" y="711225"/>
                  <a:pt x="9116460" y="711225"/>
                  <a:pt x="9116460" y="696093"/>
                </a:cubicBezTo>
                <a:cubicBezTo>
                  <a:pt x="9116460" y="696093"/>
                  <a:pt x="9116460" y="696093"/>
                  <a:pt x="9113758" y="696093"/>
                </a:cubicBezTo>
                <a:cubicBezTo>
                  <a:pt x="9113758" y="696093"/>
                  <a:pt x="9113758" y="696093"/>
                  <a:pt x="9121865" y="683122"/>
                </a:cubicBezTo>
                <a:cubicBezTo>
                  <a:pt x="9121865" y="683122"/>
                  <a:pt x="9121865" y="683122"/>
                  <a:pt x="9132674" y="711225"/>
                </a:cubicBezTo>
                <a:cubicBezTo>
                  <a:pt x="9132674" y="711225"/>
                  <a:pt x="9132674" y="711225"/>
                  <a:pt x="9140781" y="711225"/>
                </a:cubicBezTo>
                <a:cubicBezTo>
                  <a:pt x="9140781" y="711225"/>
                  <a:pt x="9140781" y="711225"/>
                  <a:pt x="9140781" y="605298"/>
                </a:cubicBezTo>
                <a:cubicBezTo>
                  <a:pt x="9140781" y="605298"/>
                  <a:pt x="9140781" y="605298"/>
                  <a:pt x="9156994" y="605298"/>
                </a:cubicBezTo>
                <a:cubicBezTo>
                  <a:pt x="9156994" y="605298"/>
                  <a:pt x="9156994" y="605298"/>
                  <a:pt x="9156994" y="557739"/>
                </a:cubicBezTo>
                <a:cubicBezTo>
                  <a:pt x="9156994" y="557739"/>
                  <a:pt x="9156994" y="557739"/>
                  <a:pt x="9192123" y="557739"/>
                </a:cubicBezTo>
                <a:cubicBezTo>
                  <a:pt x="9192123" y="557739"/>
                  <a:pt x="9192123" y="557739"/>
                  <a:pt x="9192123" y="536121"/>
                </a:cubicBezTo>
                <a:cubicBezTo>
                  <a:pt x="9192123" y="536121"/>
                  <a:pt x="9192123" y="536121"/>
                  <a:pt x="9238062" y="536121"/>
                </a:cubicBezTo>
                <a:cubicBezTo>
                  <a:pt x="9238062" y="536121"/>
                  <a:pt x="9238062" y="536121"/>
                  <a:pt x="9238062" y="555577"/>
                </a:cubicBezTo>
                <a:cubicBezTo>
                  <a:pt x="9238062" y="555577"/>
                  <a:pt x="9238062" y="555577"/>
                  <a:pt x="9262382" y="555577"/>
                </a:cubicBezTo>
                <a:cubicBezTo>
                  <a:pt x="9262382" y="555577"/>
                  <a:pt x="9262382" y="555577"/>
                  <a:pt x="9262382" y="603136"/>
                </a:cubicBezTo>
                <a:cubicBezTo>
                  <a:pt x="9262382" y="603136"/>
                  <a:pt x="9262382" y="603136"/>
                  <a:pt x="9273191" y="603136"/>
                </a:cubicBezTo>
                <a:cubicBezTo>
                  <a:pt x="9273191" y="603136"/>
                  <a:pt x="9273191" y="603136"/>
                  <a:pt x="9273191" y="607460"/>
                </a:cubicBezTo>
                <a:cubicBezTo>
                  <a:pt x="9273191" y="607460"/>
                  <a:pt x="9273191" y="607460"/>
                  <a:pt x="9292107" y="607460"/>
                </a:cubicBezTo>
                <a:cubicBezTo>
                  <a:pt x="9292107" y="607460"/>
                  <a:pt x="9292107" y="607460"/>
                  <a:pt x="9292107" y="646372"/>
                </a:cubicBezTo>
                <a:cubicBezTo>
                  <a:pt x="9292107" y="646372"/>
                  <a:pt x="9292107" y="646372"/>
                  <a:pt x="9302916" y="646372"/>
                </a:cubicBezTo>
                <a:cubicBezTo>
                  <a:pt x="9302916" y="646372"/>
                  <a:pt x="9302916" y="646372"/>
                  <a:pt x="9302916" y="659343"/>
                </a:cubicBezTo>
                <a:cubicBezTo>
                  <a:pt x="9302916" y="659343"/>
                  <a:pt x="9302916" y="659343"/>
                  <a:pt x="9324534" y="659343"/>
                </a:cubicBezTo>
                <a:cubicBezTo>
                  <a:pt x="9324534" y="659343"/>
                  <a:pt x="9324534" y="659343"/>
                  <a:pt x="9324534" y="663666"/>
                </a:cubicBezTo>
                <a:cubicBezTo>
                  <a:pt x="9324534" y="663666"/>
                  <a:pt x="9324534" y="663666"/>
                  <a:pt x="9332641" y="665828"/>
                </a:cubicBezTo>
                <a:cubicBezTo>
                  <a:pt x="9332641" y="665828"/>
                  <a:pt x="9332641" y="665828"/>
                  <a:pt x="9332641" y="687446"/>
                </a:cubicBezTo>
                <a:cubicBezTo>
                  <a:pt x="9332641" y="687446"/>
                  <a:pt x="9332641" y="687446"/>
                  <a:pt x="9356961" y="687446"/>
                </a:cubicBezTo>
                <a:cubicBezTo>
                  <a:pt x="9356961" y="687446"/>
                  <a:pt x="9356961" y="687446"/>
                  <a:pt x="9356961" y="696093"/>
                </a:cubicBezTo>
                <a:cubicBezTo>
                  <a:pt x="9356961" y="696093"/>
                  <a:pt x="9356961" y="696093"/>
                  <a:pt x="9370472" y="696093"/>
                </a:cubicBezTo>
                <a:cubicBezTo>
                  <a:pt x="9370472" y="696093"/>
                  <a:pt x="9370472" y="696093"/>
                  <a:pt x="9370472" y="713387"/>
                </a:cubicBezTo>
                <a:cubicBezTo>
                  <a:pt x="9370472" y="713387"/>
                  <a:pt x="9370472" y="713387"/>
                  <a:pt x="9375877" y="713387"/>
                </a:cubicBezTo>
                <a:cubicBezTo>
                  <a:pt x="9375877" y="713387"/>
                  <a:pt x="9375877" y="713387"/>
                  <a:pt x="9375877" y="698255"/>
                </a:cubicBezTo>
                <a:cubicBezTo>
                  <a:pt x="9375877" y="698255"/>
                  <a:pt x="9375877" y="698255"/>
                  <a:pt x="9386686" y="698255"/>
                </a:cubicBezTo>
                <a:cubicBezTo>
                  <a:pt x="9386686" y="698255"/>
                  <a:pt x="9386686" y="698255"/>
                  <a:pt x="9386686" y="711225"/>
                </a:cubicBezTo>
                <a:cubicBezTo>
                  <a:pt x="9386686" y="711225"/>
                  <a:pt x="9386686" y="711225"/>
                  <a:pt x="9394793" y="711225"/>
                </a:cubicBezTo>
                <a:cubicBezTo>
                  <a:pt x="9394793" y="711225"/>
                  <a:pt x="9394793" y="711225"/>
                  <a:pt x="9394793" y="706902"/>
                </a:cubicBezTo>
                <a:cubicBezTo>
                  <a:pt x="9394793" y="706902"/>
                  <a:pt x="9394793" y="706902"/>
                  <a:pt x="9459647" y="706902"/>
                </a:cubicBezTo>
                <a:cubicBezTo>
                  <a:pt x="9459647" y="706902"/>
                  <a:pt x="9459647" y="706902"/>
                  <a:pt x="9459647" y="717711"/>
                </a:cubicBezTo>
                <a:cubicBezTo>
                  <a:pt x="9459647" y="717711"/>
                  <a:pt x="9459647" y="717711"/>
                  <a:pt x="9467753" y="717711"/>
                </a:cubicBezTo>
                <a:cubicBezTo>
                  <a:pt x="9467753" y="717711"/>
                  <a:pt x="9467753" y="717711"/>
                  <a:pt x="9467753" y="735005"/>
                </a:cubicBezTo>
                <a:cubicBezTo>
                  <a:pt x="9467753" y="735005"/>
                  <a:pt x="9467753" y="735005"/>
                  <a:pt x="9489371" y="724196"/>
                </a:cubicBezTo>
                <a:cubicBezTo>
                  <a:pt x="9489371" y="724196"/>
                  <a:pt x="9489371" y="724196"/>
                  <a:pt x="9497478" y="683122"/>
                </a:cubicBezTo>
                <a:cubicBezTo>
                  <a:pt x="9497478" y="683122"/>
                  <a:pt x="9497478" y="683122"/>
                  <a:pt x="9505585" y="680960"/>
                </a:cubicBezTo>
                <a:cubicBezTo>
                  <a:pt x="9505585" y="680960"/>
                  <a:pt x="9505585" y="680960"/>
                  <a:pt x="9508287" y="611783"/>
                </a:cubicBezTo>
                <a:cubicBezTo>
                  <a:pt x="9508287" y="611783"/>
                  <a:pt x="9508287" y="611783"/>
                  <a:pt x="9510989" y="680960"/>
                </a:cubicBezTo>
                <a:cubicBezTo>
                  <a:pt x="9510989" y="680960"/>
                  <a:pt x="9510989" y="680960"/>
                  <a:pt x="9519096" y="683122"/>
                </a:cubicBezTo>
                <a:cubicBezTo>
                  <a:pt x="9519096" y="683122"/>
                  <a:pt x="9519096" y="683122"/>
                  <a:pt x="9519096" y="596651"/>
                </a:cubicBezTo>
                <a:cubicBezTo>
                  <a:pt x="9519096" y="596651"/>
                  <a:pt x="9519096" y="596651"/>
                  <a:pt x="9524501" y="596651"/>
                </a:cubicBezTo>
                <a:cubicBezTo>
                  <a:pt x="9524501" y="596651"/>
                  <a:pt x="9524501" y="596651"/>
                  <a:pt x="9524501" y="564224"/>
                </a:cubicBezTo>
                <a:cubicBezTo>
                  <a:pt x="9524501" y="564224"/>
                  <a:pt x="9524501" y="564224"/>
                  <a:pt x="9575844" y="564224"/>
                </a:cubicBezTo>
                <a:cubicBezTo>
                  <a:pt x="9575844" y="564224"/>
                  <a:pt x="9575844" y="564224"/>
                  <a:pt x="9575844" y="596651"/>
                </a:cubicBezTo>
                <a:cubicBezTo>
                  <a:pt x="9575844" y="596651"/>
                  <a:pt x="9575844" y="596651"/>
                  <a:pt x="9583951" y="596651"/>
                </a:cubicBezTo>
                <a:cubicBezTo>
                  <a:pt x="9583951" y="596651"/>
                  <a:pt x="9583951" y="596651"/>
                  <a:pt x="9583951" y="514503"/>
                </a:cubicBezTo>
                <a:cubicBezTo>
                  <a:pt x="9583951" y="514503"/>
                  <a:pt x="9583951" y="514503"/>
                  <a:pt x="9602866" y="514503"/>
                </a:cubicBezTo>
                <a:cubicBezTo>
                  <a:pt x="9602866" y="514503"/>
                  <a:pt x="9602866" y="514503"/>
                  <a:pt x="9602866" y="499371"/>
                </a:cubicBezTo>
                <a:cubicBezTo>
                  <a:pt x="9602866" y="499371"/>
                  <a:pt x="9602866" y="499371"/>
                  <a:pt x="9632591" y="499371"/>
                </a:cubicBezTo>
                <a:cubicBezTo>
                  <a:pt x="9632591" y="499371"/>
                  <a:pt x="9632591" y="499371"/>
                  <a:pt x="9632591" y="490724"/>
                </a:cubicBezTo>
                <a:cubicBezTo>
                  <a:pt x="9632591" y="490724"/>
                  <a:pt x="9632591" y="490724"/>
                  <a:pt x="9651507" y="490724"/>
                </a:cubicBezTo>
                <a:cubicBezTo>
                  <a:pt x="9651507" y="490724"/>
                  <a:pt x="9651507" y="490724"/>
                  <a:pt x="9651507" y="499371"/>
                </a:cubicBezTo>
                <a:cubicBezTo>
                  <a:pt x="9651507" y="499371"/>
                  <a:pt x="9651507" y="499371"/>
                  <a:pt x="9659613" y="499371"/>
                </a:cubicBezTo>
                <a:cubicBezTo>
                  <a:pt x="9659613" y="499371"/>
                  <a:pt x="9659613" y="499371"/>
                  <a:pt x="9659613" y="495047"/>
                </a:cubicBezTo>
                <a:cubicBezTo>
                  <a:pt x="9659613" y="495047"/>
                  <a:pt x="9659613" y="495047"/>
                  <a:pt x="9673125" y="495047"/>
                </a:cubicBezTo>
                <a:cubicBezTo>
                  <a:pt x="9673125" y="495047"/>
                  <a:pt x="9673125" y="495047"/>
                  <a:pt x="9673125" y="499371"/>
                </a:cubicBezTo>
                <a:cubicBezTo>
                  <a:pt x="9673125" y="499371"/>
                  <a:pt x="9673125" y="499371"/>
                  <a:pt x="9678529" y="499371"/>
                </a:cubicBezTo>
                <a:cubicBezTo>
                  <a:pt x="9678529" y="499371"/>
                  <a:pt x="9678529" y="499371"/>
                  <a:pt x="9678529" y="490724"/>
                </a:cubicBezTo>
                <a:cubicBezTo>
                  <a:pt x="9678529" y="490724"/>
                  <a:pt x="9678529" y="490724"/>
                  <a:pt x="9702850" y="490724"/>
                </a:cubicBezTo>
                <a:cubicBezTo>
                  <a:pt x="9702850" y="490724"/>
                  <a:pt x="9702850" y="490724"/>
                  <a:pt x="9702850" y="499371"/>
                </a:cubicBezTo>
                <a:cubicBezTo>
                  <a:pt x="9702850" y="499371"/>
                  <a:pt x="9702850" y="499371"/>
                  <a:pt x="9743383" y="499371"/>
                </a:cubicBezTo>
                <a:cubicBezTo>
                  <a:pt x="9743383" y="499371"/>
                  <a:pt x="9743383" y="499371"/>
                  <a:pt x="9743383" y="512342"/>
                </a:cubicBezTo>
                <a:cubicBezTo>
                  <a:pt x="9743383" y="512342"/>
                  <a:pt x="9743383" y="512342"/>
                  <a:pt x="9778513" y="512342"/>
                </a:cubicBezTo>
                <a:cubicBezTo>
                  <a:pt x="9778513" y="512342"/>
                  <a:pt x="9778513" y="512342"/>
                  <a:pt x="9778513" y="542607"/>
                </a:cubicBezTo>
                <a:cubicBezTo>
                  <a:pt x="9778513" y="542607"/>
                  <a:pt x="9778513" y="542607"/>
                  <a:pt x="9786619" y="542607"/>
                </a:cubicBezTo>
                <a:cubicBezTo>
                  <a:pt x="9786619" y="542607"/>
                  <a:pt x="9786619" y="542607"/>
                  <a:pt x="9786619" y="551254"/>
                </a:cubicBezTo>
                <a:cubicBezTo>
                  <a:pt x="9786619" y="551254"/>
                  <a:pt x="9786619" y="551254"/>
                  <a:pt x="9792024" y="551254"/>
                </a:cubicBezTo>
                <a:cubicBezTo>
                  <a:pt x="9792024" y="551254"/>
                  <a:pt x="9792024" y="551254"/>
                  <a:pt x="9792024" y="581519"/>
                </a:cubicBezTo>
                <a:cubicBezTo>
                  <a:pt x="9792024" y="581519"/>
                  <a:pt x="9792024" y="581519"/>
                  <a:pt x="9800131" y="581519"/>
                </a:cubicBezTo>
                <a:cubicBezTo>
                  <a:pt x="9800131" y="581519"/>
                  <a:pt x="9800131" y="581519"/>
                  <a:pt x="9800131" y="588004"/>
                </a:cubicBezTo>
                <a:cubicBezTo>
                  <a:pt x="9800131" y="588004"/>
                  <a:pt x="9800131" y="588004"/>
                  <a:pt x="9810940" y="588004"/>
                </a:cubicBezTo>
                <a:cubicBezTo>
                  <a:pt x="9810940" y="588004"/>
                  <a:pt x="9810940" y="588004"/>
                  <a:pt x="9810940" y="618269"/>
                </a:cubicBezTo>
                <a:cubicBezTo>
                  <a:pt x="9810940" y="618269"/>
                  <a:pt x="9810940" y="618269"/>
                  <a:pt x="9832558" y="618269"/>
                </a:cubicBezTo>
                <a:cubicBezTo>
                  <a:pt x="9832558" y="618269"/>
                  <a:pt x="9832558" y="618269"/>
                  <a:pt x="9832558" y="642048"/>
                </a:cubicBezTo>
                <a:cubicBezTo>
                  <a:pt x="9832558" y="642048"/>
                  <a:pt x="9832558" y="642048"/>
                  <a:pt x="9835260" y="642048"/>
                </a:cubicBezTo>
                <a:cubicBezTo>
                  <a:pt x="9835260" y="642048"/>
                  <a:pt x="9835260" y="642048"/>
                  <a:pt x="9835260" y="655019"/>
                </a:cubicBezTo>
                <a:cubicBezTo>
                  <a:pt x="9835260" y="655019"/>
                  <a:pt x="9835260" y="655019"/>
                  <a:pt x="9843367" y="655019"/>
                </a:cubicBezTo>
                <a:cubicBezTo>
                  <a:pt x="9843367" y="655019"/>
                  <a:pt x="9843367" y="655019"/>
                  <a:pt x="9843367" y="678799"/>
                </a:cubicBezTo>
                <a:cubicBezTo>
                  <a:pt x="9843367" y="678799"/>
                  <a:pt x="9843367" y="678799"/>
                  <a:pt x="9856878" y="678799"/>
                </a:cubicBezTo>
                <a:cubicBezTo>
                  <a:pt x="9856878" y="678799"/>
                  <a:pt x="9856878" y="678799"/>
                  <a:pt x="9856878" y="680960"/>
                </a:cubicBezTo>
                <a:cubicBezTo>
                  <a:pt x="9856878" y="680960"/>
                  <a:pt x="9856878" y="680960"/>
                  <a:pt x="9859581" y="680960"/>
                </a:cubicBezTo>
                <a:cubicBezTo>
                  <a:pt x="9859581" y="680960"/>
                  <a:pt x="9859581" y="680960"/>
                  <a:pt x="9859581" y="696093"/>
                </a:cubicBezTo>
                <a:cubicBezTo>
                  <a:pt x="9859581" y="696093"/>
                  <a:pt x="9859581" y="696093"/>
                  <a:pt x="9875794" y="680960"/>
                </a:cubicBezTo>
                <a:cubicBezTo>
                  <a:pt x="9875794" y="680960"/>
                  <a:pt x="9875794" y="680960"/>
                  <a:pt x="9913626" y="680960"/>
                </a:cubicBezTo>
                <a:cubicBezTo>
                  <a:pt x="9913626" y="680960"/>
                  <a:pt x="9913626" y="680960"/>
                  <a:pt x="9913626" y="767431"/>
                </a:cubicBezTo>
                <a:cubicBezTo>
                  <a:pt x="9913626" y="767431"/>
                  <a:pt x="9913626" y="767431"/>
                  <a:pt x="9921733" y="767431"/>
                </a:cubicBezTo>
                <a:cubicBezTo>
                  <a:pt x="9921733" y="767431"/>
                  <a:pt x="9921733" y="767431"/>
                  <a:pt x="9929839" y="756623"/>
                </a:cubicBezTo>
                <a:cubicBezTo>
                  <a:pt x="9929839" y="756623"/>
                  <a:pt x="9929839" y="756623"/>
                  <a:pt x="9929839" y="771755"/>
                </a:cubicBezTo>
                <a:cubicBezTo>
                  <a:pt x="9929839" y="771755"/>
                  <a:pt x="9929839" y="771755"/>
                  <a:pt x="9935244" y="771755"/>
                </a:cubicBezTo>
                <a:cubicBezTo>
                  <a:pt x="9935244" y="771755"/>
                  <a:pt x="9935244" y="771755"/>
                  <a:pt x="9935244" y="726358"/>
                </a:cubicBezTo>
                <a:cubicBezTo>
                  <a:pt x="9935244" y="726358"/>
                  <a:pt x="9935244" y="726358"/>
                  <a:pt x="9943351" y="726358"/>
                </a:cubicBezTo>
                <a:cubicBezTo>
                  <a:pt x="9943351" y="726358"/>
                  <a:pt x="9943351" y="726358"/>
                  <a:pt x="9943351" y="661504"/>
                </a:cubicBezTo>
                <a:cubicBezTo>
                  <a:pt x="9943351" y="661504"/>
                  <a:pt x="9943351" y="661504"/>
                  <a:pt x="9954159" y="661504"/>
                </a:cubicBezTo>
                <a:cubicBezTo>
                  <a:pt x="9954159" y="661504"/>
                  <a:pt x="9954159" y="661504"/>
                  <a:pt x="9970373" y="618269"/>
                </a:cubicBezTo>
                <a:cubicBezTo>
                  <a:pt x="9970373" y="618269"/>
                  <a:pt x="9970373" y="618269"/>
                  <a:pt x="9983884" y="618269"/>
                </a:cubicBezTo>
                <a:cubicBezTo>
                  <a:pt x="9983884" y="618269"/>
                  <a:pt x="9983884" y="618269"/>
                  <a:pt x="9997395" y="661504"/>
                </a:cubicBezTo>
                <a:cubicBezTo>
                  <a:pt x="9997395" y="661504"/>
                  <a:pt x="9997395" y="661504"/>
                  <a:pt x="10008205" y="661504"/>
                </a:cubicBezTo>
                <a:cubicBezTo>
                  <a:pt x="10008205" y="661504"/>
                  <a:pt x="10008205" y="661504"/>
                  <a:pt x="10008205" y="700416"/>
                </a:cubicBezTo>
                <a:cubicBezTo>
                  <a:pt x="10008205" y="700416"/>
                  <a:pt x="10008205" y="700416"/>
                  <a:pt x="10027120" y="700416"/>
                </a:cubicBezTo>
                <a:cubicBezTo>
                  <a:pt x="10027120" y="700416"/>
                  <a:pt x="10027120" y="700416"/>
                  <a:pt x="10027120" y="717711"/>
                </a:cubicBezTo>
                <a:cubicBezTo>
                  <a:pt x="10027120" y="717711"/>
                  <a:pt x="10027120" y="717711"/>
                  <a:pt x="10032525" y="717711"/>
                </a:cubicBezTo>
                <a:cubicBezTo>
                  <a:pt x="10032525" y="717711"/>
                  <a:pt x="10032525" y="717711"/>
                  <a:pt x="10032525" y="700416"/>
                </a:cubicBezTo>
                <a:cubicBezTo>
                  <a:pt x="10032525" y="700416"/>
                  <a:pt x="10032525" y="700416"/>
                  <a:pt x="10048739" y="700416"/>
                </a:cubicBezTo>
                <a:cubicBezTo>
                  <a:pt x="10048739" y="700416"/>
                  <a:pt x="10048739" y="700416"/>
                  <a:pt x="10048739" y="713387"/>
                </a:cubicBezTo>
                <a:cubicBezTo>
                  <a:pt x="10048739" y="713387"/>
                  <a:pt x="10048739" y="713387"/>
                  <a:pt x="10089272" y="713387"/>
                </a:cubicBezTo>
                <a:cubicBezTo>
                  <a:pt x="10089272" y="713387"/>
                  <a:pt x="10089272" y="713387"/>
                  <a:pt x="10089272" y="676637"/>
                </a:cubicBezTo>
                <a:cubicBezTo>
                  <a:pt x="10089272" y="676637"/>
                  <a:pt x="10089272" y="676637"/>
                  <a:pt x="10102783" y="676637"/>
                </a:cubicBezTo>
                <a:cubicBezTo>
                  <a:pt x="10102783" y="676637"/>
                  <a:pt x="10102783" y="676637"/>
                  <a:pt x="10102783" y="698255"/>
                </a:cubicBezTo>
                <a:cubicBezTo>
                  <a:pt x="10102783" y="698255"/>
                  <a:pt x="10102783" y="698255"/>
                  <a:pt x="10105486" y="698255"/>
                </a:cubicBezTo>
                <a:cubicBezTo>
                  <a:pt x="10105486" y="698255"/>
                  <a:pt x="10105486" y="698255"/>
                  <a:pt x="10105486" y="665828"/>
                </a:cubicBezTo>
                <a:cubicBezTo>
                  <a:pt x="10105486" y="665828"/>
                  <a:pt x="10105486" y="665828"/>
                  <a:pt x="10135211" y="665828"/>
                </a:cubicBezTo>
                <a:cubicBezTo>
                  <a:pt x="10135211" y="665828"/>
                  <a:pt x="10135211" y="665828"/>
                  <a:pt x="10135211" y="652857"/>
                </a:cubicBezTo>
                <a:cubicBezTo>
                  <a:pt x="10135211" y="652857"/>
                  <a:pt x="10135211" y="652857"/>
                  <a:pt x="10143317" y="652857"/>
                </a:cubicBezTo>
                <a:cubicBezTo>
                  <a:pt x="10143317" y="652857"/>
                  <a:pt x="10143317" y="652857"/>
                  <a:pt x="10143317" y="637725"/>
                </a:cubicBezTo>
                <a:cubicBezTo>
                  <a:pt x="10143317" y="637725"/>
                  <a:pt x="10143317" y="637725"/>
                  <a:pt x="10148722" y="637725"/>
                </a:cubicBezTo>
                <a:cubicBezTo>
                  <a:pt x="10148722" y="637725"/>
                  <a:pt x="10148722" y="637725"/>
                  <a:pt x="10148722" y="644210"/>
                </a:cubicBezTo>
                <a:cubicBezTo>
                  <a:pt x="10148722" y="644210"/>
                  <a:pt x="10148722" y="644210"/>
                  <a:pt x="10173042" y="644210"/>
                </a:cubicBezTo>
                <a:cubicBezTo>
                  <a:pt x="10173042" y="644210"/>
                  <a:pt x="10173042" y="644210"/>
                  <a:pt x="10173042" y="637725"/>
                </a:cubicBezTo>
                <a:cubicBezTo>
                  <a:pt x="10173042" y="637725"/>
                  <a:pt x="10173042" y="637725"/>
                  <a:pt x="10181149" y="637725"/>
                </a:cubicBezTo>
                <a:cubicBezTo>
                  <a:pt x="10181149" y="637725"/>
                  <a:pt x="10181149" y="637725"/>
                  <a:pt x="10181149" y="648534"/>
                </a:cubicBezTo>
                <a:cubicBezTo>
                  <a:pt x="10181149" y="648534"/>
                  <a:pt x="10181149" y="648534"/>
                  <a:pt x="10232492" y="648534"/>
                </a:cubicBezTo>
                <a:cubicBezTo>
                  <a:pt x="10232492" y="648534"/>
                  <a:pt x="10232492" y="648534"/>
                  <a:pt x="10232492" y="786887"/>
                </a:cubicBezTo>
                <a:cubicBezTo>
                  <a:pt x="10232492" y="786887"/>
                  <a:pt x="10232492" y="786887"/>
                  <a:pt x="10248705" y="786887"/>
                </a:cubicBezTo>
                <a:cubicBezTo>
                  <a:pt x="10248705" y="782564"/>
                  <a:pt x="10248705" y="778240"/>
                  <a:pt x="10248705" y="773917"/>
                </a:cubicBezTo>
                <a:cubicBezTo>
                  <a:pt x="10251408" y="773917"/>
                  <a:pt x="10251408" y="773917"/>
                  <a:pt x="10254110" y="773917"/>
                </a:cubicBezTo>
                <a:cubicBezTo>
                  <a:pt x="10254110" y="778240"/>
                  <a:pt x="10254110" y="782564"/>
                  <a:pt x="10254110" y="786887"/>
                </a:cubicBezTo>
                <a:cubicBezTo>
                  <a:pt x="10267621" y="786887"/>
                  <a:pt x="10281132" y="786887"/>
                  <a:pt x="10294644" y="786887"/>
                </a:cubicBezTo>
                <a:cubicBezTo>
                  <a:pt x="10294644" y="776079"/>
                  <a:pt x="10294644" y="767431"/>
                  <a:pt x="10294644" y="756623"/>
                </a:cubicBezTo>
                <a:cubicBezTo>
                  <a:pt x="10300048" y="756623"/>
                  <a:pt x="10305453" y="756623"/>
                  <a:pt x="10310857" y="756623"/>
                </a:cubicBezTo>
                <a:cubicBezTo>
                  <a:pt x="10310857" y="756623"/>
                  <a:pt x="10313559" y="754461"/>
                  <a:pt x="10313559" y="754461"/>
                </a:cubicBezTo>
                <a:cubicBezTo>
                  <a:pt x="10318964" y="754461"/>
                  <a:pt x="10324369" y="754461"/>
                  <a:pt x="10327071" y="754461"/>
                </a:cubicBezTo>
                <a:cubicBezTo>
                  <a:pt x="10329773" y="754461"/>
                  <a:pt x="10329773" y="756623"/>
                  <a:pt x="10332475" y="756623"/>
                </a:cubicBezTo>
                <a:cubicBezTo>
                  <a:pt x="10335177" y="756623"/>
                  <a:pt x="10340582" y="756623"/>
                  <a:pt x="10345987" y="756623"/>
                </a:cubicBezTo>
                <a:cubicBezTo>
                  <a:pt x="10345987" y="767431"/>
                  <a:pt x="10345987" y="778240"/>
                  <a:pt x="10345987" y="786887"/>
                </a:cubicBezTo>
                <a:cubicBezTo>
                  <a:pt x="10348689" y="786887"/>
                  <a:pt x="10351391" y="786887"/>
                  <a:pt x="10356795" y="786887"/>
                </a:cubicBezTo>
                <a:cubicBezTo>
                  <a:pt x="10356795" y="793373"/>
                  <a:pt x="10356795" y="799858"/>
                  <a:pt x="10356795" y="804182"/>
                </a:cubicBezTo>
                <a:cubicBezTo>
                  <a:pt x="10364902" y="806343"/>
                  <a:pt x="10375711" y="806343"/>
                  <a:pt x="10386520" y="806343"/>
                </a:cubicBezTo>
                <a:cubicBezTo>
                  <a:pt x="10386520" y="799858"/>
                  <a:pt x="10386520" y="795535"/>
                  <a:pt x="10386520" y="789049"/>
                </a:cubicBezTo>
                <a:cubicBezTo>
                  <a:pt x="10418947" y="789049"/>
                  <a:pt x="10454077" y="789049"/>
                  <a:pt x="10489206" y="789049"/>
                </a:cubicBezTo>
                <a:cubicBezTo>
                  <a:pt x="10489206" y="795535"/>
                  <a:pt x="10489206" y="799858"/>
                  <a:pt x="10489206" y="806343"/>
                </a:cubicBezTo>
                <a:cubicBezTo>
                  <a:pt x="10491908" y="806343"/>
                  <a:pt x="10497313" y="806343"/>
                  <a:pt x="10502717" y="806343"/>
                </a:cubicBezTo>
                <a:cubicBezTo>
                  <a:pt x="10502717" y="808505"/>
                  <a:pt x="10502717" y="808505"/>
                  <a:pt x="10502717" y="810667"/>
                </a:cubicBezTo>
                <a:cubicBezTo>
                  <a:pt x="10500015" y="810667"/>
                  <a:pt x="10497313" y="810667"/>
                  <a:pt x="10494611" y="810667"/>
                </a:cubicBezTo>
                <a:cubicBezTo>
                  <a:pt x="10494611" y="823638"/>
                  <a:pt x="10494611" y="834447"/>
                  <a:pt x="10494611" y="845255"/>
                </a:cubicBezTo>
                <a:cubicBezTo>
                  <a:pt x="10505420" y="845255"/>
                  <a:pt x="10516229" y="845255"/>
                  <a:pt x="10524335" y="845255"/>
                </a:cubicBezTo>
                <a:cubicBezTo>
                  <a:pt x="10524335" y="840932"/>
                  <a:pt x="10524335" y="836608"/>
                  <a:pt x="10524335" y="832285"/>
                </a:cubicBezTo>
                <a:cubicBezTo>
                  <a:pt x="10524335" y="830123"/>
                  <a:pt x="10524335" y="827961"/>
                  <a:pt x="10524335" y="825799"/>
                </a:cubicBezTo>
                <a:cubicBezTo>
                  <a:pt x="10524335" y="825799"/>
                  <a:pt x="10527038" y="825799"/>
                  <a:pt x="10529740" y="823638"/>
                </a:cubicBezTo>
                <a:cubicBezTo>
                  <a:pt x="10529740" y="821476"/>
                  <a:pt x="10529740" y="819314"/>
                  <a:pt x="10529740" y="814991"/>
                </a:cubicBezTo>
                <a:cubicBezTo>
                  <a:pt x="10535144" y="814991"/>
                  <a:pt x="10537847" y="814991"/>
                  <a:pt x="10543251" y="814991"/>
                </a:cubicBezTo>
                <a:cubicBezTo>
                  <a:pt x="10543251" y="817152"/>
                  <a:pt x="10543251" y="817152"/>
                  <a:pt x="10543251" y="819314"/>
                </a:cubicBezTo>
                <a:cubicBezTo>
                  <a:pt x="10545953" y="819314"/>
                  <a:pt x="10551358" y="819314"/>
                  <a:pt x="10554060" y="819314"/>
                </a:cubicBezTo>
                <a:cubicBezTo>
                  <a:pt x="10554060" y="817152"/>
                  <a:pt x="10554060" y="817152"/>
                  <a:pt x="10554060" y="814991"/>
                </a:cubicBezTo>
                <a:cubicBezTo>
                  <a:pt x="10559465" y="814991"/>
                  <a:pt x="10562167" y="814991"/>
                  <a:pt x="10564869" y="814991"/>
                </a:cubicBezTo>
                <a:cubicBezTo>
                  <a:pt x="10564869" y="804182"/>
                  <a:pt x="10567571" y="793373"/>
                  <a:pt x="10567571" y="782564"/>
                </a:cubicBezTo>
                <a:cubicBezTo>
                  <a:pt x="10570274" y="782564"/>
                  <a:pt x="10572976" y="782564"/>
                  <a:pt x="10575678" y="782564"/>
                </a:cubicBezTo>
                <a:cubicBezTo>
                  <a:pt x="10578381" y="795535"/>
                  <a:pt x="10578381" y="808505"/>
                  <a:pt x="10578381" y="819314"/>
                </a:cubicBezTo>
                <a:cubicBezTo>
                  <a:pt x="10581083" y="819314"/>
                  <a:pt x="10586487" y="819314"/>
                  <a:pt x="10589189" y="819314"/>
                </a:cubicBezTo>
                <a:cubicBezTo>
                  <a:pt x="10589189" y="808505"/>
                  <a:pt x="10591892" y="795535"/>
                  <a:pt x="10591892" y="782564"/>
                </a:cubicBezTo>
                <a:cubicBezTo>
                  <a:pt x="10594594" y="782564"/>
                  <a:pt x="10597296" y="782564"/>
                  <a:pt x="10599999" y="782564"/>
                </a:cubicBezTo>
                <a:cubicBezTo>
                  <a:pt x="10599999" y="795535"/>
                  <a:pt x="10602701" y="808505"/>
                  <a:pt x="10602701" y="819314"/>
                </a:cubicBezTo>
                <a:cubicBezTo>
                  <a:pt x="10602701" y="819314"/>
                  <a:pt x="10602701" y="819314"/>
                  <a:pt x="10629723" y="825799"/>
                </a:cubicBezTo>
                <a:cubicBezTo>
                  <a:pt x="10629723" y="825799"/>
                  <a:pt x="10629723" y="825799"/>
                  <a:pt x="10629723" y="843094"/>
                </a:cubicBezTo>
                <a:cubicBezTo>
                  <a:pt x="10637830" y="843094"/>
                  <a:pt x="10648639" y="843094"/>
                  <a:pt x="10656746" y="843094"/>
                </a:cubicBezTo>
                <a:cubicBezTo>
                  <a:pt x="10656746" y="840932"/>
                  <a:pt x="10656746" y="836608"/>
                  <a:pt x="10656746" y="834447"/>
                </a:cubicBezTo>
                <a:cubicBezTo>
                  <a:pt x="10659448" y="834447"/>
                  <a:pt x="10664853" y="834447"/>
                  <a:pt x="10667555" y="834447"/>
                </a:cubicBezTo>
                <a:cubicBezTo>
                  <a:pt x="10667555" y="836608"/>
                  <a:pt x="10667555" y="840932"/>
                  <a:pt x="10667555" y="843094"/>
                </a:cubicBezTo>
                <a:cubicBezTo>
                  <a:pt x="10670257" y="843094"/>
                  <a:pt x="10670257" y="843094"/>
                  <a:pt x="10672959" y="843094"/>
                </a:cubicBezTo>
                <a:cubicBezTo>
                  <a:pt x="10672959" y="832285"/>
                  <a:pt x="10672959" y="819314"/>
                  <a:pt x="10672959" y="808505"/>
                </a:cubicBezTo>
                <a:cubicBezTo>
                  <a:pt x="10678364" y="808505"/>
                  <a:pt x="10683769" y="808505"/>
                  <a:pt x="10689173" y="808505"/>
                </a:cubicBezTo>
                <a:cubicBezTo>
                  <a:pt x="10689173" y="810667"/>
                  <a:pt x="10689173" y="812829"/>
                  <a:pt x="10689173" y="814991"/>
                </a:cubicBezTo>
                <a:cubicBezTo>
                  <a:pt x="10697280" y="814991"/>
                  <a:pt x="10705387" y="814991"/>
                  <a:pt x="10713493" y="814991"/>
                </a:cubicBezTo>
                <a:cubicBezTo>
                  <a:pt x="10713493" y="814991"/>
                  <a:pt x="10713493" y="812829"/>
                  <a:pt x="10713493" y="810667"/>
                </a:cubicBezTo>
                <a:cubicBezTo>
                  <a:pt x="10716195" y="810667"/>
                  <a:pt x="10718898" y="810667"/>
                  <a:pt x="10721600" y="810667"/>
                </a:cubicBezTo>
                <a:cubicBezTo>
                  <a:pt x="10721600" y="812829"/>
                  <a:pt x="10721600" y="814991"/>
                  <a:pt x="10721600" y="814991"/>
                </a:cubicBezTo>
                <a:cubicBezTo>
                  <a:pt x="10724302" y="814991"/>
                  <a:pt x="10727005" y="814991"/>
                  <a:pt x="10729707" y="814991"/>
                </a:cubicBezTo>
                <a:cubicBezTo>
                  <a:pt x="10729707" y="812829"/>
                  <a:pt x="10729707" y="808505"/>
                  <a:pt x="10729707" y="806343"/>
                </a:cubicBezTo>
                <a:cubicBezTo>
                  <a:pt x="10732409" y="806343"/>
                  <a:pt x="10737813" y="806343"/>
                  <a:pt x="10740516" y="806343"/>
                </a:cubicBezTo>
                <a:cubicBezTo>
                  <a:pt x="10740516" y="804182"/>
                  <a:pt x="10740516" y="802020"/>
                  <a:pt x="10740516" y="799858"/>
                </a:cubicBezTo>
                <a:cubicBezTo>
                  <a:pt x="10743218" y="799858"/>
                  <a:pt x="10748623" y="799858"/>
                  <a:pt x="10751325" y="799858"/>
                </a:cubicBezTo>
                <a:cubicBezTo>
                  <a:pt x="10751325" y="802020"/>
                  <a:pt x="10751325" y="804182"/>
                  <a:pt x="10751325" y="806343"/>
                </a:cubicBezTo>
                <a:cubicBezTo>
                  <a:pt x="10799965" y="806343"/>
                  <a:pt x="10848606" y="806343"/>
                  <a:pt x="10897247" y="806343"/>
                </a:cubicBezTo>
                <a:cubicBezTo>
                  <a:pt x="10897247" y="808505"/>
                  <a:pt x="10897247" y="808505"/>
                  <a:pt x="10897247" y="810667"/>
                </a:cubicBezTo>
                <a:cubicBezTo>
                  <a:pt x="10902651" y="810667"/>
                  <a:pt x="10908056" y="810667"/>
                  <a:pt x="10913460" y="810667"/>
                </a:cubicBezTo>
                <a:cubicBezTo>
                  <a:pt x="10913460" y="808505"/>
                  <a:pt x="10913460" y="808505"/>
                  <a:pt x="10913460" y="806343"/>
                </a:cubicBezTo>
                <a:cubicBezTo>
                  <a:pt x="10918865" y="806343"/>
                  <a:pt x="10926971" y="806343"/>
                  <a:pt x="10935078" y="806343"/>
                </a:cubicBezTo>
                <a:cubicBezTo>
                  <a:pt x="10935078" y="808505"/>
                  <a:pt x="10935078" y="810667"/>
                  <a:pt x="10935078" y="812829"/>
                </a:cubicBezTo>
                <a:cubicBezTo>
                  <a:pt x="10940483" y="812829"/>
                  <a:pt x="10948589" y="812829"/>
                  <a:pt x="10953994" y="812829"/>
                </a:cubicBezTo>
                <a:cubicBezTo>
                  <a:pt x="10953994" y="821476"/>
                  <a:pt x="10953994" y="830123"/>
                  <a:pt x="10953994" y="836608"/>
                </a:cubicBezTo>
                <a:cubicBezTo>
                  <a:pt x="10964803" y="838770"/>
                  <a:pt x="10975612" y="838770"/>
                  <a:pt x="10986421" y="838770"/>
                </a:cubicBezTo>
                <a:cubicBezTo>
                  <a:pt x="10986421" y="830123"/>
                  <a:pt x="10986421" y="823638"/>
                  <a:pt x="10986421" y="817152"/>
                </a:cubicBezTo>
                <a:cubicBezTo>
                  <a:pt x="10986421" y="817152"/>
                  <a:pt x="10989123" y="817152"/>
                  <a:pt x="10989123" y="817152"/>
                </a:cubicBezTo>
                <a:cubicBezTo>
                  <a:pt x="10989123" y="823638"/>
                  <a:pt x="10989123" y="832285"/>
                  <a:pt x="10989123" y="838770"/>
                </a:cubicBezTo>
                <a:cubicBezTo>
                  <a:pt x="10991826" y="838770"/>
                  <a:pt x="10994528" y="838770"/>
                  <a:pt x="10997230" y="838770"/>
                </a:cubicBezTo>
                <a:cubicBezTo>
                  <a:pt x="10997230" y="825799"/>
                  <a:pt x="10997230" y="812829"/>
                  <a:pt x="10997230" y="797696"/>
                </a:cubicBezTo>
                <a:cubicBezTo>
                  <a:pt x="10999932" y="797696"/>
                  <a:pt x="11002635" y="797696"/>
                  <a:pt x="11005337" y="797696"/>
                </a:cubicBezTo>
                <a:cubicBezTo>
                  <a:pt x="11005337" y="812829"/>
                  <a:pt x="11005337" y="825799"/>
                  <a:pt x="11005337" y="840932"/>
                </a:cubicBezTo>
                <a:cubicBezTo>
                  <a:pt x="11008039" y="840932"/>
                  <a:pt x="11010741" y="840932"/>
                  <a:pt x="11013444" y="840932"/>
                </a:cubicBezTo>
                <a:cubicBezTo>
                  <a:pt x="11013444" y="830123"/>
                  <a:pt x="11013444" y="821476"/>
                  <a:pt x="11013444" y="810667"/>
                </a:cubicBezTo>
                <a:cubicBezTo>
                  <a:pt x="11029657" y="810667"/>
                  <a:pt x="11048573" y="810667"/>
                  <a:pt x="11064787" y="810667"/>
                </a:cubicBezTo>
                <a:cubicBezTo>
                  <a:pt x="11064787" y="819314"/>
                  <a:pt x="11064787" y="827961"/>
                  <a:pt x="11064787" y="836608"/>
                </a:cubicBezTo>
                <a:cubicBezTo>
                  <a:pt x="11070191" y="836608"/>
                  <a:pt x="11072893" y="836608"/>
                  <a:pt x="11078298" y="836608"/>
                </a:cubicBezTo>
                <a:cubicBezTo>
                  <a:pt x="11086405" y="691769"/>
                  <a:pt x="11091809" y="549092"/>
                  <a:pt x="11099916" y="404253"/>
                </a:cubicBezTo>
                <a:cubicBezTo>
                  <a:pt x="11086405" y="404253"/>
                  <a:pt x="11053977" y="391282"/>
                  <a:pt x="11083702" y="382635"/>
                </a:cubicBezTo>
                <a:cubicBezTo>
                  <a:pt x="11081000" y="380473"/>
                  <a:pt x="11078298" y="378311"/>
                  <a:pt x="11075595" y="378311"/>
                </a:cubicBezTo>
                <a:cubicBezTo>
                  <a:pt x="11075595" y="365341"/>
                  <a:pt x="11072893" y="363179"/>
                  <a:pt x="11086405" y="354532"/>
                </a:cubicBezTo>
                <a:cubicBezTo>
                  <a:pt x="11086405" y="350208"/>
                  <a:pt x="11086405" y="343723"/>
                  <a:pt x="11086405" y="337238"/>
                </a:cubicBezTo>
                <a:cubicBezTo>
                  <a:pt x="11091809" y="337238"/>
                  <a:pt x="11097213" y="337238"/>
                  <a:pt x="11105320" y="337238"/>
                </a:cubicBezTo>
                <a:cubicBezTo>
                  <a:pt x="11105320" y="328590"/>
                  <a:pt x="11105320" y="322105"/>
                  <a:pt x="11105320" y="315620"/>
                </a:cubicBezTo>
                <a:cubicBezTo>
                  <a:pt x="11105320" y="313458"/>
                  <a:pt x="11108023" y="313458"/>
                  <a:pt x="11108023" y="311296"/>
                </a:cubicBezTo>
                <a:cubicBezTo>
                  <a:pt x="11108023" y="285355"/>
                  <a:pt x="11108023" y="259414"/>
                  <a:pt x="11108023" y="233472"/>
                </a:cubicBezTo>
                <a:cubicBezTo>
                  <a:pt x="11108023" y="231310"/>
                  <a:pt x="11105320" y="229149"/>
                  <a:pt x="11105320" y="226987"/>
                </a:cubicBezTo>
                <a:cubicBezTo>
                  <a:pt x="11108023" y="224825"/>
                  <a:pt x="11110725" y="222663"/>
                  <a:pt x="11113427" y="220502"/>
                </a:cubicBezTo>
                <a:cubicBezTo>
                  <a:pt x="11113427" y="201046"/>
                  <a:pt x="11113427" y="181590"/>
                  <a:pt x="11113427" y="162134"/>
                </a:cubicBezTo>
                <a:cubicBezTo>
                  <a:pt x="11113427" y="159972"/>
                  <a:pt x="11113427" y="159972"/>
                  <a:pt x="11116129" y="157810"/>
                </a:cubicBezTo>
                <a:cubicBezTo>
                  <a:pt x="11116129" y="140516"/>
                  <a:pt x="11116129" y="121060"/>
                  <a:pt x="11116129" y="101604"/>
                </a:cubicBezTo>
                <a:cubicBezTo>
                  <a:pt x="11116129" y="101604"/>
                  <a:pt x="11116129" y="99442"/>
                  <a:pt x="11118832" y="99442"/>
                </a:cubicBezTo>
                <a:cubicBezTo>
                  <a:pt x="11118832" y="92957"/>
                  <a:pt x="11118832" y="88633"/>
                  <a:pt x="11118832" y="82148"/>
                </a:cubicBezTo>
                <a:cubicBezTo>
                  <a:pt x="11118832" y="82148"/>
                  <a:pt x="11118832" y="79986"/>
                  <a:pt x="11121534" y="79986"/>
                </a:cubicBezTo>
                <a:cubicBezTo>
                  <a:pt x="11124236" y="79986"/>
                  <a:pt x="11124236" y="82148"/>
                  <a:pt x="11124236" y="82148"/>
                </a:cubicBezTo>
                <a:cubicBezTo>
                  <a:pt x="11124236" y="88633"/>
                  <a:pt x="11124236" y="92957"/>
                  <a:pt x="11124236" y="99442"/>
                </a:cubicBezTo>
                <a:cubicBezTo>
                  <a:pt x="11124236" y="99442"/>
                  <a:pt x="11126938" y="101604"/>
                  <a:pt x="11126938" y="101604"/>
                </a:cubicBezTo>
                <a:cubicBezTo>
                  <a:pt x="11126938" y="121060"/>
                  <a:pt x="11126938" y="140516"/>
                  <a:pt x="11126938" y="157810"/>
                </a:cubicBezTo>
                <a:cubicBezTo>
                  <a:pt x="11126938" y="159972"/>
                  <a:pt x="11129641" y="162134"/>
                  <a:pt x="11129641" y="162134"/>
                </a:cubicBezTo>
                <a:cubicBezTo>
                  <a:pt x="11129641" y="181590"/>
                  <a:pt x="11129641" y="201046"/>
                  <a:pt x="11129641" y="220502"/>
                </a:cubicBezTo>
                <a:cubicBezTo>
                  <a:pt x="11132343" y="222663"/>
                  <a:pt x="11135045" y="224825"/>
                  <a:pt x="11137747" y="226987"/>
                </a:cubicBezTo>
                <a:cubicBezTo>
                  <a:pt x="11137747" y="229149"/>
                  <a:pt x="11135045" y="231310"/>
                  <a:pt x="11135045" y="233472"/>
                </a:cubicBezTo>
                <a:cubicBezTo>
                  <a:pt x="11135045" y="259414"/>
                  <a:pt x="11135045" y="285355"/>
                  <a:pt x="11135045" y="311296"/>
                </a:cubicBezTo>
                <a:cubicBezTo>
                  <a:pt x="11135045" y="313458"/>
                  <a:pt x="11137747" y="313458"/>
                  <a:pt x="11137747" y="315620"/>
                </a:cubicBezTo>
                <a:cubicBezTo>
                  <a:pt x="11137747" y="322105"/>
                  <a:pt x="11137747" y="328590"/>
                  <a:pt x="11137747" y="337238"/>
                </a:cubicBezTo>
                <a:cubicBezTo>
                  <a:pt x="11143152" y="337238"/>
                  <a:pt x="11151259" y="337238"/>
                  <a:pt x="11156663" y="337238"/>
                </a:cubicBezTo>
                <a:cubicBezTo>
                  <a:pt x="11156663" y="343723"/>
                  <a:pt x="11156663" y="350208"/>
                  <a:pt x="11156663" y="354532"/>
                </a:cubicBezTo>
                <a:cubicBezTo>
                  <a:pt x="11167472" y="363179"/>
                  <a:pt x="11167472" y="363179"/>
                  <a:pt x="11167472" y="378311"/>
                </a:cubicBezTo>
                <a:cubicBezTo>
                  <a:pt x="11164770" y="378311"/>
                  <a:pt x="11162068" y="380473"/>
                  <a:pt x="11159365" y="382635"/>
                </a:cubicBezTo>
                <a:cubicBezTo>
                  <a:pt x="11186388" y="393444"/>
                  <a:pt x="11153961" y="402091"/>
                  <a:pt x="11143152" y="404253"/>
                </a:cubicBezTo>
                <a:cubicBezTo>
                  <a:pt x="11145854" y="488562"/>
                  <a:pt x="11151259" y="572871"/>
                  <a:pt x="11153961" y="657181"/>
                </a:cubicBezTo>
                <a:cubicBezTo>
                  <a:pt x="11183686" y="657181"/>
                  <a:pt x="11213411" y="657181"/>
                  <a:pt x="11240433" y="657181"/>
                </a:cubicBezTo>
                <a:cubicBezTo>
                  <a:pt x="11240433" y="683122"/>
                  <a:pt x="11240433" y="709063"/>
                  <a:pt x="11240433" y="732843"/>
                </a:cubicBezTo>
                <a:cubicBezTo>
                  <a:pt x="11245838" y="732843"/>
                  <a:pt x="11248540" y="732843"/>
                  <a:pt x="11251242" y="732843"/>
                </a:cubicBezTo>
                <a:cubicBezTo>
                  <a:pt x="11251242" y="730681"/>
                  <a:pt x="11253944" y="728519"/>
                  <a:pt x="11253944" y="726358"/>
                </a:cubicBezTo>
                <a:cubicBezTo>
                  <a:pt x="11256647" y="726358"/>
                  <a:pt x="11259349" y="726358"/>
                  <a:pt x="11262051" y="726358"/>
                </a:cubicBezTo>
                <a:cubicBezTo>
                  <a:pt x="11262051" y="728519"/>
                  <a:pt x="11262051" y="730681"/>
                  <a:pt x="11264753" y="735005"/>
                </a:cubicBezTo>
                <a:cubicBezTo>
                  <a:pt x="11270158" y="735005"/>
                  <a:pt x="11275562" y="735005"/>
                  <a:pt x="11280967" y="735005"/>
                </a:cubicBezTo>
                <a:cubicBezTo>
                  <a:pt x="11280967" y="732843"/>
                  <a:pt x="11280967" y="730681"/>
                  <a:pt x="11280967" y="728519"/>
                </a:cubicBezTo>
                <a:cubicBezTo>
                  <a:pt x="11291776" y="728519"/>
                  <a:pt x="11299883" y="728519"/>
                  <a:pt x="11310692" y="728519"/>
                </a:cubicBezTo>
                <a:cubicBezTo>
                  <a:pt x="11310692" y="730681"/>
                  <a:pt x="11310692" y="732843"/>
                  <a:pt x="11310692" y="735005"/>
                </a:cubicBezTo>
                <a:cubicBezTo>
                  <a:pt x="11318799" y="735005"/>
                  <a:pt x="11329607" y="735005"/>
                  <a:pt x="11337714" y="735005"/>
                </a:cubicBezTo>
                <a:cubicBezTo>
                  <a:pt x="11337714" y="750137"/>
                  <a:pt x="11337714" y="765270"/>
                  <a:pt x="11337714" y="780402"/>
                </a:cubicBezTo>
                <a:cubicBezTo>
                  <a:pt x="11343119" y="780402"/>
                  <a:pt x="11351226" y="780402"/>
                  <a:pt x="11356630" y="780402"/>
                </a:cubicBezTo>
                <a:cubicBezTo>
                  <a:pt x="11356630" y="776079"/>
                  <a:pt x="11356630" y="771755"/>
                  <a:pt x="11356630" y="767431"/>
                </a:cubicBezTo>
                <a:cubicBezTo>
                  <a:pt x="11364737" y="767431"/>
                  <a:pt x="11372844" y="767431"/>
                  <a:pt x="11378248" y="767431"/>
                </a:cubicBezTo>
                <a:cubicBezTo>
                  <a:pt x="11378248" y="706902"/>
                  <a:pt x="11378248" y="648534"/>
                  <a:pt x="11378248" y="588004"/>
                </a:cubicBezTo>
                <a:cubicBezTo>
                  <a:pt x="11380950" y="585842"/>
                  <a:pt x="11383653" y="583680"/>
                  <a:pt x="11386355" y="581519"/>
                </a:cubicBezTo>
                <a:cubicBezTo>
                  <a:pt x="11418782" y="581519"/>
                  <a:pt x="11451209" y="581519"/>
                  <a:pt x="11483636" y="581519"/>
                </a:cubicBezTo>
                <a:cubicBezTo>
                  <a:pt x="11483636" y="583680"/>
                  <a:pt x="11483636" y="588004"/>
                  <a:pt x="11483636" y="590166"/>
                </a:cubicBezTo>
                <a:cubicBezTo>
                  <a:pt x="11486338" y="590166"/>
                  <a:pt x="11491743" y="590166"/>
                  <a:pt x="11497147" y="590166"/>
                </a:cubicBezTo>
                <a:cubicBezTo>
                  <a:pt x="11497147" y="629078"/>
                  <a:pt x="11497147" y="667990"/>
                  <a:pt x="11497147" y="704740"/>
                </a:cubicBezTo>
                <a:cubicBezTo>
                  <a:pt x="11507956" y="704740"/>
                  <a:pt x="11516063" y="704740"/>
                  <a:pt x="11526872" y="704740"/>
                </a:cubicBezTo>
                <a:cubicBezTo>
                  <a:pt x="11526872" y="683122"/>
                  <a:pt x="11526872" y="661504"/>
                  <a:pt x="11526872" y="637725"/>
                </a:cubicBezTo>
                <a:cubicBezTo>
                  <a:pt x="11537681" y="637725"/>
                  <a:pt x="11551192" y="637725"/>
                  <a:pt x="11562001" y="637725"/>
                </a:cubicBezTo>
                <a:cubicBezTo>
                  <a:pt x="11564704" y="637725"/>
                  <a:pt x="11564704" y="635563"/>
                  <a:pt x="11567406" y="633401"/>
                </a:cubicBezTo>
                <a:cubicBezTo>
                  <a:pt x="11570108" y="633401"/>
                  <a:pt x="11575513" y="633401"/>
                  <a:pt x="11578215" y="633401"/>
                </a:cubicBezTo>
                <a:cubicBezTo>
                  <a:pt x="11580917" y="635563"/>
                  <a:pt x="11580917" y="637725"/>
                  <a:pt x="11583619" y="637725"/>
                </a:cubicBezTo>
                <a:cubicBezTo>
                  <a:pt x="11591726" y="637725"/>
                  <a:pt x="11602535" y="637725"/>
                  <a:pt x="11613344" y="637725"/>
                </a:cubicBezTo>
                <a:cubicBezTo>
                  <a:pt x="11613344" y="598813"/>
                  <a:pt x="11613344" y="559901"/>
                  <a:pt x="11613344" y="520989"/>
                </a:cubicBezTo>
                <a:cubicBezTo>
                  <a:pt x="11613344" y="520989"/>
                  <a:pt x="11613344" y="520989"/>
                  <a:pt x="11689007" y="510180"/>
                </a:cubicBezTo>
                <a:cubicBezTo>
                  <a:pt x="11689007" y="510180"/>
                  <a:pt x="11689007" y="510180"/>
                  <a:pt x="11689007" y="518827"/>
                </a:cubicBezTo>
                <a:cubicBezTo>
                  <a:pt x="11689007" y="518827"/>
                  <a:pt x="11689007" y="518827"/>
                  <a:pt x="11724137" y="518827"/>
                </a:cubicBezTo>
                <a:cubicBezTo>
                  <a:pt x="11724137" y="518827"/>
                  <a:pt x="11724137" y="518827"/>
                  <a:pt x="11724137" y="773917"/>
                </a:cubicBezTo>
                <a:cubicBezTo>
                  <a:pt x="11732244" y="773917"/>
                  <a:pt x="11743053" y="773917"/>
                  <a:pt x="11753862" y="773917"/>
                </a:cubicBezTo>
                <a:cubicBezTo>
                  <a:pt x="11753862" y="771755"/>
                  <a:pt x="11753862" y="771755"/>
                  <a:pt x="11753862" y="769593"/>
                </a:cubicBezTo>
                <a:cubicBezTo>
                  <a:pt x="11759266" y="769593"/>
                  <a:pt x="11764671" y="769593"/>
                  <a:pt x="11770075" y="769593"/>
                </a:cubicBezTo>
                <a:cubicBezTo>
                  <a:pt x="11770075" y="771755"/>
                  <a:pt x="11770075" y="771755"/>
                  <a:pt x="11770075" y="773917"/>
                </a:cubicBezTo>
                <a:cubicBezTo>
                  <a:pt x="11780884" y="773917"/>
                  <a:pt x="11791693" y="773917"/>
                  <a:pt x="11802502" y="773917"/>
                </a:cubicBezTo>
                <a:cubicBezTo>
                  <a:pt x="11802502" y="769593"/>
                  <a:pt x="11802502" y="765270"/>
                  <a:pt x="11802502" y="760946"/>
                </a:cubicBezTo>
                <a:cubicBezTo>
                  <a:pt x="11816013" y="760946"/>
                  <a:pt x="11829525" y="760946"/>
                  <a:pt x="11840334" y="760946"/>
                </a:cubicBezTo>
                <a:cubicBezTo>
                  <a:pt x="11840334" y="758784"/>
                  <a:pt x="11840334" y="756623"/>
                  <a:pt x="11840334" y="756623"/>
                </a:cubicBezTo>
                <a:cubicBezTo>
                  <a:pt x="11845738" y="756623"/>
                  <a:pt x="11851143" y="756623"/>
                  <a:pt x="11856547" y="756623"/>
                </a:cubicBezTo>
                <a:cubicBezTo>
                  <a:pt x="11856547" y="756623"/>
                  <a:pt x="11856547" y="758784"/>
                  <a:pt x="11856547" y="760946"/>
                </a:cubicBezTo>
                <a:cubicBezTo>
                  <a:pt x="11864654" y="760946"/>
                  <a:pt x="11875463" y="760946"/>
                  <a:pt x="11883570" y="760946"/>
                </a:cubicBezTo>
                <a:cubicBezTo>
                  <a:pt x="11883570" y="754461"/>
                  <a:pt x="11883570" y="750137"/>
                  <a:pt x="11883570" y="743652"/>
                </a:cubicBezTo>
                <a:cubicBezTo>
                  <a:pt x="11886272" y="743652"/>
                  <a:pt x="11891677" y="743652"/>
                  <a:pt x="11894379" y="743652"/>
                </a:cubicBezTo>
                <a:cubicBezTo>
                  <a:pt x="11894379" y="739328"/>
                  <a:pt x="11894379" y="735005"/>
                  <a:pt x="11894379" y="730681"/>
                </a:cubicBezTo>
                <a:cubicBezTo>
                  <a:pt x="11918699" y="730681"/>
                  <a:pt x="11945722" y="730681"/>
                  <a:pt x="11970042" y="730681"/>
                </a:cubicBezTo>
                <a:cubicBezTo>
                  <a:pt x="11970042" y="719872"/>
                  <a:pt x="11970042" y="711225"/>
                  <a:pt x="11970042" y="700416"/>
                </a:cubicBezTo>
                <a:cubicBezTo>
                  <a:pt x="11978149" y="700416"/>
                  <a:pt x="11986256" y="700416"/>
                  <a:pt x="11994362" y="700416"/>
                </a:cubicBezTo>
                <a:cubicBezTo>
                  <a:pt x="11994362" y="698255"/>
                  <a:pt x="11994362" y="696093"/>
                  <a:pt x="11994362" y="693931"/>
                </a:cubicBezTo>
                <a:cubicBezTo>
                  <a:pt x="11999767" y="693931"/>
                  <a:pt x="12005171" y="693931"/>
                  <a:pt x="12010576" y="693931"/>
                </a:cubicBezTo>
                <a:cubicBezTo>
                  <a:pt x="12010576" y="696093"/>
                  <a:pt x="12010576" y="698255"/>
                  <a:pt x="12010576" y="700416"/>
                </a:cubicBezTo>
                <a:cubicBezTo>
                  <a:pt x="12018683" y="700416"/>
                  <a:pt x="12024087" y="700416"/>
                  <a:pt x="12032194" y="700416"/>
                </a:cubicBezTo>
                <a:cubicBezTo>
                  <a:pt x="12032194" y="715549"/>
                  <a:pt x="12032194" y="732843"/>
                  <a:pt x="12032194" y="750137"/>
                </a:cubicBezTo>
                <a:cubicBezTo>
                  <a:pt x="12045705" y="750137"/>
                  <a:pt x="12061919" y="750137"/>
                  <a:pt x="12075430" y="750137"/>
                </a:cubicBezTo>
                <a:cubicBezTo>
                  <a:pt x="12075430" y="741490"/>
                  <a:pt x="12075430" y="732843"/>
                  <a:pt x="12075430" y="724196"/>
                </a:cubicBezTo>
                <a:cubicBezTo>
                  <a:pt x="12091644" y="724196"/>
                  <a:pt x="12110559" y="724196"/>
                  <a:pt x="12126773" y="724196"/>
                </a:cubicBezTo>
                <a:cubicBezTo>
                  <a:pt x="12126773" y="713387"/>
                  <a:pt x="12126773" y="704740"/>
                  <a:pt x="12126773" y="693931"/>
                </a:cubicBezTo>
                <a:cubicBezTo>
                  <a:pt x="12148391" y="693931"/>
                  <a:pt x="12170009" y="693931"/>
                  <a:pt x="12191627" y="693931"/>
                </a:cubicBezTo>
                <a:cubicBezTo>
                  <a:pt x="12191627" y="693931"/>
                  <a:pt x="12191627" y="693931"/>
                  <a:pt x="12191627" y="886329"/>
                </a:cubicBezTo>
                <a:cubicBezTo>
                  <a:pt x="12191627" y="886329"/>
                  <a:pt x="12191627" y="886329"/>
                  <a:pt x="9548589" y="886329"/>
                </a:cubicBezTo>
                <a:lnTo>
                  <a:pt x="8511957" y="886329"/>
                </a:lnTo>
                <a:cubicBezTo>
                  <a:pt x="8511957" y="886329"/>
                  <a:pt x="8511957" y="886329"/>
                  <a:pt x="8323543" y="886329"/>
                </a:cubicBezTo>
                <a:lnTo>
                  <a:pt x="8246334" y="886329"/>
                </a:lnTo>
                <a:lnTo>
                  <a:pt x="8065345" y="886329"/>
                </a:lnTo>
                <a:cubicBezTo>
                  <a:pt x="7618733" y="886329"/>
                  <a:pt x="6725510" y="886329"/>
                  <a:pt x="4939062" y="886329"/>
                </a:cubicBezTo>
                <a:lnTo>
                  <a:pt x="4205110" y="886329"/>
                </a:lnTo>
                <a:lnTo>
                  <a:pt x="4175786" y="886329"/>
                </a:lnTo>
                <a:lnTo>
                  <a:pt x="3464904" y="886329"/>
                </a:lnTo>
                <a:cubicBezTo>
                  <a:pt x="0" y="886329"/>
                  <a:pt x="0" y="886329"/>
                  <a:pt x="0" y="886329"/>
                </a:cubicBezTo>
                <a:cubicBezTo>
                  <a:pt x="0" y="693931"/>
                  <a:pt x="0" y="693931"/>
                  <a:pt x="0" y="693931"/>
                </a:cubicBezTo>
                <a:cubicBezTo>
                  <a:pt x="23042" y="693931"/>
                  <a:pt x="46084" y="693931"/>
                  <a:pt x="69125" y="693931"/>
                </a:cubicBezTo>
                <a:cubicBezTo>
                  <a:pt x="69125" y="704740"/>
                  <a:pt x="69125" y="713387"/>
                  <a:pt x="69125" y="724196"/>
                </a:cubicBezTo>
                <a:cubicBezTo>
                  <a:pt x="86407" y="724196"/>
                  <a:pt x="106568" y="724196"/>
                  <a:pt x="123849" y="724196"/>
                </a:cubicBezTo>
                <a:cubicBezTo>
                  <a:pt x="123849" y="732843"/>
                  <a:pt x="123849" y="741490"/>
                  <a:pt x="123849" y="750137"/>
                </a:cubicBezTo>
                <a:cubicBezTo>
                  <a:pt x="138251" y="750137"/>
                  <a:pt x="155532" y="750137"/>
                  <a:pt x="169933" y="750137"/>
                </a:cubicBezTo>
                <a:cubicBezTo>
                  <a:pt x="169933" y="732843"/>
                  <a:pt x="169933" y="715549"/>
                  <a:pt x="169933" y="700416"/>
                </a:cubicBezTo>
                <a:cubicBezTo>
                  <a:pt x="178573" y="700416"/>
                  <a:pt x="184334" y="700416"/>
                  <a:pt x="192975" y="700416"/>
                </a:cubicBezTo>
                <a:cubicBezTo>
                  <a:pt x="192975" y="698255"/>
                  <a:pt x="192975" y="696093"/>
                  <a:pt x="192975" y="693931"/>
                </a:cubicBezTo>
                <a:cubicBezTo>
                  <a:pt x="198735" y="693931"/>
                  <a:pt x="204495" y="693931"/>
                  <a:pt x="210256" y="693931"/>
                </a:cubicBezTo>
                <a:cubicBezTo>
                  <a:pt x="210256" y="696093"/>
                  <a:pt x="210256" y="698255"/>
                  <a:pt x="210256" y="700416"/>
                </a:cubicBezTo>
                <a:cubicBezTo>
                  <a:pt x="218896" y="700416"/>
                  <a:pt x="227537" y="700416"/>
                  <a:pt x="236178" y="700416"/>
                </a:cubicBezTo>
                <a:cubicBezTo>
                  <a:pt x="236178" y="711225"/>
                  <a:pt x="236178" y="719872"/>
                  <a:pt x="236178" y="730681"/>
                </a:cubicBezTo>
                <a:cubicBezTo>
                  <a:pt x="262100" y="730681"/>
                  <a:pt x="290902" y="730681"/>
                  <a:pt x="316824" y="730681"/>
                </a:cubicBezTo>
                <a:cubicBezTo>
                  <a:pt x="316824" y="735005"/>
                  <a:pt x="316824" y="739328"/>
                  <a:pt x="316824" y="743652"/>
                </a:cubicBezTo>
                <a:cubicBezTo>
                  <a:pt x="319704" y="743652"/>
                  <a:pt x="325464" y="743652"/>
                  <a:pt x="328344" y="743652"/>
                </a:cubicBezTo>
                <a:cubicBezTo>
                  <a:pt x="328344" y="750137"/>
                  <a:pt x="328344" y="754461"/>
                  <a:pt x="328344" y="760946"/>
                </a:cubicBezTo>
                <a:cubicBezTo>
                  <a:pt x="336985" y="760946"/>
                  <a:pt x="348506" y="760946"/>
                  <a:pt x="357147" y="760946"/>
                </a:cubicBezTo>
                <a:cubicBezTo>
                  <a:pt x="357147" y="758784"/>
                  <a:pt x="357147" y="756623"/>
                  <a:pt x="357147" y="756623"/>
                </a:cubicBezTo>
                <a:cubicBezTo>
                  <a:pt x="362907" y="756623"/>
                  <a:pt x="368667" y="756623"/>
                  <a:pt x="374428" y="756623"/>
                </a:cubicBezTo>
                <a:cubicBezTo>
                  <a:pt x="374428" y="756623"/>
                  <a:pt x="374428" y="758784"/>
                  <a:pt x="374428" y="760946"/>
                </a:cubicBezTo>
                <a:cubicBezTo>
                  <a:pt x="385949" y="760946"/>
                  <a:pt x="400350" y="760946"/>
                  <a:pt x="414751" y="760946"/>
                </a:cubicBezTo>
                <a:cubicBezTo>
                  <a:pt x="414751" y="765270"/>
                  <a:pt x="414751" y="769593"/>
                  <a:pt x="414751" y="773917"/>
                </a:cubicBezTo>
                <a:cubicBezTo>
                  <a:pt x="426272" y="773917"/>
                  <a:pt x="437792" y="773917"/>
                  <a:pt x="449313" y="773917"/>
                </a:cubicBezTo>
                <a:cubicBezTo>
                  <a:pt x="449313" y="771755"/>
                  <a:pt x="449313" y="771755"/>
                  <a:pt x="449313" y="769593"/>
                </a:cubicBezTo>
                <a:cubicBezTo>
                  <a:pt x="455074" y="769593"/>
                  <a:pt x="460834" y="769593"/>
                  <a:pt x="466595" y="769593"/>
                </a:cubicBezTo>
                <a:cubicBezTo>
                  <a:pt x="466595" y="771755"/>
                  <a:pt x="466595" y="771755"/>
                  <a:pt x="466595" y="773917"/>
                </a:cubicBezTo>
                <a:cubicBezTo>
                  <a:pt x="478115" y="773917"/>
                  <a:pt x="489636" y="773917"/>
                  <a:pt x="498277" y="773917"/>
                </a:cubicBezTo>
                <a:cubicBezTo>
                  <a:pt x="498277" y="518827"/>
                  <a:pt x="498277" y="518827"/>
                  <a:pt x="498277" y="518827"/>
                </a:cubicBezTo>
                <a:cubicBezTo>
                  <a:pt x="535720" y="518827"/>
                  <a:pt x="535720" y="518827"/>
                  <a:pt x="535720" y="518827"/>
                </a:cubicBezTo>
                <a:cubicBezTo>
                  <a:pt x="535720" y="510180"/>
                  <a:pt x="535720" y="510180"/>
                  <a:pt x="535720" y="510180"/>
                </a:cubicBezTo>
                <a:cubicBezTo>
                  <a:pt x="616366" y="520989"/>
                  <a:pt x="616366" y="520989"/>
                  <a:pt x="616366" y="520989"/>
                </a:cubicBezTo>
                <a:cubicBezTo>
                  <a:pt x="616366" y="559901"/>
                  <a:pt x="616366" y="598813"/>
                  <a:pt x="616366" y="637725"/>
                </a:cubicBezTo>
                <a:cubicBezTo>
                  <a:pt x="627886" y="637725"/>
                  <a:pt x="639407" y="637725"/>
                  <a:pt x="648048" y="637725"/>
                </a:cubicBezTo>
                <a:cubicBezTo>
                  <a:pt x="650928" y="637725"/>
                  <a:pt x="650928" y="635563"/>
                  <a:pt x="653808" y="633401"/>
                </a:cubicBezTo>
                <a:cubicBezTo>
                  <a:pt x="656689" y="633401"/>
                  <a:pt x="662449" y="633401"/>
                  <a:pt x="665329" y="633401"/>
                </a:cubicBezTo>
                <a:cubicBezTo>
                  <a:pt x="668209" y="635563"/>
                  <a:pt x="668209" y="637725"/>
                  <a:pt x="671090" y="637725"/>
                </a:cubicBezTo>
                <a:cubicBezTo>
                  <a:pt x="682611" y="637725"/>
                  <a:pt x="697011" y="637725"/>
                  <a:pt x="708532" y="637725"/>
                </a:cubicBezTo>
                <a:cubicBezTo>
                  <a:pt x="708532" y="661504"/>
                  <a:pt x="708532" y="683122"/>
                  <a:pt x="708532" y="704740"/>
                </a:cubicBezTo>
                <a:cubicBezTo>
                  <a:pt x="720053" y="704740"/>
                  <a:pt x="728694" y="704740"/>
                  <a:pt x="740215" y="704740"/>
                </a:cubicBezTo>
                <a:cubicBezTo>
                  <a:pt x="740215" y="667990"/>
                  <a:pt x="740215" y="629078"/>
                  <a:pt x="740215" y="590166"/>
                </a:cubicBezTo>
                <a:cubicBezTo>
                  <a:pt x="745975" y="590166"/>
                  <a:pt x="751736" y="590166"/>
                  <a:pt x="754616" y="590166"/>
                </a:cubicBezTo>
                <a:cubicBezTo>
                  <a:pt x="754616" y="588004"/>
                  <a:pt x="754616" y="583680"/>
                  <a:pt x="754616" y="581519"/>
                </a:cubicBezTo>
                <a:cubicBezTo>
                  <a:pt x="789178" y="581519"/>
                  <a:pt x="823741" y="581519"/>
                  <a:pt x="858303" y="581519"/>
                </a:cubicBezTo>
                <a:cubicBezTo>
                  <a:pt x="861184" y="583680"/>
                  <a:pt x="864064" y="585842"/>
                  <a:pt x="866944" y="588004"/>
                </a:cubicBezTo>
                <a:cubicBezTo>
                  <a:pt x="866944" y="648534"/>
                  <a:pt x="866944" y="706902"/>
                  <a:pt x="866944" y="767431"/>
                </a:cubicBezTo>
                <a:cubicBezTo>
                  <a:pt x="872704" y="767431"/>
                  <a:pt x="881345" y="767431"/>
                  <a:pt x="889986" y="767431"/>
                </a:cubicBezTo>
                <a:cubicBezTo>
                  <a:pt x="889986" y="771755"/>
                  <a:pt x="889986" y="776079"/>
                  <a:pt x="889986" y="780402"/>
                </a:cubicBezTo>
                <a:cubicBezTo>
                  <a:pt x="895746" y="780402"/>
                  <a:pt x="904387" y="780402"/>
                  <a:pt x="910147" y="780402"/>
                </a:cubicBezTo>
                <a:cubicBezTo>
                  <a:pt x="910147" y="765270"/>
                  <a:pt x="910147" y="750137"/>
                  <a:pt x="910147" y="735005"/>
                </a:cubicBezTo>
                <a:cubicBezTo>
                  <a:pt x="918788" y="735005"/>
                  <a:pt x="930309" y="735005"/>
                  <a:pt x="938949" y="735005"/>
                </a:cubicBezTo>
                <a:cubicBezTo>
                  <a:pt x="938949" y="732843"/>
                  <a:pt x="938949" y="730681"/>
                  <a:pt x="938949" y="728519"/>
                </a:cubicBezTo>
                <a:cubicBezTo>
                  <a:pt x="950470" y="728519"/>
                  <a:pt x="959111" y="728519"/>
                  <a:pt x="970632" y="728519"/>
                </a:cubicBezTo>
                <a:cubicBezTo>
                  <a:pt x="970632" y="730681"/>
                  <a:pt x="970632" y="732843"/>
                  <a:pt x="970632" y="735005"/>
                </a:cubicBezTo>
                <a:cubicBezTo>
                  <a:pt x="976392" y="735005"/>
                  <a:pt x="982152" y="735005"/>
                  <a:pt x="987913" y="735005"/>
                </a:cubicBezTo>
                <a:cubicBezTo>
                  <a:pt x="990793" y="730681"/>
                  <a:pt x="990793" y="728519"/>
                  <a:pt x="990793" y="726358"/>
                </a:cubicBezTo>
                <a:cubicBezTo>
                  <a:pt x="993673" y="726358"/>
                  <a:pt x="996554" y="726358"/>
                  <a:pt x="999434" y="726358"/>
                </a:cubicBezTo>
                <a:cubicBezTo>
                  <a:pt x="999434" y="728519"/>
                  <a:pt x="1002314" y="730681"/>
                  <a:pt x="1002314" y="732843"/>
                </a:cubicBezTo>
                <a:cubicBezTo>
                  <a:pt x="1005194" y="732843"/>
                  <a:pt x="1008074" y="732843"/>
                  <a:pt x="1013835" y="732843"/>
                </a:cubicBezTo>
                <a:cubicBezTo>
                  <a:pt x="1013835" y="709063"/>
                  <a:pt x="1013835" y="683122"/>
                  <a:pt x="1013835" y="657181"/>
                </a:cubicBezTo>
                <a:cubicBezTo>
                  <a:pt x="1042637" y="657181"/>
                  <a:pt x="1074319" y="657181"/>
                  <a:pt x="1106002" y="657181"/>
                </a:cubicBezTo>
                <a:cubicBezTo>
                  <a:pt x="1108882" y="572871"/>
                  <a:pt x="1114642" y="488562"/>
                  <a:pt x="1117523" y="404253"/>
                </a:cubicBezTo>
                <a:cubicBezTo>
                  <a:pt x="1106002" y="402091"/>
                  <a:pt x="1071439" y="393444"/>
                  <a:pt x="1100241" y="382635"/>
                </a:cubicBezTo>
                <a:cubicBezTo>
                  <a:pt x="1097361" y="380473"/>
                  <a:pt x="1094481" y="378311"/>
                  <a:pt x="1091601" y="378311"/>
                </a:cubicBezTo>
                <a:cubicBezTo>
                  <a:pt x="1091601" y="363179"/>
                  <a:pt x="1091601" y="363179"/>
                  <a:pt x="1103121" y="354532"/>
                </a:cubicBezTo>
                <a:cubicBezTo>
                  <a:pt x="1103121" y="350208"/>
                  <a:pt x="1103121" y="343723"/>
                  <a:pt x="1103121" y="337238"/>
                </a:cubicBezTo>
                <a:cubicBezTo>
                  <a:pt x="1108882" y="337238"/>
                  <a:pt x="1117523" y="337238"/>
                  <a:pt x="1123283" y="337238"/>
                </a:cubicBezTo>
                <a:cubicBezTo>
                  <a:pt x="1123283" y="328590"/>
                  <a:pt x="1123283" y="322105"/>
                  <a:pt x="1123283" y="315620"/>
                </a:cubicBezTo>
                <a:cubicBezTo>
                  <a:pt x="1123283" y="313458"/>
                  <a:pt x="1126163" y="313458"/>
                  <a:pt x="1126163" y="311296"/>
                </a:cubicBezTo>
                <a:cubicBezTo>
                  <a:pt x="1126163" y="285355"/>
                  <a:pt x="1126163" y="259414"/>
                  <a:pt x="1126163" y="233472"/>
                </a:cubicBezTo>
                <a:cubicBezTo>
                  <a:pt x="1126163" y="231310"/>
                  <a:pt x="1123283" y="229149"/>
                  <a:pt x="1123283" y="226987"/>
                </a:cubicBezTo>
                <a:cubicBezTo>
                  <a:pt x="1126163" y="224825"/>
                  <a:pt x="1129043" y="222663"/>
                  <a:pt x="1131923" y="220502"/>
                </a:cubicBezTo>
                <a:cubicBezTo>
                  <a:pt x="1131923" y="201046"/>
                  <a:pt x="1131923" y="181590"/>
                  <a:pt x="1131923" y="162134"/>
                </a:cubicBezTo>
                <a:cubicBezTo>
                  <a:pt x="1131923" y="162134"/>
                  <a:pt x="1134804" y="159972"/>
                  <a:pt x="1134804" y="157810"/>
                </a:cubicBezTo>
                <a:cubicBezTo>
                  <a:pt x="1134804" y="140516"/>
                  <a:pt x="1134804" y="121060"/>
                  <a:pt x="1134804" y="101604"/>
                </a:cubicBezTo>
                <a:cubicBezTo>
                  <a:pt x="1134804" y="101604"/>
                  <a:pt x="1137684" y="99442"/>
                  <a:pt x="1137684" y="99442"/>
                </a:cubicBezTo>
                <a:cubicBezTo>
                  <a:pt x="1137684" y="92957"/>
                  <a:pt x="1137684" y="88633"/>
                  <a:pt x="1137684" y="82148"/>
                </a:cubicBezTo>
                <a:cubicBezTo>
                  <a:pt x="1137684" y="82148"/>
                  <a:pt x="1137684" y="79986"/>
                  <a:pt x="1140564" y="79986"/>
                </a:cubicBezTo>
                <a:cubicBezTo>
                  <a:pt x="1143444" y="79986"/>
                  <a:pt x="1143444" y="82148"/>
                  <a:pt x="1143444" y="82148"/>
                </a:cubicBezTo>
                <a:cubicBezTo>
                  <a:pt x="1143444" y="88633"/>
                  <a:pt x="1143444" y="92957"/>
                  <a:pt x="1143444" y="99442"/>
                </a:cubicBezTo>
                <a:cubicBezTo>
                  <a:pt x="1146325" y="99442"/>
                  <a:pt x="1146325" y="101604"/>
                  <a:pt x="1146325" y="101604"/>
                </a:cubicBezTo>
                <a:cubicBezTo>
                  <a:pt x="1146325" y="121060"/>
                  <a:pt x="1146325" y="140516"/>
                  <a:pt x="1146325" y="157810"/>
                </a:cubicBezTo>
                <a:cubicBezTo>
                  <a:pt x="1149205" y="159972"/>
                  <a:pt x="1149205" y="159972"/>
                  <a:pt x="1149205" y="162134"/>
                </a:cubicBezTo>
                <a:cubicBezTo>
                  <a:pt x="1149205" y="181590"/>
                  <a:pt x="1149205" y="201046"/>
                  <a:pt x="1149205" y="220502"/>
                </a:cubicBezTo>
                <a:cubicBezTo>
                  <a:pt x="1152085" y="222663"/>
                  <a:pt x="1154965" y="224825"/>
                  <a:pt x="1157846" y="226987"/>
                </a:cubicBezTo>
                <a:cubicBezTo>
                  <a:pt x="1157846" y="229149"/>
                  <a:pt x="1154965" y="231310"/>
                  <a:pt x="1154965" y="233472"/>
                </a:cubicBezTo>
                <a:cubicBezTo>
                  <a:pt x="1154965" y="259414"/>
                  <a:pt x="1154965" y="285355"/>
                  <a:pt x="1154965" y="311296"/>
                </a:cubicBezTo>
                <a:cubicBezTo>
                  <a:pt x="1154965" y="313458"/>
                  <a:pt x="1157846" y="313458"/>
                  <a:pt x="1157846" y="315620"/>
                </a:cubicBezTo>
                <a:cubicBezTo>
                  <a:pt x="1157846" y="322105"/>
                  <a:pt x="1157846" y="328590"/>
                  <a:pt x="1157846" y="337238"/>
                </a:cubicBezTo>
                <a:cubicBezTo>
                  <a:pt x="1166486" y="337238"/>
                  <a:pt x="1172246" y="337238"/>
                  <a:pt x="1178007" y="337238"/>
                </a:cubicBezTo>
                <a:cubicBezTo>
                  <a:pt x="1178007" y="343723"/>
                  <a:pt x="1178007" y="350208"/>
                  <a:pt x="1178007" y="354532"/>
                </a:cubicBezTo>
                <a:cubicBezTo>
                  <a:pt x="1192408" y="363179"/>
                  <a:pt x="1189528" y="365341"/>
                  <a:pt x="1189528" y="378311"/>
                </a:cubicBezTo>
                <a:cubicBezTo>
                  <a:pt x="1186648" y="378311"/>
                  <a:pt x="1183767" y="380473"/>
                  <a:pt x="1180887" y="382635"/>
                </a:cubicBezTo>
                <a:cubicBezTo>
                  <a:pt x="1212569" y="391282"/>
                  <a:pt x="1178007" y="404253"/>
                  <a:pt x="1163606" y="404253"/>
                </a:cubicBezTo>
                <a:cubicBezTo>
                  <a:pt x="1172246" y="549092"/>
                  <a:pt x="1178007" y="691769"/>
                  <a:pt x="1186648" y="836608"/>
                </a:cubicBezTo>
                <a:cubicBezTo>
                  <a:pt x="1192408" y="836608"/>
                  <a:pt x="1195288" y="836608"/>
                  <a:pt x="1201049" y="836608"/>
                </a:cubicBezTo>
                <a:cubicBezTo>
                  <a:pt x="1201049" y="827961"/>
                  <a:pt x="1201049" y="819314"/>
                  <a:pt x="1201049" y="810667"/>
                </a:cubicBezTo>
                <a:cubicBezTo>
                  <a:pt x="1218330" y="810667"/>
                  <a:pt x="1238491" y="810667"/>
                  <a:pt x="1255773" y="810667"/>
                </a:cubicBezTo>
                <a:cubicBezTo>
                  <a:pt x="1255773" y="821476"/>
                  <a:pt x="1255773" y="830123"/>
                  <a:pt x="1255773" y="840932"/>
                </a:cubicBezTo>
                <a:cubicBezTo>
                  <a:pt x="1258653" y="840932"/>
                  <a:pt x="1261533" y="840932"/>
                  <a:pt x="1264413" y="840932"/>
                </a:cubicBezTo>
                <a:cubicBezTo>
                  <a:pt x="1264413" y="825799"/>
                  <a:pt x="1264413" y="812829"/>
                  <a:pt x="1264413" y="797696"/>
                </a:cubicBezTo>
                <a:cubicBezTo>
                  <a:pt x="1267294" y="797696"/>
                  <a:pt x="1270174" y="797696"/>
                  <a:pt x="1273054" y="797696"/>
                </a:cubicBezTo>
                <a:cubicBezTo>
                  <a:pt x="1273054" y="812829"/>
                  <a:pt x="1273054" y="825799"/>
                  <a:pt x="1273054" y="838770"/>
                </a:cubicBezTo>
                <a:cubicBezTo>
                  <a:pt x="1275934" y="838770"/>
                  <a:pt x="1278814" y="838770"/>
                  <a:pt x="1281694" y="838770"/>
                </a:cubicBezTo>
                <a:cubicBezTo>
                  <a:pt x="1281694" y="832285"/>
                  <a:pt x="1281694" y="823638"/>
                  <a:pt x="1281694" y="817152"/>
                </a:cubicBezTo>
                <a:cubicBezTo>
                  <a:pt x="1281694" y="817152"/>
                  <a:pt x="1284575" y="817152"/>
                  <a:pt x="1284575" y="817152"/>
                </a:cubicBezTo>
                <a:cubicBezTo>
                  <a:pt x="1284575" y="823638"/>
                  <a:pt x="1284575" y="830123"/>
                  <a:pt x="1284575" y="838770"/>
                </a:cubicBezTo>
                <a:cubicBezTo>
                  <a:pt x="1296096" y="838770"/>
                  <a:pt x="1307617" y="838770"/>
                  <a:pt x="1319137" y="836608"/>
                </a:cubicBezTo>
                <a:cubicBezTo>
                  <a:pt x="1319137" y="830123"/>
                  <a:pt x="1319137" y="821476"/>
                  <a:pt x="1319137" y="812829"/>
                </a:cubicBezTo>
                <a:cubicBezTo>
                  <a:pt x="1324898" y="812829"/>
                  <a:pt x="1333538" y="812829"/>
                  <a:pt x="1339299" y="812829"/>
                </a:cubicBezTo>
                <a:cubicBezTo>
                  <a:pt x="1339299" y="810667"/>
                  <a:pt x="1339299" y="808505"/>
                  <a:pt x="1339299" y="806343"/>
                </a:cubicBezTo>
                <a:cubicBezTo>
                  <a:pt x="1347939" y="806343"/>
                  <a:pt x="1356580" y="806343"/>
                  <a:pt x="1362340" y="806343"/>
                </a:cubicBezTo>
                <a:cubicBezTo>
                  <a:pt x="1362340" y="808505"/>
                  <a:pt x="1362340" y="808505"/>
                  <a:pt x="1362340" y="810667"/>
                </a:cubicBezTo>
                <a:cubicBezTo>
                  <a:pt x="1368101" y="810667"/>
                  <a:pt x="1373861" y="810667"/>
                  <a:pt x="1379622" y="810667"/>
                </a:cubicBezTo>
                <a:cubicBezTo>
                  <a:pt x="1379622" y="808505"/>
                  <a:pt x="1379622" y="808505"/>
                  <a:pt x="1379622" y="806343"/>
                </a:cubicBezTo>
                <a:cubicBezTo>
                  <a:pt x="1431465" y="806343"/>
                  <a:pt x="1483309" y="806343"/>
                  <a:pt x="1535153" y="806343"/>
                </a:cubicBezTo>
                <a:cubicBezTo>
                  <a:pt x="1535153" y="804182"/>
                  <a:pt x="1535153" y="802020"/>
                  <a:pt x="1535153" y="799858"/>
                </a:cubicBezTo>
                <a:cubicBezTo>
                  <a:pt x="1538033" y="799858"/>
                  <a:pt x="1543794" y="799858"/>
                  <a:pt x="1546674" y="799858"/>
                </a:cubicBezTo>
                <a:cubicBezTo>
                  <a:pt x="1546674" y="802020"/>
                  <a:pt x="1546674" y="804182"/>
                  <a:pt x="1546674" y="806343"/>
                </a:cubicBezTo>
                <a:cubicBezTo>
                  <a:pt x="1549554" y="806343"/>
                  <a:pt x="1555315" y="806343"/>
                  <a:pt x="1558195" y="806343"/>
                </a:cubicBezTo>
                <a:cubicBezTo>
                  <a:pt x="1558195" y="808505"/>
                  <a:pt x="1558195" y="812829"/>
                  <a:pt x="1558195" y="814991"/>
                </a:cubicBezTo>
                <a:cubicBezTo>
                  <a:pt x="1561075" y="814991"/>
                  <a:pt x="1563955" y="814991"/>
                  <a:pt x="1566835" y="814991"/>
                </a:cubicBezTo>
                <a:cubicBezTo>
                  <a:pt x="1566835" y="814991"/>
                  <a:pt x="1566835" y="812829"/>
                  <a:pt x="1566835" y="810667"/>
                </a:cubicBezTo>
                <a:cubicBezTo>
                  <a:pt x="1569716" y="810667"/>
                  <a:pt x="1572596" y="810667"/>
                  <a:pt x="1575476" y="810667"/>
                </a:cubicBezTo>
                <a:cubicBezTo>
                  <a:pt x="1575476" y="812829"/>
                  <a:pt x="1575476" y="814991"/>
                  <a:pt x="1575476" y="814991"/>
                </a:cubicBezTo>
                <a:cubicBezTo>
                  <a:pt x="1584117" y="814991"/>
                  <a:pt x="1592757" y="814991"/>
                  <a:pt x="1601398" y="814991"/>
                </a:cubicBezTo>
                <a:cubicBezTo>
                  <a:pt x="1601398" y="812829"/>
                  <a:pt x="1601398" y="810667"/>
                  <a:pt x="1601398" y="808505"/>
                </a:cubicBezTo>
                <a:cubicBezTo>
                  <a:pt x="1607158" y="808505"/>
                  <a:pt x="1612919" y="808505"/>
                  <a:pt x="1618679" y="808505"/>
                </a:cubicBezTo>
                <a:cubicBezTo>
                  <a:pt x="1618679" y="819314"/>
                  <a:pt x="1618679" y="832285"/>
                  <a:pt x="1618679" y="843094"/>
                </a:cubicBezTo>
                <a:cubicBezTo>
                  <a:pt x="1621560" y="843094"/>
                  <a:pt x="1621560" y="843094"/>
                  <a:pt x="1624440" y="843094"/>
                </a:cubicBezTo>
                <a:cubicBezTo>
                  <a:pt x="1624440" y="840932"/>
                  <a:pt x="1624440" y="836608"/>
                  <a:pt x="1624440" y="834447"/>
                </a:cubicBezTo>
                <a:cubicBezTo>
                  <a:pt x="1627320" y="834447"/>
                  <a:pt x="1633080" y="834447"/>
                  <a:pt x="1635961" y="834447"/>
                </a:cubicBezTo>
                <a:cubicBezTo>
                  <a:pt x="1635961" y="836608"/>
                  <a:pt x="1635961" y="840932"/>
                  <a:pt x="1635961" y="843094"/>
                </a:cubicBezTo>
                <a:cubicBezTo>
                  <a:pt x="1644601" y="843094"/>
                  <a:pt x="1656122" y="843094"/>
                  <a:pt x="1664763" y="843094"/>
                </a:cubicBezTo>
                <a:cubicBezTo>
                  <a:pt x="1664763" y="825799"/>
                  <a:pt x="1664763" y="825799"/>
                  <a:pt x="1664763" y="825799"/>
                </a:cubicBezTo>
                <a:cubicBezTo>
                  <a:pt x="1693565" y="819314"/>
                  <a:pt x="1693565" y="819314"/>
                  <a:pt x="1693565" y="819314"/>
                </a:cubicBezTo>
                <a:cubicBezTo>
                  <a:pt x="1693565" y="808505"/>
                  <a:pt x="1696445" y="795535"/>
                  <a:pt x="1696445" y="782564"/>
                </a:cubicBezTo>
                <a:cubicBezTo>
                  <a:pt x="1699325" y="782564"/>
                  <a:pt x="1702206" y="782564"/>
                  <a:pt x="1705086" y="782564"/>
                </a:cubicBezTo>
                <a:cubicBezTo>
                  <a:pt x="1705086" y="795535"/>
                  <a:pt x="1707966" y="808505"/>
                  <a:pt x="1707966" y="819314"/>
                </a:cubicBezTo>
                <a:cubicBezTo>
                  <a:pt x="1710846" y="819314"/>
                  <a:pt x="1716606" y="819314"/>
                  <a:pt x="1719487" y="819314"/>
                </a:cubicBezTo>
                <a:cubicBezTo>
                  <a:pt x="1719487" y="808505"/>
                  <a:pt x="1719487" y="795535"/>
                  <a:pt x="1722367" y="782564"/>
                </a:cubicBezTo>
                <a:cubicBezTo>
                  <a:pt x="1725247" y="782564"/>
                  <a:pt x="1728127" y="782564"/>
                  <a:pt x="1731008" y="782564"/>
                </a:cubicBezTo>
                <a:cubicBezTo>
                  <a:pt x="1731008" y="793373"/>
                  <a:pt x="1733888" y="804182"/>
                  <a:pt x="1733888" y="814991"/>
                </a:cubicBezTo>
                <a:cubicBezTo>
                  <a:pt x="1736768" y="814991"/>
                  <a:pt x="1739648" y="814991"/>
                  <a:pt x="1745409" y="814991"/>
                </a:cubicBezTo>
                <a:cubicBezTo>
                  <a:pt x="1745409" y="817152"/>
                  <a:pt x="1745409" y="817152"/>
                  <a:pt x="1745409" y="819314"/>
                </a:cubicBezTo>
                <a:cubicBezTo>
                  <a:pt x="1748289" y="819314"/>
                  <a:pt x="1754049" y="819314"/>
                  <a:pt x="1756929" y="819314"/>
                </a:cubicBezTo>
                <a:cubicBezTo>
                  <a:pt x="1756929" y="817152"/>
                  <a:pt x="1756929" y="817152"/>
                  <a:pt x="1756929" y="814991"/>
                </a:cubicBezTo>
                <a:cubicBezTo>
                  <a:pt x="1762690" y="814991"/>
                  <a:pt x="1765570" y="814991"/>
                  <a:pt x="1771331" y="814991"/>
                </a:cubicBezTo>
                <a:cubicBezTo>
                  <a:pt x="1771331" y="819314"/>
                  <a:pt x="1771331" y="821476"/>
                  <a:pt x="1771331" y="823638"/>
                </a:cubicBezTo>
                <a:cubicBezTo>
                  <a:pt x="1774211" y="825799"/>
                  <a:pt x="1777091" y="825799"/>
                  <a:pt x="1777091" y="825799"/>
                </a:cubicBezTo>
                <a:cubicBezTo>
                  <a:pt x="1777091" y="827961"/>
                  <a:pt x="1777091" y="830123"/>
                  <a:pt x="1777091" y="832285"/>
                </a:cubicBezTo>
                <a:cubicBezTo>
                  <a:pt x="1777091" y="836608"/>
                  <a:pt x="1777091" y="840932"/>
                  <a:pt x="1777091" y="845255"/>
                </a:cubicBezTo>
                <a:cubicBezTo>
                  <a:pt x="1785732" y="845255"/>
                  <a:pt x="1797252" y="845255"/>
                  <a:pt x="1808773" y="845255"/>
                </a:cubicBezTo>
                <a:cubicBezTo>
                  <a:pt x="1808773" y="834447"/>
                  <a:pt x="1808773" y="823638"/>
                  <a:pt x="1808773" y="810667"/>
                </a:cubicBezTo>
                <a:cubicBezTo>
                  <a:pt x="1805893" y="810667"/>
                  <a:pt x="1803013" y="810667"/>
                  <a:pt x="1800133" y="810667"/>
                </a:cubicBezTo>
                <a:cubicBezTo>
                  <a:pt x="1800133" y="808505"/>
                  <a:pt x="1800133" y="808505"/>
                  <a:pt x="1800133" y="806343"/>
                </a:cubicBezTo>
                <a:cubicBezTo>
                  <a:pt x="1805893" y="806343"/>
                  <a:pt x="1811654" y="806343"/>
                  <a:pt x="1814534" y="806343"/>
                </a:cubicBezTo>
                <a:cubicBezTo>
                  <a:pt x="1814534" y="799858"/>
                  <a:pt x="1814534" y="795535"/>
                  <a:pt x="1814534" y="789049"/>
                </a:cubicBezTo>
                <a:cubicBezTo>
                  <a:pt x="1851976" y="789049"/>
                  <a:pt x="1889419" y="789049"/>
                  <a:pt x="1923982" y="789049"/>
                </a:cubicBezTo>
                <a:cubicBezTo>
                  <a:pt x="1923982" y="795535"/>
                  <a:pt x="1923982" y="799858"/>
                  <a:pt x="1923982" y="806343"/>
                </a:cubicBezTo>
                <a:cubicBezTo>
                  <a:pt x="1935503" y="806343"/>
                  <a:pt x="1947024" y="806343"/>
                  <a:pt x="1955664" y="804182"/>
                </a:cubicBezTo>
                <a:cubicBezTo>
                  <a:pt x="1955664" y="799858"/>
                  <a:pt x="1955664" y="793373"/>
                  <a:pt x="1955664" y="786887"/>
                </a:cubicBezTo>
                <a:cubicBezTo>
                  <a:pt x="1961424" y="786887"/>
                  <a:pt x="1964305" y="786887"/>
                  <a:pt x="1967185" y="786887"/>
                </a:cubicBezTo>
                <a:cubicBezTo>
                  <a:pt x="1967185" y="778240"/>
                  <a:pt x="1967185" y="767431"/>
                  <a:pt x="1967185" y="756623"/>
                </a:cubicBezTo>
                <a:cubicBezTo>
                  <a:pt x="1972945" y="756623"/>
                  <a:pt x="1978706" y="756623"/>
                  <a:pt x="1981586" y="756623"/>
                </a:cubicBezTo>
                <a:cubicBezTo>
                  <a:pt x="1984466" y="756623"/>
                  <a:pt x="1984466" y="754461"/>
                  <a:pt x="1987346" y="754461"/>
                </a:cubicBezTo>
                <a:cubicBezTo>
                  <a:pt x="1990227" y="754461"/>
                  <a:pt x="1995987" y="754461"/>
                  <a:pt x="2001747" y="754461"/>
                </a:cubicBezTo>
                <a:cubicBezTo>
                  <a:pt x="2001747" y="754461"/>
                  <a:pt x="2004628" y="756623"/>
                  <a:pt x="2004628" y="756623"/>
                </a:cubicBezTo>
                <a:cubicBezTo>
                  <a:pt x="2010388" y="756623"/>
                  <a:pt x="2016148" y="756623"/>
                  <a:pt x="2021909" y="756623"/>
                </a:cubicBezTo>
                <a:cubicBezTo>
                  <a:pt x="2021909" y="767431"/>
                  <a:pt x="2021909" y="776079"/>
                  <a:pt x="2021909" y="786887"/>
                </a:cubicBezTo>
                <a:cubicBezTo>
                  <a:pt x="2036310" y="786887"/>
                  <a:pt x="2050711" y="786887"/>
                  <a:pt x="2065112" y="786887"/>
                </a:cubicBezTo>
                <a:cubicBezTo>
                  <a:pt x="2065112" y="782564"/>
                  <a:pt x="2065112" y="778240"/>
                  <a:pt x="2065112" y="773917"/>
                </a:cubicBezTo>
                <a:cubicBezTo>
                  <a:pt x="2067992" y="773917"/>
                  <a:pt x="2067992" y="773917"/>
                  <a:pt x="2070872" y="773917"/>
                </a:cubicBezTo>
                <a:cubicBezTo>
                  <a:pt x="2070872" y="778240"/>
                  <a:pt x="2070872" y="782564"/>
                  <a:pt x="2070872" y="786887"/>
                </a:cubicBezTo>
                <a:cubicBezTo>
                  <a:pt x="2088154" y="786887"/>
                  <a:pt x="2088154" y="786887"/>
                  <a:pt x="2088154" y="786887"/>
                </a:cubicBezTo>
                <a:cubicBezTo>
                  <a:pt x="2088154" y="648534"/>
                  <a:pt x="2088154" y="648534"/>
                  <a:pt x="2088154" y="648534"/>
                </a:cubicBezTo>
                <a:cubicBezTo>
                  <a:pt x="2142878" y="648534"/>
                  <a:pt x="2142878" y="648534"/>
                  <a:pt x="2142878" y="648534"/>
                </a:cubicBezTo>
                <a:cubicBezTo>
                  <a:pt x="2142878" y="637725"/>
                  <a:pt x="2142878" y="637725"/>
                  <a:pt x="2142878" y="637725"/>
                </a:cubicBezTo>
                <a:cubicBezTo>
                  <a:pt x="2151518" y="637725"/>
                  <a:pt x="2151518" y="637725"/>
                  <a:pt x="2151518" y="637725"/>
                </a:cubicBezTo>
                <a:cubicBezTo>
                  <a:pt x="2151518" y="644210"/>
                  <a:pt x="2151518" y="644210"/>
                  <a:pt x="2151518" y="644210"/>
                </a:cubicBezTo>
                <a:cubicBezTo>
                  <a:pt x="2177440" y="644210"/>
                  <a:pt x="2177440" y="644210"/>
                  <a:pt x="2177440" y="644210"/>
                </a:cubicBezTo>
                <a:cubicBezTo>
                  <a:pt x="2177440" y="637725"/>
                  <a:pt x="2177440" y="637725"/>
                  <a:pt x="2177440" y="637725"/>
                </a:cubicBezTo>
                <a:cubicBezTo>
                  <a:pt x="2183201" y="637725"/>
                  <a:pt x="2183201" y="637725"/>
                  <a:pt x="2183201" y="637725"/>
                </a:cubicBezTo>
                <a:cubicBezTo>
                  <a:pt x="2183201" y="652857"/>
                  <a:pt x="2183201" y="652857"/>
                  <a:pt x="2183201" y="652857"/>
                </a:cubicBezTo>
                <a:cubicBezTo>
                  <a:pt x="2191841" y="652857"/>
                  <a:pt x="2191841" y="652857"/>
                  <a:pt x="2191841" y="652857"/>
                </a:cubicBezTo>
                <a:cubicBezTo>
                  <a:pt x="2191841" y="665828"/>
                  <a:pt x="2191841" y="665828"/>
                  <a:pt x="2191841" y="665828"/>
                </a:cubicBezTo>
                <a:cubicBezTo>
                  <a:pt x="2223524" y="665828"/>
                  <a:pt x="2223524" y="665828"/>
                  <a:pt x="2223524" y="665828"/>
                </a:cubicBezTo>
                <a:cubicBezTo>
                  <a:pt x="2223524" y="698255"/>
                  <a:pt x="2223524" y="698255"/>
                  <a:pt x="2223524" y="698255"/>
                </a:cubicBezTo>
                <a:cubicBezTo>
                  <a:pt x="2226404" y="698255"/>
                  <a:pt x="2226404" y="698255"/>
                  <a:pt x="2226404" y="698255"/>
                </a:cubicBezTo>
                <a:cubicBezTo>
                  <a:pt x="2226404" y="676637"/>
                  <a:pt x="2226404" y="676637"/>
                  <a:pt x="2226404" y="676637"/>
                </a:cubicBezTo>
                <a:cubicBezTo>
                  <a:pt x="2240805" y="676637"/>
                  <a:pt x="2240805" y="676637"/>
                  <a:pt x="2240805" y="676637"/>
                </a:cubicBezTo>
                <a:cubicBezTo>
                  <a:pt x="2240805" y="713387"/>
                  <a:pt x="2240805" y="713387"/>
                  <a:pt x="2240805" y="713387"/>
                </a:cubicBezTo>
                <a:cubicBezTo>
                  <a:pt x="2284008" y="713387"/>
                  <a:pt x="2284008" y="713387"/>
                  <a:pt x="2284008" y="713387"/>
                </a:cubicBezTo>
                <a:cubicBezTo>
                  <a:pt x="2284008" y="700416"/>
                  <a:pt x="2284008" y="700416"/>
                  <a:pt x="2284008" y="700416"/>
                </a:cubicBezTo>
                <a:cubicBezTo>
                  <a:pt x="2301289" y="700416"/>
                  <a:pt x="2301289" y="700416"/>
                  <a:pt x="2301289" y="700416"/>
                </a:cubicBezTo>
                <a:cubicBezTo>
                  <a:pt x="2301289" y="717711"/>
                  <a:pt x="2301289" y="717711"/>
                  <a:pt x="2301289" y="717711"/>
                </a:cubicBezTo>
                <a:cubicBezTo>
                  <a:pt x="2307050" y="717711"/>
                  <a:pt x="2307050" y="717711"/>
                  <a:pt x="2307050" y="717711"/>
                </a:cubicBezTo>
                <a:cubicBezTo>
                  <a:pt x="2307050" y="700416"/>
                  <a:pt x="2307050" y="700416"/>
                  <a:pt x="2307050" y="700416"/>
                </a:cubicBezTo>
                <a:cubicBezTo>
                  <a:pt x="2327211" y="700416"/>
                  <a:pt x="2327211" y="700416"/>
                  <a:pt x="2327211" y="700416"/>
                </a:cubicBezTo>
                <a:cubicBezTo>
                  <a:pt x="2327211" y="661504"/>
                  <a:pt x="2327211" y="661504"/>
                  <a:pt x="2327211" y="661504"/>
                </a:cubicBezTo>
                <a:cubicBezTo>
                  <a:pt x="2338732" y="661504"/>
                  <a:pt x="2338732" y="661504"/>
                  <a:pt x="2338732" y="661504"/>
                </a:cubicBezTo>
                <a:cubicBezTo>
                  <a:pt x="2353134" y="618269"/>
                  <a:pt x="2353134" y="618269"/>
                  <a:pt x="2353134" y="618269"/>
                </a:cubicBezTo>
                <a:cubicBezTo>
                  <a:pt x="2367534" y="618269"/>
                  <a:pt x="2367534" y="618269"/>
                  <a:pt x="2367534" y="618269"/>
                </a:cubicBezTo>
                <a:cubicBezTo>
                  <a:pt x="2384816" y="661504"/>
                  <a:pt x="2384816" y="661504"/>
                  <a:pt x="2384816" y="661504"/>
                </a:cubicBezTo>
                <a:cubicBezTo>
                  <a:pt x="2396336" y="661504"/>
                  <a:pt x="2396336" y="661504"/>
                  <a:pt x="2396336" y="661504"/>
                </a:cubicBezTo>
                <a:cubicBezTo>
                  <a:pt x="2396336" y="726358"/>
                  <a:pt x="2396336" y="726358"/>
                  <a:pt x="2396336" y="726358"/>
                </a:cubicBezTo>
                <a:cubicBezTo>
                  <a:pt x="2404977" y="726358"/>
                  <a:pt x="2404977" y="726358"/>
                  <a:pt x="2404977" y="726358"/>
                </a:cubicBezTo>
                <a:cubicBezTo>
                  <a:pt x="2404977" y="771755"/>
                  <a:pt x="2404977" y="771755"/>
                  <a:pt x="2404977" y="771755"/>
                </a:cubicBezTo>
                <a:cubicBezTo>
                  <a:pt x="2410738" y="771755"/>
                  <a:pt x="2410738" y="771755"/>
                  <a:pt x="2410738" y="771755"/>
                </a:cubicBezTo>
                <a:cubicBezTo>
                  <a:pt x="2410738" y="756623"/>
                  <a:pt x="2410738" y="756623"/>
                  <a:pt x="2410738" y="756623"/>
                </a:cubicBezTo>
                <a:cubicBezTo>
                  <a:pt x="2419378" y="767431"/>
                  <a:pt x="2419378" y="767431"/>
                  <a:pt x="2419378" y="767431"/>
                </a:cubicBezTo>
                <a:cubicBezTo>
                  <a:pt x="2428019" y="767431"/>
                  <a:pt x="2428019" y="767431"/>
                  <a:pt x="2428019" y="767431"/>
                </a:cubicBezTo>
                <a:cubicBezTo>
                  <a:pt x="2428019" y="680960"/>
                  <a:pt x="2428019" y="680960"/>
                  <a:pt x="2428019" y="680960"/>
                </a:cubicBezTo>
                <a:cubicBezTo>
                  <a:pt x="2468342" y="680960"/>
                  <a:pt x="2468342" y="680960"/>
                  <a:pt x="2468342" y="680960"/>
                </a:cubicBezTo>
                <a:cubicBezTo>
                  <a:pt x="2485623" y="696093"/>
                  <a:pt x="2485623" y="696093"/>
                  <a:pt x="2485623" y="696093"/>
                </a:cubicBezTo>
                <a:cubicBezTo>
                  <a:pt x="2485623" y="680960"/>
                  <a:pt x="2485623" y="680960"/>
                  <a:pt x="2485623" y="680960"/>
                </a:cubicBezTo>
                <a:cubicBezTo>
                  <a:pt x="2488503" y="680960"/>
                  <a:pt x="2488503" y="680960"/>
                  <a:pt x="2488503" y="680960"/>
                </a:cubicBezTo>
                <a:cubicBezTo>
                  <a:pt x="2488503" y="678799"/>
                  <a:pt x="2488503" y="678799"/>
                  <a:pt x="2488503" y="678799"/>
                </a:cubicBezTo>
                <a:cubicBezTo>
                  <a:pt x="2502905" y="678799"/>
                  <a:pt x="2502905" y="678799"/>
                  <a:pt x="2502905" y="678799"/>
                </a:cubicBezTo>
                <a:cubicBezTo>
                  <a:pt x="2502905" y="655019"/>
                  <a:pt x="2502905" y="655019"/>
                  <a:pt x="2502905" y="655019"/>
                </a:cubicBezTo>
                <a:cubicBezTo>
                  <a:pt x="2511545" y="655019"/>
                  <a:pt x="2511545" y="655019"/>
                  <a:pt x="2511545" y="655019"/>
                </a:cubicBezTo>
                <a:cubicBezTo>
                  <a:pt x="2511545" y="642048"/>
                  <a:pt x="2511545" y="642048"/>
                  <a:pt x="2511545" y="642048"/>
                </a:cubicBezTo>
                <a:cubicBezTo>
                  <a:pt x="2514425" y="642048"/>
                  <a:pt x="2514425" y="642048"/>
                  <a:pt x="2514425" y="642048"/>
                </a:cubicBezTo>
                <a:cubicBezTo>
                  <a:pt x="2514425" y="618269"/>
                  <a:pt x="2514425" y="618269"/>
                  <a:pt x="2514425" y="618269"/>
                </a:cubicBezTo>
                <a:cubicBezTo>
                  <a:pt x="2537467" y="618269"/>
                  <a:pt x="2537467" y="618269"/>
                  <a:pt x="2537467" y="618269"/>
                </a:cubicBezTo>
                <a:cubicBezTo>
                  <a:pt x="2537467" y="588004"/>
                  <a:pt x="2537467" y="588004"/>
                  <a:pt x="2537467" y="588004"/>
                </a:cubicBezTo>
                <a:cubicBezTo>
                  <a:pt x="2548988" y="588004"/>
                  <a:pt x="2548988" y="588004"/>
                  <a:pt x="2548988" y="588004"/>
                </a:cubicBezTo>
                <a:cubicBezTo>
                  <a:pt x="2548988" y="581519"/>
                  <a:pt x="2548988" y="581519"/>
                  <a:pt x="2548988" y="581519"/>
                </a:cubicBezTo>
                <a:cubicBezTo>
                  <a:pt x="2557629" y="581519"/>
                  <a:pt x="2557629" y="581519"/>
                  <a:pt x="2557629" y="581519"/>
                </a:cubicBezTo>
                <a:cubicBezTo>
                  <a:pt x="2557629" y="551254"/>
                  <a:pt x="2557629" y="551254"/>
                  <a:pt x="2557629" y="551254"/>
                </a:cubicBezTo>
                <a:cubicBezTo>
                  <a:pt x="2563388" y="551254"/>
                  <a:pt x="2563388" y="551254"/>
                  <a:pt x="2563388" y="551254"/>
                </a:cubicBezTo>
                <a:cubicBezTo>
                  <a:pt x="2563388" y="542607"/>
                  <a:pt x="2563388" y="542607"/>
                  <a:pt x="2563388" y="542607"/>
                </a:cubicBezTo>
                <a:cubicBezTo>
                  <a:pt x="2572029" y="542607"/>
                  <a:pt x="2572029" y="542607"/>
                  <a:pt x="2572029" y="542607"/>
                </a:cubicBezTo>
                <a:cubicBezTo>
                  <a:pt x="2572029" y="512342"/>
                  <a:pt x="2572029" y="512342"/>
                  <a:pt x="2572029" y="512342"/>
                </a:cubicBezTo>
                <a:cubicBezTo>
                  <a:pt x="2609472" y="512342"/>
                  <a:pt x="2609472" y="512342"/>
                  <a:pt x="2609472" y="512342"/>
                </a:cubicBezTo>
                <a:cubicBezTo>
                  <a:pt x="2609472" y="499371"/>
                  <a:pt x="2609472" y="499371"/>
                  <a:pt x="2609472" y="499371"/>
                </a:cubicBezTo>
                <a:cubicBezTo>
                  <a:pt x="2652676" y="499371"/>
                  <a:pt x="2652676" y="499371"/>
                  <a:pt x="2652676" y="499371"/>
                </a:cubicBezTo>
                <a:cubicBezTo>
                  <a:pt x="2652676" y="490724"/>
                  <a:pt x="2652676" y="490724"/>
                  <a:pt x="2652676" y="490724"/>
                </a:cubicBezTo>
                <a:cubicBezTo>
                  <a:pt x="2678597" y="490724"/>
                  <a:pt x="2678597" y="490724"/>
                  <a:pt x="2678597" y="490724"/>
                </a:cubicBezTo>
                <a:cubicBezTo>
                  <a:pt x="2678597" y="499371"/>
                  <a:pt x="2678597" y="499371"/>
                  <a:pt x="2678597" y="499371"/>
                </a:cubicBezTo>
                <a:cubicBezTo>
                  <a:pt x="2684358" y="499371"/>
                  <a:pt x="2684358" y="499371"/>
                  <a:pt x="2684358" y="499371"/>
                </a:cubicBezTo>
                <a:cubicBezTo>
                  <a:pt x="2684358" y="495047"/>
                  <a:pt x="2684358" y="495047"/>
                  <a:pt x="2684358" y="495047"/>
                </a:cubicBezTo>
                <a:cubicBezTo>
                  <a:pt x="2698759" y="495047"/>
                  <a:pt x="2698759" y="495047"/>
                  <a:pt x="2698759" y="495047"/>
                </a:cubicBezTo>
                <a:cubicBezTo>
                  <a:pt x="2698759" y="499371"/>
                  <a:pt x="2698759" y="499371"/>
                  <a:pt x="2698759" y="499371"/>
                </a:cubicBezTo>
                <a:cubicBezTo>
                  <a:pt x="2707400" y="499371"/>
                  <a:pt x="2707400" y="499371"/>
                  <a:pt x="2707400" y="499371"/>
                </a:cubicBezTo>
                <a:cubicBezTo>
                  <a:pt x="2707400" y="490724"/>
                  <a:pt x="2707400" y="490724"/>
                  <a:pt x="2707400" y="490724"/>
                </a:cubicBezTo>
                <a:cubicBezTo>
                  <a:pt x="2727561" y="490724"/>
                  <a:pt x="2727561" y="490724"/>
                  <a:pt x="2727561" y="490724"/>
                </a:cubicBezTo>
                <a:cubicBezTo>
                  <a:pt x="2727561" y="499371"/>
                  <a:pt x="2727561" y="499371"/>
                  <a:pt x="2727561" y="499371"/>
                </a:cubicBezTo>
                <a:cubicBezTo>
                  <a:pt x="2759243" y="499371"/>
                  <a:pt x="2759243" y="499371"/>
                  <a:pt x="2759243" y="499371"/>
                </a:cubicBezTo>
                <a:cubicBezTo>
                  <a:pt x="2759243" y="514503"/>
                  <a:pt x="2759243" y="514503"/>
                  <a:pt x="2759243" y="514503"/>
                </a:cubicBezTo>
                <a:cubicBezTo>
                  <a:pt x="2779404" y="514503"/>
                  <a:pt x="2779404" y="514503"/>
                  <a:pt x="2779404" y="514503"/>
                </a:cubicBezTo>
                <a:cubicBezTo>
                  <a:pt x="2779404" y="596651"/>
                  <a:pt x="2779404" y="596651"/>
                  <a:pt x="2779404" y="596651"/>
                </a:cubicBezTo>
                <a:cubicBezTo>
                  <a:pt x="2788045" y="596651"/>
                  <a:pt x="2788045" y="596651"/>
                  <a:pt x="2788045" y="596651"/>
                </a:cubicBezTo>
                <a:cubicBezTo>
                  <a:pt x="2788045" y="564224"/>
                  <a:pt x="2788045" y="564224"/>
                  <a:pt x="2788045" y="564224"/>
                </a:cubicBezTo>
                <a:cubicBezTo>
                  <a:pt x="2842769" y="564224"/>
                  <a:pt x="2842769" y="564224"/>
                  <a:pt x="2842769" y="564224"/>
                </a:cubicBezTo>
                <a:cubicBezTo>
                  <a:pt x="2842769" y="596651"/>
                  <a:pt x="2842769" y="596651"/>
                  <a:pt x="2842769" y="596651"/>
                </a:cubicBezTo>
                <a:cubicBezTo>
                  <a:pt x="2848530" y="596651"/>
                  <a:pt x="2848530" y="596651"/>
                  <a:pt x="2848530" y="596651"/>
                </a:cubicBezTo>
                <a:cubicBezTo>
                  <a:pt x="2848530" y="683122"/>
                  <a:pt x="2848530" y="683122"/>
                  <a:pt x="2848530" y="683122"/>
                </a:cubicBezTo>
                <a:cubicBezTo>
                  <a:pt x="2857171" y="680960"/>
                  <a:pt x="2857171" y="680960"/>
                  <a:pt x="2857171" y="680960"/>
                </a:cubicBezTo>
                <a:cubicBezTo>
                  <a:pt x="2860051" y="611783"/>
                  <a:pt x="2860051" y="611783"/>
                  <a:pt x="2860051" y="611783"/>
                </a:cubicBezTo>
                <a:cubicBezTo>
                  <a:pt x="2862931" y="680960"/>
                  <a:pt x="2862931" y="680960"/>
                  <a:pt x="2862931" y="680960"/>
                </a:cubicBezTo>
                <a:cubicBezTo>
                  <a:pt x="2871571" y="683122"/>
                  <a:pt x="2871571" y="683122"/>
                  <a:pt x="2871571" y="683122"/>
                </a:cubicBezTo>
                <a:cubicBezTo>
                  <a:pt x="2880212" y="724196"/>
                  <a:pt x="2880212" y="724196"/>
                  <a:pt x="2880212" y="724196"/>
                </a:cubicBezTo>
                <a:cubicBezTo>
                  <a:pt x="2903254" y="735005"/>
                  <a:pt x="2903254" y="735005"/>
                  <a:pt x="2903254" y="735005"/>
                </a:cubicBezTo>
                <a:cubicBezTo>
                  <a:pt x="2903254" y="717711"/>
                  <a:pt x="2903254" y="717711"/>
                  <a:pt x="2903254" y="717711"/>
                </a:cubicBezTo>
                <a:cubicBezTo>
                  <a:pt x="2911895" y="717711"/>
                  <a:pt x="2911895" y="717711"/>
                  <a:pt x="2911895" y="717711"/>
                </a:cubicBezTo>
                <a:cubicBezTo>
                  <a:pt x="2911895" y="706902"/>
                  <a:pt x="2911895" y="706902"/>
                  <a:pt x="2911895" y="706902"/>
                </a:cubicBezTo>
                <a:cubicBezTo>
                  <a:pt x="2981019" y="706902"/>
                  <a:pt x="2981019" y="706902"/>
                  <a:pt x="2981019" y="706902"/>
                </a:cubicBezTo>
                <a:cubicBezTo>
                  <a:pt x="2981019" y="711225"/>
                  <a:pt x="2981019" y="711225"/>
                  <a:pt x="2981019" y="711225"/>
                </a:cubicBezTo>
                <a:cubicBezTo>
                  <a:pt x="2989660" y="711225"/>
                  <a:pt x="2989660" y="711225"/>
                  <a:pt x="2989660" y="711225"/>
                </a:cubicBezTo>
                <a:cubicBezTo>
                  <a:pt x="2989660" y="698255"/>
                  <a:pt x="2989660" y="698255"/>
                  <a:pt x="2989660" y="698255"/>
                </a:cubicBezTo>
                <a:cubicBezTo>
                  <a:pt x="3001181" y="698255"/>
                  <a:pt x="3001181" y="698255"/>
                  <a:pt x="3001181" y="698255"/>
                </a:cubicBezTo>
                <a:cubicBezTo>
                  <a:pt x="3001181" y="713387"/>
                  <a:pt x="3001181" y="713387"/>
                  <a:pt x="3001181" y="713387"/>
                </a:cubicBezTo>
                <a:cubicBezTo>
                  <a:pt x="3006942" y="713387"/>
                  <a:pt x="3006942" y="713387"/>
                  <a:pt x="3006942" y="713387"/>
                </a:cubicBezTo>
                <a:cubicBezTo>
                  <a:pt x="3006942" y="696093"/>
                  <a:pt x="3006942" y="696093"/>
                  <a:pt x="3006942" y="696093"/>
                </a:cubicBezTo>
                <a:cubicBezTo>
                  <a:pt x="3021342" y="696093"/>
                  <a:pt x="3021342" y="696093"/>
                  <a:pt x="3021342" y="696093"/>
                </a:cubicBezTo>
                <a:cubicBezTo>
                  <a:pt x="3021342" y="687446"/>
                  <a:pt x="3021342" y="687446"/>
                  <a:pt x="3021342" y="687446"/>
                </a:cubicBezTo>
                <a:cubicBezTo>
                  <a:pt x="3047264" y="687446"/>
                  <a:pt x="3047264" y="687446"/>
                  <a:pt x="3047264" y="687446"/>
                </a:cubicBezTo>
                <a:cubicBezTo>
                  <a:pt x="3047264" y="665828"/>
                  <a:pt x="3047264" y="665828"/>
                  <a:pt x="3047264" y="665828"/>
                </a:cubicBezTo>
                <a:cubicBezTo>
                  <a:pt x="3055905" y="663666"/>
                  <a:pt x="3055905" y="663666"/>
                  <a:pt x="3055905" y="663666"/>
                </a:cubicBezTo>
                <a:cubicBezTo>
                  <a:pt x="3055905" y="659343"/>
                  <a:pt x="3055905" y="659343"/>
                  <a:pt x="3055905" y="659343"/>
                </a:cubicBezTo>
                <a:cubicBezTo>
                  <a:pt x="3078947" y="659343"/>
                  <a:pt x="3078947" y="659343"/>
                  <a:pt x="3078947" y="659343"/>
                </a:cubicBezTo>
                <a:cubicBezTo>
                  <a:pt x="3078947" y="646372"/>
                  <a:pt x="3078947" y="646372"/>
                  <a:pt x="3078947" y="646372"/>
                </a:cubicBezTo>
                <a:cubicBezTo>
                  <a:pt x="3090468" y="646372"/>
                  <a:pt x="3090468" y="646372"/>
                  <a:pt x="3090468" y="646372"/>
                </a:cubicBezTo>
                <a:cubicBezTo>
                  <a:pt x="3090468" y="607460"/>
                  <a:pt x="3090468" y="607460"/>
                  <a:pt x="3090468" y="607460"/>
                </a:cubicBezTo>
                <a:cubicBezTo>
                  <a:pt x="3110629" y="607460"/>
                  <a:pt x="3110629" y="607460"/>
                  <a:pt x="3110629" y="607460"/>
                </a:cubicBezTo>
                <a:cubicBezTo>
                  <a:pt x="3110629" y="603136"/>
                  <a:pt x="3110629" y="603136"/>
                  <a:pt x="3110629" y="603136"/>
                </a:cubicBezTo>
                <a:cubicBezTo>
                  <a:pt x="3122150" y="603136"/>
                  <a:pt x="3122150" y="603136"/>
                  <a:pt x="3122150" y="603136"/>
                </a:cubicBezTo>
                <a:cubicBezTo>
                  <a:pt x="3122150" y="555577"/>
                  <a:pt x="3122150" y="555577"/>
                  <a:pt x="3122150" y="555577"/>
                </a:cubicBezTo>
                <a:cubicBezTo>
                  <a:pt x="3148072" y="555577"/>
                  <a:pt x="3148072" y="555577"/>
                  <a:pt x="3148072" y="555577"/>
                </a:cubicBezTo>
                <a:cubicBezTo>
                  <a:pt x="3148072" y="536121"/>
                  <a:pt x="3148072" y="536121"/>
                  <a:pt x="3148072" y="536121"/>
                </a:cubicBezTo>
                <a:cubicBezTo>
                  <a:pt x="3197035" y="536121"/>
                  <a:pt x="3197035" y="536121"/>
                  <a:pt x="3197035" y="536121"/>
                </a:cubicBezTo>
                <a:cubicBezTo>
                  <a:pt x="3197035" y="557739"/>
                  <a:pt x="3197035" y="557739"/>
                  <a:pt x="3197035" y="557739"/>
                </a:cubicBezTo>
                <a:cubicBezTo>
                  <a:pt x="3234478" y="557739"/>
                  <a:pt x="3234478" y="557739"/>
                  <a:pt x="3234478" y="557739"/>
                </a:cubicBezTo>
                <a:cubicBezTo>
                  <a:pt x="3234478" y="605298"/>
                  <a:pt x="3234478" y="605298"/>
                  <a:pt x="3234478" y="605298"/>
                </a:cubicBezTo>
                <a:cubicBezTo>
                  <a:pt x="3251759" y="605298"/>
                  <a:pt x="3251759" y="605298"/>
                  <a:pt x="3251759" y="605298"/>
                </a:cubicBezTo>
                <a:cubicBezTo>
                  <a:pt x="3251759" y="711225"/>
                  <a:pt x="3251759" y="711225"/>
                  <a:pt x="3251759" y="711225"/>
                </a:cubicBezTo>
                <a:cubicBezTo>
                  <a:pt x="3260400" y="711225"/>
                  <a:pt x="3260400" y="711225"/>
                  <a:pt x="3260400" y="711225"/>
                </a:cubicBezTo>
                <a:cubicBezTo>
                  <a:pt x="3271921" y="683122"/>
                  <a:pt x="3271921" y="683122"/>
                  <a:pt x="3271921" y="683122"/>
                </a:cubicBezTo>
                <a:cubicBezTo>
                  <a:pt x="3280561" y="696093"/>
                  <a:pt x="3280561" y="696093"/>
                  <a:pt x="3280561" y="696093"/>
                </a:cubicBezTo>
                <a:cubicBezTo>
                  <a:pt x="3277681" y="696093"/>
                  <a:pt x="3277681" y="696093"/>
                  <a:pt x="3277681" y="696093"/>
                </a:cubicBezTo>
                <a:cubicBezTo>
                  <a:pt x="3277681" y="711225"/>
                  <a:pt x="3277681" y="711225"/>
                  <a:pt x="3277681" y="711225"/>
                </a:cubicBezTo>
                <a:cubicBezTo>
                  <a:pt x="3289202" y="711225"/>
                  <a:pt x="3289202" y="711225"/>
                  <a:pt x="3289202" y="711225"/>
                </a:cubicBezTo>
                <a:cubicBezTo>
                  <a:pt x="3289202" y="743652"/>
                  <a:pt x="3289202" y="743652"/>
                  <a:pt x="3289202" y="743652"/>
                </a:cubicBezTo>
                <a:cubicBezTo>
                  <a:pt x="3300723" y="743652"/>
                  <a:pt x="3300723" y="743652"/>
                  <a:pt x="3300723" y="743652"/>
                </a:cubicBezTo>
                <a:cubicBezTo>
                  <a:pt x="3300723" y="767431"/>
                  <a:pt x="3300723" y="767431"/>
                  <a:pt x="3300723" y="767431"/>
                </a:cubicBezTo>
                <a:cubicBezTo>
                  <a:pt x="3320884" y="767431"/>
                  <a:pt x="3320884" y="767431"/>
                  <a:pt x="3320884" y="767431"/>
                </a:cubicBezTo>
                <a:cubicBezTo>
                  <a:pt x="3320884" y="758784"/>
                  <a:pt x="3320884" y="758784"/>
                  <a:pt x="3320884" y="758784"/>
                </a:cubicBezTo>
                <a:cubicBezTo>
                  <a:pt x="3343926" y="758784"/>
                  <a:pt x="3343926" y="758784"/>
                  <a:pt x="3343926" y="758784"/>
                </a:cubicBezTo>
                <a:cubicBezTo>
                  <a:pt x="3343926" y="735005"/>
                  <a:pt x="3343926" y="735005"/>
                  <a:pt x="3343926" y="735005"/>
                </a:cubicBezTo>
                <a:cubicBezTo>
                  <a:pt x="3398650" y="735005"/>
                  <a:pt x="3398650" y="735005"/>
                  <a:pt x="3398650" y="735005"/>
                </a:cubicBezTo>
                <a:cubicBezTo>
                  <a:pt x="3398650" y="741490"/>
                  <a:pt x="3398650" y="741490"/>
                  <a:pt x="3398650" y="741490"/>
                </a:cubicBezTo>
                <a:cubicBezTo>
                  <a:pt x="3404411" y="741490"/>
                  <a:pt x="3404411" y="741490"/>
                  <a:pt x="3404411" y="741490"/>
                </a:cubicBezTo>
                <a:cubicBezTo>
                  <a:pt x="3404411" y="743652"/>
                  <a:pt x="3404411" y="743652"/>
                  <a:pt x="3404411" y="743652"/>
                </a:cubicBezTo>
                <a:cubicBezTo>
                  <a:pt x="3407291" y="743652"/>
                  <a:pt x="3407291" y="743652"/>
                  <a:pt x="3407291" y="743652"/>
                </a:cubicBezTo>
                <a:cubicBezTo>
                  <a:pt x="3407291" y="735005"/>
                  <a:pt x="3407291" y="735005"/>
                  <a:pt x="3407291" y="735005"/>
                </a:cubicBezTo>
                <a:cubicBezTo>
                  <a:pt x="3418812" y="735005"/>
                  <a:pt x="3418812" y="735005"/>
                  <a:pt x="3418812" y="735005"/>
                </a:cubicBezTo>
                <a:cubicBezTo>
                  <a:pt x="3418812" y="752299"/>
                  <a:pt x="3418812" y="752299"/>
                  <a:pt x="3418812" y="752299"/>
                </a:cubicBezTo>
                <a:cubicBezTo>
                  <a:pt x="3427452" y="752299"/>
                  <a:pt x="3427452" y="752299"/>
                  <a:pt x="3427452" y="752299"/>
                </a:cubicBezTo>
                <a:cubicBezTo>
                  <a:pt x="3427452" y="743652"/>
                  <a:pt x="3427452" y="743652"/>
                  <a:pt x="3427452" y="743652"/>
                </a:cubicBezTo>
                <a:cubicBezTo>
                  <a:pt x="3438973" y="743652"/>
                  <a:pt x="3438973" y="743652"/>
                  <a:pt x="3438973" y="743652"/>
                </a:cubicBezTo>
                <a:cubicBezTo>
                  <a:pt x="3438973" y="719872"/>
                  <a:pt x="3438973" y="719872"/>
                  <a:pt x="3438973" y="719872"/>
                </a:cubicBezTo>
                <a:cubicBezTo>
                  <a:pt x="3482177" y="719872"/>
                  <a:pt x="3482177" y="719872"/>
                  <a:pt x="3482177" y="719872"/>
                </a:cubicBezTo>
                <a:cubicBezTo>
                  <a:pt x="3482177" y="726358"/>
                  <a:pt x="3482177" y="726358"/>
                  <a:pt x="3482177" y="726358"/>
                </a:cubicBezTo>
                <a:cubicBezTo>
                  <a:pt x="3490817" y="726358"/>
                  <a:pt x="3490817" y="726358"/>
                  <a:pt x="3490817" y="726358"/>
                </a:cubicBezTo>
                <a:cubicBezTo>
                  <a:pt x="3490817" y="713387"/>
                  <a:pt x="3490817" y="713387"/>
                  <a:pt x="3490817" y="713387"/>
                </a:cubicBezTo>
                <a:cubicBezTo>
                  <a:pt x="3513859" y="713387"/>
                  <a:pt x="3513859" y="713387"/>
                  <a:pt x="3513859" y="713387"/>
                </a:cubicBezTo>
                <a:cubicBezTo>
                  <a:pt x="3513859" y="687446"/>
                  <a:pt x="3513859" y="687446"/>
                  <a:pt x="3513859" y="687446"/>
                </a:cubicBezTo>
                <a:cubicBezTo>
                  <a:pt x="3534020" y="687446"/>
                  <a:pt x="3534020" y="687446"/>
                  <a:pt x="3534020" y="687446"/>
                </a:cubicBezTo>
                <a:cubicBezTo>
                  <a:pt x="3534020" y="696093"/>
                  <a:pt x="3534020" y="696093"/>
                  <a:pt x="3534020" y="696093"/>
                </a:cubicBezTo>
                <a:cubicBezTo>
                  <a:pt x="3545541" y="696093"/>
                  <a:pt x="3545541" y="696093"/>
                  <a:pt x="3545541" y="696093"/>
                </a:cubicBezTo>
                <a:cubicBezTo>
                  <a:pt x="3545541" y="672313"/>
                  <a:pt x="3545541" y="672313"/>
                  <a:pt x="3545541" y="672313"/>
                </a:cubicBezTo>
                <a:cubicBezTo>
                  <a:pt x="3565702" y="672313"/>
                  <a:pt x="3565702" y="672313"/>
                  <a:pt x="3565702" y="672313"/>
                </a:cubicBezTo>
                <a:cubicBezTo>
                  <a:pt x="3565702" y="687446"/>
                  <a:pt x="3565702" y="687446"/>
                  <a:pt x="3565702" y="687446"/>
                </a:cubicBezTo>
                <a:cubicBezTo>
                  <a:pt x="3597385" y="687446"/>
                  <a:pt x="3597385" y="687446"/>
                  <a:pt x="3597385" y="687446"/>
                </a:cubicBezTo>
                <a:cubicBezTo>
                  <a:pt x="3597385" y="678799"/>
                  <a:pt x="3597385" y="678799"/>
                  <a:pt x="3597385" y="678799"/>
                </a:cubicBezTo>
                <a:cubicBezTo>
                  <a:pt x="3620427" y="678799"/>
                  <a:pt x="3620427" y="678799"/>
                  <a:pt x="3620427" y="678799"/>
                </a:cubicBezTo>
                <a:cubicBezTo>
                  <a:pt x="3620427" y="687446"/>
                  <a:pt x="3620427" y="687446"/>
                  <a:pt x="3620427" y="687446"/>
                </a:cubicBezTo>
                <a:cubicBezTo>
                  <a:pt x="3629067" y="687446"/>
                  <a:pt x="3629067" y="687446"/>
                  <a:pt x="3629067" y="687446"/>
                </a:cubicBezTo>
                <a:cubicBezTo>
                  <a:pt x="3629067" y="702578"/>
                  <a:pt x="3629067" y="702578"/>
                  <a:pt x="3629067" y="702578"/>
                </a:cubicBezTo>
                <a:cubicBezTo>
                  <a:pt x="3640588" y="702578"/>
                  <a:pt x="3640588" y="702578"/>
                  <a:pt x="3640588" y="702578"/>
                </a:cubicBezTo>
                <a:cubicBezTo>
                  <a:pt x="3640588" y="713387"/>
                  <a:pt x="3640588" y="713387"/>
                  <a:pt x="3640588" y="713387"/>
                </a:cubicBezTo>
                <a:cubicBezTo>
                  <a:pt x="3703953" y="713387"/>
                  <a:pt x="3703953" y="713387"/>
                  <a:pt x="3703953" y="713387"/>
                </a:cubicBezTo>
                <a:cubicBezTo>
                  <a:pt x="3703953" y="743652"/>
                  <a:pt x="3703953" y="743652"/>
                  <a:pt x="3703953" y="743652"/>
                </a:cubicBezTo>
                <a:cubicBezTo>
                  <a:pt x="3726994" y="743652"/>
                  <a:pt x="3726994" y="743652"/>
                  <a:pt x="3726994" y="743652"/>
                </a:cubicBezTo>
                <a:cubicBezTo>
                  <a:pt x="3726994" y="735005"/>
                  <a:pt x="3726994" y="735005"/>
                  <a:pt x="3726994" y="735005"/>
                </a:cubicBezTo>
                <a:cubicBezTo>
                  <a:pt x="3790359" y="735005"/>
                  <a:pt x="3790359" y="735005"/>
                  <a:pt x="3790359" y="735005"/>
                </a:cubicBezTo>
                <a:cubicBezTo>
                  <a:pt x="3790359" y="724196"/>
                  <a:pt x="3790359" y="724196"/>
                  <a:pt x="3790359" y="724196"/>
                </a:cubicBezTo>
                <a:cubicBezTo>
                  <a:pt x="3801880" y="719872"/>
                  <a:pt x="3801880" y="719872"/>
                  <a:pt x="3801880" y="719872"/>
                </a:cubicBezTo>
                <a:cubicBezTo>
                  <a:pt x="3801880" y="687446"/>
                  <a:pt x="3801880" y="687446"/>
                  <a:pt x="3801880" y="687446"/>
                </a:cubicBezTo>
                <a:cubicBezTo>
                  <a:pt x="3822041" y="687446"/>
                  <a:pt x="3822041" y="687446"/>
                  <a:pt x="3822041" y="687446"/>
                </a:cubicBezTo>
                <a:cubicBezTo>
                  <a:pt x="3830682" y="706902"/>
                  <a:pt x="3830682" y="706902"/>
                  <a:pt x="3830682" y="706902"/>
                </a:cubicBezTo>
                <a:cubicBezTo>
                  <a:pt x="3833562" y="700416"/>
                  <a:pt x="3833562" y="700416"/>
                  <a:pt x="3833562" y="700416"/>
                </a:cubicBezTo>
                <a:cubicBezTo>
                  <a:pt x="3850843" y="698255"/>
                  <a:pt x="3850843" y="698255"/>
                  <a:pt x="3850843" y="698255"/>
                </a:cubicBezTo>
                <a:cubicBezTo>
                  <a:pt x="3847963" y="609622"/>
                  <a:pt x="3847963" y="609622"/>
                  <a:pt x="3847963" y="609622"/>
                </a:cubicBezTo>
                <a:cubicBezTo>
                  <a:pt x="3865245" y="611783"/>
                  <a:pt x="3865245" y="611783"/>
                  <a:pt x="3865245" y="611783"/>
                </a:cubicBezTo>
                <a:cubicBezTo>
                  <a:pt x="3865245" y="471268"/>
                  <a:pt x="3865245" y="471268"/>
                  <a:pt x="3865245" y="471268"/>
                </a:cubicBezTo>
                <a:cubicBezTo>
                  <a:pt x="3891166" y="471268"/>
                  <a:pt x="3891166" y="471268"/>
                  <a:pt x="3891166" y="471268"/>
                </a:cubicBezTo>
                <a:cubicBezTo>
                  <a:pt x="3891166" y="356694"/>
                  <a:pt x="3891166" y="356694"/>
                  <a:pt x="3891166" y="356694"/>
                </a:cubicBezTo>
                <a:cubicBezTo>
                  <a:pt x="3896927" y="350208"/>
                  <a:pt x="3896927" y="350208"/>
                  <a:pt x="3896927" y="350208"/>
                </a:cubicBezTo>
                <a:cubicBezTo>
                  <a:pt x="3896927" y="326429"/>
                  <a:pt x="3896927" y="326429"/>
                  <a:pt x="3896927" y="326429"/>
                </a:cubicBezTo>
                <a:cubicBezTo>
                  <a:pt x="3919969" y="326429"/>
                  <a:pt x="3919969" y="326429"/>
                  <a:pt x="3919969" y="326429"/>
                </a:cubicBezTo>
                <a:cubicBezTo>
                  <a:pt x="3974692" y="246443"/>
                  <a:pt x="3974692" y="246443"/>
                  <a:pt x="3974692" y="246443"/>
                </a:cubicBezTo>
                <a:cubicBezTo>
                  <a:pt x="3977573" y="0"/>
                  <a:pt x="3977573" y="0"/>
                  <a:pt x="3977573" y="0"/>
                </a:cubicBezTo>
                <a:close/>
              </a:path>
            </a:pathLst>
          </a:custGeom>
          <a:solidFill>
            <a:schemeClr val="bg1">
              <a:lumMod val="50000"/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20B62FB-D734-4B06-B6C0-007A8B0CCD8B}"/>
              </a:ext>
            </a:extLst>
          </p:cNvPr>
          <p:cNvSpPr/>
          <p:nvPr userDrawn="1"/>
        </p:nvSpPr>
        <p:spPr>
          <a:xfrm>
            <a:off x="-2" y="598819"/>
            <a:ext cx="7915278" cy="5660362"/>
          </a:xfrm>
          <a:custGeom>
            <a:avLst/>
            <a:gdLst>
              <a:gd name="connsiteX0" fmla="*/ 0 w 7915278"/>
              <a:gd name="connsiteY0" fmla="*/ 0 h 5660362"/>
              <a:gd name="connsiteX1" fmla="*/ 5085097 w 7915278"/>
              <a:gd name="connsiteY1" fmla="*/ 0 h 5660362"/>
              <a:gd name="connsiteX2" fmla="*/ 7915278 w 7915278"/>
              <a:gd name="connsiteY2" fmla="*/ 2830181 h 5660362"/>
              <a:gd name="connsiteX3" fmla="*/ 7915277 w 7915278"/>
              <a:gd name="connsiteY3" fmla="*/ 2830181 h 5660362"/>
              <a:gd name="connsiteX4" fmla="*/ 5085096 w 7915278"/>
              <a:gd name="connsiteY4" fmla="*/ 5660362 h 5660362"/>
              <a:gd name="connsiteX5" fmla="*/ 0 w 7915278"/>
              <a:gd name="connsiteY5" fmla="*/ 5660361 h 5660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15278" h="5660362">
                <a:moveTo>
                  <a:pt x="0" y="0"/>
                </a:moveTo>
                <a:lnTo>
                  <a:pt x="5085097" y="0"/>
                </a:lnTo>
                <a:cubicBezTo>
                  <a:pt x="6648163" y="0"/>
                  <a:pt x="7915278" y="1267115"/>
                  <a:pt x="7915278" y="2830181"/>
                </a:cubicBezTo>
                <a:lnTo>
                  <a:pt x="7915277" y="2830181"/>
                </a:lnTo>
                <a:cubicBezTo>
                  <a:pt x="7915277" y="4393247"/>
                  <a:pt x="6648162" y="5660362"/>
                  <a:pt x="5085096" y="5660362"/>
                </a:cubicBezTo>
                <a:lnTo>
                  <a:pt x="0" y="566036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1821688-412D-4F50-A962-E45BB413ECF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2" y="875416"/>
            <a:ext cx="7553328" cy="5107168"/>
          </a:xfrm>
          <a:custGeom>
            <a:avLst/>
            <a:gdLst>
              <a:gd name="connsiteX0" fmla="*/ 0 w 7553328"/>
              <a:gd name="connsiteY0" fmla="*/ 0 h 5107168"/>
              <a:gd name="connsiteX1" fmla="*/ 4999744 w 7553328"/>
              <a:gd name="connsiteY1" fmla="*/ 0 h 5107168"/>
              <a:gd name="connsiteX2" fmla="*/ 7553328 w 7553328"/>
              <a:gd name="connsiteY2" fmla="*/ 2553584 h 5107168"/>
              <a:gd name="connsiteX3" fmla="*/ 7553327 w 7553328"/>
              <a:gd name="connsiteY3" fmla="*/ 2553584 h 5107168"/>
              <a:gd name="connsiteX4" fmla="*/ 4999743 w 7553328"/>
              <a:gd name="connsiteY4" fmla="*/ 5107168 h 5107168"/>
              <a:gd name="connsiteX5" fmla="*/ 0 w 7553328"/>
              <a:gd name="connsiteY5" fmla="*/ 5107167 h 510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3328" h="5107168">
                <a:moveTo>
                  <a:pt x="0" y="0"/>
                </a:moveTo>
                <a:lnTo>
                  <a:pt x="4999744" y="0"/>
                </a:lnTo>
                <a:cubicBezTo>
                  <a:pt x="6410050" y="0"/>
                  <a:pt x="7553328" y="1143278"/>
                  <a:pt x="7553328" y="2553584"/>
                </a:cubicBezTo>
                <a:lnTo>
                  <a:pt x="7553327" y="2553584"/>
                </a:lnTo>
                <a:cubicBezTo>
                  <a:pt x="7553327" y="3963890"/>
                  <a:pt x="6410049" y="5107168"/>
                  <a:pt x="4999743" y="5107168"/>
                </a:cubicBezTo>
                <a:lnTo>
                  <a:pt x="0" y="51071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4445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62CE450-E6D6-4E77-90AE-76F42354333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01208" y="-14066"/>
            <a:ext cx="7590793" cy="6915322"/>
          </a:xfrm>
          <a:custGeom>
            <a:avLst/>
            <a:gdLst>
              <a:gd name="connsiteX0" fmla="*/ 1360830 w 7590793"/>
              <a:gd name="connsiteY0" fmla="*/ 2708207 h 6915322"/>
              <a:gd name="connsiteX1" fmla="*/ 2049125 w 7590793"/>
              <a:gd name="connsiteY1" fmla="*/ 3058126 h 6915322"/>
              <a:gd name="connsiteX2" fmla="*/ 5349529 w 7590793"/>
              <a:gd name="connsiteY2" fmla="*/ 6915322 h 6915322"/>
              <a:gd name="connsiteX3" fmla="*/ 2694033 w 7590793"/>
              <a:gd name="connsiteY3" fmla="*/ 6915322 h 6915322"/>
              <a:gd name="connsiteX4" fmla="*/ 516048 w 7590793"/>
              <a:gd name="connsiteY4" fmla="*/ 4369902 h 6915322"/>
              <a:gd name="connsiteX5" fmla="*/ 626699 w 7590793"/>
              <a:gd name="connsiteY5" fmla="*/ 2947475 h 6915322"/>
              <a:gd name="connsiteX6" fmla="*/ 1360830 w 7590793"/>
              <a:gd name="connsiteY6" fmla="*/ 2708207 h 6915322"/>
              <a:gd name="connsiteX7" fmla="*/ 2810792 w 7590793"/>
              <a:gd name="connsiteY7" fmla="*/ 0 h 6915322"/>
              <a:gd name="connsiteX8" fmla="*/ 5466288 w 7590793"/>
              <a:gd name="connsiteY8" fmla="*/ 0 h 6915322"/>
              <a:gd name="connsiteX9" fmla="*/ 6931181 w 7590793"/>
              <a:gd name="connsiteY9" fmla="*/ 1712027 h 6915322"/>
              <a:gd name="connsiteX10" fmla="*/ 6820529 w 7590793"/>
              <a:gd name="connsiteY10" fmla="*/ 3134453 h 6915322"/>
              <a:gd name="connsiteX11" fmla="*/ 5398102 w 7590793"/>
              <a:gd name="connsiteY11" fmla="*/ 3023802 h 6915322"/>
              <a:gd name="connsiteX12" fmla="*/ 0 w 7590793"/>
              <a:gd name="connsiteY12" fmla="*/ 0 h 6915322"/>
              <a:gd name="connsiteX13" fmla="*/ 2449366 w 7590793"/>
              <a:gd name="connsiteY13" fmla="*/ 0 h 6915322"/>
              <a:gd name="connsiteX14" fmla="*/ 7590793 w 7590793"/>
              <a:gd name="connsiteY14" fmla="*/ 6008808 h 6915322"/>
              <a:gd name="connsiteX15" fmla="*/ 7590793 w 7590793"/>
              <a:gd name="connsiteY15" fmla="*/ 6915322 h 6915322"/>
              <a:gd name="connsiteX16" fmla="*/ 5710953 w 7590793"/>
              <a:gd name="connsiteY16" fmla="*/ 6915322 h 6915322"/>
              <a:gd name="connsiteX17" fmla="*/ 230936 w 7590793"/>
              <a:gd name="connsiteY17" fmla="*/ 510802 h 6915322"/>
              <a:gd name="connsiteX18" fmla="*/ 10818 w 7590793"/>
              <a:gd name="connsiteY18" fmla="*/ 66262 h 691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590793" h="6915322">
                <a:moveTo>
                  <a:pt x="1360830" y="2708207"/>
                </a:moveTo>
                <a:cubicBezTo>
                  <a:pt x="1618238" y="2728231"/>
                  <a:pt x="1868007" y="2846453"/>
                  <a:pt x="2049125" y="3058126"/>
                </a:cubicBezTo>
                <a:lnTo>
                  <a:pt x="5349529" y="6915322"/>
                </a:lnTo>
                <a:lnTo>
                  <a:pt x="2694033" y="6915322"/>
                </a:lnTo>
                <a:lnTo>
                  <a:pt x="516048" y="4369902"/>
                </a:lnTo>
                <a:cubicBezTo>
                  <a:pt x="153811" y="3946554"/>
                  <a:pt x="203352" y="3309712"/>
                  <a:pt x="626699" y="2947475"/>
                </a:cubicBezTo>
                <a:cubicBezTo>
                  <a:pt x="838374" y="2766358"/>
                  <a:pt x="1103421" y="2688183"/>
                  <a:pt x="1360830" y="2708207"/>
                </a:cubicBezTo>
                <a:close/>
                <a:moveTo>
                  <a:pt x="2810792" y="0"/>
                </a:moveTo>
                <a:lnTo>
                  <a:pt x="5466288" y="0"/>
                </a:lnTo>
                <a:lnTo>
                  <a:pt x="6931181" y="1712027"/>
                </a:lnTo>
                <a:cubicBezTo>
                  <a:pt x="7293416" y="2135375"/>
                  <a:pt x="7243876" y="2772216"/>
                  <a:pt x="6820529" y="3134453"/>
                </a:cubicBezTo>
                <a:cubicBezTo>
                  <a:pt x="6397181" y="3496689"/>
                  <a:pt x="5760339" y="3447149"/>
                  <a:pt x="5398102" y="3023802"/>
                </a:cubicBezTo>
                <a:close/>
                <a:moveTo>
                  <a:pt x="0" y="0"/>
                </a:moveTo>
                <a:lnTo>
                  <a:pt x="2449366" y="0"/>
                </a:lnTo>
                <a:lnTo>
                  <a:pt x="7590793" y="6008808"/>
                </a:lnTo>
                <a:lnTo>
                  <a:pt x="7590793" y="6915322"/>
                </a:lnTo>
                <a:lnTo>
                  <a:pt x="5710953" y="6915322"/>
                </a:lnTo>
                <a:lnTo>
                  <a:pt x="230936" y="510802"/>
                </a:lnTo>
                <a:cubicBezTo>
                  <a:pt x="117737" y="378506"/>
                  <a:pt x="44751" y="225361"/>
                  <a:pt x="10818" y="6626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4445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3F1C1CB5-408D-4953-B5CD-F12D3C5E8C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2" y="-14066"/>
            <a:ext cx="6589486" cy="6915322"/>
          </a:xfrm>
          <a:custGeom>
            <a:avLst/>
            <a:gdLst>
              <a:gd name="connsiteX0" fmla="*/ 5013564 w 6589486"/>
              <a:gd name="connsiteY0" fmla="*/ 0 h 6915322"/>
              <a:gd name="connsiteX1" fmla="*/ 6589483 w 6589486"/>
              <a:gd name="connsiteY1" fmla="*/ 3459640 h 6915322"/>
              <a:gd name="connsiteX2" fmla="*/ 5005054 w 6589486"/>
              <a:gd name="connsiteY2" fmla="*/ 6915322 h 6915322"/>
              <a:gd name="connsiteX3" fmla="*/ 5005107 w 6589486"/>
              <a:gd name="connsiteY3" fmla="*/ 6872066 h 6915322"/>
              <a:gd name="connsiteX4" fmla="*/ 0 w 6589486"/>
              <a:gd name="connsiteY4" fmla="*/ 6872066 h 6915322"/>
              <a:gd name="connsiteX5" fmla="*/ 0 w 6589486"/>
              <a:gd name="connsiteY5" fmla="*/ 14066 h 6915322"/>
              <a:gd name="connsiteX6" fmla="*/ 5010913 w 6589486"/>
              <a:gd name="connsiteY6" fmla="*/ 14066 h 6915322"/>
              <a:gd name="connsiteX7" fmla="*/ 5010913 w 6589486"/>
              <a:gd name="connsiteY7" fmla="*/ 2154276 h 6915322"/>
              <a:gd name="connsiteX0" fmla="*/ 5013564 w 6589486"/>
              <a:gd name="connsiteY0" fmla="*/ 0 h 6915322"/>
              <a:gd name="connsiteX1" fmla="*/ 6589483 w 6589486"/>
              <a:gd name="connsiteY1" fmla="*/ 3459640 h 6915322"/>
              <a:gd name="connsiteX2" fmla="*/ 5005054 w 6589486"/>
              <a:gd name="connsiteY2" fmla="*/ 6915322 h 6915322"/>
              <a:gd name="connsiteX3" fmla="*/ 5005107 w 6589486"/>
              <a:gd name="connsiteY3" fmla="*/ 6872066 h 6915322"/>
              <a:gd name="connsiteX4" fmla="*/ 0 w 6589486"/>
              <a:gd name="connsiteY4" fmla="*/ 6872066 h 6915322"/>
              <a:gd name="connsiteX5" fmla="*/ 0 w 6589486"/>
              <a:gd name="connsiteY5" fmla="*/ 14066 h 6915322"/>
              <a:gd name="connsiteX6" fmla="*/ 5010913 w 6589486"/>
              <a:gd name="connsiteY6" fmla="*/ 14066 h 6915322"/>
              <a:gd name="connsiteX7" fmla="*/ 5013564 w 6589486"/>
              <a:gd name="connsiteY7" fmla="*/ 0 h 691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89486" h="6915322">
                <a:moveTo>
                  <a:pt x="5013564" y="0"/>
                </a:moveTo>
                <a:cubicBezTo>
                  <a:pt x="6017304" y="877309"/>
                  <a:pt x="6591136" y="2137051"/>
                  <a:pt x="6589483" y="3459640"/>
                </a:cubicBezTo>
                <a:cubicBezTo>
                  <a:pt x="6587830" y="4782168"/>
                  <a:pt x="6010904" y="6040459"/>
                  <a:pt x="5005054" y="6915322"/>
                </a:cubicBezTo>
                <a:cubicBezTo>
                  <a:pt x="5005072" y="6900903"/>
                  <a:pt x="5005089" y="6886485"/>
                  <a:pt x="5005107" y="6872066"/>
                </a:cubicBezTo>
                <a:lnTo>
                  <a:pt x="0" y="6872066"/>
                </a:lnTo>
                <a:lnTo>
                  <a:pt x="0" y="14066"/>
                </a:lnTo>
                <a:lnTo>
                  <a:pt x="5010913" y="14066"/>
                </a:lnTo>
                <a:lnTo>
                  <a:pt x="5013564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4445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8AF049-4521-4294-9EE4-484ADBB92FF8}"/>
              </a:ext>
            </a:extLst>
          </p:cNvPr>
          <p:cNvSpPr/>
          <p:nvPr userDrawn="1"/>
        </p:nvSpPr>
        <p:spPr>
          <a:xfrm>
            <a:off x="733228" y="2722187"/>
            <a:ext cx="5292000" cy="165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47DABA9-EC9D-46EF-8438-CD7527D72D0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71009" y="1809347"/>
            <a:ext cx="1800000" cy="180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07950">
            <a:solidFill>
              <a:schemeClr val="accent1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B94FC4D0-63DD-4FDA-994F-BA9CBB921BA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69495" y="1809347"/>
            <a:ext cx="1800000" cy="180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07950">
            <a:solidFill>
              <a:schemeClr val="accent2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FBB508-8C47-4DB7-8F45-84CD1AC8E149}"/>
              </a:ext>
            </a:extLst>
          </p:cNvPr>
          <p:cNvSpPr/>
          <p:nvPr userDrawn="1"/>
        </p:nvSpPr>
        <p:spPr>
          <a:xfrm>
            <a:off x="6189393" y="2722187"/>
            <a:ext cx="5292000" cy="165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92772F61-F4EC-4262-A13B-53032E6AB64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739142" y="1809347"/>
            <a:ext cx="1800000" cy="1800000"/>
          </a:xfrm>
          <a:prstGeom prst="ellipse">
            <a:avLst/>
          </a:prstGeom>
          <a:solidFill>
            <a:schemeClr val="bg1"/>
          </a:solidFill>
          <a:ln w="107950">
            <a:solidFill>
              <a:schemeClr val="accent3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08DD5E0E-B4B9-4BA2-A8DC-94B2F8520E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31645" y="1809347"/>
            <a:ext cx="1800000" cy="1800000"/>
          </a:xfrm>
          <a:prstGeom prst="ellipse">
            <a:avLst/>
          </a:prstGeom>
          <a:solidFill>
            <a:schemeClr val="bg1"/>
          </a:solidFill>
          <a:ln w="107950">
            <a:solidFill>
              <a:schemeClr val="accent4"/>
            </a:solidFill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1DEB71-36D6-4A42-A8E4-69714AFB97C2}"/>
              </a:ext>
            </a:extLst>
          </p:cNvPr>
          <p:cNvSpPr/>
          <p:nvPr userDrawn="1"/>
        </p:nvSpPr>
        <p:spPr>
          <a:xfrm>
            <a:off x="1181009" y="3775013"/>
            <a:ext cx="1980000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ko-KR" altLang="en-US" sz="1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A51A4A-A45B-4C79-BD45-E0B080932AFF}"/>
              </a:ext>
            </a:extLst>
          </p:cNvPr>
          <p:cNvSpPr/>
          <p:nvPr userDrawn="1"/>
        </p:nvSpPr>
        <p:spPr>
          <a:xfrm>
            <a:off x="3573512" y="3775013"/>
            <a:ext cx="1980000" cy="36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DBB916-3F37-4EBF-A328-B684A0D92718}"/>
              </a:ext>
            </a:extLst>
          </p:cNvPr>
          <p:cNvSpPr/>
          <p:nvPr userDrawn="1"/>
        </p:nvSpPr>
        <p:spPr>
          <a:xfrm>
            <a:off x="6649142" y="3775013"/>
            <a:ext cx="19800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1F62EC-DDC0-4443-AAEF-274EEE01DA68}"/>
              </a:ext>
            </a:extLst>
          </p:cNvPr>
          <p:cNvSpPr/>
          <p:nvPr userDrawn="1"/>
        </p:nvSpPr>
        <p:spPr>
          <a:xfrm>
            <a:off x="9041645" y="3775013"/>
            <a:ext cx="19800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A7AAE8A-B655-46C4-9F55-D0EEEEAA96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F9E93EC-0252-470A-BB43-BA00FCE03F08}"/>
              </a:ext>
            </a:extLst>
          </p:cNvPr>
          <p:cNvSpPr>
            <a:spLocks/>
          </p:cNvSpPr>
          <p:nvPr userDrawn="1"/>
        </p:nvSpPr>
        <p:spPr bwMode="auto">
          <a:xfrm>
            <a:off x="1" y="5971671"/>
            <a:ext cx="12191627" cy="886329"/>
          </a:xfrm>
          <a:custGeom>
            <a:avLst/>
            <a:gdLst>
              <a:gd name="connsiteX0" fmla="*/ 3977573 w 12191627"/>
              <a:gd name="connsiteY0" fmla="*/ 0 h 886329"/>
              <a:gd name="connsiteX1" fmla="*/ 3983333 w 12191627"/>
              <a:gd name="connsiteY1" fmla="*/ 246443 h 886329"/>
              <a:gd name="connsiteX2" fmla="*/ 4035177 w 12191627"/>
              <a:gd name="connsiteY2" fmla="*/ 328590 h 886329"/>
              <a:gd name="connsiteX3" fmla="*/ 4058219 w 12191627"/>
              <a:gd name="connsiteY3" fmla="*/ 328590 h 886329"/>
              <a:gd name="connsiteX4" fmla="*/ 4058219 w 12191627"/>
              <a:gd name="connsiteY4" fmla="*/ 354532 h 886329"/>
              <a:gd name="connsiteX5" fmla="*/ 4063979 w 12191627"/>
              <a:gd name="connsiteY5" fmla="*/ 356694 h 886329"/>
              <a:gd name="connsiteX6" fmla="*/ 4063979 w 12191627"/>
              <a:gd name="connsiteY6" fmla="*/ 471268 h 886329"/>
              <a:gd name="connsiteX7" fmla="*/ 4084140 w 12191627"/>
              <a:gd name="connsiteY7" fmla="*/ 471268 h 886329"/>
              <a:gd name="connsiteX8" fmla="*/ 4084140 w 12191627"/>
              <a:gd name="connsiteY8" fmla="*/ 607460 h 886329"/>
              <a:gd name="connsiteX9" fmla="*/ 4107182 w 12191627"/>
              <a:gd name="connsiteY9" fmla="*/ 607460 h 886329"/>
              <a:gd name="connsiteX10" fmla="*/ 4107182 w 12191627"/>
              <a:gd name="connsiteY10" fmla="*/ 730681 h 886329"/>
              <a:gd name="connsiteX11" fmla="*/ 4144625 w 12191627"/>
              <a:gd name="connsiteY11" fmla="*/ 728519 h 886329"/>
              <a:gd name="connsiteX12" fmla="*/ 4150385 w 12191627"/>
              <a:gd name="connsiteY12" fmla="*/ 717711 h 886329"/>
              <a:gd name="connsiteX13" fmla="*/ 4170547 w 12191627"/>
              <a:gd name="connsiteY13" fmla="*/ 715549 h 886329"/>
              <a:gd name="connsiteX14" fmla="*/ 4176307 w 12191627"/>
              <a:gd name="connsiteY14" fmla="*/ 724196 h 886329"/>
              <a:gd name="connsiteX15" fmla="*/ 4205110 w 12191627"/>
              <a:gd name="connsiteY15" fmla="*/ 724196 h 886329"/>
              <a:gd name="connsiteX16" fmla="*/ 4205110 w 12191627"/>
              <a:gd name="connsiteY16" fmla="*/ 748011 h 886329"/>
              <a:gd name="connsiteX17" fmla="*/ 4207549 w 12191627"/>
              <a:gd name="connsiteY17" fmla="*/ 733701 h 886329"/>
              <a:gd name="connsiteX18" fmla="*/ 4214422 w 12191627"/>
              <a:gd name="connsiteY18" fmla="*/ 693383 h 886329"/>
              <a:gd name="connsiteX19" fmla="*/ 4208477 w 12191627"/>
              <a:gd name="connsiteY19" fmla="*/ 688734 h 886329"/>
              <a:gd name="connsiteX20" fmla="*/ 4208477 w 12191627"/>
              <a:gd name="connsiteY20" fmla="*/ 681760 h 886329"/>
              <a:gd name="connsiteX21" fmla="*/ 4217393 w 12191627"/>
              <a:gd name="connsiteY21" fmla="*/ 677111 h 886329"/>
              <a:gd name="connsiteX22" fmla="*/ 4220365 w 12191627"/>
              <a:gd name="connsiteY22" fmla="*/ 663163 h 886329"/>
              <a:gd name="connsiteX23" fmla="*/ 4226310 w 12191627"/>
              <a:gd name="connsiteY23" fmla="*/ 677111 h 886329"/>
              <a:gd name="connsiteX24" fmla="*/ 4232254 w 12191627"/>
              <a:gd name="connsiteY24" fmla="*/ 681760 h 886329"/>
              <a:gd name="connsiteX25" fmla="*/ 4232254 w 12191627"/>
              <a:gd name="connsiteY25" fmla="*/ 691059 h 886329"/>
              <a:gd name="connsiteX26" fmla="*/ 4226310 w 12191627"/>
              <a:gd name="connsiteY26" fmla="*/ 693383 h 886329"/>
              <a:gd name="connsiteX27" fmla="*/ 4241170 w 12191627"/>
              <a:gd name="connsiteY27" fmla="*/ 760798 h 886329"/>
              <a:gd name="connsiteX28" fmla="*/ 4253058 w 12191627"/>
              <a:gd name="connsiteY28" fmla="*/ 760798 h 886329"/>
              <a:gd name="connsiteX29" fmla="*/ 4261974 w 12191627"/>
              <a:gd name="connsiteY29" fmla="*/ 793343 h 886329"/>
              <a:gd name="connsiteX30" fmla="*/ 4306554 w 12191627"/>
              <a:gd name="connsiteY30" fmla="*/ 800317 h 886329"/>
              <a:gd name="connsiteX31" fmla="*/ 4306554 w 12191627"/>
              <a:gd name="connsiteY31" fmla="*/ 760798 h 886329"/>
              <a:gd name="connsiteX32" fmla="*/ 4380854 w 12191627"/>
              <a:gd name="connsiteY32" fmla="*/ 760798 h 886329"/>
              <a:gd name="connsiteX33" fmla="*/ 4410575 w 12191627"/>
              <a:gd name="connsiteY33" fmla="*/ 777071 h 886329"/>
              <a:gd name="connsiteX34" fmla="*/ 4425435 w 12191627"/>
              <a:gd name="connsiteY34" fmla="*/ 777071 h 886329"/>
              <a:gd name="connsiteX35" fmla="*/ 4440295 w 12191627"/>
              <a:gd name="connsiteY35" fmla="*/ 760798 h 886329"/>
              <a:gd name="connsiteX36" fmla="*/ 4461099 w 12191627"/>
              <a:gd name="connsiteY36" fmla="*/ 760798 h 886329"/>
              <a:gd name="connsiteX37" fmla="*/ 4461099 w 12191627"/>
              <a:gd name="connsiteY37" fmla="*/ 825888 h 886329"/>
              <a:gd name="connsiteX38" fmla="*/ 4472987 w 12191627"/>
              <a:gd name="connsiteY38" fmla="*/ 828213 h 886329"/>
              <a:gd name="connsiteX39" fmla="*/ 4472987 w 12191627"/>
              <a:gd name="connsiteY39" fmla="*/ 818914 h 886329"/>
              <a:gd name="connsiteX40" fmla="*/ 4505680 w 12191627"/>
              <a:gd name="connsiteY40" fmla="*/ 818914 h 886329"/>
              <a:gd name="connsiteX41" fmla="*/ 4505680 w 12191627"/>
              <a:gd name="connsiteY41" fmla="*/ 721279 h 886329"/>
              <a:gd name="connsiteX42" fmla="*/ 4508651 w 12191627"/>
              <a:gd name="connsiteY42" fmla="*/ 718955 h 886329"/>
              <a:gd name="connsiteX43" fmla="*/ 4577007 w 12191627"/>
              <a:gd name="connsiteY43" fmla="*/ 718955 h 886329"/>
              <a:gd name="connsiteX44" fmla="*/ 4577007 w 12191627"/>
              <a:gd name="connsiteY44" fmla="*/ 707331 h 886329"/>
              <a:gd name="connsiteX45" fmla="*/ 4606728 w 12191627"/>
              <a:gd name="connsiteY45" fmla="*/ 707331 h 886329"/>
              <a:gd name="connsiteX46" fmla="*/ 4606728 w 12191627"/>
              <a:gd name="connsiteY46" fmla="*/ 698033 h 886329"/>
              <a:gd name="connsiteX47" fmla="*/ 4666168 w 12191627"/>
              <a:gd name="connsiteY47" fmla="*/ 698033 h 886329"/>
              <a:gd name="connsiteX48" fmla="*/ 4666168 w 12191627"/>
              <a:gd name="connsiteY48" fmla="*/ 718955 h 886329"/>
              <a:gd name="connsiteX49" fmla="*/ 4689944 w 12191627"/>
              <a:gd name="connsiteY49" fmla="*/ 728253 h 886329"/>
              <a:gd name="connsiteX50" fmla="*/ 4689944 w 12191627"/>
              <a:gd name="connsiteY50" fmla="*/ 758474 h 886329"/>
              <a:gd name="connsiteX51" fmla="*/ 4704804 w 12191627"/>
              <a:gd name="connsiteY51" fmla="*/ 763123 h 886329"/>
              <a:gd name="connsiteX52" fmla="*/ 4704804 w 12191627"/>
              <a:gd name="connsiteY52" fmla="*/ 753824 h 886329"/>
              <a:gd name="connsiteX53" fmla="*/ 4716692 w 12191627"/>
              <a:gd name="connsiteY53" fmla="*/ 753824 h 886329"/>
              <a:gd name="connsiteX54" fmla="*/ 4716692 w 12191627"/>
              <a:gd name="connsiteY54" fmla="*/ 746850 h 886329"/>
              <a:gd name="connsiteX55" fmla="*/ 4704804 w 12191627"/>
              <a:gd name="connsiteY55" fmla="*/ 746850 h 886329"/>
              <a:gd name="connsiteX56" fmla="*/ 4704804 w 12191627"/>
              <a:gd name="connsiteY56" fmla="*/ 737552 h 886329"/>
              <a:gd name="connsiteX57" fmla="*/ 4716692 w 12191627"/>
              <a:gd name="connsiteY57" fmla="*/ 737552 h 886329"/>
              <a:gd name="connsiteX58" fmla="*/ 4716692 w 12191627"/>
              <a:gd name="connsiteY58" fmla="*/ 728253 h 886329"/>
              <a:gd name="connsiteX59" fmla="*/ 4704804 w 12191627"/>
              <a:gd name="connsiteY59" fmla="*/ 728253 h 886329"/>
              <a:gd name="connsiteX60" fmla="*/ 4704804 w 12191627"/>
              <a:gd name="connsiteY60" fmla="*/ 718955 h 886329"/>
              <a:gd name="connsiteX61" fmla="*/ 4716692 w 12191627"/>
              <a:gd name="connsiteY61" fmla="*/ 718955 h 886329"/>
              <a:gd name="connsiteX62" fmla="*/ 4716692 w 12191627"/>
              <a:gd name="connsiteY62" fmla="*/ 711981 h 886329"/>
              <a:gd name="connsiteX63" fmla="*/ 4704804 w 12191627"/>
              <a:gd name="connsiteY63" fmla="*/ 711981 h 886329"/>
              <a:gd name="connsiteX64" fmla="*/ 4704804 w 12191627"/>
              <a:gd name="connsiteY64" fmla="*/ 702682 h 886329"/>
              <a:gd name="connsiteX65" fmla="*/ 4716692 w 12191627"/>
              <a:gd name="connsiteY65" fmla="*/ 702682 h 886329"/>
              <a:gd name="connsiteX66" fmla="*/ 4716692 w 12191627"/>
              <a:gd name="connsiteY66" fmla="*/ 693383 h 886329"/>
              <a:gd name="connsiteX67" fmla="*/ 4704804 w 12191627"/>
              <a:gd name="connsiteY67" fmla="*/ 693383 h 886329"/>
              <a:gd name="connsiteX68" fmla="*/ 4704804 w 12191627"/>
              <a:gd name="connsiteY68" fmla="*/ 686409 h 886329"/>
              <a:gd name="connsiteX69" fmla="*/ 4716692 w 12191627"/>
              <a:gd name="connsiteY69" fmla="*/ 686409 h 886329"/>
              <a:gd name="connsiteX70" fmla="*/ 4716692 w 12191627"/>
              <a:gd name="connsiteY70" fmla="*/ 677111 h 886329"/>
              <a:gd name="connsiteX71" fmla="*/ 4704804 w 12191627"/>
              <a:gd name="connsiteY71" fmla="*/ 677111 h 886329"/>
              <a:gd name="connsiteX72" fmla="*/ 4704804 w 12191627"/>
              <a:gd name="connsiteY72" fmla="*/ 667812 h 886329"/>
              <a:gd name="connsiteX73" fmla="*/ 4716692 w 12191627"/>
              <a:gd name="connsiteY73" fmla="*/ 667812 h 886329"/>
              <a:gd name="connsiteX74" fmla="*/ 4716692 w 12191627"/>
              <a:gd name="connsiteY74" fmla="*/ 658514 h 886329"/>
              <a:gd name="connsiteX75" fmla="*/ 4704804 w 12191627"/>
              <a:gd name="connsiteY75" fmla="*/ 658514 h 886329"/>
              <a:gd name="connsiteX76" fmla="*/ 4704804 w 12191627"/>
              <a:gd name="connsiteY76" fmla="*/ 651540 h 886329"/>
              <a:gd name="connsiteX77" fmla="*/ 4716692 w 12191627"/>
              <a:gd name="connsiteY77" fmla="*/ 651540 h 886329"/>
              <a:gd name="connsiteX78" fmla="*/ 4716692 w 12191627"/>
              <a:gd name="connsiteY78" fmla="*/ 642241 h 886329"/>
              <a:gd name="connsiteX79" fmla="*/ 4704804 w 12191627"/>
              <a:gd name="connsiteY79" fmla="*/ 642241 h 886329"/>
              <a:gd name="connsiteX80" fmla="*/ 4704804 w 12191627"/>
              <a:gd name="connsiteY80" fmla="*/ 632943 h 886329"/>
              <a:gd name="connsiteX81" fmla="*/ 4716692 w 12191627"/>
              <a:gd name="connsiteY81" fmla="*/ 632943 h 886329"/>
              <a:gd name="connsiteX82" fmla="*/ 4716692 w 12191627"/>
              <a:gd name="connsiteY82" fmla="*/ 625969 h 886329"/>
              <a:gd name="connsiteX83" fmla="*/ 4704804 w 12191627"/>
              <a:gd name="connsiteY83" fmla="*/ 625969 h 886329"/>
              <a:gd name="connsiteX84" fmla="*/ 4704804 w 12191627"/>
              <a:gd name="connsiteY84" fmla="*/ 616670 h 886329"/>
              <a:gd name="connsiteX85" fmla="*/ 4716692 w 12191627"/>
              <a:gd name="connsiteY85" fmla="*/ 616670 h 886329"/>
              <a:gd name="connsiteX86" fmla="*/ 4716692 w 12191627"/>
              <a:gd name="connsiteY86" fmla="*/ 607371 h 886329"/>
              <a:gd name="connsiteX87" fmla="*/ 4704804 w 12191627"/>
              <a:gd name="connsiteY87" fmla="*/ 607371 h 886329"/>
              <a:gd name="connsiteX88" fmla="*/ 4704804 w 12191627"/>
              <a:gd name="connsiteY88" fmla="*/ 598073 h 886329"/>
              <a:gd name="connsiteX89" fmla="*/ 4716692 w 12191627"/>
              <a:gd name="connsiteY89" fmla="*/ 598073 h 886329"/>
              <a:gd name="connsiteX90" fmla="*/ 4716692 w 12191627"/>
              <a:gd name="connsiteY90" fmla="*/ 591099 h 886329"/>
              <a:gd name="connsiteX91" fmla="*/ 4704804 w 12191627"/>
              <a:gd name="connsiteY91" fmla="*/ 591099 h 886329"/>
              <a:gd name="connsiteX92" fmla="*/ 4704804 w 12191627"/>
              <a:gd name="connsiteY92" fmla="*/ 581800 h 886329"/>
              <a:gd name="connsiteX93" fmla="*/ 4716692 w 12191627"/>
              <a:gd name="connsiteY93" fmla="*/ 581800 h 886329"/>
              <a:gd name="connsiteX94" fmla="*/ 4716692 w 12191627"/>
              <a:gd name="connsiteY94" fmla="*/ 572502 h 886329"/>
              <a:gd name="connsiteX95" fmla="*/ 4704804 w 12191627"/>
              <a:gd name="connsiteY95" fmla="*/ 572502 h 886329"/>
              <a:gd name="connsiteX96" fmla="*/ 4704804 w 12191627"/>
              <a:gd name="connsiteY96" fmla="*/ 563203 h 886329"/>
              <a:gd name="connsiteX97" fmla="*/ 4716692 w 12191627"/>
              <a:gd name="connsiteY97" fmla="*/ 563203 h 886329"/>
              <a:gd name="connsiteX98" fmla="*/ 4716692 w 12191627"/>
              <a:gd name="connsiteY98" fmla="*/ 556229 h 886329"/>
              <a:gd name="connsiteX99" fmla="*/ 4704804 w 12191627"/>
              <a:gd name="connsiteY99" fmla="*/ 556229 h 886329"/>
              <a:gd name="connsiteX100" fmla="*/ 4704804 w 12191627"/>
              <a:gd name="connsiteY100" fmla="*/ 546931 h 886329"/>
              <a:gd name="connsiteX101" fmla="*/ 4716692 w 12191627"/>
              <a:gd name="connsiteY101" fmla="*/ 546931 h 886329"/>
              <a:gd name="connsiteX102" fmla="*/ 4704804 w 12191627"/>
              <a:gd name="connsiteY102" fmla="*/ 532983 h 886329"/>
              <a:gd name="connsiteX103" fmla="*/ 4704804 w 12191627"/>
              <a:gd name="connsiteY103" fmla="*/ 495788 h 886329"/>
              <a:gd name="connsiteX104" fmla="*/ 4903929 w 12191627"/>
              <a:gd name="connsiteY104" fmla="*/ 495788 h 886329"/>
              <a:gd name="connsiteX105" fmla="*/ 4921761 w 12191627"/>
              <a:gd name="connsiteY105" fmla="*/ 516710 h 886329"/>
              <a:gd name="connsiteX106" fmla="*/ 4921761 w 12191627"/>
              <a:gd name="connsiteY106" fmla="*/ 563203 h 886329"/>
              <a:gd name="connsiteX107" fmla="*/ 4909873 w 12191627"/>
              <a:gd name="connsiteY107" fmla="*/ 563203 h 886329"/>
              <a:gd name="connsiteX108" fmla="*/ 4909873 w 12191627"/>
              <a:gd name="connsiteY108" fmla="*/ 572502 h 886329"/>
              <a:gd name="connsiteX109" fmla="*/ 4921761 w 12191627"/>
              <a:gd name="connsiteY109" fmla="*/ 572502 h 886329"/>
              <a:gd name="connsiteX110" fmla="*/ 4921761 w 12191627"/>
              <a:gd name="connsiteY110" fmla="*/ 581800 h 886329"/>
              <a:gd name="connsiteX111" fmla="*/ 4909873 w 12191627"/>
              <a:gd name="connsiteY111" fmla="*/ 581800 h 886329"/>
              <a:gd name="connsiteX112" fmla="*/ 4909873 w 12191627"/>
              <a:gd name="connsiteY112" fmla="*/ 591099 h 886329"/>
              <a:gd name="connsiteX113" fmla="*/ 4921761 w 12191627"/>
              <a:gd name="connsiteY113" fmla="*/ 591099 h 886329"/>
              <a:gd name="connsiteX114" fmla="*/ 4921761 w 12191627"/>
              <a:gd name="connsiteY114" fmla="*/ 598073 h 886329"/>
              <a:gd name="connsiteX115" fmla="*/ 4909873 w 12191627"/>
              <a:gd name="connsiteY115" fmla="*/ 598073 h 886329"/>
              <a:gd name="connsiteX116" fmla="*/ 4909873 w 12191627"/>
              <a:gd name="connsiteY116" fmla="*/ 607371 h 886329"/>
              <a:gd name="connsiteX117" fmla="*/ 4921761 w 12191627"/>
              <a:gd name="connsiteY117" fmla="*/ 607371 h 886329"/>
              <a:gd name="connsiteX118" fmla="*/ 4921761 w 12191627"/>
              <a:gd name="connsiteY118" fmla="*/ 616670 h 886329"/>
              <a:gd name="connsiteX119" fmla="*/ 4909873 w 12191627"/>
              <a:gd name="connsiteY119" fmla="*/ 616670 h 886329"/>
              <a:gd name="connsiteX120" fmla="*/ 4909873 w 12191627"/>
              <a:gd name="connsiteY120" fmla="*/ 625969 h 886329"/>
              <a:gd name="connsiteX121" fmla="*/ 4921761 w 12191627"/>
              <a:gd name="connsiteY121" fmla="*/ 625969 h 886329"/>
              <a:gd name="connsiteX122" fmla="*/ 4921761 w 12191627"/>
              <a:gd name="connsiteY122" fmla="*/ 632943 h 886329"/>
              <a:gd name="connsiteX123" fmla="*/ 4909873 w 12191627"/>
              <a:gd name="connsiteY123" fmla="*/ 632943 h 886329"/>
              <a:gd name="connsiteX124" fmla="*/ 4909873 w 12191627"/>
              <a:gd name="connsiteY124" fmla="*/ 642241 h 886329"/>
              <a:gd name="connsiteX125" fmla="*/ 4921761 w 12191627"/>
              <a:gd name="connsiteY125" fmla="*/ 642241 h 886329"/>
              <a:gd name="connsiteX126" fmla="*/ 4921761 w 12191627"/>
              <a:gd name="connsiteY126" fmla="*/ 651540 h 886329"/>
              <a:gd name="connsiteX127" fmla="*/ 4909873 w 12191627"/>
              <a:gd name="connsiteY127" fmla="*/ 651540 h 886329"/>
              <a:gd name="connsiteX128" fmla="*/ 4909873 w 12191627"/>
              <a:gd name="connsiteY128" fmla="*/ 658514 h 886329"/>
              <a:gd name="connsiteX129" fmla="*/ 4921761 w 12191627"/>
              <a:gd name="connsiteY129" fmla="*/ 658514 h 886329"/>
              <a:gd name="connsiteX130" fmla="*/ 4921761 w 12191627"/>
              <a:gd name="connsiteY130" fmla="*/ 667812 h 886329"/>
              <a:gd name="connsiteX131" fmla="*/ 4909873 w 12191627"/>
              <a:gd name="connsiteY131" fmla="*/ 667812 h 886329"/>
              <a:gd name="connsiteX132" fmla="*/ 4909873 w 12191627"/>
              <a:gd name="connsiteY132" fmla="*/ 677111 h 886329"/>
              <a:gd name="connsiteX133" fmla="*/ 4921761 w 12191627"/>
              <a:gd name="connsiteY133" fmla="*/ 677111 h 886329"/>
              <a:gd name="connsiteX134" fmla="*/ 4921761 w 12191627"/>
              <a:gd name="connsiteY134" fmla="*/ 686409 h 886329"/>
              <a:gd name="connsiteX135" fmla="*/ 4909873 w 12191627"/>
              <a:gd name="connsiteY135" fmla="*/ 686409 h 886329"/>
              <a:gd name="connsiteX136" fmla="*/ 4909873 w 12191627"/>
              <a:gd name="connsiteY136" fmla="*/ 693383 h 886329"/>
              <a:gd name="connsiteX137" fmla="*/ 4921761 w 12191627"/>
              <a:gd name="connsiteY137" fmla="*/ 693383 h 886329"/>
              <a:gd name="connsiteX138" fmla="*/ 4921761 w 12191627"/>
              <a:gd name="connsiteY138" fmla="*/ 702682 h 886329"/>
              <a:gd name="connsiteX139" fmla="*/ 4909873 w 12191627"/>
              <a:gd name="connsiteY139" fmla="*/ 702682 h 886329"/>
              <a:gd name="connsiteX140" fmla="*/ 4909873 w 12191627"/>
              <a:gd name="connsiteY140" fmla="*/ 711981 h 886329"/>
              <a:gd name="connsiteX141" fmla="*/ 4921761 w 12191627"/>
              <a:gd name="connsiteY141" fmla="*/ 711981 h 886329"/>
              <a:gd name="connsiteX142" fmla="*/ 4921761 w 12191627"/>
              <a:gd name="connsiteY142" fmla="*/ 718955 h 886329"/>
              <a:gd name="connsiteX143" fmla="*/ 4909873 w 12191627"/>
              <a:gd name="connsiteY143" fmla="*/ 718955 h 886329"/>
              <a:gd name="connsiteX144" fmla="*/ 4909873 w 12191627"/>
              <a:gd name="connsiteY144" fmla="*/ 728253 h 886329"/>
              <a:gd name="connsiteX145" fmla="*/ 4921761 w 12191627"/>
              <a:gd name="connsiteY145" fmla="*/ 728253 h 886329"/>
              <a:gd name="connsiteX146" fmla="*/ 4921761 w 12191627"/>
              <a:gd name="connsiteY146" fmla="*/ 737552 h 886329"/>
              <a:gd name="connsiteX147" fmla="*/ 4909873 w 12191627"/>
              <a:gd name="connsiteY147" fmla="*/ 737552 h 886329"/>
              <a:gd name="connsiteX148" fmla="*/ 4909873 w 12191627"/>
              <a:gd name="connsiteY148" fmla="*/ 746850 h 886329"/>
              <a:gd name="connsiteX149" fmla="*/ 4921761 w 12191627"/>
              <a:gd name="connsiteY149" fmla="*/ 746850 h 886329"/>
              <a:gd name="connsiteX150" fmla="*/ 4921761 w 12191627"/>
              <a:gd name="connsiteY150" fmla="*/ 753824 h 886329"/>
              <a:gd name="connsiteX151" fmla="*/ 4909873 w 12191627"/>
              <a:gd name="connsiteY151" fmla="*/ 753824 h 886329"/>
              <a:gd name="connsiteX152" fmla="*/ 4909873 w 12191627"/>
              <a:gd name="connsiteY152" fmla="*/ 763123 h 886329"/>
              <a:gd name="connsiteX153" fmla="*/ 4942565 w 12191627"/>
              <a:gd name="connsiteY153" fmla="*/ 784045 h 886329"/>
              <a:gd name="connsiteX154" fmla="*/ 4942565 w 12191627"/>
              <a:gd name="connsiteY154" fmla="*/ 788694 h 886329"/>
              <a:gd name="connsiteX155" fmla="*/ 4930677 w 12191627"/>
              <a:gd name="connsiteY155" fmla="*/ 788694 h 886329"/>
              <a:gd name="connsiteX156" fmla="*/ 4930677 w 12191627"/>
              <a:gd name="connsiteY156" fmla="*/ 814265 h 886329"/>
              <a:gd name="connsiteX157" fmla="*/ 4942565 w 12191627"/>
              <a:gd name="connsiteY157" fmla="*/ 814265 h 886329"/>
              <a:gd name="connsiteX158" fmla="*/ 4942565 w 12191627"/>
              <a:gd name="connsiteY158" fmla="*/ 802642 h 886329"/>
              <a:gd name="connsiteX159" fmla="*/ 4954454 w 12191627"/>
              <a:gd name="connsiteY159" fmla="*/ 797993 h 886329"/>
              <a:gd name="connsiteX160" fmla="*/ 4975258 w 12191627"/>
              <a:gd name="connsiteY160" fmla="*/ 797993 h 886329"/>
              <a:gd name="connsiteX161" fmla="*/ 4975258 w 12191627"/>
              <a:gd name="connsiteY161" fmla="*/ 807291 h 886329"/>
              <a:gd name="connsiteX162" fmla="*/ 4993090 w 12191627"/>
              <a:gd name="connsiteY162" fmla="*/ 807291 h 886329"/>
              <a:gd name="connsiteX163" fmla="*/ 4993090 w 12191627"/>
              <a:gd name="connsiteY163" fmla="*/ 811940 h 886329"/>
              <a:gd name="connsiteX164" fmla="*/ 5004978 w 12191627"/>
              <a:gd name="connsiteY164" fmla="*/ 811940 h 886329"/>
              <a:gd name="connsiteX165" fmla="*/ 5037670 w 12191627"/>
              <a:gd name="connsiteY165" fmla="*/ 844486 h 886329"/>
              <a:gd name="connsiteX166" fmla="*/ 5037670 w 12191627"/>
              <a:gd name="connsiteY166" fmla="*/ 879355 h 886329"/>
              <a:gd name="connsiteX167" fmla="*/ 5049558 w 12191627"/>
              <a:gd name="connsiteY167" fmla="*/ 879355 h 886329"/>
              <a:gd name="connsiteX168" fmla="*/ 5049558 w 12191627"/>
              <a:gd name="connsiteY168" fmla="*/ 863083 h 886329"/>
              <a:gd name="connsiteX169" fmla="*/ 5058474 w 12191627"/>
              <a:gd name="connsiteY169" fmla="*/ 863083 h 886329"/>
              <a:gd name="connsiteX170" fmla="*/ 5058474 w 12191627"/>
              <a:gd name="connsiteY170" fmla="*/ 872381 h 886329"/>
              <a:gd name="connsiteX171" fmla="*/ 5064418 w 12191627"/>
              <a:gd name="connsiteY171" fmla="*/ 872381 h 886329"/>
              <a:gd name="connsiteX172" fmla="*/ 5064418 w 12191627"/>
              <a:gd name="connsiteY172" fmla="*/ 874706 h 886329"/>
              <a:gd name="connsiteX173" fmla="*/ 5070363 w 12191627"/>
              <a:gd name="connsiteY173" fmla="*/ 874706 h 886329"/>
              <a:gd name="connsiteX174" fmla="*/ 5070363 w 12191627"/>
              <a:gd name="connsiteY174" fmla="*/ 823564 h 886329"/>
              <a:gd name="connsiteX175" fmla="*/ 5120886 w 12191627"/>
              <a:gd name="connsiteY175" fmla="*/ 823564 h 886329"/>
              <a:gd name="connsiteX176" fmla="*/ 5120886 w 12191627"/>
              <a:gd name="connsiteY176" fmla="*/ 749175 h 886329"/>
              <a:gd name="connsiteX177" fmla="*/ 5168439 w 12191627"/>
              <a:gd name="connsiteY177" fmla="*/ 749175 h 886329"/>
              <a:gd name="connsiteX178" fmla="*/ 5168439 w 12191627"/>
              <a:gd name="connsiteY178" fmla="*/ 742201 h 886329"/>
              <a:gd name="connsiteX179" fmla="*/ 5198159 w 12191627"/>
              <a:gd name="connsiteY179" fmla="*/ 742201 h 886329"/>
              <a:gd name="connsiteX180" fmla="*/ 5198159 w 12191627"/>
              <a:gd name="connsiteY180" fmla="*/ 702682 h 886329"/>
              <a:gd name="connsiteX181" fmla="*/ 5192215 w 12191627"/>
              <a:gd name="connsiteY181" fmla="*/ 702682 h 886329"/>
              <a:gd name="connsiteX182" fmla="*/ 5192215 w 12191627"/>
              <a:gd name="connsiteY182" fmla="*/ 688734 h 886329"/>
              <a:gd name="connsiteX183" fmla="*/ 5198159 w 12191627"/>
              <a:gd name="connsiteY183" fmla="*/ 691059 h 886329"/>
              <a:gd name="connsiteX184" fmla="*/ 5204103 w 12191627"/>
              <a:gd name="connsiteY184" fmla="*/ 667812 h 886329"/>
              <a:gd name="connsiteX185" fmla="*/ 5210047 w 12191627"/>
              <a:gd name="connsiteY185" fmla="*/ 691059 h 886329"/>
              <a:gd name="connsiteX186" fmla="*/ 5213019 w 12191627"/>
              <a:gd name="connsiteY186" fmla="*/ 688734 h 886329"/>
              <a:gd name="connsiteX187" fmla="*/ 5215991 w 12191627"/>
              <a:gd name="connsiteY187" fmla="*/ 681760 h 886329"/>
              <a:gd name="connsiteX188" fmla="*/ 5221935 w 12191627"/>
              <a:gd name="connsiteY188" fmla="*/ 672462 h 886329"/>
              <a:gd name="connsiteX189" fmla="*/ 5227880 w 12191627"/>
              <a:gd name="connsiteY189" fmla="*/ 663163 h 886329"/>
              <a:gd name="connsiteX190" fmla="*/ 5242740 w 12191627"/>
              <a:gd name="connsiteY190" fmla="*/ 656189 h 886329"/>
              <a:gd name="connsiteX191" fmla="*/ 5260571 w 12191627"/>
              <a:gd name="connsiteY191" fmla="*/ 646890 h 886329"/>
              <a:gd name="connsiteX192" fmla="*/ 5269487 w 12191627"/>
              <a:gd name="connsiteY192" fmla="*/ 637592 h 886329"/>
              <a:gd name="connsiteX193" fmla="*/ 5275431 w 12191627"/>
              <a:gd name="connsiteY193" fmla="*/ 621319 h 886329"/>
              <a:gd name="connsiteX194" fmla="*/ 5281376 w 12191627"/>
              <a:gd name="connsiteY194" fmla="*/ 637592 h 886329"/>
              <a:gd name="connsiteX195" fmla="*/ 5287319 w 12191627"/>
              <a:gd name="connsiteY195" fmla="*/ 644566 h 886329"/>
              <a:gd name="connsiteX196" fmla="*/ 5302179 w 12191627"/>
              <a:gd name="connsiteY196" fmla="*/ 653864 h 886329"/>
              <a:gd name="connsiteX197" fmla="*/ 5314067 w 12191627"/>
              <a:gd name="connsiteY197" fmla="*/ 663163 h 886329"/>
              <a:gd name="connsiteX198" fmla="*/ 5325956 w 12191627"/>
              <a:gd name="connsiteY198" fmla="*/ 672462 h 886329"/>
              <a:gd name="connsiteX199" fmla="*/ 5328928 w 12191627"/>
              <a:gd name="connsiteY199" fmla="*/ 681760 h 886329"/>
              <a:gd name="connsiteX200" fmla="*/ 5331900 w 12191627"/>
              <a:gd name="connsiteY200" fmla="*/ 691059 h 886329"/>
              <a:gd name="connsiteX201" fmla="*/ 5337844 w 12191627"/>
              <a:gd name="connsiteY201" fmla="*/ 691059 h 886329"/>
              <a:gd name="connsiteX202" fmla="*/ 5340816 w 12191627"/>
              <a:gd name="connsiteY202" fmla="*/ 667812 h 886329"/>
              <a:gd name="connsiteX203" fmla="*/ 5346760 w 12191627"/>
              <a:gd name="connsiteY203" fmla="*/ 691059 h 886329"/>
              <a:gd name="connsiteX204" fmla="*/ 5352704 w 12191627"/>
              <a:gd name="connsiteY204" fmla="*/ 691059 h 886329"/>
              <a:gd name="connsiteX205" fmla="*/ 5352704 w 12191627"/>
              <a:gd name="connsiteY205" fmla="*/ 705007 h 886329"/>
              <a:gd name="connsiteX206" fmla="*/ 5346760 w 12191627"/>
              <a:gd name="connsiteY206" fmla="*/ 705007 h 886329"/>
              <a:gd name="connsiteX207" fmla="*/ 5346760 w 12191627"/>
              <a:gd name="connsiteY207" fmla="*/ 737552 h 886329"/>
              <a:gd name="connsiteX208" fmla="*/ 5358648 w 12191627"/>
              <a:gd name="connsiteY208" fmla="*/ 737552 h 886329"/>
              <a:gd name="connsiteX209" fmla="*/ 5358648 w 12191627"/>
              <a:gd name="connsiteY209" fmla="*/ 742201 h 886329"/>
              <a:gd name="connsiteX210" fmla="*/ 5367564 w 12191627"/>
              <a:gd name="connsiteY210" fmla="*/ 742201 h 886329"/>
              <a:gd name="connsiteX211" fmla="*/ 5367564 w 12191627"/>
              <a:gd name="connsiteY211" fmla="*/ 732902 h 886329"/>
              <a:gd name="connsiteX212" fmla="*/ 5391340 w 12191627"/>
              <a:gd name="connsiteY212" fmla="*/ 732902 h 886329"/>
              <a:gd name="connsiteX213" fmla="*/ 5391340 w 12191627"/>
              <a:gd name="connsiteY213" fmla="*/ 716630 h 886329"/>
              <a:gd name="connsiteX214" fmla="*/ 5441864 w 12191627"/>
              <a:gd name="connsiteY214" fmla="*/ 716630 h 886329"/>
              <a:gd name="connsiteX215" fmla="*/ 5441864 w 12191627"/>
              <a:gd name="connsiteY215" fmla="*/ 728253 h 886329"/>
              <a:gd name="connsiteX216" fmla="*/ 5468612 w 12191627"/>
              <a:gd name="connsiteY216" fmla="*/ 728253 h 886329"/>
              <a:gd name="connsiteX217" fmla="*/ 5468612 w 12191627"/>
              <a:gd name="connsiteY217" fmla="*/ 746850 h 886329"/>
              <a:gd name="connsiteX218" fmla="*/ 5462668 w 12191627"/>
              <a:gd name="connsiteY218" fmla="*/ 746850 h 886329"/>
              <a:gd name="connsiteX219" fmla="*/ 5462668 w 12191627"/>
              <a:gd name="connsiteY219" fmla="*/ 753824 h 886329"/>
              <a:gd name="connsiteX220" fmla="*/ 5468612 w 12191627"/>
              <a:gd name="connsiteY220" fmla="*/ 753824 h 886329"/>
              <a:gd name="connsiteX221" fmla="*/ 5468612 w 12191627"/>
              <a:gd name="connsiteY221" fmla="*/ 767772 h 886329"/>
              <a:gd name="connsiteX222" fmla="*/ 5462668 w 12191627"/>
              <a:gd name="connsiteY222" fmla="*/ 772421 h 886329"/>
              <a:gd name="connsiteX223" fmla="*/ 5462668 w 12191627"/>
              <a:gd name="connsiteY223" fmla="*/ 828213 h 886329"/>
              <a:gd name="connsiteX224" fmla="*/ 5483472 w 12191627"/>
              <a:gd name="connsiteY224" fmla="*/ 828213 h 886329"/>
              <a:gd name="connsiteX225" fmla="*/ 5483472 w 12191627"/>
              <a:gd name="connsiteY225" fmla="*/ 832862 h 886329"/>
              <a:gd name="connsiteX226" fmla="*/ 5501305 w 12191627"/>
              <a:gd name="connsiteY226" fmla="*/ 832862 h 886329"/>
              <a:gd name="connsiteX227" fmla="*/ 5501305 w 12191627"/>
              <a:gd name="connsiteY227" fmla="*/ 849135 h 886329"/>
              <a:gd name="connsiteX228" fmla="*/ 5519137 w 12191627"/>
              <a:gd name="connsiteY228" fmla="*/ 849135 h 886329"/>
              <a:gd name="connsiteX229" fmla="*/ 5519137 w 12191627"/>
              <a:gd name="connsiteY229" fmla="*/ 832862 h 886329"/>
              <a:gd name="connsiteX230" fmla="*/ 5539941 w 12191627"/>
              <a:gd name="connsiteY230" fmla="*/ 823564 h 886329"/>
              <a:gd name="connsiteX231" fmla="*/ 5539941 w 12191627"/>
              <a:gd name="connsiteY231" fmla="*/ 802642 h 886329"/>
              <a:gd name="connsiteX232" fmla="*/ 5533997 w 12191627"/>
              <a:gd name="connsiteY232" fmla="*/ 802642 h 886329"/>
              <a:gd name="connsiteX233" fmla="*/ 5533997 w 12191627"/>
              <a:gd name="connsiteY233" fmla="*/ 779395 h 886329"/>
              <a:gd name="connsiteX234" fmla="*/ 5545885 w 12191627"/>
              <a:gd name="connsiteY234" fmla="*/ 779395 h 886329"/>
              <a:gd name="connsiteX235" fmla="*/ 5545885 w 12191627"/>
              <a:gd name="connsiteY235" fmla="*/ 777071 h 886329"/>
              <a:gd name="connsiteX236" fmla="*/ 5572634 w 12191627"/>
              <a:gd name="connsiteY236" fmla="*/ 777071 h 886329"/>
              <a:gd name="connsiteX237" fmla="*/ 5572634 w 12191627"/>
              <a:gd name="connsiteY237" fmla="*/ 767772 h 886329"/>
              <a:gd name="connsiteX238" fmla="*/ 5590465 w 12191627"/>
              <a:gd name="connsiteY238" fmla="*/ 767772 h 886329"/>
              <a:gd name="connsiteX239" fmla="*/ 5590465 w 12191627"/>
              <a:gd name="connsiteY239" fmla="*/ 651540 h 886329"/>
              <a:gd name="connsiteX240" fmla="*/ 5602353 w 12191627"/>
              <a:gd name="connsiteY240" fmla="*/ 651540 h 886329"/>
              <a:gd name="connsiteX241" fmla="*/ 5602353 w 12191627"/>
              <a:gd name="connsiteY241" fmla="*/ 632943 h 886329"/>
              <a:gd name="connsiteX242" fmla="*/ 5605325 w 12191627"/>
              <a:gd name="connsiteY242" fmla="*/ 632943 h 886329"/>
              <a:gd name="connsiteX243" fmla="*/ 5605325 w 12191627"/>
              <a:gd name="connsiteY243" fmla="*/ 586450 h 886329"/>
              <a:gd name="connsiteX244" fmla="*/ 5617213 w 12191627"/>
              <a:gd name="connsiteY244" fmla="*/ 586450 h 886329"/>
              <a:gd name="connsiteX245" fmla="*/ 5617213 w 12191627"/>
              <a:gd name="connsiteY245" fmla="*/ 595748 h 886329"/>
              <a:gd name="connsiteX246" fmla="*/ 5623157 w 12191627"/>
              <a:gd name="connsiteY246" fmla="*/ 595748 h 886329"/>
              <a:gd name="connsiteX247" fmla="*/ 5623157 w 12191627"/>
              <a:gd name="connsiteY247" fmla="*/ 577151 h 886329"/>
              <a:gd name="connsiteX248" fmla="*/ 5638017 w 12191627"/>
              <a:gd name="connsiteY248" fmla="*/ 572502 h 886329"/>
              <a:gd name="connsiteX249" fmla="*/ 5649906 w 12191627"/>
              <a:gd name="connsiteY249" fmla="*/ 577151 h 886329"/>
              <a:gd name="connsiteX250" fmla="*/ 5667737 w 12191627"/>
              <a:gd name="connsiteY250" fmla="*/ 577151 h 886329"/>
              <a:gd name="connsiteX251" fmla="*/ 5667737 w 12191627"/>
              <a:gd name="connsiteY251" fmla="*/ 546931 h 886329"/>
              <a:gd name="connsiteX252" fmla="*/ 5679626 w 12191627"/>
              <a:gd name="connsiteY252" fmla="*/ 546931 h 886329"/>
              <a:gd name="connsiteX253" fmla="*/ 5679626 w 12191627"/>
              <a:gd name="connsiteY253" fmla="*/ 551580 h 886329"/>
              <a:gd name="connsiteX254" fmla="*/ 5694486 w 12191627"/>
              <a:gd name="connsiteY254" fmla="*/ 551580 h 886329"/>
              <a:gd name="connsiteX255" fmla="*/ 5694486 w 12191627"/>
              <a:gd name="connsiteY255" fmla="*/ 546931 h 886329"/>
              <a:gd name="connsiteX256" fmla="*/ 5706374 w 12191627"/>
              <a:gd name="connsiteY256" fmla="*/ 546931 h 886329"/>
              <a:gd name="connsiteX257" fmla="*/ 5706374 w 12191627"/>
              <a:gd name="connsiteY257" fmla="*/ 581800 h 886329"/>
              <a:gd name="connsiteX258" fmla="*/ 5721234 w 12191627"/>
              <a:gd name="connsiteY258" fmla="*/ 591099 h 886329"/>
              <a:gd name="connsiteX259" fmla="*/ 5721234 w 12191627"/>
              <a:gd name="connsiteY259" fmla="*/ 595748 h 886329"/>
              <a:gd name="connsiteX260" fmla="*/ 5718262 w 12191627"/>
              <a:gd name="connsiteY260" fmla="*/ 595748 h 886329"/>
              <a:gd name="connsiteX261" fmla="*/ 5718262 w 12191627"/>
              <a:gd name="connsiteY261" fmla="*/ 598073 h 886329"/>
              <a:gd name="connsiteX262" fmla="*/ 5750954 w 12191627"/>
              <a:gd name="connsiteY262" fmla="*/ 598073 h 886329"/>
              <a:gd name="connsiteX263" fmla="*/ 5750954 w 12191627"/>
              <a:gd name="connsiteY263" fmla="*/ 586450 h 886329"/>
              <a:gd name="connsiteX264" fmla="*/ 5789590 w 12191627"/>
              <a:gd name="connsiteY264" fmla="*/ 577151 h 886329"/>
              <a:gd name="connsiteX265" fmla="*/ 5789590 w 12191627"/>
              <a:gd name="connsiteY265" fmla="*/ 567852 h 886329"/>
              <a:gd name="connsiteX266" fmla="*/ 5798506 w 12191627"/>
              <a:gd name="connsiteY266" fmla="*/ 567852 h 886329"/>
              <a:gd name="connsiteX267" fmla="*/ 5798506 w 12191627"/>
              <a:gd name="connsiteY267" fmla="*/ 560878 h 886329"/>
              <a:gd name="connsiteX268" fmla="*/ 5822283 w 12191627"/>
              <a:gd name="connsiteY268" fmla="*/ 560878 h 886329"/>
              <a:gd name="connsiteX269" fmla="*/ 5822283 w 12191627"/>
              <a:gd name="connsiteY269" fmla="*/ 567852 h 886329"/>
              <a:gd name="connsiteX270" fmla="*/ 5840114 w 12191627"/>
              <a:gd name="connsiteY270" fmla="*/ 567852 h 886329"/>
              <a:gd name="connsiteX271" fmla="*/ 5840114 w 12191627"/>
              <a:gd name="connsiteY271" fmla="*/ 581800 h 886329"/>
              <a:gd name="connsiteX272" fmla="*/ 5872807 w 12191627"/>
              <a:gd name="connsiteY272" fmla="*/ 581800 h 886329"/>
              <a:gd name="connsiteX273" fmla="*/ 5872807 w 12191627"/>
              <a:gd name="connsiteY273" fmla="*/ 572502 h 886329"/>
              <a:gd name="connsiteX274" fmla="*/ 5887667 w 12191627"/>
              <a:gd name="connsiteY274" fmla="*/ 572502 h 886329"/>
              <a:gd name="connsiteX275" fmla="*/ 5887667 w 12191627"/>
              <a:gd name="connsiteY275" fmla="*/ 563203 h 886329"/>
              <a:gd name="connsiteX276" fmla="*/ 5905499 w 12191627"/>
              <a:gd name="connsiteY276" fmla="*/ 563203 h 886329"/>
              <a:gd name="connsiteX277" fmla="*/ 5905499 w 12191627"/>
              <a:gd name="connsiteY277" fmla="*/ 572502 h 886329"/>
              <a:gd name="connsiteX278" fmla="*/ 5911443 w 12191627"/>
              <a:gd name="connsiteY278" fmla="*/ 572502 h 886329"/>
              <a:gd name="connsiteX279" fmla="*/ 5911443 w 12191627"/>
              <a:gd name="connsiteY279" fmla="*/ 516710 h 886329"/>
              <a:gd name="connsiteX280" fmla="*/ 6045184 w 12191627"/>
              <a:gd name="connsiteY280" fmla="*/ 516710 h 886329"/>
              <a:gd name="connsiteX281" fmla="*/ 6045184 w 12191627"/>
              <a:gd name="connsiteY281" fmla="*/ 591099 h 886329"/>
              <a:gd name="connsiteX282" fmla="*/ 6068960 w 12191627"/>
              <a:gd name="connsiteY282" fmla="*/ 591099 h 886329"/>
              <a:gd name="connsiteX283" fmla="*/ 6068960 w 12191627"/>
              <a:gd name="connsiteY283" fmla="*/ 507412 h 886329"/>
              <a:gd name="connsiteX284" fmla="*/ 6098680 w 12191627"/>
              <a:gd name="connsiteY284" fmla="*/ 495788 h 886329"/>
              <a:gd name="connsiteX285" fmla="*/ 6137316 w 12191627"/>
              <a:gd name="connsiteY285" fmla="*/ 495788 h 886329"/>
              <a:gd name="connsiteX286" fmla="*/ 6158120 w 12191627"/>
              <a:gd name="connsiteY286" fmla="*/ 481840 h 886329"/>
              <a:gd name="connsiteX287" fmla="*/ 6208644 w 12191627"/>
              <a:gd name="connsiteY287" fmla="*/ 481840 h 886329"/>
              <a:gd name="connsiteX288" fmla="*/ 6208644 w 12191627"/>
              <a:gd name="connsiteY288" fmla="*/ 495788 h 886329"/>
              <a:gd name="connsiteX289" fmla="*/ 6259169 w 12191627"/>
              <a:gd name="connsiteY289" fmla="*/ 495788 h 886329"/>
              <a:gd name="connsiteX290" fmla="*/ 6259169 w 12191627"/>
              <a:gd name="connsiteY290" fmla="*/ 586450 h 886329"/>
              <a:gd name="connsiteX291" fmla="*/ 6274029 w 12191627"/>
              <a:gd name="connsiteY291" fmla="*/ 586450 h 886329"/>
              <a:gd name="connsiteX292" fmla="*/ 6274029 w 12191627"/>
              <a:gd name="connsiteY292" fmla="*/ 718955 h 886329"/>
              <a:gd name="connsiteX293" fmla="*/ 6297805 w 12191627"/>
              <a:gd name="connsiteY293" fmla="*/ 718955 h 886329"/>
              <a:gd name="connsiteX294" fmla="*/ 6297805 w 12191627"/>
              <a:gd name="connsiteY294" fmla="*/ 632943 h 886329"/>
              <a:gd name="connsiteX295" fmla="*/ 6306721 w 12191627"/>
              <a:gd name="connsiteY295" fmla="*/ 628293 h 886329"/>
              <a:gd name="connsiteX296" fmla="*/ 6312665 w 12191627"/>
              <a:gd name="connsiteY296" fmla="*/ 628293 h 886329"/>
              <a:gd name="connsiteX297" fmla="*/ 6312665 w 12191627"/>
              <a:gd name="connsiteY297" fmla="*/ 637592 h 886329"/>
              <a:gd name="connsiteX298" fmla="*/ 6336441 w 12191627"/>
              <a:gd name="connsiteY298" fmla="*/ 628293 h 886329"/>
              <a:gd name="connsiteX299" fmla="*/ 6357245 w 12191627"/>
              <a:gd name="connsiteY299" fmla="*/ 628293 h 886329"/>
              <a:gd name="connsiteX300" fmla="*/ 6357245 w 12191627"/>
              <a:gd name="connsiteY300" fmla="*/ 786369 h 886329"/>
              <a:gd name="connsiteX301" fmla="*/ 6398853 w 12191627"/>
              <a:gd name="connsiteY301" fmla="*/ 791019 h 886329"/>
              <a:gd name="connsiteX302" fmla="*/ 6398853 w 12191627"/>
              <a:gd name="connsiteY302" fmla="*/ 784045 h 886329"/>
              <a:gd name="connsiteX303" fmla="*/ 6443434 w 12191627"/>
              <a:gd name="connsiteY303" fmla="*/ 784045 h 886329"/>
              <a:gd name="connsiteX304" fmla="*/ 6443434 w 12191627"/>
              <a:gd name="connsiteY304" fmla="*/ 753824 h 886329"/>
              <a:gd name="connsiteX305" fmla="*/ 6455322 w 12191627"/>
              <a:gd name="connsiteY305" fmla="*/ 753824 h 886329"/>
              <a:gd name="connsiteX306" fmla="*/ 6455322 w 12191627"/>
              <a:gd name="connsiteY306" fmla="*/ 714305 h 886329"/>
              <a:gd name="connsiteX307" fmla="*/ 6464238 w 12191627"/>
              <a:gd name="connsiteY307" fmla="*/ 714305 h 886329"/>
              <a:gd name="connsiteX308" fmla="*/ 6464238 w 12191627"/>
              <a:gd name="connsiteY308" fmla="*/ 674786 h 886329"/>
              <a:gd name="connsiteX309" fmla="*/ 6485042 w 12191627"/>
              <a:gd name="connsiteY309" fmla="*/ 674786 h 886329"/>
              <a:gd name="connsiteX310" fmla="*/ 6485042 w 12191627"/>
              <a:gd name="connsiteY310" fmla="*/ 677111 h 886329"/>
              <a:gd name="connsiteX311" fmla="*/ 6550426 w 12191627"/>
              <a:gd name="connsiteY311" fmla="*/ 653864 h 886329"/>
              <a:gd name="connsiteX312" fmla="*/ 6553398 w 12191627"/>
              <a:gd name="connsiteY312" fmla="*/ 632943 h 886329"/>
              <a:gd name="connsiteX313" fmla="*/ 6559342 w 12191627"/>
              <a:gd name="connsiteY313" fmla="*/ 653864 h 886329"/>
              <a:gd name="connsiteX314" fmla="*/ 6627699 w 12191627"/>
              <a:gd name="connsiteY314" fmla="*/ 681760 h 886329"/>
              <a:gd name="connsiteX315" fmla="*/ 6627699 w 12191627"/>
              <a:gd name="connsiteY315" fmla="*/ 677111 h 886329"/>
              <a:gd name="connsiteX316" fmla="*/ 6645531 w 12191627"/>
              <a:gd name="connsiteY316" fmla="*/ 677111 h 886329"/>
              <a:gd name="connsiteX317" fmla="*/ 6645531 w 12191627"/>
              <a:gd name="connsiteY317" fmla="*/ 714305 h 886329"/>
              <a:gd name="connsiteX318" fmla="*/ 6654447 w 12191627"/>
              <a:gd name="connsiteY318" fmla="*/ 714305 h 886329"/>
              <a:gd name="connsiteX319" fmla="*/ 6654447 w 12191627"/>
              <a:gd name="connsiteY319" fmla="*/ 758474 h 886329"/>
              <a:gd name="connsiteX320" fmla="*/ 6663363 w 12191627"/>
              <a:gd name="connsiteY320" fmla="*/ 758474 h 886329"/>
              <a:gd name="connsiteX321" fmla="*/ 6663363 w 12191627"/>
              <a:gd name="connsiteY321" fmla="*/ 779395 h 886329"/>
              <a:gd name="connsiteX322" fmla="*/ 6681195 w 12191627"/>
              <a:gd name="connsiteY322" fmla="*/ 779395 h 886329"/>
              <a:gd name="connsiteX323" fmla="*/ 6681195 w 12191627"/>
              <a:gd name="connsiteY323" fmla="*/ 811940 h 886329"/>
              <a:gd name="connsiteX324" fmla="*/ 6794132 w 12191627"/>
              <a:gd name="connsiteY324" fmla="*/ 804967 h 886329"/>
              <a:gd name="connsiteX325" fmla="*/ 6794132 w 12191627"/>
              <a:gd name="connsiteY325" fmla="*/ 772421 h 886329"/>
              <a:gd name="connsiteX326" fmla="*/ 6853572 w 12191627"/>
              <a:gd name="connsiteY326" fmla="*/ 772421 h 886329"/>
              <a:gd name="connsiteX327" fmla="*/ 6853572 w 12191627"/>
              <a:gd name="connsiteY327" fmla="*/ 753824 h 886329"/>
              <a:gd name="connsiteX328" fmla="*/ 6978397 w 12191627"/>
              <a:gd name="connsiteY328" fmla="*/ 753824 h 886329"/>
              <a:gd name="connsiteX329" fmla="*/ 6978397 w 12191627"/>
              <a:gd name="connsiteY329" fmla="*/ 765448 h 886329"/>
              <a:gd name="connsiteX330" fmla="*/ 7058641 w 12191627"/>
              <a:gd name="connsiteY330" fmla="*/ 765448 h 886329"/>
              <a:gd name="connsiteX331" fmla="*/ 7058641 w 12191627"/>
              <a:gd name="connsiteY331" fmla="*/ 772421 h 886329"/>
              <a:gd name="connsiteX332" fmla="*/ 7082417 w 12191627"/>
              <a:gd name="connsiteY332" fmla="*/ 772421 h 886329"/>
              <a:gd name="connsiteX333" fmla="*/ 7082417 w 12191627"/>
              <a:gd name="connsiteY333" fmla="*/ 779395 h 886329"/>
              <a:gd name="connsiteX334" fmla="*/ 7103221 w 12191627"/>
              <a:gd name="connsiteY334" fmla="*/ 779395 h 886329"/>
              <a:gd name="connsiteX335" fmla="*/ 7103221 w 12191627"/>
              <a:gd name="connsiteY335" fmla="*/ 674786 h 886329"/>
              <a:gd name="connsiteX336" fmla="*/ 7165634 w 12191627"/>
              <a:gd name="connsiteY336" fmla="*/ 660838 h 886329"/>
              <a:gd name="connsiteX337" fmla="*/ 7281542 w 12191627"/>
              <a:gd name="connsiteY337" fmla="*/ 660838 h 886329"/>
              <a:gd name="connsiteX338" fmla="*/ 7281542 w 12191627"/>
              <a:gd name="connsiteY338" fmla="*/ 493464 h 886329"/>
              <a:gd name="connsiteX339" fmla="*/ 7314234 w 12191627"/>
              <a:gd name="connsiteY339" fmla="*/ 481840 h 886329"/>
              <a:gd name="connsiteX340" fmla="*/ 7456891 w 12191627"/>
              <a:gd name="connsiteY340" fmla="*/ 463243 h 886329"/>
              <a:gd name="connsiteX341" fmla="*/ 7507416 w 12191627"/>
              <a:gd name="connsiteY341" fmla="*/ 474866 h 886329"/>
              <a:gd name="connsiteX342" fmla="*/ 7516332 w 12191627"/>
              <a:gd name="connsiteY342" fmla="*/ 481840 h 886329"/>
              <a:gd name="connsiteX343" fmla="*/ 7516332 w 12191627"/>
              <a:gd name="connsiteY343" fmla="*/ 793343 h 886329"/>
              <a:gd name="connsiteX344" fmla="*/ 7537136 w 12191627"/>
              <a:gd name="connsiteY344" fmla="*/ 793343 h 886329"/>
              <a:gd name="connsiteX345" fmla="*/ 7537136 w 12191627"/>
              <a:gd name="connsiteY345" fmla="*/ 667812 h 886329"/>
              <a:gd name="connsiteX346" fmla="*/ 7554968 w 12191627"/>
              <a:gd name="connsiteY346" fmla="*/ 667812 h 886329"/>
              <a:gd name="connsiteX347" fmla="*/ 7554968 w 12191627"/>
              <a:gd name="connsiteY347" fmla="*/ 656189 h 886329"/>
              <a:gd name="connsiteX348" fmla="*/ 7572800 w 12191627"/>
              <a:gd name="connsiteY348" fmla="*/ 649215 h 886329"/>
              <a:gd name="connsiteX349" fmla="*/ 7587660 w 12191627"/>
              <a:gd name="connsiteY349" fmla="*/ 649215 h 886329"/>
              <a:gd name="connsiteX350" fmla="*/ 7587660 w 12191627"/>
              <a:gd name="connsiteY350" fmla="*/ 637592 h 886329"/>
              <a:gd name="connsiteX351" fmla="*/ 7599548 w 12191627"/>
              <a:gd name="connsiteY351" fmla="*/ 630618 h 886329"/>
              <a:gd name="connsiteX352" fmla="*/ 7629268 w 12191627"/>
              <a:gd name="connsiteY352" fmla="*/ 630618 h 886329"/>
              <a:gd name="connsiteX353" fmla="*/ 7629268 w 12191627"/>
              <a:gd name="connsiteY353" fmla="*/ 667812 h 886329"/>
              <a:gd name="connsiteX354" fmla="*/ 7691681 w 12191627"/>
              <a:gd name="connsiteY354" fmla="*/ 667812 h 886329"/>
              <a:gd name="connsiteX355" fmla="*/ 7691681 w 12191627"/>
              <a:gd name="connsiteY355" fmla="*/ 797993 h 886329"/>
              <a:gd name="connsiteX356" fmla="*/ 7715457 w 12191627"/>
              <a:gd name="connsiteY356" fmla="*/ 797993 h 886329"/>
              <a:gd name="connsiteX357" fmla="*/ 7739233 w 12191627"/>
              <a:gd name="connsiteY357" fmla="*/ 791019 h 886329"/>
              <a:gd name="connsiteX358" fmla="*/ 7739233 w 12191627"/>
              <a:gd name="connsiteY358" fmla="*/ 781720 h 886329"/>
              <a:gd name="connsiteX359" fmla="*/ 7730317 w 12191627"/>
              <a:gd name="connsiteY359" fmla="*/ 779395 h 886329"/>
              <a:gd name="connsiteX360" fmla="*/ 7730317 w 12191627"/>
              <a:gd name="connsiteY360" fmla="*/ 772421 h 886329"/>
              <a:gd name="connsiteX361" fmla="*/ 7739233 w 12191627"/>
              <a:gd name="connsiteY361" fmla="*/ 767772 h 886329"/>
              <a:gd name="connsiteX362" fmla="*/ 7739233 w 12191627"/>
              <a:gd name="connsiteY362" fmla="*/ 716630 h 886329"/>
              <a:gd name="connsiteX363" fmla="*/ 7730317 w 12191627"/>
              <a:gd name="connsiteY363" fmla="*/ 714305 h 886329"/>
              <a:gd name="connsiteX364" fmla="*/ 7730317 w 12191627"/>
              <a:gd name="connsiteY364" fmla="*/ 707331 h 886329"/>
              <a:gd name="connsiteX365" fmla="*/ 7739233 w 12191627"/>
              <a:gd name="connsiteY365" fmla="*/ 702682 h 886329"/>
              <a:gd name="connsiteX366" fmla="*/ 7739233 w 12191627"/>
              <a:gd name="connsiteY366" fmla="*/ 698033 h 886329"/>
              <a:gd name="connsiteX367" fmla="*/ 7745177 w 12191627"/>
              <a:gd name="connsiteY367" fmla="*/ 698033 h 886329"/>
              <a:gd name="connsiteX368" fmla="*/ 7745177 w 12191627"/>
              <a:gd name="connsiteY368" fmla="*/ 688734 h 886329"/>
              <a:gd name="connsiteX369" fmla="*/ 7739233 w 12191627"/>
              <a:gd name="connsiteY369" fmla="*/ 688734 h 886329"/>
              <a:gd name="connsiteX370" fmla="*/ 7739233 w 12191627"/>
              <a:gd name="connsiteY370" fmla="*/ 681760 h 886329"/>
              <a:gd name="connsiteX371" fmla="*/ 7748149 w 12191627"/>
              <a:gd name="connsiteY371" fmla="*/ 677111 h 886329"/>
              <a:gd name="connsiteX372" fmla="*/ 7795701 w 12191627"/>
              <a:gd name="connsiteY372" fmla="*/ 612021 h 886329"/>
              <a:gd name="connsiteX373" fmla="*/ 7789757 w 12191627"/>
              <a:gd name="connsiteY373" fmla="*/ 609696 h 886329"/>
              <a:gd name="connsiteX374" fmla="*/ 7789757 w 12191627"/>
              <a:gd name="connsiteY374" fmla="*/ 602722 h 886329"/>
              <a:gd name="connsiteX375" fmla="*/ 7798673 w 12191627"/>
              <a:gd name="connsiteY375" fmla="*/ 600397 h 886329"/>
              <a:gd name="connsiteX376" fmla="*/ 7798673 w 12191627"/>
              <a:gd name="connsiteY376" fmla="*/ 591099 h 886329"/>
              <a:gd name="connsiteX377" fmla="*/ 7804617 w 12191627"/>
              <a:gd name="connsiteY377" fmla="*/ 591099 h 886329"/>
              <a:gd name="connsiteX378" fmla="*/ 7804617 w 12191627"/>
              <a:gd name="connsiteY378" fmla="*/ 570177 h 886329"/>
              <a:gd name="connsiteX379" fmla="*/ 7798673 w 12191627"/>
              <a:gd name="connsiteY379" fmla="*/ 570177 h 886329"/>
              <a:gd name="connsiteX380" fmla="*/ 7798673 w 12191627"/>
              <a:gd name="connsiteY380" fmla="*/ 565528 h 886329"/>
              <a:gd name="connsiteX381" fmla="*/ 7804617 w 12191627"/>
              <a:gd name="connsiteY381" fmla="*/ 563203 h 886329"/>
              <a:gd name="connsiteX382" fmla="*/ 7819477 w 12191627"/>
              <a:gd name="connsiteY382" fmla="*/ 546931 h 886329"/>
              <a:gd name="connsiteX383" fmla="*/ 7819477 w 12191627"/>
              <a:gd name="connsiteY383" fmla="*/ 544606 h 886329"/>
              <a:gd name="connsiteX384" fmla="*/ 7822449 w 12191627"/>
              <a:gd name="connsiteY384" fmla="*/ 544606 h 886329"/>
              <a:gd name="connsiteX385" fmla="*/ 7822449 w 12191627"/>
              <a:gd name="connsiteY385" fmla="*/ 537632 h 886329"/>
              <a:gd name="connsiteX386" fmla="*/ 7822449 w 12191627"/>
              <a:gd name="connsiteY386" fmla="*/ 512061 h 886329"/>
              <a:gd name="connsiteX387" fmla="*/ 7825421 w 12191627"/>
              <a:gd name="connsiteY387" fmla="*/ 505087 h 886329"/>
              <a:gd name="connsiteX388" fmla="*/ 7828393 w 12191627"/>
              <a:gd name="connsiteY388" fmla="*/ 512061 h 886329"/>
              <a:gd name="connsiteX389" fmla="*/ 7831365 w 12191627"/>
              <a:gd name="connsiteY389" fmla="*/ 537632 h 886329"/>
              <a:gd name="connsiteX390" fmla="*/ 7831365 w 12191627"/>
              <a:gd name="connsiteY390" fmla="*/ 544606 h 886329"/>
              <a:gd name="connsiteX391" fmla="*/ 7834337 w 12191627"/>
              <a:gd name="connsiteY391" fmla="*/ 544606 h 886329"/>
              <a:gd name="connsiteX392" fmla="*/ 7834337 w 12191627"/>
              <a:gd name="connsiteY392" fmla="*/ 546931 h 886329"/>
              <a:gd name="connsiteX393" fmla="*/ 7846225 w 12191627"/>
              <a:gd name="connsiteY393" fmla="*/ 563203 h 886329"/>
              <a:gd name="connsiteX394" fmla="*/ 7852169 w 12191627"/>
              <a:gd name="connsiteY394" fmla="*/ 565528 h 886329"/>
              <a:gd name="connsiteX395" fmla="*/ 7852169 w 12191627"/>
              <a:gd name="connsiteY395" fmla="*/ 570177 h 886329"/>
              <a:gd name="connsiteX396" fmla="*/ 7849197 w 12191627"/>
              <a:gd name="connsiteY396" fmla="*/ 570177 h 886329"/>
              <a:gd name="connsiteX397" fmla="*/ 7849197 w 12191627"/>
              <a:gd name="connsiteY397" fmla="*/ 591099 h 886329"/>
              <a:gd name="connsiteX398" fmla="*/ 7855141 w 12191627"/>
              <a:gd name="connsiteY398" fmla="*/ 591099 h 886329"/>
              <a:gd name="connsiteX399" fmla="*/ 7855141 w 12191627"/>
              <a:gd name="connsiteY399" fmla="*/ 600397 h 886329"/>
              <a:gd name="connsiteX400" fmla="*/ 7861086 w 12191627"/>
              <a:gd name="connsiteY400" fmla="*/ 602722 h 886329"/>
              <a:gd name="connsiteX401" fmla="*/ 7861086 w 12191627"/>
              <a:gd name="connsiteY401" fmla="*/ 609696 h 886329"/>
              <a:gd name="connsiteX402" fmla="*/ 7855141 w 12191627"/>
              <a:gd name="connsiteY402" fmla="*/ 612021 h 886329"/>
              <a:gd name="connsiteX403" fmla="*/ 7902694 w 12191627"/>
              <a:gd name="connsiteY403" fmla="*/ 677111 h 886329"/>
              <a:gd name="connsiteX404" fmla="*/ 7911610 w 12191627"/>
              <a:gd name="connsiteY404" fmla="*/ 681760 h 886329"/>
              <a:gd name="connsiteX405" fmla="*/ 7911610 w 12191627"/>
              <a:gd name="connsiteY405" fmla="*/ 688734 h 886329"/>
              <a:gd name="connsiteX406" fmla="*/ 7905666 w 12191627"/>
              <a:gd name="connsiteY406" fmla="*/ 688734 h 886329"/>
              <a:gd name="connsiteX407" fmla="*/ 7905666 w 12191627"/>
              <a:gd name="connsiteY407" fmla="*/ 698033 h 886329"/>
              <a:gd name="connsiteX408" fmla="*/ 7911610 w 12191627"/>
              <a:gd name="connsiteY408" fmla="*/ 698033 h 886329"/>
              <a:gd name="connsiteX409" fmla="*/ 7911610 w 12191627"/>
              <a:gd name="connsiteY409" fmla="*/ 702682 h 886329"/>
              <a:gd name="connsiteX410" fmla="*/ 7920526 w 12191627"/>
              <a:gd name="connsiteY410" fmla="*/ 707331 h 886329"/>
              <a:gd name="connsiteX411" fmla="*/ 7920526 w 12191627"/>
              <a:gd name="connsiteY411" fmla="*/ 714305 h 886329"/>
              <a:gd name="connsiteX412" fmla="*/ 7911610 w 12191627"/>
              <a:gd name="connsiteY412" fmla="*/ 716630 h 886329"/>
              <a:gd name="connsiteX413" fmla="*/ 7911610 w 12191627"/>
              <a:gd name="connsiteY413" fmla="*/ 767772 h 886329"/>
              <a:gd name="connsiteX414" fmla="*/ 7920526 w 12191627"/>
              <a:gd name="connsiteY414" fmla="*/ 772421 h 886329"/>
              <a:gd name="connsiteX415" fmla="*/ 7920526 w 12191627"/>
              <a:gd name="connsiteY415" fmla="*/ 779395 h 886329"/>
              <a:gd name="connsiteX416" fmla="*/ 7911610 w 12191627"/>
              <a:gd name="connsiteY416" fmla="*/ 781720 h 886329"/>
              <a:gd name="connsiteX417" fmla="*/ 7911610 w 12191627"/>
              <a:gd name="connsiteY417" fmla="*/ 788694 h 886329"/>
              <a:gd name="connsiteX418" fmla="*/ 7923498 w 12191627"/>
              <a:gd name="connsiteY418" fmla="*/ 788694 h 886329"/>
              <a:gd name="connsiteX419" fmla="*/ 7923498 w 12191627"/>
              <a:gd name="connsiteY419" fmla="*/ 797993 h 886329"/>
              <a:gd name="connsiteX420" fmla="*/ 7944302 w 12191627"/>
              <a:gd name="connsiteY420" fmla="*/ 797993 h 886329"/>
              <a:gd name="connsiteX421" fmla="*/ 7944302 w 12191627"/>
              <a:gd name="connsiteY421" fmla="*/ 642241 h 886329"/>
              <a:gd name="connsiteX422" fmla="*/ 8021574 w 12191627"/>
              <a:gd name="connsiteY422" fmla="*/ 630618 h 886329"/>
              <a:gd name="connsiteX423" fmla="*/ 8063183 w 12191627"/>
              <a:gd name="connsiteY423" fmla="*/ 630618 h 886329"/>
              <a:gd name="connsiteX424" fmla="*/ 8063183 w 12191627"/>
              <a:gd name="connsiteY424" fmla="*/ 537632 h 886329"/>
              <a:gd name="connsiteX425" fmla="*/ 8179091 w 12191627"/>
              <a:gd name="connsiteY425" fmla="*/ 537632 h 886329"/>
              <a:gd name="connsiteX426" fmla="*/ 8179091 w 12191627"/>
              <a:gd name="connsiteY426" fmla="*/ 777071 h 886329"/>
              <a:gd name="connsiteX427" fmla="*/ 8220700 w 12191627"/>
              <a:gd name="connsiteY427" fmla="*/ 777071 h 886329"/>
              <a:gd name="connsiteX428" fmla="*/ 8220700 w 12191627"/>
              <a:gd name="connsiteY428" fmla="*/ 656189 h 886329"/>
              <a:gd name="connsiteX429" fmla="*/ 8318776 w 12191627"/>
              <a:gd name="connsiteY429" fmla="*/ 656189 h 886329"/>
              <a:gd name="connsiteX430" fmla="*/ 8336608 w 12191627"/>
              <a:gd name="connsiteY430" fmla="*/ 677111 h 886329"/>
              <a:gd name="connsiteX431" fmla="*/ 8336608 w 12191627"/>
              <a:gd name="connsiteY431" fmla="*/ 730583 h 886329"/>
              <a:gd name="connsiteX432" fmla="*/ 8338211 w 12191627"/>
              <a:gd name="connsiteY432" fmla="*/ 730681 h 886329"/>
              <a:gd name="connsiteX433" fmla="*/ 8338211 w 12191627"/>
              <a:gd name="connsiteY433" fmla="*/ 607460 h 886329"/>
              <a:gd name="connsiteX434" fmla="*/ 8359829 w 12191627"/>
              <a:gd name="connsiteY434" fmla="*/ 607460 h 886329"/>
              <a:gd name="connsiteX435" fmla="*/ 8359829 w 12191627"/>
              <a:gd name="connsiteY435" fmla="*/ 471268 h 886329"/>
              <a:gd name="connsiteX436" fmla="*/ 8378745 w 12191627"/>
              <a:gd name="connsiteY436" fmla="*/ 471268 h 886329"/>
              <a:gd name="connsiteX437" fmla="*/ 8378745 w 12191627"/>
              <a:gd name="connsiteY437" fmla="*/ 356694 h 886329"/>
              <a:gd name="connsiteX438" fmla="*/ 8384149 w 12191627"/>
              <a:gd name="connsiteY438" fmla="*/ 354532 h 886329"/>
              <a:gd name="connsiteX439" fmla="*/ 8384149 w 12191627"/>
              <a:gd name="connsiteY439" fmla="*/ 328590 h 886329"/>
              <a:gd name="connsiteX440" fmla="*/ 8405767 w 12191627"/>
              <a:gd name="connsiteY440" fmla="*/ 328590 h 886329"/>
              <a:gd name="connsiteX441" fmla="*/ 8454408 w 12191627"/>
              <a:gd name="connsiteY441" fmla="*/ 246443 h 886329"/>
              <a:gd name="connsiteX442" fmla="*/ 8459812 w 12191627"/>
              <a:gd name="connsiteY442" fmla="*/ 0 h 886329"/>
              <a:gd name="connsiteX443" fmla="*/ 8462515 w 12191627"/>
              <a:gd name="connsiteY443" fmla="*/ 246443 h 886329"/>
              <a:gd name="connsiteX444" fmla="*/ 8513857 w 12191627"/>
              <a:gd name="connsiteY444" fmla="*/ 326429 h 886329"/>
              <a:gd name="connsiteX445" fmla="*/ 8535475 w 12191627"/>
              <a:gd name="connsiteY445" fmla="*/ 326429 h 886329"/>
              <a:gd name="connsiteX446" fmla="*/ 8535475 w 12191627"/>
              <a:gd name="connsiteY446" fmla="*/ 350208 h 886329"/>
              <a:gd name="connsiteX447" fmla="*/ 8540880 w 12191627"/>
              <a:gd name="connsiteY447" fmla="*/ 356694 h 886329"/>
              <a:gd name="connsiteX448" fmla="*/ 8540880 w 12191627"/>
              <a:gd name="connsiteY448" fmla="*/ 471268 h 886329"/>
              <a:gd name="connsiteX449" fmla="*/ 8565200 w 12191627"/>
              <a:gd name="connsiteY449" fmla="*/ 471268 h 886329"/>
              <a:gd name="connsiteX450" fmla="*/ 8565200 w 12191627"/>
              <a:gd name="connsiteY450" fmla="*/ 611783 h 886329"/>
              <a:gd name="connsiteX451" fmla="*/ 8581414 w 12191627"/>
              <a:gd name="connsiteY451" fmla="*/ 609622 h 886329"/>
              <a:gd name="connsiteX452" fmla="*/ 8578711 w 12191627"/>
              <a:gd name="connsiteY452" fmla="*/ 698255 h 886329"/>
              <a:gd name="connsiteX453" fmla="*/ 8594925 w 12191627"/>
              <a:gd name="connsiteY453" fmla="*/ 700416 h 886329"/>
              <a:gd name="connsiteX454" fmla="*/ 8597627 w 12191627"/>
              <a:gd name="connsiteY454" fmla="*/ 706902 h 886329"/>
              <a:gd name="connsiteX455" fmla="*/ 8605734 w 12191627"/>
              <a:gd name="connsiteY455" fmla="*/ 687446 h 886329"/>
              <a:gd name="connsiteX456" fmla="*/ 8624650 w 12191627"/>
              <a:gd name="connsiteY456" fmla="*/ 687446 h 886329"/>
              <a:gd name="connsiteX457" fmla="*/ 8624650 w 12191627"/>
              <a:gd name="connsiteY457" fmla="*/ 719872 h 886329"/>
              <a:gd name="connsiteX458" fmla="*/ 8635459 w 12191627"/>
              <a:gd name="connsiteY458" fmla="*/ 724196 h 886329"/>
              <a:gd name="connsiteX459" fmla="*/ 8635459 w 12191627"/>
              <a:gd name="connsiteY459" fmla="*/ 735005 h 886329"/>
              <a:gd name="connsiteX460" fmla="*/ 8694909 w 12191627"/>
              <a:gd name="connsiteY460" fmla="*/ 735005 h 886329"/>
              <a:gd name="connsiteX461" fmla="*/ 8694909 w 12191627"/>
              <a:gd name="connsiteY461" fmla="*/ 743652 h 886329"/>
              <a:gd name="connsiteX462" fmla="*/ 8716527 w 12191627"/>
              <a:gd name="connsiteY462" fmla="*/ 743652 h 886329"/>
              <a:gd name="connsiteX463" fmla="*/ 8716527 w 12191627"/>
              <a:gd name="connsiteY463" fmla="*/ 713387 h 886329"/>
              <a:gd name="connsiteX464" fmla="*/ 8775976 w 12191627"/>
              <a:gd name="connsiteY464" fmla="*/ 713387 h 886329"/>
              <a:gd name="connsiteX465" fmla="*/ 8775976 w 12191627"/>
              <a:gd name="connsiteY465" fmla="*/ 702578 h 886329"/>
              <a:gd name="connsiteX466" fmla="*/ 8786785 w 12191627"/>
              <a:gd name="connsiteY466" fmla="*/ 702578 h 886329"/>
              <a:gd name="connsiteX467" fmla="*/ 8786785 w 12191627"/>
              <a:gd name="connsiteY467" fmla="*/ 687446 h 886329"/>
              <a:gd name="connsiteX468" fmla="*/ 8794892 w 12191627"/>
              <a:gd name="connsiteY468" fmla="*/ 687446 h 886329"/>
              <a:gd name="connsiteX469" fmla="*/ 8794892 w 12191627"/>
              <a:gd name="connsiteY469" fmla="*/ 678799 h 886329"/>
              <a:gd name="connsiteX470" fmla="*/ 8816510 w 12191627"/>
              <a:gd name="connsiteY470" fmla="*/ 678799 h 886329"/>
              <a:gd name="connsiteX471" fmla="*/ 8816510 w 12191627"/>
              <a:gd name="connsiteY471" fmla="*/ 687446 h 886329"/>
              <a:gd name="connsiteX472" fmla="*/ 8846235 w 12191627"/>
              <a:gd name="connsiteY472" fmla="*/ 687446 h 886329"/>
              <a:gd name="connsiteX473" fmla="*/ 8846235 w 12191627"/>
              <a:gd name="connsiteY473" fmla="*/ 672313 h 886329"/>
              <a:gd name="connsiteX474" fmla="*/ 8865151 w 12191627"/>
              <a:gd name="connsiteY474" fmla="*/ 672313 h 886329"/>
              <a:gd name="connsiteX475" fmla="*/ 8865151 w 12191627"/>
              <a:gd name="connsiteY475" fmla="*/ 696093 h 886329"/>
              <a:gd name="connsiteX476" fmla="*/ 8875959 w 12191627"/>
              <a:gd name="connsiteY476" fmla="*/ 696093 h 886329"/>
              <a:gd name="connsiteX477" fmla="*/ 8875959 w 12191627"/>
              <a:gd name="connsiteY477" fmla="*/ 687446 h 886329"/>
              <a:gd name="connsiteX478" fmla="*/ 8894875 w 12191627"/>
              <a:gd name="connsiteY478" fmla="*/ 687446 h 886329"/>
              <a:gd name="connsiteX479" fmla="*/ 8894875 w 12191627"/>
              <a:gd name="connsiteY479" fmla="*/ 713387 h 886329"/>
              <a:gd name="connsiteX480" fmla="*/ 8916493 w 12191627"/>
              <a:gd name="connsiteY480" fmla="*/ 713387 h 886329"/>
              <a:gd name="connsiteX481" fmla="*/ 8916493 w 12191627"/>
              <a:gd name="connsiteY481" fmla="*/ 726358 h 886329"/>
              <a:gd name="connsiteX482" fmla="*/ 8924600 w 12191627"/>
              <a:gd name="connsiteY482" fmla="*/ 726358 h 886329"/>
              <a:gd name="connsiteX483" fmla="*/ 8924600 w 12191627"/>
              <a:gd name="connsiteY483" fmla="*/ 719872 h 886329"/>
              <a:gd name="connsiteX484" fmla="*/ 8965134 w 12191627"/>
              <a:gd name="connsiteY484" fmla="*/ 719872 h 886329"/>
              <a:gd name="connsiteX485" fmla="*/ 8965134 w 12191627"/>
              <a:gd name="connsiteY485" fmla="*/ 743652 h 886329"/>
              <a:gd name="connsiteX486" fmla="*/ 8975943 w 12191627"/>
              <a:gd name="connsiteY486" fmla="*/ 743652 h 886329"/>
              <a:gd name="connsiteX487" fmla="*/ 8975943 w 12191627"/>
              <a:gd name="connsiteY487" fmla="*/ 752299 h 886329"/>
              <a:gd name="connsiteX488" fmla="*/ 8984050 w 12191627"/>
              <a:gd name="connsiteY488" fmla="*/ 752299 h 886329"/>
              <a:gd name="connsiteX489" fmla="*/ 8984050 w 12191627"/>
              <a:gd name="connsiteY489" fmla="*/ 735005 h 886329"/>
              <a:gd name="connsiteX490" fmla="*/ 8994859 w 12191627"/>
              <a:gd name="connsiteY490" fmla="*/ 735005 h 886329"/>
              <a:gd name="connsiteX491" fmla="*/ 8994859 w 12191627"/>
              <a:gd name="connsiteY491" fmla="*/ 743652 h 886329"/>
              <a:gd name="connsiteX492" fmla="*/ 8997561 w 12191627"/>
              <a:gd name="connsiteY492" fmla="*/ 743652 h 886329"/>
              <a:gd name="connsiteX493" fmla="*/ 8997561 w 12191627"/>
              <a:gd name="connsiteY493" fmla="*/ 741490 h 886329"/>
              <a:gd name="connsiteX494" fmla="*/ 9002965 w 12191627"/>
              <a:gd name="connsiteY494" fmla="*/ 741490 h 886329"/>
              <a:gd name="connsiteX495" fmla="*/ 9002965 w 12191627"/>
              <a:gd name="connsiteY495" fmla="*/ 735005 h 886329"/>
              <a:gd name="connsiteX496" fmla="*/ 9054309 w 12191627"/>
              <a:gd name="connsiteY496" fmla="*/ 735005 h 886329"/>
              <a:gd name="connsiteX497" fmla="*/ 9054309 w 12191627"/>
              <a:gd name="connsiteY497" fmla="*/ 758784 h 886329"/>
              <a:gd name="connsiteX498" fmla="*/ 9075927 w 12191627"/>
              <a:gd name="connsiteY498" fmla="*/ 758784 h 886329"/>
              <a:gd name="connsiteX499" fmla="*/ 9075927 w 12191627"/>
              <a:gd name="connsiteY499" fmla="*/ 767431 h 886329"/>
              <a:gd name="connsiteX500" fmla="*/ 9094842 w 12191627"/>
              <a:gd name="connsiteY500" fmla="*/ 767431 h 886329"/>
              <a:gd name="connsiteX501" fmla="*/ 9094842 w 12191627"/>
              <a:gd name="connsiteY501" fmla="*/ 743652 h 886329"/>
              <a:gd name="connsiteX502" fmla="*/ 9105651 w 12191627"/>
              <a:gd name="connsiteY502" fmla="*/ 743652 h 886329"/>
              <a:gd name="connsiteX503" fmla="*/ 9105651 w 12191627"/>
              <a:gd name="connsiteY503" fmla="*/ 711225 h 886329"/>
              <a:gd name="connsiteX504" fmla="*/ 9116460 w 12191627"/>
              <a:gd name="connsiteY504" fmla="*/ 711225 h 886329"/>
              <a:gd name="connsiteX505" fmla="*/ 9116460 w 12191627"/>
              <a:gd name="connsiteY505" fmla="*/ 696093 h 886329"/>
              <a:gd name="connsiteX506" fmla="*/ 9113758 w 12191627"/>
              <a:gd name="connsiteY506" fmla="*/ 696093 h 886329"/>
              <a:gd name="connsiteX507" fmla="*/ 9121865 w 12191627"/>
              <a:gd name="connsiteY507" fmla="*/ 683122 h 886329"/>
              <a:gd name="connsiteX508" fmla="*/ 9132674 w 12191627"/>
              <a:gd name="connsiteY508" fmla="*/ 711225 h 886329"/>
              <a:gd name="connsiteX509" fmla="*/ 9140781 w 12191627"/>
              <a:gd name="connsiteY509" fmla="*/ 711225 h 886329"/>
              <a:gd name="connsiteX510" fmla="*/ 9140781 w 12191627"/>
              <a:gd name="connsiteY510" fmla="*/ 605298 h 886329"/>
              <a:gd name="connsiteX511" fmla="*/ 9156994 w 12191627"/>
              <a:gd name="connsiteY511" fmla="*/ 605298 h 886329"/>
              <a:gd name="connsiteX512" fmla="*/ 9156994 w 12191627"/>
              <a:gd name="connsiteY512" fmla="*/ 557739 h 886329"/>
              <a:gd name="connsiteX513" fmla="*/ 9192123 w 12191627"/>
              <a:gd name="connsiteY513" fmla="*/ 557739 h 886329"/>
              <a:gd name="connsiteX514" fmla="*/ 9192123 w 12191627"/>
              <a:gd name="connsiteY514" fmla="*/ 536121 h 886329"/>
              <a:gd name="connsiteX515" fmla="*/ 9238062 w 12191627"/>
              <a:gd name="connsiteY515" fmla="*/ 536121 h 886329"/>
              <a:gd name="connsiteX516" fmla="*/ 9238062 w 12191627"/>
              <a:gd name="connsiteY516" fmla="*/ 555577 h 886329"/>
              <a:gd name="connsiteX517" fmla="*/ 9262382 w 12191627"/>
              <a:gd name="connsiteY517" fmla="*/ 555577 h 886329"/>
              <a:gd name="connsiteX518" fmla="*/ 9262382 w 12191627"/>
              <a:gd name="connsiteY518" fmla="*/ 603136 h 886329"/>
              <a:gd name="connsiteX519" fmla="*/ 9273191 w 12191627"/>
              <a:gd name="connsiteY519" fmla="*/ 603136 h 886329"/>
              <a:gd name="connsiteX520" fmla="*/ 9273191 w 12191627"/>
              <a:gd name="connsiteY520" fmla="*/ 607460 h 886329"/>
              <a:gd name="connsiteX521" fmla="*/ 9292107 w 12191627"/>
              <a:gd name="connsiteY521" fmla="*/ 607460 h 886329"/>
              <a:gd name="connsiteX522" fmla="*/ 9292107 w 12191627"/>
              <a:gd name="connsiteY522" fmla="*/ 646372 h 886329"/>
              <a:gd name="connsiteX523" fmla="*/ 9302916 w 12191627"/>
              <a:gd name="connsiteY523" fmla="*/ 646372 h 886329"/>
              <a:gd name="connsiteX524" fmla="*/ 9302916 w 12191627"/>
              <a:gd name="connsiteY524" fmla="*/ 659343 h 886329"/>
              <a:gd name="connsiteX525" fmla="*/ 9324534 w 12191627"/>
              <a:gd name="connsiteY525" fmla="*/ 659343 h 886329"/>
              <a:gd name="connsiteX526" fmla="*/ 9324534 w 12191627"/>
              <a:gd name="connsiteY526" fmla="*/ 663666 h 886329"/>
              <a:gd name="connsiteX527" fmla="*/ 9332641 w 12191627"/>
              <a:gd name="connsiteY527" fmla="*/ 665828 h 886329"/>
              <a:gd name="connsiteX528" fmla="*/ 9332641 w 12191627"/>
              <a:gd name="connsiteY528" fmla="*/ 687446 h 886329"/>
              <a:gd name="connsiteX529" fmla="*/ 9356961 w 12191627"/>
              <a:gd name="connsiteY529" fmla="*/ 687446 h 886329"/>
              <a:gd name="connsiteX530" fmla="*/ 9356961 w 12191627"/>
              <a:gd name="connsiteY530" fmla="*/ 696093 h 886329"/>
              <a:gd name="connsiteX531" fmla="*/ 9370472 w 12191627"/>
              <a:gd name="connsiteY531" fmla="*/ 696093 h 886329"/>
              <a:gd name="connsiteX532" fmla="*/ 9370472 w 12191627"/>
              <a:gd name="connsiteY532" fmla="*/ 713387 h 886329"/>
              <a:gd name="connsiteX533" fmla="*/ 9375877 w 12191627"/>
              <a:gd name="connsiteY533" fmla="*/ 713387 h 886329"/>
              <a:gd name="connsiteX534" fmla="*/ 9375877 w 12191627"/>
              <a:gd name="connsiteY534" fmla="*/ 698255 h 886329"/>
              <a:gd name="connsiteX535" fmla="*/ 9386686 w 12191627"/>
              <a:gd name="connsiteY535" fmla="*/ 698255 h 886329"/>
              <a:gd name="connsiteX536" fmla="*/ 9386686 w 12191627"/>
              <a:gd name="connsiteY536" fmla="*/ 711225 h 886329"/>
              <a:gd name="connsiteX537" fmla="*/ 9394793 w 12191627"/>
              <a:gd name="connsiteY537" fmla="*/ 711225 h 886329"/>
              <a:gd name="connsiteX538" fmla="*/ 9394793 w 12191627"/>
              <a:gd name="connsiteY538" fmla="*/ 706902 h 886329"/>
              <a:gd name="connsiteX539" fmla="*/ 9459647 w 12191627"/>
              <a:gd name="connsiteY539" fmla="*/ 706902 h 886329"/>
              <a:gd name="connsiteX540" fmla="*/ 9459647 w 12191627"/>
              <a:gd name="connsiteY540" fmla="*/ 717711 h 886329"/>
              <a:gd name="connsiteX541" fmla="*/ 9467753 w 12191627"/>
              <a:gd name="connsiteY541" fmla="*/ 717711 h 886329"/>
              <a:gd name="connsiteX542" fmla="*/ 9467753 w 12191627"/>
              <a:gd name="connsiteY542" fmla="*/ 735005 h 886329"/>
              <a:gd name="connsiteX543" fmla="*/ 9489371 w 12191627"/>
              <a:gd name="connsiteY543" fmla="*/ 724196 h 886329"/>
              <a:gd name="connsiteX544" fmla="*/ 9497478 w 12191627"/>
              <a:gd name="connsiteY544" fmla="*/ 683122 h 886329"/>
              <a:gd name="connsiteX545" fmla="*/ 9505585 w 12191627"/>
              <a:gd name="connsiteY545" fmla="*/ 680960 h 886329"/>
              <a:gd name="connsiteX546" fmla="*/ 9508287 w 12191627"/>
              <a:gd name="connsiteY546" fmla="*/ 611783 h 886329"/>
              <a:gd name="connsiteX547" fmla="*/ 9510989 w 12191627"/>
              <a:gd name="connsiteY547" fmla="*/ 680960 h 886329"/>
              <a:gd name="connsiteX548" fmla="*/ 9519096 w 12191627"/>
              <a:gd name="connsiteY548" fmla="*/ 683122 h 886329"/>
              <a:gd name="connsiteX549" fmla="*/ 9519096 w 12191627"/>
              <a:gd name="connsiteY549" fmla="*/ 596651 h 886329"/>
              <a:gd name="connsiteX550" fmla="*/ 9524501 w 12191627"/>
              <a:gd name="connsiteY550" fmla="*/ 596651 h 886329"/>
              <a:gd name="connsiteX551" fmla="*/ 9524501 w 12191627"/>
              <a:gd name="connsiteY551" fmla="*/ 564224 h 886329"/>
              <a:gd name="connsiteX552" fmla="*/ 9575844 w 12191627"/>
              <a:gd name="connsiteY552" fmla="*/ 564224 h 886329"/>
              <a:gd name="connsiteX553" fmla="*/ 9575844 w 12191627"/>
              <a:gd name="connsiteY553" fmla="*/ 596651 h 886329"/>
              <a:gd name="connsiteX554" fmla="*/ 9583951 w 12191627"/>
              <a:gd name="connsiteY554" fmla="*/ 596651 h 886329"/>
              <a:gd name="connsiteX555" fmla="*/ 9583951 w 12191627"/>
              <a:gd name="connsiteY555" fmla="*/ 514503 h 886329"/>
              <a:gd name="connsiteX556" fmla="*/ 9602866 w 12191627"/>
              <a:gd name="connsiteY556" fmla="*/ 514503 h 886329"/>
              <a:gd name="connsiteX557" fmla="*/ 9602866 w 12191627"/>
              <a:gd name="connsiteY557" fmla="*/ 499371 h 886329"/>
              <a:gd name="connsiteX558" fmla="*/ 9632591 w 12191627"/>
              <a:gd name="connsiteY558" fmla="*/ 499371 h 886329"/>
              <a:gd name="connsiteX559" fmla="*/ 9632591 w 12191627"/>
              <a:gd name="connsiteY559" fmla="*/ 490724 h 886329"/>
              <a:gd name="connsiteX560" fmla="*/ 9651507 w 12191627"/>
              <a:gd name="connsiteY560" fmla="*/ 490724 h 886329"/>
              <a:gd name="connsiteX561" fmla="*/ 9651507 w 12191627"/>
              <a:gd name="connsiteY561" fmla="*/ 499371 h 886329"/>
              <a:gd name="connsiteX562" fmla="*/ 9659613 w 12191627"/>
              <a:gd name="connsiteY562" fmla="*/ 499371 h 886329"/>
              <a:gd name="connsiteX563" fmla="*/ 9659613 w 12191627"/>
              <a:gd name="connsiteY563" fmla="*/ 495047 h 886329"/>
              <a:gd name="connsiteX564" fmla="*/ 9673125 w 12191627"/>
              <a:gd name="connsiteY564" fmla="*/ 495047 h 886329"/>
              <a:gd name="connsiteX565" fmla="*/ 9673125 w 12191627"/>
              <a:gd name="connsiteY565" fmla="*/ 499371 h 886329"/>
              <a:gd name="connsiteX566" fmla="*/ 9678529 w 12191627"/>
              <a:gd name="connsiteY566" fmla="*/ 499371 h 886329"/>
              <a:gd name="connsiteX567" fmla="*/ 9678529 w 12191627"/>
              <a:gd name="connsiteY567" fmla="*/ 490724 h 886329"/>
              <a:gd name="connsiteX568" fmla="*/ 9702850 w 12191627"/>
              <a:gd name="connsiteY568" fmla="*/ 490724 h 886329"/>
              <a:gd name="connsiteX569" fmla="*/ 9702850 w 12191627"/>
              <a:gd name="connsiteY569" fmla="*/ 499371 h 886329"/>
              <a:gd name="connsiteX570" fmla="*/ 9743383 w 12191627"/>
              <a:gd name="connsiteY570" fmla="*/ 499371 h 886329"/>
              <a:gd name="connsiteX571" fmla="*/ 9743383 w 12191627"/>
              <a:gd name="connsiteY571" fmla="*/ 512342 h 886329"/>
              <a:gd name="connsiteX572" fmla="*/ 9778513 w 12191627"/>
              <a:gd name="connsiteY572" fmla="*/ 512342 h 886329"/>
              <a:gd name="connsiteX573" fmla="*/ 9778513 w 12191627"/>
              <a:gd name="connsiteY573" fmla="*/ 542607 h 886329"/>
              <a:gd name="connsiteX574" fmla="*/ 9786619 w 12191627"/>
              <a:gd name="connsiteY574" fmla="*/ 542607 h 886329"/>
              <a:gd name="connsiteX575" fmla="*/ 9786619 w 12191627"/>
              <a:gd name="connsiteY575" fmla="*/ 551254 h 886329"/>
              <a:gd name="connsiteX576" fmla="*/ 9792024 w 12191627"/>
              <a:gd name="connsiteY576" fmla="*/ 551254 h 886329"/>
              <a:gd name="connsiteX577" fmla="*/ 9792024 w 12191627"/>
              <a:gd name="connsiteY577" fmla="*/ 581519 h 886329"/>
              <a:gd name="connsiteX578" fmla="*/ 9800131 w 12191627"/>
              <a:gd name="connsiteY578" fmla="*/ 581519 h 886329"/>
              <a:gd name="connsiteX579" fmla="*/ 9800131 w 12191627"/>
              <a:gd name="connsiteY579" fmla="*/ 588004 h 886329"/>
              <a:gd name="connsiteX580" fmla="*/ 9810940 w 12191627"/>
              <a:gd name="connsiteY580" fmla="*/ 588004 h 886329"/>
              <a:gd name="connsiteX581" fmla="*/ 9810940 w 12191627"/>
              <a:gd name="connsiteY581" fmla="*/ 618269 h 886329"/>
              <a:gd name="connsiteX582" fmla="*/ 9832558 w 12191627"/>
              <a:gd name="connsiteY582" fmla="*/ 618269 h 886329"/>
              <a:gd name="connsiteX583" fmla="*/ 9832558 w 12191627"/>
              <a:gd name="connsiteY583" fmla="*/ 642048 h 886329"/>
              <a:gd name="connsiteX584" fmla="*/ 9835260 w 12191627"/>
              <a:gd name="connsiteY584" fmla="*/ 642048 h 886329"/>
              <a:gd name="connsiteX585" fmla="*/ 9835260 w 12191627"/>
              <a:gd name="connsiteY585" fmla="*/ 655019 h 886329"/>
              <a:gd name="connsiteX586" fmla="*/ 9843367 w 12191627"/>
              <a:gd name="connsiteY586" fmla="*/ 655019 h 886329"/>
              <a:gd name="connsiteX587" fmla="*/ 9843367 w 12191627"/>
              <a:gd name="connsiteY587" fmla="*/ 678799 h 886329"/>
              <a:gd name="connsiteX588" fmla="*/ 9856878 w 12191627"/>
              <a:gd name="connsiteY588" fmla="*/ 678799 h 886329"/>
              <a:gd name="connsiteX589" fmla="*/ 9856878 w 12191627"/>
              <a:gd name="connsiteY589" fmla="*/ 680960 h 886329"/>
              <a:gd name="connsiteX590" fmla="*/ 9859581 w 12191627"/>
              <a:gd name="connsiteY590" fmla="*/ 680960 h 886329"/>
              <a:gd name="connsiteX591" fmla="*/ 9859581 w 12191627"/>
              <a:gd name="connsiteY591" fmla="*/ 696093 h 886329"/>
              <a:gd name="connsiteX592" fmla="*/ 9875794 w 12191627"/>
              <a:gd name="connsiteY592" fmla="*/ 680960 h 886329"/>
              <a:gd name="connsiteX593" fmla="*/ 9913626 w 12191627"/>
              <a:gd name="connsiteY593" fmla="*/ 680960 h 886329"/>
              <a:gd name="connsiteX594" fmla="*/ 9913626 w 12191627"/>
              <a:gd name="connsiteY594" fmla="*/ 767431 h 886329"/>
              <a:gd name="connsiteX595" fmla="*/ 9921733 w 12191627"/>
              <a:gd name="connsiteY595" fmla="*/ 767431 h 886329"/>
              <a:gd name="connsiteX596" fmla="*/ 9929839 w 12191627"/>
              <a:gd name="connsiteY596" fmla="*/ 756623 h 886329"/>
              <a:gd name="connsiteX597" fmla="*/ 9929839 w 12191627"/>
              <a:gd name="connsiteY597" fmla="*/ 771755 h 886329"/>
              <a:gd name="connsiteX598" fmla="*/ 9935244 w 12191627"/>
              <a:gd name="connsiteY598" fmla="*/ 771755 h 886329"/>
              <a:gd name="connsiteX599" fmla="*/ 9935244 w 12191627"/>
              <a:gd name="connsiteY599" fmla="*/ 726358 h 886329"/>
              <a:gd name="connsiteX600" fmla="*/ 9943351 w 12191627"/>
              <a:gd name="connsiteY600" fmla="*/ 726358 h 886329"/>
              <a:gd name="connsiteX601" fmla="*/ 9943351 w 12191627"/>
              <a:gd name="connsiteY601" fmla="*/ 661504 h 886329"/>
              <a:gd name="connsiteX602" fmla="*/ 9954159 w 12191627"/>
              <a:gd name="connsiteY602" fmla="*/ 661504 h 886329"/>
              <a:gd name="connsiteX603" fmla="*/ 9970373 w 12191627"/>
              <a:gd name="connsiteY603" fmla="*/ 618269 h 886329"/>
              <a:gd name="connsiteX604" fmla="*/ 9983884 w 12191627"/>
              <a:gd name="connsiteY604" fmla="*/ 618269 h 886329"/>
              <a:gd name="connsiteX605" fmla="*/ 9997395 w 12191627"/>
              <a:gd name="connsiteY605" fmla="*/ 661504 h 886329"/>
              <a:gd name="connsiteX606" fmla="*/ 10008205 w 12191627"/>
              <a:gd name="connsiteY606" fmla="*/ 661504 h 886329"/>
              <a:gd name="connsiteX607" fmla="*/ 10008205 w 12191627"/>
              <a:gd name="connsiteY607" fmla="*/ 700416 h 886329"/>
              <a:gd name="connsiteX608" fmla="*/ 10027120 w 12191627"/>
              <a:gd name="connsiteY608" fmla="*/ 700416 h 886329"/>
              <a:gd name="connsiteX609" fmla="*/ 10027120 w 12191627"/>
              <a:gd name="connsiteY609" fmla="*/ 717711 h 886329"/>
              <a:gd name="connsiteX610" fmla="*/ 10032525 w 12191627"/>
              <a:gd name="connsiteY610" fmla="*/ 717711 h 886329"/>
              <a:gd name="connsiteX611" fmla="*/ 10032525 w 12191627"/>
              <a:gd name="connsiteY611" fmla="*/ 700416 h 886329"/>
              <a:gd name="connsiteX612" fmla="*/ 10048739 w 12191627"/>
              <a:gd name="connsiteY612" fmla="*/ 700416 h 886329"/>
              <a:gd name="connsiteX613" fmla="*/ 10048739 w 12191627"/>
              <a:gd name="connsiteY613" fmla="*/ 713387 h 886329"/>
              <a:gd name="connsiteX614" fmla="*/ 10089272 w 12191627"/>
              <a:gd name="connsiteY614" fmla="*/ 713387 h 886329"/>
              <a:gd name="connsiteX615" fmla="*/ 10089272 w 12191627"/>
              <a:gd name="connsiteY615" fmla="*/ 676637 h 886329"/>
              <a:gd name="connsiteX616" fmla="*/ 10102783 w 12191627"/>
              <a:gd name="connsiteY616" fmla="*/ 676637 h 886329"/>
              <a:gd name="connsiteX617" fmla="*/ 10102783 w 12191627"/>
              <a:gd name="connsiteY617" fmla="*/ 698255 h 886329"/>
              <a:gd name="connsiteX618" fmla="*/ 10105486 w 12191627"/>
              <a:gd name="connsiteY618" fmla="*/ 698255 h 886329"/>
              <a:gd name="connsiteX619" fmla="*/ 10105486 w 12191627"/>
              <a:gd name="connsiteY619" fmla="*/ 665828 h 886329"/>
              <a:gd name="connsiteX620" fmla="*/ 10135211 w 12191627"/>
              <a:gd name="connsiteY620" fmla="*/ 665828 h 886329"/>
              <a:gd name="connsiteX621" fmla="*/ 10135211 w 12191627"/>
              <a:gd name="connsiteY621" fmla="*/ 652857 h 886329"/>
              <a:gd name="connsiteX622" fmla="*/ 10143317 w 12191627"/>
              <a:gd name="connsiteY622" fmla="*/ 652857 h 886329"/>
              <a:gd name="connsiteX623" fmla="*/ 10143317 w 12191627"/>
              <a:gd name="connsiteY623" fmla="*/ 637725 h 886329"/>
              <a:gd name="connsiteX624" fmla="*/ 10148722 w 12191627"/>
              <a:gd name="connsiteY624" fmla="*/ 637725 h 886329"/>
              <a:gd name="connsiteX625" fmla="*/ 10148722 w 12191627"/>
              <a:gd name="connsiteY625" fmla="*/ 644210 h 886329"/>
              <a:gd name="connsiteX626" fmla="*/ 10173042 w 12191627"/>
              <a:gd name="connsiteY626" fmla="*/ 644210 h 886329"/>
              <a:gd name="connsiteX627" fmla="*/ 10173042 w 12191627"/>
              <a:gd name="connsiteY627" fmla="*/ 637725 h 886329"/>
              <a:gd name="connsiteX628" fmla="*/ 10181149 w 12191627"/>
              <a:gd name="connsiteY628" fmla="*/ 637725 h 886329"/>
              <a:gd name="connsiteX629" fmla="*/ 10181149 w 12191627"/>
              <a:gd name="connsiteY629" fmla="*/ 648534 h 886329"/>
              <a:gd name="connsiteX630" fmla="*/ 10232492 w 12191627"/>
              <a:gd name="connsiteY630" fmla="*/ 648534 h 886329"/>
              <a:gd name="connsiteX631" fmla="*/ 10232492 w 12191627"/>
              <a:gd name="connsiteY631" fmla="*/ 786887 h 886329"/>
              <a:gd name="connsiteX632" fmla="*/ 10248705 w 12191627"/>
              <a:gd name="connsiteY632" fmla="*/ 786887 h 886329"/>
              <a:gd name="connsiteX633" fmla="*/ 10248705 w 12191627"/>
              <a:gd name="connsiteY633" fmla="*/ 773917 h 886329"/>
              <a:gd name="connsiteX634" fmla="*/ 10254110 w 12191627"/>
              <a:gd name="connsiteY634" fmla="*/ 773917 h 886329"/>
              <a:gd name="connsiteX635" fmla="*/ 10254110 w 12191627"/>
              <a:gd name="connsiteY635" fmla="*/ 786887 h 886329"/>
              <a:gd name="connsiteX636" fmla="*/ 10294644 w 12191627"/>
              <a:gd name="connsiteY636" fmla="*/ 786887 h 886329"/>
              <a:gd name="connsiteX637" fmla="*/ 10294644 w 12191627"/>
              <a:gd name="connsiteY637" fmla="*/ 756623 h 886329"/>
              <a:gd name="connsiteX638" fmla="*/ 10310857 w 12191627"/>
              <a:gd name="connsiteY638" fmla="*/ 756623 h 886329"/>
              <a:gd name="connsiteX639" fmla="*/ 10313559 w 12191627"/>
              <a:gd name="connsiteY639" fmla="*/ 754461 h 886329"/>
              <a:gd name="connsiteX640" fmla="*/ 10327071 w 12191627"/>
              <a:gd name="connsiteY640" fmla="*/ 754461 h 886329"/>
              <a:gd name="connsiteX641" fmla="*/ 10332475 w 12191627"/>
              <a:gd name="connsiteY641" fmla="*/ 756623 h 886329"/>
              <a:gd name="connsiteX642" fmla="*/ 10345987 w 12191627"/>
              <a:gd name="connsiteY642" fmla="*/ 756623 h 886329"/>
              <a:gd name="connsiteX643" fmla="*/ 10345987 w 12191627"/>
              <a:gd name="connsiteY643" fmla="*/ 786887 h 886329"/>
              <a:gd name="connsiteX644" fmla="*/ 10356795 w 12191627"/>
              <a:gd name="connsiteY644" fmla="*/ 786887 h 886329"/>
              <a:gd name="connsiteX645" fmla="*/ 10356795 w 12191627"/>
              <a:gd name="connsiteY645" fmla="*/ 804182 h 886329"/>
              <a:gd name="connsiteX646" fmla="*/ 10386520 w 12191627"/>
              <a:gd name="connsiteY646" fmla="*/ 806343 h 886329"/>
              <a:gd name="connsiteX647" fmla="*/ 10386520 w 12191627"/>
              <a:gd name="connsiteY647" fmla="*/ 789049 h 886329"/>
              <a:gd name="connsiteX648" fmla="*/ 10489206 w 12191627"/>
              <a:gd name="connsiteY648" fmla="*/ 789049 h 886329"/>
              <a:gd name="connsiteX649" fmla="*/ 10489206 w 12191627"/>
              <a:gd name="connsiteY649" fmla="*/ 806343 h 886329"/>
              <a:gd name="connsiteX650" fmla="*/ 10502717 w 12191627"/>
              <a:gd name="connsiteY650" fmla="*/ 806343 h 886329"/>
              <a:gd name="connsiteX651" fmla="*/ 10502717 w 12191627"/>
              <a:gd name="connsiteY651" fmla="*/ 810667 h 886329"/>
              <a:gd name="connsiteX652" fmla="*/ 10494611 w 12191627"/>
              <a:gd name="connsiteY652" fmla="*/ 810667 h 886329"/>
              <a:gd name="connsiteX653" fmla="*/ 10494611 w 12191627"/>
              <a:gd name="connsiteY653" fmla="*/ 845255 h 886329"/>
              <a:gd name="connsiteX654" fmla="*/ 10524335 w 12191627"/>
              <a:gd name="connsiteY654" fmla="*/ 845255 h 886329"/>
              <a:gd name="connsiteX655" fmla="*/ 10524335 w 12191627"/>
              <a:gd name="connsiteY655" fmla="*/ 832285 h 886329"/>
              <a:gd name="connsiteX656" fmla="*/ 10524335 w 12191627"/>
              <a:gd name="connsiteY656" fmla="*/ 825799 h 886329"/>
              <a:gd name="connsiteX657" fmla="*/ 10529740 w 12191627"/>
              <a:gd name="connsiteY657" fmla="*/ 823638 h 886329"/>
              <a:gd name="connsiteX658" fmla="*/ 10529740 w 12191627"/>
              <a:gd name="connsiteY658" fmla="*/ 814991 h 886329"/>
              <a:gd name="connsiteX659" fmla="*/ 10543251 w 12191627"/>
              <a:gd name="connsiteY659" fmla="*/ 814991 h 886329"/>
              <a:gd name="connsiteX660" fmla="*/ 10543251 w 12191627"/>
              <a:gd name="connsiteY660" fmla="*/ 819314 h 886329"/>
              <a:gd name="connsiteX661" fmla="*/ 10554060 w 12191627"/>
              <a:gd name="connsiteY661" fmla="*/ 819314 h 886329"/>
              <a:gd name="connsiteX662" fmla="*/ 10554060 w 12191627"/>
              <a:gd name="connsiteY662" fmla="*/ 814991 h 886329"/>
              <a:gd name="connsiteX663" fmla="*/ 10564869 w 12191627"/>
              <a:gd name="connsiteY663" fmla="*/ 814991 h 886329"/>
              <a:gd name="connsiteX664" fmla="*/ 10567571 w 12191627"/>
              <a:gd name="connsiteY664" fmla="*/ 782564 h 886329"/>
              <a:gd name="connsiteX665" fmla="*/ 10575678 w 12191627"/>
              <a:gd name="connsiteY665" fmla="*/ 782564 h 886329"/>
              <a:gd name="connsiteX666" fmla="*/ 10578381 w 12191627"/>
              <a:gd name="connsiteY666" fmla="*/ 819314 h 886329"/>
              <a:gd name="connsiteX667" fmla="*/ 10589189 w 12191627"/>
              <a:gd name="connsiteY667" fmla="*/ 819314 h 886329"/>
              <a:gd name="connsiteX668" fmla="*/ 10591892 w 12191627"/>
              <a:gd name="connsiteY668" fmla="*/ 782564 h 886329"/>
              <a:gd name="connsiteX669" fmla="*/ 10599999 w 12191627"/>
              <a:gd name="connsiteY669" fmla="*/ 782564 h 886329"/>
              <a:gd name="connsiteX670" fmla="*/ 10602701 w 12191627"/>
              <a:gd name="connsiteY670" fmla="*/ 819314 h 886329"/>
              <a:gd name="connsiteX671" fmla="*/ 10629723 w 12191627"/>
              <a:gd name="connsiteY671" fmla="*/ 825799 h 886329"/>
              <a:gd name="connsiteX672" fmla="*/ 10629723 w 12191627"/>
              <a:gd name="connsiteY672" fmla="*/ 843094 h 886329"/>
              <a:gd name="connsiteX673" fmla="*/ 10656746 w 12191627"/>
              <a:gd name="connsiteY673" fmla="*/ 843094 h 886329"/>
              <a:gd name="connsiteX674" fmla="*/ 10656746 w 12191627"/>
              <a:gd name="connsiteY674" fmla="*/ 834447 h 886329"/>
              <a:gd name="connsiteX675" fmla="*/ 10667555 w 12191627"/>
              <a:gd name="connsiteY675" fmla="*/ 834447 h 886329"/>
              <a:gd name="connsiteX676" fmla="*/ 10667555 w 12191627"/>
              <a:gd name="connsiteY676" fmla="*/ 843094 h 886329"/>
              <a:gd name="connsiteX677" fmla="*/ 10672959 w 12191627"/>
              <a:gd name="connsiteY677" fmla="*/ 843094 h 886329"/>
              <a:gd name="connsiteX678" fmla="*/ 10672959 w 12191627"/>
              <a:gd name="connsiteY678" fmla="*/ 808505 h 886329"/>
              <a:gd name="connsiteX679" fmla="*/ 10689173 w 12191627"/>
              <a:gd name="connsiteY679" fmla="*/ 808505 h 886329"/>
              <a:gd name="connsiteX680" fmla="*/ 10689173 w 12191627"/>
              <a:gd name="connsiteY680" fmla="*/ 814991 h 886329"/>
              <a:gd name="connsiteX681" fmla="*/ 10713493 w 12191627"/>
              <a:gd name="connsiteY681" fmla="*/ 814991 h 886329"/>
              <a:gd name="connsiteX682" fmla="*/ 10713493 w 12191627"/>
              <a:gd name="connsiteY682" fmla="*/ 810667 h 886329"/>
              <a:gd name="connsiteX683" fmla="*/ 10721600 w 12191627"/>
              <a:gd name="connsiteY683" fmla="*/ 810667 h 886329"/>
              <a:gd name="connsiteX684" fmla="*/ 10721600 w 12191627"/>
              <a:gd name="connsiteY684" fmla="*/ 814991 h 886329"/>
              <a:gd name="connsiteX685" fmla="*/ 10729707 w 12191627"/>
              <a:gd name="connsiteY685" fmla="*/ 814991 h 886329"/>
              <a:gd name="connsiteX686" fmla="*/ 10729707 w 12191627"/>
              <a:gd name="connsiteY686" fmla="*/ 806343 h 886329"/>
              <a:gd name="connsiteX687" fmla="*/ 10740516 w 12191627"/>
              <a:gd name="connsiteY687" fmla="*/ 806343 h 886329"/>
              <a:gd name="connsiteX688" fmla="*/ 10740516 w 12191627"/>
              <a:gd name="connsiteY688" fmla="*/ 799858 h 886329"/>
              <a:gd name="connsiteX689" fmla="*/ 10751325 w 12191627"/>
              <a:gd name="connsiteY689" fmla="*/ 799858 h 886329"/>
              <a:gd name="connsiteX690" fmla="*/ 10751325 w 12191627"/>
              <a:gd name="connsiteY690" fmla="*/ 806343 h 886329"/>
              <a:gd name="connsiteX691" fmla="*/ 10897247 w 12191627"/>
              <a:gd name="connsiteY691" fmla="*/ 806343 h 886329"/>
              <a:gd name="connsiteX692" fmla="*/ 10897247 w 12191627"/>
              <a:gd name="connsiteY692" fmla="*/ 810667 h 886329"/>
              <a:gd name="connsiteX693" fmla="*/ 10913460 w 12191627"/>
              <a:gd name="connsiteY693" fmla="*/ 810667 h 886329"/>
              <a:gd name="connsiteX694" fmla="*/ 10913460 w 12191627"/>
              <a:gd name="connsiteY694" fmla="*/ 806343 h 886329"/>
              <a:gd name="connsiteX695" fmla="*/ 10935078 w 12191627"/>
              <a:gd name="connsiteY695" fmla="*/ 806343 h 886329"/>
              <a:gd name="connsiteX696" fmla="*/ 10935078 w 12191627"/>
              <a:gd name="connsiteY696" fmla="*/ 812829 h 886329"/>
              <a:gd name="connsiteX697" fmla="*/ 10953994 w 12191627"/>
              <a:gd name="connsiteY697" fmla="*/ 812829 h 886329"/>
              <a:gd name="connsiteX698" fmla="*/ 10953994 w 12191627"/>
              <a:gd name="connsiteY698" fmla="*/ 836608 h 886329"/>
              <a:gd name="connsiteX699" fmla="*/ 10986421 w 12191627"/>
              <a:gd name="connsiteY699" fmla="*/ 838770 h 886329"/>
              <a:gd name="connsiteX700" fmla="*/ 10986421 w 12191627"/>
              <a:gd name="connsiteY700" fmla="*/ 817152 h 886329"/>
              <a:gd name="connsiteX701" fmla="*/ 10989123 w 12191627"/>
              <a:gd name="connsiteY701" fmla="*/ 817152 h 886329"/>
              <a:gd name="connsiteX702" fmla="*/ 10989123 w 12191627"/>
              <a:gd name="connsiteY702" fmla="*/ 838770 h 886329"/>
              <a:gd name="connsiteX703" fmla="*/ 10997230 w 12191627"/>
              <a:gd name="connsiteY703" fmla="*/ 838770 h 886329"/>
              <a:gd name="connsiteX704" fmla="*/ 10997230 w 12191627"/>
              <a:gd name="connsiteY704" fmla="*/ 797696 h 886329"/>
              <a:gd name="connsiteX705" fmla="*/ 11005337 w 12191627"/>
              <a:gd name="connsiteY705" fmla="*/ 797696 h 886329"/>
              <a:gd name="connsiteX706" fmla="*/ 11005337 w 12191627"/>
              <a:gd name="connsiteY706" fmla="*/ 840932 h 886329"/>
              <a:gd name="connsiteX707" fmla="*/ 11013444 w 12191627"/>
              <a:gd name="connsiteY707" fmla="*/ 840932 h 886329"/>
              <a:gd name="connsiteX708" fmla="*/ 11013444 w 12191627"/>
              <a:gd name="connsiteY708" fmla="*/ 810667 h 886329"/>
              <a:gd name="connsiteX709" fmla="*/ 11064787 w 12191627"/>
              <a:gd name="connsiteY709" fmla="*/ 810667 h 886329"/>
              <a:gd name="connsiteX710" fmla="*/ 11064787 w 12191627"/>
              <a:gd name="connsiteY710" fmla="*/ 836608 h 886329"/>
              <a:gd name="connsiteX711" fmla="*/ 11078298 w 12191627"/>
              <a:gd name="connsiteY711" fmla="*/ 836608 h 886329"/>
              <a:gd name="connsiteX712" fmla="*/ 11099916 w 12191627"/>
              <a:gd name="connsiteY712" fmla="*/ 404253 h 886329"/>
              <a:gd name="connsiteX713" fmla="*/ 11083702 w 12191627"/>
              <a:gd name="connsiteY713" fmla="*/ 382635 h 886329"/>
              <a:gd name="connsiteX714" fmla="*/ 11075595 w 12191627"/>
              <a:gd name="connsiteY714" fmla="*/ 378311 h 886329"/>
              <a:gd name="connsiteX715" fmla="*/ 11086405 w 12191627"/>
              <a:gd name="connsiteY715" fmla="*/ 354532 h 886329"/>
              <a:gd name="connsiteX716" fmla="*/ 11086405 w 12191627"/>
              <a:gd name="connsiteY716" fmla="*/ 337238 h 886329"/>
              <a:gd name="connsiteX717" fmla="*/ 11105320 w 12191627"/>
              <a:gd name="connsiteY717" fmla="*/ 337238 h 886329"/>
              <a:gd name="connsiteX718" fmla="*/ 11105320 w 12191627"/>
              <a:gd name="connsiteY718" fmla="*/ 315620 h 886329"/>
              <a:gd name="connsiteX719" fmla="*/ 11108023 w 12191627"/>
              <a:gd name="connsiteY719" fmla="*/ 311296 h 886329"/>
              <a:gd name="connsiteX720" fmla="*/ 11108023 w 12191627"/>
              <a:gd name="connsiteY720" fmla="*/ 233472 h 886329"/>
              <a:gd name="connsiteX721" fmla="*/ 11105320 w 12191627"/>
              <a:gd name="connsiteY721" fmla="*/ 226987 h 886329"/>
              <a:gd name="connsiteX722" fmla="*/ 11113427 w 12191627"/>
              <a:gd name="connsiteY722" fmla="*/ 220502 h 886329"/>
              <a:gd name="connsiteX723" fmla="*/ 11113427 w 12191627"/>
              <a:gd name="connsiteY723" fmla="*/ 162134 h 886329"/>
              <a:gd name="connsiteX724" fmla="*/ 11116129 w 12191627"/>
              <a:gd name="connsiteY724" fmla="*/ 157810 h 886329"/>
              <a:gd name="connsiteX725" fmla="*/ 11116129 w 12191627"/>
              <a:gd name="connsiteY725" fmla="*/ 101604 h 886329"/>
              <a:gd name="connsiteX726" fmla="*/ 11118832 w 12191627"/>
              <a:gd name="connsiteY726" fmla="*/ 99442 h 886329"/>
              <a:gd name="connsiteX727" fmla="*/ 11118832 w 12191627"/>
              <a:gd name="connsiteY727" fmla="*/ 82148 h 886329"/>
              <a:gd name="connsiteX728" fmla="*/ 11121534 w 12191627"/>
              <a:gd name="connsiteY728" fmla="*/ 79986 h 886329"/>
              <a:gd name="connsiteX729" fmla="*/ 11124236 w 12191627"/>
              <a:gd name="connsiteY729" fmla="*/ 82148 h 886329"/>
              <a:gd name="connsiteX730" fmla="*/ 11124236 w 12191627"/>
              <a:gd name="connsiteY730" fmla="*/ 99442 h 886329"/>
              <a:gd name="connsiteX731" fmla="*/ 11126938 w 12191627"/>
              <a:gd name="connsiteY731" fmla="*/ 101604 h 886329"/>
              <a:gd name="connsiteX732" fmla="*/ 11126938 w 12191627"/>
              <a:gd name="connsiteY732" fmla="*/ 157810 h 886329"/>
              <a:gd name="connsiteX733" fmla="*/ 11129641 w 12191627"/>
              <a:gd name="connsiteY733" fmla="*/ 162134 h 886329"/>
              <a:gd name="connsiteX734" fmla="*/ 11129641 w 12191627"/>
              <a:gd name="connsiteY734" fmla="*/ 220502 h 886329"/>
              <a:gd name="connsiteX735" fmla="*/ 11137747 w 12191627"/>
              <a:gd name="connsiteY735" fmla="*/ 226987 h 886329"/>
              <a:gd name="connsiteX736" fmla="*/ 11135045 w 12191627"/>
              <a:gd name="connsiteY736" fmla="*/ 233472 h 886329"/>
              <a:gd name="connsiteX737" fmla="*/ 11135045 w 12191627"/>
              <a:gd name="connsiteY737" fmla="*/ 311296 h 886329"/>
              <a:gd name="connsiteX738" fmla="*/ 11137747 w 12191627"/>
              <a:gd name="connsiteY738" fmla="*/ 315620 h 886329"/>
              <a:gd name="connsiteX739" fmla="*/ 11137747 w 12191627"/>
              <a:gd name="connsiteY739" fmla="*/ 337238 h 886329"/>
              <a:gd name="connsiteX740" fmla="*/ 11156663 w 12191627"/>
              <a:gd name="connsiteY740" fmla="*/ 337238 h 886329"/>
              <a:gd name="connsiteX741" fmla="*/ 11156663 w 12191627"/>
              <a:gd name="connsiteY741" fmla="*/ 354532 h 886329"/>
              <a:gd name="connsiteX742" fmla="*/ 11167472 w 12191627"/>
              <a:gd name="connsiteY742" fmla="*/ 378311 h 886329"/>
              <a:gd name="connsiteX743" fmla="*/ 11159365 w 12191627"/>
              <a:gd name="connsiteY743" fmla="*/ 382635 h 886329"/>
              <a:gd name="connsiteX744" fmla="*/ 11143152 w 12191627"/>
              <a:gd name="connsiteY744" fmla="*/ 404253 h 886329"/>
              <a:gd name="connsiteX745" fmla="*/ 11153961 w 12191627"/>
              <a:gd name="connsiteY745" fmla="*/ 657181 h 886329"/>
              <a:gd name="connsiteX746" fmla="*/ 11240433 w 12191627"/>
              <a:gd name="connsiteY746" fmla="*/ 657181 h 886329"/>
              <a:gd name="connsiteX747" fmla="*/ 11240433 w 12191627"/>
              <a:gd name="connsiteY747" fmla="*/ 732843 h 886329"/>
              <a:gd name="connsiteX748" fmla="*/ 11251242 w 12191627"/>
              <a:gd name="connsiteY748" fmla="*/ 732843 h 886329"/>
              <a:gd name="connsiteX749" fmla="*/ 11253944 w 12191627"/>
              <a:gd name="connsiteY749" fmla="*/ 726358 h 886329"/>
              <a:gd name="connsiteX750" fmla="*/ 11262051 w 12191627"/>
              <a:gd name="connsiteY750" fmla="*/ 726358 h 886329"/>
              <a:gd name="connsiteX751" fmla="*/ 11264753 w 12191627"/>
              <a:gd name="connsiteY751" fmla="*/ 735005 h 886329"/>
              <a:gd name="connsiteX752" fmla="*/ 11280967 w 12191627"/>
              <a:gd name="connsiteY752" fmla="*/ 735005 h 886329"/>
              <a:gd name="connsiteX753" fmla="*/ 11280967 w 12191627"/>
              <a:gd name="connsiteY753" fmla="*/ 728519 h 886329"/>
              <a:gd name="connsiteX754" fmla="*/ 11310692 w 12191627"/>
              <a:gd name="connsiteY754" fmla="*/ 728519 h 886329"/>
              <a:gd name="connsiteX755" fmla="*/ 11310692 w 12191627"/>
              <a:gd name="connsiteY755" fmla="*/ 735005 h 886329"/>
              <a:gd name="connsiteX756" fmla="*/ 11337714 w 12191627"/>
              <a:gd name="connsiteY756" fmla="*/ 735005 h 886329"/>
              <a:gd name="connsiteX757" fmla="*/ 11337714 w 12191627"/>
              <a:gd name="connsiteY757" fmla="*/ 780402 h 886329"/>
              <a:gd name="connsiteX758" fmla="*/ 11356630 w 12191627"/>
              <a:gd name="connsiteY758" fmla="*/ 780402 h 886329"/>
              <a:gd name="connsiteX759" fmla="*/ 11356630 w 12191627"/>
              <a:gd name="connsiteY759" fmla="*/ 767431 h 886329"/>
              <a:gd name="connsiteX760" fmla="*/ 11378248 w 12191627"/>
              <a:gd name="connsiteY760" fmla="*/ 767431 h 886329"/>
              <a:gd name="connsiteX761" fmla="*/ 11378248 w 12191627"/>
              <a:gd name="connsiteY761" fmla="*/ 588004 h 886329"/>
              <a:gd name="connsiteX762" fmla="*/ 11386355 w 12191627"/>
              <a:gd name="connsiteY762" fmla="*/ 581519 h 886329"/>
              <a:gd name="connsiteX763" fmla="*/ 11483636 w 12191627"/>
              <a:gd name="connsiteY763" fmla="*/ 581519 h 886329"/>
              <a:gd name="connsiteX764" fmla="*/ 11483636 w 12191627"/>
              <a:gd name="connsiteY764" fmla="*/ 590166 h 886329"/>
              <a:gd name="connsiteX765" fmla="*/ 11497147 w 12191627"/>
              <a:gd name="connsiteY765" fmla="*/ 590166 h 886329"/>
              <a:gd name="connsiteX766" fmla="*/ 11497147 w 12191627"/>
              <a:gd name="connsiteY766" fmla="*/ 704740 h 886329"/>
              <a:gd name="connsiteX767" fmla="*/ 11526872 w 12191627"/>
              <a:gd name="connsiteY767" fmla="*/ 704740 h 886329"/>
              <a:gd name="connsiteX768" fmla="*/ 11526872 w 12191627"/>
              <a:gd name="connsiteY768" fmla="*/ 637725 h 886329"/>
              <a:gd name="connsiteX769" fmla="*/ 11562001 w 12191627"/>
              <a:gd name="connsiteY769" fmla="*/ 637725 h 886329"/>
              <a:gd name="connsiteX770" fmla="*/ 11567406 w 12191627"/>
              <a:gd name="connsiteY770" fmla="*/ 633401 h 886329"/>
              <a:gd name="connsiteX771" fmla="*/ 11578215 w 12191627"/>
              <a:gd name="connsiteY771" fmla="*/ 633401 h 886329"/>
              <a:gd name="connsiteX772" fmla="*/ 11583619 w 12191627"/>
              <a:gd name="connsiteY772" fmla="*/ 637725 h 886329"/>
              <a:gd name="connsiteX773" fmla="*/ 11613344 w 12191627"/>
              <a:gd name="connsiteY773" fmla="*/ 637725 h 886329"/>
              <a:gd name="connsiteX774" fmla="*/ 11613344 w 12191627"/>
              <a:gd name="connsiteY774" fmla="*/ 520989 h 886329"/>
              <a:gd name="connsiteX775" fmla="*/ 11689007 w 12191627"/>
              <a:gd name="connsiteY775" fmla="*/ 510180 h 886329"/>
              <a:gd name="connsiteX776" fmla="*/ 11689007 w 12191627"/>
              <a:gd name="connsiteY776" fmla="*/ 518827 h 886329"/>
              <a:gd name="connsiteX777" fmla="*/ 11724137 w 12191627"/>
              <a:gd name="connsiteY777" fmla="*/ 518827 h 886329"/>
              <a:gd name="connsiteX778" fmla="*/ 11724137 w 12191627"/>
              <a:gd name="connsiteY778" fmla="*/ 773917 h 886329"/>
              <a:gd name="connsiteX779" fmla="*/ 11753862 w 12191627"/>
              <a:gd name="connsiteY779" fmla="*/ 773917 h 886329"/>
              <a:gd name="connsiteX780" fmla="*/ 11753862 w 12191627"/>
              <a:gd name="connsiteY780" fmla="*/ 769593 h 886329"/>
              <a:gd name="connsiteX781" fmla="*/ 11770075 w 12191627"/>
              <a:gd name="connsiteY781" fmla="*/ 769593 h 886329"/>
              <a:gd name="connsiteX782" fmla="*/ 11770075 w 12191627"/>
              <a:gd name="connsiteY782" fmla="*/ 773917 h 886329"/>
              <a:gd name="connsiteX783" fmla="*/ 11802502 w 12191627"/>
              <a:gd name="connsiteY783" fmla="*/ 773917 h 886329"/>
              <a:gd name="connsiteX784" fmla="*/ 11802502 w 12191627"/>
              <a:gd name="connsiteY784" fmla="*/ 760946 h 886329"/>
              <a:gd name="connsiteX785" fmla="*/ 11840334 w 12191627"/>
              <a:gd name="connsiteY785" fmla="*/ 760946 h 886329"/>
              <a:gd name="connsiteX786" fmla="*/ 11840334 w 12191627"/>
              <a:gd name="connsiteY786" fmla="*/ 756623 h 886329"/>
              <a:gd name="connsiteX787" fmla="*/ 11856547 w 12191627"/>
              <a:gd name="connsiteY787" fmla="*/ 756623 h 886329"/>
              <a:gd name="connsiteX788" fmla="*/ 11856547 w 12191627"/>
              <a:gd name="connsiteY788" fmla="*/ 760946 h 886329"/>
              <a:gd name="connsiteX789" fmla="*/ 11883570 w 12191627"/>
              <a:gd name="connsiteY789" fmla="*/ 760946 h 886329"/>
              <a:gd name="connsiteX790" fmla="*/ 11883570 w 12191627"/>
              <a:gd name="connsiteY790" fmla="*/ 743652 h 886329"/>
              <a:gd name="connsiteX791" fmla="*/ 11894379 w 12191627"/>
              <a:gd name="connsiteY791" fmla="*/ 743652 h 886329"/>
              <a:gd name="connsiteX792" fmla="*/ 11894379 w 12191627"/>
              <a:gd name="connsiteY792" fmla="*/ 730681 h 886329"/>
              <a:gd name="connsiteX793" fmla="*/ 11970042 w 12191627"/>
              <a:gd name="connsiteY793" fmla="*/ 730681 h 886329"/>
              <a:gd name="connsiteX794" fmla="*/ 11970042 w 12191627"/>
              <a:gd name="connsiteY794" fmla="*/ 700416 h 886329"/>
              <a:gd name="connsiteX795" fmla="*/ 11994362 w 12191627"/>
              <a:gd name="connsiteY795" fmla="*/ 700416 h 886329"/>
              <a:gd name="connsiteX796" fmla="*/ 11994362 w 12191627"/>
              <a:gd name="connsiteY796" fmla="*/ 693931 h 886329"/>
              <a:gd name="connsiteX797" fmla="*/ 12010576 w 12191627"/>
              <a:gd name="connsiteY797" fmla="*/ 693931 h 886329"/>
              <a:gd name="connsiteX798" fmla="*/ 12010576 w 12191627"/>
              <a:gd name="connsiteY798" fmla="*/ 700416 h 886329"/>
              <a:gd name="connsiteX799" fmla="*/ 12032194 w 12191627"/>
              <a:gd name="connsiteY799" fmla="*/ 700416 h 886329"/>
              <a:gd name="connsiteX800" fmla="*/ 12032194 w 12191627"/>
              <a:gd name="connsiteY800" fmla="*/ 750137 h 886329"/>
              <a:gd name="connsiteX801" fmla="*/ 12075430 w 12191627"/>
              <a:gd name="connsiteY801" fmla="*/ 750137 h 886329"/>
              <a:gd name="connsiteX802" fmla="*/ 12075430 w 12191627"/>
              <a:gd name="connsiteY802" fmla="*/ 724196 h 886329"/>
              <a:gd name="connsiteX803" fmla="*/ 12126773 w 12191627"/>
              <a:gd name="connsiteY803" fmla="*/ 724196 h 886329"/>
              <a:gd name="connsiteX804" fmla="*/ 12126773 w 12191627"/>
              <a:gd name="connsiteY804" fmla="*/ 693931 h 886329"/>
              <a:gd name="connsiteX805" fmla="*/ 12191627 w 12191627"/>
              <a:gd name="connsiteY805" fmla="*/ 693931 h 886329"/>
              <a:gd name="connsiteX806" fmla="*/ 12191627 w 12191627"/>
              <a:gd name="connsiteY806" fmla="*/ 886329 h 886329"/>
              <a:gd name="connsiteX807" fmla="*/ 9548589 w 12191627"/>
              <a:gd name="connsiteY807" fmla="*/ 886329 h 886329"/>
              <a:gd name="connsiteX808" fmla="*/ 8511957 w 12191627"/>
              <a:gd name="connsiteY808" fmla="*/ 886329 h 886329"/>
              <a:gd name="connsiteX809" fmla="*/ 8323543 w 12191627"/>
              <a:gd name="connsiteY809" fmla="*/ 886329 h 886329"/>
              <a:gd name="connsiteX810" fmla="*/ 8246334 w 12191627"/>
              <a:gd name="connsiteY810" fmla="*/ 886329 h 886329"/>
              <a:gd name="connsiteX811" fmla="*/ 8065345 w 12191627"/>
              <a:gd name="connsiteY811" fmla="*/ 886329 h 886329"/>
              <a:gd name="connsiteX812" fmla="*/ 4939062 w 12191627"/>
              <a:gd name="connsiteY812" fmla="*/ 886329 h 886329"/>
              <a:gd name="connsiteX813" fmla="*/ 4205110 w 12191627"/>
              <a:gd name="connsiteY813" fmla="*/ 886329 h 886329"/>
              <a:gd name="connsiteX814" fmla="*/ 4175786 w 12191627"/>
              <a:gd name="connsiteY814" fmla="*/ 886329 h 886329"/>
              <a:gd name="connsiteX815" fmla="*/ 3464904 w 12191627"/>
              <a:gd name="connsiteY815" fmla="*/ 886329 h 886329"/>
              <a:gd name="connsiteX816" fmla="*/ 0 w 12191627"/>
              <a:gd name="connsiteY816" fmla="*/ 886329 h 886329"/>
              <a:gd name="connsiteX817" fmla="*/ 0 w 12191627"/>
              <a:gd name="connsiteY817" fmla="*/ 693931 h 886329"/>
              <a:gd name="connsiteX818" fmla="*/ 69125 w 12191627"/>
              <a:gd name="connsiteY818" fmla="*/ 693931 h 886329"/>
              <a:gd name="connsiteX819" fmla="*/ 69125 w 12191627"/>
              <a:gd name="connsiteY819" fmla="*/ 724196 h 886329"/>
              <a:gd name="connsiteX820" fmla="*/ 123849 w 12191627"/>
              <a:gd name="connsiteY820" fmla="*/ 724196 h 886329"/>
              <a:gd name="connsiteX821" fmla="*/ 123849 w 12191627"/>
              <a:gd name="connsiteY821" fmla="*/ 750137 h 886329"/>
              <a:gd name="connsiteX822" fmla="*/ 169933 w 12191627"/>
              <a:gd name="connsiteY822" fmla="*/ 750137 h 886329"/>
              <a:gd name="connsiteX823" fmla="*/ 169933 w 12191627"/>
              <a:gd name="connsiteY823" fmla="*/ 700416 h 886329"/>
              <a:gd name="connsiteX824" fmla="*/ 192975 w 12191627"/>
              <a:gd name="connsiteY824" fmla="*/ 700416 h 886329"/>
              <a:gd name="connsiteX825" fmla="*/ 192975 w 12191627"/>
              <a:gd name="connsiteY825" fmla="*/ 693931 h 886329"/>
              <a:gd name="connsiteX826" fmla="*/ 210256 w 12191627"/>
              <a:gd name="connsiteY826" fmla="*/ 693931 h 886329"/>
              <a:gd name="connsiteX827" fmla="*/ 210256 w 12191627"/>
              <a:gd name="connsiteY827" fmla="*/ 700416 h 886329"/>
              <a:gd name="connsiteX828" fmla="*/ 236178 w 12191627"/>
              <a:gd name="connsiteY828" fmla="*/ 700416 h 886329"/>
              <a:gd name="connsiteX829" fmla="*/ 236178 w 12191627"/>
              <a:gd name="connsiteY829" fmla="*/ 730681 h 886329"/>
              <a:gd name="connsiteX830" fmla="*/ 316824 w 12191627"/>
              <a:gd name="connsiteY830" fmla="*/ 730681 h 886329"/>
              <a:gd name="connsiteX831" fmla="*/ 316824 w 12191627"/>
              <a:gd name="connsiteY831" fmla="*/ 743652 h 886329"/>
              <a:gd name="connsiteX832" fmla="*/ 328344 w 12191627"/>
              <a:gd name="connsiteY832" fmla="*/ 743652 h 886329"/>
              <a:gd name="connsiteX833" fmla="*/ 328344 w 12191627"/>
              <a:gd name="connsiteY833" fmla="*/ 760946 h 886329"/>
              <a:gd name="connsiteX834" fmla="*/ 357147 w 12191627"/>
              <a:gd name="connsiteY834" fmla="*/ 760946 h 886329"/>
              <a:gd name="connsiteX835" fmla="*/ 357147 w 12191627"/>
              <a:gd name="connsiteY835" fmla="*/ 756623 h 886329"/>
              <a:gd name="connsiteX836" fmla="*/ 374428 w 12191627"/>
              <a:gd name="connsiteY836" fmla="*/ 756623 h 886329"/>
              <a:gd name="connsiteX837" fmla="*/ 374428 w 12191627"/>
              <a:gd name="connsiteY837" fmla="*/ 760946 h 886329"/>
              <a:gd name="connsiteX838" fmla="*/ 414751 w 12191627"/>
              <a:gd name="connsiteY838" fmla="*/ 760946 h 886329"/>
              <a:gd name="connsiteX839" fmla="*/ 414751 w 12191627"/>
              <a:gd name="connsiteY839" fmla="*/ 773917 h 886329"/>
              <a:gd name="connsiteX840" fmla="*/ 449313 w 12191627"/>
              <a:gd name="connsiteY840" fmla="*/ 773917 h 886329"/>
              <a:gd name="connsiteX841" fmla="*/ 449313 w 12191627"/>
              <a:gd name="connsiteY841" fmla="*/ 769593 h 886329"/>
              <a:gd name="connsiteX842" fmla="*/ 466595 w 12191627"/>
              <a:gd name="connsiteY842" fmla="*/ 769593 h 886329"/>
              <a:gd name="connsiteX843" fmla="*/ 466595 w 12191627"/>
              <a:gd name="connsiteY843" fmla="*/ 773917 h 886329"/>
              <a:gd name="connsiteX844" fmla="*/ 498277 w 12191627"/>
              <a:gd name="connsiteY844" fmla="*/ 773917 h 886329"/>
              <a:gd name="connsiteX845" fmla="*/ 498277 w 12191627"/>
              <a:gd name="connsiteY845" fmla="*/ 518827 h 886329"/>
              <a:gd name="connsiteX846" fmla="*/ 535720 w 12191627"/>
              <a:gd name="connsiteY846" fmla="*/ 518827 h 886329"/>
              <a:gd name="connsiteX847" fmla="*/ 535720 w 12191627"/>
              <a:gd name="connsiteY847" fmla="*/ 510180 h 886329"/>
              <a:gd name="connsiteX848" fmla="*/ 616366 w 12191627"/>
              <a:gd name="connsiteY848" fmla="*/ 520989 h 886329"/>
              <a:gd name="connsiteX849" fmla="*/ 616366 w 12191627"/>
              <a:gd name="connsiteY849" fmla="*/ 637725 h 886329"/>
              <a:gd name="connsiteX850" fmla="*/ 648048 w 12191627"/>
              <a:gd name="connsiteY850" fmla="*/ 637725 h 886329"/>
              <a:gd name="connsiteX851" fmla="*/ 653808 w 12191627"/>
              <a:gd name="connsiteY851" fmla="*/ 633401 h 886329"/>
              <a:gd name="connsiteX852" fmla="*/ 665329 w 12191627"/>
              <a:gd name="connsiteY852" fmla="*/ 633401 h 886329"/>
              <a:gd name="connsiteX853" fmla="*/ 671090 w 12191627"/>
              <a:gd name="connsiteY853" fmla="*/ 637725 h 886329"/>
              <a:gd name="connsiteX854" fmla="*/ 708532 w 12191627"/>
              <a:gd name="connsiteY854" fmla="*/ 637725 h 886329"/>
              <a:gd name="connsiteX855" fmla="*/ 708532 w 12191627"/>
              <a:gd name="connsiteY855" fmla="*/ 704740 h 886329"/>
              <a:gd name="connsiteX856" fmla="*/ 740215 w 12191627"/>
              <a:gd name="connsiteY856" fmla="*/ 704740 h 886329"/>
              <a:gd name="connsiteX857" fmla="*/ 740215 w 12191627"/>
              <a:gd name="connsiteY857" fmla="*/ 590166 h 886329"/>
              <a:gd name="connsiteX858" fmla="*/ 754616 w 12191627"/>
              <a:gd name="connsiteY858" fmla="*/ 590166 h 886329"/>
              <a:gd name="connsiteX859" fmla="*/ 754616 w 12191627"/>
              <a:gd name="connsiteY859" fmla="*/ 581519 h 886329"/>
              <a:gd name="connsiteX860" fmla="*/ 858303 w 12191627"/>
              <a:gd name="connsiteY860" fmla="*/ 581519 h 886329"/>
              <a:gd name="connsiteX861" fmla="*/ 866944 w 12191627"/>
              <a:gd name="connsiteY861" fmla="*/ 588004 h 886329"/>
              <a:gd name="connsiteX862" fmla="*/ 866944 w 12191627"/>
              <a:gd name="connsiteY862" fmla="*/ 767431 h 886329"/>
              <a:gd name="connsiteX863" fmla="*/ 889986 w 12191627"/>
              <a:gd name="connsiteY863" fmla="*/ 767431 h 886329"/>
              <a:gd name="connsiteX864" fmla="*/ 889986 w 12191627"/>
              <a:gd name="connsiteY864" fmla="*/ 780402 h 886329"/>
              <a:gd name="connsiteX865" fmla="*/ 910147 w 12191627"/>
              <a:gd name="connsiteY865" fmla="*/ 780402 h 886329"/>
              <a:gd name="connsiteX866" fmla="*/ 910147 w 12191627"/>
              <a:gd name="connsiteY866" fmla="*/ 735005 h 886329"/>
              <a:gd name="connsiteX867" fmla="*/ 938949 w 12191627"/>
              <a:gd name="connsiteY867" fmla="*/ 735005 h 886329"/>
              <a:gd name="connsiteX868" fmla="*/ 938949 w 12191627"/>
              <a:gd name="connsiteY868" fmla="*/ 728519 h 886329"/>
              <a:gd name="connsiteX869" fmla="*/ 970632 w 12191627"/>
              <a:gd name="connsiteY869" fmla="*/ 728519 h 886329"/>
              <a:gd name="connsiteX870" fmla="*/ 970632 w 12191627"/>
              <a:gd name="connsiteY870" fmla="*/ 735005 h 886329"/>
              <a:gd name="connsiteX871" fmla="*/ 987913 w 12191627"/>
              <a:gd name="connsiteY871" fmla="*/ 735005 h 886329"/>
              <a:gd name="connsiteX872" fmla="*/ 990793 w 12191627"/>
              <a:gd name="connsiteY872" fmla="*/ 726358 h 886329"/>
              <a:gd name="connsiteX873" fmla="*/ 999434 w 12191627"/>
              <a:gd name="connsiteY873" fmla="*/ 726358 h 886329"/>
              <a:gd name="connsiteX874" fmla="*/ 1002314 w 12191627"/>
              <a:gd name="connsiteY874" fmla="*/ 732843 h 886329"/>
              <a:gd name="connsiteX875" fmla="*/ 1013835 w 12191627"/>
              <a:gd name="connsiteY875" fmla="*/ 732843 h 886329"/>
              <a:gd name="connsiteX876" fmla="*/ 1013835 w 12191627"/>
              <a:gd name="connsiteY876" fmla="*/ 657181 h 886329"/>
              <a:gd name="connsiteX877" fmla="*/ 1106002 w 12191627"/>
              <a:gd name="connsiteY877" fmla="*/ 657181 h 886329"/>
              <a:gd name="connsiteX878" fmla="*/ 1117523 w 12191627"/>
              <a:gd name="connsiteY878" fmla="*/ 404253 h 886329"/>
              <a:gd name="connsiteX879" fmla="*/ 1100241 w 12191627"/>
              <a:gd name="connsiteY879" fmla="*/ 382635 h 886329"/>
              <a:gd name="connsiteX880" fmla="*/ 1091601 w 12191627"/>
              <a:gd name="connsiteY880" fmla="*/ 378311 h 886329"/>
              <a:gd name="connsiteX881" fmla="*/ 1103121 w 12191627"/>
              <a:gd name="connsiteY881" fmla="*/ 354532 h 886329"/>
              <a:gd name="connsiteX882" fmla="*/ 1103121 w 12191627"/>
              <a:gd name="connsiteY882" fmla="*/ 337238 h 886329"/>
              <a:gd name="connsiteX883" fmla="*/ 1123283 w 12191627"/>
              <a:gd name="connsiteY883" fmla="*/ 337238 h 886329"/>
              <a:gd name="connsiteX884" fmla="*/ 1123283 w 12191627"/>
              <a:gd name="connsiteY884" fmla="*/ 315620 h 886329"/>
              <a:gd name="connsiteX885" fmla="*/ 1126163 w 12191627"/>
              <a:gd name="connsiteY885" fmla="*/ 311296 h 886329"/>
              <a:gd name="connsiteX886" fmla="*/ 1126163 w 12191627"/>
              <a:gd name="connsiteY886" fmla="*/ 233472 h 886329"/>
              <a:gd name="connsiteX887" fmla="*/ 1123283 w 12191627"/>
              <a:gd name="connsiteY887" fmla="*/ 226987 h 886329"/>
              <a:gd name="connsiteX888" fmla="*/ 1131923 w 12191627"/>
              <a:gd name="connsiteY888" fmla="*/ 220502 h 886329"/>
              <a:gd name="connsiteX889" fmla="*/ 1131923 w 12191627"/>
              <a:gd name="connsiteY889" fmla="*/ 162134 h 886329"/>
              <a:gd name="connsiteX890" fmla="*/ 1134804 w 12191627"/>
              <a:gd name="connsiteY890" fmla="*/ 157810 h 886329"/>
              <a:gd name="connsiteX891" fmla="*/ 1134804 w 12191627"/>
              <a:gd name="connsiteY891" fmla="*/ 101604 h 886329"/>
              <a:gd name="connsiteX892" fmla="*/ 1137684 w 12191627"/>
              <a:gd name="connsiteY892" fmla="*/ 99442 h 886329"/>
              <a:gd name="connsiteX893" fmla="*/ 1137684 w 12191627"/>
              <a:gd name="connsiteY893" fmla="*/ 82148 h 886329"/>
              <a:gd name="connsiteX894" fmla="*/ 1140564 w 12191627"/>
              <a:gd name="connsiteY894" fmla="*/ 79986 h 886329"/>
              <a:gd name="connsiteX895" fmla="*/ 1143444 w 12191627"/>
              <a:gd name="connsiteY895" fmla="*/ 82148 h 886329"/>
              <a:gd name="connsiteX896" fmla="*/ 1143444 w 12191627"/>
              <a:gd name="connsiteY896" fmla="*/ 99442 h 886329"/>
              <a:gd name="connsiteX897" fmla="*/ 1146325 w 12191627"/>
              <a:gd name="connsiteY897" fmla="*/ 101604 h 886329"/>
              <a:gd name="connsiteX898" fmla="*/ 1146325 w 12191627"/>
              <a:gd name="connsiteY898" fmla="*/ 157810 h 886329"/>
              <a:gd name="connsiteX899" fmla="*/ 1149205 w 12191627"/>
              <a:gd name="connsiteY899" fmla="*/ 162134 h 886329"/>
              <a:gd name="connsiteX900" fmla="*/ 1149205 w 12191627"/>
              <a:gd name="connsiteY900" fmla="*/ 220502 h 886329"/>
              <a:gd name="connsiteX901" fmla="*/ 1157846 w 12191627"/>
              <a:gd name="connsiteY901" fmla="*/ 226987 h 886329"/>
              <a:gd name="connsiteX902" fmla="*/ 1154965 w 12191627"/>
              <a:gd name="connsiteY902" fmla="*/ 233472 h 886329"/>
              <a:gd name="connsiteX903" fmla="*/ 1154965 w 12191627"/>
              <a:gd name="connsiteY903" fmla="*/ 311296 h 886329"/>
              <a:gd name="connsiteX904" fmla="*/ 1157846 w 12191627"/>
              <a:gd name="connsiteY904" fmla="*/ 315620 h 886329"/>
              <a:gd name="connsiteX905" fmla="*/ 1157846 w 12191627"/>
              <a:gd name="connsiteY905" fmla="*/ 337238 h 886329"/>
              <a:gd name="connsiteX906" fmla="*/ 1178007 w 12191627"/>
              <a:gd name="connsiteY906" fmla="*/ 337238 h 886329"/>
              <a:gd name="connsiteX907" fmla="*/ 1178007 w 12191627"/>
              <a:gd name="connsiteY907" fmla="*/ 354532 h 886329"/>
              <a:gd name="connsiteX908" fmla="*/ 1189528 w 12191627"/>
              <a:gd name="connsiteY908" fmla="*/ 378311 h 886329"/>
              <a:gd name="connsiteX909" fmla="*/ 1180887 w 12191627"/>
              <a:gd name="connsiteY909" fmla="*/ 382635 h 886329"/>
              <a:gd name="connsiteX910" fmla="*/ 1163606 w 12191627"/>
              <a:gd name="connsiteY910" fmla="*/ 404253 h 886329"/>
              <a:gd name="connsiteX911" fmla="*/ 1186648 w 12191627"/>
              <a:gd name="connsiteY911" fmla="*/ 836608 h 886329"/>
              <a:gd name="connsiteX912" fmla="*/ 1201049 w 12191627"/>
              <a:gd name="connsiteY912" fmla="*/ 836608 h 886329"/>
              <a:gd name="connsiteX913" fmla="*/ 1201049 w 12191627"/>
              <a:gd name="connsiteY913" fmla="*/ 810667 h 886329"/>
              <a:gd name="connsiteX914" fmla="*/ 1255773 w 12191627"/>
              <a:gd name="connsiteY914" fmla="*/ 810667 h 886329"/>
              <a:gd name="connsiteX915" fmla="*/ 1255773 w 12191627"/>
              <a:gd name="connsiteY915" fmla="*/ 840932 h 886329"/>
              <a:gd name="connsiteX916" fmla="*/ 1264413 w 12191627"/>
              <a:gd name="connsiteY916" fmla="*/ 840932 h 886329"/>
              <a:gd name="connsiteX917" fmla="*/ 1264413 w 12191627"/>
              <a:gd name="connsiteY917" fmla="*/ 797696 h 886329"/>
              <a:gd name="connsiteX918" fmla="*/ 1273054 w 12191627"/>
              <a:gd name="connsiteY918" fmla="*/ 797696 h 886329"/>
              <a:gd name="connsiteX919" fmla="*/ 1273054 w 12191627"/>
              <a:gd name="connsiteY919" fmla="*/ 838770 h 886329"/>
              <a:gd name="connsiteX920" fmla="*/ 1281694 w 12191627"/>
              <a:gd name="connsiteY920" fmla="*/ 838770 h 886329"/>
              <a:gd name="connsiteX921" fmla="*/ 1281694 w 12191627"/>
              <a:gd name="connsiteY921" fmla="*/ 817152 h 886329"/>
              <a:gd name="connsiteX922" fmla="*/ 1284575 w 12191627"/>
              <a:gd name="connsiteY922" fmla="*/ 817152 h 886329"/>
              <a:gd name="connsiteX923" fmla="*/ 1284575 w 12191627"/>
              <a:gd name="connsiteY923" fmla="*/ 838770 h 886329"/>
              <a:gd name="connsiteX924" fmla="*/ 1319137 w 12191627"/>
              <a:gd name="connsiteY924" fmla="*/ 836608 h 886329"/>
              <a:gd name="connsiteX925" fmla="*/ 1319137 w 12191627"/>
              <a:gd name="connsiteY925" fmla="*/ 812829 h 886329"/>
              <a:gd name="connsiteX926" fmla="*/ 1339299 w 12191627"/>
              <a:gd name="connsiteY926" fmla="*/ 812829 h 886329"/>
              <a:gd name="connsiteX927" fmla="*/ 1339299 w 12191627"/>
              <a:gd name="connsiteY927" fmla="*/ 806343 h 886329"/>
              <a:gd name="connsiteX928" fmla="*/ 1362340 w 12191627"/>
              <a:gd name="connsiteY928" fmla="*/ 806343 h 886329"/>
              <a:gd name="connsiteX929" fmla="*/ 1362340 w 12191627"/>
              <a:gd name="connsiteY929" fmla="*/ 810667 h 886329"/>
              <a:gd name="connsiteX930" fmla="*/ 1379622 w 12191627"/>
              <a:gd name="connsiteY930" fmla="*/ 810667 h 886329"/>
              <a:gd name="connsiteX931" fmla="*/ 1379622 w 12191627"/>
              <a:gd name="connsiteY931" fmla="*/ 806343 h 886329"/>
              <a:gd name="connsiteX932" fmla="*/ 1535153 w 12191627"/>
              <a:gd name="connsiteY932" fmla="*/ 806343 h 886329"/>
              <a:gd name="connsiteX933" fmla="*/ 1535153 w 12191627"/>
              <a:gd name="connsiteY933" fmla="*/ 799858 h 886329"/>
              <a:gd name="connsiteX934" fmla="*/ 1546674 w 12191627"/>
              <a:gd name="connsiteY934" fmla="*/ 799858 h 886329"/>
              <a:gd name="connsiteX935" fmla="*/ 1546674 w 12191627"/>
              <a:gd name="connsiteY935" fmla="*/ 806343 h 886329"/>
              <a:gd name="connsiteX936" fmla="*/ 1558195 w 12191627"/>
              <a:gd name="connsiteY936" fmla="*/ 806343 h 886329"/>
              <a:gd name="connsiteX937" fmla="*/ 1558195 w 12191627"/>
              <a:gd name="connsiteY937" fmla="*/ 814991 h 886329"/>
              <a:gd name="connsiteX938" fmla="*/ 1566835 w 12191627"/>
              <a:gd name="connsiteY938" fmla="*/ 814991 h 886329"/>
              <a:gd name="connsiteX939" fmla="*/ 1566835 w 12191627"/>
              <a:gd name="connsiteY939" fmla="*/ 810667 h 886329"/>
              <a:gd name="connsiteX940" fmla="*/ 1575476 w 12191627"/>
              <a:gd name="connsiteY940" fmla="*/ 810667 h 886329"/>
              <a:gd name="connsiteX941" fmla="*/ 1575476 w 12191627"/>
              <a:gd name="connsiteY941" fmla="*/ 814991 h 886329"/>
              <a:gd name="connsiteX942" fmla="*/ 1601398 w 12191627"/>
              <a:gd name="connsiteY942" fmla="*/ 814991 h 886329"/>
              <a:gd name="connsiteX943" fmla="*/ 1601398 w 12191627"/>
              <a:gd name="connsiteY943" fmla="*/ 808505 h 886329"/>
              <a:gd name="connsiteX944" fmla="*/ 1618679 w 12191627"/>
              <a:gd name="connsiteY944" fmla="*/ 808505 h 886329"/>
              <a:gd name="connsiteX945" fmla="*/ 1618679 w 12191627"/>
              <a:gd name="connsiteY945" fmla="*/ 843094 h 886329"/>
              <a:gd name="connsiteX946" fmla="*/ 1624440 w 12191627"/>
              <a:gd name="connsiteY946" fmla="*/ 843094 h 886329"/>
              <a:gd name="connsiteX947" fmla="*/ 1624440 w 12191627"/>
              <a:gd name="connsiteY947" fmla="*/ 834447 h 886329"/>
              <a:gd name="connsiteX948" fmla="*/ 1635961 w 12191627"/>
              <a:gd name="connsiteY948" fmla="*/ 834447 h 886329"/>
              <a:gd name="connsiteX949" fmla="*/ 1635961 w 12191627"/>
              <a:gd name="connsiteY949" fmla="*/ 843094 h 886329"/>
              <a:gd name="connsiteX950" fmla="*/ 1664763 w 12191627"/>
              <a:gd name="connsiteY950" fmla="*/ 843094 h 886329"/>
              <a:gd name="connsiteX951" fmla="*/ 1664763 w 12191627"/>
              <a:gd name="connsiteY951" fmla="*/ 825799 h 886329"/>
              <a:gd name="connsiteX952" fmla="*/ 1693565 w 12191627"/>
              <a:gd name="connsiteY952" fmla="*/ 819314 h 886329"/>
              <a:gd name="connsiteX953" fmla="*/ 1696445 w 12191627"/>
              <a:gd name="connsiteY953" fmla="*/ 782564 h 886329"/>
              <a:gd name="connsiteX954" fmla="*/ 1705086 w 12191627"/>
              <a:gd name="connsiteY954" fmla="*/ 782564 h 886329"/>
              <a:gd name="connsiteX955" fmla="*/ 1707966 w 12191627"/>
              <a:gd name="connsiteY955" fmla="*/ 819314 h 886329"/>
              <a:gd name="connsiteX956" fmla="*/ 1719487 w 12191627"/>
              <a:gd name="connsiteY956" fmla="*/ 819314 h 886329"/>
              <a:gd name="connsiteX957" fmla="*/ 1722367 w 12191627"/>
              <a:gd name="connsiteY957" fmla="*/ 782564 h 886329"/>
              <a:gd name="connsiteX958" fmla="*/ 1731008 w 12191627"/>
              <a:gd name="connsiteY958" fmla="*/ 782564 h 886329"/>
              <a:gd name="connsiteX959" fmla="*/ 1733888 w 12191627"/>
              <a:gd name="connsiteY959" fmla="*/ 814991 h 886329"/>
              <a:gd name="connsiteX960" fmla="*/ 1745409 w 12191627"/>
              <a:gd name="connsiteY960" fmla="*/ 814991 h 886329"/>
              <a:gd name="connsiteX961" fmla="*/ 1745409 w 12191627"/>
              <a:gd name="connsiteY961" fmla="*/ 819314 h 886329"/>
              <a:gd name="connsiteX962" fmla="*/ 1756929 w 12191627"/>
              <a:gd name="connsiteY962" fmla="*/ 819314 h 886329"/>
              <a:gd name="connsiteX963" fmla="*/ 1756929 w 12191627"/>
              <a:gd name="connsiteY963" fmla="*/ 814991 h 886329"/>
              <a:gd name="connsiteX964" fmla="*/ 1771331 w 12191627"/>
              <a:gd name="connsiteY964" fmla="*/ 814991 h 886329"/>
              <a:gd name="connsiteX965" fmla="*/ 1771331 w 12191627"/>
              <a:gd name="connsiteY965" fmla="*/ 823638 h 886329"/>
              <a:gd name="connsiteX966" fmla="*/ 1777091 w 12191627"/>
              <a:gd name="connsiteY966" fmla="*/ 825799 h 886329"/>
              <a:gd name="connsiteX967" fmla="*/ 1777091 w 12191627"/>
              <a:gd name="connsiteY967" fmla="*/ 832285 h 886329"/>
              <a:gd name="connsiteX968" fmla="*/ 1777091 w 12191627"/>
              <a:gd name="connsiteY968" fmla="*/ 845255 h 886329"/>
              <a:gd name="connsiteX969" fmla="*/ 1808773 w 12191627"/>
              <a:gd name="connsiteY969" fmla="*/ 845255 h 886329"/>
              <a:gd name="connsiteX970" fmla="*/ 1808773 w 12191627"/>
              <a:gd name="connsiteY970" fmla="*/ 810667 h 886329"/>
              <a:gd name="connsiteX971" fmla="*/ 1800133 w 12191627"/>
              <a:gd name="connsiteY971" fmla="*/ 810667 h 886329"/>
              <a:gd name="connsiteX972" fmla="*/ 1800133 w 12191627"/>
              <a:gd name="connsiteY972" fmla="*/ 806343 h 886329"/>
              <a:gd name="connsiteX973" fmla="*/ 1814534 w 12191627"/>
              <a:gd name="connsiteY973" fmla="*/ 806343 h 886329"/>
              <a:gd name="connsiteX974" fmla="*/ 1814534 w 12191627"/>
              <a:gd name="connsiteY974" fmla="*/ 789049 h 886329"/>
              <a:gd name="connsiteX975" fmla="*/ 1923982 w 12191627"/>
              <a:gd name="connsiteY975" fmla="*/ 789049 h 886329"/>
              <a:gd name="connsiteX976" fmla="*/ 1923982 w 12191627"/>
              <a:gd name="connsiteY976" fmla="*/ 806343 h 886329"/>
              <a:gd name="connsiteX977" fmla="*/ 1955664 w 12191627"/>
              <a:gd name="connsiteY977" fmla="*/ 804182 h 886329"/>
              <a:gd name="connsiteX978" fmla="*/ 1955664 w 12191627"/>
              <a:gd name="connsiteY978" fmla="*/ 786887 h 886329"/>
              <a:gd name="connsiteX979" fmla="*/ 1967185 w 12191627"/>
              <a:gd name="connsiteY979" fmla="*/ 786887 h 886329"/>
              <a:gd name="connsiteX980" fmla="*/ 1967185 w 12191627"/>
              <a:gd name="connsiteY980" fmla="*/ 756623 h 886329"/>
              <a:gd name="connsiteX981" fmla="*/ 1981586 w 12191627"/>
              <a:gd name="connsiteY981" fmla="*/ 756623 h 886329"/>
              <a:gd name="connsiteX982" fmla="*/ 1987346 w 12191627"/>
              <a:gd name="connsiteY982" fmla="*/ 754461 h 886329"/>
              <a:gd name="connsiteX983" fmla="*/ 2001747 w 12191627"/>
              <a:gd name="connsiteY983" fmla="*/ 754461 h 886329"/>
              <a:gd name="connsiteX984" fmla="*/ 2004628 w 12191627"/>
              <a:gd name="connsiteY984" fmla="*/ 756623 h 886329"/>
              <a:gd name="connsiteX985" fmla="*/ 2021909 w 12191627"/>
              <a:gd name="connsiteY985" fmla="*/ 756623 h 886329"/>
              <a:gd name="connsiteX986" fmla="*/ 2021909 w 12191627"/>
              <a:gd name="connsiteY986" fmla="*/ 786887 h 886329"/>
              <a:gd name="connsiteX987" fmla="*/ 2065112 w 12191627"/>
              <a:gd name="connsiteY987" fmla="*/ 786887 h 886329"/>
              <a:gd name="connsiteX988" fmla="*/ 2065112 w 12191627"/>
              <a:gd name="connsiteY988" fmla="*/ 773917 h 886329"/>
              <a:gd name="connsiteX989" fmla="*/ 2070872 w 12191627"/>
              <a:gd name="connsiteY989" fmla="*/ 773917 h 886329"/>
              <a:gd name="connsiteX990" fmla="*/ 2070872 w 12191627"/>
              <a:gd name="connsiteY990" fmla="*/ 786887 h 886329"/>
              <a:gd name="connsiteX991" fmla="*/ 2088154 w 12191627"/>
              <a:gd name="connsiteY991" fmla="*/ 786887 h 886329"/>
              <a:gd name="connsiteX992" fmla="*/ 2088154 w 12191627"/>
              <a:gd name="connsiteY992" fmla="*/ 648534 h 886329"/>
              <a:gd name="connsiteX993" fmla="*/ 2142878 w 12191627"/>
              <a:gd name="connsiteY993" fmla="*/ 648534 h 886329"/>
              <a:gd name="connsiteX994" fmla="*/ 2142878 w 12191627"/>
              <a:gd name="connsiteY994" fmla="*/ 637725 h 886329"/>
              <a:gd name="connsiteX995" fmla="*/ 2151518 w 12191627"/>
              <a:gd name="connsiteY995" fmla="*/ 637725 h 886329"/>
              <a:gd name="connsiteX996" fmla="*/ 2151518 w 12191627"/>
              <a:gd name="connsiteY996" fmla="*/ 644210 h 886329"/>
              <a:gd name="connsiteX997" fmla="*/ 2177440 w 12191627"/>
              <a:gd name="connsiteY997" fmla="*/ 644210 h 886329"/>
              <a:gd name="connsiteX998" fmla="*/ 2177440 w 12191627"/>
              <a:gd name="connsiteY998" fmla="*/ 637725 h 886329"/>
              <a:gd name="connsiteX999" fmla="*/ 2183201 w 12191627"/>
              <a:gd name="connsiteY999" fmla="*/ 637725 h 886329"/>
              <a:gd name="connsiteX1000" fmla="*/ 2183201 w 12191627"/>
              <a:gd name="connsiteY1000" fmla="*/ 652857 h 886329"/>
              <a:gd name="connsiteX1001" fmla="*/ 2191841 w 12191627"/>
              <a:gd name="connsiteY1001" fmla="*/ 652857 h 886329"/>
              <a:gd name="connsiteX1002" fmla="*/ 2191841 w 12191627"/>
              <a:gd name="connsiteY1002" fmla="*/ 665828 h 886329"/>
              <a:gd name="connsiteX1003" fmla="*/ 2223524 w 12191627"/>
              <a:gd name="connsiteY1003" fmla="*/ 665828 h 886329"/>
              <a:gd name="connsiteX1004" fmla="*/ 2223524 w 12191627"/>
              <a:gd name="connsiteY1004" fmla="*/ 698255 h 886329"/>
              <a:gd name="connsiteX1005" fmla="*/ 2226404 w 12191627"/>
              <a:gd name="connsiteY1005" fmla="*/ 698255 h 886329"/>
              <a:gd name="connsiteX1006" fmla="*/ 2226404 w 12191627"/>
              <a:gd name="connsiteY1006" fmla="*/ 676637 h 886329"/>
              <a:gd name="connsiteX1007" fmla="*/ 2240805 w 12191627"/>
              <a:gd name="connsiteY1007" fmla="*/ 676637 h 886329"/>
              <a:gd name="connsiteX1008" fmla="*/ 2240805 w 12191627"/>
              <a:gd name="connsiteY1008" fmla="*/ 713387 h 886329"/>
              <a:gd name="connsiteX1009" fmla="*/ 2284008 w 12191627"/>
              <a:gd name="connsiteY1009" fmla="*/ 713387 h 886329"/>
              <a:gd name="connsiteX1010" fmla="*/ 2284008 w 12191627"/>
              <a:gd name="connsiteY1010" fmla="*/ 700416 h 886329"/>
              <a:gd name="connsiteX1011" fmla="*/ 2301289 w 12191627"/>
              <a:gd name="connsiteY1011" fmla="*/ 700416 h 886329"/>
              <a:gd name="connsiteX1012" fmla="*/ 2301289 w 12191627"/>
              <a:gd name="connsiteY1012" fmla="*/ 717711 h 886329"/>
              <a:gd name="connsiteX1013" fmla="*/ 2307050 w 12191627"/>
              <a:gd name="connsiteY1013" fmla="*/ 717711 h 886329"/>
              <a:gd name="connsiteX1014" fmla="*/ 2307050 w 12191627"/>
              <a:gd name="connsiteY1014" fmla="*/ 700416 h 886329"/>
              <a:gd name="connsiteX1015" fmla="*/ 2327211 w 12191627"/>
              <a:gd name="connsiteY1015" fmla="*/ 700416 h 886329"/>
              <a:gd name="connsiteX1016" fmla="*/ 2327211 w 12191627"/>
              <a:gd name="connsiteY1016" fmla="*/ 661504 h 886329"/>
              <a:gd name="connsiteX1017" fmla="*/ 2338732 w 12191627"/>
              <a:gd name="connsiteY1017" fmla="*/ 661504 h 886329"/>
              <a:gd name="connsiteX1018" fmla="*/ 2353134 w 12191627"/>
              <a:gd name="connsiteY1018" fmla="*/ 618269 h 886329"/>
              <a:gd name="connsiteX1019" fmla="*/ 2367534 w 12191627"/>
              <a:gd name="connsiteY1019" fmla="*/ 618269 h 886329"/>
              <a:gd name="connsiteX1020" fmla="*/ 2384816 w 12191627"/>
              <a:gd name="connsiteY1020" fmla="*/ 661504 h 886329"/>
              <a:gd name="connsiteX1021" fmla="*/ 2396336 w 12191627"/>
              <a:gd name="connsiteY1021" fmla="*/ 661504 h 886329"/>
              <a:gd name="connsiteX1022" fmla="*/ 2396336 w 12191627"/>
              <a:gd name="connsiteY1022" fmla="*/ 726358 h 886329"/>
              <a:gd name="connsiteX1023" fmla="*/ 2404977 w 12191627"/>
              <a:gd name="connsiteY1023" fmla="*/ 726358 h 886329"/>
              <a:gd name="connsiteX1024" fmla="*/ 2404977 w 12191627"/>
              <a:gd name="connsiteY1024" fmla="*/ 771755 h 886329"/>
              <a:gd name="connsiteX1025" fmla="*/ 2410738 w 12191627"/>
              <a:gd name="connsiteY1025" fmla="*/ 771755 h 886329"/>
              <a:gd name="connsiteX1026" fmla="*/ 2410738 w 12191627"/>
              <a:gd name="connsiteY1026" fmla="*/ 756623 h 886329"/>
              <a:gd name="connsiteX1027" fmla="*/ 2419378 w 12191627"/>
              <a:gd name="connsiteY1027" fmla="*/ 767431 h 886329"/>
              <a:gd name="connsiteX1028" fmla="*/ 2428019 w 12191627"/>
              <a:gd name="connsiteY1028" fmla="*/ 767431 h 886329"/>
              <a:gd name="connsiteX1029" fmla="*/ 2428019 w 12191627"/>
              <a:gd name="connsiteY1029" fmla="*/ 680960 h 886329"/>
              <a:gd name="connsiteX1030" fmla="*/ 2468342 w 12191627"/>
              <a:gd name="connsiteY1030" fmla="*/ 680960 h 886329"/>
              <a:gd name="connsiteX1031" fmla="*/ 2485623 w 12191627"/>
              <a:gd name="connsiteY1031" fmla="*/ 696093 h 886329"/>
              <a:gd name="connsiteX1032" fmla="*/ 2485623 w 12191627"/>
              <a:gd name="connsiteY1032" fmla="*/ 680960 h 886329"/>
              <a:gd name="connsiteX1033" fmla="*/ 2488503 w 12191627"/>
              <a:gd name="connsiteY1033" fmla="*/ 680960 h 886329"/>
              <a:gd name="connsiteX1034" fmla="*/ 2488503 w 12191627"/>
              <a:gd name="connsiteY1034" fmla="*/ 678799 h 886329"/>
              <a:gd name="connsiteX1035" fmla="*/ 2502905 w 12191627"/>
              <a:gd name="connsiteY1035" fmla="*/ 678799 h 886329"/>
              <a:gd name="connsiteX1036" fmla="*/ 2502905 w 12191627"/>
              <a:gd name="connsiteY1036" fmla="*/ 655019 h 886329"/>
              <a:gd name="connsiteX1037" fmla="*/ 2511545 w 12191627"/>
              <a:gd name="connsiteY1037" fmla="*/ 655019 h 886329"/>
              <a:gd name="connsiteX1038" fmla="*/ 2511545 w 12191627"/>
              <a:gd name="connsiteY1038" fmla="*/ 642048 h 886329"/>
              <a:gd name="connsiteX1039" fmla="*/ 2514425 w 12191627"/>
              <a:gd name="connsiteY1039" fmla="*/ 642048 h 886329"/>
              <a:gd name="connsiteX1040" fmla="*/ 2514425 w 12191627"/>
              <a:gd name="connsiteY1040" fmla="*/ 618269 h 886329"/>
              <a:gd name="connsiteX1041" fmla="*/ 2537467 w 12191627"/>
              <a:gd name="connsiteY1041" fmla="*/ 618269 h 886329"/>
              <a:gd name="connsiteX1042" fmla="*/ 2537467 w 12191627"/>
              <a:gd name="connsiteY1042" fmla="*/ 588004 h 886329"/>
              <a:gd name="connsiteX1043" fmla="*/ 2548988 w 12191627"/>
              <a:gd name="connsiteY1043" fmla="*/ 588004 h 886329"/>
              <a:gd name="connsiteX1044" fmla="*/ 2548988 w 12191627"/>
              <a:gd name="connsiteY1044" fmla="*/ 581519 h 886329"/>
              <a:gd name="connsiteX1045" fmla="*/ 2557629 w 12191627"/>
              <a:gd name="connsiteY1045" fmla="*/ 581519 h 886329"/>
              <a:gd name="connsiteX1046" fmla="*/ 2557629 w 12191627"/>
              <a:gd name="connsiteY1046" fmla="*/ 551254 h 886329"/>
              <a:gd name="connsiteX1047" fmla="*/ 2563388 w 12191627"/>
              <a:gd name="connsiteY1047" fmla="*/ 551254 h 886329"/>
              <a:gd name="connsiteX1048" fmla="*/ 2563388 w 12191627"/>
              <a:gd name="connsiteY1048" fmla="*/ 542607 h 886329"/>
              <a:gd name="connsiteX1049" fmla="*/ 2572029 w 12191627"/>
              <a:gd name="connsiteY1049" fmla="*/ 542607 h 886329"/>
              <a:gd name="connsiteX1050" fmla="*/ 2572029 w 12191627"/>
              <a:gd name="connsiteY1050" fmla="*/ 512342 h 886329"/>
              <a:gd name="connsiteX1051" fmla="*/ 2609472 w 12191627"/>
              <a:gd name="connsiteY1051" fmla="*/ 512342 h 886329"/>
              <a:gd name="connsiteX1052" fmla="*/ 2609472 w 12191627"/>
              <a:gd name="connsiteY1052" fmla="*/ 499371 h 886329"/>
              <a:gd name="connsiteX1053" fmla="*/ 2652676 w 12191627"/>
              <a:gd name="connsiteY1053" fmla="*/ 499371 h 886329"/>
              <a:gd name="connsiteX1054" fmla="*/ 2652676 w 12191627"/>
              <a:gd name="connsiteY1054" fmla="*/ 490724 h 886329"/>
              <a:gd name="connsiteX1055" fmla="*/ 2678597 w 12191627"/>
              <a:gd name="connsiteY1055" fmla="*/ 490724 h 886329"/>
              <a:gd name="connsiteX1056" fmla="*/ 2678597 w 12191627"/>
              <a:gd name="connsiteY1056" fmla="*/ 499371 h 886329"/>
              <a:gd name="connsiteX1057" fmla="*/ 2684358 w 12191627"/>
              <a:gd name="connsiteY1057" fmla="*/ 499371 h 886329"/>
              <a:gd name="connsiteX1058" fmla="*/ 2684358 w 12191627"/>
              <a:gd name="connsiteY1058" fmla="*/ 495047 h 886329"/>
              <a:gd name="connsiteX1059" fmla="*/ 2698759 w 12191627"/>
              <a:gd name="connsiteY1059" fmla="*/ 495047 h 886329"/>
              <a:gd name="connsiteX1060" fmla="*/ 2698759 w 12191627"/>
              <a:gd name="connsiteY1060" fmla="*/ 499371 h 886329"/>
              <a:gd name="connsiteX1061" fmla="*/ 2707400 w 12191627"/>
              <a:gd name="connsiteY1061" fmla="*/ 499371 h 886329"/>
              <a:gd name="connsiteX1062" fmla="*/ 2707400 w 12191627"/>
              <a:gd name="connsiteY1062" fmla="*/ 490724 h 886329"/>
              <a:gd name="connsiteX1063" fmla="*/ 2727561 w 12191627"/>
              <a:gd name="connsiteY1063" fmla="*/ 490724 h 886329"/>
              <a:gd name="connsiteX1064" fmla="*/ 2727561 w 12191627"/>
              <a:gd name="connsiteY1064" fmla="*/ 499371 h 886329"/>
              <a:gd name="connsiteX1065" fmla="*/ 2759243 w 12191627"/>
              <a:gd name="connsiteY1065" fmla="*/ 499371 h 886329"/>
              <a:gd name="connsiteX1066" fmla="*/ 2759243 w 12191627"/>
              <a:gd name="connsiteY1066" fmla="*/ 514503 h 886329"/>
              <a:gd name="connsiteX1067" fmla="*/ 2779404 w 12191627"/>
              <a:gd name="connsiteY1067" fmla="*/ 514503 h 886329"/>
              <a:gd name="connsiteX1068" fmla="*/ 2779404 w 12191627"/>
              <a:gd name="connsiteY1068" fmla="*/ 596651 h 886329"/>
              <a:gd name="connsiteX1069" fmla="*/ 2788045 w 12191627"/>
              <a:gd name="connsiteY1069" fmla="*/ 596651 h 886329"/>
              <a:gd name="connsiteX1070" fmla="*/ 2788045 w 12191627"/>
              <a:gd name="connsiteY1070" fmla="*/ 564224 h 886329"/>
              <a:gd name="connsiteX1071" fmla="*/ 2842769 w 12191627"/>
              <a:gd name="connsiteY1071" fmla="*/ 564224 h 886329"/>
              <a:gd name="connsiteX1072" fmla="*/ 2842769 w 12191627"/>
              <a:gd name="connsiteY1072" fmla="*/ 596651 h 886329"/>
              <a:gd name="connsiteX1073" fmla="*/ 2848530 w 12191627"/>
              <a:gd name="connsiteY1073" fmla="*/ 596651 h 886329"/>
              <a:gd name="connsiteX1074" fmla="*/ 2848530 w 12191627"/>
              <a:gd name="connsiteY1074" fmla="*/ 683122 h 886329"/>
              <a:gd name="connsiteX1075" fmla="*/ 2857171 w 12191627"/>
              <a:gd name="connsiteY1075" fmla="*/ 680960 h 886329"/>
              <a:gd name="connsiteX1076" fmla="*/ 2860051 w 12191627"/>
              <a:gd name="connsiteY1076" fmla="*/ 611783 h 886329"/>
              <a:gd name="connsiteX1077" fmla="*/ 2862931 w 12191627"/>
              <a:gd name="connsiteY1077" fmla="*/ 680960 h 886329"/>
              <a:gd name="connsiteX1078" fmla="*/ 2871571 w 12191627"/>
              <a:gd name="connsiteY1078" fmla="*/ 683122 h 886329"/>
              <a:gd name="connsiteX1079" fmla="*/ 2880212 w 12191627"/>
              <a:gd name="connsiteY1079" fmla="*/ 724196 h 886329"/>
              <a:gd name="connsiteX1080" fmla="*/ 2903254 w 12191627"/>
              <a:gd name="connsiteY1080" fmla="*/ 735005 h 886329"/>
              <a:gd name="connsiteX1081" fmla="*/ 2903254 w 12191627"/>
              <a:gd name="connsiteY1081" fmla="*/ 717711 h 886329"/>
              <a:gd name="connsiteX1082" fmla="*/ 2911895 w 12191627"/>
              <a:gd name="connsiteY1082" fmla="*/ 717711 h 886329"/>
              <a:gd name="connsiteX1083" fmla="*/ 2911895 w 12191627"/>
              <a:gd name="connsiteY1083" fmla="*/ 706902 h 886329"/>
              <a:gd name="connsiteX1084" fmla="*/ 2981019 w 12191627"/>
              <a:gd name="connsiteY1084" fmla="*/ 706902 h 886329"/>
              <a:gd name="connsiteX1085" fmla="*/ 2981019 w 12191627"/>
              <a:gd name="connsiteY1085" fmla="*/ 711225 h 886329"/>
              <a:gd name="connsiteX1086" fmla="*/ 2989660 w 12191627"/>
              <a:gd name="connsiteY1086" fmla="*/ 711225 h 886329"/>
              <a:gd name="connsiteX1087" fmla="*/ 2989660 w 12191627"/>
              <a:gd name="connsiteY1087" fmla="*/ 698255 h 886329"/>
              <a:gd name="connsiteX1088" fmla="*/ 3001181 w 12191627"/>
              <a:gd name="connsiteY1088" fmla="*/ 698255 h 886329"/>
              <a:gd name="connsiteX1089" fmla="*/ 3001181 w 12191627"/>
              <a:gd name="connsiteY1089" fmla="*/ 713387 h 886329"/>
              <a:gd name="connsiteX1090" fmla="*/ 3006942 w 12191627"/>
              <a:gd name="connsiteY1090" fmla="*/ 713387 h 886329"/>
              <a:gd name="connsiteX1091" fmla="*/ 3006942 w 12191627"/>
              <a:gd name="connsiteY1091" fmla="*/ 696093 h 886329"/>
              <a:gd name="connsiteX1092" fmla="*/ 3021342 w 12191627"/>
              <a:gd name="connsiteY1092" fmla="*/ 696093 h 886329"/>
              <a:gd name="connsiteX1093" fmla="*/ 3021342 w 12191627"/>
              <a:gd name="connsiteY1093" fmla="*/ 687446 h 886329"/>
              <a:gd name="connsiteX1094" fmla="*/ 3047264 w 12191627"/>
              <a:gd name="connsiteY1094" fmla="*/ 687446 h 886329"/>
              <a:gd name="connsiteX1095" fmla="*/ 3047264 w 12191627"/>
              <a:gd name="connsiteY1095" fmla="*/ 665828 h 886329"/>
              <a:gd name="connsiteX1096" fmla="*/ 3055905 w 12191627"/>
              <a:gd name="connsiteY1096" fmla="*/ 663666 h 886329"/>
              <a:gd name="connsiteX1097" fmla="*/ 3055905 w 12191627"/>
              <a:gd name="connsiteY1097" fmla="*/ 659343 h 886329"/>
              <a:gd name="connsiteX1098" fmla="*/ 3078947 w 12191627"/>
              <a:gd name="connsiteY1098" fmla="*/ 659343 h 886329"/>
              <a:gd name="connsiteX1099" fmla="*/ 3078947 w 12191627"/>
              <a:gd name="connsiteY1099" fmla="*/ 646372 h 886329"/>
              <a:gd name="connsiteX1100" fmla="*/ 3090468 w 12191627"/>
              <a:gd name="connsiteY1100" fmla="*/ 646372 h 886329"/>
              <a:gd name="connsiteX1101" fmla="*/ 3090468 w 12191627"/>
              <a:gd name="connsiteY1101" fmla="*/ 607460 h 886329"/>
              <a:gd name="connsiteX1102" fmla="*/ 3110629 w 12191627"/>
              <a:gd name="connsiteY1102" fmla="*/ 607460 h 886329"/>
              <a:gd name="connsiteX1103" fmla="*/ 3110629 w 12191627"/>
              <a:gd name="connsiteY1103" fmla="*/ 603136 h 886329"/>
              <a:gd name="connsiteX1104" fmla="*/ 3122150 w 12191627"/>
              <a:gd name="connsiteY1104" fmla="*/ 603136 h 886329"/>
              <a:gd name="connsiteX1105" fmla="*/ 3122150 w 12191627"/>
              <a:gd name="connsiteY1105" fmla="*/ 555577 h 886329"/>
              <a:gd name="connsiteX1106" fmla="*/ 3148072 w 12191627"/>
              <a:gd name="connsiteY1106" fmla="*/ 555577 h 886329"/>
              <a:gd name="connsiteX1107" fmla="*/ 3148072 w 12191627"/>
              <a:gd name="connsiteY1107" fmla="*/ 536121 h 886329"/>
              <a:gd name="connsiteX1108" fmla="*/ 3197035 w 12191627"/>
              <a:gd name="connsiteY1108" fmla="*/ 536121 h 886329"/>
              <a:gd name="connsiteX1109" fmla="*/ 3197035 w 12191627"/>
              <a:gd name="connsiteY1109" fmla="*/ 557739 h 886329"/>
              <a:gd name="connsiteX1110" fmla="*/ 3234478 w 12191627"/>
              <a:gd name="connsiteY1110" fmla="*/ 557739 h 886329"/>
              <a:gd name="connsiteX1111" fmla="*/ 3234478 w 12191627"/>
              <a:gd name="connsiteY1111" fmla="*/ 605298 h 886329"/>
              <a:gd name="connsiteX1112" fmla="*/ 3251759 w 12191627"/>
              <a:gd name="connsiteY1112" fmla="*/ 605298 h 886329"/>
              <a:gd name="connsiteX1113" fmla="*/ 3251759 w 12191627"/>
              <a:gd name="connsiteY1113" fmla="*/ 711225 h 886329"/>
              <a:gd name="connsiteX1114" fmla="*/ 3260400 w 12191627"/>
              <a:gd name="connsiteY1114" fmla="*/ 711225 h 886329"/>
              <a:gd name="connsiteX1115" fmla="*/ 3271921 w 12191627"/>
              <a:gd name="connsiteY1115" fmla="*/ 683122 h 886329"/>
              <a:gd name="connsiteX1116" fmla="*/ 3280561 w 12191627"/>
              <a:gd name="connsiteY1116" fmla="*/ 696093 h 886329"/>
              <a:gd name="connsiteX1117" fmla="*/ 3277681 w 12191627"/>
              <a:gd name="connsiteY1117" fmla="*/ 696093 h 886329"/>
              <a:gd name="connsiteX1118" fmla="*/ 3277681 w 12191627"/>
              <a:gd name="connsiteY1118" fmla="*/ 711225 h 886329"/>
              <a:gd name="connsiteX1119" fmla="*/ 3289202 w 12191627"/>
              <a:gd name="connsiteY1119" fmla="*/ 711225 h 886329"/>
              <a:gd name="connsiteX1120" fmla="*/ 3289202 w 12191627"/>
              <a:gd name="connsiteY1120" fmla="*/ 743652 h 886329"/>
              <a:gd name="connsiteX1121" fmla="*/ 3300723 w 12191627"/>
              <a:gd name="connsiteY1121" fmla="*/ 743652 h 886329"/>
              <a:gd name="connsiteX1122" fmla="*/ 3300723 w 12191627"/>
              <a:gd name="connsiteY1122" fmla="*/ 767431 h 886329"/>
              <a:gd name="connsiteX1123" fmla="*/ 3320884 w 12191627"/>
              <a:gd name="connsiteY1123" fmla="*/ 767431 h 886329"/>
              <a:gd name="connsiteX1124" fmla="*/ 3320884 w 12191627"/>
              <a:gd name="connsiteY1124" fmla="*/ 758784 h 886329"/>
              <a:gd name="connsiteX1125" fmla="*/ 3343926 w 12191627"/>
              <a:gd name="connsiteY1125" fmla="*/ 758784 h 886329"/>
              <a:gd name="connsiteX1126" fmla="*/ 3343926 w 12191627"/>
              <a:gd name="connsiteY1126" fmla="*/ 735005 h 886329"/>
              <a:gd name="connsiteX1127" fmla="*/ 3398650 w 12191627"/>
              <a:gd name="connsiteY1127" fmla="*/ 735005 h 886329"/>
              <a:gd name="connsiteX1128" fmla="*/ 3398650 w 12191627"/>
              <a:gd name="connsiteY1128" fmla="*/ 741490 h 886329"/>
              <a:gd name="connsiteX1129" fmla="*/ 3404411 w 12191627"/>
              <a:gd name="connsiteY1129" fmla="*/ 741490 h 886329"/>
              <a:gd name="connsiteX1130" fmla="*/ 3404411 w 12191627"/>
              <a:gd name="connsiteY1130" fmla="*/ 743652 h 886329"/>
              <a:gd name="connsiteX1131" fmla="*/ 3407291 w 12191627"/>
              <a:gd name="connsiteY1131" fmla="*/ 743652 h 886329"/>
              <a:gd name="connsiteX1132" fmla="*/ 3407291 w 12191627"/>
              <a:gd name="connsiteY1132" fmla="*/ 735005 h 886329"/>
              <a:gd name="connsiteX1133" fmla="*/ 3418812 w 12191627"/>
              <a:gd name="connsiteY1133" fmla="*/ 735005 h 886329"/>
              <a:gd name="connsiteX1134" fmla="*/ 3418812 w 12191627"/>
              <a:gd name="connsiteY1134" fmla="*/ 752299 h 886329"/>
              <a:gd name="connsiteX1135" fmla="*/ 3427452 w 12191627"/>
              <a:gd name="connsiteY1135" fmla="*/ 752299 h 886329"/>
              <a:gd name="connsiteX1136" fmla="*/ 3427452 w 12191627"/>
              <a:gd name="connsiteY1136" fmla="*/ 743652 h 886329"/>
              <a:gd name="connsiteX1137" fmla="*/ 3438973 w 12191627"/>
              <a:gd name="connsiteY1137" fmla="*/ 743652 h 886329"/>
              <a:gd name="connsiteX1138" fmla="*/ 3438973 w 12191627"/>
              <a:gd name="connsiteY1138" fmla="*/ 719872 h 886329"/>
              <a:gd name="connsiteX1139" fmla="*/ 3482177 w 12191627"/>
              <a:gd name="connsiteY1139" fmla="*/ 719872 h 886329"/>
              <a:gd name="connsiteX1140" fmla="*/ 3482177 w 12191627"/>
              <a:gd name="connsiteY1140" fmla="*/ 726358 h 886329"/>
              <a:gd name="connsiteX1141" fmla="*/ 3490817 w 12191627"/>
              <a:gd name="connsiteY1141" fmla="*/ 726358 h 886329"/>
              <a:gd name="connsiteX1142" fmla="*/ 3490817 w 12191627"/>
              <a:gd name="connsiteY1142" fmla="*/ 713387 h 886329"/>
              <a:gd name="connsiteX1143" fmla="*/ 3513859 w 12191627"/>
              <a:gd name="connsiteY1143" fmla="*/ 713387 h 886329"/>
              <a:gd name="connsiteX1144" fmla="*/ 3513859 w 12191627"/>
              <a:gd name="connsiteY1144" fmla="*/ 687446 h 886329"/>
              <a:gd name="connsiteX1145" fmla="*/ 3534020 w 12191627"/>
              <a:gd name="connsiteY1145" fmla="*/ 687446 h 886329"/>
              <a:gd name="connsiteX1146" fmla="*/ 3534020 w 12191627"/>
              <a:gd name="connsiteY1146" fmla="*/ 696093 h 886329"/>
              <a:gd name="connsiteX1147" fmla="*/ 3545541 w 12191627"/>
              <a:gd name="connsiteY1147" fmla="*/ 696093 h 886329"/>
              <a:gd name="connsiteX1148" fmla="*/ 3545541 w 12191627"/>
              <a:gd name="connsiteY1148" fmla="*/ 672313 h 886329"/>
              <a:gd name="connsiteX1149" fmla="*/ 3565702 w 12191627"/>
              <a:gd name="connsiteY1149" fmla="*/ 672313 h 886329"/>
              <a:gd name="connsiteX1150" fmla="*/ 3565702 w 12191627"/>
              <a:gd name="connsiteY1150" fmla="*/ 687446 h 886329"/>
              <a:gd name="connsiteX1151" fmla="*/ 3597385 w 12191627"/>
              <a:gd name="connsiteY1151" fmla="*/ 687446 h 886329"/>
              <a:gd name="connsiteX1152" fmla="*/ 3597385 w 12191627"/>
              <a:gd name="connsiteY1152" fmla="*/ 678799 h 886329"/>
              <a:gd name="connsiteX1153" fmla="*/ 3620427 w 12191627"/>
              <a:gd name="connsiteY1153" fmla="*/ 678799 h 886329"/>
              <a:gd name="connsiteX1154" fmla="*/ 3620427 w 12191627"/>
              <a:gd name="connsiteY1154" fmla="*/ 687446 h 886329"/>
              <a:gd name="connsiteX1155" fmla="*/ 3629067 w 12191627"/>
              <a:gd name="connsiteY1155" fmla="*/ 687446 h 886329"/>
              <a:gd name="connsiteX1156" fmla="*/ 3629067 w 12191627"/>
              <a:gd name="connsiteY1156" fmla="*/ 702578 h 886329"/>
              <a:gd name="connsiteX1157" fmla="*/ 3640588 w 12191627"/>
              <a:gd name="connsiteY1157" fmla="*/ 702578 h 886329"/>
              <a:gd name="connsiteX1158" fmla="*/ 3640588 w 12191627"/>
              <a:gd name="connsiteY1158" fmla="*/ 713387 h 886329"/>
              <a:gd name="connsiteX1159" fmla="*/ 3703953 w 12191627"/>
              <a:gd name="connsiteY1159" fmla="*/ 713387 h 886329"/>
              <a:gd name="connsiteX1160" fmla="*/ 3703953 w 12191627"/>
              <a:gd name="connsiteY1160" fmla="*/ 743652 h 886329"/>
              <a:gd name="connsiteX1161" fmla="*/ 3726994 w 12191627"/>
              <a:gd name="connsiteY1161" fmla="*/ 743652 h 886329"/>
              <a:gd name="connsiteX1162" fmla="*/ 3726994 w 12191627"/>
              <a:gd name="connsiteY1162" fmla="*/ 735005 h 886329"/>
              <a:gd name="connsiteX1163" fmla="*/ 3790359 w 12191627"/>
              <a:gd name="connsiteY1163" fmla="*/ 735005 h 886329"/>
              <a:gd name="connsiteX1164" fmla="*/ 3790359 w 12191627"/>
              <a:gd name="connsiteY1164" fmla="*/ 724196 h 886329"/>
              <a:gd name="connsiteX1165" fmla="*/ 3801880 w 12191627"/>
              <a:gd name="connsiteY1165" fmla="*/ 719872 h 886329"/>
              <a:gd name="connsiteX1166" fmla="*/ 3801880 w 12191627"/>
              <a:gd name="connsiteY1166" fmla="*/ 687446 h 886329"/>
              <a:gd name="connsiteX1167" fmla="*/ 3822041 w 12191627"/>
              <a:gd name="connsiteY1167" fmla="*/ 687446 h 886329"/>
              <a:gd name="connsiteX1168" fmla="*/ 3830682 w 12191627"/>
              <a:gd name="connsiteY1168" fmla="*/ 706902 h 886329"/>
              <a:gd name="connsiteX1169" fmla="*/ 3833562 w 12191627"/>
              <a:gd name="connsiteY1169" fmla="*/ 700416 h 886329"/>
              <a:gd name="connsiteX1170" fmla="*/ 3850843 w 12191627"/>
              <a:gd name="connsiteY1170" fmla="*/ 698255 h 886329"/>
              <a:gd name="connsiteX1171" fmla="*/ 3847963 w 12191627"/>
              <a:gd name="connsiteY1171" fmla="*/ 609622 h 886329"/>
              <a:gd name="connsiteX1172" fmla="*/ 3865245 w 12191627"/>
              <a:gd name="connsiteY1172" fmla="*/ 611783 h 886329"/>
              <a:gd name="connsiteX1173" fmla="*/ 3865245 w 12191627"/>
              <a:gd name="connsiteY1173" fmla="*/ 471268 h 886329"/>
              <a:gd name="connsiteX1174" fmla="*/ 3891166 w 12191627"/>
              <a:gd name="connsiteY1174" fmla="*/ 471268 h 886329"/>
              <a:gd name="connsiteX1175" fmla="*/ 3891166 w 12191627"/>
              <a:gd name="connsiteY1175" fmla="*/ 356694 h 886329"/>
              <a:gd name="connsiteX1176" fmla="*/ 3896927 w 12191627"/>
              <a:gd name="connsiteY1176" fmla="*/ 350208 h 886329"/>
              <a:gd name="connsiteX1177" fmla="*/ 3896927 w 12191627"/>
              <a:gd name="connsiteY1177" fmla="*/ 326429 h 886329"/>
              <a:gd name="connsiteX1178" fmla="*/ 3919969 w 12191627"/>
              <a:gd name="connsiteY1178" fmla="*/ 326429 h 886329"/>
              <a:gd name="connsiteX1179" fmla="*/ 3974692 w 12191627"/>
              <a:gd name="connsiteY1179" fmla="*/ 246443 h 886329"/>
              <a:gd name="connsiteX1180" fmla="*/ 3977573 w 12191627"/>
              <a:gd name="connsiteY1180" fmla="*/ 0 h 886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</a:cxnLst>
            <a:rect l="l" t="t" r="r" b="b"/>
            <a:pathLst>
              <a:path w="12191627" h="886329">
                <a:moveTo>
                  <a:pt x="3977573" y="0"/>
                </a:moveTo>
                <a:cubicBezTo>
                  <a:pt x="3983333" y="246443"/>
                  <a:pt x="3983333" y="246443"/>
                  <a:pt x="3983333" y="246443"/>
                </a:cubicBezTo>
                <a:cubicBezTo>
                  <a:pt x="4035177" y="328590"/>
                  <a:pt x="4035177" y="328590"/>
                  <a:pt x="4035177" y="328590"/>
                </a:cubicBezTo>
                <a:cubicBezTo>
                  <a:pt x="4058219" y="328590"/>
                  <a:pt x="4058219" y="328590"/>
                  <a:pt x="4058219" y="328590"/>
                </a:cubicBezTo>
                <a:cubicBezTo>
                  <a:pt x="4058219" y="354532"/>
                  <a:pt x="4058219" y="354532"/>
                  <a:pt x="4058219" y="354532"/>
                </a:cubicBezTo>
                <a:cubicBezTo>
                  <a:pt x="4063979" y="356694"/>
                  <a:pt x="4063979" y="356694"/>
                  <a:pt x="4063979" y="356694"/>
                </a:cubicBezTo>
                <a:cubicBezTo>
                  <a:pt x="4063979" y="471268"/>
                  <a:pt x="4063979" y="471268"/>
                  <a:pt x="4063979" y="471268"/>
                </a:cubicBezTo>
                <a:cubicBezTo>
                  <a:pt x="4084140" y="471268"/>
                  <a:pt x="4084140" y="471268"/>
                  <a:pt x="4084140" y="471268"/>
                </a:cubicBezTo>
                <a:cubicBezTo>
                  <a:pt x="4084140" y="607460"/>
                  <a:pt x="4084140" y="607460"/>
                  <a:pt x="4084140" y="607460"/>
                </a:cubicBezTo>
                <a:cubicBezTo>
                  <a:pt x="4107182" y="607460"/>
                  <a:pt x="4107182" y="607460"/>
                  <a:pt x="4107182" y="607460"/>
                </a:cubicBezTo>
                <a:cubicBezTo>
                  <a:pt x="4107182" y="730681"/>
                  <a:pt x="4107182" y="730681"/>
                  <a:pt x="4107182" y="730681"/>
                </a:cubicBezTo>
                <a:cubicBezTo>
                  <a:pt x="4144625" y="728519"/>
                  <a:pt x="4144625" y="728519"/>
                  <a:pt x="4144625" y="728519"/>
                </a:cubicBezTo>
                <a:cubicBezTo>
                  <a:pt x="4150385" y="717711"/>
                  <a:pt x="4150385" y="717711"/>
                  <a:pt x="4150385" y="717711"/>
                </a:cubicBezTo>
                <a:cubicBezTo>
                  <a:pt x="4170547" y="715549"/>
                  <a:pt x="4170547" y="715549"/>
                  <a:pt x="4170547" y="715549"/>
                </a:cubicBezTo>
                <a:cubicBezTo>
                  <a:pt x="4176307" y="724196"/>
                  <a:pt x="4176307" y="724196"/>
                  <a:pt x="4176307" y="724196"/>
                </a:cubicBezTo>
                <a:cubicBezTo>
                  <a:pt x="4205110" y="724196"/>
                  <a:pt x="4205110" y="724196"/>
                  <a:pt x="4205110" y="724196"/>
                </a:cubicBezTo>
                <a:lnTo>
                  <a:pt x="4205110" y="748011"/>
                </a:lnTo>
                <a:lnTo>
                  <a:pt x="4207549" y="733701"/>
                </a:lnTo>
                <a:cubicBezTo>
                  <a:pt x="4209221" y="723894"/>
                  <a:pt x="4211449" y="710818"/>
                  <a:pt x="4214422" y="693383"/>
                </a:cubicBezTo>
                <a:cubicBezTo>
                  <a:pt x="4214422" y="693383"/>
                  <a:pt x="4214422" y="693383"/>
                  <a:pt x="4208477" y="688734"/>
                </a:cubicBezTo>
                <a:cubicBezTo>
                  <a:pt x="4208477" y="688734"/>
                  <a:pt x="4208477" y="688734"/>
                  <a:pt x="4208477" y="681760"/>
                </a:cubicBezTo>
                <a:cubicBezTo>
                  <a:pt x="4208477" y="681760"/>
                  <a:pt x="4208477" y="681760"/>
                  <a:pt x="4217393" y="677111"/>
                </a:cubicBezTo>
                <a:cubicBezTo>
                  <a:pt x="4217393" y="677111"/>
                  <a:pt x="4217393" y="677111"/>
                  <a:pt x="4220365" y="663163"/>
                </a:cubicBezTo>
                <a:cubicBezTo>
                  <a:pt x="4220365" y="663163"/>
                  <a:pt x="4220365" y="663163"/>
                  <a:pt x="4226310" y="677111"/>
                </a:cubicBezTo>
                <a:cubicBezTo>
                  <a:pt x="4226310" y="677111"/>
                  <a:pt x="4226310" y="677111"/>
                  <a:pt x="4232254" y="681760"/>
                </a:cubicBezTo>
                <a:cubicBezTo>
                  <a:pt x="4232254" y="681760"/>
                  <a:pt x="4232254" y="681760"/>
                  <a:pt x="4232254" y="691059"/>
                </a:cubicBezTo>
                <a:cubicBezTo>
                  <a:pt x="4232254" y="691059"/>
                  <a:pt x="4232254" y="691059"/>
                  <a:pt x="4226310" y="693383"/>
                </a:cubicBezTo>
                <a:cubicBezTo>
                  <a:pt x="4226310" y="693383"/>
                  <a:pt x="4226310" y="693383"/>
                  <a:pt x="4241170" y="760798"/>
                </a:cubicBezTo>
                <a:cubicBezTo>
                  <a:pt x="4241170" y="760798"/>
                  <a:pt x="4241170" y="760798"/>
                  <a:pt x="4253058" y="760798"/>
                </a:cubicBezTo>
                <a:cubicBezTo>
                  <a:pt x="4253058" y="760798"/>
                  <a:pt x="4253058" y="760798"/>
                  <a:pt x="4261974" y="793343"/>
                </a:cubicBezTo>
                <a:cubicBezTo>
                  <a:pt x="4261974" y="793343"/>
                  <a:pt x="4261974" y="793343"/>
                  <a:pt x="4306554" y="800317"/>
                </a:cubicBezTo>
                <a:cubicBezTo>
                  <a:pt x="4306554" y="800317"/>
                  <a:pt x="4306554" y="800317"/>
                  <a:pt x="4306554" y="760798"/>
                </a:cubicBezTo>
                <a:cubicBezTo>
                  <a:pt x="4306554" y="760798"/>
                  <a:pt x="4306554" y="760798"/>
                  <a:pt x="4380854" y="760798"/>
                </a:cubicBezTo>
                <a:cubicBezTo>
                  <a:pt x="4380854" y="760798"/>
                  <a:pt x="4380854" y="760798"/>
                  <a:pt x="4410575" y="777071"/>
                </a:cubicBezTo>
                <a:cubicBezTo>
                  <a:pt x="4410575" y="777071"/>
                  <a:pt x="4410575" y="777071"/>
                  <a:pt x="4425435" y="777071"/>
                </a:cubicBezTo>
                <a:cubicBezTo>
                  <a:pt x="4425435" y="777071"/>
                  <a:pt x="4425435" y="777071"/>
                  <a:pt x="4440295" y="760798"/>
                </a:cubicBezTo>
                <a:cubicBezTo>
                  <a:pt x="4440295" y="760798"/>
                  <a:pt x="4440295" y="760798"/>
                  <a:pt x="4461099" y="760798"/>
                </a:cubicBezTo>
                <a:cubicBezTo>
                  <a:pt x="4461099" y="760798"/>
                  <a:pt x="4461099" y="760798"/>
                  <a:pt x="4461099" y="825888"/>
                </a:cubicBezTo>
                <a:cubicBezTo>
                  <a:pt x="4461099" y="825888"/>
                  <a:pt x="4461099" y="825888"/>
                  <a:pt x="4472987" y="828213"/>
                </a:cubicBezTo>
                <a:cubicBezTo>
                  <a:pt x="4472987" y="828213"/>
                  <a:pt x="4472987" y="828213"/>
                  <a:pt x="4472987" y="818914"/>
                </a:cubicBezTo>
                <a:cubicBezTo>
                  <a:pt x="4472987" y="818914"/>
                  <a:pt x="4472987" y="818914"/>
                  <a:pt x="4505680" y="818914"/>
                </a:cubicBezTo>
                <a:cubicBezTo>
                  <a:pt x="4505680" y="818914"/>
                  <a:pt x="4505680" y="818914"/>
                  <a:pt x="4505680" y="721279"/>
                </a:cubicBezTo>
                <a:cubicBezTo>
                  <a:pt x="4505680" y="721279"/>
                  <a:pt x="4505680" y="721279"/>
                  <a:pt x="4508651" y="718955"/>
                </a:cubicBezTo>
                <a:cubicBezTo>
                  <a:pt x="4508651" y="718955"/>
                  <a:pt x="4508651" y="718955"/>
                  <a:pt x="4577007" y="718955"/>
                </a:cubicBezTo>
                <a:cubicBezTo>
                  <a:pt x="4577007" y="718955"/>
                  <a:pt x="4577007" y="718955"/>
                  <a:pt x="4577007" y="707331"/>
                </a:cubicBezTo>
                <a:cubicBezTo>
                  <a:pt x="4577007" y="707331"/>
                  <a:pt x="4577007" y="707331"/>
                  <a:pt x="4606728" y="707331"/>
                </a:cubicBezTo>
                <a:cubicBezTo>
                  <a:pt x="4606728" y="707331"/>
                  <a:pt x="4606728" y="707331"/>
                  <a:pt x="4606728" y="698033"/>
                </a:cubicBezTo>
                <a:cubicBezTo>
                  <a:pt x="4606728" y="698033"/>
                  <a:pt x="4606728" y="698033"/>
                  <a:pt x="4666168" y="698033"/>
                </a:cubicBezTo>
                <a:cubicBezTo>
                  <a:pt x="4666168" y="698033"/>
                  <a:pt x="4666168" y="698033"/>
                  <a:pt x="4666168" y="718955"/>
                </a:cubicBezTo>
                <a:cubicBezTo>
                  <a:pt x="4666168" y="718955"/>
                  <a:pt x="4666168" y="718955"/>
                  <a:pt x="4689944" y="728253"/>
                </a:cubicBezTo>
                <a:cubicBezTo>
                  <a:pt x="4689944" y="728253"/>
                  <a:pt x="4689944" y="728253"/>
                  <a:pt x="4689944" y="758474"/>
                </a:cubicBezTo>
                <a:cubicBezTo>
                  <a:pt x="4689944" y="758474"/>
                  <a:pt x="4689944" y="758474"/>
                  <a:pt x="4704804" y="763123"/>
                </a:cubicBezTo>
                <a:cubicBezTo>
                  <a:pt x="4704804" y="763123"/>
                  <a:pt x="4704804" y="763123"/>
                  <a:pt x="4704804" y="753824"/>
                </a:cubicBezTo>
                <a:cubicBezTo>
                  <a:pt x="4704804" y="753824"/>
                  <a:pt x="4704804" y="753824"/>
                  <a:pt x="4716692" y="753824"/>
                </a:cubicBezTo>
                <a:cubicBezTo>
                  <a:pt x="4716692" y="753824"/>
                  <a:pt x="4716692" y="753824"/>
                  <a:pt x="4716692" y="746850"/>
                </a:cubicBezTo>
                <a:cubicBezTo>
                  <a:pt x="4716692" y="746850"/>
                  <a:pt x="4716692" y="746850"/>
                  <a:pt x="4704804" y="746850"/>
                </a:cubicBezTo>
                <a:cubicBezTo>
                  <a:pt x="4704804" y="746850"/>
                  <a:pt x="4704804" y="746850"/>
                  <a:pt x="4704804" y="737552"/>
                </a:cubicBezTo>
                <a:cubicBezTo>
                  <a:pt x="4704804" y="737552"/>
                  <a:pt x="4704804" y="737552"/>
                  <a:pt x="4716692" y="737552"/>
                </a:cubicBezTo>
                <a:cubicBezTo>
                  <a:pt x="4716692" y="737552"/>
                  <a:pt x="4716692" y="737552"/>
                  <a:pt x="4716692" y="728253"/>
                </a:cubicBezTo>
                <a:cubicBezTo>
                  <a:pt x="4716692" y="728253"/>
                  <a:pt x="4716692" y="728253"/>
                  <a:pt x="4704804" y="728253"/>
                </a:cubicBezTo>
                <a:cubicBezTo>
                  <a:pt x="4704804" y="728253"/>
                  <a:pt x="4704804" y="728253"/>
                  <a:pt x="4704804" y="718955"/>
                </a:cubicBezTo>
                <a:cubicBezTo>
                  <a:pt x="4704804" y="718955"/>
                  <a:pt x="4704804" y="718955"/>
                  <a:pt x="4716692" y="718955"/>
                </a:cubicBezTo>
                <a:cubicBezTo>
                  <a:pt x="4716692" y="718955"/>
                  <a:pt x="4716692" y="718955"/>
                  <a:pt x="4716692" y="711981"/>
                </a:cubicBezTo>
                <a:cubicBezTo>
                  <a:pt x="4716692" y="711981"/>
                  <a:pt x="4716692" y="711981"/>
                  <a:pt x="4704804" y="711981"/>
                </a:cubicBezTo>
                <a:cubicBezTo>
                  <a:pt x="4704804" y="711981"/>
                  <a:pt x="4704804" y="711981"/>
                  <a:pt x="4704804" y="702682"/>
                </a:cubicBezTo>
                <a:cubicBezTo>
                  <a:pt x="4704804" y="702682"/>
                  <a:pt x="4704804" y="702682"/>
                  <a:pt x="4716692" y="702682"/>
                </a:cubicBezTo>
                <a:cubicBezTo>
                  <a:pt x="4716692" y="702682"/>
                  <a:pt x="4716692" y="702682"/>
                  <a:pt x="4716692" y="693383"/>
                </a:cubicBezTo>
                <a:cubicBezTo>
                  <a:pt x="4716692" y="693383"/>
                  <a:pt x="4716692" y="693383"/>
                  <a:pt x="4704804" y="693383"/>
                </a:cubicBezTo>
                <a:cubicBezTo>
                  <a:pt x="4704804" y="693383"/>
                  <a:pt x="4704804" y="693383"/>
                  <a:pt x="4704804" y="686409"/>
                </a:cubicBezTo>
                <a:cubicBezTo>
                  <a:pt x="4704804" y="686409"/>
                  <a:pt x="4704804" y="686409"/>
                  <a:pt x="4716692" y="686409"/>
                </a:cubicBezTo>
                <a:cubicBezTo>
                  <a:pt x="4716692" y="686409"/>
                  <a:pt x="4716692" y="686409"/>
                  <a:pt x="4716692" y="677111"/>
                </a:cubicBezTo>
                <a:cubicBezTo>
                  <a:pt x="4716692" y="677111"/>
                  <a:pt x="4716692" y="677111"/>
                  <a:pt x="4704804" y="677111"/>
                </a:cubicBezTo>
                <a:cubicBezTo>
                  <a:pt x="4704804" y="677111"/>
                  <a:pt x="4704804" y="677111"/>
                  <a:pt x="4704804" y="667812"/>
                </a:cubicBezTo>
                <a:cubicBezTo>
                  <a:pt x="4704804" y="667812"/>
                  <a:pt x="4704804" y="667812"/>
                  <a:pt x="4716692" y="667812"/>
                </a:cubicBezTo>
                <a:cubicBezTo>
                  <a:pt x="4716692" y="667812"/>
                  <a:pt x="4716692" y="667812"/>
                  <a:pt x="4716692" y="658514"/>
                </a:cubicBezTo>
                <a:cubicBezTo>
                  <a:pt x="4716692" y="658514"/>
                  <a:pt x="4716692" y="658514"/>
                  <a:pt x="4704804" y="658514"/>
                </a:cubicBezTo>
                <a:cubicBezTo>
                  <a:pt x="4704804" y="658514"/>
                  <a:pt x="4704804" y="658514"/>
                  <a:pt x="4704804" y="651540"/>
                </a:cubicBezTo>
                <a:cubicBezTo>
                  <a:pt x="4704804" y="651540"/>
                  <a:pt x="4704804" y="651540"/>
                  <a:pt x="4716692" y="651540"/>
                </a:cubicBezTo>
                <a:cubicBezTo>
                  <a:pt x="4716692" y="651540"/>
                  <a:pt x="4716692" y="651540"/>
                  <a:pt x="4716692" y="642241"/>
                </a:cubicBezTo>
                <a:cubicBezTo>
                  <a:pt x="4716692" y="642241"/>
                  <a:pt x="4716692" y="642241"/>
                  <a:pt x="4704804" y="642241"/>
                </a:cubicBezTo>
                <a:cubicBezTo>
                  <a:pt x="4704804" y="642241"/>
                  <a:pt x="4704804" y="642241"/>
                  <a:pt x="4704804" y="632943"/>
                </a:cubicBezTo>
                <a:cubicBezTo>
                  <a:pt x="4704804" y="632943"/>
                  <a:pt x="4704804" y="632943"/>
                  <a:pt x="4716692" y="632943"/>
                </a:cubicBezTo>
                <a:cubicBezTo>
                  <a:pt x="4716692" y="632943"/>
                  <a:pt x="4716692" y="632943"/>
                  <a:pt x="4716692" y="625969"/>
                </a:cubicBezTo>
                <a:cubicBezTo>
                  <a:pt x="4716692" y="625969"/>
                  <a:pt x="4716692" y="625969"/>
                  <a:pt x="4704804" y="625969"/>
                </a:cubicBezTo>
                <a:cubicBezTo>
                  <a:pt x="4704804" y="625969"/>
                  <a:pt x="4704804" y="625969"/>
                  <a:pt x="4704804" y="616670"/>
                </a:cubicBezTo>
                <a:cubicBezTo>
                  <a:pt x="4704804" y="616670"/>
                  <a:pt x="4704804" y="616670"/>
                  <a:pt x="4716692" y="616670"/>
                </a:cubicBezTo>
                <a:cubicBezTo>
                  <a:pt x="4716692" y="616670"/>
                  <a:pt x="4716692" y="616670"/>
                  <a:pt x="4716692" y="607371"/>
                </a:cubicBezTo>
                <a:cubicBezTo>
                  <a:pt x="4716692" y="607371"/>
                  <a:pt x="4716692" y="607371"/>
                  <a:pt x="4704804" y="607371"/>
                </a:cubicBezTo>
                <a:cubicBezTo>
                  <a:pt x="4704804" y="607371"/>
                  <a:pt x="4704804" y="607371"/>
                  <a:pt x="4704804" y="598073"/>
                </a:cubicBezTo>
                <a:cubicBezTo>
                  <a:pt x="4704804" y="598073"/>
                  <a:pt x="4704804" y="598073"/>
                  <a:pt x="4716692" y="598073"/>
                </a:cubicBezTo>
                <a:cubicBezTo>
                  <a:pt x="4716692" y="598073"/>
                  <a:pt x="4716692" y="598073"/>
                  <a:pt x="4716692" y="591099"/>
                </a:cubicBezTo>
                <a:cubicBezTo>
                  <a:pt x="4716692" y="591099"/>
                  <a:pt x="4716692" y="591099"/>
                  <a:pt x="4704804" y="591099"/>
                </a:cubicBezTo>
                <a:cubicBezTo>
                  <a:pt x="4704804" y="591099"/>
                  <a:pt x="4704804" y="591099"/>
                  <a:pt x="4704804" y="581800"/>
                </a:cubicBezTo>
                <a:cubicBezTo>
                  <a:pt x="4704804" y="581800"/>
                  <a:pt x="4704804" y="581800"/>
                  <a:pt x="4716692" y="581800"/>
                </a:cubicBezTo>
                <a:cubicBezTo>
                  <a:pt x="4716692" y="581800"/>
                  <a:pt x="4716692" y="581800"/>
                  <a:pt x="4716692" y="572502"/>
                </a:cubicBezTo>
                <a:cubicBezTo>
                  <a:pt x="4716692" y="572502"/>
                  <a:pt x="4716692" y="572502"/>
                  <a:pt x="4704804" y="572502"/>
                </a:cubicBezTo>
                <a:cubicBezTo>
                  <a:pt x="4704804" y="572502"/>
                  <a:pt x="4704804" y="572502"/>
                  <a:pt x="4704804" y="563203"/>
                </a:cubicBezTo>
                <a:cubicBezTo>
                  <a:pt x="4704804" y="563203"/>
                  <a:pt x="4704804" y="563203"/>
                  <a:pt x="4716692" y="563203"/>
                </a:cubicBezTo>
                <a:cubicBezTo>
                  <a:pt x="4716692" y="563203"/>
                  <a:pt x="4716692" y="563203"/>
                  <a:pt x="4716692" y="556229"/>
                </a:cubicBezTo>
                <a:cubicBezTo>
                  <a:pt x="4716692" y="556229"/>
                  <a:pt x="4716692" y="556229"/>
                  <a:pt x="4704804" y="556229"/>
                </a:cubicBezTo>
                <a:cubicBezTo>
                  <a:pt x="4704804" y="556229"/>
                  <a:pt x="4704804" y="556229"/>
                  <a:pt x="4704804" y="546931"/>
                </a:cubicBezTo>
                <a:cubicBezTo>
                  <a:pt x="4704804" y="546931"/>
                  <a:pt x="4704804" y="546931"/>
                  <a:pt x="4716692" y="546931"/>
                </a:cubicBezTo>
                <a:cubicBezTo>
                  <a:pt x="4716692" y="546931"/>
                  <a:pt x="4716692" y="546931"/>
                  <a:pt x="4704804" y="532983"/>
                </a:cubicBezTo>
                <a:cubicBezTo>
                  <a:pt x="4704804" y="532983"/>
                  <a:pt x="4704804" y="532983"/>
                  <a:pt x="4704804" y="495788"/>
                </a:cubicBezTo>
                <a:cubicBezTo>
                  <a:pt x="4704804" y="495788"/>
                  <a:pt x="4704804" y="495788"/>
                  <a:pt x="4903929" y="495788"/>
                </a:cubicBezTo>
                <a:cubicBezTo>
                  <a:pt x="4903929" y="495788"/>
                  <a:pt x="4903929" y="495788"/>
                  <a:pt x="4921761" y="516710"/>
                </a:cubicBezTo>
                <a:cubicBezTo>
                  <a:pt x="4921761" y="516710"/>
                  <a:pt x="4921761" y="516710"/>
                  <a:pt x="4921761" y="563203"/>
                </a:cubicBezTo>
                <a:cubicBezTo>
                  <a:pt x="4921761" y="563203"/>
                  <a:pt x="4921761" y="563203"/>
                  <a:pt x="4909873" y="563203"/>
                </a:cubicBezTo>
                <a:cubicBezTo>
                  <a:pt x="4909873" y="563203"/>
                  <a:pt x="4909873" y="563203"/>
                  <a:pt x="4909873" y="572502"/>
                </a:cubicBezTo>
                <a:cubicBezTo>
                  <a:pt x="4909873" y="572502"/>
                  <a:pt x="4909873" y="572502"/>
                  <a:pt x="4921761" y="572502"/>
                </a:cubicBezTo>
                <a:cubicBezTo>
                  <a:pt x="4921761" y="572502"/>
                  <a:pt x="4921761" y="572502"/>
                  <a:pt x="4921761" y="581800"/>
                </a:cubicBezTo>
                <a:cubicBezTo>
                  <a:pt x="4921761" y="581800"/>
                  <a:pt x="4921761" y="581800"/>
                  <a:pt x="4909873" y="581800"/>
                </a:cubicBezTo>
                <a:cubicBezTo>
                  <a:pt x="4909873" y="581800"/>
                  <a:pt x="4909873" y="581800"/>
                  <a:pt x="4909873" y="591099"/>
                </a:cubicBezTo>
                <a:cubicBezTo>
                  <a:pt x="4909873" y="591099"/>
                  <a:pt x="4909873" y="591099"/>
                  <a:pt x="4921761" y="591099"/>
                </a:cubicBezTo>
                <a:cubicBezTo>
                  <a:pt x="4921761" y="591099"/>
                  <a:pt x="4921761" y="591099"/>
                  <a:pt x="4921761" y="598073"/>
                </a:cubicBezTo>
                <a:cubicBezTo>
                  <a:pt x="4921761" y="598073"/>
                  <a:pt x="4921761" y="598073"/>
                  <a:pt x="4909873" y="598073"/>
                </a:cubicBezTo>
                <a:cubicBezTo>
                  <a:pt x="4909873" y="598073"/>
                  <a:pt x="4909873" y="598073"/>
                  <a:pt x="4909873" y="607371"/>
                </a:cubicBezTo>
                <a:cubicBezTo>
                  <a:pt x="4909873" y="607371"/>
                  <a:pt x="4909873" y="607371"/>
                  <a:pt x="4921761" y="607371"/>
                </a:cubicBezTo>
                <a:cubicBezTo>
                  <a:pt x="4921761" y="607371"/>
                  <a:pt x="4921761" y="607371"/>
                  <a:pt x="4921761" y="616670"/>
                </a:cubicBezTo>
                <a:cubicBezTo>
                  <a:pt x="4921761" y="616670"/>
                  <a:pt x="4921761" y="616670"/>
                  <a:pt x="4909873" y="616670"/>
                </a:cubicBezTo>
                <a:cubicBezTo>
                  <a:pt x="4909873" y="616670"/>
                  <a:pt x="4909873" y="616670"/>
                  <a:pt x="4909873" y="625969"/>
                </a:cubicBezTo>
                <a:cubicBezTo>
                  <a:pt x="4909873" y="625969"/>
                  <a:pt x="4909873" y="625969"/>
                  <a:pt x="4921761" y="625969"/>
                </a:cubicBezTo>
                <a:cubicBezTo>
                  <a:pt x="4921761" y="625969"/>
                  <a:pt x="4921761" y="625969"/>
                  <a:pt x="4921761" y="632943"/>
                </a:cubicBezTo>
                <a:cubicBezTo>
                  <a:pt x="4921761" y="632943"/>
                  <a:pt x="4921761" y="632943"/>
                  <a:pt x="4909873" y="632943"/>
                </a:cubicBezTo>
                <a:cubicBezTo>
                  <a:pt x="4909873" y="632943"/>
                  <a:pt x="4909873" y="632943"/>
                  <a:pt x="4909873" y="642241"/>
                </a:cubicBezTo>
                <a:cubicBezTo>
                  <a:pt x="4909873" y="642241"/>
                  <a:pt x="4909873" y="642241"/>
                  <a:pt x="4921761" y="642241"/>
                </a:cubicBezTo>
                <a:cubicBezTo>
                  <a:pt x="4921761" y="642241"/>
                  <a:pt x="4921761" y="642241"/>
                  <a:pt x="4921761" y="651540"/>
                </a:cubicBezTo>
                <a:cubicBezTo>
                  <a:pt x="4921761" y="651540"/>
                  <a:pt x="4921761" y="651540"/>
                  <a:pt x="4909873" y="651540"/>
                </a:cubicBezTo>
                <a:cubicBezTo>
                  <a:pt x="4909873" y="651540"/>
                  <a:pt x="4909873" y="651540"/>
                  <a:pt x="4909873" y="658514"/>
                </a:cubicBezTo>
                <a:cubicBezTo>
                  <a:pt x="4909873" y="658514"/>
                  <a:pt x="4909873" y="658514"/>
                  <a:pt x="4921761" y="658514"/>
                </a:cubicBezTo>
                <a:cubicBezTo>
                  <a:pt x="4921761" y="658514"/>
                  <a:pt x="4921761" y="658514"/>
                  <a:pt x="4921761" y="667812"/>
                </a:cubicBezTo>
                <a:cubicBezTo>
                  <a:pt x="4921761" y="667812"/>
                  <a:pt x="4921761" y="667812"/>
                  <a:pt x="4909873" y="667812"/>
                </a:cubicBezTo>
                <a:cubicBezTo>
                  <a:pt x="4909873" y="667812"/>
                  <a:pt x="4909873" y="667812"/>
                  <a:pt x="4909873" y="677111"/>
                </a:cubicBezTo>
                <a:cubicBezTo>
                  <a:pt x="4909873" y="677111"/>
                  <a:pt x="4909873" y="677111"/>
                  <a:pt x="4921761" y="677111"/>
                </a:cubicBezTo>
                <a:cubicBezTo>
                  <a:pt x="4921761" y="677111"/>
                  <a:pt x="4921761" y="677111"/>
                  <a:pt x="4921761" y="686409"/>
                </a:cubicBezTo>
                <a:cubicBezTo>
                  <a:pt x="4921761" y="686409"/>
                  <a:pt x="4921761" y="686409"/>
                  <a:pt x="4909873" y="686409"/>
                </a:cubicBezTo>
                <a:cubicBezTo>
                  <a:pt x="4909873" y="686409"/>
                  <a:pt x="4909873" y="686409"/>
                  <a:pt x="4909873" y="693383"/>
                </a:cubicBezTo>
                <a:cubicBezTo>
                  <a:pt x="4909873" y="693383"/>
                  <a:pt x="4909873" y="693383"/>
                  <a:pt x="4921761" y="693383"/>
                </a:cubicBezTo>
                <a:cubicBezTo>
                  <a:pt x="4921761" y="693383"/>
                  <a:pt x="4921761" y="693383"/>
                  <a:pt x="4921761" y="702682"/>
                </a:cubicBezTo>
                <a:cubicBezTo>
                  <a:pt x="4921761" y="702682"/>
                  <a:pt x="4921761" y="702682"/>
                  <a:pt x="4909873" y="702682"/>
                </a:cubicBezTo>
                <a:cubicBezTo>
                  <a:pt x="4909873" y="702682"/>
                  <a:pt x="4909873" y="702682"/>
                  <a:pt x="4909873" y="711981"/>
                </a:cubicBezTo>
                <a:cubicBezTo>
                  <a:pt x="4909873" y="711981"/>
                  <a:pt x="4909873" y="711981"/>
                  <a:pt x="4921761" y="711981"/>
                </a:cubicBezTo>
                <a:cubicBezTo>
                  <a:pt x="4921761" y="711981"/>
                  <a:pt x="4921761" y="711981"/>
                  <a:pt x="4921761" y="718955"/>
                </a:cubicBezTo>
                <a:cubicBezTo>
                  <a:pt x="4921761" y="718955"/>
                  <a:pt x="4921761" y="718955"/>
                  <a:pt x="4909873" y="718955"/>
                </a:cubicBezTo>
                <a:cubicBezTo>
                  <a:pt x="4909873" y="718955"/>
                  <a:pt x="4909873" y="718955"/>
                  <a:pt x="4909873" y="728253"/>
                </a:cubicBezTo>
                <a:cubicBezTo>
                  <a:pt x="4909873" y="728253"/>
                  <a:pt x="4909873" y="728253"/>
                  <a:pt x="4921761" y="728253"/>
                </a:cubicBezTo>
                <a:cubicBezTo>
                  <a:pt x="4921761" y="728253"/>
                  <a:pt x="4921761" y="728253"/>
                  <a:pt x="4921761" y="737552"/>
                </a:cubicBezTo>
                <a:cubicBezTo>
                  <a:pt x="4921761" y="737552"/>
                  <a:pt x="4921761" y="737552"/>
                  <a:pt x="4909873" y="737552"/>
                </a:cubicBezTo>
                <a:cubicBezTo>
                  <a:pt x="4909873" y="737552"/>
                  <a:pt x="4909873" y="737552"/>
                  <a:pt x="4909873" y="746850"/>
                </a:cubicBezTo>
                <a:cubicBezTo>
                  <a:pt x="4909873" y="746850"/>
                  <a:pt x="4909873" y="746850"/>
                  <a:pt x="4921761" y="746850"/>
                </a:cubicBezTo>
                <a:cubicBezTo>
                  <a:pt x="4921761" y="746850"/>
                  <a:pt x="4921761" y="746850"/>
                  <a:pt x="4921761" y="753824"/>
                </a:cubicBezTo>
                <a:cubicBezTo>
                  <a:pt x="4921761" y="753824"/>
                  <a:pt x="4921761" y="753824"/>
                  <a:pt x="4909873" y="753824"/>
                </a:cubicBezTo>
                <a:cubicBezTo>
                  <a:pt x="4909873" y="753824"/>
                  <a:pt x="4909873" y="753824"/>
                  <a:pt x="4909873" y="763123"/>
                </a:cubicBezTo>
                <a:cubicBezTo>
                  <a:pt x="4909873" y="763123"/>
                  <a:pt x="4909873" y="763123"/>
                  <a:pt x="4942565" y="784045"/>
                </a:cubicBezTo>
                <a:cubicBezTo>
                  <a:pt x="4942565" y="784045"/>
                  <a:pt x="4942565" y="784045"/>
                  <a:pt x="4942565" y="788694"/>
                </a:cubicBezTo>
                <a:cubicBezTo>
                  <a:pt x="4942565" y="788694"/>
                  <a:pt x="4942565" y="788694"/>
                  <a:pt x="4930677" y="788694"/>
                </a:cubicBezTo>
                <a:cubicBezTo>
                  <a:pt x="4930677" y="788694"/>
                  <a:pt x="4930677" y="788694"/>
                  <a:pt x="4930677" y="814265"/>
                </a:cubicBezTo>
                <a:cubicBezTo>
                  <a:pt x="4930677" y="814265"/>
                  <a:pt x="4930677" y="814265"/>
                  <a:pt x="4942565" y="814265"/>
                </a:cubicBezTo>
                <a:cubicBezTo>
                  <a:pt x="4942565" y="814265"/>
                  <a:pt x="4942565" y="814265"/>
                  <a:pt x="4942565" y="802642"/>
                </a:cubicBezTo>
                <a:cubicBezTo>
                  <a:pt x="4942565" y="802642"/>
                  <a:pt x="4942565" y="802642"/>
                  <a:pt x="4954454" y="797993"/>
                </a:cubicBezTo>
                <a:cubicBezTo>
                  <a:pt x="4954454" y="797993"/>
                  <a:pt x="4954454" y="797993"/>
                  <a:pt x="4975258" y="797993"/>
                </a:cubicBezTo>
                <a:cubicBezTo>
                  <a:pt x="4975258" y="797993"/>
                  <a:pt x="4975258" y="797993"/>
                  <a:pt x="4975258" y="807291"/>
                </a:cubicBezTo>
                <a:cubicBezTo>
                  <a:pt x="4975258" y="807291"/>
                  <a:pt x="4975258" y="807291"/>
                  <a:pt x="4993090" y="807291"/>
                </a:cubicBezTo>
                <a:cubicBezTo>
                  <a:pt x="4993090" y="807291"/>
                  <a:pt x="4993090" y="807291"/>
                  <a:pt x="4993090" y="811940"/>
                </a:cubicBezTo>
                <a:cubicBezTo>
                  <a:pt x="4993090" y="811940"/>
                  <a:pt x="4993090" y="811940"/>
                  <a:pt x="5004978" y="811940"/>
                </a:cubicBezTo>
                <a:cubicBezTo>
                  <a:pt x="5004978" y="811940"/>
                  <a:pt x="5004978" y="811940"/>
                  <a:pt x="5037670" y="844486"/>
                </a:cubicBezTo>
                <a:cubicBezTo>
                  <a:pt x="5037670" y="844486"/>
                  <a:pt x="5037670" y="844486"/>
                  <a:pt x="5037670" y="879355"/>
                </a:cubicBezTo>
                <a:cubicBezTo>
                  <a:pt x="5037670" y="879355"/>
                  <a:pt x="5037670" y="879355"/>
                  <a:pt x="5049558" y="879355"/>
                </a:cubicBezTo>
                <a:cubicBezTo>
                  <a:pt x="5049558" y="879355"/>
                  <a:pt x="5049558" y="879355"/>
                  <a:pt x="5049558" y="863083"/>
                </a:cubicBezTo>
                <a:cubicBezTo>
                  <a:pt x="5049558" y="863083"/>
                  <a:pt x="5049558" y="863083"/>
                  <a:pt x="5058474" y="863083"/>
                </a:cubicBezTo>
                <a:cubicBezTo>
                  <a:pt x="5058474" y="863083"/>
                  <a:pt x="5058474" y="863083"/>
                  <a:pt x="5058474" y="872381"/>
                </a:cubicBezTo>
                <a:cubicBezTo>
                  <a:pt x="5058474" y="872381"/>
                  <a:pt x="5058474" y="872381"/>
                  <a:pt x="5064418" y="872381"/>
                </a:cubicBezTo>
                <a:cubicBezTo>
                  <a:pt x="5064418" y="872381"/>
                  <a:pt x="5064418" y="872381"/>
                  <a:pt x="5064418" y="874706"/>
                </a:cubicBezTo>
                <a:cubicBezTo>
                  <a:pt x="5064418" y="874706"/>
                  <a:pt x="5064418" y="874706"/>
                  <a:pt x="5070363" y="874706"/>
                </a:cubicBezTo>
                <a:cubicBezTo>
                  <a:pt x="5070363" y="874706"/>
                  <a:pt x="5070363" y="874706"/>
                  <a:pt x="5070363" y="823564"/>
                </a:cubicBezTo>
                <a:cubicBezTo>
                  <a:pt x="5070363" y="823564"/>
                  <a:pt x="5070363" y="823564"/>
                  <a:pt x="5120886" y="823564"/>
                </a:cubicBezTo>
                <a:cubicBezTo>
                  <a:pt x="5120886" y="823564"/>
                  <a:pt x="5120886" y="823564"/>
                  <a:pt x="5120886" y="749175"/>
                </a:cubicBezTo>
                <a:cubicBezTo>
                  <a:pt x="5120886" y="749175"/>
                  <a:pt x="5120886" y="749175"/>
                  <a:pt x="5168439" y="749175"/>
                </a:cubicBezTo>
                <a:cubicBezTo>
                  <a:pt x="5168439" y="749175"/>
                  <a:pt x="5168439" y="749175"/>
                  <a:pt x="5168439" y="742201"/>
                </a:cubicBezTo>
                <a:cubicBezTo>
                  <a:pt x="5168439" y="742201"/>
                  <a:pt x="5168439" y="742201"/>
                  <a:pt x="5198159" y="742201"/>
                </a:cubicBezTo>
                <a:cubicBezTo>
                  <a:pt x="5198159" y="742201"/>
                  <a:pt x="5198159" y="742201"/>
                  <a:pt x="5198159" y="702682"/>
                </a:cubicBezTo>
                <a:cubicBezTo>
                  <a:pt x="5198159" y="702682"/>
                  <a:pt x="5198159" y="702682"/>
                  <a:pt x="5192215" y="702682"/>
                </a:cubicBezTo>
                <a:cubicBezTo>
                  <a:pt x="5192215" y="702682"/>
                  <a:pt x="5192215" y="702682"/>
                  <a:pt x="5192215" y="688734"/>
                </a:cubicBezTo>
                <a:cubicBezTo>
                  <a:pt x="5192215" y="688734"/>
                  <a:pt x="5192215" y="688734"/>
                  <a:pt x="5198159" y="691059"/>
                </a:cubicBezTo>
                <a:cubicBezTo>
                  <a:pt x="5198159" y="691059"/>
                  <a:pt x="5198159" y="691059"/>
                  <a:pt x="5204103" y="667812"/>
                </a:cubicBezTo>
                <a:cubicBezTo>
                  <a:pt x="5204103" y="667812"/>
                  <a:pt x="5204103" y="667812"/>
                  <a:pt x="5210047" y="691059"/>
                </a:cubicBezTo>
                <a:cubicBezTo>
                  <a:pt x="5210047" y="691059"/>
                  <a:pt x="5210047" y="691059"/>
                  <a:pt x="5213019" y="688734"/>
                </a:cubicBezTo>
                <a:cubicBezTo>
                  <a:pt x="5213019" y="688734"/>
                  <a:pt x="5213019" y="688734"/>
                  <a:pt x="5215991" y="681760"/>
                </a:cubicBezTo>
                <a:cubicBezTo>
                  <a:pt x="5215991" y="681760"/>
                  <a:pt x="5215991" y="681760"/>
                  <a:pt x="5221935" y="672462"/>
                </a:cubicBezTo>
                <a:cubicBezTo>
                  <a:pt x="5221935" y="672462"/>
                  <a:pt x="5221935" y="672462"/>
                  <a:pt x="5227880" y="663163"/>
                </a:cubicBezTo>
                <a:cubicBezTo>
                  <a:pt x="5227880" y="663163"/>
                  <a:pt x="5227880" y="663163"/>
                  <a:pt x="5242740" y="656189"/>
                </a:cubicBezTo>
                <a:cubicBezTo>
                  <a:pt x="5242740" y="656189"/>
                  <a:pt x="5242740" y="656189"/>
                  <a:pt x="5260571" y="646890"/>
                </a:cubicBezTo>
                <a:cubicBezTo>
                  <a:pt x="5260571" y="646890"/>
                  <a:pt x="5260571" y="646890"/>
                  <a:pt x="5269487" y="637592"/>
                </a:cubicBezTo>
                <a:cubicBezTo>
                  <a:pt x="5269487" y="637592"/>
                  <a:pt x="5269487" y="637592"/>
                  <a:pt x="5275431" y="621319"/>
                </a:cubicBezTo>
                <a:cubicBezTo>
                  <a:pt x="5275431" y="621319"/>
                  <a:pt x="5275431" y="621319"/>
                  <a:pt x="5281376" y="637592"/>
                </a:cubicBezTo>
                <a:cubicBezTo>
                  <a:pt x="5281376" y="637592"/>
                  <a:pt x="5281376" y="637592"/>
                  <a:pt x="5287319" y="644566"/>
                </a:cubicBezTo>
                <a:cubicBezTo>
                  <a:pt x="5287319" y="644566"/>
                  <a:pt x="5287319" y="644566"/>
                  <a:pt x="5302179" y="653864"/>
                </a:cubicBezTo>
                <a:cubicBezTo>
                  <a:pt x="5302179" y="653864"/>
                  <a:pt x="5302179" y="653864"/>
                  <a:pt x="5314067" y="663163"/>
                </a:cubicBezTo>
                <a:cubicBezTo>
                  <a:pt x="5314067" y="663163"/>
                  <a:pt x="5314067" y="663163"/>
                  <a:pt x="5325956" y="672462"/>
                </a:cubicBezTo>
                <a:cubicBezTo>
                  <a:pt x="5325956" y="672462"/>
                  <a:pt x="5325956" y="672462"/>
                  <a:pt x="5328928" y="681760"/>
                </a:cubicBezTo>
                <a:cubicBezTo>
                  <a:pt x="5328928" y="681760"/>
                  <a:pt x="5328928" y="681760"/>
                  <a:pt x="5331900" y="691059"/>
                </a:cubicBezTo>
                <a:cubicBezTo>
                  <a:pt x="5331900" y="691059"/>
                  <a:pt x="5331900" y="691059"/>
                  <a:pt x="5337844" y="691059"/>
                </a:cubicBezTo>
                <a:cubicBezTo>
                  <a:pt x="5337844" y="691059"/>
                  <a:pt x="5337844" y="691059"/>
                  <a:pt x="5340816" y="667812"/>
                </a:cubicBezTo>
                <a:cubicBezTo>
                  <a:pt x="5340816" y="667812"/>
                  <a:pt x="5340816" y="667812"/>
                  <a:pt x="5346760" y="691059"/>
                </a:cubicBezTo>
                <a:cubicBezTo>
                  <a:pt x="5346760" y="691059"/>
                  <a:pt x="5346760" y="691059"/>
                  <a:pt x="5352704" y="691059"/>
                </a:cubicBezTo>
                <a:cubicBezTo>
                  <a:pt x="5352704" y="691059"/>
                  <a:pt x="5352704" y="691059"/>
                  <a:pt x="5352704" y="705007"/>
                </a:cubicBezTo>
                <a:cubicBezTo>
                  <a:pt x="5352704" y="705007"/>
                  <a:pt x="5352704" y="705007"/>
                  <a:pt x="5346760" y="705007"/>
                </a:cubicBezTo>
                <a:cubicBezTo>
                  <a:pt x="5346760" y="705007"/>
                  <a:pt x="5346760" y="705007"/>
                  <a:pt x="5346760" y="737552"/>
                </a:cubicBezTo>
                <a:cubicBezTo>
                  <a:pt x="5346760" y="737552"/>
                  <a:pt x="5346760" y="737552"/>
                  <a:pt x="5358648" y="737552"/>
                </a:cubicBezTo>
                <a:cubicBezTo>
                  <a:pt x="5358648" y="737552"/>
                  <a:pt x="5358648" y="737552"/>
                  <a:pt x="5358648" y="742201"/>
                </a:cubicBezTo>
                <a:cubicBezTo>
                  <a:pt x="5358648" y="742201"/>
                  <a:pt x="5358648" y="742201"/>
                  <a:pt x="5367564" y="742201"/>
                </a:cubicBezTo>
                <a:cubicBezTo>
                  <a:pt x="5367564" y="742201"/>
                  <a:pt x="5367564" y="742201"/>
                  <a:pt x="5367564" y="732902"/>
                </a:cubicBezTo>
                <a:cubicBezTo>
                  <a:pt x="5367564" y="732902"/>
                  <a:pt x="5367564" y="732902"/>
                  <a:pt x="5391340" y="732902"/>
                </a:cubicBezTo>
                <a:cubicBezTo>
                  <a:pt x="5391340" y="732902"/>
                  <a:pt x="5391340" y="732902"/>
                  <a:pt x="5391340" y="716630"/>
                </a:cubicBezTo>
                <a:cubicBezTo>
                  <a:pt x="5391340" y="716630"/>
                  <a:pt x="5391340" y="716630"/>
                  <a:pt x="5441864" y="716630"/>
                </a:cubicBezTo>
                <a:cubicBezTo>
                  <a:pt x="5441864" y="716630"/>
                  <a:pt x="5441864" y="716630"/>
                  <a:pt x="5441864" y="728253"/>
                </a:cubicBezTo>
                <a:cubicBezTo>
                  <a:pt x="5441864" y="728253"/>
                  <a:pt x="5441864" y="728253"/>
                  <a:pt x="5468612" y="728253"/>
                </a:cubicBezTo>
                <a:cubicBezTo>
                  <a:pt x="5468612" y="728253"/>
                  <a:pt x="5468612" y="728253"/>
                  <a:pt x="5468612" y="746850"/>
                </a:cubicBezTo>
                <a:cubicBezTo>
                  <a:pt x="5468612" y="746850"/>
                  <a:pt x="5468612" y="746850"/>
                  <a:pt x="5462668" y="746850"/>
                </a:cubicBezTo>
                <a:cubicBezTo>
                  <a:pt x="5462668" y="746850"/>
                  <a:pt x="5462668" y="746850"/>
                  <a:pt x="5462668" y="753824"/>
                </a:cubicBezTo>
                <a:cubicBezTo>
                  <a:pt x="5462668" y="753824"/>
                  <a:pt x="5462668" y="753824"/>
                  <a:pt x="5468612" y="753824"/>
                </a:cubicBezTo>
                <a:cubicBezTo>
                  <a:pt x="5468612" y="753824"/>
                  <a:pt x="5468612" y="753824"/>
                  <a:pt x="5468612" y="767772"/>
                </a:cubicBezTo>
                <a:cubicBezTo>
                  <a:pt x="5468612" y="767772"/>
                  <a:pt x="5468612" y="767772"/>
                  <a:pt x="5462668" y="772421"/>
                </a:cubicBezTo>
                <a:cubicBezTo>
                  <a:pt x="5462668" y="772421"/>
                  <a:pt x="5462668" y="772421"/>
                  <a:pt x="5462668" y="828213"/>
                </a:cubicBezTo>
                <a:cubicBezTo>
                  <a:pt x="5462668" y="828213"/>
                  <a:pt x="5462668" y="828213"/>
                  <a:pt x="5483472" y="828213"/>
                </a:cubicBezTo>
                <a:cubicBezTo>
                  <a:pt x="5483472" y="828213"/>
                  <a:pt x="5483472" y="828213"/>
                  <a:pt x="5483472" y="832862"/>
                </a:cubicBezTo>
                <a:cubicBezTo>
                  <a:pt x="5483472" y="832862"/>
                  <a:pt x="5483472" y="832862"/>
                  <a:pt x="5501305" y="832862"/>
                </a:cubicBezTo>
                <a:cubicBezTo>
                  <a:pt x="5501305" y="832862"/>
                  <a:pt x="5501305" y="832862"/>
                  <a:pt x="5501305" y="849135"/>
                </a:cubicBezTo>
                <a:cubicBezTo>
                  <a:pt x="5501305" y="849135"/>
                  <a:pt x="5501305" y="849135"/>
                  <a:pt x="5519137" y="849135"/>
                </a:cubicBezTo>
                <a:cubicBezTo>
                  <a:pt x="5519137" y="849135"/>
                  <a:pt x="5519137" y="849135"/>
                  <a:pt x="5519137" y="832862"/>
                </a:cubicBezTo>
                <a:cubicBezTo>
                  <a:pt x="5519137" y="832862"/>
                  <a:pt x="5519137" y="832862"/>
                  <a:pt x="5539941" y="823564"/>
                </a:cubicBezTo>
                <a:cubicBezTo>
                  <a:pt x="5539941" y="823564"/>
                  <a:pt x="5539941" y="823564"/>
                  <a:pt x="5539941" y="802642"/>
                </a:cubicBezTo>
                <a:cubicBezTo>
                  <a:pt x="5539941" y="802642"/>
                  <a:pt x="5539941" y="802642"/>
                  <a:pt x="5533997" y="802642"/>
                </a:cubicBezTo>
                <a:cubicBezTo>
                  <a:pt x="5533997" y="802642"/>
                  <a:pt x="5533997" y="802642"/>
                  <a:pt x="5533997" y="779395"/>
                </a:cubicBezTo>
                <a:cubicBezTo>
                  <a:pt x="5533997" y="779395"/>
                  <a:pt x="5533997" y="779395"/>
                  <a:pt x="5545885" y="779395"/>
                </a:cubicBezTo>
                <a:cubicBezTo>
                  <a:pt x="5545885" y="779395"/>
                  <a:pt x="5545885" y="779395"/>
                  <a:pt x="5545885" y="777071"/>
                </a:cubicBezTo>
                <a:cubicBezTo>
                  <a:pt x="5545885" y="777071"/>
                  <a:pt x="5545885" y="777071"/>
                  <a:pt x="5572634" y="777071"/>
                </a:cubicBezTo>
                <a:cubicBezTo>
                  <a:pt x="5572634" y="777071"/>
                  <a:pt x="5572634" y="777071"/>
                  <a:pt x="5572634" y="767772"/>
                </a:cubicBezTo>
                <a:cubicBezTo>
                  <a:pt x="5572634" y="767772"/>
                  <a:pt x="5572634" y="767772"/>
                  <a:pt x="5590465" y="767772"/>
                </a:cubicBezTo>
                <a:cubicBezTo>
                  <a:pt x="5590465" y="767772"/>
                  <a:pt x="5590465" y="767772"/>
                  <a:pt x="5590465" y="651540"/>
                </a:cubicBezTo>
                <a:cubicBezTo>
                  <a:pt x="5590465" y="651540"/>
                  <a:pt x="5590465" y="651540"/>
                  <a:pt x="5602353" y="651540"/>
                </a:cubicBezTo>
                <a:cubicBezTo>
                  <a:pt x="5602353" y="651540"/>
                  <a:pt x="5602353" y="651540"/>
                  <a:pt x="5602353" y="632943"/>
                </a:cubicBezTo>
                <a:cubicBezTo>
                  <a:pt x="5602353" y="632943"/>
                  <a:pt x="5602353" y="632943"/>
                  <a:pt x="5605325" y="632943"/>
                </a:cubicBezTo>
                <a:cubicBezTo>
                  <a:pt x="5605325" y="632943"/>
                  <a:pt x="5605325" y="632943"/>
                  <a:pt x="5605325" y="586450"/>
                </a:cubicBezTo>
                <a:cubicBezTo>
                  <a:pt x="5605325" y="586450"/>
                  <a:pt x="5605325" y="586450"/>
                  <a:pt x="5617213" y="586450"/>
                </a:cubicBezTo>
                <a:cubicBezTo>
                  <a:pt x="5617213" y="586450"/>
                  <a:pt x="5617213" y="586450"/>
                  <a:pt x="5617213" y="595748"/>
                </a:cubicBezTo>
                <a:cubicBezTo>
                  <a:pt x="5617213" y="595748"/>
                  <a:pt x="5617213" y="595748"/>
                  <a:pt x="5623157" y="595748"/>
                </a:cubicBezTo>
                <a:cubicBezTo>
                  <a:pt x="5623157" y="595748"/>
                  <a:pt x="5623157" y="595748"/>
                  <a:pt x="5623157" y="577151"/>
                </a:cubicBezTo>
                <a:cubicBezTo>
                  <a:pt x="5623157" y="577151"/>
                  <a:pt x="5623157" y="577151"/>
                  <a:pt x="5638017" y="572502"/>
                </a:cubicBezTo>
                <a:cubicBezTo>
                  <a:pt x="5638017" y="572502"/>
                  <a:pt x="5638017" y="572502"/>
                  <a:pt x="5649906" y="577151"/>
                </a:cubicBezTo>
                <a:cubicBezTo>
                  <a:pt x="5649906" y="577151"/>
                  <a:pt x="5649906" y="577151"/>
                  <a:pt x="5667737" y="577151"/>
                </a:cubicBezTo>
                <a:cubicBezTo>
                  <a:pt x="5667737" y="577151"/>
                  <a:pt x="5667737" y="577151"/>
                  <a:pt x="5667737" y="546931"/>
                </a:cubicBezTo>
                <a:cubicBezTo>
                  <a:pt x="5667737" y="546931"/>
                  <a:pt x="5667737" y="546931"/>
                  <a:pt x="5679626" y="546931"/>
                </a:cubicBezTo>
                <a:cubicBezTo>
                  <a:pt x="5679626" y="546931"/>
                  <a:pt x="5679626" y="546931"/>
                  <a:pt x="5679626" y="551580"/>
                </a:cubicBezTo>
                <a:cubicBezTo>
                  <a:pt x="5679626" y="551580"/>
                  <a:pt x="5679626" y="551580"/>
                  <a:pt x="5694486" y="551580"/>
                </a:cubicBezTo>
                <a:cubicBezTo>
                  <a:pt x="5694486" y="551580"/>
                  <a:pt x="5694486" y="551580"/>
                  <a:pt x="5694486" y="546931"/>
                </a:cubicBezTo>
                <a:cubicBezTo>
                  <a:pt x="5694486" y="546931"/>
                  <a:pt x="5694486" y="546931"/>
                  <a:pt x="5706374" y="546931"/>
                </a:cubicBezTo>
                <a:cubicBezTo>
                  <a:pt x="5706374" y="546931"/>
                  <a:pt x="5706374" y="546931"/>
                  <a:pt x="5706374" y="581800"/>
                </a:cubicBezTo>
                <a:cubicBezTo>
                  <a:pt x="5706374" y="581800"/>
                  <a:pt x="5706374" y="581800"/>
                  <a:pt x="5721234" y="591099"/>
                </a:cubicBezTo>
                <a:cubicBezTo>
                  <a:pt x="5721234" y="591099"/>
                  <a:pt x="5721234" y="591099"/>
                  <a:pt x="5721234" y="595748"/>
                </a:cubicBezTo>
                <a:cubicBezTo>
                  <a:pt x="5721234" y="595748"/>
                  <a:pt x="5721234" y="595748"/>
                  <a:pt x="5718262" y="595748"/>
                </a:cubicBezTo>
                <a:cubicBezTo>
                  <a:pt x="5718262" y="595748"/>
                  <a:pt x="5718262" y="595748"/>
                  <a:pt x="5718262" y="598073"/>
                </a:cubicBezTo>
                <a:cubicBezTo>
                  <a:pt x="5718262" y="598073"/>
                  <a:pt x="5718262" y="598073"/>
                  <a:pt x="5750954" y="598073"/>
                </a:cubicBezTo>
                <a:cubicBezTo>
                  <a:pt x="5750954" y="598073"/>
                  <a:pt x="5750954" y="598073"/>
                  <a:pt x="5750954" y="586450"/>
                </a:cubicBezTo>
                <a:cubicBezTo>
                  <a:pt x="5750954" y="586450"/>
                  <a:pt x="5750954" y="586450"/>
                  <a:pt x="5789590" y="577151"/>
                </a:cubicBezTo>
                <a:cubicBezTo>
                  <a:pt x="5789590" y="577151"/>
                  <a:pt x="5789590" y="577151"/>
                  <a:pt x="5789590" y="567852"/>
                </a:cubicBezTo>
                <a:cubicBezTo>
                  <a:pt x="5789590" y="567852"/>
                  <a:pt x="5789590" y="567852"/>
                  <a:pt x="5798506" y="567852"/>
                </a:cubicBezTo>
                <a:cubicBezTo>
                  <a:pt x="5798506" y="567852"/>
                  <a:pt x="5798506" y="567852"/>
                  <a:pt x="5798506" y="560878"/>
                </a:cubicBezTo>
                <a:cubicBezTo>
                  <a:pt x="5798506" y="560878"/>
                  <a:pt x="5798506" y="560878"/>
                  <a:pt x="5822283" y="560878"/>
                </a:cubicBezTo>
                <a:cubicBezTo>
                  <a:pt x="5822283" y="560878"/>
                  <a:pt x="5822283" y="560878"/>
                  <a:pt x="5822283" y="567852"/>
                </a:cubicBezTo>
                <a:cubicBezTo>
                  <a:pt x="5822283" y="567852"/>
                  <a:pt x="5822283" y="567852"/>
                  <a:pt x="5840114" y="567852"/>
                </a:cubicBezTo>
                <a:cubicBezTo>
                  <a:pt x="5840114" y="567852"/>
                  <a:pt x="5840114" y="567852"/>
                  <a:pt x="5840114" y="581800"/>
                </a:cubicBezTo>
                <a:cubicBezTo>
                  <a:pt x="5840114" y="581800"/>
                  <a:pt x="5840114" y="581800"/>
                  <a:pt x="5872807" y="581800"/>
                </a:cubicBezTo>
                <a:cubicBezTo>
                  <a:pt x="5872807" y="581800"/>
                  <a:pt x="5872807" y="581800"/>
                  <a:pt x="5872807" y="572502"/>
                </a:cubicBezTo>
                <a:cubicBezTo>
                  <a:pt x="5872807" y="572502"/>
                  <a:pt x="5872807" y="572502"/>
                  <a:pt x="5887667" y="572502"/>
                </a:cubicBezTo>
                <a:cubicBezTo>
                  <a:pt x="5887667" y="572502"/>
                  <a:pt x="5887667" y="572502"/>
                  <a:pt x="5887667" y="563203"/>
                </a:cubicBezTo>
                <a:cubicBezTo>
                  <a:pt x="5887667" y="563203"/>
                  <a:pt x="5887667" y="563203"/>
                  <a:pt x="5905499" y="563203"/>
                </a:cubicBezTo>
                <a:cubicBezTo>
                  <a:pt x="5905499" y="563203"/>
                  <a:pt x="5905499" y="563203"/>
                  <a:pt x="5905499" y="572502"/>
                </a:cubicBezTo>
                <a:cubicBezTo>
                  <a:pt x="5905499" y="572502"/>
                  <a:pt x="5905499" y="572502"/>
                  <a:pt x="5911443" y="572502"/>
                </a:cubicBezTo>
                <a:cubicBezTo>
                  <a:pt x="5911443" y="572502"/>
                  <a:pt x="5911443" y="572502"/>
                  <a:pt x="5911443" y="516710"/>
                </a:cubicBezTo>
                <a:cubicBezTo>
                  <a:pt x="5911443" y="516710"/>
                  <a:pt x="5911443" y="516710"/>
                  <a:pt x="6045184" y="516710"/>
                </a:cubicBezTo>
                <a:cubicBezTo>
                  <a:pt x="6045184" y="516710"/>
                  <a:pt x="6045184" y="516710"/>
                  <a:pt x="6045184" y="591099"/>
                </a:cubicBezTo>
                <a:cubicBezTo>
                  <a:pt x="6045184" y="591099"/>
                  <a:pt x="6045184" y="591099"/>
                  <a:pt x="6068960" y="591099"/>
                </a:cubicBezTo>
                <a:cubicBezTo>
                  <a:pt x="6068960" y="591099"/>
                  <a:pt x="6068960" y="591099"/>
                  <a:pt x="6068960" y="507412"/>
                </a:cubicBezTo>
                <a:cubicBezTo>
                  <a:pt x="6068960" y="507412"/>
                  <a:pt x="6068960" y="507412"/>
                  <a:pt x="6098680" y="495788"/>
                </a:cubicBezTo>
                <a:cubicBezTo>
                  <a:pt x="6098680" y="495788"/>
                  <a:pt x="6098680" y="495788"/>
                  <a:pt x="6137316" y="495788"/>
                </a:cubicBezTo>
                <a:cubicBezTo>
                  <a:pt x="6137316" y="495788"/>
                  <a:pt x="6137316" y="495788"/>
                  <a:pt x="6158120" y="481840"/>
                </a:cubicBezTo>
                <a:cubicBezTo>
                  <a:pt x="6158120" y="481840"/>
                  <a:pt x="6158120" y="481840"/>
                  <a:pt x="6208644" y="481840"/>
                </a:cubicBezTo>
                <a:cubicBezTo>
                  <a:pt x="6208644" y="481840"/>
                  <a:pt x="6208644" y="481840"/>
                  <a:pt x="6208644" y="495788"/>
                </a:cubicBezTo>
                <a:cubicBezTo>
                  <a:pt x="6208644" y="495788"/>
                  <a:pt x="6208644" y="495788"/>
                  <a:pt x="6259169" y="495788"/>
                </a:cubicBezTo>
                <a:cubicBezTo>
                  <a:pt x="6259169" y="495788"/>
                  <a:pt x="6259169" y="495788"/>
                  <a:pt x="6259169" y="586450"/>
                </a:cubicBezTo>
                <a:cubicBezTo>
                  <a:pt x="6259169" y="586450"/>
                  <a:pt x="6259169" y="586450"/>
                  <a:pt x="6274029" y="586450"/>
                </a:cubicBezTo>
                <a:cubicBezTo>
                  <a:pt x="6274029" y="586450"/>
                  <a:pt x="6274029" y="586450"/>
                  <a:pt x="6274029" y="718955"/>
                </a:cubicBezTo>
                <a:cubicBezTo>
                  <a:pt x="6274029" y="718955"/>
                  <a:pt x="6274029" y="718955"/>
                  <a:pt x="6297805" y="718955"/>
                </a:cubicBezTo>
                <a:cubicBezTo>
                  <a:pt x="6297805" y="718955"/>
                  <a:pt x="6297805" y="718955"/>
                  <a:pt x="6297805" y="632943"/>
                </a:cubicBezTo>
                <a:cubicBezTo>
                  <a:pt x="6297805" y="632943"/>
                  <a:pt x="6297805" y="632943"/>
                  <a:pt x="6306721" y="628293"/>
                </a:cubicBezTo>
                <a:cubicBezTo>
                  <a:pt x="6306721" y="628293"/>
                  <a:pt x="6306721" y="628293"/>
                  <a:pt x="6312665" y="628293"/>
                </a:cubicBezTo>
                <a:cubicBezTo>
                  <a:pt x="6312665" y="628293"/>
                  <a:pt x="6312665" y="628293"/>
                  <a:pt x="6312665" y="637592"/>
                </a:cubicBezTo>
                <a:cubicBezTo>
                  <a:pt x="6312665" y="637592"/>
                  <a:pt x="6312665" y="637592"/>
                  <a:pt x="6336441" y="628293"/>
                </a:cubicBezTo>
                <a:cubicBezTo>
                  <a:pt x="6336441" y="628293"/>
                  <a:pt x="6336441" y="628293"/>
                  <a:pt x="6357245" y="628293"/>
                </a:cubicBezTo>
                <a:cubicBezTo>
                  <a:pt x="6357245" y="628293"/>
                  <a:pt x="6357245" y="628293"/>
                  <a:pt x="6357245" y="786369"/>
                </a:cubicBezTo>
                <a:cubicBezTo>
                  <a:pt x="6357245" y="786369"/>
                  <a:pt x="6357245" y="786369"/>
                  <a:pt x="6398853" y="791019"/>
                </a:cubicBezTo>
                <a:cubicBezTo>
                  <a:pt x="6398853" y="788694"/>
                  <a:pt x="6398853" y="786369"/>
                  <a:pt x="6398853" y="784045"/>
                </a:cubicBezTo>
                <a:cubicBezTo>
                  <a:pt x="6413714" y="784045"/>
                  <a:pt x="6428574" y="784045"/>
                  <a:pt x="6443434" y="784045"/>
                </a:cubicBezTo>
                <a:cubicBezTo>
                  <a:pt x="6443434" y="772421"/>
                  <a:pt x="6443434" y="763123"/>
                  <a:pt x="6443434" y="753824"/>
                </a:cubicBezTo>
                <a:cubicBezTo>
                  <a:pt x="6446406" y="753824"/>
                  <a:pt x="6452350" y="753824"/>
                  <a:pt x="6455322" y="753824"/>
                </a:cubicBezTo>
                <a:cubicBezTo>
                  <a:pt x="6455322" y="739876"/>
                  <a:pt x="6455322" y="728253"/>
                  <a:pt x="6455322" y="714305"/>
                </a:cubicBezTo>
                <a:cubicBezTo>
                  <a:pt x="6458294" y="714305"/>
                  <a:pt x="6461266" y="714305"/>
                  <a:pt x="6464238" y="714305"/>
                </a:cubicBezTo>
                <a:cubicBezTo>
                  <a:pt x="6464238" y="700357"/>
                  <a:pt x="6464238" y="688734"/>
                  <a:pt x="6464238" y="674786"/>
                </a:cubicBezTo>
                <a:cubicBezTo>
                  <a:pt x="6470182" y="674786"/>
                  <a:pt x="6476126" y="674786"/>
                  <a:pt x="6485042" y="674786"/>
                </a:cubicBezTo>
                <a:cubicBezTo>
                  <a:pt x="6485042" y="674786"/>
                  <a:pt x="6485042" y="677111"/>
                  <a:pt x="6485042" y="677111"/>
                </a:cubicBezTo>
                <a:cubicBezTo>
                  <a:pt x="6505846" y="670137"/>
                  <a:pt x="6529622" y="660838"/>
                  <a:pt x="6550426" y="653864"/>
                </a:cubicBezTo>
                <a:cubicBezTo>
                  <a:pt x="6553398" y="646890"/>
                  <a:pt x="6553398" y="639917"/>
                  <a:pt x="6553398" y="632943"/>
                </a:cubicBezTo>
                <a:cubicBezTo>
                  <a:pt x="6556370" y="639917"/>
                  <a:pt x="6556370" y="646890"/>
                  <a:pt x="6559342" y="653864"/>
                </a:cubicBezTo>
                <a:cubicBezTo>
                  <a:pt x="6583118" y="663163"/>
                  <a:pt x="6603923" y="672462"/>
                  <a:pt x="6627699" y="681760"/>
                </a:cubicBezTo>
                <a:cubicBezTo>
                  <a:pt x="6627699" y="679436"/>
                  <a:pt x="6627699" y="677111"/>
                  <a:pt x="6627699" y="677111"/>
                </a:cubicBezTo>
                <a:cubicBezTo>
                  <a:pt x="6633643" y="677111"/>
                  <a:pt x="6639587" y="677111"/>
                  <a:pt x="6645531" y="677111"/>
                </a:cubicBezTo>
                <a:cubicBezTo>
                  <a:pt x="6645531" y="688734"/>
                  <a:pt x="6645531" y="702682"/>
                  <a:pt x="6645531" y="714305"/>
                </a:cubicBezTo>
                <a:cubicBezTo>
                  <a:pt x="6648503" y="714305"/>
                  <a:pt x="6651475" y="714305"/>
                  <a:pt x="6654447" y="714305"/>
                </a:cubicBezTo>
                <a:cubicBezTo>
                  <a:pt x="6654447" y="728253"/>
                  <a:pt x="6654447" y="742201"/>
                  <a:pt x="6654447" y="758474"/>
                </a:cubicBezTo>
                <a:cubicBezTo>
                  <a:pt x="6657419" y="758474"/>
                  <a:pt x="6660391" y="758474"/>
                  <a:pt x="6663363" y="758474"/>
                </a:cubicBezTo>
                <a:cubicBezTo>
                  <a:pt x="6663363" y="765448"/>
                  <a:pt x="6663363" y="772421"/>
                  <a:pt x="6663363" y="779395"/>
                </a:cubicBezTo>
                <a:cubicBezTo>
                  <a:pt x="6669307" y="779395"/>
                  <a:pt x="6675251" y="779395"/>
                  <a:pt x="6681195" y="779395"/>
                </a:cubicBezTo>
                <a:cubicBezTo>
                  <a:pt x="6681195" y="791019"/>
                  <a:pt x="6681195" y="800317"/>
                  <a:pt x="6681195" y="811940"/>
                </a:cubicBezTo>
                <a:cubicBezTo>
                  <a:pt x="6719831" y="809616"/>
                  <a:pt x="6755495" y="807291"/>
                  <a:pt x="6794132" y="804967"/>
                </a:cubicBezTo>
                <a:cubicBezTo>
                  <a:pt x="6794132" y="793343"/>
                  <a:pt x="6794132" y="784045"/>
                  <a:pt x="6794132" y="772421"/>
                </a:cubicBezTo>
                <a:cubicBezTo>
                  <a:pt x="6814936" y="772421"/>
                  <a:pt x="6835740" y="772421"/>
                  <a:pt x="6853572" y="772421"/>
                </a:cubicBezTo>
                <a:cubicBezTo>
                  <a:pt x="6853572" y="765448"/>
                  <a:pt x="6853572" y="760798"/>
                  <a:pt x="6853572" y="753824"/>
                </a:cubicBezTo>
                <a:cubicBezTo>
                  <a:pt x="6895180" y="753824"/>
                  <a:pt x="6936788" y="753824"/>
                  <a:pt x="6978397" y="753824"/>
                </a:cubicBezTo>
                <a:cubicBezTo>
                  <a:pt x="6978397" y="758474"/>
                  <a:pt x="6978397" y="760798"/>
                  <a:pt x="6978397" y="765448"/>
                </a:cubicBezTo>
                <a:cubicBezTo>
                  <a:pt x="7005145" y="765448"/>
                  <a:pt x="7031893" y="765448"/>
                  <a:pt x="7058641" y="765448"/>
                </a:cubicBezTo>
                <a:cubicBezTo>
                  <a:pt x="7058641" y="767772"/>
                  <a:pt x="7058641" y="770097"/>
                  <a:pt x="7058641" y="772421"/>
                </a:cubicBezTo>
                <a:cubicBezTo>
                  <a:pt x="7064585" y="772421"/>
                  <a:pt x="7073501" y="772421"/>
                  <a:pt x="7082417" y="772421"/>
                </a:cubicBezTo>
                <a:cubicBezTo>
                  <a:pt x="7082417" y="774746"/>
                  <a:pt x="7082417" y="777071"/>
                  <a:pt x="7082417" y="779395"/>
                </a:cubicBezTo>
                <a:cubicBezTo>
                  <a:pt x="7088361" y="779395"/>
                  <a:pt x="7097277" y="779395"/>
                  <a:pt x="7103221" y="779395"/>
                </a:cubicBezTo>
                <a:cubicBezTo>
                  <a:pt x="7103221" y="744526"/>
                  <a:pt x="7103221" y="709656"/>
                  <a:pt x="7103221" y="674786"/>
                </a:cubicBezTo>
                <a:cubicBezTo>
                  <a:pt x="7124025" y="670137"/>
                  <a:pt x="7144830" y="665488"/>
                  <a:pt x="7165634" y="660838"/>
                </a:cubicBezTo>
                <a:cubicBezTo>
                  <a:pt x="7204270" y="660838"/>
                  <a:pt x="7242906" y="660838"/>
                  <a:pt x="7281542" y="660838"/>
                </a:cubicBezTo>
                <a:cubicBezTo>
                  <a:pt x="7281542" y="605047"/>
                  <a:pt x="7281542" y="549255"/>
                  <a:pt x="7281542" y="493464"/>
                </a:cubicBezTo>
                <a:cubicBezTo>
                  <a:pt x="7290458" y="488814"/>
                  <a:pt x="7302346" y="486490"/>
                  <a:pt x="7314234" y="481840"/>
                </a:cubicBezTo>
                <a:cubicBezTo>
                  <a:pt x="7361787" y="477191"/>
                  <a:pt x="7409339" y="470217"/>
                  <a:pt x="7456891" y="463243"/>
                </a:cubicBezTo>
                <a:cubicBezTo>
                  <a:pt x="7474723" y="467893"/>
                  <a:pt x="7489583" y="472542"/>
                  <a:pt x="7507416" y="474866"/>
                </a:cubicBezTo>
                <a:cubicBezTo>
                  <a:pt x="7510388" y="477191"/>
                  <a:pt x="7513360" y="479516"/>
                  <a:pt x="7516332" y="481840"/>
                </a:cubicBezTo>
                <a:cubicBezTo>
                  <a:pt x="7516332" y="586450"/>
                  <a:pt x="7516332" y="691059"/>
                  <a:pt x="7516332" y="793343"/>
                </a:cubicBezTo>
                <a:cubicBezTo>
                  <a:pt x="7522276" y="793343"/>
                  <a:pt x="7528220" y="793343"/>
                  <a:pt x="7537136" y="793343"/>
                </a:cubicBezTo>
                <a:cubicBezTo>
                  <a:pt x="7537136" y="751500"/>
                  <a:pt x="7537136" y="709656"/>
                  <a:pt x="7537136" y="667812"/>
                </a:cubicBezTo>
                <a:cubicBezTo>
                  <a:pt x="7543080" y="667812"/>
                  <a:pt x="7549024" y="667812"/>
                  <a:pt x="7554968" y="667812"/>
                </a:cubicBezTo>
                <a:cubicBezTo>
                  <a:pt x="7554968" y="663163"/>
                  <a:pt x="7554968" y="660838"/>
                  <a:pt x="7554968" y="656189"/>
                </a:cubicBezTo>
                <a:cubicBezTo>
                  <a:pt x="7560912" y="653864"/>
                  <a:pt x="7566856" y="651540"/>
                  <a:pt x="7572800" y="649215"/>
                </a:cubicBezTo>
                <a:cubicBezTo>
                  <a:pt x="7575772" y="649215"/>
                  <a:pt x="7581716" y="649215"/>
                  <a:pt x="7587660" y="649215"/>
                </a:cubicBezTo>
                <a:cubicBezTo>
                  <a:pt x="7587660" y="644566"/>
                  <a:pt x="7587660" y="642241"/>
                  <a:pt x="7587660" y="637592"/>
                </a:cubicBezTo>
                <a:cubicBezTo>
                  <a:pt x="7590632" y="635267"/>
                  <a:pt x="7596576" y="632943"/>
                  <a:pt x="7599548" y="630618"/>
                </a:cubicBezTo>
                <a:cubicBezTo>
                  <a:pt x="7608464" y="630618"/>
                  <a:pt x="7620352" y="630618"/>
                  <a:pt x="7629268" y="630618"/>
                </a:cubicBezTo>
                <a:cubicBezTo>
                  <a:pt x="7629268" y="642241"/>
                  <a:pt x="7629268" y="656189"/>
                  <a:pt x="7629268" y="667812"/>
                </a:cubicBezTo>
                <a:cubicBezTo>
                  <a:pt x="7650072" y="667812"/>
                  <a:pt x="7670876" y="667812"/>
                  <a:pt x="7691681" y="667812"/>
                </a:cubicBezTo>
                <a:cubicBezTo>
                  <a:pt x="7691681" y="711981"/>
                  <a:pt x="7691681" y="753824"/>
                  <a:pt x="7691681" y="797993"/>
                </a:cubicBezTo>
                <a:cubicBezTo>
                  <a:pt x="7700597" y="797993"/>
                  <a:pt x="7709513" y="797993"/>
                  <a:pt x="7715457" y="797993"/>
                </a:cubicBezTo>
                <a:cubicBezTo>
                  <a:pt x="7724373" y="795668"/>
                  <a:pt x="7730317" y="793343"/>
                  <a:pt x="7739233" y="791019"/>
                </a:cubicBezTo>
                <a:cubicBezTo>
                  <a:pt x="7739233" y="786369"/>
                  <a:pt x="7739233" y="784045"/>
                  <a:pt x="7739233" y="781720"/>
                </a:cubicBezTo>
                <a:cubicBezTo>
                  <a:pt x="7736261" y="781720"/>
                  <a:pt x="7733289" y="779395"/>
                  <a:pt x="7730317" y="779395"/>
                </a:cubicBezTo>
                <a:cubicBezTo>
                  <a:pt x="7730317" y="777071"/>
                  <a:pt x="7730317" y="774746"/>
                  <a:pt x="7730317" y="772421"/>
                </a:cubicBezTo>
                <a:cubicBezTo>
                  <a:pt x="7733289" y="770097"/>
                  <a:pt x="7736261" y="770097"/>
                  <a:pt x="7739233" y="767772"/>
                </a:cubicBezTo>
                <a:cubicBezTo>
                  <a:pt x="7739233" y="751500"/>
                  <a:pt x="7739233" y="732902"/>
                  <a:pt x="7739233" y="716630"/>
                </a:cubicBezTo>
                <a:cubicBezTo>
                  <a:pt x="7736261" y="716630"/>
                  <a:pt x="7733289" y="714305"/>
                  <a:pt x="7730317" y="714305"/>
                </a:cubicBezTo>
                <a:cubicBezTo>
                  <a:pt x="7730317" y="711981"/>
                  <a:pt x="7730317" y="709656"/>
                  <a:pt x="7730317" y="707331"/>
                </a:cubicBezTo>
                <a:cubicBezTo>
                  <a:pt x="7733289" y="705007"/>
                  <a:pt x="7736261" y="705007"/>
                  <a:pt x="7739233" y="702682"/>
                </a:cubicBezTo>
                <a:cubicBezTo>
                  <a:pt x="7739233" y="702682"/>
                  <a:pt x="7739233" y="700357"/>
                  <a:pt x="7739233" y="698033"/>
                </a:cubicBezTo>
                <a:cubicBezTo>
                  <a:pt x="7742205" y="698033"/>
                  <a:pt x="7742205" y="698033"/>
                  <a:pt x="7745177" y="698033"/>
                </a:cubicBezTo>
                <a:cubicBezTo>
                  <a:pt x="7745177" y="695708"/>
                  <a:pt x="7745177" y="691059"/>
                  <a:pt x="7745177" y="688734"/>
                </a:cubicBezTo>
                <a:cubicBezTo>
                  <a:pt x="7742205" y="688734"/>
                  <a:pt x="7742205" y="688734"/>
                  <a:pt x="7739233" y="688734"/>
                </a:cubicBezTo>
                <a:cubicBezTo>
                  <a:pt x="7739233" y="686409"/>
                  <a:pt x="7739233" y="684085"/>
                  <a:pt x="7739233" y="681760"/>
                </a:cubicBezTo>
                <a:cubicBezTo>
                  <a:pt x="7742205" y="681760"/>
                  <a:pt x="7745177" y="679436"/>
                  <a:pt x="7748149" y="677111"/>
                </a:cubicBezTo>
                <a:cubicBezTo>
                  <a:pt x="7751121" y="649215"/>
                  <a:pt x="7760037" y="625969"/>
                  <a:pt x="7795701" y="612021"/>
                </a:cubicBezTo>
                <a:cubicBezTo>
                  <a:pt x="7792729" y="612021"/>
                  <a:pt x="7792729" y="609696"/>
                  <a:pt x="7789757" y="609696"/>
                </a:cubicBezTo>
                <a:cubicBezTo>
                  <a:pt x="7789757" y="607371"/>
                  <a:pt x="7789757" y="605047"/>
                  <a:pt x="7789757" y="602722"/>
                </a:cubicBezTo>
                <a:cubicBezTo>
                  <a:pt x="7792729" y="602722"/>
                  <a:pt x="7795701" y="600397"/>
                  <a:pt x="7798673" y="600397"/>
                </a:cubicBezTo>
                <a:cubicBezTo>
                  <a:pt x="7798673" y="595748"/>
                  <a:pt x="7798673" y="593424"/>
                  <a:pt x="7798673" y="591099"/>
                </a:cubicBezTo>
                <a:cubicBezTo>
                  <a:pt x="7801645" y="591099"/>
                  <a:pt x="7801645" y="591099"/>
                  <a:pt x="7804617" y="591099"/>
                </a:cubicBezTo>
                <a:cubicBezTo>
                  <a:pt x="7804617" y="584125"/>
                  <a:pt x="7804617" y="577151"/>
                  <a:pt x="7804617" y="570177"/>
                </a:cubicBezTo>
                <a:cubicBezTo>
                  <a:pt x="7801645" y="570177"/>
                  <a:pt x="7801645" y="570177"/>
                  <a:pt x="7798673" y="570177"/>
                </a:cubicBezTo>
                <a:cubicBezTo>
                  <a:pt x="7798673" y="567852"/>
                  <a:pt x="7798673" y="567852"/>
                  <a:pt x="7798673" y="565528"/>
                </a:cubicBezTo>
                <a:cubicBezTo>
                  <a:pt x="7801645" y="565528"/>
                  <a:pt x="7804617" y="563203"/>
                  <a:pt x="7804617" y="563203"/>
                </a:cubicBezTo>
                <a:cubicBezTo>
                  <a:pt x="7810561" y="558554"/>
                  <a:pt x="7813533" y="553905"/>
                  <a:pt x="7819477" y="546931"/>
                </a:cubicBezTo>
                <a:cubicBezTo>
                  <a:pt x="7819477" y="546931"/>
                  <a:pt x="7819477" y="544606"/>
                  <a:pt x="7819477" y="544606"/>
                </a:cubicBezTo>
                <a:cubicBezTo>
                  <a:pt x="7819477" y="544606"/>
                  <a:pt x="7822449" y="544606"/>
                  <a:pt x="7822449" y="544606"/>
                </a:cubicBezTo>
                <a:cubicBezTo>
                  <a:pt x="7822449" y="542281"/>
                  <a:pt x="7822449" y="539957"/>
                  <a:pt x="7822449" y="537632"/>
                </a:cubicBezTo>
                <a:cubicBezTo>
                  <a:pt x="7816505" y="530658"/>
                  <a:pt x="7816505" y="519035"/>
                  <a:pt x="7822449" y="512061"/>
                </a:cubicBezTo>
                <a:cubicBezTo>
                  <a:pt x="7822449" y="512061"/>
                  <a:pt x="7822449" y="512061"/>
                  <a:pt x="7825421" y="505087"/>
                </a:cubicBezTo>
                <a:cubicBezTo>
                  <a:pt x="7825421" y="505087"/>
                  <a:pt x="7825421" y="505087"/>
                  <a:pt x="7828393" y="512061"/>
                </a:cubicBezTo>
                <a:cubicBezTo>
                  <a:pt x="7834337" y="519035"/>
                  <a:pt x="7837309" y="530658"/>
                  <a:pt x="7831365" y="537632"/>
                </a:cubicBezTo>
                <a:cubicBezTo>
                  <a:pt x="7831365" y="539957"/>
                  <a:pt x="7831365" y="542281"/>
                  <a:pt x="7831365" y="544606"/>
                </a:cubicBezTo>
                <a:cubicBezTo>
                  <a:pt x="7831365" y="544606"/>
                  <a:pt x="7834337" y="544606"/>
                  <a:pt x="7834337" y="544606"/>
                </a:cubicBezTo>
                <a:cubicBezTo>
                  <a:pt x="7834337" y="544606"/>
                  <a:pt x="7834337" y="546931"/>
                  <a:pt x="7834337" y="546931"/>
                </a:cubicBezTo>
                <a:cubicBezTo>
                  <a:pt x="7837309" y="551580"/>
                  <a:pt x="7843253" y="558554"/>
                  <a:pt x="7846225" y="563203"/>
                </a:cubicBezTo>
                <a:cubicBezTo>
                  <a:pt x="7849197" y="563203"/>
                  <a:pt x="7849197" y="565528"/>
                  <a:pt x="7852169" y="565528"/>
                </a:cubicBezTo>
                <a:cubicBezTo>
                  <a:pt x="7852169" y="567852"/>
                  <a:pt x="7852169" y="567852"/>
                  <a:pt x="7852169" y="570177"/>
                </a:cubicBezTo>
                <a:cubicBezTo>
                  <a:pt x="7852169" y="570177"/>
                  <a:pt x="7849197" y="570177"/>
                  <a:pt x="7849197" y="570177"/>
                </a:cubicBezTo>
                <a:cubicBezTo>
                  <a:pt x="7849197" y="577151"/>
                  <a:pt x="7849197" y="584125"/>
                  <a:pt x="7849197" y="591099"/>
                </a:cubicBezTo>
                <a:cubicBezTo>
                  <a:pt x="7849197" y="591099"/>
                  <a:pt x="7852169" y="591099"/>
                  <a:pt x="7855141" y="591099"/>
                </a:cubicBezTo>
                <a:cubicBezTo>
                  <a:pt x="7855141" y="593424"/>
                  <a:pt x="7855141" y="595748"/>
                  <a:pt x="7855141" y="600397"/>
                </a:cubicBezTo>
                <a:cubicBezTo>
                  <a:pt x="7855141" y="600397"/>
                  <a:pt x="7858114" y="602722"/>
                  <a:pt x="7861086" y="602722"/>
                </a:cubicBezTo>
                <a:cubicBezTo>
                  <a:pt x="7861086" y="605047"/>
                  <a:pt x="7861086" y="607371"/>
                  <a:pt x="7861086" y="609696"/>
                </a:cubicBezTo>
                <a:cubicBezTo>
                  <a:pt x="7858114" y="612021"/>
                  <a:pt x="7858114" y="612021"/>
                  <a:pt x="7855141" y="612021"/>
                </a:cubicBezTo>
                <a:cubicBezTo>
                  <a:pt x="7890806" y="625969"/>
                  <a:pt x="7896750" y="649215"/>
                  <a:pt x="7902694" y="677111"/>
                </a:cubicBezTo>
                <a:cubicBezTo>
                  <a:pt x="7905666" y="679436"/>
                  <a:pt x="7908638" y="679436"/>
                  <a:pt x="7911610" y="681760"/>
                </a:cubicBezTo>
                <a:cubicBezTo>
                  <a:pt x="7911610" y="684085"/>
                  <a:pt x="7911610" y="686409"/>
                  <a:pt x="7911610" y="688734"/>
                </a:cubicBezTo>
                <a:cubicBezTo>
                  <a:pt x="7908638" y="688734"/>
                  <a:pt x="7908638" y="688734"/>
                  <a:pt x="7905666" y="688734"/>
                </a:cubicBezTo>
                <a:cubicBezTo>
                  <a:pt x="7905666" y="693383"/>
                  <a:pt x="7905666" y="695708"/>
                  <a:pt x="7905666" y="698033"/>
                </a:cubicBezTo>
                <a:cubicBezTo>
                  <a:pt x="7908638" y="698033"/>
                  <a:pt x="7908638" y="698033"/>
                  <a:pt x="7911610" y="698033"/>
                </a:cubicBezTo>
                <a:cubicBezTo>
                  <a:pt x="7911610" y="700357"/>
                  <a:pt x="7911610" y="702682"/>
                  <a:pt x="7911610" y="702682"/>
                </a:cubicBezTo>
                <a:cubicBezTo>
                  <a:pt x="7914582" y="705007"/>
                  <a:pt x="7917554" y="707331"/>
                  <a:pt x="7920526" y="707331"/>
                </a:cubicBezTo>
                <a:cubicBezTo>
                  <a:pt x="7920526" y="709656"/>
                  <a:pt x="7920526" y="711981"/>
                  <a:pt x="7920526" y="714305"/>
                </a:cubicBezTo>
                <a:cubicBezTo>
                  <a:pt x="7917554" y="714305"/>
                  <a:pt x="7914582" y="716630"/>
                  <a:pt x="7911610" y="716630"/>
                </a:cubicBezTo>
                <a:cubicBezTo>
                  <a:pt x="7911610" y="735227"/>
                  <a:pt x="7911610" y="751500"/>
                  <a:pt x="7911610" y="767772"/>
                </a:cubicBezTo>
                <a:cubicBezTo>
                  <a:pt x="7914582" y="770097"/>
                  <a:pt x="7917554" y="770097"/>
                  <a:pt x="7920526" y="772421"/>
                </a:cubicBezTo>
                <a:cubicBezTo>
                  <a:pt x="7920526" y="774746"/>
                  <a:pt x="7920526" y="777071"/>
                  <a:pt x="7920526" y="779395"/>
                </a:cubicBezTo>
                <a:cubicBezTo>
                  <a:pt x="7917554" y="779395"/>
                  <a:pt x="7914582" y="781720"/>
                  <a:pt x="7911610" y="781720"/>
                </a:cubicBezTo>
                <a:cubicBezTo>
                  <a:pt x="7911610" y="784045"/>
                  <a:pt x="7911610" y="786369"/>
                  <a:pt x="7911610" y="788694"/>
                </a:cubicBezTo>
                <a:cubicBezTo>
                  <a:pt x="7914582" y="788694"/>
                  <a:pt x="7920526" y="788694"/>
                  <a:pt x="7923498" y="788694"/>
                </a:cubicBezTo>
                <a:cubicBezTo>
                  <a:pt x="7923498" y="793343"/>
                  <a:pt x="7923498" y="795668"/>
                  <a:pt x="7923498" y="797993"/>
                </a:cubicBezTo>
                <a:cubicBezTo>
                  <a:pt x="7932414" y="797993"/>
                  <a:pt x="7938358" y="797993"/>
                  <a:pt x="7944302" y="797993"/>
                </a:cubicBezTo>
                <a:cubicBezTo>
                  <a:pt x="7944302" y="746850"/>
                  <a:pt x="7944302" y="693383"/>
                  <a:pt x="7944302" y="642241"/>
                </a:cubicBezTo>
                <a:cubicBezTo>
                  <a:pt x="7971050" y="637592"/>
                  <a:pt x="7994826" y="635267"/>
                  <a:pt x="8021574" y="630618"/>
                </a:cubicBezTo>
                <a:cubicBezTo>
                  <a:pt x="8036434" y="630618"/>
                  <a:pt x="8051295" y="630618"/>
                  <a:pt x="8063183" y="630618"/>
                </a:cubicBezTo>
                <a:cubicBezTo>
                  <a:pt x="8063183" y="600397"/>
                  <a:pt x="8063183" y="567852"/>
                  <a:pt x="8063183" y="537632"/>
                </a:cubicBezTo>
                <a:cubicBezTo>
                  <a:pt x="8092903" y="516710"/>
                  <a:pt x="8152343" y="516710"/>
                  <a:pt x="8179091" y="537632"/>
                </a:cubicBezTo>
                <a:cubicBezTo>
                  <a:pt x="8179091" y="616670"/>
                  <a:pt x="8179091" y="695708"/>
                  <a:pt x="8179091" y="777071"/>
                </a:cubicBezTo>
                <a:cubicBezTo>
                  <a:pt x="8193951" y="777071"/>
                  <a:pt x="8208811" y="777071"/>
                  <a:pt x="8220700" y="777071"/>
                </a:cubicBezTo>
                <a:cubicBezTo>
                  <a:pt x="8220700" y="735227"/>
                  <a:pt x="8220700" y="695708"/>
                  <a:pt x="8220700" y="656189"/>
                </a:cubicBezTo>
                <a:cubicBezTo>
                  <a:pt x="8253392" y="656189"/>
                  <a:pt x="8286084" y="656189"/>
                  <a:pt x="8318776" y="656189"/>
                </a:cubicBezTo>
                <a:cubicBezTo>
                  <a:pt x="8324720" y="663163"/>
                  <a:pt x="8330664" y="670137"/>
                  <a:pt x="8336608" y="677111"/>
                </a:cubicBezTo>
                <a:lnTo>
                  <a:pt x="8336608" y="730583"/>
                </a:lnTo>
                <a:lnTo>
                  <a:pt x="8338211" y="730681"/>
                </a:lnTo>
                <a:cubicBezTo>
                  <a:pt x="8338211" y="730681"/>
                  <a:pt x="8338211" y="730681"/>
                  <a:pt x="8338211" y="607460"/>
                </a:cubicBezTo>
                <a:cubicBezTo>
                  <a:pt x="8338211" y="607460"/>
                  <a:pt x="8338211" y="607460"/>
                  <a:pt x="8359829" y="607460"/>
                </a:cubicBezTo>
                <a:cubicBezTo>
                  <a:pt x="8359829" y="607460"/>
                  <a:pt x="8359829" y="607460"/>
                  <a:pt x="8359829" y="471268"/>
                </a:cubicBezTo>
                <a:cubicBezTo>
                  <a:pt x="8359829" y="471268"/>
                  <a:pt x="8359829" y="471268"/>
                  <a:pt x="8378745" y="471268"/>
                </a:cubicBezTo>
                <a:cubicBezTo>
                  <a:pt x="8378745" y="471268"/>
                  <a:pt x="8378745" y="471268"/>
                  <a:pt x="8378745" y="356694"/>
                </a:cubicBezTo>
                <a:cubicBezTo>
                  <a:pt x="8378745" y="356694"/>
                  <a:pt x="8378745" y="356694"/>
                  <a:pt x="8384149" y="354532"/>
                </a:cubicBezTo>
                <a:cubicBezTo>
                  <a:pt x="8384149" y="354532"/>
                  <a:pt x="8384149" y="354532"/>
                  <a:pt x="8384149" y="328590"/>
                </a:cubicBezTo>
                <a:cubicBezTo>
                  <a:pt x="8384149" y="328590"/>
                  <a:pt x="8384149" y="328590"/>
                  <a:pt x="8405767" y="328590"/>
                </a:cubicBezTo>
                <a:cubicBezTo>
                  <a:pt x="8405767" y="328590"/>
                  <a:pt x="8405767" y="328590"/>
                  <a:pt x="8454408" y="246443"/>
                </a:cubicBezTo>
                <a:cubicBezTo>
                  <a:pt x="8454408" y="246443"/>
                  <a:pt x="8454408" y="246443"/>
                  <a:pt x="8459812" y="0"/>
                </a:cubicBezTo>
                <a:cubicBezTo>
                  <a:pt x="8459812" y="0"/>
                  <a:pt x="8459812" y="0"/>
                  <a:pt x="8462515" y="246443"/>
                </a:cubicBezTo>
                <a:cubicBezTo>
                  <a:pt x="8462515" y="246443"/>
                  <a:pt x="8462515" y="246443"/>
                  <a:pt x="8513857" y="326429"/>
                </a:cubicBezTo>
                <a:cubicBezTo>
                  <a:pt x="8513857" y="326429"/>
                  <a:pt x="8513857" y="326429"/>
                  <a:pt x="8535475" y="326429"/>
                </a:cubicBezTo>
                <a:cubicBezTo>
                  <a:pt x="8535475" y="326429"/>
                  <a:pt x="8535475" y="326429"/>
                  <a:pt x="8535475" y="350208"/>
                </a:cubicBezTo>
                <a:cubicBezTo>
                  <a:pt x="8535475" y="350208"/>
                  <a:pt x="8535475" y="350208"/>
                  <a:pt x="8540880" y="356694"/>
                </a:cubicBezTo>
                <a:cubicBezTo>
                  <a:pt x="8540880" y="356694"/>
                  <a:pt x="8540880" y="356694"/>
                  <a:pt x="8540880" y="471268"/>
                </a:cubicBezTo>
                <a:cubicBezTo>
                  <a:pt x="8540880" y="471268"/>
                  <a:pt x="8540880" y="471268"/>
                  <a:pt x="8565200" y="471268"/>
                </a:cubicBezTo>
                <a:cubicBezTo>
                  <a:pt x="8565200" y="471268"/>
                  <a:pt x="8565200" y="471268"/>
                  <a:pt x="8565200" y="611783"/>
                </a:cubicBezTo>
                <a:cubicBezTo>
                  <a:pt x="8565200" y="611783"/>
                  <a:pt x="8565200" y="611783"/>
                  <a:pt x="8581414" y="609622"/>
                </a:cubicBezTo>
                <a:cubicBezTo>
                  <a:pt x="8581414" y="609622"/>
                  <a:pt x="8581414" y="609622"/>
                  <a:pt x="8578711" y="698255"/>
                </a:cubicBezTo>
                <a:cubicBezTo>
                  <a:pt x="8578711" y="698255"/>
                  <a:pt x="8578711" y="698255"/>
                  <a:pt x="8594925" y="700416"/>
                </a:cubicBezTo>
                <a:cubicBezTo>
                  <a:pt x="8594925" y="700416"/>
                  <a:pt x="8594925" y="700416"/>
                  <a:pt x="8597627" y="706902"/>
                </a:cubicBezTo>
                <a:cubicBezTo>
                  <a:pt x="8597627" y="706902"/>
                  <a:pt x="8597627" y="706902"/>
                  <a:pt x="8605734" y="687446"/>
                </a:cubicBezTo>
                <a:cubicBezTo>
                  <a:pt x="8605734" y="687446"/>
                  <a:pt x="8605734" y="687446"/>
                  <a:pt x="8624650" y="687446"/>
                </a:cubicBezTo>
                <a:cubicBezTo>
                  <a:pt x="8624650" y="687446"/>
                  <a:pt x="8624650" y="687446"/>
                  <a:pt x="8624650" y="719872"/>
                </a:cubicBezTo>
                <a:cubicBezTo>
                  <a:pt x="8624650" y="719872"/>
                  <a:pt x="8624650" y="719872"/>
                  <a:pt x="8635459" y="724196"/>
                </a:cubicBezTo>
                <a:cubicBezTo>
                  <a:pt x="8635459" y="724196"/>
                  <a:pt x="8635459" y="724196"/>
                  <a:pt x="8635459" y="735005"/>
                </a:cubicBezTo>
                <a:cubicBezTo>
                  <a:pt x="8635459" y="735005"/>
                  <a:pt x="8635459" y="735005"/>
                  <a:pt x="8694909" y="735005"/>
                </a:cubicBezTo>
                <a:cubicBezTo>
                  <a:pt x="8694909" y="735005"/>
                  <a:pt x="8694909" y="735005"/>
                  <a:pt x="8694909" y="743652"/>
                </a:cubicBezTo>
                <a:cubicBezTo>
                  <a:pt x="8694909" y="743652"/>
                  <a:pt x="8694909" y="743652"/>
                  <a:pt x="8716527" y="743652"/>
                </a:cubicBezTo>
                <a:cubicBezTo>
                  <a:pt x="8716527" y="743652"/>
                  <a:pt x="8716527" y="743652"/>
                  <a:pt x="8716527" y="713387"/>
                </a:cubicBezTo>
                <a:cubicBezTo>
                  <a:pt x="8716527" y="713387"/>
                  <a:pt x="8716527" y="713387"/>
                  <a:pt x="8775976" y="713387"/>
                </a:cubicBezTo>
                <a:cubicBezTo>
                  <a:pt x="8775976" y="713387"/>
                  <a:pt x="8775976" y="713387"/>
                  <a:pt x="8775976" y="702578"/>
                </a:cubicBezTo>
                <a:cubicBezTo>
                  <a:pt x="8775976" y="702578"/>
                  <a:pt x="8775976" y="702578"/>
                  <a:pt x="8786785" y="702578"/>
                </a:cubicBezTo>
                <a:cubicBezTo>
                  <a:pt x="8786785" y="702578"/>
                  <a:pt x="8786785" y="702578"/>
                  <a:pt x="8786785" y="687446"/>
                </a:cubicBezTo>
                <a:cubicBezTo>
                  <a:pt x="8786785" y="687446"/>
                  <a:pt x="8786785" y="687446"/>
                  <a:pt x="8794892" y="687446"/>
                </a:cubicBezTo>
                <a:cubicBezTo>
                  <a:pt x="8794892" y="687446"/>
                  <a:pt x="8794892" y="687446"/>
                  <a:pt x="8794892" y="678799"/>
                </a:cubicBezTo>
                <a:cubicBezTo>
                  <a:pt x="8794892" y="678799"/>
                  <a:pt x="8794892" y="678799"/>
                  <a:pt x="8816510" y="678799"/>
                </a:cubicBezTo>
                <a:cubicBezTo>
                  <a:pt x="8816510" y="678799"/>
                  <a:pt x="8816510" y="678799"/>
                  <a:pt x="8816510" y="687446"/>
                </a:cubicBezTo>
                <a:cubicBezTo>
                  <a:pt x="8816510" y="687446"/>
                  <a:pt x="8816510" y="687446"/>
                  <a:pt x="8846235" y="687446"/>
                </a:cubicBezTo>
                <a:cubicBezTo>
                  <a:pt x="8846235" y="687446"/>
                  <a:pt x="8846235" y="687446"/>
                  <a:pt x="8846235" y="672313"/>
                </a:cubicBezTo>
                <a:cubicBezTo>
                  <a:pt x="8846235" y="672313"/>
                  <a:pt x="8846235" y="672313"/>
                  <a:pt x="8865151" y="672313"/>
                </a:cubicBezTo>
                <a:cubicBezTo>
                  <a:pt x="8865151" y="672313"/>
                  <a:pt x="8865151" y="672313"/>
                  <a:pt x="8865151" y="696093"/>
                </a:cubicBezTo>
                <a:cubicBezTo>
                  <a:pt x="8865151" y="696093"/>
                  <a:pt x="8865151" y="696093"/>
                  <a:pt x="8875959" y="696093"/>
                </a:cubicBezTo>
                <a:cubicBezTo>
                  <a:pt x="8875959" y="696093"/>
                  <a:pt x="8875959" y="696093"/>
                  <a:pt x="8875959" y="687446"/>
                </a:cubicBezTo>
                <a:cubicBezTo>
                  <a:pt x="8875959" y="687446"/>
                  <a:pt x="8875959" y="687446"/>
                  <a:pt x="8894875" y="687446"/>
                </a:cubicBezTo>
                <a:cubicBezTo>
                  <a:pt x="8894875" y="687446"/>
                  <a:pt x="8894875" y="687446"/>
                  <a:pt x="8894875" y="713387"/>
                </a:cubicBezTo>
                <a:cubicBezTo>
                  <a:pt x="8894875" y="713387"/>
                  <a:pt x="8894875" y="713387"/>
                  <a:pt x="8916493" y="713387"/>
                </a:cubicBezTo>
                <a:cubicBezTo>
                  <a:pt x="8916493" y="713387"/>
                  <a:pt x="8916493" y="713387"/>
                  <a:pt x="8916493" y="726358"/>
                </a:cubicBezTo>
                <a:cubicBezTo>
                  <a:pt x="8916493" y="726358"/>
                  <a:pt x="8916493" y="726358"/>
                  <a:pt x="8924600" y="726358"/>
                </a:cubicBezTo>
                <a:cubicBezTo>
                  <a:pt x="8924600" y="726358"/>
                  <a:pt x="8924600" y="726358"/>
                  <a:pt x="8924600" y="719872"/>
                </a:cubicBezTo>
                <a:cubicBezTo>
                  <a:pt x="8924600" y="719872"/>
                  <a:pt x="8924600" y="719872"/>
                  <a:pt x="8965134" y="719872"/>
                </a:cubicBezTo>
                <a:cubicBezTo>
                  <a:pt x="8965134" y="719872"/>
                  <a:pt x="8965134" y="719872"/>
                  <a:pt x="8965134" y="743652"/>
                </a:cubicBezTo>
                <a:cubicBezTo>
                  <a:pt x="8965134" y="743652"/>
                  <a:pt x="8965134" y="743652"/>
                  <a:pt x="8975943" y="743652"/>
                </a:cubicBezTo>
                <a:cubicBezTo>
                  <a:pt x="8975943" y="743652"/>
                  <a:pt x="8975943" y="743652"/>
                  <a:pt x="8975943" y="752299"/>
                </a:cubicBezTo>
                <a:cubicBezTo>
                  <a:pt x="8975943" y="752299"/>
                  <a:pt x="8975943" y="752299"/>
                  <a:pt x="8984050" y="752299"/>
                </a:cubicBezTo>
                <a:cubicBezTo>
                  <a:pt x="8984050" y="752299"/>
                  <a:pt x="8984050" y="752299"/>
                  <a:pt x="8984050" y="735005"/>
                </a:cubicBezTo>
                <a:cubicBezTo>
                  <a:pt x="8984050" y="735005"/>
                  <a:pt x="8984050" y="735005"/>
                  <a:pt x="8994859" y="735005"/>
                </a:cubicBezTo>
                <a:cubicBezTo>
                  <a:pt x="8994859" y="735005"/>
                  <a:pt x="8994859" y="735005"/>
                  <a:pt x="8994859" y="743652"/>
                </a:cubicBezTo>
                <a:cubicBezTo>
                  <a:pt x="8994859" y="743652"/>
                  <a:pt x="8994859" y="743652"/>
                  <a:pt x="8997561" y="743652"/>
                </a:cubicBezTo>
                <a:cubicBezTo>
                  <a:pt x="8997561" y="743652"/>
                  <a:pt x="8997561" y="743652"/>
                  <a:pt x="8997561" y="741490"/>
                </a:cubicBezTo>
                <a:cubicBezTo>
                  <a:pt x="8997561" y="741490"/>
                  <a:pt x="8997561" y="741490"/>
                  <a:pt x="9002965" y="741490"/>
                </a:cubicBezTo>
                <a:cubicBezTo>
                  <a:pt x="9002965" y="741490"/>
                  <a:pt x="9002965" y="741490"/>
                  <a:pt x="9002965" y="735005"/>
                </a:cubicBezTo>
                <a:cubicBezTo>
                  <a:pt x="9002965" y="735005"/>
                  <a:pt x="9002965" y="735005"/>
                  <a:pt x="9054309" y="735005"/>
                </a:cubicBezTo>
                <a:cubicBezTo>
                  <a:pt x="9054309" y="735005"/>
                  <a:pt x="9054309" y="735005"/>
                  <a:pt x="9054309" y="758784"/>
                </a:cubicBezTo>
                <a:cubicBezTo>
                  <a:pt x="9054309" y="758784"/>
                  <a:pt x="9054309" y="758784"/>
                  <a:pt x="9075927" y="758784"/>
                </a:cubicBezTo>
                <a:cubicBezTo>
                  <a:pt x="9075927" y="758784"/>
                  <a:pt x="9075927" y="758784"/>
                  <a:pt x="9075927" y="767431"/>
                </a:cubicBezTo>
                <a:cubicBezTo>
                  <a:pt x="9075927" y="767431"/>
                  <a:pt x="9075927" y="767431"/>
                  <a:pt x="9094842" y="767431"/>
                </a:cubicBezTo>
                <a:cubicBezTo>
                  <a:pt x="9094842" y="767431"/>
                  <a:pt x="9094842" y="767431"/>
                  <a:pt x="9094842" y="743652"/>
                </a:cubicBezTo>
                <a:cubicBezTo>
                  <a:pt x="9094842" y="743652"/>
                  <a:pt x="9094842" y="743652"/>
                  <a:pt x="9105651" y="743652"/>
                </a:cubicBezTo>
                <a:cubicBezTo>
                  <a:pt x="9105651" y="743652"/>
                  <a:pt x="9105651" y="743652"/>
                  <a:pt x="9105651" y="711225"/>
                </a:cubicBezTo>
                <a:cubicBezTo>
                  <a:pt x="9105651" y="711225"/>
                  <a:pt x="9105651" y="711225"/>
                  <a:pt x="9116460" y="711225"/>
                </a:cubicBezTo>
                <a:cubicBezTo>
                  <a:pt x="9116460" y="711225"/>
                  <a:pt x="9116460" y="711225"/>
                  <a:pt x="9116460" y="696093"/>
                </a:cubicBezTo>
                <a:cubicBezTo>
                  <a:pt x="9116460" y="696093"/>
                  <a:pt x="9116460" y="696093"/>
                  <a:pt x="9113758" y="696093"/>
                </a:cubicBezTo>
                <a:cubicBezTo>
                  <a:pt x="9113758" y="696093"/>
                  <a:pt x="9113758" y="696093"/>
                  <a:pt x="9121865" y="683122"/>
                </a:cubicBezTo>
                <a:cubicBezTo>
                  <a:pt x="9121865" y="683122"/>
                  <a:pt x="9121865" y="683122"/>
                  <a:pt x="9132674" y="711225"/>
                </a:cubicBezTo>
                <a:cubicBezTo>
                  <a:pt x="9132674" y="711225"/>
                  <a:pt x="9132674" y="711225"/>
                  <a:pt x="9140781" y="711225"/>
                </a:cubicBezTo>
                <a:cubicBezTo>
                  <a:pt x="9140781" y="711225"/>
                  <a:pt x="9140781" y="711225"/>
                  <a:pt x="9140781" y="605298"/>
                </a:cubicBezTo>
                <a:cubicBezTo>
                  <a:pt x="9140781" y="605298"/>
                  <a:pt x="9140781" y="605298"/>
                  <a:pt x="9156994" y="605298"/>
                </a:cubicBezTo>
                <a:cubicBezTo>
                  <a:pt x="9156994" y="605298"/>
                  <a:pt x="9156994" y="605298"/>
                  <a:pt x="9156994" y="557739"/>
                </a:cubicBezTo>
                <a:cubicBezTo>
                  <a:pt x="9156994" y="557739"/>
                  <a:pt x="9156994" y="557739"/>
                  <a:pt x="9192123" y="557739"/>
                </a:cubicBezTo>
                <a:cubicBezTo>
                  <a:pt x="9192123" y="557739"/>
                  <a:pt x="9192123" y="557739"/>
                  <a:pt x="9192123" y="536121"/>
                </a:cubicBezTo>
                <a:cubicBezTo>
                  <a:pt x="9192123" y="536121"/>
                  <a:pt x="9192123" y="536121"/>
                  <a:pt x="9238062" y="536121"/>
                </a:cubicBezTo>
                <a:cubicBezTo>
                  <a:pt x="9238062" y="536121"/>
                  <a:pt x="9238062" y="536121"/>
                  <a:pt x="9238062" y="555577"/>
                </a:cubicBezTo>
                <a:cubicBezTo>
                  <a:pt x="9238062" y="555577"/>
                  <a:pt x="9238062" y="555577"/>
                  <a:pt x="9262382" y="555577"/>
                </a:cubicBezTo>
                <a:cubicBezTo>
                  <a:pt x="9262382" y="555577"/>
                  <a:pt x="9262382" y="555577"/>
                  <a:pt x="9262382" y="603136"/>
                </a:cubicBezTo>
                <a:cubicBezTo>
                  <a:pt x="9262382" y="603136"/>
                  <a:pt x="9262382" y="603136"/>
                  <a:pt x="9273191" y="603136"/>
                </a:cubicBezTo>
                <a:cubicBezTo>
                  <a:pt x="9273191" y="603136"/>
                  <a:pt x="9273191" y="603136"/>
                  <a:pt x="9273191" y="607460"/>
                </a:cubicBezTo>
                <a:cubicBezTo>
                  <a:pt x="9273191" y="607460"/>
                  <a:pt x="9273191" y="607460"/>
                  <a:pt x="9292107" y="607460"/>
                </a:cubicBezTo>
                <a:cubicBezTo>
                  <a:pt x="9292107" y="607460"/>
                  <a:pt x="9292107" y="607460"/>
                  <a:pt x="9292107" y="646372"/>
                </a:cubicBezTo>
                <a:cubicBezTo>
                  <a:pt x="9292107" y="646372"/>
                  <a:pt x="9292107" y="646372"/>
                  <a:pt x="9302916" y="646372"/>
                </a:cubicBezTo>
                <a:cubicBezTo>
                  <a:pt x="9302916" y="646372"/>
                  <a:pt x="9302916" y="646372"/>
                  <a:pt x="9302916" y="659343"/>
                </a:cubicBezTo>
                <a:cubicBezTo>
                  <a:pt x="9302916" y="659343"/>
                  <a:pt x="9302916" y="659343"/>
                  <a:pt x="9324534" y="659343"/>
                </a:cubicBezTo>
                <a:cubicBezTo>
                  <a:pt x="9324534" y="659343"/>
                  <a:pt x="9324534" y="659343"/>
                  <a:pt x="9324534" y="663666"/>
                </a:cubicBezTo>
                <a:cubicBezTo>
                  <a:pt x="9324534" y="663666"/>
                  <a:pt x="9324534" y="663666"/>
                  <a:pt x="9332641" y="665828"/>
                </a:cubicBezTo>
                <a:cubicBezTo>
                  <a:pt x="9332641" y="665828"/>
                  <a:pt x="9332641" y="665828"/>
                  <a:pt x="9332641" y="687446"/>
                </a:cubicBezTo>
                <a:cubicBezTo>
                  <a:pt x="9332641" y="687446"/>
                  <a:pt x="9332641" y="687446"/>
                  <a:pt x="9356961" y="687446"/>
                </a:cubicBezTo>
                <a:cubicBezTo>
                  <a:pt x="9356961" y="687446"/>
                  <a:pt x="9356961" y="687446"/>
                  <a:pt x="9356961" y="696093"/>
                </a:cubicBezTo>
                <a:cubicBezTo>
                  <a:pt x="9356961" y="696093"/>
                  <a:pt x="9356961" y="696093"/>
                  <a:pt x="9370472" y="696093"/>
                </a:cubicBezTo>
                <a:cubicBezTo>
                  <a:pt x="9370472" y="696093"/>
                  <a:pt x="9370472" y="696093"/>
                  <a:pt x="9370472" y="713387"/>
                </a:cubicBezTo>
                <a:cubicBezTo>
                  <a:pt x="9370472" y="713387"/>
                  <a:pt x="9370472" y="713387"/>
                  <a:pt x="9375877" y="713387"/>
                </a:cubicBezTo>
                <a:cubicBezTo>
                  <a:pt x="9375877" y="713387"/>
                  <a:pt x="9375877" y="713387"/>
                  <a:pt x="9375877" y="698255"/>
                </a:cubicBezTo>
                <a:cubicBezTo>
                  <a:pt x="9375877" y="698255"/>
                  <a:pt x="9375877" y="698255"/>
                  <a:pt x="9386686" y="698255"/>
                </a:cubicBezTo>
                <a:cubicBezTo>
                  <a:pt x="9386686" y="698255"/>
                  <a:pt x="9386686" y="698255"/>
                  <a:pt x="9386686" y="711225"/>
                </a:cubicBezTo>
                <a:cubicBezTo>
                  <a:pt x="9386686" y="711225"/>
                  <a:pt x="9386686" y="711225"/>
                  <a:pt x="9394793" y="711225"/>
                </a:cubicBezTo>
                <a:cubicBezTo>
                  <a:pt x="9394793" y="711225"/>
                  <a:pt x="9394793" y="711225"/>
                  <a:pt x="9394793" y="706902"/>
                </a:cubicBezTo>
                <a:cubicBezTo>
                  <a:pt x="9394793" y="706902"/>
                  <a:pt x="9394793" y="706902"/>
                  <a:pt x="9459647" y="706902"/>
                </a:cubicBezTo>
                <a:cubicBezTo>
                  <a:pt x="9459647" y="706902"/>
                  <a:pt x="9459647" y="706902"/>
                  <a:pt x="9459647" y="717711"/>
                </a:cubicBezTo>
                <a:cubicBezTo>
                  <a:pt x="9459647" y="717711"/>
                  <a:pt x="9459647" y="717711"/>
                  <a:pt x="9467753" y="717711"/>
                </a:cubicBezTo>
                <a:cubicBezTo>
                  <a:pt x="9467753" y="717711"/>
                  <a:pt x="9467753" y="717711"/>
                  <a:pt x="9467753" y="735005"/>
                </a:cubicBezTo>
                <a:cubicBezTo>
                  <a:pt x="9467753" y="735005"/>
                  <a:pt x="9467753" y="735005"/>
                  <a:pt x="9489371" y="724196"/>
                </a:cubicBezTo>
                <a:cubicBezTo>
                  <a:pt x="9489371" y="724196"/>
                  <a:pt x="9489371" y="724196"/>
                  <a:pt x="9497478" y="683122"/>
                </a:cubicBezTo>
                <a:cubicBezTo>
                  <a:pt x="9497478" y="683122"/>
                  <a:pt x="9497478" y="683122"/>
                  <a:pt x="9505585" y="680960"/>
                </a:cubicBezTo>
                <a:cubicBezTo>
                  <a:pt x="9505585" y="680960"/>
                  <a:pt x="9505585" y="680960"/>
                  <a:pt x="9508287" y="611783"/>
                </a:cubicBezTo>
                <a:cubicBezTo>
                  <a:pt x="9508287" y="611783"/>
                  <a:pt x="9508287" y="611783"/>
                  <a:pt x="9510989" y="680960"/>
                </a:cubicBezTo>
                <a:cubicBezTo>
                  <a:pt x="9510989" y="680960"/>
                  <a:pt x="9510989" y="680960"/>
                  <a:pt x="9519096" y="683122"/>
                </a:cubicBezTo>
                <a:cubicBezTo>
                  <a:pt x="9519096" y="683122"/>
                  <a:pt x="9519096" y="683122"/>
                  <a:pt x="9519096" y="596651"/>
                </a:cubicBezTo>
                <a:cubicBezTo>
                  <a:pt x="9519096" y="596651"/>
                  <a:pt x="9519096" y="596651"/>
                  <a:pt x="9524501" y="596651"/>
                </a:cubicBezTo>
                <a:cubicBezTo>
                  <a:pt x="9524501" y="596651"/>
                  <a:pt x="9524501" y="596651"/>
                  <a:pt x="9524501" y="564224"/>
                </a:cubicBezTo>
                <a:cubicBezTo>
                  <a:pt x="9524501" y="564224"/>
                  <a:pt x="9524501" y="564224"/>
                  <a:pt x="9575844" y="564224"/>
                </a:cubicBezTo>
                <a:cubicBezTo>
                  <a:pt x="9575844" y="564224"/>
                  <a:pt x="9575844" y="564224"/>
                  <a:pt x="9575844" y="596651"/>
                </a:cubicBezTo>
                <a:cubicBezTo>
                  <a:pt x="9575844" y="596651"/>
                  <a:pt x="9575844" y="596651"/>
                  <a:pt x="9583951" y="596651"/>
                </a:cubicBezTo>
                <a:cubicBezTo>
                  <a:pt x="9583951" y="596651"/>
                  <a:pt x="9583951" y="596651"/>
                  <a:pt x="9583951" y="514503"/>
                </a:cubicBezTo>
                <a:cubicBezTo>
                  <a:pt x="9583951" y="514503"/>
                  <a:pt x="9583951" y="514503"/>
                  <a:pt x="9602866" y="514503"/>
                </a:cubicBezTo>
                <a:cubicBezTo>
                  <a:pt x="9602866" y="514503"/>
                  <a:pt x="9602866" y="514503"/>
                  <a:pt x="9602866" y="499371"/>
                </a:cubicBezTo>
                <a:cubicBezTo>
                  <a:pt x="9602866" y="499371"/>
                  <a:pt x="9602866" y="499371"/>
                  <a:pt x="9632591" y="499371"/>
                </a:cubicBezTo>
                <a:cubicBezTo>
                  <a:pt x="9632591" y="499371"/>
                  <a:pt x="9632591" y="499371"/>
                  <a:pt x="9632591" y="490724"/>
                </a:cubicBezTo>
                <a:cubicBezTo>
                  <a:pt x="9632591" y="490724"/>
                  <a:pt x="9632591" y="490724"/>
                  <a:pt x="9651507" y="490724"/>
                </a:cubicBezTo>
                <a:cubicBezTo>
                  <a:pt x="9651507" y="490724"/>
                  <a:pt x="9651507" y="490724"/>
                  <a:pt x="9651507" y="499371"/>
                </a:cubicBezTo>
                <a:cubicBezTo>
                  <a:pt x="9651507" y="499371"/>
                  <a:pt x="9651507" y="499371"/>
                  <a:pt x="9659613" y="499371"/>
                </a:cubicBezTo>
                <a:cubicBezTo>
                  <a:pt x="9659613" y="499371"/>
                  <a:pt x="9659613" y="499371"/>
                  <a:pt x="9659613" y="495047"/>
                </a:cubicBezTo>
                <a:cubicBezTo>
                  <a:pt x="9659613" y="495047"/>
                  <a:pt x="9659613" y="495047"/>
                  <a:pt x="9673125" y="495047"/>
                </a:cubicBezTo>
                <a:cubicBezTo>
                  <a:pt x="9673125" y="495047"/>
                  <a:pt x="9673125" y="495047"/>
                  <a:pt x="9673125" y="499371"/>
                </a:cubicBezTo>
                <a:cubicBezTo>
                  <a:pt x="9673125" y="499371"/>
                  <a:pt x="9673125" y="499371"/>
                  <a:pt x="9678529" y="499371"/>
                </a:cubicBezTo>
                <a:cubicBezTo>
                  <a:pt x="9678529" y="499371"/>
                  <a:pt x="9678529" y="499371"/>
                  <a:pt x="9678529" y="490724"/>
                </a:cubicBezTo>
                <a:cubicBezTo>
                  <a:pt x="9678529" y="490724"/>
                  <a:pt x="9678529" y="490724"/>
                  <a:pt x="9702850" y="490724"/>
                </a:cubicBezTo>
                <a:cubicBezTo>
                  <a:pt x="9702850" y="490724"/>
                  <a:pt x="9702850" y="490724"/>
                  <a:pt x="9702850" y="499371"/>
                </a:cubicBezTo>
                <a:cubicBezTo>
                  <a:pt x="9702850" y="499371"/>
                  <a:pt x="9702850" y="499371"/>
                  <a:pt x="9743383" y="499371"/>
                </a:cubicBezTo>
                <a:cubicBezTo>
                  <a:pt x="9743383" y="499371"/>
                  <a:pt x="9743383" y="499371"/>
                  <a:pt x="9743383" y="512342"/>
                </a:cubicBezTo>
                <a:cubicBezTo>
                  <a:pt x="9743383" y="512342"/>
                  <a:pt x="9743383" y="512342"/>
                  <a:pt x="9778513" y="512342"/>
                </a:cubicBezTo>
                <a:cubicBezTo>
                  <a:pt x="9778513" y="512342"/>
                  <a:pt x="9778513" y="512342"/>
                  <a:pt x="9778513" y="542607"/>
                </a:cubicBezTo>
                <a:cubicBezTo>
                  <a:pt x="9778513" y="542607"/>
                  <a:pt x="9778513" y="542607"/>
                  <a:pt x="9786619" y="542607"/>
                </a:cubicBezTo>
                <a:cubicBezTo>
                  <a:pt x="9786619" y="542607"/>
                  <a:pt x="9786619" y="542607"/>
                  <a:pt x="9786619" y="551254"/>
                </a:cubicBezTo>
                <a:cubicBezTo>
                  <a:pt x="9786619" y="551254"/>
                  <a:pt x="9786619" y="551254"/>
                  <a:pt x="9792024" y="551254"/>
                </a:cubicBezTo>
                <a:cubicBezTo>
                  <a:pt x="9792024" y="551254"/>
                  <a:pt x="9792024" y="551254"/>
                  <a:pt x="9792024" y="581519"/>
                </a:cubicBezTo>
                <a:cubicBezTo>
                  <a:pt x="9792024" y="581519"/>
                  <a:pt x="9792024" y="581519"/>
                  <a:pt x="9800131" y="581519"/>
                </a:cubicBezTo>
                <a:cubicBezTo>
                  <a:pt x="9800131" y="581519"/>
                  <a:pt x="9800131" y="581519"/>
                  <a:pt x="9800131" y="588004"/>
                </a:cubicBezTo>
                <a:cubicBezTo>
                  <a:pt x="9800131" y="588004"/>
                  <a:pt x="9800131" y="588004"/>
                  <a:pt x="9810940" y="588004"/>
                </a:cubicBezTo>
                <a:cubicBezTo>
                  <a:pt x="9810940" y="588004"/>
                  <a:pt x="9810940" y="588004"/>
                  <a:pt x="9810940" y="618269"/>
                </a:cubicBezTo>
                <a:cubicBezTo>
                  <a:pt x="9810940" y="618269"/>
                  <a:pt x="9810940" y="618269"/>
                  <a:pt x="9832558" y="618269"/>
                </a:cubicBezTo>
                <a:cubicBezTo>
                  <a:pt x="9832558" y="618269"/>
                  <a:pt x="9832558" y="618269"/>
                  <a:pt x="9832558" y="642048"/>
                </a:cubicBezTo>
                <a:cubicBezTo>
                  <a:pt x="9832558" y="642048"/>
                  <a:pt x="9832558" y="642048"/>
                  <a:pt x="9835260" y="642048"/>
                </a:cubicBezTo>
                <a:cubicBezTo>
                  <a:pt x="9835260" y="642048"/>
                  <a:pt x="9835260" y="642048"/>
                  <a:pt x="9835260" y="655019"/>
                </a:cubicBezTo>
                <a:cubicBezTo>
                  <a:pt x="9835260" y="655019"/>
                  <a:pt x="9835260" y="655019"/>
                  <a:pt x="9843367" y="655019"/>
                </a:cubicBezTo>
                <a:cubicBezTo>
                  <a:pt x="9843367" y="655019"/>
                  <a:pt x="9843367" y="655019"/>
                  <a:pt x="9843367" y="678799"/>
                </a:cubicBezTo>
                <a:cubicBezTo>
                  <a:pt x="9843367" y="678799"/>
                  <a:pt x="9843367" y="678799"/>
                  <a:pt x="9856878" y="678799"/>
                </a:cubicBezTo>
                <a:cubicBezTo>
                  <a:pt x="9856878" y="678799"/>
                  <a:pt x="9856878" y="678799"/>
                  <a:pt x="9856878" y="680960"/>
                </a:cubicBezTo>
                <a:cubicBezTo>
                  <a:pt x="9856878" y="680960"/>
                  <a:pt x="9856878" y="680960"/>
                  <a:pt x="9859581" y="680960"/>
                </a:cubicBezTo>
                <a:cubicBezTo>
                  <a:pt x="9859581" y="680960"/>
                  <a:pt x="9859581" y="680960"/>
                  <a:pt x="9859581" y="696093"/>
                </a:cubicBezTo>
                <a:cubicBezTo>
                  <a:pt x="9859581" y="696093"/>
                  <a:pt x="9859581" y="696093"/>
                  <a:pt x="9875794" y="680960"/>
                </a:cubicBezTo>
                <a:cubicBezTo>
                  <a:pt x="9875794" y="680960"/>
                  <a:pt x="9875794" y="680960"/>
                  <a:pt x="9913626" y="680960"/>
                </a:cubicBezTo>
                <a:cubicBezTo>
                  <a:pt x="9913626" y="680960"/>
                  <a:pt x="9913626" y="680960"/>
                  <a:pt x="9913626" y="767431"/>
                </a:cubicBezTo>
                <a:cubicBezTo>
                  <a:pt x="9913626" y="767431"/>
                  <a:pt x="9913626" y="767431"/>
                  <a:pt x="9921733" y="767431"/>
                </a:cubicBezTo>
                <a:cubicBezTo>
                  <a:pt x="9921733" y="767431"/>
                  <a:pt x="9921733" y="767431"/>
                  <a:pt x="9929839" y="756623"/>
                </a:cubicBezTo>
                <a:cubicBezTo>
                  <a:pt x="9929839" y="756623"/>
                  <a:pt x="9929839" y="756623"/>
                  <a:pt x="9929839" y="771755"/>
                </a:cubicBezTo>
                <a:cubicBezTo>
                  <a:pt x="9929839" y="771755"/>
                  <a:pt x="9929839" y="771755"/>
                  <a:pt x="9935244" y="771755"/>
                </a:cubicBezTo>
                <a:cubicBezTo>
                  <a:pt x="9935244" y="771755"/>
                  <a:pt x="9935244" y="771755"/>
                  <a:pt x="9935244" y="726358"/>
                </a:cubicBezTo>
                <a:cubicBezTo>
                  <a:pt x="9935244" y="726358"/>
                  <a:pt x="9935244" y="726358"/>
                  <a:pt x="9943351" y="726358"/>
                </a:cubicBezTo>
                <a:cubicBezTo>
                  <a:pt x="9943351" y="726358"/>
                  <a:pt x="9943351" y="726358"/>
                  <a:pt x="9943351" y="661504"/>
                </a:cubicBezTo>
                <a:cubicBezTo>
                  <a:pt x="9943351" y="661504"/>
                  <a:pt x="9943351" y="661504"/>
                  <a:pt x="9954159" y="661504"/>
                </a:cubicBezTo>
                <a:cubicBezTo>
                  <a:pt x="9954159" y="661504"/>
                  <a:pt x="9954159" y="661504"/>
                  <a:pt x="9970373" y="618269"/>
                </a:cubicBezTo>
                <a:cubicBezTo>
                  <a:pt x="9970373" y="618269"/>
                  <a:pt x="9970373" y="618269"/>
                  <a:pt x="9983884" y="618269"/>
                </a:cubicBezTo>
                <a:cubicBezTo>
                  <a:pt x="9983884" y="618269"/>
                  <a:pt x="9983884" y="618269"/>
                  <a:pt x="9997395" y="661504"/>
                </a:cubicBezTo>
                <a:cubicBezTo>
                  <a:pt x="9997395" y="661504"/>
                  <a:pt x="9997395" y="661504"/>
                  <a:pt x="10008205" y="661504"/>
                </a:cubicBezTo>
                <a:cubicBezTo>
                  <a:pt x="10008205" y="661504"/>
                  <a:pt x="10008205" y="661504"/>
                  <a:pt x="10008205" y="700416"/>
                </a:cubicBezTo>
                <a:cubicBezTo>
                  <a:pt x="10008205" y="700416"/>
                  <a:pt x="10008205" y="700416"/>
                  <a:pt x="10027120" y="700416"/>
                </a:cubicBezTo>
                <a:cubicBezTo>
                  <a:pt x="10027120" y="700416"/>
                  <a:pt x="10027120" y="700416"/>
                  <a:pt x="10027120" y="717711"/>
                </a:cubicBezTo>
                <a:cubicBezTo>
                  <a:pt x="10027120" y="717711"/>
                  <a:pt x="10027120" y="717711"/>
                  <a:pt x="10032525" y="717711"/>
                </a:cubicBezTo>
                <a:cubicBezTo>
                  <a:pt x="10032525" y="717711"/>
                  <a:pt x="10032525" y="717711"/>
                  <a:pt x="10032525" y="700416"/>
                </a:cubicBezTo>
                <a:cubicBezTo>
                  <a:pt x="10032525" y="700416"/>
                  <a:pt x="10032525" y="700416"/>
                  <a:pt x="10048739" y="700416"/>
                </a:cubicBezTo>
                <a:cubicBezTo>
                  <a:pt x="10048739" y="700416"/>
                  <a:pt x="10048739" y="700416"/>
                  <a:pt x="10048739" y="713387"/>
                </a:cubicBezTo>
                <a:cubicBezTo>
                  <a:pt x="10048739" y="713387"/>
                  <a:pt x="10048739" y="713387"/>
                  <a:pt x="10089272" y="713387"/>
                </a:cubicBezTo>
                <a:cubicBezTo>
                  <a:pt x="10089272" y="713387"/>
                  <a:pt x="10089272" y="713387"/>
                  <a:pt x="10089272" y="676637"/>
                </a:cubicBezTo>
                <a:cubicBezTo>
                  <a:pt x="10089272" y="676637"/>
                  <a:pt x="10089272" y="676637"/>
                  <a:pt x="10102783" y="676637"/>
                </a:cubicBezTo>
                <a:cubicBezTo>
                  <a:pt x="10102783" y="676637"/>
                  <a:pt x="10102783" y="676637"/>
                  <a:pt x="10102783" y="698255"/>
                </a:cubicBezTo>
                <a:cubicBezTo>
                  <a:pt x="10102783" y="698255"/>
                  <a:pt x="10102783" y="698255"/>
                  <a:pt x="10105486" y="698255"/>
                </a:cubicBezTo>
                <a:cubicBezTo>
                  <a:pt x="10105486" y="698255"/>
                  <a:pt x="10105486" y="698255"/>
                  <a:pt x="10105486" y="665828"/>
                </a:cubicBezTo>
                <a:cubicBezTo>
                  <a:pt x="10105486" y="665828"/>
                  <a:pt x="10105486" y="665828"/>
                  <a:pt x="10135211" y="665828"/>
                </a:cubicBezTo>
                <a:cubicBezTo>
                  <a:pt x="10135211" y="665828"/>
                  <a:pt x="10135211" y="665828"/>
                  <a:pt x="10135211" y="652857"/>
                </a:cubicBezTo>
                <a:cubicBezTo>
                  <a:pt x="10135211" y="652857"/>
                  <a:pt x="10135211" y="652857"/>
                  <a:pt x="10143317" y="652857"/>
                </a:cubicBezTo>
                <a:cubicBezTo>
                  <a:pt x="10143317" y="652857"/>
                  <a:pt x="10143317" y="652857"/>
                  <a:pt x="10143317" y="637725"/>
                </a:cubicBezTo>
                <a:cubicBezTo>
                  <a:pt x="10143317" y="637725"/>
                  <a:pt x="10143317" y="637725"/>
                  <a:pt x="10148722" y="637725"/>
                </a:cubicBezTo>
                <a:cubicBezTo>
                  <a:pt x="10148722" y="637725"/>
                  <a:pt x="10148722" y="637725"/>
                  <a:pt x="10148722" y="644210"/>
                </a:cubicBezTo>
                <a:cubicBezTo>
                  <a:pt x="10148722" y="644210"/>
                  <a:pt x="10148722" y="644210"/>
                  <a:pt x="10173042" y="644210"/>
                </a:cubicBezTo>
                <a:cubicBezTo>
                  <a:pt x="10173042" y="644210"/>
                  <a:pt x="10173042" y="644210"/>
                  <a:pt x="10173042" y="637725"/>
                </a:cubicBezTo>
                <a:cubicBezTo>
                  <a:pt x="10173042" y="637725"/>
                  <a:pt x="10173042" y="637725"/>
                  <a:pt x="10181149" y="637725"/>
                </a:cubicBezTo>
                <a:cubicBezTo>
                  <a:pt x="10181149" y="637725"/>
                  <a:pt x="10181149" y="637725"/>
                  <a:pt x="10181149" y="648534"/>
                </a:cubicBezTo>
                <a:cubicBezTo>
                  <a:pt x="10181149" y="648534"/>
                  <a:pt x="10181149" y="648534"/>
                  <a:pt x="10232492" y="648534"/>
                </a:cubicBezTo>
                <a:cubicBezTo>
                  <a:pt x="10232492" y="648534"/>
                  <a:pt x="10232492" y="648534"/>
                  <a:pt x="10232492" y="786887"/>
                </a:cubicBezTo>
                <a:cubicBezTo>
                  <a:pt x="10232492" y="786887"/>
                  <a:pt x="10232492" y="786887"/>
                  <a:pt x="10248705" y="786887"/>
                </a:cubicBezTo>
                <a:cubicBezTo>
                  <a:pt x="10248705" y="782564"/>
                  <a:pt x="10248705" y="778240"/>
                  <a:pt x="10248705" y="773917"/>
                </a:cubicBezTo>
                <a:cubicBezTo>
                  <a:pt x="10251408" y="773917"/>
                  <a:pt x="10251408" y="773917"/>
                  <a:pt x="10254110" y="773917"/>
                </a:cubicBezTo>
                <a:cubicBezTo>
                  <a:pt x="10254110" y="778240"/>
                  <a:pt x="10254110" y="782564"/>
                  <a:pt x="10254110" y="786887"/>
                </a:cubicBezTo>
                <a:cubicBezTo>
                  <a:pt x="10267621" y="786887"/>
                  <a:pt x="10281132" y="786887"/>
                  <a:pt x="10294644" y="786887"/>
                </a:cubicBezTo>
                <a:cubicBezTo>
                  <a:pt x="10294644" y="776079"/>
                  <a:pt x="10294644" y="767431"/>
                  <a:pt x="10294644" y="756623"/>
                </a:cubicBezTo>
                <a:cubicBezTo>
                  <a:pt x="10300048" y="756623"/>
                  <a:pt x="10305453" y="756623"/>
                  <a:pt x="10310857" y="756623"/>
                </a:cubicBezTo>
                <a:cubicBezTo>
                  <a:pt x="10310857" y="756623"/>
                  <a:pt x="10313559" y="754461"/>
                  <a:pt x="10313559" y="754461"/>
                </a:cubicBezTo>
                <a:cubicBezTo>
                  <a:pt x="10318964" y="754461"/>
                  <a:pt x="10324369" y="754461"/>
                  <a:pt x="10327071" y="754461"/>
                </a:cubicBezTo>
                <a:cubicBezTo>
                  <a:pt x="10329773" y="754461"/>
                  <a:pt x="10329773" y="756623"/>
                  <a:pt x="10332475" y="756623"/>
                </a:cubicBezTo>
                <a:cubicBezTo>
                  <a:pt x="10335177" y="756623"/>
                  <a:pt x="10340582" y="756623"/>
                  <a:pt x="10345987" y="756623"/>
                </a:cubicBezTo>
                <a:cubicBezTo>
                  <a:pt x="10345987" y="767431"/>
                  <a:pt x="10345987" y="778240"/>
                  <a:pt x="10345987" y="786887"/>
                </a:cubicBezTo>
                <a:cubicBezTo>
                  <a:pt x="10348689" y="786887"/>
                  <a:pt x="10351391" y="786887"/>
                  <a:pt x="10356795" y="786887"/>
                </a:cubicBezTo>
                <a:cubicBezTo>
                  <a:pt x="10356795" y="793373"/>
                  <a:pt x="10356795" y="799858"/>
                  <a:pt x="10356795" y="804182"/>
                </a:cubicBezTo>
                <a:cubicBezTo>
                  <a:pt x="10364902" y="806343"/>
                  <a:pt x="10375711" y="806343"/>
                  <a:pt x="10386520" y="806343"/>
                </a:cubicBezTo>
                <a:cubicBezTo>
                  <a:pt x="10386520" y="799858"/>
                  <a:pt x="10386520" y="795535"/>
                  <a:pt x="10386520" y="789049"/>
                </a:cubicBezTo>
                <a:cubicBezTo>
                  <a:pt x="10418947" y="789049"/>
                  <a:pt x="10454077" y="789049"/>
                  <a:pt x="10489206" y="789049"/>
                </a:cubicBezTo>
                <a:cubicBezTo>
                  <a:pt x="10489206" y="795535"/>
                  <a:pt x="10489206" y="799858"/>
                  <a:pt x="10489206" y="806343"/>
                </a:cubicBezTo>
                <a:cubicBezTo>
                  <a:pt x="10491908" y="806343"/>
                  <a:pt x="10497313" y="806343"/>
                  <a:pt x="10502717" y="806343"/>
                </a:cubicBezTo>
                <a:cubicBezTo>
                  <a:pt x="10502717" y="808505"/>
                  <a:pt x="10502717" y="808505"/>
                  <a:pt x="10502717" y="810667"/>
                </a:cubicBezTo>
                <a:cubicBezTo>
                  <a:pt x="10500015" y="810667"/>
                  <a:pt x="10497313" y="810667"/>
                  <a:pt x="10494611" y="810667"/>
                </a:cubicBezTo>
                <a:cubicBezTo>
                  <a:pt x="10494611" y="823638"/>
                  <a:pt x="10494611" y="834447"/>
                  <a:pt x="10494611" y="845255"/>
                </a:cubicBezTo>
                <a:cubicBezTo>
                  <a:pt x="10505420" y="845255"/>
                  <a:pt x="10516229" y="845255"/>
                  <a:pt x="10524335" y="845255"/>
                </a:cubicBezTo>
                <a:cubicBezTo>
                  <a:pt x="10524335" y="840932"/>
                  <a:pt x="10524335" y="836608"/>
                  <a:pt x="10524335" y="832285"/>
                </a:cubicBezTo>
                <a:cubicBezTo>
                  <a:pt x="10524335" y="830123"/>
                  <a:pt x="10524335" y="827961"/>
                  <a:pt x="10524335" y="825799"/>
                </a:cubicBezTo>
                <a:cubicBezTo>
                  <a:pt x="10524335" y="825799"/>
                  <a:pt x="10527038" y="825799"/>
                  <a:pt x="10529740" y="823638"/>
                </a:cubicBezTo>
                <a:cubicBezTo>
                  <a:pt x="10529740" y="821476"/>
                  <a:pt x="10529740" y="819314"/>
                  <a:pt x="10529740" y="814991"/>
                </a:cubicBezTo>
                <a:cubicBezTo>
                  <a:pt x="10535144" y="814991"/>
                  <a:pt x="10537847" y="814991"/>
                  <a:pt x="10543251" y="814991"/>
                </a:cubicBezTo>
                <a:cubicBezTo>
                  <a:pt x="10543251" y="817152"/>
                  <a:pt x="10543251" y="817152"/>
                  <a:pt x="10543251" y="819314"/>
                </a:cubicBezTo>
                <a:cubicBezTo>
                  <a:pt x="10545953" y="819314"/>
                  <a:pt x="10551358" y="819314"/>
                  <a:pt x="10554060" y="819314"/>
                </a:cubicBezTo>
                <a:cubicBezTo>
                  <a:pt x="10554060" y="817152"/>
                  <a:pt x="10554060" y="817152"/>
                  <a:pt x="10554060" y="814991"/>
                </a:cubicBezTo>
                <a:cubicBezTo>
                  <a:pt x="10559465" y="814991"/>
                  <a:pt x="10562167" y="814991"/>
                  <a:pt x="10564869" y="814991"/>
                </a:cubicBezTo>
                <a:cubicBezTo>
                  <a:pt x="10564869" y="804182"/>
                  <a:pt x="10567571" y="793373"/>
                  <a:pt x="10567571" y="782564"/>
                </a:cubicBezTo>
                <a:cubicBezTo>
                  <a:pt x="10570274" y="782564"/>
                  <a:pt x="10572976" y="782564"/>
                  <a:pt x="10575678" y="782564"/>
                </a:cubicBezTo>
                <a:cubicBezTo>
                  <a:pt x="10578381" y="795535"/>
                  <a:pt x="10578381" y="808505"/>
                  <a:pt x="10578381" y="819314"/>
                </a:cubicBezTo>
                <a:cubicBezTo>
                  <a:pt x="10581083" y="819314"/>
                  <a:pt x="10586487" y="819314"/>
                  <a:pt x="10589189" y="819314"/>
                </a:cubicBezTo>
                <a:cubicBezTo>
                  <a:pt x="10589189" y="808505"/>
                  <a:pt x="10591892" y="795535"/>
                  <a:pt x="10591892" y="782564"/>
                </a:cubicBezTo>
                <a:cubicBezTo>
                  <a:pt x="10594594" y="782564"/>
                  <a:pt x="10597296" y="782564"/>
                  <a:pt x="10599999" y="782564"/>
                </a:cubicBezTo>
                <a:cubicBezTo>
                  <a:pt x="10599999" y="795535"/>
                  <a:pt x="10602701" y="808505"/>
                  <a:pt x="10602701" y="819314"/>
                </a:cubicBezTo>
                <a:cubicBezTo>
                  <a:pt x="10602701" y="819314"/>
                  <a:pt x="10602701" y="819314"/>
                  <a:pt x="10629723" y="825799"/>
                </a:cubicBezTo>
                <a:cubicBezTo>
                  <a:pt x="10629723" y="825799"/>
                  <a:pt x="10629723" y="825799"/>
                  <a:pt x="10629723" y="843094"/>
                </a:cubicBezTo>
                <a:cubicBezTo>
                  <a:pt x="10637830" y="843094"/>
                  <a:pt x="10648639" y="843094"/>
                  <a:pt x="10656746" y="843094"/>
                </a:cubicBezTo>
                <a:cubicBezTo>
                  <a:pt x="10656746" y="840932"/>
                  <a:pt x="10656746" y="836608"/>
                  <a:pt x="10656746" y="834447"/>
                </a:cubicBezTo>
                <a:cubicBezTo>
                  <a:pt x="10659448" y="834447"/>
                  <a:pt x="10664853" y="834447"/>
                  <a:pt x="10667555" y="834447"/>
                </a:cubicBezTo>
                <a:cubicBezTo>
                  <a:pt x="10667555" y="836608"/>
                  <a:pt x="10667555" y="840932"/>
                  <a:pt x="10667555" y="843094"/>
                </a:cubicBezTo>
                <a:cubicBezTo>
                  <a:pt x="10670257" y="843094"/>
                  <a:pt x="10670257" y="843094"/>
                  <a:pt x="10672959" y="843094"/>
                </a:cubicBezTo>
                <a:cubicBezTo>
                  <a:pt x="10672959" y="832285"/>
                  <a:pt x="10672959" y="819314"/>
                  <a:pt x="10672959" y="808505"/>
                </a:cubicBezTo>
                <a:cubicBezTo>
                  <a:pt x="10678364" y="808505"/>
                  <a:pt x="10683769" y="808505"/>
                  <a:pt x="10689173" y="808505"/>
                </a:cubicBezTo>
                <a:cubicBezTo>
                  <a:pt x="10689173" y="810667"/>
                  <a:pt x="10689173" y="812829"/>
                  <a:pt x="10689173" y="814991"/>
                </a:cubicBezTo>
                <a:cubicBezTo>
                  <a:pt x="10697280" y="814991"/>
                  <a:pt x="10705387" y="814991"/>
                  <a:pt x="10713493" y="814991"/>
                </a:cubicBezTo>
                <a:cubicBezTo>
                  <a:pt x="10713493" y="814991"/>
                  <a:pt x="10713493" y="812829"/>
                  <a:pt x="10713493" y="810667"/>
                </a:cubicBezTo>
                <a:cubicBezTo>
                  <a:pt x="10716195" y="810667"/>
                  <a:pt x="10718898" y="810667"/>
                  <a:pt x="10721600" y="810667"/>
                </a:cubicBezTo>
                <a:cubicBezTo>
                  <a:pt x="10721600" y="812829"/>
                  <a:pt x="10721600" y="814991"/>
                  <a:pt x="10721600" y="814991"/>
                </a:cubicBezTo>
                <a:cubicBezTo>
                  <a:pt x="10724302" y="814991"/>
                  <a:pt x="10727005" y="814991"/>
                  <a:pt x="10729707" y="814991"/>
                </a:cubicBezTo>
                <a:cubicBezTo>
                  <a:pt x="10729707" y="812829"/>
                  <a:pt x="10729707" y="808505"/>
                  <a:pt x="10729707" y="806343"/>
                </a:cubicBezTo>
                <a:cubicBezTo>
                  <a:pt x="10732409" y="806343"/>
                  <a:pt x="10737813" y="806343"/>
                  <a:pt x="10740516" y="806343"/>
                </a:cubicBezTo>
                <a:cubicBezTo>
                  <a:pt x="10740516" y="804182"/>
                  <a:pt x="10740516" y="802020"/>
                  <a:pt x="10740516" y="799858"/>
                </a:cubicBezTo>
                <a:cubicBezTo>
                  <a:pt x="10743218" y="799858"/>
                  <a:pt x="10748623" y="799858"/>
                  <a:pt x="10751325" y="799858"/>
                </a:cubicBezTo>
                <a:cubicBezTo>
                  <a:pt x="10751325" y="802020"/>
                  <a:pt x="10751325" y="804182"/>
                  <a:pt x="10751325" y="806343"/>
                </a:cubicBezTo>
                <a:cubicBezTo>
                  <a:pt x="10799965" y="806343"/>
                  <a:pt x="10848606" y="806343"/>
                  <a:pt x="10897247" y="806343"/>
                </a:cubicBezTo>
                <a:cubicBezTo>
                  <a:pt x="10897247" y="808505"/>
                  <a:pt x="10897247" y="808505"/>
                  <a:pt x="10897247" y="810667"/>
                </a:cubicBezTo>
                <a:cubicBezTo>
                  <a:pt x="10902651" y="810667"/>
                  <a:pt x="10908056" y="810667"/>
                  <a:pt x="10913460" y="810667"/>
                </a:cubicBezTo>
                <a:cubicBezTo>
                  <a:pt x="10913460" y="808505"/>
                  <a:pt x="10913460" y="808505"/>
                  <a:pt x="10913460" y="806343"/>
                </a:cubicBezTo>
                <a:cubicBezTo>
                  <a:pt x="10918865" y="806343"/>
                  <a:pt x="10926971" y="806343"/>
                  <a:pt x="10935078" y="806343"/>
                </a:cubicBezTo>
                <a:cubicBezTo>
                  <a:pt x="10935078" y="808505"/>
                  <a:pt x="10935078" y="810667"/>
                  <a:pt x="10935078" y="812829"/>
                </a:cubicBezTo>
                <a:cubicBezTo>
                  <a:pt x="10940483" y="812829"/>
                  <a:pt x="10948589" y="812829"/>
                  <a:pt x="10953994" y="812829"/>
                </a:cubicBezTo>
                <a:cubicBezTo>
                  <a:pt x="10953994" y="821476"/>
                  <a:pt x="10953994" y="830123"/>
                  <a:pt x="10953994" y="836608"/>
                </a:cubicBezTo>
                <a:cubicBezTo>
                  <a:pt x="10964803" y="838770"/>
                  <a:pt x="10975612" y="838770"/>
                  <a:pt x="10986421" y="838770"/>
                </a:cubicBezTo>
                <a:cubicBezTo>
                  <a:pt x="10986421" y="830123"/>
                  <a:pt x="10986421" y="823638"/>
                  <a:pt x="10986421" y="817152"/>
                </a:cubicBezTo>
                <a:cubicBezTo>
                  <a:pt x="10986421" y="817152"/>
                  <a:pt x="10989123" y="817152"/>
                  <a:pt x="10989123" y="817152"/>
                </a:cubicBezTo>
                <a:cubicBezTo>
                  <a:pt x="10989123" y="823638"/>
                  <a:pt x="10989123" y="832285"/>
                  <a:pt x="10989123" y="838770"/>
                </a:cubicBezTo>
                <a:cubicBezTo>
                  <a:pt x="10991826" y="838770"/>
                  <a:pt x="10994528" y="838770"/>
                  <a:pt x="10997230" y="838770"/>
                </a:cubicBezTo>
                <a:cubicBezTo>
                  <a:pt x="10997230" y="825799"/>
                  <a:pt x="10997230" y="812829"/>
                  <a:pt x="10997230" y="797696"/>
                </a:cubicBezTo>
                <a:cubicBezTo>
                  <a:pt x="10999932" y="797696"/>
                  <a:pt x="11002635" y="797696"/>
                  <a:pt x="11005337" y="797696"/>
                </a:cubicBezTo>
                <a:cubicBezTo>
                  <a:pt x="11005337" y="812829"/>
                  <a:pt x="11005337" y="825799"/>
                  <a:pt x="11005337" y="840932"/>
                </a:cubicBezTo>
                <a:cubicBezTo>
                  <a:pt x="11008039" y="840932"/>
                  <a:pt x="11010741" y="840932"/>
                  <a:pt x="11013444" y="840932"/>
                </a:cubicBezTo>
                <a:cubicBezTo>
                  <a:pt x="11013444" y="830123"/>
                  <a:pt x="11013444" y="821476"/>
                  <a:pt x="11013444" y="810667"/>
                </a:cubicBezTo>
                <a:cubicBezTo>
                  <a:pt x="11029657" y="810667"/>
                  <a:pt x="11048573" y="810667"/>
                  <a:pt x="11064787" y="810667"/>
                </a:cubicBezTo>
                <a:cubicBezTo>
                  <a:pt x="11064787" y="819314"/>
                  <a:pt x="11064787" y="827961"/>
                  <a:pt x="11064787" y="836608"/>
                </a:cubicBezTo>
                <a:cubicBezTo>
                  <a:pt x="11070191" y="836608"/>
                  <a:pt x="11072893" y="836608"/>
                  <a:pt x="11078298" y="836608"/>
                </a:cubicBezTo>
                <a:cubicBezTo>
                  <a:pt x="11086405" y="691769"/>
                  <a:pt x="11091809" y="549092"/>
                  <a:pt x="11099916" y="404253"/>
                </a:cubicBezTo>
                <a:cubicBezTo>
                  <a:pt x="11086405" y="404253"/>
                  <a:pt x="11053977" y="391282"/>
                  <a:pt x="11083702" y="382635"/>
                </a:cubicBezTo>
                <a:cubicBezTo>
                  <a:pt x="11081000" y="380473"/>
                  <a:pt x="11078298" y="378311"/>
                  <a:pt x="11075595" y="378311"/>
                </a:cubicBezTo>
                <a:cubicBezTo>
                  <a:pt x="11075595" y="365341"/>
                  <a:pt x="11072893" y="363179"/>
                  <a:pt x="11086405" y="354532"/>
                </a:cubicBezTo>
                <a:cubicBezTo>
                  <a:pt x="11086405" y="350208"/>
                  <a:pt x="11086405" y="343723"/>
                  <a:pt x="11086405" y="337238"/>
                </a:cubicBezTo>
                <a:cubicBezTo>
                  <a:pt x="11091809" y="337238"/>
                  <a:pt x="11097213" y="337238"/>
                  <a:pt x="11105320" y="337238"/>
                </a:cubicBezTo>
                <a:cubicBezTo>
                  <a:pt x="11105320" y="328590"/>
                  <a:pt x="11105320" y="322105"/>
                  <a:pt x="11105320" y="315620"/>
                </a:cubicBezTo>
                <a:cubicBezTo>
                  <a:pt x="11105320" y="313458"/>
                  <a:pt x="11108023" y="313458"/>
                  <a:pt x="11108023" y="311296"/>
                </a:cubicBezTo>
                <a:cubicBezTo>
                  <a:pt x="11108023" y="285355"/>
                  <a:pt x="11108023" y="259414"/>
                  <a:pt x="11108023" y="233472"/>
                </a:cubicBezTo>
                <a:cubicBezTo>
                  <a:pt x="11108023" y="231310"/>
                  <a:pt x="11105320" y="229149"/>
                  <a:pt x="11105320" y="226987"/>
                </a:cubicBezTo>
                <a:cubicBezTo>
                  <a:pt x="11108023" y="224825"/>
                  <a:pt x="11110725" y="222663"/>
                  <a:pt x="11113427" y="220502"/>
                </a:cubicBezTo>
                <a:cubicBezTo>
                  <a:pt x="11113427" y="201046"/>
                  <a:pt x="11113427" y="181590"/>
                  <a:pt x="11113427" y="162134"/>
                </a:cubicBezTo>
                <a:cubicBezTo>
                  <a:pt x="11113427" y="159972"/>
                  <a:pt x="11113427" y="159972"/>
                  <a:pt x="11116129" y="157810"/>
                </a:cubicBezTo>
                <a:cubicBezTo>
                  <a:pt x="11116129" y="140516"/>
                  <a:pt x="11116129" y="121060"/>
                  <a:pt x="11116129" y="101604"/>
                </a:cubicBezTo>
                <a:cubicBezTo>
                  <a:pt x="11116129" y="101604"/>
                  <a:pt x="11116129" y="99442"/>
                  <a:pt x="11118832" y="99442"/>
                </a:cubicBezTo>
                <a:cubicBezTo>
                  <a:pt x="11118832" y="92957"/>
                  <a:pt x="11118832" y="88633"/>
                  <a:pt x="11118832" y="82148"/>
                </a:cubicBezTo>
                <a:cubicBezTo>
                  <a:pt x="11118832" y="82148"/>
                  <a:pt x="11118832" y="79986"/>
                  <a:pt x="11121534" y="79986"/>
                </a:cubicBezTo>
                <a:cubicBezTo>
                  <a:pt x="11124236" y="79986"/>
                  <a:pt x="11124236" y="82148"/>
                  <a:pt x="11124236" y="82148"/>
                </a:cubicBezTo>
                <a:cubicBezTo>
                  <a:pt x="11124236" y="88633"/>
                  <a:pt x="11124236" y="92957"/>
                  <a:pt x="11124236" y="99442"/>
                </a:cubicBezTo>
                <a:cubicBezTo>
                  <a:pt x="11124236" y="99442"/>
                  <a:pt x="11126938" y="101604"/>
                  <a:pt x="11126938" y="101604"/>
                </a:cubicBezTo>
                <a:cubicBezTo>
                  <a:pt x="11126938" y="121060"/>
                  <a:pt x="11126938" y="140516"/>
                  <a:pt x="11126938" y="157810"/>
                </a:cubicBezTo>
                <a:cubicBezTo>
                  <a:pt x="11126938" y="159972"/>
                  <a:pt x="11129641" y="162134"/>
                  <a:pt x="11129641" y="162134"/>
                </a:cubicBezTo>
                <a:cubicBezTo>
                  <a:pt x="11129641" y="181590"/>
                  <a:pt x="11129641" y="201046"/>
                  <a:pt x="11129641" y="220502"/>
                </a:cubicBezTo>
                <a:cubicBezTo>
                  <a:pt x="11132343" y="222663"/>
                  <a:pt x="11135045" y="224825"/>
                  <a:pt x="11137747" y="226987"/>
                </a:cubicBezTo>
                <a:cubicBezTo>
                  <a:pt x="11137747" y="229149"/>
                  <a:pt x="11135045" y="231310"/>
                  <a:pt x="11135045" y="233472"/>
                </a:cubicBezTo>
                <a:cubicBezTo>
                  <a:pt x="11135045" y="259414"/>
                  <a:pt x="11135045" y="285355"/>
                  <a:pt x="11135045" y="311296"/>
                </a:cubicBezTo>
                <a:cubicBezTo>
                  <a:pt x="11135045" y="313458"/>
                  <a:pt x="11137747" y="313458"/>
                  <a:pt x="11137747" y="315620"/>
                </a:cubicBezTo>
                <a:cubicBezTo>
                  <a:pt x="11137747" y="322105"/>
                  <a:pt x="11137747" y="328590"/>
                  <a:pt x="11137747" y="337238"/>
                </a:cubicBezTo>
                <a:cubicBezTo>
                  <a:pt x="11143152" y="337238"/>
                  <a:pt x="11151259" y="337238"/>
                  <a:pt x="11156663" y="337238"/>
                </a:cubicBezTo>
                <a:cubicBezTo>
                  <a:pt x="11156663" y="343723"/>
                  <a:pt x="11156663" y="350208"/>
                  <a:pt x="11156663" y="354532"/>
                </a:cubicBezTo>
                <a:cubicBezTo>
                  <a:pt x="11167472" y="363179"/>
                  <a:pt x="11167472" y="363179"/>
                  <a:pt x="11167472" y="378311"/>
                </a:cubicBezTo>
                <a:cubicBezTo>
                  <a:pt x="11164770" y="378311"/>
                  <a:pt x="11162068" y="380473"/>
                  <a:pt x="11159365" y="382635"/>
                </a:cubicBezTo>
                <a:cubicBezTo>
                  <a:pt x="11186388" y="393444"/>
                  <a:pt x="11153961" y="402091"/>
                  <a:pt x="11143152" y="404253"/>
                </a:cubicBezTo>
                <a:cubicBezTo>
                  <a:pt x="11145854" y="488562"/>
                  <a:pt x="11151259" y="572871"/>
                  <a:pt x="11153961" y="657181"/>
                </a:cubicBezTo>
                <a:cubicBezTo>
                  <a:pt x="11183686" y="657181"/>
                  <a:pt x="11213411" y="657181"/>
                  <a:pt x="11240433" y="657181"/>
                </a:cubicBezTo>
                <a:cubicBezTo>
                  <a:pt x="11240433" y="683122"/>
                  <a:pt x="11240433" y="709063"/>
                  <a:pt x="11240433" y="732843"/>
                </a:cubicBezTo>
                <a:cubicBezTo>
                  <a:pt x="11245838" y="732843"/>
                  <a:pt x="11248540" y="732843"/>
                  <a:pt x="11251242" y="732843"/>
                </a:cubicBezTo>
                <a:cubicBezTo>
                  <a:pt x="11251242" y="730681"/>
                  <a:pt x="11253944" y="728519"/>
                  <a:pt x="11253944" y="726358"/>
                </a:cubicBezTo>
                <a:cubicBezTo>
                  <a:pt x="11256647" y="726358"/>
                  <a:pt x="11259349" y="726358"/>
                  <a:pt x="11262051" y="726358"/>
                </a:cubicBezTo>
                <a:cubicBezTo>
                  <a:pt x="11262051" y="728519"/>
                  <a:pt x="11262051" y="730681"/>
                  <a:pt x="11264753" y="735005"/>
                </a:cubicBezTo>
                <a:cubicBezTo>
                  <a:pt x="11270158" y="735005"/>
                  <a:pt x="11275562" y="735005"/>
                  <a:pt x="11280967" y="735005"/>
                </a:cubicBezTo>
                <a:cubicBezTo>
                  <a:pt x="11280967" y="732843"/>
                  <a:pt x="11280967" y="730681"/>
                  <a:pt x="11280967" y="728519"/>
                </a:cubicBezTo>
                <a:cubicBezTo>
                  <a:pt x="11291776" y="728519"/>
                  <a:pt x="11299883" y="728519"/>
                  <a:pt x="11310692" y="728519"/>
                </a:cubicBezTo>
                <a:cubicBezTo>
                  <a:pt x="11310692" y="730681"/>
                  <a:pt x="11310692" y="732843"/>
                  <a:pt x="11310692" y="735005"/>
                </a:cubicBezTo>
                <a:cubicBezTo>
                  <a:pt x="11318799" y="735005"/>
                  <a:pt x="11329607" y="735005"/>
                  <a:pt x="11337714" y="735005"/>
                </a:cubicBezTo>
                <a:cubicBezTo>
                  <a:pt x="11337714" y="750137"/>
                  <a:pt x="11337714" y="765270"/>
                  <a:pt x="11337714" y="780402"/>
                </a:cubicBezTo>
                <a:cubicBezTo>
                  <a:pt x="11343119" y="780402"/>
                  <a:pt x="11351226" y="780402"/>
                  <a:pt x="11356630" y="780402"/>
                </a:cubicBezTo>
                <a:cubicBezTo>
                  <a:pt x="11356630" y="776079"/>
                  <a:pt x="11356630" y="771755"/>
                  <a:pt x="11356630" y="767431"/>
                </a:cubicBezTo>
                <a:cubicBezTo>
                  <a:pt x="11364737" y="767431"/>
                  <a:pt x="11372844" y="767431"/>
                  <a:pt x="11378248" y="767431"/>
                </a:cubicBezTo>
                <a:cubicBezTo>
                  <a:pt x="11378248" y="706902"/>
                  <a:pt x="11378248" y="648534"/>
                  <a:pt x="11378248" y="588004"/>
                </a:cubicBezTo>
                <a:cubicBezTo>
                  <a:pt x="11380950" y="585842"/>
                  <a:pt x="11383653" y="583680"/>
                  <a:pt x="11386355" y="581519"/>
                </a:cubicBezTo>
                <a:cubicBezTo>
                  <a:pt x="11418782" y="581519"/>
                  <a:pt x="11451209" y="581519"/>
                  <a:pt x="11483636" y="581519"/>
                </a:cubicBezTo>
                <a:cubicBezTo>
                  <a:pt x="11483636" y="583680"/>
                  <a:pt x="11483636" y="588004"/>
                  <a:pt x="11483636" y="590166"/>
                </a:cubicBezTo>
                <a:cubicBezTo>
                  <a:pt x="11486338" y="590166"/>
                  <a:pt x="11491743" y="590166"/>
                  <a:pt x="11497147" y="590166"/>
                </a:cubicBezTo>
                <a:cubicBezTo>
                  <a:pt x="11497147" y="629078"/>
                  <a:pt x="11497147" y="667990"/>
                  <a:pt x="11497147" y="704740"/>
                </a:cubicBezTo>
                <a:cubicBezTo>
                  <a:pt x="11507956" y="704740"/>
                  <a:pt x="11516063" y="704740"/>
                  <a:pt x="11526872" y="704740"/>
                </a:cubicBezTo>
                <a:cubicBezTo>
                  <a:pt x="11526872" y="683122"/>
                  <a:pt x="11526872" y="661504"/>
                  <a:pt x="11526872" y="637725"/>
                </a:cubicBezTo>
                <a:cubicBezTo>
                  <a:pt x="11537681" y="637725"/>
                  <a:pt x="11551192" y="637725"/>
                  <a:pt x="11562001" y="637725"/>
                </a:cubicBezTo>
                <a:cubicBezTo>
                  <a:pt x="11564704" y="637725"/>
                  <a:pt x="11564704" y="635563"/>
                  <a:pt x="11567406" y="633401"/>
                </a:cubicBezTo>
                <a:cubicBezTo>
                  <a:pt x="11570108" y="633401"/>
                  <a:pt x="11575513" y="633401"/>
                  <a:pt x="11578215" y="633401"/>
                </a:cubicBezTo>
                <a:cubicBezTo>
                  <a:pt x="11580917" y="635563"/>
                  <a:pt x="11580917" y="637725"/>
                  <a:pt x="11583619" y="637725"/>
                </a:cubicBezTo>
                <a:cubicBezTo>
                  <a:pt x="11591726" y="637725"/>
                  <a:pt x="11602535" y="637725"/>
                  <a:pt x="11613344" y="637725"/>
                </a:cubicBezTo>
                <a:cubicBezTo>
                  <a:pt x="11613344" y="598813"/>
                  <a:pt x="11613344" y="559901"/>
                  <a:pt x="11613344" y="520989"/>
                </a:cubicBezTo>
                <a:cubicBezTo>
                  <a:pt x="11613344" y="520989"/>
                  <a:pt x="11613344" y="520989"/>
                  <a:pt x="11689007" y="510180"/>
                </a:cubicBezTo>
                <a:cubicBezTo>
                  <a:pt x="11689007" y="510180"/>
                  <a:pt x="11689007" y="510180"/>
                  <a:pt x="11689007" y="518827"/>
                </a:cubicBezTo>
                <a:cubicBezTo>
                  <a:pt x="11689007" y="518827"/>
                  <a:pt x="11689007" y="518827"/>
                  <a:pt x="11724137" y="518827"/>
                </a:cubicBezTo>
                <a:cubicBezTo>
                  <a:pt x="11724137" y="518827"/>
                  <a:pt x="11724137" y="518827"/>
                  <a:pt x="11724137" y="773917"/>
                </a:cubicBezTo>
                <a:cubicBezTo>
                  <a:pt x="11732244" y="773917"/>
                  <a:pt x="11743053" y="773917"/>
                  <a:pt x="11753862" y="773917"/>
                </a:cubicBezTo>
                <a:cubicBezTo>
                  <a:pt x="11753862" y="771755"/>
                  <a:pt x="11753862" y="771755"/>
                  <a:pt x="11753862" y="769593"/>
                </a:cubicBezTo>
                <a:cubicBezTo>
                  <a:pt x="11759266" y="769593"/>
                  <a:pt x="11764671" y="769593"/>
                  <a:pt x="11770075" y="769593"/>
                </a:cubicBezTo>
                <a:cubicBezTo>
                  <a:pt x="11770075" y="771755"/>
                  <a:pt x="11770075" y="771755"/>
                  <a:pt x="11770075" y="773917"/>
                </a:cubicBezTo>
                <a:cubicBezTo>
                  <a:pt x="11780884" y="773917"/>
                  <a:pt x="11791693" y="773917"/>
                  <a:pt x="11802502" y="773917"/>
                </a:cubicBezTo>
                <a:cubicBezTo>
                  <a:pt x="11802502" y="769593"/>
                  <a:pt x="11802502" y="765270"/>
                  <a:pt x="11802502" y="760946"/>
                </a:cubicBezTo>
                <a:cubicBezTo>
                  <a:pt x="11816013" y="760946"/>
                  <a:pt x="11829525" y="760946"/>
                  <a:pt x="11840334" y="760946"/>
                </a:cubicBezTo>
                <a:cubicBezTo>
                  <a:pt x="11840334" y="758784"/>
                  <a:pt x="11840334" y="756623"/>
                  <a:pt x="11840334" y="756623"/>
                </a:cubicBezTo>
                <a:cubicBezTo>
                  <a:pt x="11845738" y="756623"/>
                  <a:pt x="11851143" y="756623"/>
                  <a:pt x="11856547" y="756623"/>
                </a:cubicBezTo>
                <a:cubicBezTo>
                  <a:pt x="11856547" y="756623"/>
                  <a:pt x="11856547" y="758784"/>
                  <a:pt x="11856547" y="760946"/>
                </a:cubicBezTo>
                <a:cubicBezTo>
                  <a:pt x="11864654" y="760946"/>
                  <a:pt x="11875463" y="760946"/>
                  <a:pt x="11883570" y="760946"/>
                </a:cubicBezTo>
                <a:cubicBezTo>
                  <a:pt x="11883570" y="754461"/>
                  <a:pt x="11883570" y="750137"/>
                  <a:pt x="11883570" y="743652"/>
                </a:cubicBezTo>
                <a:cubicBezTo>
                  <a:pt x="11886272" y="743652"/>
                  <a:pt x="11891677" y="743652"/>
                  <a:pt x="11894379" y="743652"/>
                </a:cubicBezTo>
                <a:cubicBezTo>
                  <a:pt x="11894379" y="739328"/>
                  <a:pt x="11894379" y="735005"/>
                  <a:pt x="11894379" y="730681"/>
                </a:cubicBezTo>
                <a:cubicBezTo>
                  <a:pt x="11918699" y="730681"/>
                  <a:pt x="11945722" y="730681"/>
                  <a:pt x="11970042" y="730681"/>
                </a:cubicBezTo>
                <a:cubicBezTo>
                  <a:pt x="11970042" y="719872"/>
                  <a:pt x="11970042" y="711225"/>
                  <a:pt x="11970042" y="700416"/>
                </a:cubicBezTo>
                <a:cubicBezTo>
                  <a:pt x="11978149" y="700416"/>
                  <a:pt x="11986256" y="700416"/>
                  <a:pt x="11994362" y="700416"/>
                </a:cubicBezTo>
                <a:cubicBezTo>
                  <a:pt x="11994362" y="698255"/>
                  <a:pt x="11994362" y="696093"/>
                  <a:pt x="11994362" y="693931"/>
                </a:cubicBezTo>
                <a:cubicBezTo>
                  <a:pt x="11999767" y="693931"/>
                  <a:pt x="12005171" y="693931"/>
                  <a:pt x="12010576" y="693931"/>
                </a:cubicBezTo>
                <a:cubicBezTo>
                  <a:pt x="12010576" y="696093"/>
                  <a:pt x="12010576" y="698255"/>
                  <a:pt x="12010576" y="700416"/>
                </a:cubicBezTo>
                <a:cubicBezTo>
                  <a:pt x="12018683" y="700416"/>
                  <a:pt x="12024087" y="700416"/>
                  <a:pt x="12032194" y="700416"/>
                </a:cubicBezTo>
                <a:cubicBezTo>
                  <a:pt x="12032194" y="715549"/>
                  <a:pt x="12032194" y="732843"/>
                  <a:pt x="12032194" y="750137"/>
                </a:cubicBezTo>
                <a:cubicBezTo>
                  <a:pt x="12045705" y="750137"/>
                  <a:pt x="12061919" y="750137"/>
                  <a:pt x="12075430" y="750137"/>
                </a:cubicBezTo>
                <a:cubicBezTo>
                  <a:pt x="12075430" y="741490"/>
                  <a:pt x="12075430" y="732843"/>
                  <a:pt x="12075430" y="724196"/>
                </a:cubicBezTo>
                <a:cubicBezTo>
                  <a:pt x="12091644" y="724196"/>
                  <a:pt x="12110559" y="724196"/>
                  <a:pt x="12126773" y="724196"/>
                </a:cubicBezTo>
                <a:cubicBezTo>
                  <a:pt x="12126773" y="713387"/>
                  <a:pt x="12126773" y="704740"/>
                  <a:pt x="12126773" y="693931"/>
                </a:cubicBezTo>
                <a:cubicBezTo>
                  <a:pt x="12148391" y="693931"/>
                  <a:pt x="12170009" y="693931"/>
                  <a:pt x="12191627" y="693931"/>
                </a:cubicBezTo>
                <a:cubicBezTo>
                  <a:pt x="12191627" y="693931"/>
                  <a:pt x="12191627" y="693931"/>
                  <a:pt x="12191627" y="886329"/>
                </a:cubicBezTo>
                <a:cubicBezTo>
                  <a:pt x="12191627" y="886329"/>
                  <a:pt x="12191627" y="886329"/>
                  <a:pt x="9548589" y="886329"/>
                </a:cubicBezTo>
                <a:lnTo>
                  <a:pt x="8511957" y="886329"/>
                </a:lnTo>
                <a:cubicBezTo>
                  <a:pt x="8511957" y="886329"/>
                  <a:pt x="8511957" y="886329"/>
                  <a:pt x="8323543" y="886329"/>
                </a:cubicBezTo>
                <a:lnTo>
                  <a:pt x="8246334" y="886329"/>
                </a:lnTo>
                <a:lnTo>
                  <a:pt x="8065345" y="886329"/>
                </a:lnTo>
                <a:cubicBezTo>
                  <a:pt x="7618733" y="886329"/>
                  <a:pt x="6725510" y="886329"/>
                  <a:pt x="4939062" y="886329"/>
                </a:cubicBezTo>
                <a:lnTo>
                  <a:pt x="4205110" y="886329"/>
                </a:lnTo>
                <a:lnTo>
                  <a:pt x="4175786" y="886329"/>
                </a:lnTo>
                <a:lnTo>
                  <a:pt x="3464904" y="886329"/>
                </a:lnTo>
                <a:cubicBezTo>
                  <a:pt x="0" y="886329"/>
                  <a:pt x="0" y="886329"/>
                  <a:pt x="0" y="886329"/>
                </a:cubicBezTo>
                <a:cubicBezTo>
                  <a:pt x="0" y="693931"/>
                  <a:pt x="0" y="693931"/>
                  <a:pt x="0" y="693931"/>
                </a:cubicBezTo>
                <a:cubicBezTo>
                  <a:pt x="23042" y="693931"/>
                  <a:pt x="46084" y="693931"/>
                  <a:pt x="69125" y="693931"/>
                </a:cubicBezTo>
                <a:cubicBezTo>
                  <a:pt x="69125" y="704740"/>
                  <a:pt x="69125" y="713387"/>
                  <a:pt x="69125" y="724196"/>
                </a:cubicBezTo>
                <a:cubicBezTo>
                  <a:pt x="86407" y="724196"/>
                  <a:pt x="106568" y="724196"/>
                  <a:pt x="123849" y="724196"/>
                </a:cubicBezTo>
                <a:cubicBezTo>
                  <a:pt x="123849" y="732843"/>
                  <a:pt x="123849" y="741490"/>
                  <a:pt x="123849" y="750137"/>
                </a:cubicBezTo>
                <a:cubicBezTo>
                  <a:pt x="138251" y="750137"/>
                  <a:pt x="155532" y="750137"/>
                  <a:pt x="169933" y="750137"/>
                </a:cubicBezTo>
                <a:cubicBezTo>
                  <a:pt x="169933" y="732843"/>
                  <a:pt x="169933" y="715549"/>
                  <a:pt x="169933" y="700416"/>
                </a:cubicBezTo>
                <a:cubicBezTo>
                  <a:pt x="178573" y="700416"/>
                  <a:pt x="184334" y="700416"/>
                  <a:pt x="192975" y="700416"/>
                </a:cubicBezTo>
                <a:cubicBezTo>
                  <a:pt x="192975" y="698255"/>
                  <a:pt x="192975" y="696093"/>
                  <a:pt x="192975" y="693931"/>
                </a:cubicBezTo>
                <a:cubicBezTo>
                  <a:pt x="198735" y="693931"/>
                  <a:pt x="204495" y="693931"/>
                  <a:pt x="210256" y="693931"/>
                </a:cubicBezTo>
                <a:cubicBezTo>
                  <a:pt x="210256" y="696093"/>
                  <a:pt x="210256" y="698255"/>
                  <a:pt x="210256" y="700416"/>
                </a:cubicBezTo>
                <a:cubicBezTo>
                  <a:pt x="218896" y="700416"/>
                  <a:pt x="227537" y="700416"/>
                  <a:pt x="236178" y="700416"/>
                </a:cubicBezTo>
                <a:cubicBezTo>
                  <a:pt x="236178" y="711225"/>
                  <a:pt x="236178" y="719872"/>
                  <a:pt x="236178" y="730681"/>
                </a:cubicBezTo>
                <a:cubicBezTo>
                  <a:pt x="262100" y="730681"/>
                  <a:pt x="290902" y="730681"/>
                  <a:pt x="316824" y="730681"/>
                </a:cubicBezTo>
                <a:cubicBezTo>
                  <a:pt x="316824" y="735005"/>
                  <a:pt x="316824" y="739328"/>
                  <a:pt x="316824" y="743652"/>
                </a:cubicBezTo>
                <a:cubicBezTo>
                  <a:pt x="319704" y="743652"/>
                  <a:pt x="325464" y="743652"/>
                  <a:pt x="328344" y="743652"/>
                </a:cubicBezTo>
                <a:cubicBezTo>
                  <a:pt x="328344" y="750137"/>
                  <a:pt x="328344" y="754461"/>
                  <a:pt x="328344" y="760946"/>
                </a:cubicBezTo>
                <a:cubicBezTo>
                  <a:pt x="336985" y="760946"/>
                  <a:pt x="348506" y="760946"/>
                  <a:pt x="357147" y="760946"/>
                </a:cubicBezTo>
                <a:cubicBezTo>
                  <a:pt x="357147" y="758784"/>
                  <a:pt x="357147" y="756623"/>
                  <a:pt x="357147" y="756623"/>
                </a:cubicBezTo>
                <a:cubicBezTo>
                  <a:pt x="362907" y="756623"/>
                  <a:pt x="368667" y="756623"/>
                  <a:pt x="374428" y="756623"/>
                </a:cubicBezTo>
                <a:cubicBezTo>
                  <a:pt x="374428" y="756623"/>
                  <a:pt x="374428" y="758784"/>
                  <a:pt x="374428" y="760946"/>
                </a:cubicBezTo>
                <a:cubicBezTo>
                  <a:pt x="385949" y="760946"/>
                  <a:pt x="400350" y="760946"/>
                  <a:pt x="414751" y="760946"/>
                </a:cubicBezTo>
                <a:cubicBezTo>
                  <a:pt x="414751" y="765270"/>
                  <a:pt x="414751" y="769593"/>
                  <a:pt x="414751" y="773917"/>
                </a:cubicBezTo>
                <a:cubicBezTo>
                  <a:pt x="426272" y="773917"/>
                  <a:pt x="437792" y="773917"/>
                  <a:pt x="449313" y="773917"/>
                </a:cubicBezTo>
                <a:cubicBezTo>
                  <a:pt x="449313" y="771755"/>
                  <a:pt x="449313" y="771755"/>
                  <a:pt x="449313" y="769593"/>
                </a:cubicBezTo>
                <a:cubicBezTo>
                  <a:pt x="455074" y="769593"/>
                  <a:pt x="460834" y="769593"/>
                  <a:pt x="466595" y="769593"/>
                </a:cubicBezTo>
                <a:cubicBezTo>
                  <a:pt x="466595" y="771755"/>
                  <a:pt x="466595" y="771755"/>
                  <a:pt x="466595" y="773917"/>
                </a:cubicBezTo>
                <a:cubicBezTo>
                  <a:pt x="478115" y="773917"/>
                  <a:pt x="489636" y="773917"/>
                  <a:pt x="498277" y="773917"/>
                </a:cubicBezTo>
                <a:cubicBezTo>
                  <a:pt x="498277" y="518827"/>
                  <a:pt x="498277" y="518827"/>
                  <a:pt x="498277" y="518827"/>
                </a:cubicBezTo>
                <a:cubicBezTo>
                  <a:pt x="535720" y="518827"/>
                  <a:pt x="535720" y="518827"/>
                  <a:pt x="535720" y="518827"/>
                </a:cubicBezTo>
                <a:cubicBezTo>
                  <a:pt x="535720" y="510180"/>
                  <a:pt x="535720" y="510180"/>
                  <a:pt x="535720" y="510180"/>
                </a:cubicBezTo>
                <a:cubicBezTo>
                  <a:pt x="616366" y="520989"/>
                  <a:pt x="616366" y="520989"/>
                  <a:pt x="616366" y="520989"/>
                </a:cubicBezTo>
                <a:cubicBezTo>
                  <a:pt x="616366" y="559901"/>
                  <a:pt x="616366" y="598813"/>
                  <a:pt x="616366" y="637725"/>
                </a:cubicBezTo>
                <a:cubicBezTo>
                  <a:pt x="627886" y="637725"/>
                  <a:pt x="639407" y="637725"/>
                  <a:pt x="648048" y="637725"/>
                </a:cubicBezTo>
                <a:cubicBezTo>
                  <a:pt x="650928" y="637725"/>
                  <a:pt x="650928" y="635563"/>
                  <a:pt x="653808" y="633401"/>
                </a:cubicBezTo>
                <a:cubicBezTo>
                  <a:pt x="656689" y="633401"/>
                  <a:pt x="662449" y="633401"/>
                  <a:pt x="665329" y="633401"/>
                </a:cubicBezTo>
                <a:cubicBezTo>
                  <a:pt x="668209" y="635563"/>
                  <a:pt x="668209" y="637725"/>
                  <a:pt x="671090" y="637725"/>
                </a:cubicBezTo>
                <a:cubicBezTo>
                  <a:pt x="682611" y="637725"/>
                  <a:pt x="697011" y="637725"/>
                  <a:pt x="708532" y="637725"/>
                </a:cubicBezTo>
                <a:cubicBezTo>
                  <a:pt x="708532" y="661504"/>
                  <a:pt x="708532" y="683122"/>
                  <a:pt x="708532" y="704740"/>
                </a:cubicBezTo>
                <a:cubicBezTo>
                  <a:pt x="720053" y="704740"/>
                  <a:pt x="728694" y="704740"/>
                  <a:pt x="740215" y="704740"/>
                </a:cubicBezTo>
                <a:cubicBezTo>
                  <a:pt x="740215" y="667990"/>
                  <a:pt x="740215" y="629078"/>
                  <a:pt x="740215" y="590166"/>
                </a:cubicBezTo>
                <a:cubicBezTo>
                  <a:pt x="745975" y="590166"/>
                  <a:pt x="751736" y="590166"/>
                  <a:pt x="754616" y="590166"/>
                </a:cubicBezTo>
                <a:cubicBezTo>
                  <a:pt x="754616" y="588004"/>
                  <a:pt x="754616" y="583680"/>
                  <a:pt x="754616" y="581519"/>
                </a:cubicBezTo>
                <a:cubicBezTo>
                  <a:pt x="789178" y="581519"/>
                  <a:pt x="823741" y="581519"/>
                  <a:pt x="858303" y="581519"/>
                </a:cubicBezTo>
                <a:cubicBezTo>
                  <a:pt x="861184" y="583680"/>
                  <a:pt x="864064" y="585842"/>
                  <a:pt x="866944" y="588004"/>
                </a:cubicBezTo>
                <a:cubicBezTo>
                  <a:pt x="866944" y="648534"/>
                  <a:pt x="866944" y="706902"/>
                  <a:pt x="866944" y="767431"/>
                </a:cubicBezTo>
                <a:cubicBezTo>
                  <a:pt x="872704" y="767431"/>
                  <a:pt x="881345" y="767431"/>
                  <a:pt x="889986" y="767431"/>
                </a:cubicBezTo>
                <a:cubicBezTo>
                  <a:pt x="889986" y="771755"/>
                  <a:pt x="889986" y="776079"/>
                  <a:pt x="889986" y="780402"/>
                </a:cubicBezTo>
                <a:cubicBezTo>
                  <a:pt x="895746" y="780402"/>
                  <a:pt x="904387" y="780402"/>
                  <a:pt x="910147" y="780402"/>
                </a:cubicBezTo>
                <a:cubicBezTo>
                  <a:pt x="910147" y="765270"/>
                  <a:pt x="910147" y="750137"/>
                  <a:pt x="910147" y="735005"/>
                </a:cubicBezTo>
                <a:cubicBezTo>
                  <a:pt x="918788" y="735005"/>
                  <a:pt x="930309" y="735005"/>
                  <a:pt x="938949" y="735005"/>
                </a:cubicBezTo>
                <a:cubicBezTo>
                  <a:pt x="938949" y="732843"/>
                  <a:pt x="938949" y="730681"/>
                  <a:pt x="938949" y="728519"/>
                </a:cubicBezTo>
                <a:cubicBezTo>
                  <a:pt x="950470" y="728519"/>
                  <a:pt x="959111" y="728519"/>
                  <a:pt x="970632" y="728519"/>
                </a:cubicBezTo>
                <a:cubicBezTo>
                  <a:pt x="970632" y="730681"/>
                  <a:pt x="970632" y="732843"/>
                  <a:pt x="970632" y="735005"/>
                </a:cubicBezTo>
                <a:cubicBezTo>
                  <a:pt x="976392" y="735005"/>
                  <a:pt x="982152" y="735005"/>
                  <a:pt x="987913" y="735005"/>
                </a:cubicBezTo>
                <a:cubicBezTo>
                  <a:pt x="990793" y="730681"/>
                  <a:pt x="990793" y="728519"/>
                  <a:pt x="990793" y="726358"/>
                </a:cubicBezTo>
                <a:cubicBezTo>
                  <a:pt x="993673" y="726358"/>
                  <a:pt x="996554" y="726358"/>
                  <a:pt x="999434" y="726358"/>
                </a:cubicBezTo>
                <a:cubicBezTo>
                  <a:pt x="999434" y="728519"/>
                  <a:pt x="1002314" y="730681"/>
                  <a:pt x="1002314" y="732843"/>
                </a:cubicBezTo>
                <a:cubicBezTo>
                  <a:pt x="1005194" y="732843"/>
                  <a:pt x="1008074" y="732843"/>
                  <a:pt x="1013835" y="732843"/>
                </a:cubicBezTo>
                <a:cubicBezTo>
                  <a:pt x="1013835" y="709063"/>
                  <a:pt x="1013835" y="683122"/>
                  <a:pt x="1013835" y="657181"/>
                </a:cubicBezTo>
                <a:cubicBezTo>
                  <a:pt x="1042637" y="657181"/>
                  <a:pt x="1074319" y="657181"/>
                  <a:pt x="1106002" y="657181"/>
                </a:cubicBezTo>
                <a:cubicBezTo>
                  <a:pt x="1108882" y="572871"/>
                  <a:pt x="1114642" y="488562"/>
                  <a:pt x="1117523" y="404253"/>
                </a:cubicBezTo>
                <a:cubicBezTo>
                  <a:pt x="1106002" y="402091"/>
                  <a:pt x="1071439" y="393444"/>
                  <a:pt x="1100241" y="382635"/>
                </a:cubicBezTo>
                <a:cubicBezTo>
                  <a:pt x="1097361" y="380473"/>
                  <a:pt x="1094481" y="378311"/>
                  <a:pt x="1091601" y="378311"/>
                </a:cubicBezTo>
                <a:cubicBezTo>
                  <a:pt x="1091601" y="363179"/>
                  <a:pt x="1091601" y="363179"/>
                  <a:pt x="1103121" y="354532"/>
                </a:cubicBezTo>
                <a:cubicBezTo>
                  <a:pt x="1103121" y="350208"/>
                  <a:pt x="1103121" y="343723"/>
                  <a:pt x="1103121" y="337238"/>
                </a:cubicBezTo>
                <a:cubicBezTo>
                  <a:pt x="1108882" y="337238"/>
                  <a:pt x="1117523" y="337238"/>
                  <a:pt x="1123283" y="337238"/>
                </a:cubicBezTo>
                <a:cubicBezTo>
                  <a:pt x="1123283" y="328590"/>
                  <a:pt x="1123283" y="322105"/>
                  <a:pt x="1123283" y="315620"/>
                </a:cubicBezTo>
                <a:cubicBezTo>
                  <a:pt x="1123283" y="313458"/>
                  <a:pt x="1126163" y="313458"/>
                  <a:pt x="1126163" y="311296"/>
                </a:cubicBezTo>
                <a:cubicBezTo>
                  <a:pt x="1126163" y="285355"/>
                  <a:pt x="1126163" y="259414"/>
                  <a:pt x="1126163" y="233472"/>
                </a:cubicBezTo>
                <a:cubicBezTo>
                  <a:pt x="1126163" y="231310"/>
                  <a:pt x="1123283" y="229149"/>
                  <a:pt x="1123283" y="226987"/>
                </a:cubicBezTo>
                <a:cubicBezTo>
                  <a:pt x="1126163" y="224825"/>
                  <a:pt x="1129043" y="222663"/>
                  <a:pt x="1131923" y="220502"/>
                </a:cubicBezTo>
                <a:cubicBezTo>
                  <a:pt x="1131923" y="201046"/>
                  <a:pt x="1131923" y="181590"/>
                  <a:pt x="1131923" y="162134"/>
                </a:cubicBezTo>
                <a:cubicBezTo>
                  <a:pt x="1131923" y="162134"/>
                  <a:pt x="1134804" y="159972"/>
                  <a:pt x="1134804" y="157810"/>
                </a:cubicBezTo>
                <a:cubicBezTo>
                  <a:pt x="1134804" y="140516"/>
                  <a:pt x="1134804" y="121060"/>
                  <a:pt x="1134804" y="101604"/>
                </a:cubicBezTo>
                <a:cubicBezTo>
                  <a:pt x="1134804" y="101604"/>
                  <a:pt x="1137684" y="99442"/>
                  <a:pt x="1137684" y="99442"/>
                </a:cubicBezTo>
                <a:cubicBezTo>
                  <a:pt x="1137684" y="92957"/>
                  <a:pt x="1137684" y="88633"/>
                  <a:pt x="1137684" y="82148"/>
                </a:cubicBezTo>
                <a:cubicBezTo>
                  <a:pt x="1137684" y="82148"/>
                  <a:pt x="1137684" y="79986"/>
                  <a:pt x="1140564" y="79986"/>
                </a:cubicBezTo>
                <a:cubicBezTo>
                  <a:pt x="1143444" y="79986"/>
                  <a:pt x="1143444" y="82148"/>
                  <a:pt x="1143444" y="82148"/>
                </a:cubicBezTo>
                <a:cubicBezTo>
                  <a:pt x="1143444" y="88633"/>
                  <a:pt x="1143444" y="92957"/>
                  <a:pt x="1143444" y="99442"/>
                </a:cubicBezTo>
                <a:cubicBezTo>
                  <a:pt x="1146325" y="99442"/>
                  <a:pt x="1146325" y="101604"/>
                  <a:pt x="1146325" y="101604"/>
                </a:cubicBezTo>
                <a:cubicBezTo>
                  <a:pt x="1146325" y="121060"/>
                  <a:pt x="1146325" y="140516"/>
                  <a:pt x="1146325" y="157810"/>
                </a:cubicBezTo>
                <a:cubicBezTo>
                  <a:pt x="1149205" y="159972"/>
                  <a:pt x="1149205" y="159972"/>
                  <a:pt x="1149205" y="162134"/>
                </a:cubicBezTo>
                <a:cubicBezTo>
                  <a:pt x="1149205" y="181590"/>
                  <a:pt x="1149205" y="201046"/>
                  <a:pt x="1149205" y="220502"/>
                </a:cubicBezTo>
                <a:cubicBezTo>
                  <a:pt x="1152085" y="222663"/>
                  <a:pt x="1154965" y="224825"/>
                  <a:pt x="1157846" y="226987"/>
                </a:cubicBezTo>
                <a:cubicBezTo>
                  <a:pt x="1157846" y="229149"/>
                  <a:pt x="1154965" y="231310"/>
                  <a:pt x="1154965" y="233472"/>
                </a:cubicBezTo>
                <a:cubicBezTo>
                  <a:pt x="1154965" y="259414"/>
                  <a:pt x="1154965" y="285355"/>
                  <a:pt x="1154965" y="311296"/>
                </a:cubicBezTo>
                <a:cubicBezTo>
                  <a:pt x="1154965" y="313458"/>
                  <a:pt x="1157846" y="313458"/>
                  <a:pt x="1157846" y="315620"/>
                </a:cubicBezTo>
                <a:cubicBezTo>
                  <a:pt x="1157846" y="322105"/>
                  <a:pt x="1157846" y="328590"/>
                  <a:pt x="1157846" y="337238"/>
                </a:cubicBezTo>
                <a:cubicBezTo>
                  <a:pt x="1166486" y="337238"/>
                  <a:pt x="1172246" y="337238"/>
                  <a:pt x="1178007" y="337238"/>
                </a:cubicBezTo>
                <a:cubicBezTo>
                  <a:pt x="1178007" y="343723"/>
                  <a:pt x="1178007" y="350208"/>
                  <a:pt x="1178007" y="354532"/>
                </a:cubicBezTo>
                <a:cubicBezTo>
                  <a:pt x="1192408" y="363179"/>
                  <a:pt x="1189528" y="365341"/>
                  <a:pt x="1189528" y="378311"/>
                </a:cubicBezTo>
                <a:cubicBezTo>
                  <a:pt x="1186648" y="378311"/>
                  <a:pt x="1183767" y="380473"/>
                  <a:pt x="1180887" y="382635"/>
                </a:cubicBezTo>
                <a:cubicBezTo>
                  <a:pt x="1212569" y="391282"/>
                  <a:pt x="1178007" y="404253"/>
                  <a:pt x="1163606" y="404253"/>
                </a:cubicBezTo>
                <a:cubicBezTo>
                  <a:pt x="1172246" y="549092"/>
                  <a:pt x="1178007" y="691769"/>
                  <a:pt x="1186648" y="836608"/>
                </a:cubicBezTo>
                <a:cubicBezTo>
                  <a:pt x="1192408" y="836608"/>
                  <a:pt x="1195288" y="836608"/>
                  <a:pt x="1201049" y="836608"/>
                </a:cubicBezTo>
                <a:cubicBezTo>
                  <a:pt x="1201049" y="827961"/>
                  <a:pt x="1201049" y="819314"/>
                  <a:pt x="1201049" y="810667"/>
                </a:cubicBezTo>
                <a:cubicBezTo>
                  <a:pt x="1218330" y="810667"/>
                  <a:pt x="1238491" y="810667"/>
                  <a:pt x="1255773" y="810667"/>
                </a:cubicBezTo>
                <a:cubicBezTo>
                  <a:pt x="1255773" y="821476"/>
                  <a:pt x="1255773" y="830123"/>
                  <a:pt x="1255773" y="840932"/>
                </a:cubicBezTo>
                <a:cubicBezTo>
                  <a:pt x="1258653" y="840932"/>
                  <a:pt x="1261533" y="840932"/>
                  <a:pt x="1264413" y="840932"/>
                </a:cubicBezTo>
                <a:cubicBezTo>
                  <a:pt x="1264413" y="825799"/>
                  <a:pt x="1264413" y="812829"/>
                  <a:pt x="1264413" y="797696"/>
                </a:cubicBezTo>
                <a:cubicBezTo>
                  <a:pt x="1267294" y="797696"/>
                  <a:pt x="1270174" y="797696"/>
                  <a:pt x="1273054" y="797696"/>
                </a:cubicBezTo>
                <a:cubicBezTo>
                  <a:pt x="1273054" y="812829"/>
                  <a:pt x="1273054" y="825799"/>
                  <a:pt x="1273054" y="838770"/>
                </a:cubicBezTo>
                <a:cubicBezTo>
                  <a:pt x="1275934" y="838770"/>
                  <a:pt x="1278814" y="838770"/>
                  <a:pt x="1281694" y="838770"/>
                </a:cubicBezTo>
                <a:cubicBezTo>
                  <a:pt x="1281694" y="832285"/>
                  <a:pt x="1281694" y="823638"/>
                  <a:pt x="1281694" y="817152"/>
                </a:cubicBezTo>
                <a:cubicBezTo>
                  <a:pt x="1281694" y="817152"/>
                  <a:pt x="1284575" y="817152"/>
                  <a:pt x="1284575" y="817152"/>
                </a:cubicBezTo>
                <a:cubicBezTo>
                  <a:pt x="1284575" y="823638"/>
                  <a:pt x="1284575" y="830123"/>
                  <a:pt x="1284575" y="838770"/>
                </a:cubicBezTo>
                <a:cubicBezTo>
                  <a:pt x="1296096" y="838770"/>
                  <a:pt x="1307617" y="838770"/>
                  <a:pt x="1319137" y="836608"/>
                </a:cubicBezTo>
                <a:cubicBezTo>
                  <a:pt x="1319137" y="830123"/>
                  <a:pt x="1319137" y="821476"/>
                  <a:pt x="1319137" y="812829"/>
                </a:cubicBezTo>
                <a:cubicBezTo>
                  <a:pt x="1324898" y="812829"/>
                  <a:pt x="1333538" y="812829"/>
                  <a:pt x="1339299" y="812829"/>
                </a:cubicBezTo>
                <a:cubicBezTo>
                  <a:pt x="1339299" y="810667"/>
                  <a:pt x="1339299" y="808505"/>
                  <a:pt x="1339299" y="806343"/>
                </a:cubicBezTo>
                <a:cubicBezTo>
                  <a:pt x="1347939" y="806343"/>
                  <a:pt x="1356580" y="806343"/>
                  <a:pt x="1362340" y="806343"/>
                </a:cubicBezTo>
                <a:cubicBezTo>
                  <a:pt x="1362340" y="808505"/>
                  <a:pt x="1362340" y="808505"/>
                  <a:pt x="1362340" y="810667"/>
                </a:cubicBezTo>
                <a:cubicBezTo>
                  <a:pt x="1368101" y="810667"/>
                  <a:pt x="1373861" y="810667"/>
                  <a:pt x="1379622" y="810667"/>
                </a:cubicBezTo>
                <a:cubicBezTo>
                  <a:pt x="1379622" y="808505"/>
                  <a:pt x="1379622" y="808505"/>
                  <a:pt x="1379622" y="806343"/>
                </a:cubicBezTo>
                <a:cubicBezTo>
                  <a:pt x="1431465" y="806343"/>
                  <a:pt x="1483309" y="806343"/>
                  <a:pt x="1535153" y="806343"/>
                </a:cubicBezTo>
                <a:cubicBezTo>
                  <a:pt x="1535153" y="804182"/>
                  <a:pt x="1535153" y="802020"/>
                  <a:pt x="1535153" y="799858"/>
                </a:cubicBezTo>
                <a:cubicBezTo>
                  <a:pt x="1538033" y="799858"/>
                  <a:pt x="1543794" y="799858"/>
                  <a:pt x="1546674" y="799858"/>
                </a:cubicBezTo>
                <a:cubicBezTo>
                  <a:pt x="1546674" y="802020"/>
                  <a:pt x="1546674" y="804182"/>
                  <a:pt x="1546674" y="806343"/>
                </a:cubicBezTo>
                <a:cubicBezTo>
                  <a:pt x="1549554" y="806343"/>
                  <a:pt x="1555315" y="806343"/>
                  <a:pt x="1558195" y="806343"/>
                </a:cubicBezTo>
                <a:cubicBezTo>
                  <a:pt x="1558195" y="808505"/>
                  <a:pt x="1558195" y="812829"/>
                  <a:pt x="1558195" y="814991"/>
                </a:cubicBezTo>
                <a:cubicBezTo>
                  <a:pt x="1561075" y="814991"/>
                  <a:pt x="1563955" y="814991"/>
                  <a:pt x="1566835" y="814991"/>
                </a:cubicBezTo>
                <a:cubicBezTo>
                  <a:pt x="1566835" y="814991"/>
                  <a:pt x="1566835" y="812829"/>
                  <a:pt x="1566835" y="810667"/>
                </a:cubicBezTo>
                <a:cubicBezTo>
                  <a:pt x="1569716" y="810667"/>
                  <a:pt x="1572596" y="810667"/>
                  <a:pt x="1575476" y="810667"/>
                </a:cubicBezTo>
                <a:cubicBezTo>
                  <a:pt x="1575476" y="812829"/>
                  <a:pt x="1575476" y="814991"/>
                  <a:pt x="1575476" y="814991"/>
                </a:cubicBezTo>
                <a:cubicBezTo>
                  <a:pt x="1584117" y="814991"/>
                  <a:pt x="1592757" y="814991"/>
                  <a:pt x="1601398" y="814991"/>
                </a:cubicBezTo>
                <a:cubicBezTo>
                  <a:pt x="1601398" y="812829"/>
                  <a:pt x="1601398" y="810667"/>
                  <a:pt x="1601398" y="808505"/>
                </a:cubicBezTo>
                <a:cubicBezTo>
                  <a:pt x="1607158" y="808505"/>
                  <a:pt x="1612919" y="808505"/>
                  <a:pt x="1618679" y="808505"/>
                </a:cubicBezTo>
                <a:cubicBezTo>
                  <a:pt x="1618679" y="819314"/>
                  <a:pt x="1618679" y="832285"/>
                  <a:pt x="1618679" y="843094"/>
                </a:cubicBezTo>
                <a:cubicBezTo>
                  <a:pt x="1621560" y="843094"/>
                  <a:pt x="1621560" y="843094"/>
                  <a:pt x="1624440" y="843094"/>
                </a:cubicBezTo>
                <a:cubicBezTo>
                  <a:pt x="1624440" y="840932"/>
                  <a:pt x="1624440" y="836608"/>
                  <a:pt x="1624440" y="834447"/>
                </a:cubicBezTo>
                <a:cubicBezTo>
                  <a:pt x="1627320" y="834447"/>
                  <a:pt x="1633080" y="834447"/>
                  <a:pt x="1635961" y="834447"/>
                </a:cubicBezTo>
                <a:cubicBezTo>
                  <a:pt x="1635961" y="836608"/>
                  <a:pt x="1635961" y="840932"/>
                  <a:pt x="1635961" y="843094"/>
                </a:cubicBezTo>
                <a:cubicBezTo>
                  <a:pt x="1644601" y="843094"/>
                  <a:pt x="1656122" y="843094"/>
                  <a:pt x="1664763" y="843094"/>
                </a:cubicBezTo>
                <a:cubicBezTo>
                  <a:pt x="1664763" y="825799"/>
                  <a:pt x="1664763" y="825799"/>
                  <a:pt x="1664763" y="825799"/>
                </a:cubicBezTo>
                <a:cubicBezTo>
                  <a:pt x="1693565" y="819314"/>
                  <a:pt x="1693565" y="819314"/>
                  <a:pt x="1693565" y="819314"/>
                </a:cubicBezTo>
                <a:cubicBezTo>
                  <a:pt x="1693565" y="808505"/>
                  <a:pt x="1696445" y="795535"/>
                  <a:pt x="1696445" y="782564"/>
                </a:cubicBezTo>
                <a:cubicBezTo>
                  <a:pt x="1699325" y="782564"/>
                  <a:pt x="1702206" y="782564"/>
                  <a:pt x="1705086" y="782564"/>
                </a:cubicBezTo>
                <a:cubicBezTo>
                  <a:pt x="1705086" y="795535"/>
                  <a:pt x="1707966" y="808505"/>
                  <a:pt x="1707966" y="819314"/>
                </a:cubicBezTo>
                <a:cubicBezTo>
                  <a:pt x="1710846" y="819314"/>
                  <a:pt x="1716606" y="819314"/>
                  <a:pt x="1719487" y="819314"/>
                </a:cubicBezTo>
                <a:cubicBezTo>
                  <a:pt x="1719487" y="808505"/>
                  <a:pt x="1719487" y="795535"/>
                  <a:pt x="1722367" y="782564"/>
                </a:cubicBezTo>
                <a:cubicBezTo>
                  <a:pt x="1725247" y="782564"/>
                  <a:pt x="1728127" y="782564"/>
                  <a:pt x="1731008" y="782564"/>
                </a:cubicBezTo>
                <a:cubicBezTo>
                  <a:pt x="1731008" y="793373"/>
                  <a:pt x="1733888" y="804182"/>
                  <a:pt x="1733888" y="814991"/>
                </a:cubicBezTo>
                <a:cubicBezTo>
                  <a:pt x="1736768" y="814991"/>
                  <a:pt x="1739648" y="814991"/>
                  <a:pt x="1745409" y="814991"/>
                </a:cubicBezTo>
                <a:cubicBezTo>
                  <a:pt x="1745409" y="817152"/>
                  <a:pt x="1745409" y="817152"/>
                  <a:pt x="1745409" y="819314"/>
                </a:cubicBezTo>
                <a:cubicBezTo>
                  <a:pt x="1748289" y="819314"/>
                  <a:pt x="1754049" y="819314"/>
                  <a:pt x="1756929" y="819314"/>
                </a:cubicBezTo>
                <a:cubicBezTo>
                  <a:pt x="1756929" y="817152"/>
                  <a:pt x="1756929" y="817152"/>
                  <a:pt x="1756929" y="814991"/>
                </a:cubicBezTo>
                <a:cubicBezTo>
                  <a:pt x="1762690" y="814991"/>
                  <a:pt x="1765570" y="814991"/>
                  <a:pt x="1771331" y="814991"/>
                </a:cubicBezTo>
                <a:cubicBezTo>
                  <a:pt x="1771331" y="819314"/>
                  <a:pt x="1771331" y="821476"/>
                  <a:pt x="1771331" y="823638"/>
                </a:cubicBezTo>
                <a:cubicBezTo>
                  <a:pt x="1774211" y="825799"/>
                  <a:pt x="1777091" y="825799"/>
                  <a:pt x="1777091" y="825799"/>
                </a:cubicBezTo>
                <a:cubicBezTo>
                  <a:pt x="1777091" y="827961"/>
                  <a:pt x="1777091" y="830123"/>
                  <a:pt x="1777091" y="832285"/>
                </a:cubicBezTo>
                <a:cubicBezTo>
                  <a:pt x="1777091" y="836608"/>
                  <a:pt x="1777091" y="840932"/>
                  <a:pt x="1777091" y="845255"/>
                </a:cubicBezTo>
                <a:cubicBezTo>
                  <a:pt x="1785732" y="845255"/>
                  <a:pt x="1797252" y="845255"/>
                  <a:pt x="1808773" y="845255"/>
                </a:cubicBezTo>
                <a:cubicBezTo>
                  <a:pt x="1808773" y="834447"/>
                  <a:pt x="1808773" y="823638"/>
                  <a:pt x="1808773" y="810667"/>
                </a:cubicBezTo>
                <a:cubicBezTo>
                  <a:pt x="1805893" y="810667"/>
                  <a:pt x="1803013" y="810667"/>
                  <a:pt x="1800133" y="810667"/>
                </a:cubicBezTo>
                <a:cubicBezTo>
                  <a:pt x="1800133" y="808505"/>
                  <a:pt x="1800133" y="808505"/>
                  <a:pt x="1800133" y="806343"/>
                </a:cubicBezTo>
                <a:cubicBezTo>
                  <a:pt x="1805893" y="806343"/>
                  <a:pt x="1811654" y="806343"/>
                  <a:pt x="1814534" y="806343"/>
                </a:cubicBezTo>
                <a:cubicBezTo>
                  <a:pt x="1814534" y="799858"/>
                  <a:pt x="1814534" y="795535"/>
                  <a:pt x="1814534" y="789049"/>
                </a:cubicBezTo>
                <a:cubicBezTo>
                  <a:pt x="1851976" y="789049"/>
                  <a:pt x="1889419" y="789049"/>
                  <a:pt x="1923982" y="789049"/>
                </a:cubicBezTo>
                <a:cubicBezTo>
                  <a:pt x="1923982" y="795535"/>
                  <a:pt x="1923982" y="799858"/>
                  <a:pt x="1923982" y="806343"/>
                </a:cubicBezTo>
                <a:cubicBezTo>
                  <a:pt x="1935503" y="806343"/>
                  <a:pt x="1947024" y="806343"/>
                  <a:pt x="1955664" y="804182"/>
                </a:cubicBezTo>
                <a:cubicBezTo>
                  <a:pt x="1955664" y="799858"/>
                  <a:pt x="1955664" y="793373"/>
                  <a:pt x="1955664" y="786887"/>
                </a:cubicBezTo>
                <a:cubicBezTo>
                  <a:pt x="1961424" y="786887"/>
                  <a:pt x="1964305" y="786887"/>
                  <a:pt x="1967185" y="786887"/>
                </a:cubicBezTo>
                <a:cubicBezTo>
                  <a:pt x="1967185" y="778240"/>
                  <a:pt x="1967185" y="767431"/>
                  <a:pt x="1967185" y="756623"/>
                </a:cubicBezTo>
                <a:cubicBezTo>
                  <a:pt x="1972945" y="756623"/>
                  <a:pt x="1978706" y="756623"/>
                  <a:pt x="1981586" y="756623"/>
                </a:cubicBezTo>
                <a:cubicBezTo>
                  <a:pt x="1984466" y="756623"/>
                  <a:pt x="1984466" y="754461"/>
                  <a:pt x="1987346" y="754461"/>
                </a:cubicBezTo>
                <a:cubicBezTo>
                  <a:pt x="1990227" y="754461"/>
                  <a:pt x="1995987" y="754461"/>
                  <a:pt x="2001747" y="754461"/>
                </a:cubicBezTo>
                <a:cubicBezTo>
                  <a:pt x="2001747" y="754461"/>
                  <a:pt x="2004628" y="756623"/>
                  <a:pt x="2004628" y="756623"/>
                </a:cubicBezTo>
                <a:cubicBezTo>
                  <a:pt x="2010388" y="756623"/>
                  <a:pt x="2016148" y="756623"/>
                  <a:pt x="2021909" y="756623"/>
                </a:cubicBezTo>
                <a:cubicBezTo>
                  <a:pt x="2021909" y="767431"/>
                  <a:pt x="2021909" y="776079"/>
                  <a:pt x="2021909" y="786887"/>
                </a:cubicBezTo>
                <a:cubicBezTo>
                  <a:pt x="2036310" y="786887"/>
                  <a:pt x="2050711" y="786887"/>
                  <a:pt x="2065112" y="786887"/>
                </a:cubicBezTo>
                <a:cubicBezTo>
                  <a:pt x="2065112" y="782564"/>
                  <a:pt x="2065112" y="778240"/>
                  <a:pt x="2065112" y="773917"/>
                </a:cubicBezTo>
                <a:cubicBezTo>
                  <a:pt x="2067992" y="773917"/>
                  <a:pt x="2067992" y="773917"/>
                  <a:pt x="2070872" y="773917"/>
                </a:cubicBezTo>
                <a:cubicBezTo>
                  <a:pt x="2070872" y="778240"/>
                  <a:pt x="2070872" y="782564"/>
                  <a:pt x="2070872" y="786887"/>
                </a:cubicBezTo>
                <a:cubicBezTo>
                  <a:pt x="2088154" y="786887"/>
                  <a:pt x="2088154" y="786887"/>
                  <a:pt x="2088154" y="786887"/>
                </a:cubicBezTo>
                <a:cubicBezTo>
                  <a:pt x="2088154" y="648534"/>
                  <a:pt x="2088154" y="648534"/>
                  <a:pt x="2088154" y="648534"/>
                </a:cubicBezTo>
                <a:cubicBezTo>
                  <a:pt x="2142878" y="648534"/>
                  <a:pt x="2142878" y="648534"/>
                  <a:pt x="2142878" y="648534"/>
                </a:cubicBezTo>
                <a:cubicBezTo>
                  <a:pt x="2142878" y="637725"/>
                  <a:pt x="2142878" y="637725"/>
                  <a:pt x="2142878" y="637725"/>
                </a:cubicBezTo>
                <a:cubicBezTo>
                  <a:pt x="2151518" y="637725"/>
                  <a:pt x="2151518" y="637725"/>
                  <a:pt x="2151518" y="637725"/>
                </a:cubicBezTo>
                <a:cubicBezTo>
                  <a:pt x="2151518" y="644210"/>
                  <a:pt x="2151518" y="644210"/>
                  <a:pt x="2151518" y="644210"/>
                </a:cubicBezTo>
                <a:cubicBezTo>
                  <a:pt x="2177440" y="644210"/>
                  <a:pt x="2177440" y="644210"/>
                  <a:pt x="2177440" y="644210"/>
                </a:cubicBezTo>
                <a:cubicBezTo>
                  <a:pt x="2177440" y="637725"/>
                  <a:pt x="2177440" y="637725"/>
                  <a:pt x="2177440" y="637725"/>
                </a:cubicBezTo>
                <a:cubicBezTo>
                  <a:pt x="2183201" y="637725"/>
                  <a:pt x="2183201" y="637725"/>
                  <a:pt x="2183201" y="637725"/>
                </a:cubicBezTo>
                <a:cubicBezTo>
                  <a:pt x="2183201" y="652857"/>
                  <a:pt x="2183201" y="652857"/>
                  <a:pt x="2183201" y="652857"/>
                </a:cubicBezTo>
                <a:cubicBezTo>
                  <a:pt x="2191841" y="652857"/>
                  <a:pt x="2191841" y="652857"/>
                  <a:pt x="2191841" y="652857"/>
                </a:cubicBezTo>
                <a:cubicBezTo>
                  <a:pt x="2191841" y="665828"/>
                  <a:pt x="2191841" y="665828"/>
                  <a:pt x="2191841" y="665828"/>
                </a:cubicBezTo>
                <a:cubicBezTo>
                  <a:pt x="2223524" y="665828"/>
                  <a:pt x="2223524" y="665828"/>
                  <a:pt x="2223524" y="665828"/>
                </a:cubicBezTo>
                <a:cubicBezTo>
                  <a:pt x="2223524" y="698255"/>
                  <a:pt x="2223524" y="698255"/>
                  <a:pt x="2223524" y="698255"/>
                </a:cubicBezTo>
                <a:cubicBezTo>
                  <a:pt x="2226404" y="698255"/>
                  <a:pt x="2226404" y="698255"/>
                  <a:pt x="2226404" y="698255"/>
                </a:cubicBezTo>
                <a:cubicBezTo>
                  <a:pt x="2226404" y="676637"/>
                  <a:pt x="2226404" y="676637"/>
                  <a:pt x="2226404" y="676637"/>
                </a:cubicBezTo>
                <a:cubicBezTo>
                  <a:pt x="2240805" y="676637"/>
                  <a:pt x="2240805" y="676637"/>
                  <a:pt x="2240805" y="676637"/>
                </a:cubicBezTo>
                <a:cubicBezTo>
                  <a:pt x="2240805" y="713387"/>
                  <a:pt x="2240805" y="713387"/>
                  <a:pt x="2240805" y="713387"/>
                </a:cubicBezTo>
                <a:cubicBezTo>
                  <a:pt x="2284008" y="713387"/>
                  <a:pt x="2284008" y="713387"/>
                  <a:pt x="2284008" y="713387"/>
                </a:cubicBezTo>
                <a:cubicBezTo>
                  <a:pt x="2284008" y="700416"/>
                  <a:pt x="2284008" y="700416"/>
                  <a:pt x="2284008" y="700416"/>
                </a:cubicBezTo>
                <a:cubicBezTo>
                  <a:pt x="2301289" y="700416"/>
                  <a:pt x="2301289" y="700416"/>
                  <a:pt x="2301289" y="700416"/>
                </a:cubicBezTo>
                <a:cubicBezTo>
                  <a:pt x="2301289" y="717711"/>
                  <a:pt x="2301289" y="717711"/>
                  <a:pt x="2301289" y="717711"/>
                </a:cubicBezTo>
                <a:cubicBezTo>
                  <a:pt x="2307050" y="717711"/>
                  <a:pt x="2307050" y="717711"/>
                  <a:pt x="2307050" y="717711"/>
                </a:cubicBezTo>
                <a:cubicBezTo>
                  <a:pt x="2307050" y="700416"/>
                  <a:pt x="2307050" y="700416"/>
                  <a:pt x="2307050" y="700416"/>
                </a:cubicBezTo>
                <a:cubicBezTo>
                  <a:pt x="2327211" y="700416"/>
                  <a:pt x="2327211" y="700416"/>
                  <a:pt x="2327211" y="700416"/>
                </a:cubicBezTo>
                <a:cubicBezTo>
                  <a:pt x="2327211" y="661504"/>
                  <a:pt x="2327211" y="661504"/>
                  <a:pt x="2327211" y="661504"/>
                </a:cubicBezTo>
                <a:cubicBezTo>
                  <a:pt x="2338732" y="661504"/>
                  <a:pt x="2338732" y="661504"/>
                  <a:pt x="2338732" y="661504"/>
                </a:cubicBezTo>
                <a:cubicBezTo>
                  <a:pt x="2353134" y="618269"/>
                  <a:pt x="2353134" y="618269"/>
                  <a:pt x="2353134" y="618269"/>
                </a:cubicBezTo>
                <a:cubicBezTo>
                  <a:pt x="2367534" y="618269"/>
                  <a:pt x="2367534" y="618269"/>
                  <a:pt x="2367534" y="618269"/>
                </a:cubicBezTo>
                <a:cubicBezTo>
                  <a:pt x="2384816" y="661504"/>
                  <a:pt x="2384816" y="661504"/>
                  <a:pt x="2384816" y="661504"/>
                </a:cubicBezTo>
                <a:cubicBezTo>
                  <a:pt x="2396336" y="661504"/>
                  <a:pt x="2396336" y="661504"/>
                  <a:pt x="2396336" y="661504"/>
                </a:cubicBezTo>
                <a:cubicBezTo>
                  <a:pt x="2396336" y="726358"/>
                  <a:pt x="2396336" y="726358"/>
                  <a:pt x="2396336" y="726358"/>
                </a:cubicBezTo>
                <a:cubicBezTo>
                  <a:pt x="2404977" y="726358"/>
                  <a:pt x="2404977" y="726358"/>
                  <a:pt x="2404977" y="726358"/>
                </a:cubicBezTo>
                <a:cubicBezTo>
                  <a:pt x="2404977" y="771755"/>
                  <a:pt x="2404977" y="771755"/>
                  <a:pt x="2404977" y="771755"/>
                </a:cubicBezTo>
                <a:cubicBezTo>
                  <a:pt x="2410738" y="771755"/>
                  <a:pt x="2410738" y="771755"/>
                  <a:pt x="2410738" y="771755"/>
                </a:cubicBezTo>
                <a:cubicBezTo>
                  <a:pt x="2410738" y="756623"/>
                  <a:pt x="2410738" y="756623"/>
                  <a:pt x="2410738" y="756623"/>
                </a:cubicBezTo>
                <a:cubicBezTo>
                  <a:pt x="2419378" y="767431"/>
                  <a:pt x="2419378" y="767431"/>
                  <a:pt x="2419378" y="767431"/>
                </a:cubicBezTo>
                <a:cubicBezTo>
                  <a:pt x="2428019" y="767431"/>
                  <a:pt x="2428019" y="767431"/>
                  <a:pt x="2428019" y="767431"/>
                </a:cubicBezTo>
                <a:cubicBezTo>
                  <a:pt x="2428019" y="680960"/>
                  <a:pt x="2428019" y="680960"/>
                  <a:pt x="2428019" y="680960"/>
                </a:cubicBezTo>
                <a:cubicBezTo>
                  <a:pt x="2468342" y="680960"/>
                  <a:pt x="2468342" y="680960"/>
                  <a:pt x="2468342" y="680960"/>
                </a:cubicBezTo>
                <a:cubicBezTo>
                  <a:pt x="2485623" y="696093"/>
                  <a:pt x="2485623" y="696093"/>
                  <a:pt x="2485623" y="696093"/>
                </a:cubicBezTo>
                <a:cubicBezTo>
                  <a:pt x="2485623" y="680960"/>
                  <a:pt x="2485623" y="680960"/>
                  <a:pt x="2485623" y="680960"/>
                </a:cubicBezTo>
                <a:cubicBezTo>
                  <a:pt x="2488503" y="680960"/>
                  <a:pt x="2488503" y="680960"/>
                  <a:pt x="2488503" y="680960"/>
                </a:cubicBezTo>
                <a:cubicBezTo>
                  <a:pt x="2488503" y="678799"/>
                  <a:pt x="2488503" y="678799"/>
                  <a:pt x="2488503" y="678799"/>
                </a:cubicBezTo>
                <a:cubicBezTo>
                  <a:pt x="2502905" y="678799"/>
                  <a:pt x="2502905" y="678799"/>
                  <a:pt x="2502905" y="678799"/>
                </a:cubicBezTo>
                <a:cubicBezTo>
                  <a:pt x="2502905" y="655019"/>
                  <a:pt x="2502905" y="655019"/>
                  <a:pt x="2502905" y="655019"/>
                </a:cubicBezTo>
                <a:cubicBezTo>
                  <a:pt x="2511545" y="655019"/>
                  <a:pt x="2511545" y="655019"/>
                  <a:pt x="2511545" y="655019"/>
                </a:cubicBezTo>
                <a:cubicBezTo>
                  <a:pt x="2511545" y="642048"/>
                  <a:pt x="2511545" y="642048"/>
                  <a:pt x="2511545" y="642048"/>
                </a:cubicBezTo>
                <a:cubicBezTo>
                  <a:pt x="2514425" y="642048"/>
                  <a:pt x="2514425" y="642048"/>
                  <a:pt x="2514425" y="642048"/>
                </a:cubicBezTo>
                <a:cubicBezTo>
                  <a:pt x="2514425" y="618269"/>
                  <a:pt x="2514425" y="618269"/>
                  <a:pt x="2514425" y="618269"/>
                </a:cubicBezTo>
                <a:cubicBezTo>
                  <a:pt x="2537467" y="618269"/>
                  <a:pt x="2537467" y="618269"/>
                  <a:pt x="2537467" y="618269"/>
                </a:cubicBezTo>
                <a:cubicBezTo>
                  <a:pt x="2537467" y="588004"/>
                  <a:pt x="2537467" y="588004"/>
                  <a:pt x="2537467" y="588004"/>
                </a:cubicBezTo>
                <a:cubicBezTo>
                  <a:pt x="2548988" y="588004"/>
                  <a:pt x="2548988" y="588004"/>
                  <a:pt x="2548988" y="588004"/>
                </a:cubicBezTo>
                <a:cubicBezTo>
                  <a:pt x="2548988" y="581519"/>
                  <a:pt x="2548988" y="581519"/>
                  <a:pt x="2548988" y="581519"/>
                </a:cubicBezTo>
                <a:cubicBezTo>
                  <a:pt x="2557629" y="581519"/>
                  <a:pt x="2557629" y="581519"/>
                  <a:pt x="2557629" y="581519"/>
                </a:cubicBezTo>
                <a:cubicBezTo>
                  <a:pt x="2557629" y="551254"/>
                  <a:pt x="2557629" y="551254"/>
                  <a:pt x="2557629" y="551254"/>
                </a:cubicBezTo>
                <a:cubicBezTo>
                  <a:pt x="2563388" y="551254"/>
                  <a:pt x="2563388" y="551254"/>
                  <a:pt x="2563388" y="551254"/>
                </a:cubicBezTo>
                <a:cubicBezTo>
                  <a:pt x="2563388" y="542607"/>
                  <a:pt x="2563388" y="542607"/>
                  <a:pt x="2563388" y="542607"/>
                </a:cubicBezTo>
                <a:cubicBezTo>
                  <a:pt x="2572029" y="542607"/>
                  <a:pt x="2572029" y="542607"/>
                  <a:pt x="2572029" y="542607"/>
                </a:cubicBezTo>
                <a:cubicBezTo>
                  <a:pt x="2572029" y="512342"/>
                  <a:pt x="2572029" y="512342"/>
                  <a:pt x="2572029" y="512342"/>
                </a:cubicBezTo>
                <a:cubicBezTo>
                  <a:pt x="2609472" y="512342"/>
                  <a:pt x="2609472" y="512342"/>
                  <a:pt x="2609472" y="512342"/>
                </a:cubicBezTo>
                <a:cubicBezTo>
                  <a:pt x="2609472" y="499371"/>
                  <a:pt x="2609472" y="499371"/>
                  <a:pt x="2609472" y="499371"/>
                </a:cubicBezTo>
                <a:cubicBezTo>
                  <a:pt x="2652676" y="499371"/>
                  <a:pt x="2652676" y="499371"/>
                  <a:pt x="2652676" y="499371"/>
                </a:cubicBezTo>
                <a:cubicBezTo>
                  <a:pt x="2652676" y="490724"/>
                  <a:pt x="2652676" y="490724"/>
                  <a:pt x="2652676" y="490724"/>
                </a:cubicBezTo>
                <a:cubicBezTo>
                  <a:pt x="2678597" y="490724"/>
                  <a:pt x="2678597" y="490724"/>
                  <a:pt x="2678597" y="490724"/>
                </a:cubicBezTo>
                <a:cubicBezTo>
                  <a:pt x="2678597" y="499371"/>
                  <a:pt x="2678597" y="499371"/>
                  <a:pt x="2678597" y="499371"/>
                </a:cubicBezTo>
                <a:cubicBezTo>
                  <a:pt x="2684358" y="499371"/>
                  <a:pt x="2684358" y="499371"/>
                  <a:pt x="2684358" y="499371"/>
                </a:cubicBezTo>
                <a:cubicBezTo>
                  <a:pt x="2684358" y="495047"/>
                  <a:pt x="2684358" y="495047"/>
                  <a:pt x="2684358" y="495047"/>
                </a:cubicBezTo>
                <a:cubicBezTo>
                  <a:pt x="2698759" y="495047"/>
                  <a:pt x="2698759" y="495047"/>
                  <a:pt x="2698759" y="495047"/>
                </a:cubicBezTo>
                <a:cubicBezTo>
                  <a:pt x="2698759" y="499371"/>
                  <a:pt x="2698759" y="499371"/>
                  <a:pt x="2698759" y="499371"/>
                </a:cubicBezTo>
                <a:cubicBezTo>
                  <a:pt x="2707400" y="499371"/>
                  <a:pt x="2707400" y="499371"/>
                  <a:pt x="2707400" y="499371"/>
                </a:cubicBezTo>
                <a:cubicBezTo>
                  <a:pt x="2707400" y="490724"/>
                  <a:pt x="2707400" y="490724"/>
                  <a:pt x="2707400" y="490724"/>
                </a:cubicBezTo>
                <a:cubicBezTo>
                  <a:pt x="2727561" y="490724"/>
                  <a:pt x="2727561" y="490724"/>
                  <a:pt x="2727561" y="490724"/>
                </a:cubicBezTo>
                <a:cubicBezTo>
                  <a:pt x="2727561" y="499371"/>
                  <a:pt x="2727561" y="499371"/>
                  <a:pt x="2727561" y="499371"/>
                </a:cubicBezTo>
                <a:cubicBezTo>
                  <a:pt x="2759243" y="499371"/>
                  <a:pt x="2759243" y="499371"/>
                  <a:pt x="2759243" y="499371"/>
                </a:cubicBezTo>
                <a:cubicBezTo>
                  <a:pt x="2759243" y="514503"/>
                  <a:pt x="2759243" y="514503"/>
                  <a:pt x="2759243" y="514503"/>
                </a:cubicBezTo>
                <a:cubicBezTo>
                  <a:pt x="2779404" y="514503"/>
                  <a:pt x="2779404" y="514503"/>
                  <a:pt x="2779404" y="514503"/>
                </a:cubicBezTo>
                <a:cubicBezTo>
                  <a:pt x="2779404" y="596651"/>
                  <a:pt x="2779404" y="596651"/>
                  <a:pt x="2779404" y="596651"/>
                </a:cubicBezTo>
                <a:cubicBezTo>
                  <a:pt x="2788045" y="596651"/>
                  <a:pt x="2788045" y="596651"/>
                  <a:pt x="2788045" y="596651"/>
                </a:cubicBezTo>
                <a:cubicBezTo>
                  <a:pt x="2788045" y="564224"/>
                  <a:pt x="2788045" y="564224"/>
                  <a:pt x="2788045" y="564224"/>
                </a:cubicBezTo>
                <a:cubicBezTo>
                  <a:pt x="2842769" y="564224"/>
                  <a:pt x="2842769" y="564224"/>
                  <a:pt x="2842769" y="564224"/>
                </a:cubicBezTo>
                <a:cubicBezTo>
                  <a:pt x="2842769" y="596651"/>
                  <a:pt x="2842769" y="596651"/>
                  <a:pt x="2842769" y="596651"/>
                </a:cubicBezTo>
                <a:cubicBezTo>
                  <a:pt x="2848530" y="596651"/>
                  <a:pt x="2848530" y="596651"/>
                  <a:pt x="2848530" y="596651"/>
                </a:cubicBezTo>
                <a:cubicBezTo>
                  <a:pt x="2848530" y="683122"/>
                  <a:pt x="2848530" y="683122"/>
                  <a:pt x="2848530" y="683122"/>
                </a:cubicBezTo>
                <a:cubicBezTo>
                  <a:pt x="2857171" y="680960"/>
                  <a:pt x="2857171" y="680960"/>
                  <a:pt x="2857171" y="680960"/>
                </a:cubicBezTo>
                <a:cubicBezTo>
                  <a:pt x="2860051" y="611783"/>
                  <a:pt x="2860051" y="611783"/>
                  <a:pt x="2860051" y="611783"/>
                </a:cubicBezTo>
                <a:cubicBezTo>
                  <a:pt x="2862931" y="680960"/>
                  <a:pt x="2862931" y="680960"/>
                  <a:pt x="2862931" y="680960"/>
                </a:cubicBezTo>
                <a:cubicBezTo>
                  <a:pt x="2871571" y="683122"/>
                  <a:pt x="2871571" y="683122"/>
                  <a:pt x="2871571" y="683122"/>
                </a:cubicBezTo>
                <a:cubicBezTo>
                  <a:pt x="2880212" y="724196"/>
                  <a:pt x="2880212" y="724196"/>
                  <a:pt x="2880212" y="724196"/>
                </a:cubicBezTo>
                <a:cubicBezTo>
                  <a:pt x="2903254" y="735005"/>
                  <a:pt x="2903254" y="735005"/>
                  <a:pt x="2903254" y="735005"/>
                </a:cubicBezTo>
                <a:cubicBezTo>
                  <a:pt x="2903254" y="717711"/>
                  <a:pt x="2903254" y="717711"/>
                  <a:pt x="2903254" y="717711"/>
                </a:cubicBezTo>
                <a:cubicBezTo>
                  <a:pt x="2911895" y="717711"/>
                  <a:pt x="2911895" y="717711"/>
                  <a:pt x="2911895" y="717711"/>
                </a:cubicBezTo>
                <a:cubicBezTo>
                  <a:pt x="2911895" y="706902"/>
                  <a:pt x="2911895" y="706902"/>
                  <a:pt x="2911895" y="706902"/>
                </a:cubicBezTo>
                <a:cubicBezTo>
                  <a:pt x="2981019" y="706902"/>
                  <a:pt x="2981019" y="706902"/>
                  <a:pt x="2981019" y="706902"/>
                </a:cubicBezTo>
                <a:cubicBezTo>
                  <a:pt x="2981019" y="711225"/>
                  <a:pt x="2981019" y="711225"/>
                  <a:pt x="2981019" y="711225"/>
                </a:cubicBezTo>
                <a:cubicBezTo>
                  <a:pt x="2989660" y="711225"/>
                  <a:pt x="2989660" y="711225"/>
                  <a:pt x="2989660" y="711225"/>
                </a:cubicBezTo>
                <a:cubicBezTo>
                  <a:pt x="2989660" y="698255"/>
                  <a:pt x="2989660" y="698255"/>
                  <a:pt x="2989660" y="698255"/>
                </a:cubicBezTo>
                <a:cubicBezTo>
                  <a:pt x="3001181" y="698255"/>
                  <a:pt x="3001181" y="698255"/>
                  <a:pt x="3001181" y="698255"/>
                </a:cubicBezTo>
                <a:cubicBezTo>
                  <a:pt x="3001181" y="713387"/>
                  <a:pt x="3001181" y="713387"/>
                  <a:pt x="3001181" y="713387"/>
                </a:cubicBezTo>
                <a:cubicBezTo>
                  <a:pt x="3006942" y="713387"/>
                  <a:pt x="3006942" y="713387"/>
                  <a:pt x="3006942" y="713387"/>
                </a:cubicBezTo>
                <a:cubicBezTo>
                  <a:pt x="3006942" y="696093"/>
                  <a:pt x="3006942" y="696093"/>
                  <a:pt x="3006942" y="696093"/>
                </a:cubicBezTo>
                <a:cubicBezTo>
                  <a:pt x="3021342" y="696093"/>
                  <a:pt x="3021342" y="696093"/>
                  <a:pt x="3021342" y="696093"/>
                </a:cubicBezTo>
                <a:cubicBezTo>
                  <a:pt x="3021342" y="687446"/>
                  <a:pt x="3021342" y="687446"/>
                  <a:pt x="3021342" y="687446"/>
                </a:cubicBezTo>
                <a:cubicBezTo>
                  <a:pt x="3047264" y="687446"/>
                  <a:pt x="3047264" y="687446"/>
                  <a:pt x="3047264" y="687446"/>
                </a:cubicBezTo>
                <a:cubicBezTo>
                  <a:pt x="3047264" y="665828"/>
                  <a:pt x="3047264" y="665828"/>
                  <a:pt x="3047264" y="665828"/>
                </a:cubicBezTo>
                <a:cubicBezTo>
                  <a:pt x="3055905" y="663666"/>
                  <a:pt x="3055905" y="663666"/>
                  <a:pt x="3055905" y="663666"/>
                </a:cubicBezTo>
                <a:cubicBezTo>
                  <a:pt x="3055905" y="659343"/>
                  <a:pt x="3055905" y="659343"/>
                  <a:pt x="3055905" y="659343"/>
                </a:cubicBezTo>
                <a:cubicBezTo>
                  <a:pt x="3078947" y="659343"/>
                  <a:pt x="3078947" y="659343"/>
                  <a:pt x="3078947" y="659343"/>
                </a:cubicBezTo>
                <a:cubicBezTo>
                  <a:pt x="3078947" y="646372"/>
                  <a:pt x="3078947" y="646372"/>
                  <a:pt x="3078947" y="646372"/>
                </a:cubicBezTo>
                <a:cubicBezTo>
                  <a:pt x="3090468" y="646372"/>
                  <a:pt x="3090468" y="646372"/>
                  <a:pt x="3090468" y="646372"/>
                </a:cubicBezTo>
                <a:cubicBezTo>
                  <a:pt x="3090468" y="607460"/>
                  <a:pt x="3090468" y="607460"/>
                  <a:pt x="3090468" y="607460"/>
                </a:cubicBezTo>
                <a:cubicBezTo>
                  <a:pt x="3110629" y="607460"/>
                  <a:pt x="3110629" y="607460"/>
                  <a:pt x="3110629" y="607460"/>
                </a:cubicBezTo>
                <a:cubicBezTo>
                  <a:pt x="3110629" y="603136"/>
                  <a:pt x="3110629" y="603136"/>
                  <a:pt x="3110629" y="603136"/>
                </a:cubicBezTo>
                <a:cubicBezTo>
                  <a:pt x="3122150" y="603136"/>
                  <a:pt x="3122150" y="603136"/>
                  <a:pt x="3122150" y="603136"/>
                </a:cubicBezTo>
                <a:cubicBezTo>
                  <a:pt x="3122150" y="555577"/>
                  <a:pt x="3122150" y="555577"/>
                  <a:pt x="3122150" y="555577"/>
                </a:cubicBezTo>
                <a:cubicBezTo>
                  <a:pt x="3148072" y="555577"/>
                  <a:pt x="3148072" y="555577"/>
                  <a:pt x="3148072" y="555577"/>
                </a:cubicBezTo>
                <a:cubicBezTo>
                  <a:pt x="3148072" y="536121"/>
                  <a:pt x="3148072" y="536121"/>
                  <a:pt x="3148072" y="536121"/>
                </a:cubicBezTo>
                <a:cubicBezTo>
                  <a:pt x="3197035" y="536121"/>
                  <a:pt x="3197035" y="536121"/>
                  <a:pt x="3197035" y="536121"/>
                </a:cubicBezTo>
                <a:cubicBezTo>
                  <a:pt x="3197035" y="557739"/>
                  <a:pt x="3197035" y="557739"/>
                  <a:pt x="3197035" y="557739"/>
                </a:cubicBezTo>
                <a:cubicBezTo>
                  <a:pt x="3234478" y="557739"/>
                  <a:pt x="3234478" y="557739"/>
                  <a:pt x="3234478" y="557739"/>
                </a:cubicBezTo>
                <a:cubicBezTo>
                  <a:pt x="3234478" y="605298"/>
                  <a:pt x="3234478" y="605298"/>
                  <a:pt x="3234478" y="605298"/>
                </a:cubicBezTo>
                <a:cubicBezTo>
                  <a:pt x="3251759" y="605298"/>
                  <a:pt x="3251759" y="605298"/>
                  <a:pt x="3251759" y="605298"/>
                </a:cubicBezTo>
                <a:cubicBezTo>
                  <a:pt x="3251759" y="711225"/>
                  <a:pt x="3251759" y="711225"/>
                  <a:pt x="3251759" y="711225"/>
                </a:cubicBezTo>
                <a:cubicBezTo>
                  <a:pt x="3260400" y="711225"/>
                  <a:pt x="3260400" y="711225"/>
                  <a:pt x="3260400" y="711225"/>
                </a:cubicBezTo>
                <a:cubicBezTo>
                  <a:pt x="3271921" y="683122"/>
                  <a:pt x="3271921" y="683122"/>
                  <a:pt x="3271921" y="683122"/>
                </a:cubicBezTo>
                <a:cubicBezTo>
                  <a:pt x="3280561" y="696093"/>
                  <a:pt x="3280561" y="696093"/>
                  <a:pt x="3280561" y="696093"/>
                </a:cubicBezTo>
                <a:cubicBezTo>
                  <a:pt x="3277681" y="696093"/>
                  <a:pt x="3277681" y="696093"/>
                  <a:pt x="3277681" y="696093"/>
                </a:cubicBezTo>
                <a:cubicBezTo>
                  <a:pt x="3277681" y="711225"/>
                  <a:pt x="3277681" y="711225"/>
                  <a:pt x="3277681" y="711225"/>
                </a:cubicBezTo>
                <a:cubicBezTo>
                  <a:pt x="3289202" y="711225"/>
                  <a:pt x="3289202" y="711225"/>
                  <a:pt x="3289202" y="711225"/>
                </a:cubicBezTo>
                <a:cubicBezTo>
                  <a:pt x="3289202" y="743652"/>
                  <a:pt x="3289202" y="743652"/>
                  <a:pt x="3289202" y="743652"/>
                </a:cubicBezTo>
                <a:cubicBezTo>
                  <a:pt x="3300723" y="743652"/>
                  <a:pt x="3300723" y="743652"/>
                  <a:pt x="3300723" y="743652"/>
                </a:cubicBezTo>
                <a:cubicBezTo>
                  <a:pt x="3300723" y="767431"/>
                  <a:pt x="3300723" y="767431"/>
                  <a:pt x="3300723" y="767431"/>
                </a:cubicBezTo>
                <a:cubicBezTo>
                  <a:pt x="3320884" y="767431"/>
                  <a:pt x="3320884" y="767431"/>
                  <a:pt x="3320884" y="767431"/>
                </a:cubicBezTo>
                <a:cubicBezTo>
                  <a:pt x="3320884" y="758784"/>
                  <a:pt x="3320884" y="758784"/>
                  <a:pt x="3320884" y="758784"/>
                </a:cubicBezTo>
                <a:cubicBezTo>
                  <a:pt x="3343926" y="758784"/>
                  <a:pt x="3343926" y="758784"/>
                  <a:pt x="3343926" y="758784"/>
                </a:cubicBezTo>
                <a:cubicBezTo>
                  <a:pt x="3343926" y="735005"/>
                  <a:pt x="3343926" y="735005"/>
                  <a:pt x="3343926" y="735005"/>
                </a:cubicBezTo>
                <a:cubicBezTo>
                  <a:pt x="3398650" y="735005"/>
                  <a:pt x="3398650" y="735005"/>
                  <a:pt x="3398650" y="735005"/>
                </a:cubicBezTo>
                <a:cubicBezTo>
                  <a:pt x="3398650" y="741490"/>
                  <a:pt x="3398650" y="741490"/>
                  <a:pt x="3398650" y="741490"/>
                </a:cubicBezTo>
                <a:cubicBezTo>
                  <a:pt x="3404411" y="741490"/>
                  <a:pt x="3404411" y="741490"/>
                  <a:pt x="3404411" y="741490"/>
                </a:cubicBezTo>
                <a:cubicBezTo>
                  <a:pt x="3404411" y="743652"/>
                  <a:pt x="3404411" y="743652"/>
                  <a:pt x="3404411" y="743652"/>
                </a:cubicBezTo>
                <a:cubicBezTo>
                  <a:pt x="3407291" y="743652"/>
                  <a:pt x="3407291" y="743652"/>
                  <a:pt x="3407291" y="743652"/>
                </a:cubicBezTo>
                <a:cubicBezTo>
                  <a:pt x="3407291" y="735005"/>
                  <a:pt x="3407291" y="735005"/>
                  <a:pt x="3407291" y="735005"/>
                </a:cubicBezTo>
                <a:cubicBezTo>
                  <a:pt x="3418812" y="735005"/>
                  <a:pt x="3418812" y="735005"/>
                  <a:pt x="3418812" y="735005"/>
                </a:cubicBezTo>
                <a:cubicBezTo>
                  <a:pt x="3418812" y="752299"/>
                  <a:pt x="3418812" y="752299"/>
                  <a:pt x="3418812" y="752299"/>
                </a:cubicBezTo>
                <a:cubicBezTo>
                  <a:pt x="3427452" y="752299"/>
                  <a:pt x="3427452" y="752299"/>
                  <a:pt x="3427452" y="752299"/>
                </a:cubicBezTo>
                <a:cubicBezTo>
                  <a:pt x="3427452" y="743652"/>
                  <a:pt x="3427452" y="743652"/>
                  <a:pt x="3427452" y="743652"/>
                </a:cubicBezTo>
                <a:cubicBezTo>
                  <a:pt x="3438973" y="743652"/>
                  <a:pt x="3438973" y="743652"/>
                  <a:pt x="3438973" y="743652"/>
                </a:cubicBezTo>
                <a:cubicBezTo>
                  <a:pt x="3438973" y="719872"/>
                  <a:pt x="3438973" y="719872"/>
                  <a:pt x="3438973" y="719872"/>
                </a:cubicBezTo>
                <a:cubicBezTo>
                  <a:pt x="3482177" y="719872"/>
                  <a:pt x="3482177" y="719872"/>
                  <a:pt x="3482177" y="719872"/>
                </a:cubicBezTo>
                <a:cubicBezTo>
                  <a:pt x="3482177" y="726358"/>
                  <a:pt x="3482177" y="726358"/>
                  <a:pt x="3482177" y="726358"/>
                </a:cubicBezTo>
                <a:cubicBezTo>
                  <a:pt x="3490817" y="726358"/>
                  <a:pt x="3490817" y="726358"/>
                  <a:pt x="3490817" y="726358"/>
                </a:cubicBezTo>
                <a:cubicBezTo>
                  <a:pt x="3490817" y="713387"/>
                  <a:pt x="3490817" y="713387"/>
                  <a:pt x="3490817" y="713387"/>
                </a:cubicBezTo>
                <a:cubicBezTo>
                  <a:pt x="3513859" y="713387"/>
                  <a:pt x="3513859" y="713387"/>
                  <a:pt x="3513859" y="713387"/>
                </a:cubicBezTo>
                <a:cubicBezTo>
                  <a:pt x="3513859" y="687446"/>
                  <a:pt x="3513859" y="687446"/>
                  <a:pt x="3513859" y="687446"/>
                </a:cubicBezTo>
                <a:cubicBezTo>
                  <a:pt x="3534020" y="687446"/>
                  <a:pt x="3534020" y="687446"/>
                  <a:pt x="3534020" y="687446"/>
                </a:cubicBezTo>
                <a:cubicBezTo>
                  <a:pt x="3534020" y="696093"/>
                  <a:pt x="3534020" y="696093"/>
                  <a:pt x="3534020" y="696093"/>
                </a:cubicBezTo>
                <a:cubicBezTo>
                  <a:pt x="3545541" y="696093"/>
                  <a:pt x="3545541" y="696093"/>
                  <a:pt x="3545541" y="696093"/>
                </a:cubicBezTo>
                <a:cubicBezTo>
                  <a:pt x="3545541" y="672313"/>
                  <a:pt x="3545541" y="672313"/>
                  <a:pt x="3545541" y="672313"/>
                </a:cubicBezTo>
                <a:cubicBezTo>
                  <a:pt x="3565702" y="672313"/>
                  <a:pt x="3565702" y="672313"/>
                  <a:pt x="3565702" y="672313"/>
                </a:cubicBezTo>
                <a:cubicBezTo>
                  <a:pt x="3565702" y="687446"/>
                  <a:pt x="3565702" y="687446"/>
                  <a:pt x="3565702" y="687446"/>
                </a:cubicBezTo>
                <a:cubicBezTo>
                  <a:pt x="3597385" y="687446"/>
                  <a:pt x="3597385" y="687446"/>
                  <a:pt x="3597385" y="687446"/>
                </a:cubicBezTo>
                <a:cubicBezTo>
                  <a:pt x="3597385" y="678799"/>
                  <a:pt x="3597385" y="678799"/>
                  <a:pt x="3597385" y="678799"/>
                </a:cubicBezTo>
                <a:cubicBezTo>
                  <a:pt x="3620427" y="678799"/>
                  <a:pt x="3620427" y="678799"/>
                  <a:pt x="3620427" y="678799"/>
                </a:cubicBezTo>
                <a:cubicBezTo>
                  <a:pt x="3620427" y="687446"/>
                  <a:pt x="3620427" y="687446"/>
                  <a:pt x="3620427" y="687446"/>
                </a:cubicBezTo>
                <a:cubicBezTo>
                  <a:pt x="3629067" y="687446"/>
                  <a:pt x="3629067" y="687446"/>
                  <a:pt x="3629067" y="687446"/>
                </a:cubicBezTo>
                <a:cubicBezTo>
                  <a:pt x="3629067" y="702578"/>
                  <a:pt x="3629067" y="702578"/>
                  <a:pt x="3629067" y="702578"/>
                </a:cubicBezTo>
                <a:cubicBezTo>
                  <a:pt x="3640588" y="702578"/>
                  <a:pt x="3640588" y="702578"/>
                  <a:pt x="3640588" y="702578"/>
                </a:cubicBezTo>
                <a:cubicBezTo>
                  <a:pt x="3640588" y="713387"/>
                  <a:pt x="3640588" y="713387"/>
                  <a:pt x="3640588" y="713387"/>
                </a:cubicBezTo>
                <a:cubicBezTo>
                  <a:pt x="3703953" y="713387"/>
                  <a:pt x="3703953" y="713387"/>
                  <a:pt x="3703953" y="713387"/>
                </a:cubicBezTo>
                <a:cubicBezTo>
                  <a:pt x="3703953" y="743652"/>
                  <a:pt x="3703953" y="743652"/>
                  <a:pt x="3703953" y="743652"/>
                </a:cubicBezTo>
                <a:cubicBezTo>
                  <a:pt x="3726994" y="743652"/>
                  <a:pt x="3726994" y="743652"/>
                  <a:pt x="3726994" y="743652"/>
                </a:cubicBezTo>
                <a:cubicBezTo>
                  <a:pt x="3726994" y="735005"/>
                  <a:pt x="3726994" y="735005"/>
                  <a:pt x="3726994" y="735005"/>
                </a:cubicBezTo>
                <a:cubicBezTo>
                  <a:pt x="3790359" y="735005"/>
                  <a:pt x="3790359" y="735005"/>
                  <a:pt x="3790359" y="735005"/>
                </a:cubicBezTo>
                <a:cubicBezTo>
                  <a:pt x="3790359" y="724196"/>
                  <a:pt x="3790359" y="724196"/>
                  <a:pt x="3790359" y="724196"/>
                </a:cubicBezTo>
                <a:cubicBezTo>
                  <a:pt x="3801880" y="719872"/>
                  <a:pt x="3801880" y="719872"/>
                  <a:pt x="3801880" y="719872"/>
                </a:cubicBezTo>
                <a:cubicBezTo>
                  <a:pt x="3801880" y="687446"/>
                  <a:pt x="3801880" y="687446"/>
                  <a:pt x="3801880" y="687446"/>
                </a:cubicBezTo>
                <a:cubicBezTo>
                  <a:pt x="3822041" y="687446"/>
                  <a:pt x="3822041" y="687446"/>
                  <a:pt x="3822041" y="687446"/>
                </a:cubicBezTo>
                <a:cubicBezTo>
                  <a:pt x="3830682" y="706902"/>
                  <a:pt x="3830682" y="706902"/>
                  <a:pt x="3830682" y="706902"/>
                </a:cubicBezTo>
                <a:cubicBezTo>
                  <a:pt x="3833562" y="700416"/>
                  <a:pt x="3833562" y="700416"/>
                  <a:pt x="3833562" y="700416"/>
                </a:cubicBezTo>
                <a:cubicBezTo>
                  <a:pt x="3850843" y="698255"/>
                  <a:pt x="3850843" y="698255"/>
                  <a:pt x="3850843" y="698255"/>
                </a:cubicBezTo>
                <a:cubicBezTo>
                  <a:pt x="3847963" y="609622"/>
                  <a:pt x="3847963" y="609622"/>
                  <a:pt x="3847963" y="609622"/>
                </a:cubicBezTo>
                <a:cubicBezTo>
                  <a:pt x="3865245" y="611783"/>
                  <a:pt x="3865245" y="611783"/>
                  <a:pt x="3865245" y="611783"/>
                </a:cubicBezTo>
                <a:cubicBezTo>
                  <a:pt x="3865245" y="471268"/>
                  <a:pt x="3865245" y="471268"/>
                  <a:pt x="3865245" y="471268"/>
                </a:cubicBezTo>
                <a:cubicBezTo>
                  <a:pt x="3891166" y="471268"/>
                  <a:pt x="3891166" y="471268"/>
                  <a:pt x="3891166" y="471268"/>
                </a:cubicBezTo>
                <a:cubicBezTo>
                  <a:pt x="3891166" y="356694"/>
                  <a:pt x="3891166" y="356694"/>
                  <a:pt x="3891166" y="356694"/>
                </a:cubicBezTo>
                <a:cubicBezTo>
                  <a:pt x="3896927" y="350208"/>
                  <a:pt x="3896927" y="350208"/>
                  <a:pt x="3896927" y="350208"/>
                </a:cubicBezTo>
                <a:cubicBezTo>
                  <a:pt x="3896927" y="326429"/>
                  <a:pt x="3896927" y="326429"/>
                  <a:pt x="3896927" y="326429"/>
                </a:cubicBezTo>
                <a:cubicBezTo>
                  <a:pt x="3919969" y="326429"/>
                  <a:pt x="3919969" y="326429"/>
                  <a:pt x="3919969" y="326429"/>
                </a:cubicBezTo>
                <a:cubicBezTo>
                  <a:pt x="3974692" y="246443"/>
                  <a:pt x="3974692" y="246443"/>
                  <a:pt x="3974692" y="246443"/>
                </a:cubicBezTo>
                <a:cubicBezTo>
                  <a:pt x="3977573" y="0"/>
                  <a:pt x="3977573" y="0"/>
                  <a:pt x="3977573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aphic 14">
            <a:extLst>
              <a:ext uri="{FF2B5EF4-FFF2-40B4-BE49-F238E27FC236}">
                <a16:creationId xmlns:a16="http://schemas.microsoft.com/office/drawing/2014/main" id="{32051795-D6A5-400F-ADB5-D7F395BACF67}"/>
              </a:ext>
            </a:extLst>
          </p:cNvPr>
          <p:cNvGrpSpPr/>
          <p:nvPr userDrawn="1"/>
        </p:nvGrpSpPr>
        <p:grpSpPr>
          <a:xfrm>
            <a:off x="1073840" y="1861532"/>
            <a:ext cx="3479012" cy="2807989"/>
            <a:chOff x="2444748" y="555045"/>
            <a:chExt cx="7282048" cy="572745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75467B3-7C1A-43AD-A1D8-5350DDD2B011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72B8E92-9D45-47D7-9E0C-5BCAF4EAD5AF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D5A62AF-EC59-4DA5-B176-7A72A58812C9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21982AF-00CE-4E89-AA4E-0DEC390CB0F2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A9A8379-38E6-4789-B34F-FD781FCA8C19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135C0F3-8DC6-4FCF-87CB-918574279335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C94F94D-F69E-4ED8-916B-F4A5CA437644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7B6EF10-3151-43DB-94A0-1BA3AD8FC41D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4" name="Graphic 14">
            <a:extLst>
              <a:ext uri="{FF2B5EF4-FFF2-40B4-BE49-F238E27FC236}">
                <a16:creationId xmlns:a16="http://schemas.microsoft.com/office/drawing/2014/main" id="{A7E4D12A-F1D2-478A-8F53-F01726DB4E64}"/>
              </a:ext>
            </a:extLst>
          </p:cNvPr>
          <p:cNvGrpSpPr/>
          <p:nvPr userDrawn="1"/>
        </p:nvGrpSpPr>
        <p:grpSpPr>
          <a:xfrm>
            <a:off x="7639148" y="1839560"/>
            <a:ext cx="3479012" cy="2807989"/>
            <a:chOff x="2444748" y="555045"/>
            <a:chExt cx="7282048" cy="5727454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0BAEB95-207A-4CB0-8EE9-3AE20932A5FE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DB546C6-B986-4D7C-A715-0D82A70850E3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ED6066F-D939-42A2-9838-E59A8B5B2CE2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DA0DE0D-2B29-4A6F-89E8-0492FDE8FD9D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72D8CD8-2E19-4507-AA08-0C25B6834223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89987EF-DBFC-434C-B952-18808516FBEF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BC8EBCC-F045-4F92-830C-286F27A6314C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FB3A367-4C45-4828-B234-43B2723892F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3" name="그림 개체 틀 2">
            <a:extLst>
              <a:ext uri="{FF2B5EF4-FFF2-40B4-BE49-F238E27FC236}">
                <a16:creationId xmlns:a16="http://schemas.microsoft.com/office/drawing/2014/main" id="{B2DEEF25-392E-4B45-B5A5-9E89CBDD85E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78214" y="1979471"/>
            <a:ext cx="2954824" cy="19162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3" name="그림 개체 틀 2">
            <a:extLst>
              <a:ext uri="{FF2B5EF4-FFF2-40B4-BE49-F238E27FC236}">
                <a16:creationId xmlns:a16="http://schemas.microsoft.com/office/drawing/2014/main" id="{D5ACDD71-E3DF-4B83-9E0A-029B0DD5294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054504" y="1979471"/>
            <a:ext cx="2945800" cy="19162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2" name="Graphic 14">
            <a:extLst>
              <a:ext uri="{FF2B5EF4-FFF2-40B4-BE49-F238E27FC236}">
                <a16:creationId xmlns:a16="http://schemas.microsoft.com/office/drawing/2014/main" id="{33B0579C-DFE2-4ED4-B3E9-05F512F22258}"/>
              </a:ext>
            </a:extLst>
          </p:cNvPr>
          <p:cNvGrpSpPr/>
          <p:nvPr userDrawn="1"/>
        </p:nvGrpSpPr>
        <p:grpSpPr>
          <a:xfrm>
            <a:off x="4112986" y="1690936"/>
            <a:ext cx="3966027" cy="3201070"/>
            <a:chOff x="2444748" y="555045"/>
            <a:chExt cx="7282048" cy="5727454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200D3DE8-6427-41CE-803A-1F7D6651623C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3CB558B-7EA1-474A-ACBB-5435391EB3B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7A02AF5-FDD2-4F02-AF2D-F64CD1695F80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AFCF863-4CC8-493B-AE63-E70944D90DAE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18C89C0-B12A-480F-8315-3AD5D7271DA2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EA7A055-E5FE-4924-8E1F-7F04870D837C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AE60114-25EE-4CDC-907A-7B374C47700D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3DBC6E8-2A9F-4D93-B957-9B63B69D49ED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1" name="그림 개체 틀 2">
            <a:extLst>
              <a:ext uri="{FF2B5EF4-FFF2-40B4-BE49-F238E27FC236}">
                <a16:creationId xmlns:a16="http://schemas.microsoft.com/office/drawing/2014/main" id="{24E98D71-6726-4848-AFCC-2BAEDA6EFA04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4231803" y="1837279"/>
            <a:ext cx="3747829" cy="21844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9A5593C4-C6DB-4C56-AA8C-68577461AF22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2C2D372-150A-4C7C-BDED-02AE2E4AB4DA}"/>
              </a:ext>
            </a:extLst>
          </p:cNvPr>
          <p:cNvSpPr>
            <a:spLocks/>
          </p:cNvSpPr>
          <p:nvPr userDrawn="1"/>
        </p:nvSpPr>
        <p:spPr bwMode="auto">
          <a:xfrm>
            <a:off x="1" y="5971671"/>
            <a:ext cx="12191627" cy="886329"/>
          </a:xfrm>
          <a:custGeom>
            <a:avLst/>
            <a:gdLst>
              <a:gd name="connsiteX0" fmla="*/ 3977573 w 12191627"/>
              <a:gd name="connsiteY0" fmla="*/ 0 h 886329"/>
              <a:gd name="connsiteX1" fmla="*/ 3983333 w 12191627"/>
              <a:gd name="connsiteY1" fmla="*/ 246443 h 886329"/>
              <a:gd name="connsiteX2" fmla="*/ 4035177 w 12191627"/>
              <a:gd name="connsiteY2" fmla="*/ 328590 h 886329"/>
              <a:gd name="connsiteX3" fmla="*/ 4058219 w 12191627"/>
              <a:gd name="connsiteY3" fmla="*/ 328590 h 886329"/>
              <a:gd name="connsiteX4" fmla="*/ 4058219 w 12191627"/>
              <a:gd name="connsiteY4" fmla="*/ 354532 h 886329"/>
              <a:gd name="connsiteX5" fmla="*/ 4063979 w 12191627"/>
              <a:gd name="connsiteY5" fmla="*/ 356694 h 886329"/>
              <a:gd name="connsiteX6" fmla="*/ 4063979 w 12191627"/>
              <a:gd name="connsiteY6" fmla="*/ 471268 h 886329"/>
              <a:gd name="connsiteX7" fmla="*/ 4084140 w 12191627"/>
              <a:gd name="connsiteY7" fmla="*/ 471268 h 886329"/>
              <a:gd name="connsiteX8" fmla="*/ 4084140 w 12191627"/>
              <a:gd name="connsiteY8" fmla="*/ 607460 h 886329"/>
              <a:gd name="connsiteX9" fmla="*/ 4107182 w 12191627"/>
              <a:gd name="connsiteY9" fmla="*/ 607460 h 886329"/>
              <a:gd name="connsiteX10" fmla="*/ 4107182 w 12191627"/>
              <a:gd name="connsiteY10" fmla="*/ 730681 h 886329"/>
              <a:gd name="connsiteX11" fmla="*/ 4144625 w 12191627"/>
              <a:gd name="connsiteY11" fmla="*/ 728519 h 886329"/>
              <a:gd name="connsiteX12" fmla="*/ 4150385 w 12191627"/>
              <a:gd name="connsiteY12" fmla="*/ 717711 h 886329"/>
              <a:gd name="connsiteX13" fmla="*/ 4170547 w 12191627"/>
              <a:gd name="connsiteY13" fmla="*/ 715549 h 886329"/>
              <a:gd name="connsiteX14" fmla="*/ 4176307 w 12191627"/>
              <a:gd name="connsiteY14" fmla="*/ 724196 h 886329"/>
              <a:gd name="connsiteX15" fmla="*/ 4205110 w 12191627"/>
              <a:gd name="connsiteY15" fmla="*/ 724196 h 886329"/>
              <a:gd name="connsiteX16" fmla="*/ 4205110 w 12191627"/>
              <a:gd name="connsiteY16" fmla="*/ 748011 h 886329"/>
              <a:gd name="connsiteX17" fmla="*/ 4207549 w 12191627"/>
              <a:gd name="connsiteY17" fmla="*/ 733701 h 886329"/>
              <a:gd name="connsiteX18" fmla="*/ 4214422 w 12191627"/>
              <a:gd name="connsiteY18" fmla="*/ 693383 h 886329"/>
              <a:gd name="connsiteX19" fmla="*/ 4208477 w 12191627"/>
              <a:gd name="connsiteY19" fmla="*/ 688734 h 886329"/>
              <a:gd name="connsiteX20" fmla="*/ 4208477 w 12191627"/>
              <a:gd name="connsiteY20" fmla="*/ 681760 h 886329"/>
              <a:gd name="connsiteX21" fmla="*/ 4217393 w 12191627"/>
              <a:gd name="connsiteY21" fmla="*/ 677111 h 886329"/>
              <a:gd name="connsiteX22" fmla="*/ 4220365 w 12191627"/>
              <a:gd name="connsiteY22" fmla="*/ 663163 h 886329"/>
              <a:gd name="connsiteX23" fmla="*/ 4226310 w 12191627"/>
              <a:gd name="connsiteY23" fmla="*/ 677111 h 886329"/>
              <a:gd name="connsiteX24" fmla="*/ 4232254 w 12191627"/>
              <a:gd name="connsiteY24" fmla="*/ 681760 h 886329"/>
              <a:gd name="connsiteX25" fmla="*/ 4232254 w 12191627"/>
              <a:gd name="connsiteY25" fmla="*/ 691059 h 886329"/>
              <a:gd name="connsiteX26" fmla="*/ 4226310 w 12191627"/>
              <a:gd name="connsiteY26" fmla="*/ 693383 h 886329"/>
              <a:gd name="connsiteX27" fmla="*/ 4241170 w 12191627"/>
              <a:gd name="connsiteY27" fmla="*/ 760798 h 886329"/>
              <a:gd name="connsiteX28" fmla="*/ 4253058 w 12191627"/>
              <a:gd name="connsiteY28" fmla="*/ 760798 h 886329"/>
              <a:gd name="connsiteX29" fmla="*/ 4261974 w 12191627"/>
              <a:gd name="connsiteY29" fmla="*/ 793343 h 886329"/>
              <a:gd name="connsiteX30" fmla="*/ 4306554 w 12191627"/>
              <a:gd name="connsiteY30" fmla="*/ 800317 h 886329"/>
              <a:gd name="connsiteX31" fmla="*/ 4306554 w 12191627"/>
              <a:gd name="connsiteY31" fmla="*/ 760798 h 886329"/>
              <a:gd name="connsiteX32" fmla="*/ 4380854 w 12191627"/>
              <a:gd name="connsiteY32" fmla="*/ 760798 h 886329"/>
              <a:gd name="connsiteX33" fmla="*/ 4410575 w 12191627"/>
              <a:gd name="connsiteY33" fmla="*/ 777071 h 886329"/>
              <a:gd name="connsiteX34" fmla="*/ 4425435 w 12191627"/>
              <a:gd name="connsiteY34" fmla="*/ 777071 h 886329"/>
              <a:gd name="connsiteX35" fmla="*/ 4440295 w 12191627"/>
              <a:gd name="connsiteY35" fmla="*/ 760798 h 886329"/>
              <a:gd name="connsiteX36" fmla="*/ 4461099 w 12191627"/>
              <a:gd name="connsiteY36" fmla="*/ 760798 h 886329"/>
              <a:gd name="connsiteX37" fmla="*/ 4461099 w 12191627"/>
              <a:gd name="connsiteY37" fmla="*/ 825888 h 886329"/>
              <a:gd name="connsiteX38" fmla="*/ 4472987 w 12191627"/>
              <a:gd name="connsiteY38" fmla="*/ 828213 h 886329"/>
              <a:gd name="connsiteX39" fmla="*/ 4472987 w 12191627"/>
              <a:gd name="connsiteY39" fmla="*/ 818914 h 886329"/>
              <a:gd name="connsiteX40" fmla="*/ 4505680 w 12191627"/>
              <a:gd name="connsiteY40" fmla="*/ 818914 h 886329"/>
              <a:gd name="connsiteX41" fmla="*/ 4505680 w 12191627"/>
              <a:gd name="connsiteY41" fmla="*/ 721279 h 886329"/>
              <a:gd name="connsiteX42" fmla="*/ 4508651 w 12191627"/>
              <a:gd name="connsiteY42" fmla="*/ 718955 h 886329"/>
              <a:gd name="connsiteX43" fmla="*/ 4577007 w 12191627"/>
              <a:gd name="connsiteY43" fmla="*/ 718955 h 886329"/>
              <a:gd name="connsiteX44" fmla="*/ 4577007 w 12191627"/>
              <a:gd name="connsiteY44" fmla="*/ 707331 h 886329"/>
              <a:gd name="connsiteX45" fmla="*/ 4606728 w 12191627"/>
              <a:gd name="connsiteY45" fmla="*/ 707331 h 886329"/>
              <a:gd name="connsiteX46" fmla="*/ 4606728 w 12191627"/>
              <a:gd name="connsiteY46" fmla="*/ 698033 h 886329"/>
              <a:gd name="connsiteX47" fmla="*/ 4666168 w 12191627"/>
              <a:gd name="connsiteY47" fmla="*/ 698033 h 886329"/>
              <a:gd name="connsiteX48" fmla="*/ 4666168 w 12191627"/>
              <a:gd name="connsiteY48" fmla="*/ 718955 h 886329"/>
              <a:gd name="connsiteX49" fmla="*/ 4689944 w 12191627"/>
              <a:gd name="connsiteY49" fmla="*/ 728253 h 886329"/>
              <a:gd name="connsiteX50" fmla="*/ 4689944 w 12191627"/>
              <a:gd name="connsiteY50" fmla="*/ 758474 h 886329"/>
              <a:gd name="connsiteX51" fmla="*/ 4704804 w 12191627"/>
              <a:gd name="connsiteY51" fmla="*/ 763123 h 886329"/>
              <a:gd name="connsiteX52" fmla="*/ 4704804 w 12191627"/>
              <a:gd name="connsiteY52" fmla="*/ 753824 h 886329"/>
              <a:gd name="connsiteX53" fmla="*/ 4716692 w 12191627"/>
              <a:gd name="connsiteY53" fmla="*/ 753824 h 886329"/>
              <a:gd name="connsiteX54" fmla="*/ 4716692 w 12191627"/>
              <a:gd name="connsiteY54" fmla="*/ 746850 h 886329"/>
              <a:gd name="connsiteX55" fmla="*/ 4704804 w 12191627"/>
              <a:gd name="connsiteY55" fmla="*/ 746850 h 886329"/>
              <a:gd name="connsiteX56" fmla="*/ 4704804 w 12191627"/>
              <a:gd name="connsiteY56" fmla="*/ 737552 h 886329"/>
              <a:gd name="connsiteX57" fmla="*/ 4716692 w 12191627"/>
              <a:gd name="connsiteY57" fmla="*/ 737552 h 886329"/>
              <a:gd name="connsiteX58" fmla="*/ 4716692 w 12191627"/>
              <a:gd name="connsiteY58" fmla="*/ 728253 h 886329"/>
              <a:gd name="connsiteX59" fmla="*/ 4704804 w 12191627"/>
              <a:gd name="connsiteY59" fmla="*/ 728253 h 886329"/>
              <a:gd name="connsiteX60" fmla="*/ 4704804 w 12191627"/>
              <a:gd name="connsiteY60" fmla="*/ 718955 h 886329"/>
              <a:gd name="connsiteX61" fmla="*/ 4716692 w 12191627"/>
              <a:gd name="connsiteY61" fmla="*/ 718955 h 886329"/>
              <a:gd name="connsiteX62" fmla="*/ 4716692 w 12191627"/>
              <a:gd name="connsiteY62" fmla="*/ 711981 h 886329"/>
              <a:gd name="connsiteX63" fmla="*/ 4704804 w 12191627"/>
              <a:gd name="connsiteY63" fmla="*/ 711981 h 886329"/>
              <a:gd name="connsiteX64" fmla="*/ 4704804 w 12191627"/>
              <a:gd name="connsiteY64" fmla="*/ 702682 h 886329"/>
              <a:gd name="connsiteX65" fmla="*/ 4716692 w 12191627"/>
              <a:gd name="connsiteY65" fmla="*/ 702682 h 886329"/>
              <a:gd name="connsiteX66" fmla="*/ 4716692 w 12191627"/>
              <a:gd name="connsiteY66" fmla="*/ 693383 h 886329"/>
              <a:gd name="connsiteX67" fmla="*/ 4704804 w 12191627"/>
              <a:gd name="connsiteY67" fmla="*/ 693383 h 886329"/>
              <a:gd name="connsiteX68" fmla="*/ 4704804 w 12191627"/>
              <a:gd name="connsiteY68" fmla="*/ 686409 h 886329"/>
              <a:gd name="connsiteX69" fmla="*/ 4716692 w 12191627"/>
              <a:gd name="connsiteY69" fmla="*/ 686409 h 886329"/>
              <a:gd name="connsiteX70" fmla="*/ 4716692 w 12191627"/>
              <a:gd name="connsiteY70" fmla="*/ 677111 h 886329"/>
              <a:gd name="connsiteX71" fmla="*/ 4704804 w 12191627"/>
              <a:gd name="connsiteY71" fmla="*/ 677111 h 886329"/>
              <a:gd name="connsiteX72" fmla="*/ 4704804 w 12191627"/>
              <a:gd name="connsiteY72" fmla="*/ 667812 h 886329"/>
              <a:gd name="connsiteX73" fmla="*/ 4716692 w 12191627"/>
              <a:gd name="connsiteY73" fmla="*/ 667812 h 886329"/>
              <a:gd name="connsiteX74" fmla="*/ 4716692 w 12191627"/>
              <a:gd name="connsiteY74" fmla="*/ 658514 h 886329"/>
              <a:gd name="connsiteX75" fmla="*/ 4704804 w 12191627"/>
              <a:gd name="connsiteY75" fmla="*/ 658514 h 886329"/>
              <a:gd name="connsiteX76" fmla="*/ 4704804 w 12191627"/>
              <a:gd name="connsiteY76" fmla="*/ 651540 h 886329"/>
              <a:gd name="connsiteX77" fmla="*/ 4716692 w 12191627"/>
              <a:gd name="connsiteY77" fmla="*/ 651540 h 886329"/>
              <a:gd name="connsiteX78" fmla="*/ 4716692 w 12191627"/>
              <a:gd name="connsiteY78" fmla="*/ 642241 h 886329"/>
              <a:gd name="connsiteX79" fmla="*/ 4704804 w 12191627"/>
              <a:gd name="connsiteY79" fmla="*/ 642241 h 886329"/>
              <a:gd name="connsiteX80" fmla="*/ 4704804 w 12191627"/>
              <a:gd name="connsiteY80" fmla="*/ 632943 h 886329"/>
              <a:gd name="connsiteX81" fmla="*/ 4716692 w 12191627"/>
              <a:gd name="connsiteY81" fmla="*/ 632943 h 886329"/>
              <a:gd name="connsiteX82" fmla="*/ 4716692 w 12191627"/>
              <a:gd name="connsiteY82" fmla="*/ 625969 h 886329"/>
              <a:gd name="connsiteX83" fmla="*/ 4704804 w 12191627"/>
              <a:gd name="connsiteY83" fmla="*/ 625969 h 886329"/>
              <a:gd name="connsiteX84" fmla="*/ 4704804 w 12191627"/>
              <a:gd name="connsiteY84" fmla="*/ 616670 h 886329"/>
              <a:gd name="connsiteX85" fmla="*/ 4716692 w 12191627"/>
              <a:gd name="connsiteY85" fmla="*/ 616670 h 886329"/>
              <a:gd name="connsiteX86" fmla="*/ 4716692 w 12191627"/>
              <a:gd name="connsiteY86" fmla="*/ 607371 h 886329"/>
              <a:gd name="connsiteX87" fmla="*/ 4704804 w 12191627"/>
              <a:gd name="connsiteY87" fmla="*/ 607371 h 886329"/>
              <a:gd name="connsiteX88" fmla="*/ 4704804 w 12191627"/>
              <a:gd name="connsiteY88" fmla="*/ 598073 h 886329"/>
              <a:gd name="connsiteX89" fmla="*/ 4716692 w 12191627"/>
              <a:gd name="connsiteY89" fmla="*/ 598073 h 886329"/>
              <a:gd name="connsiteX90" fmla="*/ 4716692 w 12191627"/>
              <a:gd name="connsiteY90" fmla="*/ 591099 h 886329"/>
              <a:gd name="connsiteX91" fmla="*/ 4704804 w 12191627"/>
              <a:gd name="connsiteY91" fmla="*/ 591099 h 886329"/>
              <a:gd name="connsiteX92" fmla="*/ 4704804 w 12191627"/>
              <a:gd name="connsiteY92" fmla="*/ 581800 h 886329"/>
              <a:gd name="connsiteX93" fmla="*/ 4716692 w 12191627"/>
              <a:gd name="connsiteY93" fmla="*/ 581800 h 886329"/>
              <a:gd name="connsiteX94" fmla="*/ 4716692 w 12191627"/>
              <a:gd name="connsiteY94" fmla="*/ 572502 h 886329"/>
              <a:gd name="connsiteX95" fmla="*/ 4704804 w 12191627"/>
              <a:gd name="connsiteY95" fmla="*/ 572502 h 886329"/>
              <a:gd name="connsiteX96" fmla="*/ 4704804 w 12191627"/>
              <a:gd name="connsiteY96" fmla="*/ 563203 h 886329"/>
              <a:gd name="connsiteX97" fmla="*/ 4716692 w 12191627"/>
              <a:gd name="connsiteY97" fmla="*/ 563203 h 886329"/>
              <a:gd name="connsiteX98" fmla="*/ 4716692 w 12191627"/>
              <a:gd name="connsiteY98" fmla="*/ 556229 h 886329"/>
              <a:gd name="connsiteX99" fmla="*/ 4704804 w 12191627"/>
              <a:gd name="connsiteY99" fmla="*/ 556229 h 886329"/>
              <a:gd name="connsiteX100" fmla="*/ 4704804 w 12191627"/>
              <a:gd name="connsiteY100" fmla="*/ 546931 h 886329"/>
              <a:gd name="connsiteX101" fmla="*/ 4716692 w 12191627"/>
              <a:gd name="connsiteY101" fmla="*/ 546931 h 886329"/>
              <a:gd name="connsiteX102" fmla="*/ 4704804 w 12191627"/>
              <a:gd name="connsiteY102" fmla="*/ 532983 h 886329"/>
              <a:gd name="connsiteX103" fmla="*/ 4704804 w 12191627"/>
              <a:gd name="connsiteY103" fmla="*/ 495788 h 886329"/>
              <a:gd name="connsiteX104" fmla="*/ 4903929 w 12191627"/>
              <a:gd name="connsiteY104" fmla="*/ 495788 h 886329"/>
              <a:gd name="connsiteX105" fmla="*/ 4921761 w 12191627"/>
              <a:gd name="connsiteY105" fmla="*/ 516710 h 886329"/>
              <a:gd name="connsiteX106" fmla="*/ 4921761 w 12191627"/>
              <a:gd name="connsiteY106" fmla="*/ 563203 h 886329"/>
              <a:gd name="connsiteX107" fmla="*/ 4909873 w 12191627"/>
              <a:gd name="connsiteY107" fmla="*/ 563203 h 886329"/>
              <a:gd name="connsiteX108" fmla="*/ 4909873 w 12191627"/>
              <a:gd name="connsiteY108" fmla="*/ 572502 h 886329"/>
              <a:gd name="connsiteX109" fmla="*/ 4921761 w 12191627"/>
              <a:gd name="connsiteY109" fmla="*/ 572502 h 886329"/>
              <a:gd name="connsiteX110" fmla="*/ 4921761 w 12191627"/>
              <a:gd name="connsiteY110" fmla="*/ 581800 h 886329"/>
              <a:gd name="connsiteX111" fmla="*/ 4909873 w 12191627"/>
              <a:gd name="connsiteY111" fmla="*/ 581800 h 886329"/>
              <a:gd name="connsiteX112" fmla="*/ 4909873 w 12191627"/>
              <a:gd name="connsiteY112" fmla="*/ 591099 h 886329"/>
              <a:gd name="connsiteX113" fmla="*/ 4921761 w 12191627"/>
              <a:gd name="connsiteY113" fmla="*/ 591099 h 886329"/>
              <a:gd name="connsiteX114" fmla="*/ 4921761 w 12191627"/>
              <a:gd name="connsiteY114" fmla="*/ 598073 h 886329"/>
              <a:gd name="connsiteX115" fmla="*/ 4909873 w 12191627"/>
              <a:gd name="connsiteY115" fmla="*/ 598073 h 886329"/>
              <a:gd name="connsiteX116" fmla="*/ 4909873 w 12191627"/>
              <a:gd name="connsiteY116" fmla="*/ 607371 h 886329"/>
              <a:gd name="connsiteX117" fmla="*/ 4921761 w 12191627"/>
              <a:gd name="connsiteY117" fmla="*/ 607371 h 886329"/>
              <a:gd name="connsiteX118" fmla="*/ 4921761 w 12191627"/>
              <a:gd name="connsiteY118" fmla="*/ 616670 h 886329"/>
              <a:gd name="connsiteX119" fmla="*/ 4909873 w 12191627"/>
              <a:gd name="connsiteY119" fmla="*/ 616670 h 886329"/>
              <a:gd name="connsiteX120" fmla="*/ 4909873 w 12191627"/>
              <a:gd name="connsiteY120" fmla="*/ 625969 h 886329"/>
              <a:gd name="connsiteX121" fmla="*/ 4921761 w 12191627"/>
              <a:gd name="connsiteY121" fmla="*/ 625969 h 886329"/>
              <a:gd name="connsiteX122" fmla="*/ 4921761 w 12191627"/>
              <a:gd name="connsiteY122" fmla="*/ 632943 h 886329"/>
              <a:gd name="connsiteX123" fmla="*/ 4909873 w 12191627"/>
              <a:gd name="connsiteY123" fmla="*/ 632943 h 886329"/>
              <a:gd name="connsiteX124" fmla="*/ 4909873 w 12191627"/>
              <a:gd name="connsiteY124" fmla="*/ 642241 h 886329"/>
              <a:gd name="connsiteX125" fmla="*/ 4921761 w 12191627"/>
              <a:gd name="connsiteY125" fmla="*/ 642241 h 886329"/>
              <a:gd name="connsiteX126" fmla="*/ 4921761 w 12191627"/>
              <a:gd name="connsiteY126" fmla="*/ 651540 h 886329"/>
              <a:gd name="connsiteX127" fmla="*/ 4909873 w 12191627"/>
              <a:gd name="connsiteY127" fmla="*/ 651540 h 886329"/>
              <a:gd name="connsiteX128" fmla="*/ 4909873 w 12191627"/>
              <a:gd name="connsiteY128" fmla="*/ 658514 h 886329"/>
              <a:gd name="connsiteX129" fmla="*/ 4921761 w 12191627"/>
              <a:gd name="connsiteY129" fmla="*/ 658514 h 886329"/>
              <a:gd name="connsiteX130" fmla="*/ 4921761 w 12191627"/>
              <a:gd name="connsiteY130" fmla="*/ 667812 h 886329"/>
              <a:gd name="connsiteX131" fmla="*/ 4909873 w 12191627"/>
              <a:gd name="connsiteY131" fmla="*/ 667812 h 886329"/>
              <a:gd name="connsiteX132" fmla="*/ 4909873 w 12191627"/>
              <a:gd name="connsiteY132" fmla="*/ 677111 h 886329"/>
              <a:gd name="connsiteX133" fmla="*/ 4921761 w 12191627"/>
              <a:gd name="connsiteY133" fmla="*/ 677111 h 886329"/>
              <a:gd name="connsiteX134" fmla="*/ 4921761 w 12191627"/>
              <a:gd name="connsiteY134" fmla="*/ 686409 h 886329"/>
              <a:gd name="connsiteX135" fmla="*/ 4909873 w 12191627"/>
              <a:gd name="connsiteY135" fmla="*/ 686409 h 886329"/>
              <a:gd name="connsiteX136" fmla="*/ 4909873 w 12191627"/>
              <a:gd name="connsiteY136" fmla="*/ 693383 h 886329"/>
              <a:gd name="connsiteX137" fmla="*/ 4921761 w 12191627"/>
              <a:gd name="connsiteY137" fmla="*/ 693383 h 886329"/>
              <a:gd name="connsiteX138" fmla="*/ 4921761 w 12191627"/>
              <a:gd name="connsiteY138" fmla="*/ 702682 h 886329"/>
              <a:gd name="connsiteX139" fmla="*/ 4909873 w 12191627"/>
              <a:gd name="connsiteY139" fmla="*/ 702682 h 886329"/>
              <a:gd name="connsiteX140" fmla="*/ 4909873 w 12191627"/>
              <a:gd name="connsiteY140" fmla="*/ 711981 h 886329"/>
              <a:gd name="connsiteX141" fmla="*/ 4921761 w 12191627"/>
              <a:gd name="connsiteY141" fmla="*/ 711981 h 886329"/>
              <a:gd name="connsiteX142" fmla="*/ 4921761 w 12191627"/>
              <a:gd name="connsiteY142" fmla="*/ 718955 h 886329"/>
              <a:gd name="connsiteX143" fmla="*/ 4909873 w 12191627"/>
              <a:gd name="connsiteY143" fmla="*/ 718955 h 886329"/>
              <a:gd name="connsiteX144" fmla="*/ 4909873 w 12191627"/>
              <a:gd name="connsiteY144" fmla="*/ 728253 h 886329"/>
              <a:gd name="connsiteX145" fmla="*/ 4921761 w 12191627"/>
              <a:gd name="connsiteY145" fmla="*/ 728253 h 886329"/>
              <a:gd name="connsiteX146" fmla="*/ 4921761 w 12191627"/>
              <a:gd name="connsiteY146" fmla="*/ 737552 h 886329"/>
              <a:gd name="connsiteX147" fmla="*/ 4909873 w 12191627"/>
              <a:gd name="connsiteY147" fmla="*/ 737552 h 886329"/>
              <a:gd name="connsiteX148" fmla="*/ 4909873 w 12191627"/>
              <a:gd name="connsiteY148" fmla="*/ 746850 h 886329"/>
              <a:gd name="connsiteX149" fmla="*/ 4921761 w 12191627"/>
              <a:gd name="connsiteY149" fmla="*/ 746850 h 886329"/>
              <a:gd name="connsiteX150" fmla="*/ 4921761 w 12191627"/>
              <a:gd name="connsiteY150" fmla="*/ 753824 h 886329"/>
              <a:gd name="connsiteX151" fmla="*/ 4909873 w 12191627"/>
              <a:gd name="connsiteY151" fmla="*/ 753824 h 886329"/>
              <a:gd name="connsiteX152" fmla="*/ 4909873 w 12191627"/>
              <a:gd name="connsiteY152" fmla="*/ 763123 h 886329"/>
              <a:gd name="connsiteX153" fmla="*/ 4942565 w 12191627"/>
              <a:gd name="connsiteY153" fmla="*/ 784045 h 886329"/>
              <a:gd name="connsiteX154" fmla="*/ 4942565 w 12191627"/>
              <a:gd name="connsiteY154" fmla="*/ 788694 h 886329"/>
              <a:gd name="connsiteX155" fmla="*/ 4930677 w 12191627"/>
              <a:gd name="connsiteY155" fmla="*/ 788694 h 886329"/>
              <a:gd name="connsiteX156" fmla="*/ 4930677 w 12191627"/>
              <a:gd name="connsiteY156" fmla="*/ 814265 h 886329"/>
              <a:gd name="connsiteX157" fmla="*/ 4942565 w 12191627"/>
              <a:gd name="connsiteY157" fmla="*/ 814265 h 886329"/>
              <a:gd name="connsiteX158" fmla="*/ 4942565 w 12191627"/>
              <a:gd name="connsiteY158" fmla="*/ 802642 h 886329"/>
              <a:gd name="connsiteX159" fmla="*/ 4954454 w 12191627"/>
              <a:gd name="connsiteY159" fmla="*/ 797993 h 886329"/>
              <a:gd name="connsiteX160" fmla="*/ 4975258 w 12191627"/>
              <a:gd name="connsiteY160" fmla="*/ 797993 h 886329"/>
              <a:gd name="connsiteX161" fmla="*/ 4975258 w 12191627"/>
              <a:gd name="connsiteY161" fmla="*/ 807291 h 886329"/>
              <a:gd name="connsiteX162" fmla="*/ 4993090 w 12191627"/>
              <a:gd name="connsiteY162" fmla="*/ 807291 h 886329"/>
              <a:gd name="connsiteX163" fmla="*/ 4993090 w 12191627"/>
              <a:gd name="connsiteY163" fmla="*/ 811940 h 886329"/>
              <a:gd name="connsiteX164" fmla="*/ 5004978 w 12191627"/>
              <a:gd name="connsiteY164" fmla="*/ 811940 h 886329"/>
              <a:gd name="connsiteX165" fmla="*/ 5037670 w 12191627"/>
              <a:gd name="connsiteY165" fmla="*/ 844486 h 886329"/>
              <a:gd name="connsiteX166" fmla="*/ 5037670 w 12191627"/>
              <a:gd name="connsiteY166" fmla="*/ 879355 h 886329"/>
              <a:gd name="connsiteX167" fmla="*/ 5049558 w 12191627"/>
              <a:gd name="connsiteY167" fmla="*/ 879355 h 886329"/>
              <a:gd name="connsiteX168" fmla="*/ 5049558 w 12191627"/>
              <a:gd name="connsiteY168" fmla="*/ 863083 h 886329"/>
              <a:gd name="connsiteX169" fmla="*/ 5058474 w 12191627"/>
              <a:gd name="connsiteY169" fmla="*/ 863083 h 886329"/>
              <a:gd name="connsiteX170" fmla="*/ 5058474 w 12191627"/>
              <a:gd name="connsiteY170" fmla="*/ 872381 h 886329"/>
              <a:gd name="connsiteX171" fmla="*/ 5064418 w 12191627"/>
              <a:gd name="connsiteY171" fmla="*/ 872381 h 886329"/>
              <a:gd name="connsiteX172" fmla="*/ 5064418 w 12191627"/>
              <a:gd name="connsiteY172" fmla="*/ 874706 h 886329"/>
              <a:gd name="connsiteX173" fmla="*/ 5070363 w 12191627"/>
              <a:gd name="connsiteY173" fmla="*/ 874706 h 886329"/>
              <a:gd name="connsiteX174" fmla="*/ 5070363 w 12191627"/>
              <a:gd name="connsiteY174" fmla="*/ 823564 h 886329"/>
              <a:gd name="connsiteX175" fmla="*/ 5120886 w 12191627"/>
              <a:gd name="connsiteY175" fmla="*/ 823564 h 886329"/>
              <a:gd name="connsiteX176" fmla="*/ 5120886 w 12191627"/>
              <a:gd name="connsiteY176" fmla="*/ 749175 h 886329"/>
              <a:gd name="connsiteX177" fmla="*/ 5168439 w 12191627"/>
              <a:gd name="connsiteY177" fmla="*/ 749175 h 886329"/>
              <a:gd name="connsiteX178" fmla="*/ 5168439 w 12191627"/>
              <a:gd name="connsiteY178" fmla="*/ 742201 h 886329"/>
              <a:gd name="connsiteX179" fmla="*/ 5198159 w 12191627"/>
              <a:gd name="connsiteY179" fmla="*/ 742201 h 886329"/>
              <a:gd name="connsiteX180" fmla="*/ 5198159 w 12191627"/>
              <a:gd name="connsiteY180" fmla="*/ 702682 h 886329"/>
              <a:gd name="connsiteX181" fmla="*/ 5192215 w 12191627"/>
              <a:gd name="connsiteY181" fmla="*/ 702682 h 886329"/>
              <a:gd name="connsiteX182" fmla="*/ 5192215 w 12191627"/>
              <a:gd name="connsiteY182" fmla="*/ 688734 h 886329"/>
              <a:gd name="connsiteX183" fmla="*/ 5198159 w 12191627"/>
              <a:gd name="connsiteY183" fmla="*/ 691059 h 886329"/>
              <a:gd name="connsiteX184" fmla="*/ 5204103 w 12191627"/>
              <a:gd name="connsiteY184" fmla="*/ 667812 h 886329"/>
              <a:gd name="connsiteX185" fmla="*/ 5210047 w 12191627"/>
              <a:gd name="connsiteY185" fmla="*/ 691059 h 886329"/>
              <a:gd name="connsiteX186" fmla="*/ 5213019 w 12191627"/>
              <a:gd name="connsiteY186" fmla="*/ 688734 h 886329"/>
              <a:gd name="connsiteX187" fmla="*/ 5215991 w 12191627"/>
              <a:gd name="connsiteY187" fmla="*/ 681760 h 886329"/>
              <a:gd name="connsiteX188" fmla="*/ 5221935 w 12191627"/>
              <a:gd name="connsiteY188" fmla="*/ 672462 h 886329"/>
              <a:gd name="connsiteX189" fmla="*/ 5227880 w 12191627"/>
              <a:gd name="connsiteY189" fmla="*/ 663163 h 886329"/>
              <a:gd name="connsiteX190" fmla="*/ 5242740 w 12191627"/>
              <a:gd name="connsiteY190" fmla="*/ 656189 h 886329"/>
              <a:gd name="connsiteX191" fmla="*/ 5260571 w 12191627"/>
              <a:gd name="connsiteY191" fmla="*/ 646890 h 886329"/>
              <a:gd name="connsiteX192" fmla="*/ 5269487 w 12191627"/>
              <a:gd name="connsiteY192" fmla="*/ 637592 h 886329"/>
              <a:gd name="connsiteX193" fmla="*/ 5275431 w 12191627"/>
              <a:gd name="connsiteY193" fmla="*/ 621319 h 886329"/>
              <a:gd name="connsiteX194" fmla="*/ 5281376 w 12191627"/>
              <a:gd name="connsiteY194" fmla="*/ 637592 h 886329"/>
              <a:gd name="connsiteX195" fmla="*/ 5287319 w 12191627"/>
              <a:gd name="connsiteY195" fmla="*/ 644566 h 886329"/>
              <a:gd name="connsiteX196" fmla="*/ 5302179 w 12191627"/>
              <a:gd name="connsiteY196" fmla="*/ 653864 h 886329"/>
              <a:gd name="connsiteX197" fmla="*/ 5314067 w 12191627"/>
              <a:gd name="connsiteY197" fmla="*/ 663163 h 886329"/>
              <a:gd name="connsiteX198" fmla="*/ 5325956 w 12191627"/>
              <a:gd name="connsiteY198" fmla="*/ 672462 h 886329"/>
              <a:gd name="connsiteX199" fmla="*/ 5328928 w 12191627"/>
              <a:gd name="connsiteY199" fmla="*/ 681760 h 886329"/>
              <a:gd name="connsiteX200" fmla="*/ 5331900 w 12191627"/>
              <a:gd name="connsiteY200" fmla="*/ 691059 h 886329"/>
              <a:gd name="connsiteX201" fmla="*/ 5337844 w 12191627"/>
              <a:gd name="connsiteY201" fmla="*/ 691059 h 886329"/>
              <a:gd name="connsiteX202" fmla="*/ 5340816 w 12191627"/>
              <a:gd name="connsiteY202" fmla="*/ 667812 h 886329"/>
              <a:gd name="connsiteX203" fmla="*/ 5346760 w 12191627"/>
              <a:gd name="connsiteY203" fmla="*/ 691059 h 886329"/>
              <a:gd name="connsiteX204" fmla="*/ 5352704 w 12191627"/>
              <a:gd name="connsiteY204" fmla="*/ 691059 h 886329"/>
              <a:gd name="connsiteX205" fmla="*/ 5352704 w 12191627"/>
              <a:gd name="connsiteY205" fmla="*/ 705007 h 886329"/>
              <a:gd name="connsiteX206" fmla="*/ 5346760 w 12191627"/>
              <a:gd name="connsiteY206" fmla="*/ 705007 h 886329"/>
              <a:gd name="connsiteX207" fmla="*/ 5346760 w 12191627"/>
              <a:gd name="connsiteY207" fmla="*/ 737552 h 886329"/>
              <a:gd name="connsiteX208" fmla="*/ 5358648 w 12191627"/>
              <a:gd name="connsiteY208" fmla="*/ 737552 h 886329"/>
              <a:gd name="connsiteX209" fmla="*/ 5358648 w 12191627"/>
              <a:gd name="connsiteY209" fmla="*/ 742201 h 886329"/>
              <a:gd name="connsiteX210" fmla="*/ 5367564 w 12191627"/>
              <a:gd name="connsiteY210" fmla="*/ 742201 h 886329"/>
              <a:gd name="connsiteX211" fmla="*/ 5367564 w 12191627"/>
              <a:gd name="connsiteY211" fmla="*/ 732902 h 886329"/>
              <a:gd name="connsiteX212" fmla="*/ 5391340 w 12191627"/>
              <a:gd name="connsiteY212" fmla="*/ 732902 h 886329"/>
              <a:gd name="connsiteX213" fmla="*/ 5391340 w 12191627"/>
              <a:gd name="connsiteY213" fmla="*/ 716630 h 886329"/>
              <a:gd name="connsiteX214" fmla="*/ 5441864 w 12191627"/>
              <a:gd name="connsiteY214" fmla="*/ 716630 h 886329"/>
              <a:gd name="connsiteX215" fmla="*/ 5441864 w 12191627"/>
              <a:gd name="connsiteY215" fmla="*/ 728253 h 886329"/>
              <a:gd name="connsiteX216" fmla="*/ 5468612 w 12191627"/>
              <a:gd name="connsiteY216" fmla="*/ 728253 h 886329"/>
              <a:gd name="connsiteX217" fmla="*/ 5468612 w 12191627"/>
              <a:gd name="connsiteY217" fmla="*/ 746850 h 886329"/>
              <a:gd name="connsiteX218" fmla="*/ 5462668 w 12191627"/>
              <a:gd name="connsiteY218" fmla="*/ 746850 h 886329"/>
              <a:gd name="connsiteX219" fmla="*/ 5462668 w 12191627"/>
              <a:gd name="connsiteY219" fmla="*/ 753824 h 886329"/>
              <a:gd name="connsiteX220" fmla="*/ 5468612 w 12191627"/>
              <a:gd name="connsiteY220" fmla="*/ 753824 h 886329"/>
              <a:gd name="connsiteX221" fmla="*/ 5468612 w 12191627"/>
              <a:gd name="connsiteY221" fmla="*/ 767772 h 886329"/>
              <a:gd name="connsiteX222" fmla="*/ 5462668 w 12191627"/>
              <a:gd name="connsiteY222" fmla="*/ 772421 h 886329"/>
              <a:gd name="connsiteX223" fmla="*/ 5462668 w 12191627"/>
              <a:gd name="connsiteY223" fmla="*/ 828213 h 886329"/>
              <a:gd name="connsiteX224" fmla="*/ 5483472 w 12191627"/>
              <a:gd name="connsiteY224" fmla="*/ 828213 h 886329"/>
              <a:gd name="connsiteX225" fmla="*/ 5483472 w 12191627"/>
              <a:gd name="connsiteY225" fmla="*/ 832862 h 886329"/>
              <a:gd name="connsiteX226" fmla="*/ 5501305 w 12191627"/>
              <a:gd name="connsiteY226" fmla="*/ 832862 h 886329"/>
              <a:gd name="connsiteX227" fmla="*/ 5501305 w 12191627"/>
              <a:gd name="connsiteY227" fmla="*/ 849135 h 886329"/>
              <a:gd name="connsiteX228" fmla="*/ 5519137 w 12191627"/>
              <a:gd name="connsiteY228" fmla="*/ 849135 h 886329"/>
              <a:gd name="connsiteX229" fmla="*/ 5519137 w 12191627"/>
              <a:gd name="connsiteY229" fmla="*/ 832862 h 886329"/>
              <a:gd name="connsiteX230" fmla="*/ 5539941 w 12191627"/>
              <a:gd name="connsiteY230" fmla="*/ 823564 h 886329"/>
              <a:gd name="connsiteX231" fmla="*/ 5539941 w 12191627"/>
              <a:gd name="connsiteY231" fmla="*/ 802642 h 886329"/>
              <a:gd name="connsiteX232" fmla="*/ 5533997 w 12191627"/>
              <a:gd name="connsiteY232" fmla="*/ 802642 h 886329"/>
              <a:gd name="connsiteX233" fmla="*/ 5533997 w 12191627"/>
              <a:gd name="connsiteY233" fmla="*/ 779395 h 886329"/>
              <a:gd name="connsiteX234" fmla="*/ 5545885 w 12191627"/>
              <a:gd name="connsiteY234" fmla="*/ 779395 h 886329"/>
              <a:gd name="connsiteX235" fmla="*/ 5545885 w 12191627"/>
              <a:gd name="connsiteY235" fmla="*/ 777071 h 886329"/>
              <a:gd name="connsiteX236" fmla="*/ 5572634 w 12191627"/>
              <a:gd name="connsiteY236" fmla="*/ 777071 h 886329"/>
              <a:gd name="connsiteX237" fmla="*/ 5572634 w 12191627"/>
              <a:gd name="connsiteY237" fmla="*/ 767772 h 886329"/>
              <a:gd name="connsiteX238" fmla="*/ 5590465 w 12191627"/>
              <a:gd name="connsiteY238" fmla="*/ 767772 h 886329"/>
              <a:gd name="connsiteX239" fmla="*/ 5590465 w 12191627"/>
              <a:gd name="connsiteY239" fmla="*/ 651540 h 886329"/>
              <a:gd name="connsiteX240" fmla="*/ 5602353 w 12191627"/>
              <a:gd name="connsiteY240" fmla="*/ 651540 h 886329"/>
              <a:gd name="connsiteX241" fmla="*/ 5602353 w 12191627"/>
              <a:gd name="connsiteY241" fmla="*/ 632943 h 886329"/>
              <a:gd name="connsiteX242" fmla="*/ 5605325 w 12191627"/>
              <a:gd name="connsiteY242" fmla="*/ 632943 h 886329"/>
              <a:gd name="connsiteX243" fmla="*/ 5605325 w 12191627"/>
              <a:gd name="connsiteY243" fmla="*/ 586450 h 886329"/>
              <a:gd name="connsiteX244" fmla="*/ 5617213 w 12191627"/>
              <a:gd name="connsiteY244" fmla="*/ 586450 h 886329"/>
              <a:gd name="connsiteX245" fmla="*/ 5617213 w 12191627"/>
              <a:gd name="connsiteY245" fmla="*/ 595748 h 886329"/>
              <a:gd name="connsiteX246" fmla="*/ 5623157 w 12191627"/>
              <a:gd name="connsiteY246" fmla="*/ 595748 h 886329"/>
              <a:gd name="connsiteX247" fmla="*/ 5623157 w 12191627"/>
              <a:gd name="connsiteY247" fmla="*/ 577151 h 886329"/>
              <a:gd name="connsiteX248" fmla="*/ 5638017 w 12191627"/>
              <a:gd name="connsiteY248" fmla="*/ 572502 h 886329"/>
              <a:gd name="connsiteX249" fmla="*/ 5649906 w 12191627"/>
              <a:gd name="connsiteY249" fmla="*/ 577151 h 886329"/>
              <a:gd name="connsiteX250" fmla="*/ 5667737 w 12191627"/>
              <a:gd name="connsiteY250" fmla="*/ 577151 h 886329"/>
              <a:gd name="connsiteX251" fmla="*/ 5667737 w 12191627"/>
              <a:gd name="connsiteY251" fmla="*/ 546931 h 886329"/>
              <a:gd name="connsiteX252" fmla="*/ 5679626 w 12191627"/>
              <a:gd name="connsiteY252" fmla="*/ 546931 h 886329"/>
              <a:gd name="connsiteX253" fmla="*/ 5679626 w 12191627"/>
              <a:gd name="connsiteY253" fmla="*/ 551580 h 886329"/>
              <a:gd name="connsiteX254" fmla="*/ 5694486 w 12191627"/>
              <a:gd name="connsiteY254" fmla="*/ 551580 h 886329"/>
              <a:gd name="connsiteX255" fmla="*/ 5694486 w 12191627"/>
              <a:gd name="connsiteY255" fmla="*/ 546931 h 886329"/>
              <a:gd name="connsiteX256" fmla="*/ 5706374 w 12191627"/>
              <a:gd name="connsiteY256" fmla="*/ 546931 h 886329"/>
              <a:gd name="connsiteX257" fmla="*/ 5706374 w 12191627"/>
              <a:gd name="connsiteY257" fmla="*/ 581800 h 886329"/>
              <a:gd name="connsiteX258" fmla="*/ 5721234 w 12191627"/>
              <a:gd name="connsiteY258" fmla="*/ 591099 h 886329"/>
              <a:gd name="connsiteX259" fmla="*/ 5721234 w 12191627"/>
              <a:gd name="connsiteY259" fmla="*/ 595748 h 886329"/>
              <a:gd name="connsiteX260" fmla="*/ 5718262 w 12191627"/>
              <a:gd name="connsiteY260" fmla="*/ 595748 h 886329"/>
              <a:gd name="connsiteX261" fmla="*/ 5718262 w 12191627"/>
              <a:gd name="connsiteY261" fmla="*/ 598073 h 886329"/>
              <a:gd name="connsiteX262" fmla="*/ 5750954 w 12191627"/>
              <a:gd name="connsiteY262" fmla="*/ 598073 h 886329"/>
              <a:gd name="connsiteX263" fmla="*/ 5750954 w 12191627"/>
              <a:gd name="connsiteY263" fmla="*/ 586450 h 886329"/>
              <a:gd name="connsiteX264" fmla="*/ 5789590 w 12191627"/>
              <a:gd name="connsiteY264" fmla="*/ 577151 h 886329"/>
              <a:gd name="connsiteX265" fmla="*/ 5789590 w 12191627"/>
              <a:gd name="connsiteY265" fmla="*/ 567852 h 886329"/>
              <a:gd name="connsiteX266" fmla="*/ 5798506 w 12191627"/>
              <a:gd name="connsiteY266" fmla="*/ 567852 h 886329"/>
              <a:gd name="connsiteX267" fmla="*/ 5798506 w 12191627"/>
              <a:gd name="connsiteY267" fmla="*/ 560878 h 886329"/>
              <a:gd name="connsiteX268" fmla="*/ 5822283 w 12191627"/>
              <a:gd name="connsiteY268" fmla="*/ 560878 h 886329"/>
              <a:gd name="connsiteX269" fmla="*/ 5822283 w 12191627"/>
              <a:gd name="connsiteY269" fmla="*/ 567852 h 886329"/>
              <a:gd name="connsiteX270" fmla="*/ 5840114 w 12191627"/>
              <a:gd name="connsiteY270" fmla="*/ 567852 h 886329"/>
              <a:gd name="connsiteX271" fmla="*/ 5840114 w 12191627"/>
              <a:gd name="connsiteY271" fmla="*/ 581800 h 886329"/>
              <a:gd name="connsiteX272" fmla="*/ 5872807 w 12191627"/>
              <a:gd name="connsiteY272" fmla="*/ 581800 h 886329"/>
              <a:gd name="connsiteX273" fmla="*/ 5872807 w 12191627"/>
              <a:gd name="connsiteY273" fmla="*/ 572502 h 886329"/>
              <a:gd name="connsiteX274" fmla="*/ 5887667 w 12191627"/>
              <a:gd name="connsiteY274" fmla="*/ 572502 h 886329"/>
              <a:gd name="connsiteX275" fmla="*/ 5887667 w 12191627"/>
              <a:gd name="connsiteY275" fmla="*/ 563203 h 886329"/>
              <a:gd name="connsiteX276" fmla="*/ 5905499 w 12191627"/>
              <a:gd name="connsiteY276" fmla="*/ 563203 h 886329"/>
              <a:gd name="connsiteX277" fmla="*/ 5905499 w 12191627"/>
              <a:gd name="connsiteY277" fmla="*/ 572502 h 886329"/>
              <a:gd name="connsiteX278" fmla="*/ 5911443 w 12191627"/>
              <a:gd name="connsiteY278" fmla="*/ 572502 h 886329"/>
              <a:gd name="connsiteX279" fmla="*/ 5911443 w 12191627"/>
              <a:gd name="connsiteY279" fmla="*/ 516710 h 886329"/>
              <a:gd name="connsiteX280" fmla="*/ 6045184 w 12191627"/>
              <a:gd name="connsiteY280" fmla="*/ 516710 h 886329"/>
              <a:gd name="connsiteX281" fmla="*/ 6045184 w 12191627"/>
              <a:gd name="connsiteY281" fmla="*/ 591099 h 886329"/>
              <a:gd name="connsiteX282" fmla="*/ 6068960 w 12191627"/>
              <a:gd name="connsiteY282" fmla="*/ 591099 h 886329"/>
              <a:gd name="connsiteX283" fmla="*/ 6068960 w 12191627"/>
              <a:gd name="connsiteY283" fmla="*/ 507412 h 886329"/>
              <a:gd name="connsiteX284" fmla="*/ 6098680 w 12191627"/>
              <a:gd name="connsiteY284" fmla="*/ 495788 h 886329"/>
              <a:gd name="connsiteX285" fmla="*/ 6137316 w 12191627"/>
              <a:gd name="connsiteY285" fmla="*/ 495788 h 886329"/>
              <a:gd name="connsiteX286" fmla="*/ 6158120 w 12191627"/>
              <a:gd name="connsiteY286" fmla="*/ 481840 h 886329"/>
              <a:gd name="connsiteX287" fmla="*/ 6208644 w 12191627"/>
              <a:gd name="connsiteY287" fmla="*/ 481840 h 886329"/>
              <a:gd name="connsiteX288" fmla="*/ 6208644 w 12191627"/>
              <a:gd name="connsiteY288" fmla="*/ 495788 h 886329"/>
              <a:gd name="connsiteX289" fmla="*/ 6259169 w 12191627"/>
              <a:gd name="connsiteY289" fmla="*/ 495788 h 886329"/>
              <a:gd name="connsiteX290" fmla="*/ 6259169 w 12191627"/>
              <a:gd name="connsiteY290" fmla="*/ 586450 h 886329"/>
              <a:gd name="connsiteX291" fmla="*/ 6274029 w 12191627"/>
              <a:gd name="connsiteY291" fmla="*/ 586450 h 886329"/>
              <a:gd name="connsiteX292" fmla="*/ 6274029 w 12191627"/>
              <a:gd name="connsiteY292" fmla="*/ 718955 h 886329"/>
              <a:gd name="connsiteX293" fmla="*/ 6297805 w 12191627"/>
              <a:gd name="connsiteY293" fmla="*/ 718955 h 886329"/>
              <a:gd name="connsiteX294" fmla="*/ 6297805 w 12191627"/>
              <a:gd name="connsiteY294" fmla="*/ 632943 h 886329"/>
              <a:gd name="connsiteX295" fmla="*/ 6306721 w 12191627"/>
              <a:gd name="connsiteY295" fmla="*/ 628293 h 886329"/>
              <a:gd name="connsiteX296" fmla="*/ 6312665 w 12191627"/>
              <a:gd name="connsiteY296" fmla="*/ 628293 h 886329"/>
              <a:gd name="connsiteX297" fmla="*/ 6312665 w 12191627"/>
              <a:gd name="connsiteY297" fmla="*/ 637592 h 886329"/>
              <a:gd name="connsiteX298" fmla="*/ 6336441 w 12191627"/>
              <a:gd name="connsiteY298" fmla="*/ 628293 h 886329"/>
              <a:gd name="connsiteX299" fmla="*/ 6357245 w 12191627"/>
              <a:gd name="connsiteY299" fmla="*/ 628293 h 886329"/>
              <a:gd name="connsiteX300" fmla="*/ 6357245 w 12191627"/>
              <a:gd name="connsiteY300" fmla="*/ 786369 h 886329"/>
              <a:gd name="connsiteX301" fmla="*/ 6398853 w 12191627"/>
              <a:gd name="connsiteY301" fmla="*/ 791019 h 886329"/>
              <a:gd name="connsiteX302" fmla="*/ 6398853 w 12191627"/>
              <a:gd name="connsiteY302" fmla="*/ 784045 h 886329"/>
              <a:gd name="connsiteX303" fmla="*/ 6443434 w 12191627"/>
              <a:gd name="connsiteY303" fmla="*/ 784045 h 886329"/>
              <a:gd name="connsiteX304" fmla="*/ 6443434 w 12191627"/>
              <a:gd name="connsiteY304" fmla="*/ 753824 h 886329"/>
              <a:gd name="connsiteX305" fmla="*/ 6455322 w 12191627"/>
              <a:gd name="connsiteY305" fmla="*/ 753824 h 886329"/>
              <a:gd name="connsiteX306" fmla="*/ 6455322 w 12191627"/>
              <a:gd name="connsiteY306" fmla="*/ 714305 h 886329"/>
              <a:gd name="connsiteX307" fmla="*/ 6464238 w 12191627"/>
              <a:gd name="connsiteY307" fmla="*/ 714305 h 886329"/>
              <a:gd name="connsiteX308" fmla="*/ 6464238 w 12191627"/>
              <a:gd name="connsiteY308" fmla="*/ 674786 h 886329"/>
              <a:gd name="connsiteX309" fmla="*/ 6485042 w 12191627"/>
              <a:gd name="connsiteY309" fmla="*/ 674786 h 886329"/>
              <a:gd name="connsiteX310" fmla="*/ 6485042 w 12191627"/>
              <a:gd name="connsiteY310" fmla="*/ 677111 h 886329"/>
              <a:gd name="connsiteX311" fmla="*/ 6550426 w 12191627"/>
              <a:gd name="connsiteY311" fmla="*/ 653864 h 886329"/>
              <a:gd name="connsiteX312" fmla="*/ 6553398 w 12191627"/>
              <a:gd name="connsiteY312" fmla="*/ 632943 h 886329"/>
              <a:gd name="connsiteX313" fmla="*/ 6559342 w 12191627"/>
              <a:gd name="connsiteY313" fmla="*/ 653864 h 886329"/>
              <a:gd name="connsiteX314" fmla="*/ 6627699 w 12191627"/>
              <a:gd name="connsiteY314" fmla="*/ 681760 h 886329"/>
              <a:gd name="connsiteX315" fmla="*/ 6627699 w 12191627"/>
              <a:gd name="connsiteY315" fmla="*/ 677111 h 886329"/>
              <a:gd name="connsiteX316" fmla="*/ 6645531 w 12191627"/>
              <a:gd name="connsiteY316" fmla="*/ 677111 h 886329"/>
              <a:gd name="connsiteX317" fmla="*/ 6645531 w 12191627"/>
              <a:gd name="connsiteY317" fmla="*/ 714305 h 886329"/>
              <a:gd name="connsiteX318" fmla="*/ 6654447 w 12191627"/>
              <a:gd name="connsiteY318" fmla="*/ 714305 h 886329"/>
              <a:gd name="connsiteX319" fmla="*/ 6654447 w 12191627"/>
              <a:gd name="connsiteY319" fmla="*/ 758474 h 886329"/>
              <a:gd name="connsiteX320" fmla="*/ 6663363 w 12191627"/>
              <a:gd name="connsiteY320" fmla="*/ 758474 h 886329"/>
              <a:gd name="connsiteX321" fmla="*/ 6663363 w 12191627"/>
              <a:gd name="connsiteY321" fmla="*/ 779395 h 886329"/>
              <a:gd name="connsiteX322" fmla="*/ 6681195 w 12191627"/>
              <a:gd name="connsiteY322" fmla="*/ 779395 h 886329"/>
              <a:gd name="connsiteX323" fmla="*/ 6681195 w 12191627"/>
              <a:gd name="connsiteY323" fmla="*/ 811940 h 886329"/>
              <a:gd name="connsiteX324" fmla="*/ 6794132 w 12191627"/>
              <a:gd name="connsiteY324" fmla="*/ 804967 h 886329"/>
              <a:gd name="connsiteX325" fmla="*/ 6794132 w 12191627"/>
              <a:gd name="connsiteY325" fmla="*/ 772421 h 886329"/>
              <a:gd name="connsiteX326" fmla="*/ 6853572 w 12191627"/>
              <a:gd name="connsiteY326" fmla="*/ 772421 h 886329"/>
              <a:gd name="connsiteX327" fmla="*/ 6853572 w 12191627"/>
              <a:gd name="connsiteY327" fmla="*/ 753824 h 886329"/>
              <a:gd name="connsiteX328" fmla="*/ 6978397 w 12191627"/>
              <a:gd name="connsiteY328" fmla="*/ 753824 h 886329"/>
              <a:gd name="connsiteX329" fmla="*/ 6978397 w 12191627"/>
              <a:gd name="connsiteY329" fmla="*/ 765448 h 886329"/>
              <a:gd name="connsiteX330" fmla="*/ 7058641 w 12191627"/>
              <a:gd name="connsiteY330" fmla="*/ 765448 h 886329"/>
              <a:gd name="connsiteX331" fmla="*/ 7058641 w 12191627"/>
              <a:gd name="connsiteY331" fmla="*/ 772421 h 886329"/>
              <a:gd name="connsiteX332" fmla="*/ 7082417 w 12191627"/>
              <a:gd name="connsiteY332" fmla="*/ 772421 h 886329"/>
              <a:gd name="connsiteX333" fmla="*/ 7082417 w 12191627"/>
              <a:gd name="connsiteY333" fmla="*/ 779395 h 886329"/>
              <a:gd name="connsiteX334" fmla="*/ 7103221 w 12191627"/>
              <a:gd name="connsiteY334" fmla="*/ 779395 h 886329"/>
              <a:gd name="connsiteX335" fmla="*/ 7103221 w 12191627"/>
              <a:gd name="connsiteY335" fmla="*/ 674786 h 886329"/>
              <a:gd name="connsiteX336" fmla="*/ 7165634 w 12191627"/>
              <a:gd name="connsiteY336" fmla="*/ 660838 h 886329"/>
              <a:gd name="connsiteX337" fmla="*/ 7281542 w 12191627"/>
              <a:gd name="connsiteY337" fmla="*/ 660838 h 886329"/>
              <a:gd name="connsiteX338" fmla="*/ 7281542 w 12191627"/>
              <a:gd name="connsiteY338" fmla="*/ 493464 h 886329"/>
              <a:gd name="connsiteX339" fmla="*/ 7314234 w 12191627"/>
              <a:gd name="connsiteY339" fmla="*/ 481840 h 886329"/>
              <a:gd name="connsiteX340" fmla="*/ 7456891 w 12191627"/>
              <a:gd name="connsiteY340" fmla="*/ 463243 h 886329"/>
              <a:gd name="connsiteX341" fmla="*/ 7507416 w 12191627"/>
              <a:gd name="connsiteY341" fmla="*/ 474866 h 886329"/>
              <a:gd name="connsiteX342" fmla="*/ 7516332 w 12191627"/>
              <a:gd name="connsiteY342" fmla="*/ 481840 h 886329"/>
              <a:gd name="connsiteX343" fmla="*/ 7516332 w 12191627"/>
              <a:gd name="connsiteY343" fmla="*/ 793343 h 886329"/>
              <a:gd name="connsiteX344" fmla="*/ 7537136 w 12191627"/>
              <a:gd name="connsiteY344" fmla="*/ 793343 h 886329"/>
              <a:gd name="connsiteX345" fmla="*/ 7537136 w 12191627"/>
              <a:gd name="connsiteY345" fmla="*/ 667812 h 886329"/>
              <a:gd name="connsiteX346" fmla="*/ 7554968 w 12191627"/>
              <a:gd name="connsiteY346" fmla="*/ 667812 h 886329"/>
              <a:gd name="connsiteX347" fmla="*/ 7554968 w 12191627"/>
              <a:gd name="connsiteY347" fmla="*/ 656189 h 886329"/>
              <a:gd name="connsiteX348" fmla="*/ 7572800 w 12191627"/>
              <a:gd name="connsiteY348" fmla="*/ 649215 h 886329"/>
              <a:gd name="connsiteX349" fmla="*/ 7587660 w 12191627"/>
              <a:gd name="connsiteY349" fmla="*/ 649215 h 886329"/>
              <a:gd name="connsiteX350" fmla="*/ 7587660 w 12191627"/>
              <a:gd name="connsiteY350" fmla="*/ 637592 h 886329"/>
              <a:gd name="connsiteX351" fmla="*/ 7599548 w 12191627"/>
              <a:gd name="connsiteY351" fmla="*/ 630618 h 886329"/>
              <a:gd name="connsiteX352" fmla="*/ 7629268 w 12191627"/>
              <a:gd name="connsiteY352" fmla="*/ 630618 h 886329"/>
              <a:gd name="connsiteX353" fmla="*/ 7629268 w 12191627"/>
              <a:gd name="connsiteY353" fmla="*/ 667812 h 886329"/>
              <a:gd name="connsiteX354" fmla="*/ 7691681 w 12191627"/>
              <a:gd name="connsiteY354" fmla="*/ 667812 h 886329"/>
              <a:gd name="connsiteX355" fmla="*/ 7691681 w 12191627"/>
              <a:gd name="connsiteY355" fmla="*/ 797993 h 886329"/>
              <a:gd name="connsiteX356" fmla="*/ 7715457 w 12191627"/>
              <a:gd name="connsiteY356" fmla="*/ 797993 h 886329"/>
              <a:gd name="connsiteX357" fmla="*/ 7739233 w 12191627"/>
              <a:gd name="connsiteY357" fmla="*/ 791019 h 886329"/>
              <a:gd name="connsiteX358" fmla="*/ 7739233 w 12191627"/>
              <a:gd name="connsiteY358" fmla="*/ 781720 h 886329"/>
              <a:gd name="connsiteX359" fmla="*/ 7730317 w 12191627"/>
              <a:gd name="connsiteY359" fmla="*/ 779395 h 886329"/>
              <a:gd name="connsiteX360" fmla="*/ 7730317 w 12191627"/>
              <a:gd name="connsiteY360" fmla="*/ 772421 h 886329"/>
              <a:gd name="connsiteX361" fmla="*/ 7739233 w 12191627"/>
              <a:gd name="connsiteY361" fmla="*/ 767772 h 886329"/>
              <a:gd name="connsiteX362" fmla="*/ 7739233 w 12191627"/>
              <a:gd name="connsiteY362" fmla="*/ 716630 h 886329"/>
              <a:gd name="connsiteX363" fmla="*/ 7730317 w 12191627"/>
              <a:gd name="connsiteY363" fmla="*/ 714305 h 886329"/>
              <a:gd name="connsiteX364" fmla="*/ 7730317 w 12191627"/>
              <a:gd name="connsiteY364" fmla="*/ 707331 h 886329"/>
              <a:gd name="connsiteX365" fmla="*/ 7739233 w 12191627"/>
              <a:gd name="connsiteY365" fmla="*/ 702682 h 886329"/>
              <a:gd name="connsiteX366" fmla="*/ 7739233 w 12191627"/>
              <a:gd name="connsiteY366" fmla="*/ 698033 h 886329"/>
              <a:gd name="connsiteX367" fmla="*/ 7745177 w 12191627"/>
              <a:gd name="connsiteY367" fmla="*/ 698033 h 886329"/>
              <a:gd name="connsiteX368" fmla="*/ 7745177 w 12191627"/>
              <a:gd name="connsiteY368" fmla="*/ 688734 h 886329"/>
              <a:gd name="connsiteX369" fmla="*/ 7739233 w 12191627"/>
              <a:gd name="connsiteY369" fmla="*/ 688734 h 886329"/>
              <a:gd name="connsiteX370" fmla="*/ 7739233 w 12191627"/>
              <a:gd name="connsiteY370" fmla="*/ 681760 h 886329"/>
              <a:gd name="connsiteX371" fmla="*/ 7748149 w 12191627"/>
              <a:gd name="connsiteY371" fmla="*/ 677111 h 886329"/>
              <a:gd name="connsiteX372" fmla="*/ 7795701 w 12191627"/>
              <a:gd name="connsiteY372" fmla="*/ 612021 h 886329"/>
              <a:gd name="connsiteX373" fmla="*/ 7789757 w 12191627"/>
              <a:gd name="connsiteY373" fmla="*/ 609696 h 886329"/>
              <a:gd name="connsiteX374" fmla="*/ 7789757 w 12191627"/>
              <a:gd name="connsiteY374" fmla="*/ 602722 h 886329"/>
              <a:gd name="connsiteX375" fmla="*/ 7798673 w 12191627"/>
              <a:gd name="connsiteY375" fmla="*/ 600397 h 886329"/>
              <a:gd name="connsiteX376" fmla="*/ 7798673 w 12191627"/>
              <a:gd name="connsiteY376" fmla="*/ 591099 h 886329"/>
              <a:gd name="connsiteX377" fmla="*/ 7804617 w 12191627"/>
              <a:gd name="connsiteY377" fmla="*/ 591099 h 886329"/>
              <a:gd name="connsiteX378" fmla="*/ 7804617 w 12191627"/>
              <a:gd name="connsiteY378" fmla="*/ 570177 h 886329"/>
              <a:gd name="connsiteX379" fmla="*/ 7798673 w 12191627"/>
              <a:gd name="connsiteY379" fmla="*/ 570177 h 886329"/>
              <a:gd name="connsiteX380" fmla="*/ 7798673 w 12191627"/>
              <a:gd name="connsiteY380" fmla="*/ 565528 h 886329"/>
              <a:gd name="connsiteX381" fmla="*/ 7804617 w 12191627"/>
              <a:gd name="connsiteY381" fmla="*/ 563203 h 886329"/>
              <a:gd name="connsiteX382" fmla="*/ 7819477 w 12191627"/>
              <a:gd name="connsiteY382" fmla="*/ 546931 h 886329"/>
              <a:gd name="connsiteX383" fmla="*/ 7819477 w 12191627"/>
              <a:gd name="connsiteY383" fmla="*/ 544606 h 886329"/>
              <a:gd name="connsiteX384" fmla="*/ 7822449 w 12191627"/>
              <a:gd name="connsiteY384" fmla="*/ 544606 h 886329"/>
              <a:gd name="connsiteX385" fmla="*/ 7822449 w 12191627"/>
              <a:gd name="connsiteY385" fmla="*/ 537632 h 886329"/>
              <a:gd name="connsiteX386" fmla="*/ 7822449 w 12191627"/>
              <a:gd name="connsiteY386" fmla="*/ 512061 h 886329"/>
              <a:gd name="connsiteX387" fmla="*/ 7825421 w 12191627"/>
              <a:gd name="connsiteY387" fmla="*/ 505087 h 886329"/>
              <a:gd name="connsiteX388" fmla="*/ 7828393 w 12191627"/>
              <a:gd name="connsiteY388" fmla="*/ 512061 h 886329"/>
              <a:gd name="connsiteX389" fmla="*/ 7831365 w 12191627"/>
              <a:gd name="connsiteY389" fmla="*/ 537632 h 886329"/>
              <a:gd name="connsiteX390" fmla="*/ 7831365 w 12191627"/>
              <a:gd name="connsiteY390" fmla="*/ 544606 h 886329"/>
              <a:gd name="connsiteX391" fmla="*/ 7834337 w 12191627"/>
              <a:gd name="connsiteY391" fmla="*/ 544606 h 886329"/>
              <a:gd name="connsiteX392" fmla="*/ 7834337 w 12191627"/>
              <a:gd name="connsiteY392" fmla="*/ 546931 h 886329"/>
              <a:gd name="connsiteX393" fmla="*/ 7846225 w 12191627"/>
              <a:gd name="connsiteY393" fmla="*/ 563203 h 886329"/>
              <a:gd name="connsiteX394" fmla="*/ 7852169 w 12191627"/>
              <a:gd name="connsiteY394" fmla="*/ 565528 h 886329"/>
              <a:gd name="connsiteX395" fmla="*/ 7852169 w 12191627"/>
              <a:gd name="connsiteY395" fmla="*/ 570177 h 886329"/>
              <a:gd name="connsiteX396" fmla="*/ 7849197 w 12191627"/>
              <a:gd name="connsiteY396" fmla="*/ 570177 h 886329"/>
              <a:gd name="connsiteX397" fmla="*/ 7849197 w 12191627"/>
              <a:gd name="connsiteY397" fmla="*/ 591099 h 886329"/>
              <a:gd name="connsiteX398" fmla="*/ 7855141 w 12191627"/>
              <a:gd name="connsiteY398" fmla="*/ 591099 h 886329"/>
              <a:gd name="connsiteX399" fmla="*/ 7855141 w 12191627"/>
              <a:gd name="connsiteY399" fmla="*/ 600397 h 886329"/>
              <a:gd name="connsiteX400" fmla="*/ 7861086 w 12191627"/>
              <a:gd name="connsiteY400" fmla="*/ 602722 h 886329"/>
              <a:gd name="connsiteX401" fmla="*/ 7861086 w 12191627"/>
              <a:gd name="connsiteY401" fmla="*/ 609696 h 886329"/>
              <a:gd name="connsiteX402" fmla="*/ 7855141 w 12191627"/>
              <a:gd name="connsiteY402" fmla="*/ 612021 h 886329"/>
              <a:gd name="connsiteX403" fmla="*/ 7902694 w 12191627"/>
              <a:gd name="connsiteY403" fmla="*/ 677111 h 886329"/>
              <a:gd name="connsiteX404" fmla="*/ 7911610 w 12191627"/>
              <a:gd name="connsiteY404" fmla="*/ 681760 h 886329"/>
              <a:gd name="connsiteX405" fmla="*/ 7911610 w 12191627"/>
              <a:gd name="connsiteY405" fmla="*/ 688734 h 886329"/>
              <a:gd name="connsiteX406" fmla="*/ 7905666 w 12191627"/>
              <a:gd name="connsiteY406" fmla="*/ 688734 h 886329"/>
              <a:gd name="connsiteX407" fmla="*/ 7905666 w 12191627"/>
              <a:gd name="connsiteY407" fmla="*/ 698033 h 886329"/>
              <a:gd name="connsiteX408" fmla="*/ 7911610 w 12191627"/>
              <a:gd name="connsiteY408" fmla="*/ 698033 h 886329"/>
              <a:gd name="connsiteX409" fmla="*/ 7911610 w 12191627"/>
              <a:gd name="connsiteY409" fmla="*/ 702682 h 886329"/>
              <a:gd name="connsiteX410" fmla="*/ 7920526 w 12191627"/>
              <a:gd name="connsiteY410" fmla="*/ 707331 h 886329"/>
              <a:gd name="connsiteX411" fmla="*/ 7920526 w 12191627"/>
              <a:gd name="connsiteY411" fmla="*/ 714305 h 886329"/>
              <a:gd name="connsiteX412" fmla="*/ 7911610 w 12191627"/>
              <a:gd name="connsiteY412" fmla="*/ 716630 h 886329"/>
              <a:gd name="connsiteX413" fmla="*/ 7911610 w 12191627"/>
              <a:gd name="connsiteY413" fmla="*/ 767772 h 886329"/>
              <a:gd name="connsiteX414" fmla="*/ 7920526 w 12191627"/>
              <a:gd name="connsiteY414" fmla="*/ 772421 h 886329"/>
              <a:gd name="connsiteX415" fmla="*/ 7920526 w 12191627"/>
              <a:gd name="connsiteY415" fmla="*/ 779395 h 886329"/>
              <a:gd name="connsiteX416" fmla="*/ 7911610 w 12191627"/>
              <a:gd name="connsiteY416" fmla="*/ 781720 h 886329"/>
              <a:gd name="connsiteX417" fmla="*/ 7911610 w 12191627"/>
              <a:gd name="connsiteY417" fmla="*/ 788694 h 886329"/>
              <a:gd name="connsiteX418" fmla="*/ 7923498 w 12191627"/>
              <a:gd name="connsiteY418" fmla="*/ 788694 h 886329"/>
              <a:gd name="connsiteX419" fmla="*/ 7923498 w 12191627"/>
              <a:gd name="connsiteY419" fmla="*/ 797993 h 886329"/>
              <a:gd name="connsiteX420" fmla="*/ 7944302 w 12191627"/>
              <a:gd name="connsiteY420" fmla="*/ 797993 h 886329"/>
              <a:gd name="connsiteX421" fmla="*/ 7944302 w 12191627"/>
              <a:gd name="connsiteY421" fmla="*/ 642241 h 886329"/>
              <a:gd name="connsiteX422" fmla="*/ 8021574 w 12191627"/>
              <a:gd name="connsiteY422" fmla="*/ 630618 h 886329"/>
              <a:gd name="connsiteX423" fmla="*/ 8063183 w 12191627"/>
              <a:gd name="connsiteY423" fmla="*/ 630618 h 886329"/>
              <a:gd name="connsiteX424" fmla="*/ 8063183 w 12191627"/>
              <a:gd name="connsiteY424" fmla="*/ 537632 h 886329"/>
              <a:gd name="connsiteX425" fmla="*/ 8179091 w 12191627"/>
              <a:gd name="connsiteY425" fmla="*/ 537632 h 886329"/>
              <a:gd name="connsiteX426" fmla="*/ 8179091 w 12191627"/>
              <a:gd name="connsiteY426" fmla="*/ 777071 h 886329"/>
              <a:gd name="connsiteX427" fmla="*/ 8220700 w 12191627"/>
              <a:gd name="connsiteY427" fmla="*/ 777071 h 886329"/>
              <a:gd name="connsiteX428" fmla="*/ 8220700 w 12191627"/>
              <a:gd name="connsiteY428" fmla="*/ 656189 h 886329"/>
              <a:gd name="connsiteX429" fmla="*/ 8318776 w 12191627"/>
              <a:gd name="connsiteY429" fmla="*/ 656189 h 886329"/>
              <a:gd name="connsiteX430" fmla="*/ 8336608 w 12191627"/>
              <a:gd name="connsiteY430" fmla="*/ 677111 h 886329"/>
              <a:gd name="connsiteX431" fmla="*/ 8336608 w 12191627"/>
              <a:gd name="connsiteY431" fmla="*/ 730583 h 886329"/>
              <a:gd name="connsiteX432" fmla="*/ 8338211 w 12191627"/>
              <a:gd name="connsiteY432" fmla="*/ 730681 h 886329"/>
              <a:gd name="connsiteX433" fmla="*/ 8338211 w 12191627"/>
              <a:gd name="connsiteY433" fmla="*/ 607460 h 886329"/>
              <a:gd name="connsiteX434" fmla="*/ 8359829 w 12191627"/>
              <a:gd name="connsiteY434" fmla="*/ 607460 h 886329"/>
              <a:gd name="connsiteX435" fmla="*/ 8359829 w 12191627"/>
              <a:gd name="connsiteY435" fmla="*/ 471268 h 886329"/>
              <a:gd name="connsiteX436" fmla="*/ 8378745 w 12191627"/>
              <a:gd name="connsiteY436" fmla="*/ 471268 h 886329"/>
              <a:gd name="connsiteX437" fmla="*/ 8378745 w 12191627"/>
              <a:gd name="connsiteY437" fmla="*/ 356694 h 886329"/>
              <a:gd name="connsiteX438" fmla="*/ 8384149 w 12191627"/>
              <a:gd name="connsiteY438" fmla="*/ 354532 h 886329"/>
              <a:gd name="connsiteX439" fmla="*/ 8384149 w 12191627"/>
              <a:gd name="connsiteY439" fmla="*/ 328590 h 886329"/>
              <a:gd name="connsiteX440" fmla="*/ 8405767 w 12191627"/>
              <a:gd name="connsiteY440" fmla="*/ 328590 h 886329"/>
              <a:gd name="connsiteX441" fmla="*/ 8454408 w 12191627"/>
              <a:gd name="connsiteY441" fmla="*/ 246443 h 886329"/>
              <a:gd name="connsiteX442" fmla="*/ 8459812 w 12191627"/>
              <a:gd name="connsiteY442" fmla="*/ 0 h 886329"/>
              <a:gd name="connsiteX443" fmla="*/ 8462515 w 12191627"/>
              <a:gd name="connsiteY443" fmla="*/ 246443 h 886329"/>
              <a:gd name="connsiteX444" fmla="*/ 8513857 w 12191627"/>
              <a:gd name="connsiteY444" fmla="*/ 326429 h 886329"/>
              <a:gd name="connsiteX445" fmla="*/ 8535475 w 12191627"/>
              <a:gd name="connsiteY445" fmla="*/ 326429 h 886329"/>
              <a:gd name="connsiteX446" fmla="*/ 8535475 w 12191627"/>
              <a:gd name="connsiteY446" fmla="*/ 350208 h 886329"/>
              <a:gd name="connsiteX447" fmla="*/ 8540880 w 12191627"/>
              <a:gd name="connsiteY447" fmla="*/ 356694 h 886329"/>
              <a:gd name="connsiteX448" fmla="*/ 8540880 w 12191627"/>
              <a:gd name="connsiteY448" fmla="*/ 471268 h 886329"/>
              <a:gd name="connsiteX449" fmla="*/ 8565200 w 12191627"/>
              <a:gd name="connsiteY449" fmla="*/ 471268 h 886329"/>
              <a:gd name="connsiteX450" fmla="*/ 8565200 w 12191627"/>
              <a:gd name="connsiteY450" fmla="*/ 611783 h 886329"/>
              <a:gd name="connsiteX451" fmla="*/ 8581414 w 12191627"/>
              <a:gd name="connsiteY451" fmla="*/ 609622 h 886329"/>
              <a:gd name="connsiteX452" fmla="*/ 8578711 w 12191627"/>
              <a:gd name="connsiteY452" fmla="*/ 698255 h 886329"/>
              <a:gd name="connsiteX453" fmla="*/ 8594925 w 12191627"/>
              <a:gd name="connsiteY453" fmla="*/ 700416 h 886329"/>
              <a:gd name="connsiteX454" fmla="*/ 8597627 w 12191627"/>
              <a:gd name="connsiteY454" fmla="*/ 706902 h 886329"/>
              <a:gd name="connsiteX455" fmla="*/ 8605734 w 12191627"/>
              <a:gd name="connsiteY455" fmla="*/ 687446 h 886329"/>
              <a:gd name="connsiteX456" fmla="*/ 8624650 w 12191627"/>
              <a:gd name="connsiteY456" fmla="*/ 687446 h 886329"/>
              <a:gd name="connsiteX457" fmla="*/ 8624650 w 12191627"/>
              <a:gd name="connsiteY457" fmla="*/ 719872 h 886329"/>
              <a:gd name="connsiteX458" fmla="*/ 8635459 w 12191627"/>
              <a:gd name="connsiteY458" fmla="*/ 724196 h 886329"/>
              <a:gd name="connsiteX459" fmla="*/ 8635459 w 12191627"/>
              <a:gd name="connsiteY459" fmla="*/ 735005 h 886329"/>
              <a:gd name="connsiteX460" fmla="*/ 8694909 w 12191627"/>
              <a:gd name="connsiteY460" fmla="*/ 735005 h 886329"/>
              <a:gd name="connsiteX461" fmla="*/ 8694909 w 12191627"/>
              <a:gd name="connsiteY461" fmla="*/ 743652 h 886329"/>
              <a:gd name="connsiteX462" fmla="*/ 8716527 w 12191627"/>
              <a:gd name="connsiteY462" fmla="*/ 743652 h 886329"/>
              <a:gd name="connsiteX463" fmla="*/ 8716527 w 12191627"/>
              <a:gd name="connsiteY463" fmla="*/ 713387 h 886329"/>
              <a:gd name="connsiteX464" fmla="*/ 8775976 w 12191627"/>
              <a:gd name="connsiteY464" fmla="*/ 713387 h 886329"/>
              <a:gd name="connsiteX465" fmla="*/ 8775976 w 12191627"/>
              <a:gd name="connsiteY465" fmla="*/ 702578 h 886329"/>
              <a:gd name="connsiteX466" fmla="*/ 8786785 w 12191627"/>
              <a:gd name="connsiteY466" fmla="*/ 702578 h 886329"/>
              <a:gd name="connsiteX467" fmla="*/ 8786785 w 12191627"/>
              <a:gd name="connsiteY467" fmla="*/ 687446 h 886329"/>
              <a:gd name="connsiteX468" fmla="*/ 8794892 w 12191627"/>
              <a:gd name="connsiteY468" fmla="*/ 687446 h 886329"/>
              <a:gd name="connsiteX469" fmla="*/ 8794892 w 12191627"/>
              <a:gd name="connsiteY469" fmla="*/ 678799 h 886329"/>
              <a:gd name="connsiteX470" fmla="*/ 8816510 w 12191627"/>
              <a:gd name="connsiteY470" fmla="*/ 678799 h 886329"/>
              <a:gd name="connsiteX471" fmla="*/ 8816510 w 12191627"/>
              <a:gd name="connsiteY471" fmla="*/ 687446 h 886329"/>
              <a:gd name="connsiteX472" fmla="*/ 8846235 w 12191627"/>
              <a:gd name="connsiteY472" fmla="*/ 687446 h 886329"/>
              <a:gd name="connsiteX473" fmla="*/ 8846235 w 12191627"/>
              <a:gd name="connsiteY473" fmla="*/ 672313 h 886329"/>
              <a:gd name="connsiteX474" fmla="*/ 8865151 w 12191627"/>
              <a:gd name="connsiteY474" fmla="*/ 672313 h 886329"/>
              <a:gd name="connsiteX475" fmla="*/ 8865151 w 12191627"/>
              <a:gd name="connsiteY475" fmla="*/ 696093 h 886329"/>
              <a:gd name="connsiteX476" fmla="*/ 8875959 w 12191627"/>
              <a:gd name="connsiteY476" fmla="*/ 696093 h 886329"/>
              <a:gd name="connsiteX477" fmla="*/ 8875959 w 12191627"/>
              <a:gd name="connsiteY477" fmla="*/ 687446 h 886329"/>
              <a:gd name="connsiteX478" fmla="*/ 8894875 w 12191627"/>
              <a:gd name="connsiteY478" fmla="*/ 687446 h 886329"/>
              <a:gd name="connsiteX479" fmla="*/ 8894875 w 12191627"/>
              <a:gd name="connsiteY479" fmla="*/ 713387 h 886329"/>
              <a:gd name="connsiteX480" fmla="*/ 8916493 w 12191627"/>
              <a:gd name="connsiteY480" fmla="*/ 713387 h 886329"/>
              <a:gd name="connsiteX481" fmla="*/ 8916493 w 12191627"/>
              <a:gd name="connsiteY481" fmla="*/ 726358 h 886329"/>
              <a:gd name="connsiteX482" fmla="*/ 8924600 w 12191627"/>
              <a:gd name="connsiteY482" fmla="*/ 726358 h 886329"/>
              <a:gd name="connsiteX483" fmla="*/ 8924600 w 12191627"/>
              <a:gd name="connsiteY483" fmla="*/ 719872 h 886329"/>
              <a:gd name="connsiteX484" fmla="*/ 8965134 w 12191627"/>
              <a:gd name="connsiteY484" fmla="*/ 719872 h 886329"/>
              <a:gd name="connsiteX485" fmla="*/ 8965134 w 12191627"/>
              <a:gd name="connsiteY485" fmla="*/ 743652 h 886329"/>
              <a:gd name="connsiteX486" fmla="*/ 8975943 w 12191627"/>
              <a:gd name="connsiteY486" fmla="*/ 743652 h 886329"/>
              <a:gd name="connsiteX487" fmla="*/ 8975943 w 12191627"/>
              <a:gd name="connsiteY487" fmla="*/ 752299 h 886329"/>
              <a:gd name="connsiteX488" fmla="*/ 8984050 w 12191627"/>
              <a:gd name="connsiteY488" fmla="*/ 752299 h 886329"/>
              <a:gd name="connsiteX489" fmla="*/ 8984050 w 12191627"/>
              <a:gd name="connsiteY489" fmla="*/ 735005 h 886329"/>
              <a:gd name="connsiteX490" fmla="*/ 8994859 w 12191627"/>
              <a:gd name="connsiteY490" fmla="*/ 735005 h 886329"/>
              <a:gd name="connsiteX491" fmla="*/ 8994859 w 12191627"/>
              <a:gd name="connsiteY491" fmla="*/ 743652 h 886329"/>
              <a:gd name="connsiteX492" fmla="*/ 8997561 w 12191627"/>
              <a:gd name="connsiteY492" fmla="*/ 743652 h 886329"/>
              <a:gd name="connsiteX493" fmla="*/ 8997561 w 12191627"/>
              <a:gd name="connsiteY493" fmla="*/ 741490 h 886329"/>
              <a:gd name="connsiteX494" fmla="*/ 9002965 w 12191627"/>
              <a:gd name="connsiteY494" fmla="*/ 741490 h 886329"/>
              <a:gd name="connsiteX495" fmla="*/ 9002965 w 12191627"/>
              <a:gd name="connsiteY495" fmla="*/ 735005 h 886329"/>
              <a:gd name="connsiteX496" fmla="*/ 9054309 w 12191627"/>
              <a:gd name="connsiteY496" fmla="*/ 735005 h 886329"/>
              <a:gd name="connsiteX497" fmla="*/ 9054309 w 12191627"/>
              <a:gd name="connsiteY497" fmla="*/ 758784 h 886329"/>
              <a:gd name="connsiteX498" fmla="*/ 9075927 w 12191627"/>
              <a:gd name="connsiteY498" fmla="*/ 758784 h 886329"/>
              <a:gd name="connsiteX499" fmla="*/ 9075927 w 12191627"/>
              <a:gd name="connsiteY499" fmla="*/ 767431 h 886329"/>
              <a:gd name="connsiteX500" fmla="*/ 9094842 w 12191627"/>
              <a:gd name="connsiteY500" fmla="*/ 767431 h 886329"/>
              <a:gd name="connsiteX501" fmla="*/ 9094842 w 12191627"/>
              <a:gd name="connsiteY501" fmla="*/ 743652 h 886329"/>
              <a:gd name="connsiteX502" fmla="*/ 9105651 w 12191627"/>
              <a:gd name="connsiteY502" fmla="*/ 743652 h 886329"/>
              <a:gd name="connsiteX503" fmla="*/ 9105651 w 12191627"/>
              <a:gd name="connsiteY503" fmla="*/ 711225 h 886329"/>
              <a:gd name="connsiteX504" fmla="*/ 9116460 w 12191627"/>
              <a:gd name="connsiteY504" fmla="*/ 711225 h 886329"/>
              <a:gd name="connsiteX505" fmla="*/ 9116460 w 12191627"/>
              <a:gd name="connsiteY505" fmla="*/ 696093 h 886329"/>
              <a:gd name="connsiteX506" fmla="*/ 9113758 w 12191627"/>
              <a:gd name="connsiteY506" fmla="*/ 696093 h 886329"/>
              <a:gd name="connsiteX507" fmla="*/ 9121865 w 12191627"/>
              <a:gd name="connsiteY507" fmla="*/ 683122 h 886329"/>
              <a:gd name="connsiteX508" fmla="*/ 9132674 w 12191627"/>
              <a:gd name="connsiteY508" fmla="*/ 711225 h 886329"/>
              <a:gd name="connsiteX509" fmla="*/ 9140781 w 12191627"/>
              <a:gd name="connsiteY509" fmla="*/ 711225 h 886329"/>
              <a:gd name="connsiteX510" fmla="*/ 9140781 w 12191627"/>
              <a:gd name="connsiteY510" fmla="*/ 605298 h 886329"/>
              <a:gd name="connsiteX511" fmla="*/ 9156994 w 12191627"/>
              <a:gd name="connsiteY511" fmla="*/ 605298 h 886329"/>
              <a:gd name="connsiteX512" fmla="*/ 9156994 w 12191627"/>
              <a:gd name="connsiteY512" fmla="*/ 557739 h 886329"/>
              <a:gd name="connsiteX513" fmla="*/ 9192123 w 12191627"/>
              <a:gd name="connsiteY513" fmla="*/ 557739 h 886329"/>
              <a:gd name="connsiteX514" fmla="*/ 9192123 w 12191627"/>
              <a:gd name="connsiteY514" fmla="*/ 536121 h 886329"/>
              <a:gd name="connsiteX515" fmla="*/ 9238062 w 12191627"/>
              <a:gd name="connsiteY515" fmla="*/ 536121 h 886329"/>
              <a:gd name="connsiteX516" fmla="*/ 9238062 w 12191627"/>
              <a:gd name="connsiteY516" fmla="*/ 555577 h 886329"/>
              <a:gd name="connsiteX517" fmla="*/ 9262382 w 12191627"/>
              <a:gd name="connsiteY517" fmla="*/ 555577 h 886329"/>
              <a:gd name="connsiteX518" fmla="*/ 9262382 w 12191627"/>
              <a:gd name="connsiteY518" fmla="*/ 603136 h 886329"/>
              <a:gd name="connsiteX519" fmla="*/ 9273191 w 12191627"/>
              <a:gd name="connsiteY519" fmla="*/ 603136 h 886329"/>
              <a:gd name="connsiteX520" fmla="*/ 9273191 w 12191627"/>
              <a:gd name="connsiteY520" fmla="*/ 607460 h 886329"/>
              <a:gd name="connsiteX521" fmla="*/ 9292107 w 12191627"/>
              <a:gd name="connsiteY521" fmla="*/ 607460 h 886329"/>
              <a:gd name="connsiteX522" fmla="*/ 9292107 w 12191627"/>
              <a:gd name="connsiteY522" fmla="*/ 646372 h 886329"/>
              <a:gd name="connsiteX523" fmla="*/ 9302916 w 12191627"/>
              <a:gd name="connsiteY523" fmla="*/ 646372 h 886329"/>
              <a:gd name="connsiteX524" fmla="*/ 9302916 w 12191627"/>
              <a:gd name="connsiteY524" fmla="*/ 659343 h 886329"/>
              <a:gd name="connsiteX525" fmla="*/ 9324534 w 12191627"/>
              <a:gd name="connsiteY525" fmla="*/ 659343 h 886329"/>
              <a:gd name="connsiteX526" fmla="*/ 9324534 w 12191627"/>
              <a:gd name="connsiteY526" fmla="*/ 663666 h 886329"/>
              <a:gd name="connsiteX527" fmla="*/ 9332641 w 12191627"/>
              <a:gd name="connsiteY527" fmla="*/ 665828 h 886329"/>
              <a:gd name="connsiteX528" fmla="*/ 9332641 w 12191627"/>
              <a:gd name="connsiteY528" fmla="*/ 687446 h 886329"/>
              <a:gd name="connsiteX529" fmla="*/ 9356961 w 12191627"/>
              <a:gd name="connsiteY529" fmla="*/ 687446 h 886329"/>
              <a:gd name="connsiteX530" fmla="*/ 9356961 w 12191627"/>
              <a:gd name="connsiteY530" fmla="*/ 696093 h 886329"/>
              <a:gd name="connsiteX531" fmla="*/ 9370472 w 12191627"/>
              <a:gd name="connsiteY531" fmla="*/ 696093 h 886329"/>
              <a:gd name="connsiteX532" fmla="*/ 9370472 w 12191627"/>
              <a:gd name="connsiteY532" fmla="*/ 713387 h 886329"/>
              <a:gd name="connsiteX533" fmla="*/ 9375877 w 12191627"/>
              <a:gd name="connsiteY533" fmla="*/ 713387 h 886329"/>
              <a:gd name="connsiteX534" fmla="*/ 9375877 w 12191627"/>
              <a:gd name="connsiteY534" fmla="*/ 698255 h 886329"/>
              <a:gd name="connsiteX535" fmla="*/ 9386686 w 12191627"/>
              <a:gd name="connsiteY535" fmla="*/ 698255 h 886329"/>
              <a:gd name="connsiteX536" fmla="*/ 9386686 w 12191627"/>
              <a:gd name="connsiteY536" fmla="*/ 711225 h 886329"/>
              <a:gd name="connsiteX537" fmla="*/ 9394793 w 12191627"/>
              <a:gd name="connsiteY537" fmla="*/ 711225 h 886329"/>
              <a:gd name="connsiteX538" fmla="*/ 9394793 w 12191627"/>
              <a:gd name="connsiteY538" fmla="*/ 706902 h 886329"/>
              <a:gd name="connsiteX539" fmla="*/ 9459647 w 12191627"/>
              <a:gd name="connsiteY539" fmla="*/ 706902 h 886329"/>
              <a:gd name="connsiteX540" fmla="*/ 9459647 w 12191627"/>
              <a:gd name="connsiteY540" fmla="*/ 717711 h 886329"/>
              <a:gd name="connsiteX541" fmla="*/ 9467753 w 12191627"/>
              <a:gd name="connsiteY541" fmla="*/ 717711 h 886329"/>
              <a:gd name="connsiteX542" fmla="*/ 9467753 w 12191627"/>
              <a:gd name="connsiteY542" fmla="*/ 735005 h 886329"/>
              <a:gd name="connsiteX543" fmla="*/ 9489371 w 12191627"/>
              <a:gd name="connsiteY543" fmla="*/ 724196 h 886329"/>
              <a:gd name="connsiteX544" fmla="*/ 9497478 w 12191627"/>
              <a:gd name="connsiteY544" fmla="*/ 683122 h 886329"/>
              <a:gd name="connsiteX545" fmla="*/ 9505585 w 12191627"/>
              <a:gd name="connsiteY545" fmla="*/ 680960 h 886329"/>
              <a:gd name="connsiteX546" fmla="*/ 9508287 w 12191627"/>
              <a:gd name="connsiteY546" fmla="*/ 611783 h 886329"/>
              <a:gd name="connsiteX547" fmla="*/ 9510989 w 12191627"/>
              <a:gd name="connsiteY547" fmla="*/ 680960 h 886329"/>
              <a:gd name="connsiteX548" fmla="*/ 9519096 w 12191627"/>
              <a:gd name="connsiteY548" fmla="*/ 683122 h 886329"/>
              <a:gd name="connsiteX549" fmla="*/ 9519096 w 12191627"/>
              <a:gd name="connsiteY549" fmla="*/ 596651 h 886329"/>
              <a:gd name="connsiteX550" fmla="*/ 9524501 w 12191627"/>
              <a:gd name="connsiteY550" fmla="*/ 596651 h 886329"/>
              <a:gd name="connsiteX551" fmla="*/ 9524501 w 12191627"/>
              <a:gd name="connsiteY551" fmla="*/ 564224 h 886329"/>
              <a:gd name="connsiteX552" fmla="*/ 9575844 w 12191627"/>
              <a:gd name="connsiteY552" fmla="*/ 564224 h 886329"/>
              <a:gd name="connsiteX553" fmla="*/ 9575844 w 12191627"/>
              <a:gd name="connsiteY553" fmla="*/ 596651 h 886329"/>
              <a:gd name="connsiteX554" fmla="*/ 9583951 w 12191627"/>
              <a:gd name="connsiteY554" fmla="*/ 596651 h 886329"/>
              <a:gd name="connsiteX555" fmla="*/ 9583951 w 12191627"/>
              <a:gd name="connsiteY555" fmla="*/ 514503 h 886329"/>
              <a:gd name="connsiteX556" fmla="*/ 9602866 w 12191627"/>
              <a:gd name="connsiteY556" fmla="*/ 514503 h 886329"/>
              <a:gd name="connsiteX557" fmla="*/ 9602866 w 12191627"/>
              <a:gd name="connsiteY557" fmla="*/ 499371 h 886329"/>
              <a:gd name="connsiteX558" fmla="*/ 9632591 w 12191627"/>
              <a:gd name="connsiteY558" fmla="*/ 499371 h 886329"/>
              <a:gd name="connsiteX559" fmla="*/ 9632591 w 12191627"/>
              <a:gd name="connsiteY559" fmla="*/ 490724 h 886329"/>
              <a:gd name="connsiteX560" fmla="*/ 9651507 w 12191627"/>
              <a:gd name="connsiteY560" fmla="*/ 490724 h 886329"/>
              <a:gd name="connsiteX561" fmla="*/ 9651507 w 12191627"/>
              <a:gd name="connsiteY561" fmla="*/ 499371 h 886329"/>
              <a:gd name="connsiteX562" fmla="*/ 9659613 w 12191627"/>
              <a:gd name="connsiteY562" fmla="*/ 499371 h 886329"/>
              <a:gd name="connsiteX563" fmla="*/ 9659613 w 12191627"/>
              <a:gd name="connsiteY563" fmla="*/ 495047 h 886329"/>
              <a:gd name="connsiteX564" fmla="*/ 9673125 w 12191627"/>
              <a:gd name="connsiteY564" fmla="*/ 495047 h 886329"/>
              <a:gd name="connsiteX565" fmla="*/ 9673125 w 12191627"/>
              <a:gd name="connsiteY565" fmla="*/ 499371 h 886329"/>
              <a:gd name="connsiteX566" fmla="*/ 9678529 w 12191627"/>
              <a:gd name="connsiteY566" fmla="*/ 499371 h 886329"/>
              <a:gd name="connsiteX567" fmla="*/ 9678529 w 12191627"/>
              <a:gd name="connsiteY567" fmla="*/ 490724 h 886329"/>
              <a:gd name="connsiteX568" fmla="*/ 9702850 w 12191627"/>
              <a:gd name="connsiteY568" fmla="*/ 490724 h 886329"/>
              <a:gd name="connsiteX569" fmla="*/ 9702850 w 12191627"/>
              <a:gd name="connsiteY569" fmla="*/ 499371 h 886329"/>
              <a:gd name="connsiteX570" fmla="*/ 9743383 w 12191627"/>
              <a:gd name="connsiteY570" fmla="*/ 499371 h 886329"/>
              <a:gd name="connsiteX571" fmla="*/ 9743383 w 12191627"/>
              <a:gd name="connsiteY571" fmla="*/ 512342 h 886329"/>
              <a:gd name="connsiteX572" fmla="*/ 9778513 w 12191627"/>
              <a:gd name="connsiteY572" fmla="*/ 512342 h 886329"/>
              <a:gd name="connsiteX573" fmla="*/ 9778513 w 12191627"/>
              <a:gd name="connsiteY573" fmla="*/ 542607 h 886329"/>
              <a:gd name="connsiteX574" fmla="*/ 9786619 w 12191627"/>
              <a:gd name="connsiteY574" fmla="*/ 542607 h 886329"/>
              <a:gd name="connsiteX575" fmla="*/ 9786619 w 12191627"/>
              <a:gd name="connsiteY575" fmla="*/ 551254 h 886329"/>
              <a:gd name="connsiteX576" fmla="*/ 9792024 w 12191627"/>
              <a:gd name="connsiteY576" fmla="*/ 551254 h 886329"/>
              <a:gd name="connsiteX577" fmla="*/ 9792024 w 12191627"/>
              <a:gd name="connsiteY577" fmla="*/ 581519 h 886329"/>
              <a:gd name="connsiteX578" fmla="*/ 9800131 w 12191627"/>
              <a:gd name="connsiteY578" fmla="*/ 581519 h 886329"/>
              <a:gd name="connsiteX579" fmla="*/ 9800131 w 12191627"/>
              <a:gd name="connsiteY579" fmla="*/ 588004 h 886329"/>
              <a:gd name="connsiteX580" fmla="*/ 9810940 w 12191627"/>
              <a:gd name="connsiteY580" fmla="*/ 588004 h 886329"/>
              <a:gd name="connsiteX581" fmla="*/ 9810940 w 12191627"/>
              <a:gd name="connsiteY581" fmla="*/ 618269 h 886329"/>
              <a:gd name="connsiteX582" fmla="*/ 9832558 w 12191627"/>
              <a:gd name="connsiteY582" fmla="*/ 618269 h 886329"/>
              <a:gd name="connsiteX583" fmla="*/ 9832558 w 12191627"/>
              <a:gd name="connsiteY583" fmla="*/ 642048 h 886329"/>
              <a:gd name="connsiteX584" fmla="*/ 9835260 w 12191627"/>
              <a:gd name="connsiteY584" fmla="*/ 642048 h 886329"/>
              <a:gd name="connsiteX585" fmla="*/ 9835260 w 12191627"/>
              <a:gd name="connsiteY585" fmla="*/ 655019 h 886329"/>
              <a:gd name="connsiteX586" fmla="*/ 9843367 w 12191627"/>
              <a:gd name="connsiteY586" fmla="*/ 655019 h 886329"/>
              <a:gd name="connsiteX587" fmla="*/ 9843367 w 12191627"/>
              <a:gd name="connsiteY587" fmla="*/ 678799 h 886329"/>
              <a:gd name="connsiteX588" fmla="*/ 9856878 w 12191627"/>
              <a:gd name="connsiteY588" fmla="*/ 678799 h 886329"/>
              <a:gd name="connsiteX589" fmla="*/ 9856878 w 12191627"/>
              <a:gd name="connsiteY589" fmla="*/ 680960 h 886329"/>
              <a:gd name="connsiteX590" fmla="*/ 9859581 w 12191627"/>
              <a:gd name="connsiteY590" fmla="*/ 680960 h 886329"/>
              <a:gd name="connsiteX591" fmla="*/ 9859581 w 12191627"/>
              <a:gd name="connsiteY591" fmla="*/ 696093 h 886329"/>
              <a:gd name="connsiteX592" fmla="*/ 9875794 w 12191627"/>
              <a:gd name="connsiteY592" fmla="*/ 680960 h 886329"/>
              <a:gd name="connsiteX593" fmla="*/ 9913626 w 12191627"/>
              <a:gd name="connsiteY593" fmla="*/ 680960 h 886329"/>
              <a:gd name="connsiteX594" fmla="*/ 9913626 w 12191627"/>
              <a:gd name="connsiteY594" fmla="*/ 767431 h 886329"/>
              <a:gd name="connsiteX595" fmla="*/ 9921733 w 12191627"/>
              <a:gd name="connsiteY595" fmla="*/ 767431 h 886329"/>
              <a:gd name="connsiteX596" fmla="*/ 9929839 w 12191627"/>
              <a:gd name="connsiteY596" fmla="*/ 756623 h 886329"/>
              <a:gd name="connsiteX597" fmla="*/ 9929839 w 12191627"/>
              <a:gd name="connsiteY597" fmla="*/ 771755 h 886329"/>
              <a:gd name="connsiteX598" fmla="*/ 9935244 w 12191627"/>
              <a:gd name="connsiteY598" fmla="*/ 771755 h 886329"/>
              <a:gd name="connsiteX599" fmla="*/ 9935244 w 12191627"/>
              <a:gd name="connsiteY599" fmla="*/ 726358 h 886329"/>
              <a:gd name="connsiteX600" fmla="*/ 9943351 w 12191627"/>
              <a:gd name="connsiteY600" fmla="*/ 726358 h 886329"/>
              <a:gd name="connsiteX601" fmla="*/ 9943351 w 12191627"/>
              <a:gd name="connsiteY601" fmla="*/ 661504 h 886329"/>
              <a:gd name="connsiteX602" fmla="*/ 9954159 w 12191627"/>
              <a:gd name="connsiteY602" fmla="*/ 661504 h 886329"/>
              <a:gd name="connsiteX603" fmla="*/ 9970373 w 12191627"/>
              <a:gd name="connsiteY603" fmla="*/ 618269 h 886329"/>
              <a:gd name="connsiteX604" fmla="*/ 9983884 w 12191627"/>
              <a:gd name="connsiteY604" fmla="*/ 618269 h 886329"/>
              <a:gd name="connsiteX605" fmla="*/ 9997395 w 12191627"/>
              <a:gd name="connsiteY605" fmla="*/ 661504 h 886329"/>
              <a:gd name="connsiteX606" fmla="*/ 10008205 w 12191627"/>
              <a:gd name="connsiteY606" fmla="*/ 661504 h 886329"/>
              <a:gd name="connsiteX607" fmla="*/ 10008205 w 12191627"/>
              <a:gd name="connsiteY607" fmla="*/ 700416 h 886329"/>
              <a:gd name="connsiteX608" fmla="*/ 10027120 w 12191627"/>
              <a:gd name="connsiteY608" fmla="*/ 700416 h 886329"/>
              <a:gd name="connsiteX609" fmla="*/ 10027120 w 12191627"/>
              <a:gd name="connsiteY609" fmla="*/ 717711 h 886329"/>
              <a:gd name="connsiteX610" fmla="*/ 10032525 w 12191627"/>
              <a:gd name="connsiteY610" fmla="*/ 717711 h 886329"/>
              <a:gd name="connsiteX611" fmla="*/ 10032525 w 12191627"/>
              <a:gd name="connsiteY611" fmla="*/ 700416 h 886329"/>
              <a:gd name="connsiteX612" fmla="*/ 10048739 w 12191627"/>
              <a:gd name="connsiteY612" fmla="*/ 700416 h 886329"/>
              <a:gd name="connsiteX613" fmla="*/ 10048739 w 12191627"/>
              <a:gd name="connsiteY613" fmla="*/ 713387 h 886329"/>
              <a:gd name="connsiteX614" fmla="*/ 10089272 w 12191627"/>
              <a:gd name="connsiteY614" fmla="*/ 713387 h 886329"/>
              <a:gd name="connsiteX615" fmla="*/ 10089272 w 12191627"/>
              <a:gd name="connsiteY615" fmla="*/ 676637 h 886329"/>
              <a:gd name="connsiteX616" fmla="*/ 10102783 w 12191627"/>
              <a:gd name="connsiteY616" fmla="*/ 676637 h 886329"/>
              <a:gd name="connsiteX617" fmla="*/ 10102783 w 12191627"/>
              <a:gd name="connsiteY617" fmla="*/ 698255 h 886329"/>
              <a:gd name="connsiteX618" fmla="*/ 10105486 w 12191627"/>
              <a:gd name="connsiteY618" fmla="*/ 698255 h 886329"/>
              <a:gd name="connsiteX619" fmla="*/ 10105486 w 12191627"/>
              <a:gd name="connsiteY619" fmla="*/ 665828 h 886329"/>
              <a:gd name="connsiteX620" fmla="*/ 10135211 w 12191627"/>
              <a:gd name="connsiteY620" fmla="*/ 665828 h 886329"/>
              <a:gd name="connsiteX621" fmla="*/ 10135211 w 12191627"/>
              <a:gd name="connsiteY621" fmla="*/ 652857 h 886329"/>
              <a:gd name="connsiteX622" fmla="*/ 10143317 w 12191627"/>
              <a:gd name="connsiteY622" fmla="*/ 652857 h 886329"/>
              <a:gd name="connsiteX623" fmla="*/ 10143317 w 12191627"/>
              <a:gd name="connsiteY623" fmla="*/ 637725 h 886329"/>
              <a:gd name="connsiteX624" fmla="*/ 10148722 w 12191627"/>
              <a:gd name="connsiteY624" fmla="*/ 637725 h 886329"/>
              <a:gd name="connsiteX625" fmla="*/ 10148722 w 12191627"/>
              <a:gd name="connsiteY625" fmla="*/ 644210 h 886329"/>
              <a:gd name="connsiteX626" fmla="*/ 10173042 w 12191627"/>
              <a:gd name="connsiteY626" fmla="*/ 644210 h 886329"/>
              <a:gd name="connsiteX627" fmla="*/ 10173042 w 12191627"/>
              <a:gd name="connsiteY627" fmla="*/ 637725 h 886329"/>
              <a:gd name="connsiteX628" fmla="*/ 10181149 w 12191627"/>
              <a:gd name="connsiteY628" fmla="*/ 637725 h 886329"/>
              <a:gd name="connsiteX629" fmla="*/ 10181149 w 12191627"/>
              <a:gd name="connsiteY629" fmla="*/ 648534 h 886329"/>
              <a:gd name="connsiteX630" fmla="*/ 10232492 w 12191627"/>
              <a:gd name="connsiteY630" fmla="*/ 648534 h 886329"/>
              <a:gd name="connsiteX631" fmla="*/ 10232492 w 12191627"/>
              <a:gd name="connsiteY631" fmla="*/ 786887 h 886329"/>
              <a:gd name="connsiteX632" fmla="*/ 10248705 w 12191627"/>
              <a:gd name="connsiteY632" fmla="*/ 786887 h 886329"/>
              <a:gd name="connsiteX633" fmla="*/ 10248705 w 12191627"/>
              <a:gd name="connsiteY633" fmla="*/ 773917 h 886329"/>
              <a:gd name="connsiteX634" fmla="*/ 10254110 w 12191627"/>
              <a:gd name="connsiteY634" fmla="*/ 773917 h 886329"/>
              <a:gd name="connsiteX635" fmla="*/ 10254110 w 12191627"/>
              <a:gd name="connsiteY635" fmla="*/ 786887 h 886329"/>
              <a:gd name="connsiteX636" fmla="*/ 10294644 w 12191627"/>
              <a:gd name="connsiteY636" fmla="*/ 786887 h 886329"/>
              <a:gd name="connsiteX637" fmla="*/ 10294644 w 12191627"/>
              <a:gd name="connsiteY637" fmla="*/ 756623 h 886329"/>
              <a:gd name="connsiteX638" fmla="*/ 10310857 w 12191627"/>
              <a:gd name="connsiteY638" fmla="*/ 756623 h 886329"/>
              <a:gd name="connsiteX639" fmla="*/ 10313559 w 12191627"/>
              <a:gd name="connsiteY639" fmla="*/ 754461 h 886329"/>
              <a:gd name="connsiteX640" fmla="*/ 10327071 w 12191627"/>
              <a:gd name="connsiteY640" fmla="*/ 754461 h 886329"/>
              <a:gd name="connsiteX641" fmla="*/ 10332475 w 12191627"/>
              <a:gd name="connsiteY641" fmla="*/ 756623 h 886329"/>
              <a:gd name="connsiteX642" fmla="*/ 10345987 w 12191627"/>
              <a:gd name="connsiteY642" fmla="*/ 756623 h 886329"/>
              <a:gd name="connsiteX643" fmla="*/ 10345987 w 12191627"/>
              <a:gd name="connsiteY643" fmla="*/ 786887 h 886329"/>
              <a:gd name="connsiteX644" fmla="*/ 10356795 w 12191627"/>
              <a:gd name="connsiteY644" fmla="*/ 786887 h 886329"/>
              <a:gd name="connsiteX645" fmla="*/ 10356795 w 12191627"/>
              <a:gd name="connsiteY645" fmla="*/ 804182 h 886329"/>
              <a:gd name="connsiteX646" fmla="*/ 10386520 w 12191627"/>
              <a:gd name="connsiteY646" fmla="*/ 806343 h 886329"/>
              <a:gd name="connsiteX647" fmla="*/ 10386520 w 12191627"/>
              <a:gd name="connsiteY647" fmla="*/ 789049 h 886329"/>
              <a:gd name="connsiteX648" fmla="*/ 10489206 w 12191627"/>
              <a:gd name="connsiteY648" fmla="*/ 789049 h 886329"/>
              <a:gd name="connsiteX649" fmla="*/ 10489206 w 12191627"/>
              <a:gd name="connsiteY649" fmla="*/ 806343 h 886329"/>
              <a:gd name="connsiteX650" fmla="*/ 10502717 w 12191627"/>
              <a:gd name="connsiteY650" fmla="*/ 806343 h 886329"/>
              <a:gd name="connsiteX651" fmla="*/ 10502717 w 12191627"/>
              <a:gd name="connsiteY651" fmla="*/ 810667 h 886329"/>
              <a:gd name="connsiteX652" fmla="*/ 10494611 w 12191627"/>
              <a:gd name="connsiteY652" fmla="*/ 810667 h 886329"/>
              <a:gd name="connsiteX653" fmla="*/ 10494611 w 12191627"/>
              <a:gd name="connsiteY653" fmla="*/ 845255 h 886329"/>
              <a:gd name="connsiteX654" fmla="*/ 10524335 w 12191627"/>
              <a:gd name="connsiteY654" fmla="*/ 845255 h 886329"/>
              <a:gd name="connsiteX655" fmla="*/ 10524335 w 12191627"/>
              <a:gd name="connsiteY655" fmla="*/ 832285 h 886329"/>
              <a:gd name="connsiteX656" fmla="*/ 10524335 w 12191627"/>
              <a:gd name="connsiteY656" fmla="*/ 825799 h 886329"/>
              <a:gd name="connsiteX657" fmla="*/ 10529740 w 12191627"/>
              <a:gd name="connsiteY657" fmla="*/ 823638 h 886329"/>
              <a:gd name="connsiteX658" fmla="*/ 10529740 w 12191627"/>
              <a:gd name="connsiteY658" fmla="*/ 814991 h 886329"/>
              <a:gd name="connsiteX659" fmla="*/ 10543251 w 12191627"/>
              <a:gd name="connsiteY659" fmla="*/ 814991 h 886329"/>
              <a:gd name="connsiteX660" fmla="*/ 10543251 w 12191627"/>
              <a:gd name="connsiteY660" fmla="*/ 819314 h 886329"/>
              <a:gd name="connsiteX661" fmla="*/ 10554060 w 12191627"/>
              <a:gd name="connsiteY661" fmla="*/ 819314 h 886329"/>
              <a:gd name="connsiteX662" fmla="*/ 10554060 w 12191627"/>
              <a:gd name="connsiteY662" fmla="*/ 814991 h 886329"/>
              <a:gd name="connsiteX663" fmla="*/ 10564869 w 12191627"/>
              <a:gd name="connsiteY663" fmla="*/ 814991 h 886329"/>
              <a:gd name="connsiteX664" fmla="*/ 10567571 w 12191627"/>
              <a:gd name="connsiteY664" fmla="*/ 782564 h 886329"/>
              <a:gd name="connsiteX665" fmla="*/ 10575678 w 12191627"/>
              <a:gd name="connsiteY665" fmla="*/ 782564 h 886329"/>
              <a:gd name="connsiteX666" fmla="*/ 10578381 w 12191627"/>
              <a:gd name="connsiteY666" fmla="*/ 819314 h 886329"/>
              <a:gd name="connsiteX667" fmla="*/ 10589189 w 12191627"/>
              <a:gd name="connsiteY667" fmla="*/ 819314 h 886329"/>
              <a:gd name="connsiteX668" fmla="*/ 10591892 w 12191627"/>
              <a:gd name="connsiteY668" fmla="*/ 782564 h 886329"/>
              <a:gd name="connsiteX669" fmla="*/ 10599999 w 12191627"/>
              <a:gd name="connsiteY669" fmla="*/ 782564 h 886329"/>
              <a:gd name="connsiteX670" fmla="*/ 10602701 w 12191627"/>
              <a:gd name="connsiteY670" fmla="*/ 819314 h 886329"/>
              <a:gd name="connsiteX671" fmla="*/ 10629723 w 12191627"/>
              <a:gd name="connsiteY671" fmla="*/ 825799 h 886329"/>
              <a:gd name="connsiteX672" fmla="*/ 10629723 w 12191627"/>
              <a:gd name="connsiteY672" fmla="*/ 843094 h 886329"/>
              <a:gd name="connsiteX673" fmla="*/ 10656746 w 12191627"/>
              <a:gd name="connsiteY673" fmla="*/ 843094 h 886329"/>
              <a:gd name="connsiteX674" fmla="*/ 10656746 w 12191627"/>
              <a:gd name="connsiteY674" fmla="*/ 834447 h 886329"/>
              <a:gd name="connsiteX675" fmla="*/ 10667555 w 12191627"/>
              <a:gd name="connsiteY675" fmla="*/ 834447 h 886329"/>
              <a:gd name="connsiteX676" fmla="*/ 10667555 w 12191627"/>
              <a:gd name="connsiteY676" fmla="*/ 843094 h 886329"/>
              <a:gd name="connsiteX677" fmla="*/ 10672959 w 12191627"/>
              <a:gd name="connsiteY677" fmla="*/ 843094 h 886329"/>
              <a:gd name="connsiteX678" fmla="*/ 10672959 w 12191627"/>
              <a:gd name="connsiteY678" fmla="*/ 808505 h 886329"/>
              <a:gd name="connsiteX679" fmla="*/ 10689173 w 12191627"/>
              <a:gd name="connsiteY679" fmla="*/ 808505 h 886329"/>
              <a:gd name="connsiteX680" fmla="*/ 10689173 w 12191627"/>
              <a:gd name="connsiteY680" fmla="*/ 814991 h 886329"/>
              <a:gd name="connsiteX681" fmla="*/ 10713493 w 12191627"/>
              <a:gd name="connsiteY681" fmla="*/ 814991 h 886329"/>
              <a:gd name="connsiteX682" fmla="*/ 10713493 w 12191627"/>
              <a:gd name="connsiteY682" fmla="*/ 810667 h 886329"/>
              <a:gd name="connsiteX683" fmla="*/ 10721600 w 12191627"/>
              <a:gd name="connsiteY683" fmla="*/ 810667 h 886329"/>
              <a:gd name="connsiteX684" fmla="*/ 10721600 w 12191627"/>
              <a:gd name="connsiteY684" fmla="*/ 814991 h 886329"/>
              <a:gd name="connsiteX685" fmla="*/ 10729707 w 12191627"/>
              <a:gd name="connsiteY685" fmla="*/ 814991 h 886329"/>
              <a:gd name="connsiteX686" fmla="*/ 10729707 w 12191627"/>
              <a:gd name="connsiteY686" fmla="*/ 806343 h 886329"/>
              <a:gd name="connsiteX687" fmla="*/ 10740516 w 12191627"/>
              <a:gd name="connsiteY687" fmla="*/ 806343 h 886329"/>
              <a:gd name="connsiteX688" fmla="*/ 10740516 w 12191627"/>
              <a:gd name="connsiteY688" fmla="*/ 799858 h 886329"/>
              <a:gd name="connsiteX689" fmla="*/ 10751325 w 12191627"/>
              <a:gd name="connsiteY689" fmla="*/ 799858 h 886329"/>
              <a:gd name="connsiteX690" fmla="*/ 10751325 w 12191627"/>
              <a:gd name="connsiteY690" fmla="*/ 806343 h 886329"/>
              <a:gd name="connsiteX691" fmla="*/ 10897247 w 12191627"/>
              <a:gd name="connsiteY691" fmla="*/ 806343 h 886329"/>
              <a:gd name="connsiteX692" fmla="*/ 10897247 w 12191627"/>
              <a:gd name="connsiteY692" fmla="*/ 810667 h 886329"/>
              <a:gd name="connsiteX693" fmla="*/ 10913460 w 12191627"/>
              <a:gd name="connsiteY693" fmla="*/ 810667 h 886329"/>
              <a:gd name="connsiteX694" fmla="*/ 10913460 w 12191627"/>
              <a:gd name="connsiteY694" fmla="*/ 806343 h 886329"/>
              <a:gd name="connsiteX695" fmla="*/ 10935078 w 12191627"/>
              <a:gd name="connsiteY695" fmla="*/ 806343 h 886329"/>
              <a:gd name="connsiteX696" fmla="*/ 10935078 w 12191627"/>
              <a:gd name="connsiteY696" fmla="*/ 812829 h 886329"/>
              <a:gd name="connsiteX697" fmla="*/ 10953994 w 12191627"/>
              <a:gd name="connsiteY697" fmla="*/ 812829 h 886329"/>
              <a:gd name="connsiteX698" fmla="*/ 10953994 w 12191627"/>
              <a:gd name="connsiteY698" fmla="*/ 836608 h 886329"/>
              <a:gd name="connsiteX699" fmla="*/ 10986421 w 12191627"/>
              <a:gd name="connsiteY699" fmla="*/ 838770 h 886329"/>
              <a:gd name="connsiteX700" fmla="*/ 10986421 w 12191627"/>
              <a:gd name="connsiteY700" fmla="*/ 817152 h 886329"/>
              <a:gd name="connsiteX701" fmla="*/ 10989123 w 12191627"/>
              <a:gd name="connsiteY701" fmla="*/ 817152 h 886329"/>
              <a:gd name="connsiteX702" fmla="*/ 10989123 w 12191627"/>
              <a:gd name="connsiteY702" fmla="*/ 838770 h 886329"/>
              <a:gd name="connsiteX703" fmla="*/ 10997230 w 12191627"/>
              <a:gd name="connsiteY703" fmla="*/ 838770 h 886329"/>
              <a:gd name="connsiteX704" fmla="*/ 10997230 w 12191627"/>
              <a:gd name="connsiteY704" fmla="*/ 797696 h 886329"/>
              <a:gd name="connsiteX705" fmla="*/ 11005337 w 12191627"/>
              <a:gd name="connsiteY705" fmla="*/ 797696 h 886329"/>
              <a:gd name="connsiteX706" fmla="*/ 11005337 w 12191627"/>
              <a:gd name="connsiteY706" fmla="*/ 840932 h 886329"/>
              <a:gd name="connsiteX707" fmla="*/ 11013444 w 12191627"/>
              <a:gd name="connsiteY707" fmla="*/ 840932 h 886329"/>
              <a:gd name="connsiteX708" fmla="*/ 11013444 w 12191627"/>
              <a:gd name="connsiteY708" fmla="*/ 810667 h 886329"/>
              <a:gd name="connsiteX709" fmla="*/ 11064787 w 12191627"/>
              <a:gd name="connsiteY709" fmla="*/ 810667 h 886329"/>
              <a:gd name="connsiteX710" fmla="*/ 11064787 w 12191627"/>
              <a:gd name="connsiteY710" fmla="*/ 836608 h 886329"/>
              <a:gd name="connsiteX711" fmla="*/ 11078298 w 12191627"/>
              <a:gd name="connsiteY711" fmla="*/ 836608 h 886329"/>
              <a:gd name="connsiteX712" fmla="*/ 11099916 w 12191627"/>
              <a:gd name="connsiteY712" fmla="*/ 404253 h 886329"/>
              <a:gd name="connsiteX713" fmla="*/ 11083702 w 12191627"/>
              <a:gd name="connsiteY713" fmla="*/ 382635 h 886329"/>
              <a:gd name="connsiteX714" fmla="*/ 11075595 w 12191627"/>
              <a:gd name="connsiteY714" fmla="*/ 378311 h 886329"/>
              <a:gd name="connsiteX715" fmla="*/ 11086405 w 12191627"/>
              <a:gd name="connsiteY715" fmla="*/ 354532 h 886329"/>
              <a:gd name="connsiteX716" fmla="*/ 11086405 w 12191627"/>
              <a:gd name="connsiteY716" fmla="*/ 337238 h 886329"/>
              <a:gd name="connsiteX717" fmla="*/ 11105320 w 12191627"/>
              <a:gd name="connsiteY717" fmla="*/ 337238 h 886329"/>
              <a:gd name="connsiteX718" fmla="*/ 11105320 w 12191627"/>
              <a:gd name="connsiteY718" fmla="*/ 315620 h 886329"/>
              <a:gd name="connsiteX719" fmla="*/ 11108023 w 12191627"/>
              <a:gd name="connsiteY719" fmla="*/ 311296 h 886329"/>
              <a:gd name="connsiteX720" fmla="*/ 11108023 w 12191627"/>
              <a:gd name="connsiteY720" fmla="*/ 233472 h 886329"/>
              <a:gd name="connsiteX721" fmla="*/ 11105320 w 12191627"/>
              <a:gd name="connsiteY721" fmla="*/ 226987 h 886329"/>
              <a:gd name="connsiteX722" fmla="*/ 11113427 w 12191627"/>
              <a:gd name="connsiteY722" fmla="*/ 220502 h 886329"/>
              <a:gd name="connsiteX723" fmla="*/ 11113427 w 12191627"/>
              <a:gd name="connsiteY723" fmla="*/ 162134 h 886329"/>
              <a:gd name="connsiteX724" fmla="*/ 11116129 w 12191627"/>
              <a:gd name="connsiteY724" fmla="*/ 157810 h 886329"/>
              <a:gd name="connsiteX725" fmla="*/ 11116129 w 12191627"/>
              <a:gd name="connsiteY725" fmla="*/ 101604 h 886329"/>
              <a:gd name="connsiteX726" fmla="*/ 11118832 w 12191627"/>
              <a:gd name="connsiteY726" fmla="*/ 99442 h 886329"/>
              <a:gd name="connsiteX727" fmla="*/ 11118832 w 12191627"/>
              <a:gd name="connsiteY727" fmla="*/ 82148 h 886329"/>
              <a:gd name="connsiteX728" fmla="*/ 11121534 w 12191627"/>
              <a:gd name="connsiteY728" fmla="*/ 79986 h 886329"/>
              <a:gd name="connsiteX729" fmla="*/ 11124236 w 12191627"/>
              <a:gd name="connsiteY729" fmla="*/ 82148 h 886329"/>
              <a:gd name="connsiteX730" fmla="*/ 11124236 w 12191627"/>
              <a:gd name="connsiteY730" fmla="*/ 99442 h 886329"/>
              <a:gd name="connsiteX731" fmla="*/ 11126938 w 12191627"/>
              <a:gd name="connsiteY731" fmla="*/ 101604 h 886329"/>
              <a:gd name="connsiteX732" fmla="*/ 11126938 w 12191627"/>
              <a:gd name="connsiteY732" fmla="*/ 157810 h 886329"/>
              <a:gd name="connsiteX733" fmla="*/ 11129641 w 12191627"/>
              <a:gd name="connsiteY733" fmla="*/ 162134 h 886329"/>
              <a:gd name="connsiteX734" fmla="*/ 11129641 w 12191627"/>
              <a:gd name="connsiteY734" fmla="*/ 220502 h 886329"/>
              <a:gd name="connsiteX735" fmla="*/ 11137747 w 12191627"/>
              <a:gd name="connsiteY735" fmla="*/ 226987 h 886329"/>
              <a:gd name="connsiteX736" fmla="*/ 11135045 w 12191627"/>
              <a:gd name="connsiteY736" fmla="*/ 233472 h 886329"/>
              <a:gd name="connsiteX737" fmla="*/ 11135045 w 12191627"/>
              <a:gd name="connsiteY737" fmla="*/ 311296 h 886329"/>
              <a:gd name="connsiteX738" fmla="*/ 11137747 w 12191627"/>
              <a:gd name="connsiteY738" fmla="*/ 315620 h 886329"/>
              <a:gd name="connsiteX739" fmla="*/ 11137747 w 12191627"/>
              <a:gd name="connsiteY739" fmla="*/ 337238 h 886329"/>
              <a:gd name="connsiteX740" fmla="*/ 11156663 w 12191627"/>
              <a:gd name="connsiteY740" fmla="*/ 337238 h 886329"/>
              <a:gd name="connsiteX741" fmla="*/ 11156663 w 12191627"/>
              <a:gd name="connsiteY741" fmla="*/ 354532 h 886329"/>
              <a:gd name="connsiteX742" fmla="*/ 11167472 w 12191627"/>
              <a:gd name="connsiteY742" fmla="*/ 378311 h 886329"/>
              <a:gd name="connsiteX743" fmla="*/ 11159365 w 12191627"/>
              <a:gd name="connsiteY743" fmla="*/ 382635 h 886329"/>
              <a:gd name="connsiteX744" fmla="*/ 11143152 w 12191627"/>
              <a:gd name="connsiteY744" fmla="*/ 404253 h 886329"/>
              <a:gd name="connsiteX745" fmla="*/ 11153961 w 12191627"/>
              <a:gd name="connsiteY745" fmla="*/ 657181 h 886329"/>
              <a:gd name="connsiteX746" fmla="*/ 11240433 w 12191627"/>
              <a:gd name="connsiteY746" fmla="*/ 657181 h 886329"/>
              <a:gd name="connsiteX747" fmla="*/ 11240433 w 12191627"/>
              <a:gd name="connsiteY747" fmla="*/ 732843 h 886329"/>
              <a:gd name="connsiteX748" fmla="*/ 11251242 w 12191627"/>
              <a:gd name="connsiteY748" fmla="*/ 732843 h 886329"/>
              <a:gd name="connsiteX749" fmla="*/ 11253944 w 12191627"/>
              <a:gd name="connsiteY749" fmla="*/ 726358 h 886329"/>
              <a:gd name="connsiteX750" fmla="*/ 11262051 w 12191627"/>
              <a:gd name="connsiteY750" fmla="*/ 726358 h 886329"/>
              <a:gd name="connsiteX751" fmla="*/ 11264753 w 12191627"/>
              <a:gd name="connsiteY751" fmla="*/ 735005 h 886329"/>
              <a:gd name="connsiteX752" fmla="*/ 11280967 w 12191627"/>
              <a:gd name="connsiteY752" fmla="*/ 735005 h 886329"/>
              <a:gd name="connsiteX753" fmla="*/ 11280967 w 12191627"/>
              <a:gd name="connsiteY753" fmla="*/ 728519 h 886329"/>
              <a:gd name="connsiteX754" fmla="*/ 11310692 w 12191627"/>
              <a:gd name="connsiteY754" fmla="*/ 728519 h 886329"/>
              <a:gd name="connsiteX755" fmla="*/ 11310692 w 12191627"/>
              <a:gd name="connsiteY755" fmla="*/ 735005 h 886329"/>
              <a:gd name="connsiteX756" fmla="*/ 11337714 w 12191627"/>
              <a:gd name="connsiteY756" fmla="*/ 735005 h 886329"/>
              <a:gd name="connsiteX757" fmla="*/ 11337714 w 12191627"/>
              <a:gd name="connsiteY757" fmla="*/ 780402 h 886329"/>
              <a:gd name="connsiteX758" fmla="*/ 11356630 w 12191627"/>
              <a:gd name="connsiteY758" fmla="*/ 780402 h 886329"/>
              <a:gd name="connsiteX759" fmla="*/ 11356630 w 12191627"/>
              <a:gd name="connsiteY759" fmla="*/ 767431 h 886329"/>
              <a:gd name="connsiteX760" fmla="*/ 11378248 w 12191627"/>
              <a:gd name="connsiteY760" fmla="*/ 767431 h 886329"/>
              <a:gd name="connsiteX761" fmla="*/ 11378248 w 12191627"/>
              <a:gd name="connsiteY761" fmla="*/ 588004 h 886329"/>
              <a:gd name="connsiteX762" fmla="*/ 11386355 w 12191627"/>
              <a:gd name="connsiteY762" fmla="*/ 581519 h 886329"/>
              <a:gd name="connsiteX763" fmla="*/ 11483636 w 12191627"/>
              <a:gd name="connsiteY763" fmla="*/ 581519 h 886329"/>
              <a:gd name="connsiteX764" fmla="*/ 11483636 w 12191627"/>
              <a:gd name="connsiteY764" fmla="*/ 590166 h 886329"/>
              <a:gd name="connsiteX765" fmla="*/ 11497147 w 12191627"/>
              <a:gd name="connsiteY765" fmla="*/ 590166 h 886329"/>
              <a:gd name="connsiteX766" fmla="*/ 11497147 w 12191627"/>
              <a:gd name="connsiteY766" fmla="*/ 704740 h 886329"/>
              <a:gd name="connsiteX767" fmla="*/ 11526872 w 12191627"/>
              <a:gd name="connsiteY767" fmla="*/ 704740 h 886329"/>
              <a:gd name="connsiteX768" fmla="*/ 11526872 w 12191627"/>
              <a:gd name="connsiteY768" fmla="*/ 637725 h 886329"/>
              <a:gd name="connsiteX769" fmla="*/ 11562001 w 12191627"/>
              <a:gd name="connsiteY769" fmla="*/ 637725 h 886329"/>
              <a:gd name="connsiteX770" fmla="*/ 11567406 w 12191627"/>
              <a:gd name="connsiteY770" fmla="*/ 633401 h 886329"/>
              <a:gd name="connsiteX771" fmla="*/ 11578215 w 12191627"/>
              <a:gd name="connsiteY771" fmla="*/ 633401 h 886329"/>
              <a:gd name="connsiteX772" fmla="*/ 11583619 w 12191627"/>
              <a:gd name="connsiteY772" fmla="*/ 637725 h 886329"/>
              <a:gd name="connsiteX773" fmla="*/ 11613344 w 12191627"/>
              <a:gd name="connsiteY773" fmla="*/ 637725 h 886329"/>
              <a:gd name="connsiteX774" fmla="*/ 11613344 w 12191627"/>
              <a:gd name="connsiteY774" fmla="*/ 520989 h 886329"/>
              <a:gd name="connsiteX775" fmla="*/ 11689007 w 12191627"/>
              <a:gd name="connsiteY775" fmla="*/ 510180 h 886329"/>
              <a:gd name="connsiteX776" fmla="*/ 11689007 w 12191627"/>
              <a:gd name="connsiteY776" fmla="*/ 518827 h 886329"/>
              <a:gd name="connsiteX777" fmla="*/ 11724137 w 12191627"/>
              <a:gd name="connsiteY777" fmla="*/ 518827 h 886329"/>
              <a:gd name="connsiteX778" fmla="*/ 11724137 w 12191627"/>
              <a:gd name="connsiteY778" fmla="*/ 773917 h 886329"/>
              <a:gd name="connsiteX779" fmla="*/ 11753862 w 12191627"/>
              <a:gd name="connsiteY779" fmla="*/ 773917 h 886329"/>
              <a:gd name="connsiteX780" fmla="*/ 11753862 w 12191627"/>
              <a:gd name="connsiteY780" fmla="*/ 769593 h 886329"/>
              <a:gd name="connsiteX781" fmla="*/ 11770075 w 12191627"/>
              <a:gd name="connsiteY781" fmla="*/ 769593 h 886329"/>
              <a:gd name="connsiteX782" fmla="*/ 11770075 w 12191627"/>
              <a:gd name="connsiteY782" fmla="*/ 773917 h 886329"/>
              <a:gd name="connsiteX783" fmla="*/ 11802502 w 12191627"/>
              <a:gd name="connsiteY783" fmla="*/ 773917 h 886329"/>
              <a:gd name="connsiteX784" fmla="*/ 11802502 w 12191627"/>
              <a:gd name="connsiteY784" fmla="*/ 760946 h 886329"/>
              <a:gd name="connsiteX785" fmla="*/ 11840334 w 12191627"/>
              <a:gd name="connsiteY785" fmla="*/ 760946 h 886329"/>
              <a:gd name="connsiteX786" fmla="*/ 11840334 w 12191627"/>
              <a:gd name="connsiteY786" fmla="*/ 756623 h 886329"/>
              <a:gd name="connsiteX787" fmla="*/ 11856547 w 12191627"/>
              <a:gd name="connsiteY787" fmla="*/ 756623 h 886329"/>
              <a:gd name="connsiteX788" fmla="*/ 11856547 w 12191627"/>
              <a:gd name="connsiteY788" fmla="*/ 760946 h 886329"/>
              <a:gd name="connsiteX789" fmla="*/ 11883570 w 12191627"/>
              <a:gd name="connsiteY789" fmla="*/ 760946 h 886329"/>
              <a:gd name="connsiteX790" fmla="*/ 11883570 w 12191627"/>
              <a:gd name="connsiteY790" fmla="*/ 743652 h 886329"/>
              <a:gd name="connsiteX791" fmla="*/ 11894379 w 12191627"/>
              <a:gd name="connsiteY791" fmla="*/ 743652 h 886329"/>
              <a:gd name="connsiteX792" fmla="*/ 11894379 w 12191627"/>
              <a:gd name="connsiteY792" fmla="*/ 730681 h 886329"/>
              <a:gd name="connsiteX793" fmla="*/ 11970042 w 12191627"/>
              <a:gd name="connsiteY793" fmla="*/ 730681 h 886329"/>
              <a:gd name="connsiteX794" fmla="*/ 11970042 w 12191627"/>
              <a:gd name="connsiteY794" fmla="*/ 700416 h 886329"/>
              <a:gd name="connsiteX795" fmla="*/ 11994362 w 12191627"/>
              <a:gd name="connsiteY795" fmla="*/ 700416 h 886329"/>
              <a:gd name="connsiteX796" fmla="*/ 11994362 w 12191627"/>
              <a:gd name="connsiteY796" fmla="*/ 693931 h 886329"/>
              <a:gd name="connsiteX797" fmla="*/ 12010576 w 12191627"/>
              <a:gd name="connsiteY797" fmla="*/ 693931 h 886329"/>
              <a:gd name="connsiteX798" fmla="*/ 12010576 w 12191627"/>
              <a:gd name="connsiteY798" fmla="*/ 700416 h 886329"/>
              <a:gd name="connsiteX799" fmla="*/ 12032194 w 12191627"/>
              <a:gd name="connsiteY799" fmla="*/ 700416 h 886329"/>
              <a:gd name="connsiteX800" fmla="*/ 12032194 w 12191627"/>
              <a:gd name="connsiteY800" fmla="*/ 750137 h 886329"/>
              <a:gd name="connsiteX801" fmla="*/ 12075430 w 12191627"/>
              <a:gd name="connsiteY801" fmla="*/ 750137 h 886329"/>
              <a:gd name="connsiteX802" fmla="*/ 12075430 w 12191627"/>
              <a:gd name="connsiteY802" fmla="*/ 724196 h 886329"/>
              <a:gd name="connsiteX803" fmla="*/ 12126773 w 12191627"/>
              <a:gd name="connsiteY803" fmla="*/ 724196 h 886329"/>
              <a:gd name="connsiteX804" fmla="*/ 12126773 w 12191627"/>
              <a:gd name="connsiteY804" fmla="*/ 693931 h 886329"/>
              <a:gd name="connsiteX805" fmla="*/ 12191627 w 12191627"/>
              <a:gd name="connsiteY805" fmla="*/ 693931 h 886329"/>
              <a:gd name="connsiteX806" fmla="*/ 12191627 w 12191627"/>
              <a:gd name="connsiteY806" fmla="*/ 886329 h 886329"/>
              <a:gd name="connsiteX807" fmla="*/ 9548589 w 12191627"/>
              <a:gd name="connsiteY807" fmla="*/ 886329 h 886329"/>
              <a:gd name="connsiteX808" fmla="*/ 8511957 w 12191627"/>
              <a:gd name="connsiteY808" fmla="*/ 886329 h 886329"/>
              <a:gd name="connsiteX809" fmla="*/ 8323543 w 12191627"/>
              <a:gd name="connsiteY809" fmla="*/ 886329 h 886329"/>
              <a:gd name="connsiteX810" fmla="*/ 8246334 w 12191627"/>
              <a:gd name="connsiteY810" fmla="*/ 886329 h 886329"/>
              <a:gd name="connsiteX811" fmla="*/ 8065345 w 12191627"/>
              <a:gd name="connsiteY811" fmla="*/ 886329 h 886329"/>
              <a:gd name="connsiteX812" fmla="*/ 4939062 w 12191627"/>
              <a:gd name="connsiteY812" fmla="*/ 886329 h 886329"/>
              <a:gd name="connsiteX813" fmla="*/ 4205110 w 12191627"/>
              <a:gd name="connsiteY813" fmla="*/ 886329 h 886329"/>
              <a:gd name="connsiteX814" fmla="*/ 4175786 w 12191627"/>
              <a:gd name="connsiteY814" fmla="*/ 886329 h 886329"/>
              <a:gd name="connsiteX815" fmla="*/ 3464904 w 12191627"/>
              <a:gd name="connsiteY815" fmla="*/ 886329 h 886329"/>
              <a:gd name="connsiteX816" fmla="*/ 0 w 12191627"/>
              <a:gd name="connsiteY816" fmla="*/ 886329 h 886329"/>
              <a:gd name="connsiteX817" fmla="*/ 0 w 12191627"/>
              <a:gd name="connsiteY817" fmla="*/ 693931 h 886329"/>
              <a:gd name="connsiteX818" fmla="*/ 69125 w 12191627"/>
              <a:gd name="connsiteY818" fmla="*/ 693931 h 886329"/>
              <a:gd name="connsiteX819" fmla="*/ 69125 w 12191627"/>
              <a:gd name="connsiteY819" fmla="*/ 724196 h 886329"/>
              <a:gd name="connsiteX820" fmla="*/ 123849 w 12191627"/>
              <a:gd name="connsiteY820" fmla="*/ 724196 h 886329"/>
              <a:gd name="connsiteX821" fmla="*/ 123849 w 12191627"/>
              <a:gd name="connsiteY821" fmla="*/ 750137 h 886329"/>
              <a:gd name="connsiteX822" fmla="*/ 169933 w 12191627"/>
              <a:gd name="connsiteY822" fmla="*/ 750137 h 886329"/>
              <a:gd name="connsiteX823" fmla="*/ 169933 w 12191627"/>
              <a:gd name="connsiteY823" fmla="*/ 700416 h 886329"/>
              <a:gd name="connsiteX824" fmla="*/ 192975 w 12191627"/>
              <a:gd name="connsiteY824" fmla="*/ 700416 h 886329"/>
              <a:gd name="connsiteX825" fmla="*/ 192975 w 12191627"/>
              <a:gd name="connsiteY825" fmla="*/ 693931 h 886329"/>
              <a:gd name="connsiteX826" fmla="*/ 210256 w 12191627"/>
              <a:gd name="connsiteY826" fmla="*/ 693931 h 886329"/>
              <a:gd name="connsiteX827" fmla="*/ 210256 w 12191627"/>
              <a:gd name="connsiteY827" fmla="*/ 700416 h 886329"/>
              <a:gd name="connsiteX828" fmla="*/ 236178 w 12191627"/>
              <a:gd name="connsiteY828" fmla="*/ 700416 h 886329"/>
              <a:gd name="connsiteX829" fmla="*/ 236178 w 12191627"/>
              <a:gd name="connsiteY829" fmla="*/ 730681 h 886329"/>
              <a:gd name="connsiteX830" fmla="*/ 316824 w 12191627"/>
              <a:gd name="connsiteY830" fmla="*/ 730681 h 886329"/>
              <a:gd name="connsiteX831" fmla="*/ 316824 w 12191627"/>
              <a:gd name="connsiteY831" fmla="*/ 743652 h 886329"/>
              <a:gd name="connsiteX832" fmla="*/ 328344 w 12191627"/>
              <a:gd name="connsiteY832" fmla="*/ 743652 h 886329"/>
              <a:gd name="connsiteX833" fmla="*/ 328344 w 12191627"/>
              <a:gd name="connsiteY833" fmla="*/ 760946 h 886329"/>
              <a:gd name="connsiteX834" fmla="*/ 357147 w 12191627"/>
              <a:gd name="connsiteY834" fmla="*/ 760946 h 886329"/>
              <a:gd name="connsiteX835" fmla="*/ 357147 w 12191627"/>
              <a:gd name="connsiteY835" fmla="*/ 756623 h 886329"/>
              <a:gd name="connsiteX836" fmla="*/ 374428 w 12191627"/>
              <a:gd name="connsiteY836" fmla="*/ 756623 h 886329"/>
              <a:gd name="connsiteX837" fmla="*/ 374428 w 12191627"/>
              <a:gd name="connsiteY837" fmla="*/ 760946 h 886329"/>
              <a:gd name="connsiteX838" fmla="*/ 414751 w 12191627"/>
              <a:gd name="connsiteY838" fmla="*/ 760946 h 886329"/>
              <a:gd name="connsiteX839" fmla="*/ 414751 w 12191627"/>
              <a:gd name="connsiteY839" fmla="*/ 773917 h 886329"/>
              <a:gd name="connsiteX840" fmla="*/ 449313 w 12191627"/>
              <a:gd name="connsiteY840" fmla="*/ 773917 h 886329"/>
              <a:gd name="connsiteX841" fmla="*/ 449313 w 12191627"/>
              <a:gd name="connsiteY841" fmla="*/ 769593 h 886329"/>
              <a:gd name="connsiteX842" fmla="*/ 466595 w 12191627"/>
              <a:gd name="connsiteY842" fmla="*/ 769593 h 886329"/>
              <a:gd name="connsiteX843" fmla="*/ 466595 w 12191627"/>
              <a:gd name="connsiteY843" fmla="*/ 773917 h 886329"/>
              <a:gd name="connsiteX844" fmla="*/ 498277 w 12191627"/>
              <a:gd name="connsiteY844" fmla="*/ 773917 h 886329"/>
              <a:gd name="connsiteX845" fmla="*/ 498277 w 12191627"/>
              <a:gd name="connsiteY845" fmla="*/ 518827 h 886329"/>
              <a:gd name="connsiteX846" fmla="*/ 535720 w 12191627"/>
              <a:gd name="connsiteY846" fmla="*/ 518827 h 886329"/>
              <a:gd name="connsiteX847" fmla="*/ 535720 w 12191627"/>
              <a:gd name="connsiteY847" fmla="*/ 510180 h 886329"/>
              <a:gd name="connsiteX848" fmla="*/ 616366 w 12191627"/>
              <a:gd name="connsiteY848" fmla="*/ 520989 h 886329"/>
              <a:gd name="connsiteX849" fmla="*/ 616366 w 12191627"/>
              <a:gd name="connsiteY849" fmla="*/ 637725 h 886329"/>
              <a:gd name="connsiteX850" fmla="*/ 648048 w 12191627"/>
              <a:gd name="connsiteY850" fmla="*/ 637725 h 886329"/>
              <a:gd name="connsiteX851" fmla="*/ 653808 w 12191627"/>
              <a:gd name="connsiteY851" fmla="*/ 633401 h 886329"/>
              <a:gd name="connsiteX852" fmla="*/ 665329 w 12191627"/>
              <a:gd name="connsiteY852" fmla="*/ 633401 h 886329"/>
              <a:gd name="connsiteX853" fmla="*/ 671090 w 12191627"/>
              <a:gd name="connsiteY853" fmla="*/ 637725 h 886329"/>
              <a:gd name="connsiteX854" fmla="*/ 708532 w 12191627"/>
              <a:gd name="connsiteY854" fmla="*/ 637725 h 886329"/>
              <a:gd name="connsiteX855" fmla="*/ 708532 w 12191627"/>
              <a:gd name="connsiteY855" fmla="*/ 704740 h 886329"/>
              <a:gd name="connsiteX856" fmla="*/ 740215 w 12191627"/>
              <a:gd name="connsiteY856" fmla="*/ 704740 h 886329"/>
              <a:gd name="connsiteX857" fmla="*/ 740215 w 12191627"/>
              <a:gd name="connsiteY857" fmla="*/ 590166 h 886329"/>
              <a:gd name="connsiteX858" fmla="*/ 754616 w 12191627"/>
              <a:gd name="connsiteY858" fmla="*/ 590166 h 886329"/>
              <a:gd name="connsiteX859" fmla="*/ 754616 w 12191627"/>
              <a:gd name="connsiteY859" fmla="*/ 581519 h 886329"/>
              <a:gd name="connsiteX860" fmla="*/ 858303 w 12191627"/>
              <a:gd name="connsiteY860" fmla="*/ 581519 h 886329"/>
              <a:gd name="connsiteX861" fmla="*/ 866944 w 12191627"/>
              <a:gd name="connsiteY861" fmla="*/ 588004 h 886329"/>
              <a:gd name="connsiteX862" fmla="*/ 866944 w 12191627"/>
              <a:gd name="connsiteY862" fmla="*/ 767431 h 886329"/>
              <a:gd name="connsiteX863" fmla="*/ 889986 w 12191627"/>
              <a:gd name="connsiteY863" fmla="*/ 767431 h 886329"/>
              <a:gd name="connsiteX864" fmla="*/ 889986 w 12191627"/>
              <a:gd name="connsiteY864" fmla="*/ 780402 h 886329"/>
              <a:gd name="connsiteX865" fmla="*/ 910147 w 12191627"/>
              <a:gd name="connsiteY865" fmla="*/ 780402 h 886329"/>
              <a:gd name="connsiteX866" fmla="*/ 910147 w 12191627"/>
              <a:gd name="connsiteY866" fmla="*/ 735005 h 886329"/>
              <a:gd name="connsiteX867" fmla="*/ 938949 w 12191627"/>
              <a:gd name="connsiteY867" fmla="*/ 735005 h 886329"/>
              <a:gd name="connsiteX868" fmla="*/ 938949 w 12191627"/>
              <a:gd name="connsiteY868" fmla="*/ 728519 h 886329"/>
              <a:gd name="connsiteX869" fmla="*/ 970632 w 12191627"/>
              <a:gd name="connsiteY869" fmla="*/ 728519 h 886329"/>
              <a:gd name="connsiteX870" fmla="*/ 970632 w 12191627"/>
              <a:gd name="connsiteY870" fmla="*/ 735005 h 886329"/>
              <a:gd name="connsiteX871" fmla="*/ 987913 w 12191627"/>
              <a:gd name="connsiteY871" fmla="*/ 735005 h 886329"/>
              <a:gd name="connsiteX872" fmla="*/ 990793 w 12191627"/>
              <a:gd name="connsiteY872" fmla="*/ 726358 h 886329"/>
              <a:gd name="connsiteX873" fmla="*/ 999434 w 12191627"/>
              <a:gd name="connsiteY873" fmla="*/ 726358 h 886329"/>
              <a:gd name="connsiteX874" fmla="*/ 1002314 w 12191627"/>
              <a:gd name="connsiteY874" fmla="*/ 732843 h 886329"/>
              <a:gd name="connsiteX875" fmla="*/ 1013835 w 12191627"/>
              <a:gd name="connsiteY875" fmla="*/ 732843 h 886329"/>
              <a:gd name="connsiteX876" fmla="*/ 1013835 w 12191627"/>
              <a:gd name="connsiteY876" fmla="*/ 657181 h 886329"/>
              <a:gd name="connsiteX877" fmla="*/ 1106002 w 12191627"/>
              <a:gd name="connsiteY877" fmla="*/ 657181 h 886329"/>
              <a:gd name="connsiteX878" fmla="*/ 1117523 w 12191627"/>
              <a:gd name="connsiteY878" fmla="*/ 404253 h 886329"/>
              <a:gd name="connsiteX879" fmla="*/ 1100241 w 12191627"/>
              <a:gd name="connsiteY879" fmla="*/ 382635 h 886329"/>
              <a:gd name="connsiteX880" fmla="*/ 1091601 w 12191627"/>
              <a:gd name="connsiteY880" fmla="*/ 378311 h 886329"/>
              <a:gd name="connsiteX881" fmla="*/ 1103121 w 12191627"/>
              <a:gd name="connsiteY881" fmla="*/ 354532 h 886329"/>
              <a:gd name="connsiteX882" fmla="*/ 1103121 w 12191627"/>
              <a:gd name="connsiteY882" fmla="*/ 337238 h 886329"/>
              <a:gd name="connsiteX883" fmla="*/ 1123283 w 12191627"/>
              <a:gd name="connsiteY883" fmla="*/ 337238 h 886329"/>
              <a:gd name="connsiteX884" fmla="*/ 1123283 w 12191627"/>
              <a:gd name="connsiteY884" fmla="*/ 315620 h 886329"/>
              <a:gd name="connsiteX885" fmla="*/ 1126163 w 12191627"/>
              <a:gd name="connsiteY885" fmla="*/ 311296 h 886329"/>
              <a:gd name="connsiteX886" fmla="*/ 1126163 w 12191627"/>
              <a:gd name="connsiteY886" fmla="*/ 233472 h 886329"/>
              <a:gd name="connsiteX887" fmla="*/ 1123283 w 12191627"/>
              <a:gd name="connsiteY887" fmla="*/ 226987 h 886329"/>
              <a:gd name="connsiteX888" fmla="*/ 1131923 w 12191627"/>
              <a:gd name="connsiteY888" fmla="*/ 220502 h 886329"/>
              <a:gd name="connsiteX889" fmla="*/ 1131923 w 12191627"/>
              <a:gd name="connsiteY889" fmla="*/ 162134 h 886329"/>
              <a:gd name="connsiteX890" fmla="*/ 1134804 w 12191627"/>
              <a:gd name="connsiteY890" fmla="*/ 157810 h 886329"/>
              <a:gd name="connsiteX891" fmla="*/ 1134804 w 12191627"/>
              <a:gd name="connsiteY891" fmla="*/ 101604 h 886329"/>
              <a:gd name="connsiteX892" fmla="*/ 1137684 w 12191627"/>
              <a:gd name="connsiteY892" fmla="*/ 99442 h 886329"/>
              <a:gd name="connsiteX893" fmla="*/ 1137684 w 12191627"/>
              <a:gd name="connsiteY893" fmla="*/ 82148 h 886329"/>
              <a:gd name="connsiteX894" fmla="*/ 1140564 w 12191627"/>
              <a:gd name="connsiteY894" fmla="*/ 79986 h 886329"/>
              <a:gd name="connsiteX895" fmla="*/ 1143444 w 12191627"/>
              <a:gd name="connsiteY895" fmla="*/ 82148 h 886329"/>
              <a:gd name="connsiteX896" fmla="*/ 1143444 w 12191627"/>
              <a:gd name="connsiteY896" fmla="*/ 99442 h 886329"/>
              <a:gd name="connsiteX897" fmla="*/ 1146325 w 12191627"/>
              <a:gd name="connsiteY897" fmla="*/ 101604 h 886329"/>
              <a:gd name="connsiteX898" fmla="*/ 1146325 w 12191627"/>
              <a:gd name="connsiteY898" fmla="*/ 157810 h 886329"/>
              <a:gd name="connsiteX899" fmla="*/ 1149205 w 12191627"/>
              <a:gd name="connsiteY899" fmla="*/ 162134 h 886329"/>
              <a:gd name="connsiteX900" fmla="*/ 1149205 w 12191627"/>
              <a:gd name="connsiteY900" fmla="*/ 220502 h 886329"/>
              <a:gd name="connsiteX901" fmla="*/ 1157846 w 12191627"/>
              <a:gd name="connsiteY901" fmla="*/ 226987 h 886329"/>
              <a:gd name="connsiteX902" fmla="*/ 1154965 w 12191627"/>
              <a:gd name="connsiteY902" fmla="*/ 233472 h 886329"/>
              <a:gd name="connsiteX903" fmla="*/ 1154965 w 12191627"/>
              <a:gd name="connsiteY903" fmla="*/ 311296 h 886329"/>
              <a:gd name="connsiteX904" fmla="*/ 1157846 w 12191627"/>
              <a:gd name="connsiteY904" fmla="*/ 315620 h 886329"/>
              <a:gd name="connsiteX905" fmla="*/ 1157846 w 12191627"/>
              <a:gd name="connsiteY905" fmla="*/ 337238 h 886329"/>
              <a:gd name="connsiteX906" fmla="*/ 1178007 w 12191627"/>
              <a:gd name="connsiteY906" fmla="*/ 337238 h 886329"/>
              <a:gd name="connsiteX907" fmla="*/ 1178007 w 12191627"/>
              <a:gd name="connsiteY907" fmla="*/ 354532 h 886329"/>
              <a:gd name="connsiteX908" fmla="*/ 1189528 w 12191627"/>
              <a:gd name="connsiteY908" fmla="*/ 378311 h 886329"/>
              <a:gd name="connsiteX909" fmla="*/ 1180887 w 12191627"/>
              <a:gd name="connsiteY909" fmla="*/ 382635 h 886329"/>
              <a:gd name="connsiteX910" fmla="*/ 1163606 w 12191627"/>
              <a:gd name="connsiteY910" fmla="*/ 404253 h 886329"/>
              <a:gd name="connsiteX911" fmla="*/ 1186648 w 12191627"/>
              <a:gd name="connsiteY911" fmla="*/ 836608 h 886329"/>
              <a:gd name="connsiteX912" fmla="*/ 1201049 w 12191627"/>
              <a:gd name="connsiteY912" fmla="*/ 836608 h 886329"/>
              <a:gd name="connsiteX913" fmla="*/ 1201049 w 12191627"/>
              <a:gd name="connsiteY913" fmla="*/ 810667 h 886329"/>
              <a:gd name="connsiteX914" fmla="*/ 1255773 w 12191627"/>
              <a:gd name="connsiteY914" fmla="*/ 810667 h 886329"/>
              <a:gd name="connsiteX915" fmla="*/ 1255773 w 12191627"/>
              <a:gd name="connsiteY915" fmla="*/ 840932 h 886329"/>
              <a:gd name="connsiteX916" fmla="*/ 1264413 w 12191627"/>
              <a:gd name="connsiteY916" fmla="*/ 840932 h 886329"/>
              <a:gd name="connsiteX917" fmla="*/ 1264413 w 12191627"/>
              <a:gd name="connsiteY917" fmla="*/ 797696 h 886329"/>
              <a:gd name="connsiteX918" fmla="*/ 1273054 w 12191627"/>
              <a:gd name="connsiteY918" fmla="*/ 797696 h 886329"/>
              <a:gd name="connsiteX919" fmla="*/ 1273054 w 12191627"/>
              <a:gd name="connsiteY919" fmla="*/ 838770 h 886329"/>
              <a:gd name="connsiteX920" fmla="*/ 1281694 w 12191627"/>
              <a:gd name="connsiteY920" fmla="*/ 838770 h 886329"/>
              <a:gd name="connsiteX921" fmla="*/ 1281694 w 12191627"/>
              <a:gd name="connsiteY921" fmla="*/ 817152 h 886329"/>
              <a:gd name="connsiteX922" fmla="*/ 1284575 w 12191627"/>
              <a:gd name="connsiteY922" fmla="*/ 817152 h 886329"/>
              <a:gd name="connsiteX923" fmla="*/ 1284575 w 12191627"/>
              <a:gd name="connsiteY923" fmla="*/ 838770 h 886329"/>
              <a:gd name="connsiteX924" fmla="*/ 1319137 w 12191627"/>
              <a:gd name="connsiteY924" fmla="*/ 836608 h 886329"/>
              <a:gd name="connsiteX925" fmla="*/ 1319137 w 12191627"/>
              <a:gd name="connsiteY925" fmla="*/ 812829 h 886329"/>
              <a:gd name="connsiteX926" fmla="*/ 1339299 w 12191627"/>
              <a:gd name="connsiteY926" fmla="*/ 812829 h 886329"/>
              <a:gd name="connsiteX927" fmla="*/ 1339299 w 12191627"/>
              <a:gd name="connsiteY927" fmla="*/ 806343 h 886329"/>
              <a:gd name="connsiteX928" fmla="*/ 1362340 w 12191627"/>
              <a:gd name="connsiteY928" fmla="*/ 806343 h 886329"/>
              <a:gd name="connsiteX929" fmla="*/ 1362340 w 12191627"/>
              <a:gd name="connsiteY929" fmla="*/ 810667 h 886329"/>
              <a:gd name="connsiteX930" fmla="*/ 1379622 w 12191627"/>
              <a:gd name="connsiteY930" fmla="*/ 810667 h 886329"/>
              <a:gd name="connsiteX931" fmla="*/ 1379622 w 12191627"/>
              <a:gd name="connsiteY931" fmla="*/ 806343 h 886329"/>
              <a:gd name="connsiteX932" fmla="*/ 1535153 w 12191627"/>
              <a:gd name="connsiteY932" fmla="*/ 806343 h 886329"/>
              <a:gd name="connsiteX933" fmla="*/ 1535153 w 12191627"/>
              <a:gd name="connsiteY933" fmla="*/ 799858 h 886329"/>
              <a:gd name="connsiteX934" fmla="*/ 1546674 w 12191627"/>
              <a:gd name="connsiteY934" fmla="*/ 799858 h 886329"/>
              <a:gd name="connsiteX935" fmla="*/ 1546674 w 12191627"/>
              <a:gd name="connsiteY935" fmla="*/ 806343 h 886329"/>
              <a:gd name="connsiteX936" fmla="*/ 1558195 w 12191627"/>
              <a:gd name="connsiteY936" fmla="*/ 806343 h 886329"/>
              <a:gd name="connsiteX937" fmla="*/ 1558195 w 12191627"/>
              <a:gd name="connsiteY937" fmla="*/ 814991 h 886329"/>
              <a:gd name="connsiteX938" fmla="*/ 1566835 w 12191627"/>
              <a:gd name="connsiteY938" fmla="*/ 814991 h 886329"/>
              <a:gd name="connsiteX939" fmla="*/ 1566835 w 12191627"/>
              <a:gd name="connsiteY939" fmla="*/ 810667 h 886329"/>
              <a:gd name="connsiteX940" fmla="*/ 1575476 w 12191627"/>
              <a:gd name="connsiteY940" fmla="*/ 810667 h 886329"/>
              <a:gd name="connsiteX941" fmla="*/ 1575476 w 12191627"/>
              <a:gd name="connsiteY941" fmla="*/ 814991 h 886329"/>
              <a:gd name="connsiteX942" fmla="*/ 1601398 w 12191627"/>
              <a:gd name="connsiteY942" fmla="*/ 814991 h 886329"/>
              <a:gd name="connsiteX943" fmla="*/ 1601398 w 12191627"/>
              <a:gd name="connsiteY943" fmla="*/ 808505 h 886329"/>
              <a:gd name="connsiteX944" fmla="*/ 1618679 w 12191627"/>
              <a:gd name="connsiteY944" fmla="*/ 808505 h 886329"/>
              <a:gd name="connsiteX945" fmla="*/ 1618679 w 12191627"/>
              <a:gd name="connsiteY945" fmla="*/ 843094 h 886329"/>
              <a:gd name="connsiteX946" fmla="*/ 1624440 w 12191627"/>
              <a:gd name="connsiteY946" fmla="*/ 843094 h 886329"/>
              <a:gd name="connsiteX947" fmla="*/ 1624440 w 12191627"/>
              <a:gd name="connsiteY947" fmla="*/ 834447 h 886329"/>
              <a:gd name="connsiteX948" fmla="*/ 1635961 w 12191627"/>
              <a:gd name="connsiteY948" fmla="*/ 834447 h 886329"/>
              <a:gd name="connsiteX949" fmla="*/ 1635961 w 12191627"/>
              <a:gd name="connsiteY949" fmla="*/ 843094 h 886329"/>
              <a:gd name="connsiteX950" fmla="*/ 1664763 w 12191627"/>
              <a:gd name="connsiteY950" fmla="*/ 843094 h 886329"/>
              <a:gd name="connsiteX951" fmla="*/ 1664763 w 12191627"/>
              <a:gd name="connsiteY951" fmla="*/ 825799 h 886329"/>
              <a:gd name="connsiteX952" fmla="*/ 1693565 w 12191627"/>
              <a:gd name="connsiteY952" fmla="*/ 819314 h 886329"/>
              <a:gd name="connsiteX953" fmla="*/ 1696445 w 12191627"/>
              <a:gd name="connsiteY953" fmla="*/ 782564 h 886329"/>
              <a:gd name="connsiteX954" fmla="*/ 1705086 w 12191627"/>
              <a:gd name="connsiteY954" fmla="*/ 782564 h 886329"/>
              <a:gd name="connsiteX955" fmla="*/ 1707966 w 12191627"/>
              <a:gd name="connsiteY955" fmla="*/ 819314 h 886329"/>
              <a:gd name="connsiteX956" fmla="*/ 1719487 w 12191627"/>
              <a:gd name="connsiteY956" fmla="*/ 819314 h 886329"/>
              <a:gd name="connsiteX957" fmla="*/ 1722367 w 12191627"/>
              <a:gd name="connsiteY957" fmla="*/ 782564 h 886329"/>
              <a:gd name="connsiteX958" fmla="*/ 1731008 w 12191627"/>
              <a:gd name="connsiteY958" fmla="*/ 782564 h 886329"/>
              <a:gd name="connsiteX959" fmla="*/ 1733888 w 12191627"/>
              <a:gd name="connsiteY959" fmla="*/ 814991 h 886329"/>
              <a:gd name="connsiteX960" fmla="*/ 1745409 w 12191627"/>
              <a:gd name="connsiteY960" fmla="*/ 814991 h 886329"/>
              <a:gd name="connsiteX961" fmla="*/ 1745409 w 12191627"/>
              <a:gd name="connsiteY961" fmla="*/ 819314 h 886329"/>
              <a:gd name="connsiteX962" fmla="*/ 1756929 w 12191627"/>
              <a:gd name="connsiteY962" fmla="*/ 819314 h 886329"/>
              <a:gd name="connsiteX963" fmla="*/ 1756929 w 12191627"/>
              <a:gd name="connsiteY963" fmla="*/ 814991 h 886329"/>
              <a:gd name="connsiteX964" fmla="*/ 1771331 w 12191627"/>
              <a:gd name="connsiteY964" fmla="*/ 814991 h 886329"/>
              <a:gd name="connsiteX965" fmla="*/ 1771331 w 12191627"/>
              <a:gd name="connsiteY965" fmla="*/ 823638 h 886329"/>
              <a:gd name="connsiteX966" fmla="*/ 1777091 w 12191627"/>
              <a:gd name="connsiteY966" fmla="*/ 825799 h 886329"/>
              <a:gd name="connsiteX967" fmla="*/ 1777091 w 12191627"/>
              <a:gd name="connsiteY967" fmla="*/ 832285 h 886329"/>
              <a:gd name="connsiteX968" fmla="*/ 1777091 w 12191627"/>
              <a:gd name="connsiteY968" fmla="*/ 845255 h 886329"/>
              <a:gd name="connsiteX969" fmla="*/ 1808773 w 12191627"/>
              <a:gd name="connsiteY969" fmla="*/ 845255 h 886329"/>
              <a:gd name="connsiteX970" fmla="*/ 1808773 w 12191627"/>
              <a:gd name="connsiteY970" fmla="*/ 810667 h 886329"/>
              <a:gd name="connsiteX971" fmla="*/ 1800133 w 12191627"/>
              <a:gd name="connsiteY971" fmla="*/ 810667 h 886329"/>
              <a:gd name="connsiteX972" fmla="*/ 1800133 w 12191627"/>
              <a:gd name="connsiteY972" fmla="*/ 806343 h 886329"/>
              <a:gd name="connsiteX973" fmla="*/ 1814534 w 12191627"/>
              <a:gd name="connsiteY973" fmla="*/ 806343 h 886329"/>
              <a:gd name="connsiteX974" fmla="*/ 1814534 w 12191627"/>
              <a:gd name="connsiteY974" fmla="*/ 789049 h 886329"/>
              <a:gd name="connsiteX975" fmla="*/ 1923982 w 12191627"/>
              <a:gd name="connsiteY975" fmla="*/ 789049 h 886329"/>
              <a:gd name="connsiteX976" fmla="*/ 1923982 w 12191627"/>
              <a:gd name="connsiteY976" fmla="*/ 806343 h 886329"/>
              <a:gd name="connsiteX977" fmla="*/ 1955664 w 12191627"/>
              <a:gd name="connsiteY977" fmla="*/ 804182 h 886329"/>
              <a:gd name="connsiteX978" fmla="*/ 1955664 w 12191627"/>
              <a:gd name="connsiteY978" fmla="*/ 786887 h 886329"/>
              <a:gd name="connsiteX979" fmla="*/ 1967185 w 12191627"/>
              <a:gd name="connsiteY979" fmla="*/ 786887 h 886329"/>
              <a:gd name="connsiteX980" fmla="*/ 1967185 w 12191627"/>
              <a:gd name="connsiteY980" fmla="*/ 756623 h 886329"/>
              <a:gd name="connsiteX981" fmla="*/ 1981586 w 12191627"/>
              <a:gd name="connsiteY981" fmla="*/ 756623 h 886329"/>
              <a:gd name="connsiteX982" fmla="*/ 1987346 w 12191627"/>
              <a:gd name="connsiteY982" fmla="*/ 754461 h 886329"/>
              <a:gd name="connsiteX983" fmla="*/ 2001747 w 12191627"/>
              <a:gd name="connsiteY983" fmla="*/ 754461 h 886329"/>
              <a:gd name="connsiteX984" fmla="*/ 2004628 w 12191627"/>
              <a:gd name="connsiteY984" fmla="*/ 756623 h 886329"/>
              <a:gd name="connsiteX985" fmla="*/ 2021909 w 12191627"/>
              <a:gd name="connsiteY985" fmla="*/ 756623 h 886329"/>
              <a:gd name="connsiteX986" fmla="*/ 2021909 w 12191627"/>
              <a:gd name="connsiteY986" fmla="*/ 786887 h 886329"/>
              <a:gd name="connsiteX987" fmla="*/ 2065112 w 12191627"/>
              <a:gd name="connsiteY987" fmla="*/ 786887 h 886329"/>
              <a:gd name="connsiteX988" fmla="*/ 2065112 w 12191627"/>
              <a:gd name="connsiteY988" fmla="*/ 773917 h 886329"/>
              <a:gd name="connsiteX989" fmla="*/ 2070872 w 12191627"/>
              <a:gd name="connsiteY989" fmla="*/ 773917 h 886329"/>
              <a:gd name="connsiteX990" fmla="*/ 2070872 w 12191627"/>
              <a:gd name="connsiteY990" fmla="*/ 786887 h 886329"/>
              <a:gd name="connsiteX991" fmla="*/ 2088154 w 12191627"/>
              <a:gd name="connsiteY991" fmla="*/ 786887 h 886329"/>
              <a:gd name="connsiteX992" fmla="*/ 2088154 w 12191627"/>
              <a:gd name="connsiteY992" fmla="*/ 648534 h 886329"/>
              <a:gd name="connsiteX993" fmla="*/ 2142878 w 12191627"/>
              <a:gd name="connsiteY993" fmla="*/ 648534 h 886329"/>
              <a:gd name="connsiteX994" fmla="*/ 2142878 w 12191627"/>
              <a:gd name="connsiteY994" fmla="*/ 637725 h 886329"/>
              <a:gd name="connsiteX995" fmla="*/ 2151518 w 12191627"/>
              <a:gd name="connsiteY995" fmla="*/ 637725 h 886329"/>
              <a:gd name="connsiteX996" fmla="*/ 2151518 w 12191627"/>
              <a:gd name="connsiteY996" fmla="*/ 644210 h 886329"/>
              <a:gd name="connsiteX997" fmla="*/ 2177440 w 12191627"/>
              <a:gd name="connsiteY997" fmla="*/ 644210 h 886329"/>
              <a:gd name="connsiteX998" fmla="*/ 2177440 w 12191627"/>
              <a:gd name="connsiteY998" fmla="*/ 637725 h 886329"/>
              <a:gd name="connsiteX999" fmla="*/ 2183201 w 12191627"/>
              <a:gd name="connsiteY999" fmla="*/ 637725 h 886329"/>
              <a:gd name="connsiteX1000" fmla="*/ 2183201 w 12191627"/>
              <a:gd name="connsiteY1000" fmla="*/ 652857 h 886329"/>
              <a:gd name="connsiteX1001" fmla="*/ 2191841 w 12191627"/>
              <a:gd name="connsiteY1001" fmla="*/ 652857 h 886329"/>
              <a:gd name="connsiteX1002" fmla="*/ 2191841 w 12191627"/>
              <a:gd name="connsiteY1002" fmla="*/ 665828 h 886329"/>
              <a:gd name="connsiteX1003" fmla="*/ 2223524 w 12191627"/>
              <a:gd name="connsiteY1003" fmla="*/ 665828 h 886329"/>
              <a:gd name="connsiteX1004" fmla="*/ 2223524 w 12191627"/>
              <a:gd name="connsiteY1004" fmla="*/ 698255 h 886329"/>
              <a:gd name="connsiteX1005" fmla="*/ 2226404 w 12191627"/>
              <a:gd name="connsiteY1005" fmla="*/ 698255 h 886329"/>
              <a:gd name="connsiteX1006" fmla="*/ 2226404 w 12191627"/>
              <a:gd name="connsiteY1006" fmla="*/ 676637 h 886329"/>
              <a:gd name="connsiteX1007" fmla="*/ 2240805 w 12191627"/>
              <a:gd name="connsiteY1007" fmla="*/ 676637 h 886329"/>
              <a:gd name="connsiteX1008" fmla="*/ 2240805 w 12191627"/>
              <a:gd name="connsiteY1008" fmla="*/ 713387 h 886329"/>
              <a:gd name="connsiteX1009" fmla="*/ 2284008 w 12191627"/>
              <a:gd name="connsiteY1009" fmla="*/ 713387 h 886329"/>
              <a:gd name="connsiteX1010" fmla="*/ 2284008 w 12191627"/>
              <a:gd name="connsiteY1010" fmla="*/ 700416 h 886329"/>
              <a:gd name="connsiteX1011" fmla="*/ 2301289 w 12191627"/>
              <a:gd name="connsiteY1011" fmla="*/ 700416 h 886329"/>
              <a:gd name="connsiteX1012" fmla="*/ 2301289 w 12191627"/>
              <a:gd name="connsiteY1012" fmla="*/ 717711 h 886329"/>
              <a:gd name="connsiteX1013" fmla="*/ 2307050 w 12191627"/>
              <a:gd name="connsiteY1013" fmla="*/ 717711 h 886329"/>
              <a:gd name="connsiteX1014" fmla="*/ 2307050 w 12191627"/>
              <a:gd name="connsiteY1014" fmla="*/ 700416 h 886329"/>
              <a:gd name="connsiteX1015" fmla="*/ 2327211 w 12191627"/>
              <a:gd name="connsiteY1015" fmla="*/ 700416 h 886329"/>
              <a:gd name="connsiteX1016" fmla="*/ 2327211 w 12191627"/>
              <a:gd name="connsiteY1016" fmla="*/ 661504 h 886329"/>
              <a:gd name="connsiteX1017" fmla="*/ 2338732 w 12191627"/>
              <a:gd name="connsiteY1017" fmla="*/ 661504 h 886329"/>
              <a:gd name="connsiteX1018" fmla="*/ 2353134 w 12191627"/>
              <a:gd name="connsiteY1018" fmla="*/ 618269 h 886329"/>
              <a:gd name="connsiteX1019" fmla="*/ 2367534 w 12191627"/>
              <a:gd name="connsiteY1019" fmla="*/ 618269 h 886329"/>
              <a:gd name="connsiteX1020" fmla="*/ 2384816 w 12191627"/>
              <a:gd name="connsiteY1020" fmla="*/ 661504 h 886329"/>
              <a:gd name="connsiteX1021" fmla="*/ 2396336 w 12191627"/>
              <a:gd name="connsiteY1021" fmla="*/ 661504 h 886329"/>
              <a:gd name="connsiteX1022" fmla="*/ 2396336 w 12191627"/>
              <a:gd name="connsiteY1022" fmla="*/ 726358 h 886329"/>
              <a:gd name="connsiteX1023" fmla="*/ 2404977 w 12191627"/>
              <a:gd name="connsiteY1023" fmla="*/ 726358 h 886329"/>
              <a:gd name="connsiteX1024" fmla="*/ 2404977 w 12191627"/>
              <a:gd name="connsiteY1024" fmla="*/ 771755 h 886329"/>
              <a:gd name="connsiteX1025" fmla="*/ 2410738 w 12191627"/>
              <a:gd name="connsiteY1025" fmla="*/ 771755 h 886329"/>
              <a:gd name="connsiteX1026" fmla="*/ 2410738 w 12191627"/>
              <a:gd name="connsiteY1026" fmla="*/ 756623 h 886329"/>
              <a:gd name="connsiteX1027" fmla="*/ 2419378 w 12191627"/>
              <a:gd name="connsiteY1027" fmla="*/ 767431 h 886329"/>
              <a:gd name="connsiteX1028" fmla="*/ 2428019 w 12191627"/>
              <a:gd name="connsiteY1028" fmla="*/ 767431 h 886329"/>
              <a:gd name="connsiteX1029" fmla="*/ 2428019 w 12191627"/>
              <a:gd name="connsiteY1029" fmla="*/ 680960 h 886329"/>
              <a:gd name="connsiteX1030" fmla="*/ 2468342 w 12191627"/>
              <a:gd name="connsiteY1030" fmla="*/ 680960 h 886329"/>
              <a:gd name="connsiteX1031" fmla="*/ 2485623 w 12191627"/>
              <a:gd name="connsiteY1031" fmla="*/ 696093 h 886329"/>
              <a:gd name="connsiteX1032" fmla="*/ 2485623 w 12191627"/>
              <a:gd name="connsiteY1032" fmla="*/ 680960 h 886329"/>
              <a:gd name="connsiteX1033" fmla="*/ 2488503 w 12191627"/>
              <a:gd name="connsiteY1033" fmla="*/ 680960 h 886329"/>
              <a:gd name="connsiteX1034" fmla="*/ 2488503 w 12191627"/>
              <a:gd name="connsiteY1034" fmla="*/ 678799 h 886329"/>
              <a:gd name="connsiteX1035" fmla="*/ 2502905 w 12191627"/>
              <a:gd name="connsiteY1035" fmla="*/ 678799 h 886329"/>
              <a:gd name="connsiteX1036" fmla="*/ 2502905 w 12191627"/>
              <a:gd name="connsiteY1036" fmla="*/ 655019 h 886329"/>
              <a:gd name="connsiteX1037" fmla="*/ 2511545 w 12191627"/>
              <a:gd name="connsiteY1037" fmla="*/ 655019 h 886329"/>
              <a:gd name="connsiteX1038" fmla="*/ 2511545 w 12191627"/>
              <a:gd name="connsiteY1038" fmla="*/ 642048 h 886329"/>
              <a:gd name="connsiteX1039" fmla="*/ 2514425 w 12191627"/>
              <a:gd name="connsiteY1039" fmla="*/ 642048 h 886329"/>
              <a:gd name="connsiteX1040" fmla="*/ 2514425 w 12191627"/>
              <a:gd name="connsiteY1040" fmla="*/ 618269 h 886329"/>
              <a:gd name="connsiteX1041" fmla="*/ 2537467 w 12191627"/>
              <a:gd name="connsiteY1041" fmla="*/ 618269 h 886329"/>
              <a:gd name="connsiteX1042" fmla="*/ 2537467 w 12191627"/>
              <a:gd name="connsiteY1042" fmla="*/ 588004 h 886329"/>
              <a:gd name="connsiteX1043" fmla="*/ 2548988 w 12191627"/>
              <a:gd name="connsiteY1043" fmla="*/ 588004 h 886329"/>
              <a:gd name="connsiteX1044" fmla="*/ 2548988 w 12191627"/>
              <a:gd name="connsiteY1044" fmla="*/ 581519 h 886329"/>
              <a:gd name="connsiteX1045" fmla="*/ 2557629 w 12191627"/>
              <a:gd name="connsiteY1045" fmla="*/ 581519 h 886329"/>
              <a:gd name="connsiteX1046" fmla="*/ 2557629 w 12191627"/>
              <a:gd name="connsiteY1046" fmla="*/ 551254 h 886329"/>
              <a:gd name="connsiteX1047" fmla="*/ 2563388 w 12191627"/>
              <a:gd name="connsiteY1047" fmla="*/ 551254 h 886329"/>
              <a:gd name="connsiteX1048" fmla="*/ 2563388 w 12191627"/>
              <a:gd name="connsiteY1048" fmla="*/ 542607 h 886329"/>
              <a:gd name="connsiteX1049" fmla="*/ 2572029 w 12191627"/>
              <a:gd name="connsiteY1049" fmla="*/ 542607 h 886329"/>
              <a:gd name="connsiteX1050" fmla="*/ 2572029 w 12191627"/>
              <a:gd name="connsiteY1050" fmla="*/ 512342 h 886329"/>
              <a:gd name="connsiteX1051" fmla="*/ 2609472 w 12191627"/>
              <a:gd name="connsiteY1051" fmla="*/ 512342 h 886329"/>
              <a:gd name="connsiteX1052" fmla="*/ 2609472 w 12191627"/>
              <a:gd name="connsiteY1052" fmla="*/ 499371 h 886329"/>
              <a:gd name="connsiteX1053" fmla="*/ 2652676 w 12191627"/>
              <a:gd name="connsiteY1053" fmla="*/ 499371 h 886329"/>
              <a:gd name="connsiteX1054" fmla="*/ 2652676 w 12191627"/>
              <a:gd name="connsiteY1054" fmla="*/ 490724 h 886329"/>
              <a:gd name="connsiteX1055" fmla="*/ 2678597 w 12191627"/>
              <a:gd name="connsiteY1055" fmla="*/ 490724 h 886329"/>
              <a:gd name="connsiteX1056" fmla="*/ 2678597 w 12191627"/>
              <a:gd name="connsiteY1056" fmla="*/ 499371 h 886329"/>
              <a:gd name="connsiteX1057" fmla="*/ 2684358 w 12191627"/>
              <a:gd name="connsiteY1057" fmla="*/ 499371 h 886329"/>
              <a:gd name="connsiteX1058" fmla="*/ 2684358 w 12191627"/>
              <a:gd name="connsiteY1058" fmla="*/ 495047 h 886329"/>
              <a:gd name="connsiteX1059" fmla="*/ 2698759 w 12191627"/>
              <a:gd name="connsiteY1059" fmla="*/ 495047 h 886329"/>
              <a:gd name="connsiteX1060" fmla="*/ 2698759 w 12191627"/>
              <a:gd name="connsiteY1060" fmla="*/ 499371 h 886329"/>
              <a:gd name="connsiteX1061" fmla="*/ 2707400 w 12191627"/>
              <a:gd name="connsiteY1061" fmla="*/ 499371 h 886329"/>
              <a:gd name="connsiteX1062" fmla="*/ 2707400 w 12191627"/>
              <a:gd name="connsiteY1062" fmla="*/ 490724 h 886329"/>
              <a:gd name="connsiteX1063" fmla="*/ 2727561 w 12191627"/>
              <a:gd name="connsiteY1063" fmla="*/ 490724 h 886329"/>
              <a:gd name="connsiteX1064" fmla="*/ 2727561 w 12191627"/>
              <a:gd name="connsiteY1064" fmla="*/ 499371 h 886329"/>
              <a:gd name="connsiteX1065" fmla="*/ 2759243 w 12191627"/>
              <a:gd name="connsiteY1065" fmla="*/ 499371 h 886329"/>
              <a:gd name="connsiteX1066" fmla="*/ 2759243 w 12191627"/>
              <a:gd name="connsiteY1066" fmla="*/ 514503 h 886329"/>
              <a:gd name="connsiteX1067" fmla="*/ 2779404 w 12191627"/>
              <a:gd name="connsiteY1067" fmla="*/ 514503 h 886329"/>
              <a:gd name="connsiteX1068" fmla="*/ 2779404 w 12191627"/>
              <a:gd name="connsiteY1068" fmla="*/ 596651 h 886329"/>
              <a:gd name="connsiteX1069" fmla="*/ 2788045 w 12191627"/>
              <a:gd name="connsiteY1069" fmla="*/ 596651 h 886329"/>
              <a:gd name="connsiteX1070" fmla="*/ 2788045 w 12191627"/>
              <a:gd name="connsiteY1070" fmla="*/ 564224 h 886329"/>
              <a:gd name="connsiteX1071" fmla="*/ 2842769 w 12191627"/>
              <a:gd name="connsiteY1071" fmla="*/ 564224 h 886329"/>
              <a:gd name="connsiteX1072" fmla="*/ 2842769 w 12191627"/>
              <a:gd name="connsiteY1072" fmla="*/ 596651 h 886329"/>
              <a:gd name="connsiteX1073" fmla="*/ 2848530 w 12191627"/>
              <a:gd name="connsiteY1073" fmla="*/ 596651 h 886329"/>
              <a:gd name="connsiteX1074" fmla="*/ 2848530 w 12191627"/>
              <a:gd name="connsiteY1074" fmla="*/ 683122 h 886329"/>
              <a:gd name="connsiteX1075" fmla="*/ 2857171 w 12191627"/>
              <a:gd name="connsiteY1075" fmla="*/ 680960 h 886329"/>
              <a:gd name="connsiteX1076" fmla="*/ 2860051 w 12191627"/>
              <a:gd name="connsiteY1076" fmla="*/ 611783 h 886329"/>
              <a:gd name="connsiteX1077" fmla="*/ 2862931 w 12191627"/>
              <a:gd name="connsiteY1077" fmla="*/ 680960 h 886329"/>
              <a:gd name="connsiteX1078" fmla="*/ 2871571 w 12191627"/>
              <a:gd name="connsiteY1078" fmla="*/ 683122 h 886329"/>
              <a:gd name="connsiteX1079" fmla="*/ 2880212 w 12191627"/>
              <a:gd name="connsiteY1079" fmla="*/ 724196 h 886329"/>
              <a:gd name="connsiteX1080" fmla="*/ 2903254 w 12191627"/>
              <a:gd name="connsiteY1080" fmla="*/ 735005 h 886329"/>
              <a:gd name="connsiteX1081" fmla="*/ 2903254 w 12191627"/>
              <a:gd name="connsiteY1081" fmla="*/ 717711 h 886329"/>
              <a:gd name="connsiteX1082" fmla="*/ 2911895 w 12191627"/>
              <a:gd name="connsiteY1082" fmla="*/ 717711 h 886329"/>
              <a:gd name="connsiteX1083" fmla="*/ 2911895 w 12191627"/>
              <a:gd name="connsiteY1083" fmla="*/ 706902 h 886329"/>
              <a:gd name="connsiteX1084" fmla="*/ 2981019 w 12191627"/>
              <a:gd name="connsiteY1084" fmla="*/ 706902 h 886329"/>
              <a:gd name="connsiteX1085" fmla="*/ 2981019 w 12191627"/>
              <a:gd name="connsiteY1085" fmla="*/ 711225 h 886329"/>
              <a:gd name="connsiteX1086" fmla="*/ 2989660 w 12191627"/>
              <a:gd name="connsiteY1086" fmla="*/ 711225 h 886329"/>
              <a:gd name="connsiteX1087" fmla="*/ 2989660 w 12191627"/>
              <a:gd name="connsiteY1087" fmla="*/ 698255 h 886329"/>
              <a:gd name="connsiteX1088" fmla="*/ 3001181 w 12191627"/>
              <a:gd name="connsiteY1088" fmla="*/ 698255 h 886329"/>
              <a:gd name="connsiteX1089" fmla="*/ 3001181 w 12191627"/>
              <a:gd name="connsiteY1089" fmla="*/ 713387 h 886329"/>
              <a:gd name="connsiteX1090" fmla="*/ 3006942 w 12191627"/>
              <a:gd name="connsiteY1090" fmla="*/ 713387 h 886329"/>
              <a:gd name="connsiteX1091" fmla="*/ 3006942 w 12191627"/>
              <a:gd name="connsiteY1091" fmla="*/ 696093 h 886329"/>
              <a:gd name="connsiteX1092" fmla="*/ 3021342 w 12191627"/>
              <a:gd name="connsiteY1092" fmla="*/ 696093 h 886329"/>
              <a:gd name="connsiteX1093" fmla="*/ 3021342 w 12191627"/>
              <a:gd name="connsiteY1093" fmla="*/ 687446 h 886329"/>
              <a:gd name="connsiteX1094" fmla="*/ 3047264 w 12191627"/>
              <a:gd name="connsiteY1094" fmla="*/ 687446 h 886329"/>
              <a:gd name="connsiteX1095" fmla="*/ 3047264 w 12191627"/>
              <a:gd name="connsiteY1095" fmla="*/ 665828 h 886329"/>
              <a:gd name="connsiteX1096" fmla="*/ 3055905 w 12191627"/>
              <a:gd name="connsiteY1096" fmla="*/ 663666 h 886329"/>
              <a:gd name="connsiteX1097" fmla="*/ 3055905 w 12191627"/>
              <a:gd name="connsiteY1097" fmla="*/ 659343 h 886329"/>
              <a:gd name="connsiteX1098" fmla="*/ 3078947 w 12191627"/>
              <a:gd name="connsiteY1098" fmla="*/ 659343 h 886329"/>
              <a:gd name="connsiteX1099" fmla="*/ 3078947 w 12191627"/>
              <a:gd name="connsiteY1099" fmla="*/ 646372 h 886329"/>
              <a:gd name="connsiteX1100" fmla="*/ 3090468 w 12191627"/>
              <a:gd name="connsiteY1100" fmla="*/ 646372 h 886329"/>
              <a:gd name="connsiteX1101" fmla="*/ 3090468 w 12191627"/>
              <a:gd name="connsiteY1101" fmla="*/ 607460 h 886329"/>
              <a:gd name="connsiteX1102" fmla="*/ 3110629 w 12191627"/>
              <a:gd name="connsiteY1102" fmla="*/ 607460 h 886329"/>
              <a:gd name="connsiteX1103" fmla="*/ 3110629 w 12191627"/>
              <a:gd name="connsiteY1103" fmla="*/ 603136 h 886329"/>
              <a:gd name="connsiteX1104" fmla="*/ 3122150 w 12191627"/>
              <a:gd name="connsiteY1104" fmla="*/ 603136 h 886329"/>
              <a:gd name="connsiteX1105" fmla="*/ 3122150 w 12191627"/>
              <a:gd name="connsiteY1105" fmla="*/ 555577 h 886329"/>
              <a:gd name="connsiteX1106" fmla="*/ 3148072 w 12191627"/>
              <a:gd name="connsiteY1106" fmla="*/ 555577 h 886329"/>
              <a:gd name="connsiteX1107" fmla="*/ 3148072 w 12191627"/>
              <a:gd name="connsiteY1107" fmla="*/ 536121 h 886329"/>
              <a:gd name="connsiteX1108" fmla="*/ 3197035 w 12191627"/>
              <a:gd name="connsiteY1108" fmla="*/ 536121 h 886329"/>
              <a:gd name="connsiteX1109" fmla="*/ 3197035 w 12191627"/>
              <a:gd name="connsiteY1109" fmla="*/ 557739 h 886329"/>
              <a:gd name="connsiteX1110" fmla="*/ 3234478 w 12191627"/>
              <a:gd name="connsiteY1110" fmla="*/ 557739 h 886329"/>
              <a:gd name="connsiteX1111" fmla="*/ 3234478 w 12191627"/>
              <a:gd name="connsiteY1111" fmla="*/ 605298 h 886329"/>
              <a:gd name="connsiteX1112" fmla="*/ 3251759 w 12191627"/>
              <a:gd name="connsiteY1112" fmla="*/ 605298 h 886329"/>
              <a:gd name="connsiteX1113" fmla="*/ 3251759 w 12191627"/>
              <a:gd name="connsiteY1113" fmla="*/ 711225 h 886329"/>
              <a:gd name="connsiteX1114" fmla="*/ 3260400 w 12191627"/>
              <a:gd name="connsiteY1114" fmla="*/ 711225 h 886329"/>
              <a:gd name="connsiteX1115" fmla="*/ 3271921 w 12191627"/>
              <a:gd name="connsiteY1115" fmla="*/ 683122 h 886329"/>
              <a:gd name="connsiteX1116" fmla="*/ 3280561 w 12191627"/>
              <a:gd name="connsiteY1116" fmla="*/ 696093 h 886329"/>
              <a:gd name="connsiteX1117" fmla="*/ 3277681 w 12191627"/>
              <a:gd name="connsiteY1117" fmla="*/ 696093 h 886329"/>
              <a:gd name="connsiteX1118" fmla="*/ 3277681 w 12191627"/>
              <a:gd name="connsiteY1118" fmla="*/ 711225 h 886329"/>
              <a:gd name="connsiteX1119" fmla="*/ 3289202 w 12191627"/>
              <a:gd name="connsiteY1119" fmla="*/ 711225 h 886329"/>
              <a:gd name="connsiteX1120" fmla="*/ 3289202 w 12191627"/>
              <a:gd name="connsiteY1120" fmla="*/ 743652 h 886329"/>
              <a:gd name="connsiteX1121" fmla="*/ 3300723 w 12191627"/>
              <a:gd name="connsiteY1121" fmla="*/ 743652 h 886329"/>
              <a:gd name="connsiteX1122" fmla="*/ 3300723 w 12191627"/>
              <a:gd name="connsiteY1122" fmla="*/ 767431 h 886329"/>
              <a:gd name="connsiteX1123" fmla="*/ 3320884 w 12191627"/>
              <a:gd name="connsiteY1123" fmla="*/ 767431 h 886329"/>
              <a:gd name="connsiteX1124" fmla="*/ 3320884 w 12191627"/>
              <a:gd name="connsiteY1124" fmla="*/ 758784 h 886329"/>
              <a:gd name="connsiteX1125" fmla="*/ 3343926 w 12191627"/>
              <a:gd name="connsiteY1125" fmla="*/ 758784 h 886329"/>
              <a:gd name="connsiteX1126" fmla="*/ 3343926 w 12191627"/>
              <a:gd name="connsiteY1126" fmla="*/ 735005 h 886329"/>
              <a:gd name="connsiteX1127" fmla="*/ 3398650 w 12191627"/>
              <a:gd name="connsiteY1127" fmla="*/ 735005 h 886329"/>
              <a:gd name="connsiteX1128" fmla="*/ 3398650 w 12191627"/>
              <a:gd name="connsiteY1128" fmla="*/ 741490 h 886329"/>
              <a:gd name="connsiteX1129" fmla="*/ 3404411 w 12191627"/>
              <a:gd name="connsiteY1129" fmla="*/ 741490 h 886329"/>
              <a:gd name="connsiteX1130" fmla="*/ 3404411 w 12191627"/>
              <a:gd name="connsiteY1130" fmla="*/ 743652 h 886329"/>
              <a:gd name="connsiteX1131" fmla="*/ 3407291 w 12191627"/>
              <a:gd name="connsiteY1131" fmla="*/ 743652 h 886329"/>
              <a:gd name="connsiteX1132" fmla="*/ 3407291 w 12191627"/>
              <a:gd name="connsiteY1132" fmla="*/ 735005 h 886329"/>
              <a:gd name="connsiteX1133" fmla="*/ 3418812 w 12191627"/>
              <a:gd name="connsiteY1133" fmla="*/ 735005 h 886329"/>
              <a:gd name="connsiteX1134" fmla="*/ 3418812 w 12191627"/>
              <a:gd name="connsiteY1134" fmla="*/ 752299 h 886329"/>
              <a:gd name="connsiteX1135" fmla="*/ 3427452 w 12191627"/>
              <a:gd name="connsiteY1135" fmla="*/ 752299 h 886329"/>
              <a:gd name="connsiteX1136" fmla="*/ 3427452 w 12191627"/>
              <a:gd name="connsiteY1136" fmla="*/ 743652 h 886329"/>
              <a:gd name="connsiteX1137" fmla="*/ 3438973 w 12191627"/>
              <a:gd name="connsiteY1137" fmla="*/ 743652 h 886329"/>
              <a:gd name="connsiteX1138" fmla="*/ 3438973 w 12191627"/>
              <a:gd name="connsiteY1138" fmla="*/ 719872 h 886329"/>
              <a:gd name="connsiteX1139" fmla="*/ 3482177 w 12191627"/>
              <a:gd name="connsiteY1139" fmla="*/ 719872 h 886329"/>
              <a:gd name="connsiteX1140" fmla="*/ 3482177 w 12191627"/>
              <a:gd name="connsiteY1140" fmla="*/ 726358 h 886329"/>
              <a:gd name="connsiteX1141" fmla="*/ 3490817 w 12191627"/>
              <a:gd name="connsiteY1141" fmla="*/ 726358 h 886329"/>
              <a:gd name="connsiteX1142" fmla="*/ 3490817 w 12191627"/>
              <a:gd name="connsiteY1142" fmla="*/ 713387 h 886329"/>
              <a:gd name="connsiteX1143" fmla="*/ 3513859 w 12191627"/>
              <a:gd name="connsiteY1143" fmla="*/ 713387 h 886329"/>
              <a:gd name="connsiteX1144" fmla="*/ 3513859 w 12191627"/>
              <a:gd name="connsiteY1144" fmla="*/ 687446 h 886329"/>
              <a:gd name="connsiteX1145" fmla="*/ 3534020 w 12191627"/>
              <a:gd name="connsiteY1145" fmla="*/ 687446 h 886329"/>
              <a:gd name="connsiteX1146" fmla="*/ 3534020 w 12191627"/>
              <a:gd name="connsiteY1146" fmla="*/ 696093 h 886329"/>
              <a:gd name="connsiteX1147" fmla="*/ 3545541 w 12191627"/>
              <a:gd name="connsiteY1147" fmla="*/ 696093 h 886329"/>
              <a:gd name="connsiteX1148" fmla="*/ 3545541 w 12191627"/>
              <a:gd name="connsiteY1148" fmla="*/ 672313 h 886329"/>
              <a:gd name="connsiteX1149" fmla="*/ 3565702 w 12191627"/>
              <a:gd name="connsiteY1149" fmla="*/ 672313 h 886329"/>
              <a:gd name="connsiteX1150" fmla="*/ 3565702 w 12191627"/>
              <a:gd name="connsiteY1150" fmla="*/ 687446 h 886329"/>
              <a:gd name="connsiteX1151" fmla="*/ 3597385 w 12191627"/>
              <a:gd name="connsiteY1151" fmla="*/ 687446 h 886329"/>
              <a:gd name="connsiteX1152" fmla="*/ 3597385 w 12191627"/>
              <a:gd name="connsiteY1152" fmla="*/ 678799 h 886329"/>
              <a:gd name="connsiteX1153" fmla="*/ 3620427 w 12191627"/>
              <a:gd name="connsiteY1153" fmla="*/ 678799 h 886329"/>
              <a:gd name="connsiteX1154" fmla="*/ 3620427 w 12191627"/>
              <a:gd name="connsiteY1154" fmla="*/ 687446 h 886329"/>
              <a:gd name="connsiteX1155" fmla="*/ 3629067 w 12191627"/>
              <a:gd name="connsiteY1155" fmla="*/ 687446 h 886329"/>
              <a:gd name="connsiteX1156" fmla="*/ 3629067 w 12191627"/>
              <a:gd name="connsiteY1156" fmla="*/ 702578 h 886329"/>
              <a:gd name="connsiteX1157" fmla="*/ 3640588 w 12191627"/>
              <a:gd name="connsiteY1157" fmla="*/ 702578 h 886329"/>
              <a:gd name="connsiteX1158" fmla="*/ 3640588 w 12191627"/>
              <a:gd name="connsiteY1158" fmla="*/ 713387 h 886329"/>
              <a:gd name="connsiteX1159" fmla="*/ 3703953 w 12191627"/>
              <a:gd name="connsiteY1159" fmla="*/ 713387 h 886329"/>
              <a:gd name="connsiteX1160" fmla="*/ 3703953 w 12191627"/>
              <a:gd name="connsiteY1160" fmla="*/ 743652 h 886329"/>
              <a:gd name="connsiteX1161" fmla="*/ 3726994 w 12191627"/>
              <a:gd name="connsiteY1161" fmla="*/ 743652 h 886329"/>
              <a:gd name="connsiteX1162" fmla="*/ 3726994 w 12191627"/>
              <a:gd name="connsiteY1162" fmla="*/ 735005 h 886329"/>
              <a:gd name="connsiteX1163" fmla="*/ 3790359 w 12191627"/>
              <a:gd name="connsiteY1163" fmla="*/ 735005 h 886329"/>
              <a:gd name="connsiteX1164" fmla="*/ 3790359 w 12191627"/>
              <a:gd name="connsiteY1164" fmla="*/ 724196 h 886329"/>
              <a:gd name="connsiteX1165" fmla="*/ 3801880 w 12191627"/>
              <a:gd name="connsiteY1165" fmla="*/ 719872 h 886329"/>
              <a:gd name="connsiteX1166" fmla="*/ 3801880 w 12191627"/>
              <a:gd name="connsiteY1166" fmla="*/ 687446 h 886329"/>
              <a:gd name="connsiteX1167" fmla="*/ 3822041 w 12191627"/>
              <a:gd name="connsiteY1167" fmla="*/ 687446 h 886329"/>
              <a:gd name="connsiteX1168" fmla="*/ 3830682 w 12191627"/>
              <a:gd name="connsiteY1168" fmla="*/ 706902 h 886329"/>
              <a:gd name="connsiteX1169" fmla="*/ 3833562 w 12191627"/>
              <a:gd name="connsiteY1169" fmla="*/ 700416 h 886329"/>
              <a:gd name="connsiteX1170" fmla="*/ 3850843 w 12191627"/>
              <a:gd name="connsiteY1170" fmla="*/ 698255 h 886329"/>
              <a:gd name="connsiteX1171" fmla="*/ 3847963 w 12191627"/>
              <a:gd name="connsiteY1171" fmla="*/ 609622 h 886329"/>
              <a:gd name="connsiteX1172" fmla="*/ 3865245 w 12191627"/>
              <a:gd name="connsiteY1172" fmla="*/ 611783 h 886329"/>
              <a:gd name="connsiteX1173" fmla="*/ 3865245 w 12191627"/>
              <a:gd name="connsiteY1173" fmla="*/ 471268 h 886329"/>
              <a:gd name="connsiteX1174" fmla="*/ 3891166 w 12191627"/>
              <a:gd name="connsiteY1174" fmla="*/ 471268 h 886329"/>
              <a:gd name="connsiteX1175" fmla="*/ 3891166 w 12191627"/>
              <a:gd name="connsiteY1175" fmla="*/ 356694 h 886329"/>
              <a:gd name="connsiteX1176" fmla="*/ 3896927 w 12191627"/>
              <a:gd name="connsiteY1176" fmla="*/ 350208 h 886329"/>
              <a:gd name="connsiteX1177" fmla="*/ 3896927 w 12191627"/>
              <a:gd name="connsiteY1177" fmla="*/ 326429 h 886329"/>
              <a:gd name="connsiteX1178" fmla="*/ 3919969 w 12191627"/>
              <a:gd name="connsiteY1178" fmla="*/ 326429 h 886329"/>
              <a:gd name="connsiteX1179" fmla="*/ 3974692 w 12191627"/>
              <a:gd name="connsiteY1179" fmla="*/ 246443 h 886329"/>
              <a:gd name="connsiteX1180" fmla="*/ 3977573 w 12191627"/>
              <a:gd name="connsiteY1180" fmla="*/ 0 h 886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</a:cxnLst>
            <a:rect l="l" t="t" r="r" b="b"/>
            <a:pathLst>
              <a:path w="12191627" h="886329">
                <a:moveTo>
                  <a:pt x="3977573" y="0"/>
                </a:moveTo>
                <a:cubicBezTo>
                  <a:pt x="3983333" y="246443"/>
                  <a:pt x="3983333" y="246443"/>
                  <a:pt x="3983333" y="246443"/>
                </a:cubicBezTo>
                <a:cubicBezTo>
                  <a:pt x="4035177" y="328590"/>
                  <a:pt x="4035177" y="328590"/>
                  <a:pt x="4035177" y="328590"/>
                </a:cubicBezTo>
                <a:cubicBezTo>
                  <a:pt x="4058219" y="328590"/>
                  <a:pt x="4058219" y="328590"/>
                  <a:pt x="4058219" y="328590"/>
                </a:cubicBezTo>
                <a:cubicBezTo>
                  <a:pt x="4058219" y="354532"/>
                  <a:pt x="4058219" y="354532"/>
                  <a:pt x="4058219" y="354532"/>
                </a:cubicBezTo>
                <a:cubicBezTo>
                  <a:pt x="4063979" y="356694"/>
                  <a:pt x="4063979" y="356694"/>
                  <a:pt x="4063979" y="356694"/>
                </a:cubicBezTo>
                <a:cubicBezTo>
                  <a:pt x="4063979" y="471268"/>
                  <a:pt x="4063979" y="471268"/>
                  <a:pt x="4063979" y="471268"/>
                </a:cubicBezTo>
                <a:cubicBezTo>
                  <a:pt x="4084140" y="471268"/>
                  <a:pt x="4084140" y="471268"/>
                  <a:pt x="4084140" y="471268"/>
                </a:cubicBezTo>
                <a:cubicBezTo>
                  <a:pt x="4084140" y="607460"/>
                  <a:pt x="4084140" y="607460"/>
                  <a:pt x="4084140" y="607460"/>
                </a:cubicBezTo>
                <a:cubicBezTo>
                  <a:pt x="4107182" y="607460"/>
                  <a:pt x="4107182" y="607460"/>
                  <a:pt x="4107182" y="607460"/>
                </a:cubicBezTo>
                <a:cubicBezTo>
                  <a:pt x="4107182" y="730681"/>
                  <a:pt x="4107182" y="730681"/>
                  <a:pt x="4107182" y="730681"/>
                </a:cubicBezTo>
                <a:cubicBezTo>
                  <a:pt x="4144625" y="728519"/>
                  <a:pt x="4144625" y="728519"/>
                  <a:pt x="4144625" y="728519"/>
                </a:cubicBezTo>
                <a:cubicBezTo>
                  <a:pt x="4150385" y="717711"/>
                  <a:pt x="4150385" y="717711"/>
                  <a:pt x="4150385" y="717711"/>
                </a:cubicBezTo>
                <a:cubicBezTo>
                  <a:pt x="4170547" y="715549"/>
                  <a:pt x="4170547" y="715549"/>
                  <a:pt x="4170547" y="715549"/>
                </a:cubicBezTo>
                <a:cubicBezTo>
                  <a:pt x="4176307" y="724196"/>
                  <a:pt x="4176307" y="724196"/>
                  <a:pt x="4176307" y="724196"/>
                </a:cubicBezTo>
                <a:cubicBezTo>
                  <a:pt x="4205110" y="724196"/>
                  <a:pt x="4205110" y="724196"/>
                  <a:pt x="4205110" y="724196"/>
                </a:cubicBezTo>
                <a:lnTo>
                  <a:pt x="4205110" y="748011"/>
                </a:lnTo>
                <a:lnTo>
                  <a:pt x="4207549" y="733701"/>
                </a:lnTo>
                <a:cubicBezTo>
                  <a:pt x="4209221" y="723894"/>
                  <a:pt x="4211449" y="710818"/>
                  <a:pt x="4214422" y="693383"/>
                </a:cubicBezTo>
                <a:cubicBezTo>
                  <a:pt x="4214422" y="693383"/>
                  <a:pt x="4214422" y="693383"/>
                  <a:pt x="4208477" y="688734"/>
                </a:cubicBezTo>
                <a:cubicBezTo>
                  <a:pt x="4208477" y="688734"/>
                  <a:pt x="4208477" y="688734"/>
                  <a:pt x="4208477" y="681760"/>
                </a:cubicBezTo>
                <a:cubicBezTo>
                  <a:pt x="4208477" y="681760"/>
                  <a:pt x="4208477" y="681760"/>
                  <a:pt x="4217393" y="677111"/>
                </a:cubicBezTo>
                <a:cubicBezTo>
                  <a:pt x="4217393" y="677111"/>
                  <a:pt x="4217393" y="677111"/>
                  <a:pt x="4220365" y="663163"/>
                </a:cubicBezTo>
                <a:cubicBezTo>
                  <a:pt x="4220365" y="663163"/>
                  <a:pt x="4220365" y="663163"/>
                  <a:pt x="4226310" y="677111"/>
                </a:cubicBezTo>
                <a:cubicBezTo>
                  <a:pt x="4226310" y="677111"/>
                  <a:pt x="4226310" y="677111"/>
                  <a:pt x="4232254" y="681760"/>
                </a:cubicBezTo>
                <a:cubicBezTo>
                  <a:pt x="4232254" y="681760"/>
                  <a:pt x="4232254" y="681760"/>
                  <a:pt x="4232254" y="691059"/>
                </a:cubicBezTo>
                <a:cubicBezTo>
                  <a:pt x="4232254" y="691059"/>
                  <a:pt x="4232254" y="691059"/>
                  <a:pt x="4226310" y="693383"/>
                </a:cubicBezTo>
                <a:cubicBezTo>
                  <a:pt x="4226310" y="693383"/>
                  <a:pt x="4226310" y="693383"/>
                  <a:pt x="4241170" y="760798"/>
                </a:cubicBezTo>
                <a:cubicBezTo>
                  <a:pt x="4241170" y="760798"/>
                  <a:pt x="4241170" y="760798"/>
                  <a:pt x="4253058" y="760798"/>
                </a:cubicBezTo>
                <a:cubicBezTo>
                  <a:pt x="4253058" y="760798"/>
                  <a:pt x="4253058" y="760798"/>
                  <a:pt x="4261974" y="793343"/>
                </a:cubicBezTo>
                <a:cubicBezTo>
                  <a:pt x="4261974" y="793343"/>
                  <a:pt x="4261974" y="793343"/>
                  <a:pt x="4306554" y="800317"/>
                </a:cubicBezTo>
                <a:cubicBezTo>
                  <a:pt x="4306554" y="800317"/>
                  <a:pt x="4306554" y="800317"/>
                  <a:pt x="4306554" y="760798"/>
                </a:cubicBezTo>
                <a:cubicBezTo>
                  <a:pt x="4306554" y="760798"/>
                  <a:pt x="4306554" y="760798"/>
                  <a:pt x="4380854" y="760798"/>
                </a:cubicBezTo>
                <a:cubicBezTo>
                  <a:pt x="4380854" y="760798"/>
                  <a:pt x="4380854" y="760798"/>
                  <a:pt x="4410575" y="777071"/>
                </a:cubicBezTo>
                <a:cubicBezTo>
                  <a:pt x="4410575" y="777071"/>
                  <a:pt x="4410575" y="777071"/>
                  <a:pt x="4425435" y="777071"/>
                </a:cubicBezTo>
                <a:cubicBezTo>
                  <a:pt x="4425435" y="777071"/>
                  <a:pt x="4425435" y="777071"/>
                  <a:pt x="4440295" y="760798"/>
                </a:cubicBezTo>
                <a:cubicBezTo>
                  <a:pt x="4440295" y="760798"/>
                  <a:pt x="4440295" y="760798"/>
                  <a:pt x="4461099" y="760798"/>
                </a:cubicBezTo>
                <a:cubicBezTo>
                  <a:pt x="4461099" y="760798"/>
                  <a:pt x="4461099" y="760798"/>
                  <a:pt x="4461099" y="825888"/>
                </a:cubicBezTo>
                <a:cubicBezTo>
                  <a:pt x="4461099" y="825888"/>
                  <a:pt x="4461099" y="825888"/>
                  <a:pt x="4472987" y="828213"/>
                </a:cubicBezTo>
                <a:cubicBezTo>
                  <a:pt x="4472987" y="828213"/>
                  <a:pt x="4472987" y="828213"/>
                  <a:pt x="4472987" y="818914"/>
                </a:cubicBezTo>
                <a:cubicBezTo>
                  <a:pt x="4472987" y="818914"/>
                  <a:pt x="4472987" y="818914"/>
                  <a:pt x="4505680" y="818914"/>
                </a:cubicBezTo>
                <a:cubicBezTo>
                  <a:pt x="4505680" y="818914"/>
                  <a:pt x="4505680" y="818914"/>
                  <a:pt x="4505680" y="721279"/>
                </a:cubicBezTo>
                <a:cubicBezTo>
                  <a:pt x="4505680" y="721279"/>
                  <a:pt x="4505680" y="721279"/>
                  <a:pt x="4508651" y="718955"/>
                </a:cubicBezTo>
                <a:cubicBezTo>
                  <a:pt x="4508651" y="718955"/>
                  <a:pt x="4508651" y="718955"/>
                  <a:pt x="4577007" y="718955"/>
                </a:cubicBezTo>
                <a:cubicBezTo>
                  <a:pt x="4577007" y="718955"/>
                  <a:pt x="4577007" y="718955"/>
                  <a:pt x="4577007" y="707331"/>
                </a:cubicBezTo>
                <a:cubicBezTo>
                  <a:pt x="4577007" y="707331"/>
                  <a:pt x="4577007" y="707331"/>
                  <a:pt x="4606728" y="707331"/>
                </a:cubicBezTo>
                <a:cubicBezTo>
                  <a:pt x="4606728" y="707331"/>
                  <a:pt x="4606728" y="707331"/>
                  <a:pt x="4606728" y="698033"/>
                </a:cubicBezTo>
                <a:cubicBezTo>
                  <a:pt x="4606728" y="698033"/>
                  <a:pt x="4606728" y="698033"/>
                  <a:pt x="4666168" y="698033"/>
                </a:cubicBezTo>
                <a:cubicBezTo>
                  <a:pt x="4666168" y="698033"/>
                  <a:pt x="4666168" y="698033"/>
                  <a:pt x="4666168" y="718955"/>
                </a:cubicBezTo>
                <a:cubicBezTo>
                  <a:pt x="4666168" y="718955"/>
                  <a:pt x="4666168" y="718955"/>
                  <a:pt x="4689944" y="728253"/>
                </a:cubicBezTo>
                <a:cubicBezTo>
                  <a:pt x="4689944" y="728253"/>
                  <a:pt x="4689944" y="728253"/>
                  <a:pt x="4689944" y="758474"/>
                </a:cubicBezTo>
                <a:cubicBezTo>
                  <a:pt x="4689944" y="758474"/>
                  <a:pt x="4689944" y="758474"/>
                  <a:pt x="4704804" y="763123"/>
                </a:cubicBezTo>
                <a:cubicBezTo>
                  <a:pt x="4704804" y="763123"/>
                  <a:pt x="4704804" y="763123"/>
                  <a:pt x="4704804" y="753824"/>
                </a:cubicBezTo>
                <a:cubicBezTo>
                  <a:pt x="4704804" y="753824"/>
                  <a:pt x="4704804" y="753824"/>
                  <a:pt x="4716692" y="753824"/>
                </a:cubicBezTo>
                <a:cubicBezTo>
                  <a:pt x="4716692" y="753824"/>
                  <a:pt x="4716692" y="753824"/>
                  <a:pt x="4716692" y="746850"/>
                </a:cubicBezTo>
                <a:cubicBezTo>
                  <a:pt x="4716692" y="746850"/>
                  <a:pt x="4716692" y="746850"/>
                  <a:pt x="4704804" y="746850"/>
                </a:cubicBezTo>
                <a:cubicBezTo>
                  <a:pt x="4704804" y="746850"/>
                  <a:pt x="4704804" y="746850"/>
                  <a:pt x="4704804" y="737552"/>
                </a:cubicBezTo>
                <a:cubicBezTo>
                  <a:pt x="4704804" y="737552"/>
                  <a:pt x="4704804" y="737552"/>
                  <a:pt x="4716692" y="737552"/>
                </a:cubicBezTo>
                <a:cubicBezTo>
                  <a:pt x="4716692" y="737552"/>
                  <a:pt x="4716692" y="737552"/>
                  <a:pt x="4716692" y="728253"/>
                </a:cubicBezTo>
                <a:cubicBezTo>
                  <a:pt x="4716692" y="728253"/>
                  <a:pt x="4716692" y="728253"/>
                  <a:pt x="4704804" y="728253"/>
                </a:cubicBezTo>
                <a:cubicBezTo>
                  <a:pt x="4704804" y="728253"/>
                  <a:pt x="4704804" y="728253"/>
                  <a:pt x="4704804" y="718955"/>
                </a:cubicBezTo>
                <a:cubicBezTo>
                  <a:pt x="4704804" y="718955"/>
                  <a:pt x="4704804" y="718955"/>
                  <a:pt x="4716692" y="718955"/>
                </a:cubicBezTo>
                <a:cubicBezTo>
                  <a:pt x="4716692" y="718955"/>
                  <a:pt x="4716692" y="718955"/>
                  <a:pt x="4716692" y="711981"/>
                </a:cubicBezTo>
                <a:cubicBezTo>
                  <a:pt x="4716692" y="711981"/>
                  <a:pt x="4716692" y="711981"/>
                  <a:pt x="4704804" y="711981"/>
                </a:cubicBezTo>
                <a:cubicBezTo>
                  <a:pt x="4704804" y="711981"/>
                  <a:pt x="4704804" y="711981"/>
                  <a:pt x="4704804" y="702682"/>
                </a:cubicBezTo>
                <a:cubicBezTo>
                  <a:pt x="4704804" y="702682"/>
                  <a:pt x="4704804" y="702682"/>
                  <a:pt x="4716692" y="702682"/>
                </a:cubicBezTo>
                <a:cubicBezTo>
                  <a:pt x="4716692" y="702682"/>
                  <a:pt x="4716692" y="702682"/>
                  <a:pt x="4716692" y="693383"/>
                </a:cubicBezTo>
                <a:cubicBezTo>
                  <a:pt x="4716692" y="693383"/>
                  <a:pt x="4716692" y="693383"/>
                  <a:pt x="4704804" y="693383"/>
                </a:cubicBezTo>
                <a:cubicBezTo>
                  <a:pt x="4704804" y="693383"/>
                  <a:pt x="4704804" y="693383"/>
                  <a:pt x="4704804" y="686409"/>
                </a:cubicBezTo>
                <a:cubicBezTo>
                  <a:pt x="4704804" y="686409"/>
                  <a:pt x="4704804" y="686409"/>
                  <a:pt x="4716692" y="686409"/>
                </a:cubicBezTo>
                <a:cubicBezTo>
                  <a:pt x="4716692" y="686409"/>
                  <a:pt x="4716692" y="686409"/>
                  <a:pt x="4716692" y="677111"/>
                </a:cubicBezTo>
                <a:cubicBezTo>
                  <a:pt x="4716692" y="677111"/>
                  <a:pt x="4716692" y="677111"/>
                  <a:pt x="4704804" y="677111"/>
                </a:cubicBezTo>
                <a:cubicBezTo>
                  <a:pt x="4704804" y="677111"/>
                  <a:pt x="4704804" y="677111"/>
                  <a:pt x="4704804" y="667812"/>
                </a:cubicBezTo>
                <a:cubicBezTo>
                  <a:pt x="4704804" y="667812"/>
                  <a:pt x="4704804" y="667812"/>
                  <a:pt x="4716692" y="667812"/>
                </a:cubicBezTo>
                <a:cubicBezTo>
                  <a:pt x="4716692" y="667812"/>
                  <a:pt x="4716692" y="667812"/>
                  <a:pt x="4716692" y="658514"/>
                </a:cubicBezTo>
                <a:cubicBezTo>
                  <a:pt x="4716692" y="658514"/>
                  <a:pt x="4716692" y="658514"/>
                  <a:pt x="4704804" y="658514"/>
                </a:cubicBezTo>
                <a:cubicBezTo>
                  <a:pt x="4704804" y="658514"/>
                  <a:pt x="4704804" y="658514"/>
                  <a:pt x="4704804" y="651540"/>
                </a:cubicBezTo>
                <a:cubicBezTo>
                  <a:pt x="4704804" y="651540"/>
                  <a:pt x="4704804" y="651540"/>
                  <a:pt x="4716692" y="651540"/>
                </a:cubicBezTo>
                <a:cubicBezTo>
                  <a:pt x="4716692" y="651540"/>
                  <a:pt x="4716692" y="651540"/>
                  <a:pt x="4716692" y="642241"/>
                </a:cubicBezTo>
                <a:cubicBezTo>
                  <a:pt x="4716692" y="642241"/>
                  <a:pt x="4716692" y="642241"/>
                  <a:pt x="4704804" y="642241"/>
                </a:cubicBezTo>
                <a:cubicBezTo>
                  <a:pt x="4704804" y="642241"/>
                  <a:pt x="4704804" y="642241"/>
                  <a:pt x="4704804" y="632943"/>
                </a:cubicBezTo>
                <a:cubicBezTo>
                  <a:pt x="4704804" y="632943"/>
                  <a:pt x="4704804" y="632943"/>
                  <a:pt x="4716692" y="632943"/>
                </a:cubicBezTo>
                <a:cubicBezTo>
                  <a:pt x="4716692" y="632943"/>
                  <a:pt x="4716692" y="632943"/>
                  <a:pt x="4716692" y="625969"/>
                </a:cubicBezTo>
                <a:cubicBezTo>
                  <a:pt x="4716692" y="625969"/>
                  <a:pt x="4716692" y="625969"/>
                  <a:pt x="4704804" y="625969"/>
                </a:cubicBezTo>
                <a:cubicBezTo>
                  <a:pt x="4704804" y="625969"/>
                  <a:pt x="4704804" y="625969"/>
                  <a:pt x="4704804" y="616670"/>
                </a:cubicBezTo>
                <a:cubicBezTo>
                  <a:pt x="4704804" y="616670"/>
                  <a:pt x="4704804" y="616670"/>
                  <a:pt x="4716692" y="616670"/>
                </a:cubicBezTo>
                <a:cubicBezTo>
                  <a:pt x="4716692" y="616670"/>
                  <a:pt x="4716692" y="616670"/>
                  <a:pt x="4716692" y="607371"/>
                </a:cubicBezTo>
                <a:cubicBezTo>
                  <a:pt x="4716692" y="607371"/>
                  <a:pt x="4716692" y="607371"/>
                  <a:pt x="4704804" y="607371"/>
                </a:cubicBezTo>
                <a:cubicBezTo>
                  <a:pt x="4704804" y="607371"/>
                  <a:pt x="4704804" y="607371"/>
                  <a:pt x="4704804" y="598073"/>
                </a:cubicBezTo>
                <a:cubicBezTo>
                  <a:pt x="4704804" y="598073"/>
                  <a:pt x="4704804" y="598073"/>
                  <a:pt x="4716692" y="598073"/>
                </a:cubicBezTo>
                <a:cubicBezTo>
                  <a:pt x="4716692" y="598073"/>
                  <a:pt x="4716692" y="598073"/>
                  <a:pt x="4716692" y="591099"/>
                </a:cubicBezTo>
                <a:cubicBezTo>
                  <a:pt x="4716692" y="591099"/>
                  <a:pt x="4716692" y="591099"/>
                  <a:pt x="4704804" y="591099"/>
                </a:cubicBezTo>
                <a:cubicBezTo>
                  <a:pt x="4704804" y="591099"/>
                  <a:pt x="4704804" y="591099"/>
                  <a:pt x="4704804" y="581800"/>
                </a:cubicBezTo>
                <a:cubicBezTo>
                  <a:pt x="4704804" y="581800"/>
                  <a:pt x="4704804" y="581800"/>
                  <a:pt x="4716692" y="581800"/>
                </a:cubicBezTo>
                <a:cubicBezTo>
                  <a:pt x="4716692" y="581800"/>
                  <a:pt x="4716692" y="581800"/>
                  <a:pt x="4716692" y="572502"/>
                </a:cubicBezTo>
                <a:cubicBezTo>
                  <a:pt x="4716692" y="572502"/>
                  <a:pt x="4716692" y="572502"/>
                  <a:pt x="4704804" y="572502"/>
                </a:cubicBezTo>
                <a:cubicBezTo>
                  <a:pt x="4704804" y="572502"/>
                  <a:pt x="4704804" y="572502"/>
                  <a:pt x="4704804" y="563203"/>
                </a:cubicBezTo>
                <a:cubicBezTo>
                  <a:pt x="4704804" y="563203"/>
                  <a:pt x="4704804" y="563203"/>
                  <a:pt x="4716692" y="563203"/>
                </a:cubicBezTo>
                <a:cubicBezTo>
                  <a:pt x="4716692" y="563203"/>
                  <a:pt x="4716692" y="563203"/>
                  <a:pt x="4716692" y="556229"/>
                </a:cubicBezTo>
                <a:cubicBezTo>
                  <a:pt x="4716692" y="556229"/>
                  <a:pt x="4716692" y="556229"/>
                  <a:pt x="4704804" y="556229"/>
                </a:cubicBezTo>
                <a:cubicBezTo>
                  <a:pt x="4704804" y="556229"/>
                  <a:pt x="4704804" y="556229"/>
                  <a:pt x="4704804" y="546931"/>
                </a:cubicBezTo>
                <a:cubicBezTo>
                  <a:pt x="4704804" y="546931"/>
                  <a:pt x="4704804" y="546931"/>
                  <a:pt x="4716692" y="546931"/>
                </a:cubicBezTo>
                <a:cubicBezTo>
                  <a:pt x="4716692" y="546931"/>
                  <a:pt x="4716692" y="546931"/>
                  <a:pt x="4704804" y="532983"/>
                </a:cubicBezTo>
                <a:cubicBezTo>
                  <a:pt x="4704804" y="532983"/>
                  <a:pt x="4704804" y="532983"/>
                  <a:pt x="4704804" y="495788"/>
                </a:cubicBezTo>
                <a:cubicBezTo>
                  <a:pt x="4704804" y="495788"/>
                  <a:pt x="4704804" y="495788"/>
                  <a:pt x="4903929" y="495788"/>
                </a:cubicBezTo>
                <a:cubicBezTo>
                  <a:pt x="4903929" y="495788"/>
                  <a:pt x="4903929" y="495788"/>
                  <a:pt x="4921761" y="516710"/>
                </a:cubicBezTo>
                <a:cubicBezTo>
                  <a:pt x="4921761" y="516710"/>
                  <a:pt x="4921761" y="516710"/>
                  <a:pt x="4921761" y="563203"/>
                </a:cubicBezTo>
                <a:cubicBezTo>
                  <a:pt x="4921761" y="563203"/>
                  <a:pt x="4921761" y="563203"/>
                  <a:pt x="4909873" y="563203"/>
                </a:cubicBezTo>
                <a:cubicBezTo>
                  <a:pt x="4909873" y="563203"/>
                  <a:pt x="4909873" y="563203"/>
                  <a:pt x="4909873" y="572502"/>
                </a:cubicBezTo>
                <a:cubicBezTo>
                  <a:pt x="4909873" y="572502"/>
                  <a:pt x="4909873" y="572502"/>
                  <a:pt x="4921761" y="572502"/>
                </a:cubicBezTo>
                <a:cubicBezTo>
                  <a:pt x="4921761" y="572502"/>
                  <a:pt x="4921761" y="572502"/>
                  <a:pt x="4921761" y="581800"/>
                </a:cubicBezTo>
                <a:cubicBezTo>
                  <a:pt x="4921761" y="581800"/>
                  <a:pt x="4921761" y="581800"/>
                  <a:pt x="4909873" y="581800"/>
                </a:cubicBezTo>
                <a:cubicBezTo>
                  <a:pt x="4909873" y="581800"/>
                  <a:pt x="4909873" y="581800"/>
                  <a:pt x="4909873" y="591099"/>
                </a:cubicBezTo>
                <a:cubicBezTo>
                  <a:pt x="4909873" y="591099"/>
                  <a:pt x="4909873" y="591099"/>
                  <a:pt x="4921761" y="591099"/>
                </a:cubicBezTo>
                <a:cubicBezTo>
                  <a:pt x="4921761" y="591099"/>
                  <a:pt x="4921761" y="591099"/>
                  <a:pt x="4921761" y="598073"/>
                </a:cubicBezTo>
                <a:cubicBezTo>
                  <a:pt x="4921761" y="598073"/>
                  <a:pt x="4921761" y="598073"/>
                  <a:pt x="4909873" y="598073"/>
                </a:cubicBezTo>
                <a:cubicBezTo>
                  <a:pt x="4909873" y="598073"/>
                  <a:pt x="4909873" y="598073"/>
                  <a:pt x="4909873" y="607371"/>
                </a:cubicBezTo>
                <a:cubicBezTo>
                  <a:pt x="4909873" y="607371"/>
                  <a:pt x="4909873" y="607371"/>
                  <a:pt x="4921761" y="607371"/>
                </a:cubicBezTo>
                <a:cubicBezTo>
                  <a:pt x="4921761" y="607371"/>
                  <a:pt x="4921761" y="607371"/>
                  <a:pt x="4921761" y="616670"/>
                </a:cubicBezTo>
                <a:cubicBezTo>
                  <a:pt x="4921761" y="616670"/>
                  <a:pt x="4921761" y="616670"/>
                  <a:pt x="4909873" y="616670"/>
                </a:cubicBezTo>
                <a:cubicBezTo>
                  <a:pt x="4909873" y="616670"/>
                  <a:pt x="4909873" y="616670"/>
                  <a:pt x="4909873" y="625969"/>
                </a:cubicBezTo>
                <a:cubicBezTo>
                  <a:pt x="4909873" y="625969"/>
                  <a:pt x="4909873" y="625969"/>
                  <a:pt x="4921761" y="625969"/>
                </a:cubicBezTo>
                <a:cubicBezTo>
                  <a:pt x="4921761" y="625969"/>
                  <a:pt x="4921761" y="625969"/>
                  <a:pt x="4921761" y="632943"/>
                </a:cubicBezTo>
                <a:cubicBezTo>
                  <a:pt x="4921761" y="632943"/>
                  <a:pt x="4921761" y="632943"/>
                  <a:pt x="4909873" y="632943"/>
                </a:cubicBezTo>
                <a:cubicBezTo>
                  <a:pt x="4909873" y="632943"/>
                  <a:pt x="4909873" y="632943"/>
                  <a:pt x="4909873" y="642241"/>
                </a:cubicBezTo>
                <a:cubicBezTo>
                  <a:pt x="4909873" y="642241"/>
                  <a:pt x="4909873" y="642241"/>
                  <a:pt x="4921761" y="642241"/>
                </a:cubicBezTo>
                <a:cubicBezTo>
                  <a:pt x="4921761" y="642241"/>
                  <a:pt x="4921761" y="642241"/>
                  <a:pt x="4921761" y="651540"/>
                </a:cubicBezTo>
                <a:cubicBezTo>
                  <a:pt x="4921761" y="651540"/>
                  <a:pt x="4921761" y="651540"/>
                  <a:pt x="4909873" y="651540"/>
                </a:cubicBezTo>
                <a:cubicBezTo>
                  <a:pt x="4909873" y="651540"/>
                  <a:pt x="4909873" y="651540"/>
                  <a:pt x="4909873" y="658514"/>
                </a:cubicBezTo>
                <a:cubicBezTo>
                  <a:pt x="4909873" y="658514"/>
                  <a:pt x="4909873" y="658514"/>
                  <a:pt x="4921761" y="658514"/>
                </a:cubicBezTo>
                <a:cubicBezTo>
                  <a:pt x="4921761" y="658514"/>
                  <a:pt x="4921761" y="658514"/>
                  <a:pt x="4921761" y="667812"/>
                </a:cubicBezTo>
                <a:cubicBezTo>
                  <a:pt x="4921761" y="667812"/>
                  <a:pt x="4921761" y="667812"/>
                  <a:pt x="4909873" y="667812"/>
                </a:cubicBezTo>
                <a:cubicBezTo>
                  <a:pt x="4909873" y="667812"/>
                  <a:pt x="4909873" y="667812"/>
                  <a:pt x="4909873" y="677111"/>
                </a:cubicBezTo>
                <a:cubicBezTo>
                  <a:pt x="4909873" y="677111"/>
                  <a:pt x="4909873" y="677111"/>
                  <a:pt x="4921761" y="677111"/>
                </a:cubicBezTo>
                <a:cubicBezTo>
                  <a:pt x="4921761" y="677111"/>
                  <a:pt x="4921761" y="677111"/>
                  <a:pt x="4921761" y="686409"/>
                </a:cubicBezTo>
                <a:cubicBezTo>
                  <a:pt x="4921761" y="686409"/>
                  <a:pt x="4921761" y="686409"/>
                  <a:pt x="4909873" y="686409"/>
                </a:cubicBezTo>
                <a:cubicBezTo>
                  <a:pt x="4909873" y="686409"/>
                  <a:pt x="4909873" y="686409"/>
                  <a:pt x="4909873" y="693383"/>
                </a:cubicBezTo>
                <a:cubicBezTo>
                  <a:pt x="4909873" y="693383"/>
                  <a:pt x="4909873" y="693383"/>
                  <a:pt x="4921761" y="693383"/>
                </a:cubicBezTo>
                <a:cubicBezTo>
                  <a:pt x="4921761" y="693383"/>
                  <a:pt x="4921761" y="693383"/>
                  <a:pt x="4921761" y="702682"/>
                </a:cubicBezTo>
                <a:cubicBezTo>
                  <a:pt x="4921761" y="702682"/>
                  <a:pt x="4921761" y="702682"/>
                  <a:pt x="4909873" y="702682"/>
                </a:cubicBezTo>
                <a:cubicBezTo>
                  <a:pt x="4909873" y="702682"/>
                  <a:pt x="4909873" y="702682"/>
                  <a:pt x="4909873" y="711981"/>
                </a:cubicBezTo>
                <a:cubicBezTo>
                  <a:pt x="4909873" y="711981"/>
                  <a:pt x="4909873" y="711981"/>
                  <a:pt x="4921761" y="711981"/>
                </a:cubicBezTo>
                <a:cubicBezTo>
                  <a:pt x="4921761" y="711981"/>
                  <a:pt x="4921761" y="711981"/>
                  <a:pt x="4921761" y="718955"/>
                </a:cubicBezTo>
                <a:cubicBezTo>
                  <a:pt x="4921761" y="718955"/>
                  <a:pt x="4921761" y="718955"/>
                  <a:pt x="4909873" y="718955"/>
                </a:cubicBezTo>
                <a:cubicBezTo>
                  <a:pt x="4909873" y="718955"/>
                  <a:pt x="4909873" y="718955"/>
                  <a:pt x="4909873" y="728253"/>
                </a:cubicBezTo>
                <a:cubicBezTo>
                  <a:pt x="4909873" y="728253"/>
                  <a:pt x="4909873" y="728253"/>
                  <a:pt x="4921761" y="728253"/>
                </a:cubicBezTo>
                <a:cubicBezTo>
                  <a:pt x="4921761" y="728253"/>
                  <a:pt x="4921761" y="728253"/>
                  <a:pt x="4921761" y="737552"/>
                </a:cubicBezTo>
                <a:cubicBezTo>
                  <a:pt x="4921761" y="737552"/>
                  <a:pt x="4921761" y="737552"/>
                  <a:pt x="4909873" y="737552"/>
                </a:cubicBezTo>
                <a:cubicBezTo>
                  <a:pt x="4909873" y="737552"/>
                  <a:pt x="4909873" y="737552"/>
                  <a:pt x="4909873" y="746850"/>
                </a:cubicBezTo>
                <a:cubicBezTo>
                  <a:pt x="4909873" y="746850"/>
                  <a:pt x="4909873" y="746850"/>
                  <a:pt x="4921761" y="746850"/>
                </a:cubicBezTo>
                <a:cubicBezTo>
                  <a:pt x="4921761" y="746850"/>
                  <a:pt x="4921761" y="746850"/>
                  <a:pt x="4921761" y="753824"/>
                </a:cubicBezTo>
                <a:cubicBezTo>
                  <a:pt x="4921761" y="753824"/>
                  <a:pt x="4921761" y="753824"/>
                  <a:pt x="4909873" y="753824"/>
                </a:cubicBezTo>
                <a:cubicBezTo>
                  <a:pt x="4909873" y="753824"/>
                  <a:pt x="4909873" y="753824"/>
                  <a:pt x="4909873" y="763123"/>
                </a:cubicBezTo>
                <a:cubicBezTo>
                  <a:pt x="4909873" y="763123"/>
                  <a:pt x="4909873" y="763123"/>
                  <a:pt x="4942565" y="784045"/>
                </a:cubicBezTo>
                <a:cubicBezTo>
                  <a:pt x="4942565" y="784045"/>
                  <a:pt x="4942565" y="784045"/>
                  <a:pt x="4942565" y="788694"/>
                </a:cubicBezTo>
                <a:cubicBezTo>
                  <a:pt x="4942565" y="788694"/>
                  <a:pt x="4942565" y="788694"/>
                  <a:pt x="4930677" y="788694"/>
                </a:cubicBezTo>
                <a:cubicBezTo>
                  <a:pt x="4930677" y="788694"/>
                  <a:pt x="4930677" y="788694"/>
                  <a:pt x="4930677" y="814265"/>
                </a:cubicBezTo>
                <a:cubicBezTo>
                  <a:pt x="4930677" y="814265"/>
                  <a:pt x="4930677" y="814265"/>
                  <a:pt x="4942565" y="814265"/>
                </a:cubicBezTo>
                <a:cubicBezTo>
                  <a:pt x="4942565" y="814265"/>
                  <a:pt x="4942565" y="814265"/>
                  <a:pt x="4942565" y="802642"/>
                </a:cubicBezTo>
                <a:cubicBezTo>
                  <a:pt x="4942565" y="802642"/>
                  <a:pt x="4942565" y="802642"/>
                  <a:pt x="4954454" y="797993"/>
                </a:cubicBezTo>
                <a:cubicBezTo>
                  <a:pt x="4954454" y="797993"/>
                  <a:pt x="4954454" y="797993"/>
                  <a:pt x="4975258" y="797993"/>
                </a:cubicBezTo>
                <a:cubicBezTo>
                  <a:pt x="4975258" y="797993"/>
                  <a:pt x="4975258" y="797993"/>
                  <a:pt x="4975258" y="807291"/>
                </a:cubicBezTo>
                <a:cubicBezTo>
                  <a:pt x="4975258" y="807291"/>
                  <a:pt x="4975258" y="807291"/>
                  <a:pt x="4993090" y="807291"/>
                </a:cubicBezTo>
                <a:cubicBezTo>
                  <a:pt x="4993090" y="807291"/>
                  <a:pt x="4993090" y="807291"/>
                  <a:pt x="4993090" y="811940"/>
                </a:cubicBezTo>
                <a:cubicBezTo>
                  <a:pt x="4993090" y="811940"/>
                  <a:pt x="4993090" y="811940"/>
                  <a:pt x="5004978" y="811940"/>
                </a:cubicBezTo>
                <a:cubicBezTo>
                  <a:pt x="5004978" y="811940"/>
                  <a:pt x="5004978" y="811940"/>
                  <a:pt x="5037670" y="844486"/>
                </a:cubicBezTo>
                <a:cubicBezTo>
                  <a:pt x="5037670" y="844486"/>
                  <a:pt x="5037670" y="844486"/>
                  <a:pt x="5037670" y="879355"/>
                </a:cubicBezTo>
                <a:cubicBezTo>
                  <a:pt x="5037670" y="879355"/>
                  <a:pt x="5037670" y="879355"/>
                  <a:pt x="5049558" y="879355"/>
                </a:cubicBezTo>
                <a:cubicBezTo>
                  <a:pt x="5049558" y="879355"/>
                  <a:pt x="5049558" y="879355"/>
                  <a:pt x="5049558" y="863083"/>
                </a:cubicBezTo>
                <a:cubicBezTo>
                  <a:pt x="5049558" y="863083"/>
                  <a:pt x="5049558" y="863083"/>
                  <a:pt x="5058474" y="863083"/>
                </a:cubicBezTo>
                <a:cubicBezTo>
                  <a:pt x="5058474" y="863083"/>
                  <a:pt x="5058474" y="863083"/>
                  <a:pt x="5058474" y="872381"/>
                </a:cubicBezTo>
                <a:cubicBezTo>
                  <a:pt x="5058474" y="872381"/>
                  <a:pt x="5058474" y="872381"/>
                  <a:pt x="5064418" y="872381"/>
                </a:cubicBezTo>
                <a:cubicBezTo>
                  <a:pt x="5064418" y="872381"/>
                  <a:pt x="5064418" y="872381"/>
                  <a:pt x="5064418" y="874706"/>
                </a:cubicBezTo>
                <a:cubicBezTo>
                  <a:pt x="5064418" y="874706"/>
                  <a:pt x="5064418" y="874706"/>
                  <a:pt x="5070363" y="874706"/>
                </a:cubicBezTo>
                <a:cubicBezTo>
                  <a:pt x="5070363" y="874706"/>
                  <a:pt x="5070363" y="874706"/>
                  <a:pt x="5070363" y="823564"/>
                </a:cubicBezTo>
                <a:cubicBezTo>
                  <a:pt x="5070363" y="823564"/>
                  <a:pt x="5070363" y="823564"/>
                  <a:pt x="5120886" y="823564"/>
                </a:cubicBezTo>
                <a:cubicBezTo>
                  <a:pt x="5120886" y="823564"/>
                  <a:pt x="5120886" y="823564"/>
                  <a:pt x="5120886" y="749175"/>
                </a:cubicBezTo>
                <a:cubicBezTo>
                  <a:pt x="5120886" y="749175"/>
                  <a:pt x="5120886" y="749175"/>
                  <a:pt x="5168439" y="749175"/>
                </a:cubicBezTo>
                <a:cubicBezTo>
                  <a:pt x="5168439" y="749175"/>
                  <a:pt x="5168439" y="749175"/>
                  <a:pt x="5168439" y="742201"/>
                </a:cubicBezTo>
                <a:cubicBezTo>
                  <a:pt x="5168439" y="742201"/>
                  <a:pt x="5168439" y="742201"/>
                  <a:pt x="5198159" y="742201"/>
                </a:cubicBezTo>
                <a:cubicBezTo>
                  <a:pt x="5198159" y="742201"/>
                  <a:pt x="5198159" y="742201"/>
                  <a:pt x="5198159" y="702682"/>
                </a:cubicBezTo>
                <a:cubicBezTo>
                  <a:pt x="5198159" y="702682"/>
                  <a:pt x="5198159" y="702682"/>
                  <a:pt x="5192215" y="702682"/>
                </a:cubicBezTo>
                <a:cubicBezTo>
                  <a:pt x="5192215" y="702682"/>
                  <a:pt x="5192215" y="702682"/>
                  <a:pt x="5192215" y="688734"/>
                </a:cubicBezTo>
                <a:cubicBezTo>
                  <a:pt x="5192215" y="688734"/>
                  <a:pt x="5192215" y="688734"/>
                  <a:pt x="5198159" y="691059"/>
                </a:cubicBezTo>
                <a:cubicBezTo>
                  <a:pt x="5198159" y="691059"/>
                  <a:pt x="5198159" y="691059"/>
                  <a:pt x="5204103" y="667812"/>
                </a:cubicBezTo>
                <a:cubicBezTo>
                  <a:pt x="5204103" y="667812"/>
                  <a:pt x="5204103" y="667812"/>
                  <a:pt x="5210047" y="691059"/>
                </a:cubicBezTo>
                <a:cubicBezTo>
                  <a:pt x="5210047" y="691059"/>
                  <a:pt x="5210047" y="691059"/>
                  <a:pt x="5213019" y="688734"/>
                </a:cubicBezTo>
                <a:cubicBezTo>
                  <a:pt x="5213019" y="688734"/>
                  <a:pt x="5213019" y="688734"/>
                  <a:pt x="5215991" y="681760"/>
                </a:cubicBezTo>
                <a:cubicBezTo>
                  <a:pt x="5215991" y="681760"/>
                  <a:pt x="5215991" y="681760"/>
                  <a:pt x="5221935" y="672462"/>
                </a:cubicBezTo>
                <a:cubicBezTo>
                  <a:pt x="5221935" y="672462"/>
                  <a:pt x="5221935" y="672462"/>
                  <a:pt x="5227880" y="663163"/>
                </a:cubicBezTo>
                <a:cubicBezTo>
                  <a:pt x="5227880" y="663163"/>
                  <a:pt x="5227880" y="663163"/>
                  <a:pt x="5242740" y="656189"/>
                </a:cubicBezTo>
                <a:cubicBezTo>
                  <a:pt x="5242740" y="656189"/>
                  <a:pt x="5242740" y="656189"/>
                  <a:pt x="5260571" y="646890"/>
                </a:cubicBezTo>
                <a:cubicBezTo>
                  <a:pt x="5260571" y="646890"/>
                  <a:pt x="5260571" y="646890"/>
                  <a:pt x="5269487" y="637592"/>
                </a:cubicBezTo>
                <a:cubicBezTo>
                  <a:pt x="5269487" y="637592"/>
                  <a:pt x="5269487" y="637592"/>
                  <a:pt x="5275431" y="621319"/>
                </a:cubicBezTo>
                <a:cubicBezTo>
                  <a:pt x="5275431" y="621319"/>
                  <a:pt x="5275431" y="621319"/>
                  <a:pt x="5281376" y="637592"/>
                </a:cubicBezTo>
                <a:cubicBezTo>
                  <a:pt x="5281376" y="637592"/>
                  <a:pt x="5281376" y="637592"/>
                  <a:pt x="5287319" y="644566"/>
                </a:cubicBezTo>
                <a:cubicBezTo>
                  <a:pt x="5287319" y="644566"/>
                  <a:pt x="5287319" y="644566"/>
                  <a:pt x="5302179" y="653864"/>
                </a:cubicBezTo>
                <a:cubicBezTo>
                  <a:pt x="5302179" y="653864"/>
                  <a:pt x="5302179" y="653864"/>
                  <a:pt x="5314067" y="663163"/>
                </a:cubicBezTo>
                <a:cubicBezTo>
                  <a:pt x="5314067" y="663163"/>
                  <a:pt x="5314067" y="663163"/>
                  <a:pt x="5325956" y="672462"/>
                </a:cubicBezTo>
                <a:cubicBezTo>
                  <a:pt x="5325956" y="672462"/>
                  <a:pt x="5325956" y="672462"/>
                  <a:pt x="5328928" y="681760"/>
                </a:cubicBezTo>
                <a:cubicBezTo>
                  <a:pt x="5328928" y="681760"/>
                  <a:pt x="5328928" y="681760"/>
                  <a:pt x="5331900" y="691059"/>
                </a:cubicBezTo>
                <a:cubicBezTo>
                  <a:pt x="5331900" y="691059"/>
                  <a:pt x="5331900" y="691059"/>
                  <a:pt x="5337844" y="691059"/>
                </a:cubicBezTo>
                <a:cubicBezTo>
                  <a:pt x="5337844" y="691059"/>
                  <a:pt x="5337844" y="691059"/>
                  <a:pt x="5340816" y="667812"/>
                </a:cubicBezTo>
                <a:cubicBezTo>
                  <a:pt x="5340816" y="667812"/>
                  <a:pt x="5340816" y="667812"/>
                  <a:pt x="5346760" y="691059"/>
                </a:cubicBezTo>
                <a:cubicBezTo>
                  <a:pt x="5346760" y="691059"/>
                  <a:pt x="5346760" y="691059"/>
                  <a:pt x="5352704" y="691059"/>
                </a:cubicBezTo>
                <a:cubicBezTo>
                  <a:pt x="5352704" y="691059"/>
                  <a:pt x="5352704" y="691059"/>
                  <a:pt x="5352704" y="705007"/>
                </a:cubicBezTo>
                <a:cubicBezTo>
                  <a:pt x="5352704" y="705007"/>
                  <a:pt x="5352704" y="705007"/>
                  <a:pt x="5346760" y="705007"/>
                </a:cubicBezTo>
                <a:cubicBezTo>
                  <a:pt x="5346760" y="705007"/>
                  <a:pt x="5346760" y="705007"/>
                  <a:pt x="5346760" y="737552"/>
                </a:cubicBezTo>
                <a:cubicBezTo>
                  <a:pt x="5346760" y="737552"/>
                  <a:pt x="5346760" y="737552"/>
                  <a:pt x="5358648" y="737552"/>
                </a:cubicBezTo>
                <a:cubicBezTo>
                  <a:pt x="5358648" y="737552"/>
                  <a:pt x="5358648" y="737552"/>
                  <a:pt x="5358648" y="742201"/>
                </a:cubicBezTo>
                <a:cubicBezTo>
                  <a:pt x="5358648" y="742201"/>
                  <a:pt x="5358648" y="742201"/>
                  <a:pt x="5367564" y="742201"/>
                </a:cubicBezTo>
                <a:cubicBezTo>
                  <a:pt x="5367564" y="742201"/>
                  <a:pt x="5367564" y="742201"/>
                  <a:pt x="5367564" y="732902"/>
                </a:cubicBezTo>
                <a:cubicBezTo>
                  <a:pt x="5367564" y="732902"/>
                  <a:pt x="5367564" y="732902"/>
                  <a:pt x="5391340" y="732902"/>
                </a:cubicBezTo>
                <a:cubicBezTo>
                  <a:pt x="5391340" y="732902"/>
                  <a:pt x="5391340" y="732902"/>
                  <a:pt x="5391340" y="716630"/>
                </a:cubicBezTo>
                <a:cubicBezTo>
                  <a:pt x="5391340" y="716630"/>
                  <a:pt x="5391340" y="716630"/>
                  <a:pt x="5441864" y="716630"/>
                </a:cubicBezTo>
                <a:cubicBezTo>
                  <a:pt x="5441864" y="716630"/>
                  <a:pt x="5441864" y="716630"/>
                  <a:pt x="5441864" y="728253"/>
                </a:cubicBezTo>
                <a:cubicBezTo>
                  <a:pt x="5441864" y="728253"/>
                  <a:pt x="5441864" y="728253"/>
                  <a:pt x="5468612" y="728253"/>
                </a:cubicBezTo>
                <a:cubicBezTo>
                  <a:pt x="5468612" y="728253"/>
                  <a:pt x="5468612" y="728253"/>
                  <a:pt x="5468612" y="746850"/>
                </a:cubicBezTo>
                <a:cubicBezTo>
                  <a:pt x="5468612" y="746850"/>
                  <a:pt x="5468612" y="746850"/>
                  <a:pt x="5462668" y="746850"/>
                </a:cubicBezTo>
                <a:cubicBezTo>
                  <a:pt x="5462668" y="746850"/>
                  <a:pt x="5462668" y="746850"/>
                  <a:pt x="5462668" y="753824"/>
                </a:cubicBezTo>
                <a:cubicBezTo>
                  <a:pt x="5462668" y="753824"/>
                  <a:pt x="5462668" y="753824"/>
                  <a:pt x="5468612" y="753824"/>
                </a:cubicBezTo>
                <a:cubicBezTo>
                  <a:pt x="5468612" y="753824"/>
                  <a:pt x="5468612" y="753824"/>
                  <a:pt x="5468612" y="767772"/>
                </a:cubicBezTo>
                <a:cubicBezTo>
                  <a:pt x="5468612" y="767772"/>
                  <a:pt x="5468612" y="767772"/>
                  <a:pt x="5462668" y="772421"/>
                </a:cubicBezTo>
                <a:cubicBezTo>
                  <a:pt x="5462668" y="772421"/>
                  <a:pt x="5462668" y="772421"/>
                  <a:pt x="5462668" y="828213"/>
                </a:cubicBezTo>
                <a:cubicBezTo>
                  <a:pt x="5462668" y="828213"/>
                  <a:pt x="5462668" y="828213"/>
                  <a:pt x="5483472" y="828213"/>
                </a:cubicBezTo>
                <a:cubicBezTo>
                  <a:pt x="5483472" y="828213"/>
                  <a:pt x="5483472" y="828213"/>
                  <a:pt x="5483472" y="832862"/>
                </a:cubicBezTo>
                <a:cubicBezTo>
                  <a:pt x="5483472" y="832862"/>
                  <a:pt x="5483472" y="832862"/>
                  <a:pt x="5501305" y="832862"/>
                </a:cubicBezTo>
                <a:cubicBezTo>
                  <a:pt x="5501305" y="832862"/>
                  <a:pt x="5501305" y="832862"/>
                  <a:pt x="5501305" y="849135"/>
                </a:cubicBezTo>
                <a:cubicBezTo>
                  <a:pt x="5501305" y="849135"/>
                  <a:pt x="5501305" y="849135"/>
                  <a:pt x="5519137" y="849135"/>
                </a:cubicBezTo>
                <a:cubicBezTo>
                  <a:pt x="5519137" y="849135"/>
                  <a:pt x="5519137" y="849135"/>
                  <a:pt x="5519137" y="832862"/>
                </a:cubicBezTo>
                <a:cubicBezTo>
                  <a:pt x="5519137" y="832862"/>
                  <a:pt x="5519137" y="832862"/>
                  <a:pt x="5539941" y="823564"/>
                </a:cubicBezTo>
                <a:cubicBezTo>
                  <a:pt x="5539941" y="823564"/>
                  <a:pt x="5539941" y="823564"/>
                  <a:pt x="5539941" y="802642"/>
                </a:cubicBezTo>
                <a:cubicBezTo>
                  <a:pt x="5539941" y="802642"/>
                  <a:pt x="5539941" y="802642"/>
                  <a:pt x="5533997" y="802642"/>
                </a:cubicBezTo>
                <a:cubicBezTo>
                  <a:pt x="5533997" y="802642"/>
                  <a:pt x="5533997" y="802642"/>
                  <a:pt x="5533997" y="779395"/>
                </a:cubicBezTo>
                <a:cubicBezTo>
                  <a:pt x="5533997" y="779395"/>
                  <a:pt x="5533997" y="779395"/>
                  <a:pt x="5545885" y="779395"/>
                </a:cubicBezTo>
                <a:cubicBezTo>
                  <a:pt x="5545885" y="779395"/>
                  <a:pt x="5545885" y="779395"/>
                  <a:pt x="5545885" y="777071"/>
                </a:cubicBezTo>
                <a:cubicBezTo>
                  <a:pt x="5545885" y="777071"/>
                  <a:pt x="5545885" y="777071"/>
                  <a:pt x="5572634" y="777071"/>
                </a:cubicBezTo>
                <a:cubicBezTo>
                  <a:pt x="5572634" y="777071"/>
                  <a:pt x="5572634" y="777071"/>
                  <a:pt x="5572634" y="767772"/>
                </a:cubicBezTo>
                <a:cubicBezTo>
                  <a:pt x="5572634" y="767772"/>
                  <a:pt x="5572634" y="767772"/>
                  <a:pt x="5590465" y="767772"/>
                </a:cubicBezTo>
                <a:cubicBezTo>
                  <a:pt x="5590465" y="767772"/>
                  <a:pt x="5590465" y="767772"/>
                  <a:pt x="5590465" y="651540"/>
                </a:cubicBezTo>
                <a:cubicBezTo>
                  <a:pt x="5590465" y="651540"/>
                  <a:pt x="5590465" y="651540"/>
                  <a:pt x="5602353" y="651540"/>
                </a:cubicBezTo>
                <a:cubicBezTo>
                  <a:pt x="5602353" y="651540"/>
                  <a:pt x="5602353" y="651540"/>
                  <a:pt x="5602353" y="632943"/>
                </a:cubicBezTo>
                <a:cubicBezTo>
                  <a:pt x="5602353" y="632943"/>
                  <a:pt x="5602353" y="632943"/>
                  <a:pt x="5605325" y="632943"/>
                </a:cubicBezTo>
                <a:cubicBezTo>
                  <a:pt x="5605325" y="632943"/>
                  <a:pt x="5605325" y="632943"/>
                  <a:pt x="5605325" y="586450"/>
                </a:cubicBezTo>
                <a:cubicBezTo>
                  <a:pt x="5605325" y="586450"/>
                  <a:pt x="5605325" y="586450"/>
                  <a:pt x="5617213" y="586450"/>
                </a:cubicBezTo>
                <a:cubicBezTo>
                  <a:pt x="5617213" y="586450"/>
                  <a:pt x="5617213" y="586450"/>
                  <a:pt x="5617213" y="595748"/>
                </a:cubicBezTo>
                <a:cubicBezTo>
                  <a:pt x="5617213" y="595748"/>
                  <a:pt x="5617213" y="595748"/>
                  <a:pt x="5623157" y="595748"/>
                </a:cubicBezTo>
                <a:cubicBezTo>
                  <a:pt x="5623157" y="595748"/>
                  <a:pt x="5623157" y="595748"/>
                  <a:pt x="5623157" y="577151"/>
                </a:cubicBezTo>
                <a:cubicBezTo>
                  <a:pt x="5623157" y="577151"/>
                  <a:pt x="5623157" y="577151"/>
                  <a:pt x="5638017" y="572502"/>
                </a:cubicBezTo>
                <a:cubicBezTo>
                  <a:pt x="5638017" y="572502"/>
                  <a:pt x="5638017" y="572502"/>
                  <a:pt x="5649906" y="577151"/>
                </a:cubicBezTo>
                <a:cubicBezTo>
                  <a:pt x="5649906" y="577151"/>
                  <a:pt x="5649906" y="577151"/>
                  <a:pt x="5667737" y="577151"/>
                </a:cubicBezTo>
                <a:cubicBezTo>
                  <a:pt x="5667737" y="577151"/>
                  <a:pt x="5667737" y="577151"/>
                  <a:pt x="5667737" y="546931"/>
                </a:cubicBezTo>
                <a:cubicBezTo>
                  <a:pt x="5667737" y="546931"/>
                  <a:pt x="5667737" y="546931"/>
                  <a:pt x="5679626" y="546931"/>
                </a:cubicBezTo>
                <a:cubicBezTo>
                  <a:pt x="5679626" y="546931"/>
                  <a:pt x="5679626" y="546931"/>
                  <a:pt x="5679626" y="551580"/>
                </a:cubicBezTo>
                <a:cubicBezTo>
                  <a:pt x="5679626" y="551580"/>
                  <a:pt x="5679626" y="551580"/>
                  <a:pt x="5694486" y="551580"/>
                </a:cubicBezTo>
                <a:cubicBezTo>
                  <a:pt x="5694486" y="551580"/>
                  <a:pt x="5694486" y="551580"/>
                  <a:pt x="5694486" y="546931"/>
                </a:cubicBezTo>
                <a:cubicBezTo>
                  <a:pt x="5694486" y="546931"/>
                  <a:pt x="5694486" y="546931"/>
                  <a:pt x="5706374" y="546931"/>
                </a:cubicBezTo>
                <a:cubicBezTo>
                  <a:pt x="5706374" y="546931"/>
                  <a:pt x="5706374" y="546931"/>
                  <a:pt x="5706374" y="581800"/>
                </a:cubicBezTo>
                <a:cubicBezTo>
                  <a:pt x="5706374" y="581800"/>
                  <a:pt x="5706374" y="581800"/>
                  <a:pt x="5721234" y="591099"/>
                </a:cubicBezTo>
                <a:cubicBezTo>
                  <a:pt x="5721234" y="591099"/>
                  <a:pt x="5721234" y="591099"/>
                  <a:pt x="5721234" y="595748"/>
                </a:cubicBezTo>
                <a:cubicBezTo>
                  <a:pt x="5721234" y="595748"/>
                  <a:pt x="5721234" y="595748"/>
                  <a:pt x="5718262" y="595748"/>
                </a:cubicBezTo>
                <a:cubicBezTo>
                  <a:pt x="5718262" y="595748"/>
                  <a:pt x="5718262" y="595748"/>
                  <a:pt x="5718262" y="598073"/>
                </a:cubicBezTo>
                <a:cubicBezTo>
                  <a:pt x="5718262" y="598073"/>
                  <a:pt x="5718262" y="598073"/>
                  <a:pt x="5750954" y="598073"/>
                </a:cubicBezTo>
                <a:cubicBezTo>
                  <a:pt x="5750954" y="598073"/>
                  <a:pt x="5750954" y="598073"/>
                  <a:pt x="5750954" y="586450"/>
                </a:cubicBezTo>
                <a:cubicBezTo>
                  <a:pt x="5750954" y="586450"/>
                  <a:pt x="5750954" y="586450"/>
                  <a:pt x="5789590" y="577151"/>
                </a:cubicBezTo>
                <a:cubicBezTo>
                  <a:pt x="5789590" y="577151"/>
                  <a:pt x="5789590" y="577151"/>
                  <a:pt x="5789590" y="567852"/>
                </a:cubicBezTo>
                <a:cubicBezTo>
                  <a:pt x="5789590" y="567852"/>
                  <a:pt x="5789590" y="567852"/>
                  <a:pt x="5798506" y="567852"/>
                </a:cubicBezTo>
                <a:cubicBezTo>
                  <a:pt x="5798506" y="567852"/>
                  <a:pt x="5798506" y="567852"/>
                  <a:pt x="5798506" y="560878"/>
                </a:cubicBezTo>
                <a:cubicBezTo>
                  <a:pt x="5798506" y="560878"/>
                  <a:pt x="5798506" y="560878"/>
                  <a:pt x="5822283" y="560878"/>
                </a:cubicBezTo>
                <a:cubicBezTo>
                  <a:pt x="5822283" y="560878"/>
                  <a:pt x="5822283" y="560878"/>
                  <a:pt x="5822283" y="567852"/>
                </a:cubicBezTo>
                <a:cubicBezTo>
                  <a:pt x="5822283" y="567852"/>
                  <a:pt x="5822283" y="567852"/>
                  <a:pt x="5840114" y="567852"/>
                </a:cubicBezTo>
                <a:cubicBezTo>
                  <a:pt x="5840114" y="567852"/>
                  <a:pt x="5840114" y="567852"/>
                  <a:pt x="5840114" y="581800"/>
                </a:cubicBezTo>
                <a:cubicBezTo>
                  <a:pt x="5840114" y="581800"/>
                  <a:pt x="5840114" y="581800"/>
                  <a:pt x="5872807" y="581800"/>
                </a:cubicBezTo>
                <a:cubicBezTo>
                  <a:pt x="5872807" y="581800"/>
                  <a:pt x="5872807" y="581800"/>
                  <a:pt x="5872807" y="572502"/>
                </a:cubicBezTo>
                <a:cubicBezTo>
                  <a:pt x="5872807" y="572502"/>
                  <a:pt x="5872807" y="572502"/>
                  <a:pt x="5887667" y="572502"/>
                </a:cubicBezTo>
                <a:cubicBezTo>
                  <a:pt x="5887667" y="572502"/>
                  <a:pt x="5887667" y="572502"/>
                  <a:pt x="5887667" y="563203"/>
                </a:cubicBezTo>
                <a:cubicBezTo>
                  <a:pt x="5887667" y="563203"/>
                  <a:pt x="5887667" y="563203"/>
                  <a:pt x="5905499" y="563203"/>
                </a:cubicBezTo>
                <a:cubicBezTo>
                  <a:pt x="5905499" y="563203"/>
                  <a:pt x="5905499" y="563203"/>
                  <a:pt x="5905499" y="572502"/>
                </a:cubicBezTo>
                <a:cubicBezTo>
                  <a:pt x="5905499" y="572502"/>
                  <a:pt x="5905499" y="572502"/>
                  <a:pt x="5911443" y="572502"/>
                </a:cubicBezTo>
                <a:cubicBezTo>
                  <a:pt x="5911443" y="572502"/>
                  <a:pt x="5911443" y="572502"/>
                  <a:pt x="5911443" y="516710"/>
                </a:cubicBezTo>
                <a:cubicBezTo>
                  <a:pt x="5911443" y="516710"/>
                  <a:pt x="5911443" y="516710"/>
                  <a:pt x="6045184" y="516710"/>
                </a:cubicBezTo>
                <a:cubicBezTo>
                  <a:pt x="6045184" y="516710"/>
                  <a:pt x="6045184" y="516710"/>
                  <a:pt x="6045184" y="591099"/>
                </a:cubicBezTo>
                <a:cubicBezTo>
                  <a:pt x="6045184" y="591099"/>
                  <a:pt x="6045184" y="591099"/>
                  <a:pt x="6068960" y="591099"/>
                </a:cubicBezTo>
                <a:cubicBezTo>
                  <a:pt x="6068960" y="591099"/>
                  <a:pt x="6068960" y="591099"/>
                  <a:pt x="6068960" y="507412"/>
                </a:cubicBezTo>
                <a:cubicBezTo>
                  <a:pt x="6068960" y="507412"/>
                  <a:pt x="6068960" y="507412"/>
                  <a:pt x="6098680" y="495788"/>
                </a:cubicBezTo>
                <a:cubicBezTo>
                  <a:pt x="6098680" y="495788"/>
                  <a:pt x="6098680" y="495788"/>
                  <a:pt x="6137316" y="495788"/>
                </a:cubicBezTo>
                <a:cubicBezTo>
                  <a:pt x="6137316" y="495788"/>
                  <a:pt x="6137316" y="495788"/>
                  <a:pt x="6158120" y="481840"/>
                </a:cubicBezTo>
                <a:cubicBezTo>
                  <a:pt x="6158120" y="481840"/>
                  <a:pt x="6158120" y="481840"/>
                  <a:pt x="6208644" y="481840"/>
                </a:cubicBezTo>
                <a:cubicBezTo>
                  <a:pt x="6208644" y="481840"/>
                  <a:pt x="6208644" y="481840"/>
                  <a:pt x="6208644" y="495788"/>
                </a:cubicBezTo>
                <a:cubicBezTo>
                  <a:pt x="6208644" y="495788"/>
                  <a:pt x="6208644" y="495788"/>
                  <a:pt x="6259169" y="495788"/>
                </a:cubicBezTo>
                <a:cubicBezTo>
                  <a:pt x="6259169" y="495788"/>
                  <a:pt x="6259169" y="495788"/>
                  <a:pt x="6259169" y="586450"/>
                </a:cubicBezTo>
                <a:cubicBezTo>
                  <a:pt x="6259169" y="586450"/>
                  <a:pt x="6259169" y="586450"/>
                  <a:pt x="6274029" y="586450"/>
                </a:cubicBezTo>
                <a:cubicBezTo>
                  <a:pt x="6274029" y="586450"/>
                  <a:pt x="6274029" y="586450"/>
                  <a:pt x="6274029" y="718955"/>
                </a:cubicBezTo>
                <a:cubicBezTo>
                  <a:pt x="6274029" y="718955"/>
                  <a:pt x="6274029" y="718955"/>
                  <a:pt x="6297805" y="718955"/>
                </a:cubicBezTo>
                <a:cubicBezTo>
                  <a:pt x="6297805" y="718955"/>
                  <a:pt x="6297805" y="718955"/>
                  <a:pt x="6297805" y="632943"/>
                </a:cubicBezTo>
                <a:cubicBezTo>
                  <a:pt x="6297805" y="632943"/>
                  <a:pt x="6297805" y="632943"/>
                  <a:pt x="6306721" y="628293"/>
                </a:cubicBezTo>
                <a:cubicBezTo>
                  <a:pt x="6306721" y="628293"/>
                  <a:pt x="6306721" y="628293"/>
                  <a:pt x="6312665" y="628293"/>
                </a:cubicBezTo>
                <a:cubicBezTo>
                  <a:pt x="6312665" y="628293"/>
                  <a:pt x="6312665" y="628293"/>
                  <a:pt x="6312665" y="637592"/>
                </a:cubicBezTo>
                <a:cubicBezTo>
                  <a:pt x="6312665" y="637592"/>
                  <a:pt x="6312665" y="637592"/>
                  <a:pt x="6336441" y="628293"/>
                </a:cubicBezTo>
                <a:cubicBezTo>
                  <a:pt x="6336441" y="628293"/>
                  <a:pt x="6336441" y="628293"/>
                  <a:pt x="6357245" y="628293"/>
                </a:cubicBezTo>
                <a:cubicBezTo>
                  <a:pt x="6357245" y="628293"/>
                  <a:pt x="6357245" y="628293"/>
                  <a:pt x="6357245" y="786369"/>
                </a:cubicBezTo>
                <a:cubicBezTo>
                  <a:pt x="6357245" y="786369"/>
                  <a:pt x="6357245" y="786369"/>
                  <a:pt x="6398853" y="791019"/>
                </a:cubicBezTo>
                <a:cubicBezTo>
                  <a:pt x="6398853" y="788694"/>
                  <a:pt x="6398853" y="786369"/>
                  <a:pt x="6398853" y="784045"/>
                </a:cubicBezTo>
                <a:cubicBezTo>
                  <a:pt x="6413714" y="784045"/>
                  <a:pt x="6428574" y="784045"/>
                  <a:pt x="6443434" y="784045"/>
                </a:cubicBezTo>
                <a:cubicBezTo>
                  <a:pt x="6443434" y="772421"/>
                  <a:pt x="6443434" y="763123"/>
                  <a:pt x="6443434" y="753824"/>
                </a:cubicBezTo>
                <a:cubicBezTo>
                  <a:pt x="6446406" y="753824"/>
                  <a:pt x="6452350" y="753824"/>
                  <a:pt x="6455322" y="753824"/>
                </a:cubicBezTo>
                <a:cubicBezTo>
                  <a:pt x="6455322" y="739876"/>
                  <a:pt x="6455322" y="728253"/>
                  <a:pt x="6455322" y="714305"/>
                </a:cubicBezTo>
                <a:cubicBezTo>
                  <a:pt x="6458294" y="714305"/>
                  <a:pt x="6461266" y="714305"/>
                  <a:pt x="6464238" y="714305"/>
                </a:cubicBezTo>
                <a:cubicBezTo>
                  <a:pt x="6464238" y="700357"/>
                  <a:pt x="6464238" y="688734"/>
                  <a:pt x="6464238" y="674786"/>
                </a:cubicBezTo>
                <a:cubicBezTo>
                  <a:pt x="6470182" y="674786"/>
                  <a:pt x="6476126" y="674786"/>
                  <a:pt x="6485042" y="674786"/>
                </a:cubicBezTo>
                <a:cubicBezTo>
                  <a:pt x="6485042" y="674786"/>
                  <a:pt x="6485042" y="677111"/>
                  <a:pt x="6485042" y="677111"/>
                </a:cubicBezTo>
                <a:cubicBezTo>
                  <a:pt x="6505846" y="670137"/>
                  <a:pt x="6529622" y="660838"/>
                  <a:pt x="6550426" y="653864"/>
                </a:cubicBezTo>
                <a:cubicBezTo>
                  <a:pt x="6553398" y="646890"/>
                  <a:pt x="6553398" y="639917"/>
                  <a:pt x="6553398" y="632943"/>
                </a:cubicBezTo>
                <a:cubicBezTo>
                  <a:pt x="6556370" y="639917"/>
                  <a:pt x="6556370" y="646890"/>
                  <a:pt x="6559342" y="653864"/>
                </a:cubicBezTo>
                <a:cubicBezTo>
                  <a:pt x="6583118" y="663163"/>
                  <a:pt x="6603923" y="672462"/>
                  <a:pt x="6627699" y="681760"/>
                </a:cubicBezTo>
                <a:cubicBezTo>
                  <a:pt x="6627699" y="679436"/>
                  <a:pt x="6627699" y="677111"/>
                  <a:pt x="6627699" y="677111"/>
                </a:cubicBezTo>
                <a:cubicBezTo>
                  <a:pt x="6633643" y="677111"/>
                  <a:pt x="6639587" y="677111"/>
                  <a:pt x="6645531" y="677111"/>
                </a:cubicBezTo>
                <a:cubicBezTo>
                  <a:pt x="6645531" y="688734"/>
                  <a:pt x="6645531" y="702682"/>
                  <a:pt x="6645531" y="714305"/>
                </a:cubicBezTo>
                <a:cubicBezTo>
                  <a:pt x="6648503" y="714305"/>
                  <a:pt x="6651475" y="714305"/>
                  <a:pt x="6654447" y="714305"/>
                </a:cubicBezTo>
                <a:cubicBezTo>
                  <a:pt x="6654447" y="728253"/>
                  <a:pt x="6654447" y="742201"/>
                  <a:pt x="6654447" y="758474"/>
                </a:cubicBezTo>
                <a:cubicBezTo>
                  <a:pt x="6657419" y="758474"/>
                  <a:pt x="6660391" y="758474"/>
                  <a:pt x="6663363" y="758474"/>
                </a:cubicBezTo>
                <a:cubicBezTo>
                  <a:pt x="6663363" y="765448"/>
                  <a:pt x="6663363" y="772421"/>
                  <a:pt x="6663363" y="779395"/>
                </a:cubicBezTo>
                <a:cubicBezTo>
                  <a:pt x="6669307" y="779395"/>
                  <a:pt x="6675251" y="779395"/>
                  <a:pt x="6681195" y="779395"/>
                </a:cubicBezTo>
                <a:cubicBezTo>
                  <a:pt x="6681195" y="791019"/>
                  <a:pt x="6681195" y="800317"/>
                  <a:pt x="6681195" y="811940"/>
                </a:cubicBezTo>
                <a:cubicBezTo>
                  <a:pt x="6719831" y="809616"/>
                  <a:pt x="6755495" y="807291"/>
                  <a:pt x="6794132" y="804967"/>
                </a:cubicBezTo>
                <a:cubicBezTo>
                  <a:pt x="6794132" y="793343"/>
                  <a:pt x="6794132" y="784045"/>
                  <a:pt x="6794132" y="772421"/>
                </a:cubicBezTo>
                <a:cubicBezTo>
                  <a:pt x="6814936" y="772421"/>
                  <a:pt x="6835740" y="772421"/>
                  <a:pt x="6853572" y="772421"/>
                </a:cubicBezTo>
                <a:cubicBezTo>
                  <a:pt x="6853572" y="765448"/>
                  <a:pt x="6853572" y="760798"/>
                  <a:pt x="6853572" y="753824"/>
                </a:cubicBezTo>
                <a:cubicBezTo>
                  <a:pt x="6895180" y="753824"/>
                  <a:pt x="6936788" y="753824"/>
                  <a:pt x="6978397" y="753824"/>
                </a:cubicBezTo>
                <a:cubicBezTo>
                  <a:pt x="6978397" y="758474"/>
                  <a:pt x="6978397" y="760798"/>
                  <a:pt x="6978397" y="765448"/>
                </a:cubicBezTo>
                <a:cubicBezTo>
                  <a:pt x="7005145" y="765448"/>
                  <a:pt x="7031893" y="765448"/>
                  <a:pt x="7058641" y="765448"/>
                </a:cubicBezTo>
                <a:cubicBezTo>
                  <a:pt x="7058641" y="767772"/>
                  <a:pt x="7058641" y="770097"/>
                  <a:pt x="7058641" y="772421"/>
                </a:cubicBezTo>
                <a:cubicBezTo>
                  <a:pt x="7064585" y="772421"/>
                  <a:pt x="7073501" y="772421"/>
                  <a:pt x="7082417" y="772421"/>
                </a:cubicBezTo>
                <a:cubicBezTo>
                  <a:pt x="7082417" y="774746"/>
                  <a:pt x="7082417" y="777071"/>
                  <a:pt x="7082417" y="779395"/>
                </a:cubicBezTo>
                <a:cubicBezTo>
                  <a:pt x="7088361" y="779395"/>
                  <a:pt x="7097277" y="779395"/>
                  <a:pt x="7103221" y="779395"/>
                </a:cubicBezTo>
                <a:cubicBezTo>
                  <a:pt x="7103221" y="744526"/>
                  <a:pt x="7103221" y="709656"/>
                  <a:pt x="7103221" y="674786"/>
                </a:cubicBezTo>
                <a:cubicBezTo>
                  <a:pt x="7124025" y="670137"/>
                  <a:pt x="7144830" y="665488"/>
                  <a:pt x="7165634" y="660838"/>
                </a:cubicBezTo>
                <a:cubicBezTo>
                  <a:pt x="7204270" y="660838"/>
                  <a:pt x="7242906" y="660838"/>
                  <a:pt x="7281542" y="660838"/>
                </a:cubicBezTo>
                <a:cubicBezTo>
                  <a:pt x="7281542" y="605047"/>
                  <a:pt x="7281542" y="549255"/>
                  <a:pt x="7281542" y="493464"/>
                </a:cubicBezTo>
                <a:cubicBezTo>
                  <a:pt x="7290458" y="488814"/>
                  <a:pt x="7302346" y="486490"/>
                  <a:pt x="7314234" y="481840"/>
                </a:cubicBezTo>
                <a:cubicBezTo>
                  <a:pt x="7361787" y="477191"/>
                  <a:pt x="7409339" y="470217"/>
                  <a:pt x="7456891" y="463243"/>
                </a:cubicBezTo>
                <a:cubicBezTo>
                  <a:pt x="7474723" y="467893"/>
                  <a:pt x="7489583" y="472542"/>
                  <a:pt x="7507416" y="474866"/>
                </a:cubicBezTo>
                <a:cubicBezTo>
                  <a:pt x="7510388" y="477191"/>
                  <a:pt x="7513360" y="479516"/>
                  <a:pt x="7516332" y="481840"/>
                </a:cubicBezTo>
                <a:cubicBezTo>
                  <a:pt x="7516332" y="586450"/>
                  <a:pt x="7516332" y="691059"/>
                  <a:pt x="7516332" y="793343"/>
                </a:cubicBezTo>
                <a:cubicBezTo>
                  <a:pt x="7522276" y="793343"/>
                  <a:pt x="7528220" y="793343"/>
                  <a:pt x="7537136" y="793343"/>
                </a:cubicBezTo>
                <a:cubicBezTo>
                  <a:pt x="7537136" y="751500"/>
                  <a:pt x="7537136" y="709656"/>
                  <a:pt x="7537136" y="667812"/>
                </a:cubicBezTo>
                <a:cubicBezTo>
                  <a:pt x="7543080" y="667812"/>
                  <a:pt x="7549024" y="667812"/>
                  <a:pt x="7554968" y="667812"/>
                </a:cubicBezTo>
                <a:cubicBezTo>
                  <a:pt x="7554968" y="663163"/>
                  <a:pt x="7554968" y="660838"/>
                  <a:pt x="7554968" y="656189"/>
                </a:cubicBezTo>
                <a:cubicBezTo>
                  <a:pt x="7560912" y="653864"/>
                  <a:pt x="7566856" y="651540"/>
                  <a:pt x="7572800" y="649215"/>
                </a:cubicBezTo>
                <a:cubicBezTo>
                  <a:pt x="7575772" y="649215"/>
                  <a:pt x="7581716" y="649215"/>
                  <a:pt x="7587660" y="649215"/>
                </a:cubicBezTo>
                <a:cubicBezTo>
                  <a:pt x="7587660" y="644566"/>
                  <a:pt x="7587660" y="642241"/>
                  <a:pt x="7587660" y="637592"/>
                </a:cubicBezTo>
                <a:cubicBezTo>
                  <a:pt x="7590632" y="635267"/>
                  <a:pt x="7596576" y="632943"/>
                  <a:pt x="7599548" y="630618"/>
                </a:cubicBezTo>
                <a:cubicBezTo>
                  <a:pt x="7608464" y="630618"/>
                  <a:pt x="7620352" y="630618"/>
                  <a:pt x="7629268" y="630618"/>
                </a:cubicBezTo>
                <a:cubicBezTo>
                  <a:pt x="7629268" y="642241"/>
                  <a:pt x="7629268" y="656189"/>
                  <a:pt x="7629268" y="667812"/>
                </a:cubicBezTo>
                <a:cubicBezTo>
                  <a:pt x="7650072" y="667812"/>
                  <a:pt x="7670876" y="667812"/>
                  <a:pt x="7691681" y="667812"/>
                </a:cubicBezTo>
                <a:cubicBezTo>
                  <a:pt x="7691681" y="711981"/>
                  <a:pt x="7691681" y="753824"/>
                  <a:pt x="7691681" y="797993"/>
                </a:cubicBezTo>
                <a:cubicBezTo>
                  <a:pt x="7700597" y="797993"/>
                  <a:pt x="7709513" y="797993"/>
                  <a:pt x="7715457" y="797993"/>
                </a:cubicBezTo>
                <a:cubicBezTo>
                  <a:pt x="7724373" y="795668"/>
                  <a:pt x="7730317" y="793343"/>
                  <a:pt x="7739233" y="791019"/>
                </a:cubicBezTo>
                <a:cubicBezTo>
                  <a:pt x="7739233" y="786369"/>
                  <a:pt x="7739233" y="784045"/>
                  <a:pt x="7739233" y="781720"/>
                </a:cubicBezTo>
                <a:cubicBezTo>
                  <a:pt x="7736261" y="781720"/>
                  <a:pt x="7733289" y="779395"/>
                  <a:pt x="7730317" y="779395"/>
                </a:cubicBezTo>
                <a:cubicBezTo>
                  <a:pt x="7730317" y="777071"/>
                  <a:pt x="7730317" y="774746"/>
                  <a:pt x="7730317" y="772421"/>
                </a:cubicBezTo>
                <a:cubicBezTo>
                  <a:pt x="7733289" y="770097"/>
                  <a:pt x="7736261" y="770097"/>
                  <a:pt x="7739233" y="767772"/>
                </a:cubicBezTo>
                <a:cubicBezTo>
                  <a:pt x="7739233" y="751500"/>
                  <a:pt x="7739233" y="732902"/>
                  <a:pt x="7739233" y="716630"/>
                </a:cubicBezTo>
                <a:cubicBezTo>
                  <a:pt x="7736261" y="716630"/>
                  <a:pt x="7733289" y="714305"/>
                  <a:pt x="7730317" y="714305"/>
                </a:cubicBezTo>
                <a:cubicBezTo>
                  <a:pt x="7730317" y="711981"/>
                  <a:pt x="7730317" y="709656"/>
                  <a:pt x="7730317" y="707331"/>
                </a:cubicBezTo>
                <a:cubicBezTo>
                  <a:pt x="7733289" y="705007"/>
                  <a:pt x="7736261" y="705007"/>
                  <a:pt x="7739233" y="702682"/>
                </a:cubicBezTo>
                <a:cubicBezTo>
                  <a:pt x="7739233" y="702682"/>
                  <a:pt x="7739233" y="700357"/>
                  <a:pt x="7739233" y="698033"/>
                </a:cubicBezTo>
                <a:cubicBezTo>
                  <a:pt x="7742205" y="698033"/>
                  <a:pt x="7742205" y="698033"/>
                  <a:pt x="7745177" y="698033"/>
                </a:cubicBezTo>
                <a:cubicBezTo>
                  <a:pt x="7745177" y="695708"/>
                  <a:pt x="7745177" y="691059"/>
                  <a:pt x="7745177" y="688734"/>
                </a:cubicBezTo>
                <a:cubicBezTo>
                  <a:pt x="7742205" y="688734"/>
                  <a:pt x="7742205" y="688734"/>
                  <a:pt x="7739233" y="688734"/>
                </a:cubicBezTo>
                <a:cubicBezTo>
                  <a:pt x="7739233" y="686409"/>
                  <a:pt x="7739233" y="684085"/>
                  <a:pt x="7739233" y="681760"/>
                </a:cubicBezTo>
                <a:cubicBezTo>
                  <a:pt x="7742205" y="681760"/>
                  <a:pt x="7745177" y="679436"/>
                  <a:pt x="7748149" y="677111"/>
                </a:cubicBezTo>
                <a:cubicBezTo>
                  <a:pt x="7751121" y="649215"/>
                  <a:pt x="7760037" y="625969"/>
                  <a:pt x="7795701" y="612021"/>
                </a:cubicBezTo>
                <a:cubicBezTo>
                  <a:pt x="7792729" y="612021"/>
                  <a:pt x="7792729" y="609696"/>
                  <a:pt x="7789757" y="609696"/>
                </a:cubicBezTo>
                <a:cubicBezTo>
                  <a:pt x="7789757" y="607371"/>
                  <a:pt x="7789757" y="605047"/>
                  <a:pt x="7789757" y="602722"/>
                </a:cubicBezTo>
                <a:cubicBezTo>
                  <a:pt x="7792729" y="602722"/>
                  <a:pt x="7795701" y="600397"/>
                  <a:pt x="7798673" y="600397"/>
                </a:cubicBezTo>
                <a:cubicBezTo>
                  <a:pt x="7798673" y="595748"/>
                  <a:pt x="7798673" y="593424"/>
                  <a:pt x="7798673" y="591099"/>
                </a:cubicBezTo>
                <a:cubicBezTo>
                  <a:pt x="7801645" y="591099"/>
                  <a:pt x="7801645" y="591099"/>
                  <a:pt x="7804617" y="591099"/>
                </a:cubicBezTo>
                <a:cubicBezTo>
                  <a:pt x="7804617" y="584125"/>
                  <a:pt x="7804617" y="577151"/>
                  <a:pt x="7804617" y="570177"/>
                </a:cubicBezTo>
                <a:cubicBezTo>
                  <a:pt x="7801645" y="570177"/>
                  <a:pt x="7801645" y="570177"/>
                  <a:pt x="7798673" y="570177"/>
                </a:cubicBezTo>
                <a:cubicBezTo>
                  <a:pt x="7798673" y="567852"/>
                  <a:pt x="7798673" y="567852"/>
                  <a:pt x="7798673" y="565528"/>
                </a:cubicBezTo>
                <a:cubicBezTo>
                  <a:pt x="7801645" y="565528"/>
                  <a:pt x="7804617" y="563203"/>
                  <a:pt x="7804617" y="563203"/>
                </a:cubicBezTo>
                <a:cubicBezTo>
                  <a:pt x="7810561" y="558554"/>
                  <a:pt x="7813533" y="553905"/>
                  <a:pt x="7819477" y="546931"/>
                </a:cubicBezTo>
                <a:cubicBezTo>
                  <a:pt x="7819477" y="546931"/>
                  <a:pt x="7819477" y="544606"/>
                  <a:pt x="7819477" y="544606"/>
                </a:cubicBezTo>
                <a:cubicBezTo>
                  <a:pt x="7819477" y="544606"/>
                  <a:pt x="7822449" y="544606"/>
                  <a:pt x="7822449" y="544606"/>
                </a:cubicBezTo>
                <a:cubicBezTo>
                  <a:pt x="7822449" y="542281"/>
                  <a:pt x="7822449" y="539957"/>
                  <a:pt x="7822449" y="537632"/>
                </a:cubicBezTo>
                <a:cubicBezTo>
                  <a:pt x="7816505" y="530658"/>
                  <a:pt x="7816505" y="519035"/>
                  <a:pt x="7822449" y="512061"/>
                </a:cubicBezTo>
                <a:cubicBezTo>
                  <a:pt x="7822449" y="512061"/>
                  <a:pt x="7822449" y="512061"/>
                  <a:pt x="7825421" y="505087"/>
                </a:cubicBezTo>
                <a:cubicBezTo>
                  <a:pt x="7825421" y="505087"/>
                  <a:pt x="7825421" y="505087"/>
                  <a:pt x="7828393" y="512061"/>
                </a:cubicBezTo>
                <a:cubicBezTo>
                  <a:pt x="7834337" y="519035"/>
                  <a:pt x="7837309" y="530658"/>
                  <a:pt x="7831365" y="537632"/>
                </a:cubicBezTo>
                <a:cubicBezTo>
                  <a:pt x="7831365" y="539957"/>
                  <a:pt x="7831365" y="542281"/>
                  <a:pt x="7831365" y="544606"/>
                </a:cubicBezTo>
                <a:cubicBezTo>
                  <a:pt x="7831365" y="544606"/>
                  <a:pt x="7834337" y="544606"/>
                  <a:pt x="7834337" y="544606"/>
                </a:cubicBezTo>
                <a:cubicBezTo>
                  <a:pt x="7834337" y="544606"/>
                  <a:pt x="7834337" y="546931"/>
                  <a:pt x="7834337" y="546931"/>
                </a:cubicBezTo>
                <a:cubicBezTo>
                  <a:pt x="7837309" y="551580"/>
                  <a:pt x="7843253" y="558554"/>
                  <a:pt x="7846225" y="563203"/>
                </a:cubicBezTo>
                <a:cubicBezTo>
                  <a:pt x="7849197" y="563203"/>
                  <a:pt x="7849197" y="565528"/>
                  <a:pt x="7852169" y="565528"/>
                </a:cubicBezTo>
                <a:cubicBezTo>
                  <a:pt x="7852169" y="567852"/>
                  <a:pt x="7852169" y="567852"/>
                  <a:pt x="7852169" y="570177"/>
                </a:cubicBezTo>
                <a:cubicBezTo>
                  <a:pt x="7852169" y="570177"/>
                  <a:pt x="7849197" y="570177"/>
                  <a:pt x="7849197" y="570177"/>
                </a:cubicBezTo>
                <a:cubicBezTo>
                  <a:pt x="7849197" y="577151"/>
                  <a:pt x="7849197" y="584125"/>
                  <a:pt x="7849197" y="591099"/>
                </a:cubicBezTo>
                <a:cubicBezTo>
                  <a:pt x="7849197" y="591099"/>
                  <a:pt x="7852169" y="591099"/>
                  <a:pt x="7855141" y="591099"/>
                </a:cubicBezTo>
                <a:cubicBezTo>
                  <a:pt x="7855141" y="593424"/>
                  <a:pt x="7855141" y="595748"/>
                  <a:pt x="7855141" y="600397"/>
                </a:cubicBezTo>
                <a:cubicBezTo>
                  <a:pt x="7855141" y="600397"/>
                  <a:pt x="7858114" y="602722"/>
                  <a:pt x="7861086" y="602722"/>
                </a:cubicBezTo>
                <a:cubicBezTo>
                  <a:pt x="7861086" y="605047"/>
                  <a:pt x="7861086" y="607371"/>
                  <a:pt x="7861086" y="609696"/>
                </a:cubicBezTo>
                <a:cubicBezTo>
                  <a:pt x="7858114" y="612021"/>
                  <a:pt x="7858114" y="612021"/>
                  <a:pt x="7855141" y="612021"/>
                </a:cubicBezTo>
                <a:cubicBezTo>
                  <a:pt x="7890806" y="625969"/>
                  <a:pt x="7896750" y="649215"/>
                  <a:pt x="7902694" y="677111"/>
                </a:cubicBezTo>
                <a:cubicBezTo>
                  <a:pt x="7905666" y="679436"/>
                  <a:pt x="7908638" y="679436"/>
                  <a:pt x="7911610" y="681760"/>
                </a:cubicBezTo>
                <a:cubicBezTo>
                  <a:pt x="7911610" y="684085"/>
                  <a:pt x="7911610" y="686409"/>
                  <a:pt x="7911610" y="688734"/>
                </a:cubicBezTo>
                <a:cubicBezTo>
                  <a:pt x="7908638" y="688734"/>
                  <a:pt x="7908638" y="688734"/>
                  <a:pt x="7905666" y="688734"/>
                </a:cubicBezTo>
                <a:cubicBezTo>
                  <a:pt x="7905666" y="693383"/>
                  <a:pt x="7905666" y="695708"/>
                  <a:pt x="7905666" y="698033"/>
                </a:cubicBezTo>
                <a:cubicBezTo>
                  <a:pt x="7908638" y="698033"/>
                  <a:pt x="7908638" y="698033"/>
                  <a:pt x="7911610" y="698033"/>
                </a:cubicBezTo>
                <a:cubicBezTo>
                  <a:pt x="7911610" y="700357"/>
                  <a:pt x="7911610" y="702682"/>
                  <a:pt x="7911610" y="702682"/>
                </a:cubicBezTo>
                <a:cubicBezTo>
                  <a:pt x="7914582" y="705007"/>
                  <a:pt x="7917554" y="707331"/>
                  <a:pt x="7920526" y="707331"/>
                </a:cubicBezTo>
                <a:cubicBezTo>
                  <a:pt x="7920526" y="709656"/>
                  <a:pt x="7920526" y="711981"/>
                  <a:pt x="7920526" y="714305"/>
                </a:cubicBezTo>
                <a:cubicBezTo>
                  <a:pt x="7917554" y="714305"/>
                  <a:pt x="7914582" y="716630"/>
                  <a:pt x="7911610" y="716630"/>
                </a:cubicBezTo>
                <a:cubicBezTo>
                  <a:pt x="7911610" y="735227"/>
                  <a:pt x="7911610" y="751500"/>
                  <a:pt x="7911610" y="767772"/>
                </a:cubicBezTo>
                <a:cubicBezTo>
                  <a:pt x="7914582" y="770097"/>
                  <a:pt x="7917554" y="770097"/>
                  <a:pt x="7920526" y="772421"/>
                </a:cubicBezTo>
                <a:cubicBezTo>
                  <a:pt x="7920526" y="774746"/>
                  <a:pt x="7920526" y="777071"/>
                  <a:pt x="7920526" y="779395"/>
                </a:cubicBezTo>
                <a:cubicBezTo>
                  <a:pt x="7917554" y="779395"/>
                  <a:pt x="7914582" y="781720"/>
                  <a:pt x="7911610" y="781720"/>
                </a:cubicBezTo>
                <a:cubicBezTo>
                  <a:pt x="7911610" y="784045"/>
                  <a:pt x="7911610" y="786369"/>
                  <a:pt x="7911610" y="788694"/>
                </a:cubicBezTo>
                <a:cubicBezTo>
                  <a:pt x="7914582" y="788694"/>
                  <a:pt x="7920526" y="788694"/>
                  <a:pt x="7923498" y="788694"/>
                </a:cubicBezTo>
                <a:cubicBezTo>
                  <a:pt x="7923498" y="793343"/>
                  <a:pt x="7923498" y="795668"/>
                  <a:pt x="7923498" y="797993"/>
                </a:cubicBezTo>
                <a:cubicBezTo>
                  <a:pt x="7932414" y="797993"/>
                  <a:pt x="7938358" y="797993"/>
                  <a:pt x="7944302" y="797993"/>
                </a:cubicBezTo>
                <a:cubicBezTo>
                  <a:pt x="7944302" y="746850"/>
                  <a:pt x="7944302" y="693383"/>
                  <a:pt x="7944302" y="642241"/>
                </a:cubicBezTo>
                <a:cubicBezTo>
                  <a:pt x="7971050" y="637592"/>
                  <a:pt x="7994826" y="635267"/>
                  <a:pt x="8021574" y="630618"/>
                </a:cubicBezTo>
                <a:cubicBezTo>
                  <a:pt x="8036434" y="630618"/>
                  <a:pt x="8051295" y="630618"/>
                  <a:pt x="8063183" y="630618"/>
                </a:cubicBezTo>
                <a:cubicBezTo>
                  <a:pt x="8063183" y="600397"/>
                  <a:pt x="8063183" y="567852"/>
                  <a:pt x="8063183" y="537632"/>
                </a:cubicBezTo>
                <a:cubicBezTo>
                  <a:pt x="8092903" y="516710"/>
                  <a:pt x="8152343" y="516710"/>
                  <a:pt x="8179091" y="537632"/>
                </a:cubicBezTo>
                <a:cubicBezTo>
                  <a:pt x="8179091" y="616670"/>
                  <a:pt x="8179091" y="695708"/>
                  <a:pt x="8179091" y="777071"/>
                </a:cubicBezTo>
                <a:cubicBezTo>
                  <a:pt x="8193951" y="777071"/>
                  <a:pt x="8208811" y="777071"/>
                  <a:pt x="8220700" y="777071"/>
                </a:cubicBezTo>
                <a:cubicBezTo>
                  <a:pt x="8220700" y="735227"/>
                  <a:pt x="8220700" y="695708"/>
                  <a:pt x="8220700" y="656189"/>
                </a:cubicBezTo>
                <a:cubicBezTo>
                  <a:pt x="8253392" y="656189"/>
                  <a:pt x="8286084" y="656189"/>
                  <a:pt x="8318776" y="656189"/>
                </a:cubicBezTo>
                <a:cubicBezTo>
                  <a:pt x="8324720" y="663163"/>
                  <a:pt x="8330664" y="670137"/>
                  <a:pt x="8336608" y="677111"/>
                </a:cubicBezTo>
                <a:lnTo>
                  <a:pt x="8336608" y="730583"/>
                </a:lnTo>
                <a:lnTo>
                  <a:pt x="8338211" y="730681"/>
                </a:lnTo>
                <a:cubicBezTo>
                  <a:pt x="8338211" y="730681"/>
                  <a:pt x="8338211" y="730681"/>
                  <a:pt x="8338211" y="607460"/>
                </a:cubicBezTo>
                <a:cubicBezTo>
                  <a:pt x="8338211" y="607460"/>
                  <a:pt x="8338211" y="607460"/>
                  <a:pt x="8359829" y="607460"/>
                </a:cubicBezTo>
                <a:cubicBezTo>
                  <a:pt x="8359829" y="607460"/>
                  <a:pt x="8359829" y="607460"/>
                  <a:pt x="8359829" y="471268"/>
                </a:cubicBezTo>
                <a:cubicBezTo>
                  <a:pt x="8359829" y="471268"/>
                  <a:pt x="8359829" y="471268"/>
                  <a:pt x="8378745" y="471268"/>
                </a:cubicBezTo>
                <a:cubicBezTo>
                  <a:pt x="8378745" y="471268"/>
                  <a:pt x="8378745" y="471268"/>
                  <a:pt x="8378745" y="356694"/>
                </a:cubicBezTo>
                <a:cubicBezTo>
                  <a:pt x="8378745" y="356694"/>
                  <a:pt x="8378745" y="356694"/>
                  <a:pt x="8384149" y="354532"/>
                </a:cubicBezTo>
                <a:cubicBezTo>
                  <a:pt x="8384149" y="354532"/>
                  <a:pt x="8384149" y="354532"/>
                  <a:pt x="8384149" y="328590"/>
                </a:cubicBezTo>
                <a:cubicBezTo>
                  <a:pt x="8384149" y="328590"/>
                  <a:pt x="8384149" y="328590"/>
                  <a:pt x="8405767" y="328590"/>
                </a:cubicBezTo>
                <a:cubicBezTo>
                  <a:pt x="8405767" y="328590"/>
                  <a:pt x="8405767" y="328590"/>
                  <a:pt x="8454408" y="246443"/>
                </a:cubicBezTo>
                <a:cubicBezTo>
                  <a:pt x="8454408" y="246443"/>
                  <a:pt x="8454408" y="246443"/>
                  <a:pt x="8459812" y="0"/>
                </a:cubicBezTo>
                <a:cubicBezTo>
                  <a:pt x="8459812" y="0"/>
                  <a:pt x="8459812" y="0"/>
                  <a:pt x="8462515" y="246443"/>
                </a:cubicBezTo>
                <a:cubicBezTo>
                  <a:pt x="8462515" y="246443"/>
                  <a:pt x="8462515" y="246443"/>
                  <a:pt x="8513857" y="326429"/>
                </a:cubicBezTo>
                <a:cubicBezTo>
                  <a:pt x="8513857" y="326429"/>
                  <a:pt x="8513857" y="326429"/>
                  <a:pt x="8535475" y="326429"/>
                </a:cubicBezTo>
                <a:cubicBezTo>
                  <a:pt x="8535475" y="326429"/>
                  <a:pt x="8535475" y="326429"/>
                  <a:pt x="8535475" y="350208"/>
                </a:cubicBezTo>
                <a:cubicBezTo>
                  <a:pt x="8535475" y="350208"/>
                  <a:pt x="8535475" y="350208"/>
                  <a:pt x="8540880" y="356694"/>
                </a:cubicBezTo>
                <a:cubicBezTo>
                  <a:pt x="8540880" y="356694"/>
                  <a:pt x="8540880" y="356694"/>
                  <a:pt x="8540880" y="471268"/>
                </a:cubicBezTo>
                <a:cubicBezTo>
                  <a:pt x="8540880" y="471268"/>
                  <a:pt x="8540880" y="471268"/>
                  <a:pt x="8565200" y="471268"/>
                </a:cubicBezTo>
                <a:cubicBezTo>
                  <a:pt x="8565200" y="471268"/>
                  <a:pt x="8565200" y="471268"/>
                  <a:pt x="8565200" y="611783"/>
                </a:cubicBezTo>
                <a:cubicBezTo>
                  <a:pt x="8565200" y="611783"/>
                  <a:pt x="8565200" y="611783"/>
                  <a:pt x="8581414" y="609622"/>
                </a:cubicBezTo>
                <a:cubicBezTo>
                  <a:pt x="8581414" y="609622"/>
                  <a:pt x="8581414" y="609622"/>
                  <a:pt x="8578711" y="698255"/>
                </a:cubicBezTo>
                <a:cubicBezTo>
                  <a:pt x="8578711" y="698255"/>
                  <a:pt x="8578711" y="698255"/>
                  <a:pt x="8594925" y="700416"/>
                </a:cubicBezTo>
                <a:cubicBezTo>
                  <a:pt x="8594925" y="700416"/>
                  <a:pt x="8594925" y="700416"/>
                  <a:pt x="8597627" y="706902"/>
                </a:cubicBezTo>
                <a:cubicBezTo>
                  <a:pt x="8597627" y="706902"/>
                  <a:pt x="8597627" y="706902"/>
                  <a:pt x="8605734" y="687446"/>
                </a:cubicBezTo>
                <a:cubicBezTo>
                  <a:pt x="8605734" y="687446"/>
                  <a:pt x="8605734" y="687446"/>
                  <a:pt x="8624650" y="687446"/>
                </a:cubicBezTo>
                <a:cubicBezTo>
                  <a:pt x="8624650" y="687446"/>
                  <a:pt x="8624650" y="687446"/>
                  <a:pt x="8624650" y="719872"/>
                </a:cubicBezTo>
                <a:cubicBezTo>
                  <a:pt x="8624650" y="719872"/>
                  <a:pt x="8624650" y="719872"/>
                  <a:pt x="8635459" y="724196"/>
                </a:cubicBezTo>
                <a:cubicBezTo>
                  <a:pt x="8635459" y="724196"/>
                  <a:pt x="8635459" y="724196"/>
                  <a:pt x="8635459" y="735005"/>
                </a:cubicBezTo>
                <a:cubicBezTo>
                  <a:pt x="8635459" y="735005"/>
                  <a:pt x="8635459" y="735005"/>
                  <a:pt x="8694909" y="735005"/>
                </a:cubicBezTo>
                <a:cubicBezTo>
                  <a:pt x="8694909" y="735005"/>
                  <a:pt x="8694909" y="735005"/>
                  <a:pt x="8694909" y="743652"/>
                </a:cubicBezTo>
                <a:cubicBezTo>
                  <a:pt x="8694909" y="743652"/>
                  <a:pt x="8694909" y="743652"/>
                  <a:pt x="8716527" y="743652"/>
                </a:cubicBezTo>
                <a:cubicBezTo>
                  <a:pt x="8716527" y="743652"/>
                  <a:pt x="8716527" y="743652"/>
                  <a:pt x="8716527" y="713387"/>
                </a:cubicBezTo>
                <a:cubicBezTo>
                  <a:pt x="8716527" y="713387"/>
                  <a:pt x="8716527" y="713387"/>
                  <a:pt x="8775976" y="713387"/>
                </a:cubicBezTo>
                <a:cubicBezTo>
                  <a:pt x="8775976" y="713387"/>
                  <a:pt x="8775976" y="713387"/>
                  <a:pt x="8775976" y="702578"/>
                </a:cubicBezTo>
                <a:cubicBezTo>
                  <a:pt x="8775976" y="702578"/>
                  <a:pt x="8775976" y="702578"/>
                  <a:pt x="8786785" y="702578"/>
                </a:cubicBezTo>
                <a:cubicBezTo>
                  <a:pt x="8786785" y="702578"/>
                  <a:pt x="8786785" y="702578"/>
                  <a:pt x="8786785" y="687446"/>
                </a:cubicBezTo>
                <a:cubicBezTo>
                  <a:pt x="8786785" y="687446"/>
                  <a:pt x="8786785" y="687446"/>
                  <a:pt x="8794892" y="687446"/>
                </a:cubicBezTo>
                <a:cubicBezTo>
                  <a:pt x="8794892" y="687446"/>
                  <a:pt x="8794892" y="687446"/>
                  <a:pt x="8794892" y="678799"/>
                </a:cubicBezTo>
                <a:cubicBezTo>
                  <a:pt x="8794892" y="678799"/>
                  <a:pt x="8794892" y="678799"/>
                  <a:pt x="8816510" y="678799"/>
                </a:cubicBezTo>
                <a:cubicBezTo>
                  <a:pt x="8816510" y="678799"/>
                  <a:pt x="8816510" y="678799"/>
                  <a:pt x="8816510" y="687446"/>
                </a:cubicBezTo>
                <a:cubicBezTo>
                  <a:pt x="8816510" y="687446"/>
                  <a:pt x="8816510" y="687446"/>
                  <a:pt x="8846235" y="687446"/>
                </a:cubicBezTo>
                <a:cubicBezTo>
                  <a:pt x="8846235" y="687446"/>
                  <a:pt x="8846235" y="687446"/>
                  <a:pt x="8846235" y="672313"/>
                </a:cubicBezTo>
                <a:cubicBezTo>
                  <a:pt x="8846235" y="672313"/>
                  <a:pt x="8846235" y="672313"/>
                  <a:pt x="8865151" y="672313"/>
                </a:cubicBezTo>
                <a:cubicBezTo>
                  <a:pt x="8865151" y="672313"/>
                  <a:pt x="8865151" y="672313"/>
                  <a:pt x="8865151" y="696093"/>
                </a:cubicBezTo>
                <a:cubicBezTo>
                  <a:pt x="8865151" y="696093"/>
                  <a:pt x="8865151" y="696093"/>
                  <a:pt x="8875959" y="696093"/>
                </a:cubicBezTo>
                <a:cubicBezTo>
                  <a:pt x="8875959" y="696093"/>
                  <a:pt x="8875959" y="696093"/>
                  <a:pt x="8875959" y="687446"/>
                </a:cubicBezTo>
                <a:cubicBezTo>
                  <a:pt x="8875959" y="687446"/>
                  <a:pt x="8875959" y="687446"/>
                  <a:pt x="8894875" y="687446"/>
                </a:cubicBezTo>
                <a:cubicBezTo>
                  <a:pt x="8894875" y="687446"/>
                  <a:pt x="8894875" y="687446"/>
                  <a:pt x="8894875" y="713387"/>
                </a:cubicBezTo>
                <a:cubicBezTo>
                  <a:pt x="8894875" y="713387"/>
                  <a:pt x="8894875" y="713387"/>
                  <a:pt x="8916493" y="713387"/>
                </a:cubicBezTo>
                <a:cubicBezTo>
                  <a:pt x="8916493" y="713387"/>
                  <a:pt x="8916493" y="713387"/>
                  <a:pt x="8916493" y="726358"/>
                </a:cubicBezTo>
                <a:cubicBezTo>
                  <a:pt x="8916493" y="726358"/>
                  <a:pt x="8916493" y="726358"/>
                  <a:pt x="8924600" y="726358"/>
                </a:cubicBezTo>
                <a:cubicBezTo>
                  <a:pt x="8924600" y="726358"/>
                  <a:pt x="8924600" y="726358"/>
                  <a:pt x="8924600" y="719872"/>
                </a:cubicBezTo>
                <a:cubicBezTo>
                  <a:pt x="8924600" y="719872"/>
                  <a:pt x="8924600" y="719872"/>
                  <a:pt x="8965134" y="719872"/>
                </a:cubicBezTo>
                <a:cubicBezTo>
                  <a:pt x="8965134" y="719872"/>
                  <a:pt x="8965134" y="719872"/>
                  <a:pt x="8965134" y="743652"/>
                </a:cubicBezTo>
                <a:cubicBezTo>
                  <a:pt x="8965134" y="743652"/>
                  <a:pt x="8965134" y="743652"/>
                  <a:pt x="8975943" y="743652"/>
                </a:cubicBezTo>
                <a:cubicBezTo>
                  <a:pt x="8975943" y="743652"/>
                  <a:pt x="8975943" y="743652"/>
                  <a:pt x="8975943" y="752299"/>
                </a:cubicBezTo>
                <a:cubicBezTo>
                  <a:pt x="8975943" y="752299"/>
                  <a:pt x="8975943" y="752299"/>
                  <a:pt x="8984050" y="752299"/>
                </a:cubicBezTo>
                <a:cubicBezTo>
                  <a:pt x="8984050" y="752299"/>
                  <a:pt x="8984050" y="752299"/>
                  <a:pt x="8984050" y="735005"/>
                </a:cubicBezTo>
                <a:cubicBezTo>
                  <a:pt x="8984050" y="735005"/>
                  <a:pt x="8984050" y="735005"/>
                  <a:pt x="8994859" y="735005"/>
                </a:cubicBezTo>
                <a:cubicBezTo>
                  <a:pt x="8994859" y="735005"/>
                  <a:pt x="8994859" y="735005"/>
                  <a:pt x="8994859" y="743652"/>
                </a:cubicBezTo>
                <a:cubicBezTo>
                  <a:pt x="8994859" y="743652"/>
                  <a:pt x="8994859" y="743652"/>
                  <a:pt x="8997561" y="743652"/>
                </a:cubicBezTo>
                <a:cubicBezTo>
                  <a:pt x="8997561" y="743652"/>
                  <a:pt x="8997561" y="743652"/>
                  <a:pt x="8997561" y="741490"/>
                </a:cubicBezTo>
                <a:cubicBezTo>
                  <a:pt x="8997561" y="741490"/>
                  <a:pt x="8997561" y="741490"/>
                  <a:pt x="9002965" y="741490"/>
                </a:cubicBezTo>
                <a:cubicBezTo>
                  <a:pt x="9002965" y="741490"/>
                  <a:pt x="9002965" y="741490"/>
                  <a:pt x="9002965" y="735005"/>
                </a:cubicBezTo>
                <a:cubicBezTo>
                  <a:pt x="9002965" y="735005"/>
                  <a:pt x="9002965" y="735005"/>
                  <a:pt x="9054309" y="735005"/>
                </a:cubicBezTo>
                <a:cubicBezTo>
                  <a:pt x="9054309" y="735005"/>
                  <a:pt x="9054309" y="735005"/>
                  <a:pt x="9054309" y="758784"/>
                </a:cubicBezTo>
                <a:cubicBezTo>
                  <a:pt x="9054309" y="758784"/>
                  <a:pt x="9054309" y="758784"/>
                  <a:pt x="9075927" y="758784"/>
                </a:cubicBezTo>
                <a:cubicBezTo>
                  <a:pt x="9075927" y="758784"/>
                  <a:pt x="9075927" y="758784"/>
                  <a:pt x="9075927" y="767431"/>
                </a:cubicBezTo>
                <a:cubicBezTo>
                  <a:pt x="9075927" y="767431"/>
                  <a:pt x="9075927" y="767431"/>
                  <a:pt x="9094842" y="767431"/>
                </a:cubicBezTo>
                <a:cubicBezTo>
                  <a:pt x="9094842" y="767431"/>
                  <a:pt x="9094842" y="767431"/>
                  <a:pt x="9094842" y="743652"/>
                </a:cubicBezTo>
                <a:cubicBezTo>
                  <a:pt x="9094842" y="743652"/>
                  <a:pt x="9094842" y="743652"/>
                  <a:pt x="9105651" y="743652"/>
                </a:cubicBezTo>
                <a:cubicBezTo>
                  <a:pt x="9105651" y="743652"/>
                  <a:pt x="9105651" y="743652"/>
                  <a:pt x="9105651" y="711225"/>
                </a:cubicBezTo>
                <a:cubicBezTo>
                  <a:pt x="9105651" y="711225"/>
                  <a:pt x="9105651" y="711225"/>
                  <a:pt x="9116460" y="711225"/>
                </a:cubicBezTo>
                <a:cubicBezTo>
                  <a:pt x="9116460" y="711225"/>
                  <a:pt x="9116460" y="711225"/>
                  <a:pt x="9116460" y="696093"/>
                </a:cubicBezTo>
                <a:cubicBezTo>
                  <a:pt x="9116460" y="696093"/>
                  <a:pt x="9116460" y="696093"/>
                  <a:pt x="9113758" y="696093"/>
                </a:cubicBezTo>
                <a:cubicBezTo>
                  <a:pt x="9113758" y="696093"/>
                  <a:pt x="9113758" y="696093"/>
                  <a:pt x="9121865" y="683122"/>
                </a:cubicBezTo>
                <a:cubicBezTo>
                  <a:pt x="9121865" y="683122"/>
                  <a:pt x="9121865" y="683122"/>
                  <a:pt x="9132674" y="711225"/>
                </a:cubicBezTo>
                <a:cubicBezTo>
                  <a:pt x="9132674" y="711225"/>
                  <a:pt x="9132674" y="711225"/>
                  <a:pt x="9140781" y="711225"/>
                </a:cubicBezTo>
                <a:cubicBezTo>
                  <a:pt x="9140781" y="711225"/>
                  <a:pt x="9140781" y="711225"/>
                  <a:pt x="9140781" y="605298"/>
                </a:cubicBezTo>
                <a:cubicBezTo>
                  <a:pt x="9140781" y="605298"/>
                  <a:pt x="9140781" y="605298"/>
                  <a:pt x="9156994" y="605298"/>
                </a:cubicBezTo>
                <a:cubicBezTo>
                  <a:pt x="9156994" y="605298"/>
                  <a:pt x="9156994" y="605298"/>
                  <a:pt x="9156994" y="557739"/>
                </a:cubicBezTo>
                <a:cubicBezTo>
                  <a:pt x="9156994" y="557739"/>
                  <a:pt x="9156994" y="557739"/>
                  <a:pt x="9192123" y="557739"/>
                </a:cubicBezTo>
                <a:cubicBezTo>
                  <a:pt x="9192123" y="557739"/>
                  <a:pt x="9192123" y="557739"/>
                  <a:pt x="9192123" y="536121"/>
                </a:cubicBezTo>
                <a:cubicBezTo>
                  <a:pt x="9192123" y="536121"/>
                  <a:pt x="9192123" y="536121"/>
                  <a:pt x="9238062" y="536121"/>
                </a:cubicBezTo>
                <a:cubicBezTo>
                  <a:pt x="9238062" y="536121"/>
                  <a:pt x="9238062" y="536121"/>
                  <a:pt x="9238062" y="555577"/>
                </a:cubicBezTo>
                <a:cubicBezTo>
                  <a:pt x="9238062" y="555577"/>
                  <a:pt x="9238062" y="555577"/>
                  <a:pt x="9262382" y="555577"/>
                </a:cubicBezTo>
                <a:cubicBezTo>
                  <a:pt x="9262382" y="555577"/>
                  <a:pt x="9262382" y="555577"/>
                  <a:pt x="9262382" y="603136"/>
                </a:cubicBezTo>
                <a:cubicBezTo>
                  <a:pt x="9262382" y="603136"/>
                  <a:pt x="9262382" y="603136"/>
                  <a:pt x="9273191" y="603136"/>
                </a:cubicBezTo>
                <a:cubicBezTo>
                  <a:pt x="9273191" y="603136"/>
                  <a:pt x="9273191" y="603136"/>
                  <a:pt x="9273191" y="607460"/>
                </a:cubicBezTo>
                <a:cubicBezTo>
                  <a:pt x="9273191" y="607460"/>
                  <a:pt x="9273191" y="607460"/>
                  <a:pt x="9292107" y="607460"/>
                </a:cubicBezTo>
                <a:cubicBezTo>
                  <a:pt x="9292107" y="607460"/>
                  <a:pt x="9292107" y="607460"/>
                  <a:pt x="9292107" y="646372"/>
                </a:cubicBezTo>
                <a:cubicBezTo>
                  <a:pt x="9292107" y="646372"/>
                  <a:pt x="9292107" y="646372"/>
                  <a:pt x="9302916" y="646372"/>
                </a:cubicBezTo>
                <a:cubicBezTo>
                  <a:pt x="9302916" y="646372"/>
                  <a:pt x="9302916" y="646372"/>
                  <a:pt x="9302916" y="659343"/>
                </a:cubicBezTo>
                <a:cubicBezTo>
                  <a:pt x="9302916" y="659343"/>
                  <a:pt x="9302916" y="659343"/>
                  <a:pt x="9324534" y="659343"/>
                </a:cubicBezTo>
                <a:cubicBezTo>
                  <a:pt x="9324534" y="659343"/>
                  <a:pt x="9324534" y="659343"/>
                  <a:pt x="9324534" y="663666"/>
                </a:cubicBezTo>
                <a:cubicBezTo>
                  <a:pt x="9324534" y="663666"/>
                  <a:pt x="9324534" y="663666"/>
                  <a:pt x="9332641" y="665828"/>
                </a:cubicBezTo>
                <a:cubicBezTo>
                  <a:pt x="9332641" y="665828"/>
                  <a:pt x="9332641" y="665828"/>
                  <a:pt x="9332641" y="687446"/>
                </a:cubicBezTo>
                <a:cubicBezTo>
                  <a:pt x="9332641" y="687446"/>
                  <a:pt x="9332641" y="687446"/>
                  <a:pt x="9356961" y="687446"/>
                </a:cubicBezTo>
                <a:cubicBezTo>
                  <a:pt x="9356961" y="687446"/>
                  <a:pt x="9356961" y="687446"/>
                  <a:pt x="9356961" y="696093"/>
                </a:cubicBezTo>
                <a:cubicBezTo>
                  <a:pt x="9356961" y="696093"/>
                  <a:pt x="9356961" y="696093"/>
                  <a:pt x="9370472" y="696093"/>
                </a:cubicBezTo>
                <a:cubicBezTo>
                  <a:pt x="9370472" y="696093"/>
                  <a:pt x="9370472" y="696093"/>
                  <a:pt x="9370472" y="713387"/>
                </a:cubicBezTo>
                <a:cubicBezTo>
                  <a:pt x="9370472" y="713387"/>
                  <a:pt x="9370472" y="713387"/>
                  <a:pt x="9375877" y="713387"/>
                </a:cubicBezTo>
                <a:cubicBezTo>
                  <a:pt x="9375877" y="713387"/>
                  <a:pt x="9375877" y="713387"/>
                  <a:pt x="9375877" y="698255"/>
                </a:cubicBezTo>
                <a:cubicBezTo>
                  <a:pt x="9375877" y="698255"/>
                  <a:pt x="9375877" y="698255"/>
                  <a:pt x="9386686" y="698255"/>
                </a:cubicBezTo>
                <a:cubicBezTo>
                  <a:pt x="9386686" y="698255"/>
                  <a:pt x="9386686" y="698255"/>
                  <a:pt x="9386686" y="711225"/>
                </a:cubicBezTo>
                <a:cubicBezTo>
                  <a:pt x="9386686" y="711225"/>
                  <a:pt x="9386686" y="711225"/>
                  <a:pt x="9394793" y="711225"/>
                </a:cubicBezTo>
                <a:cubicBezTo>
                  <a:pt x="9394793" y="711225"/>
                  <a:pt x="9394793" y="711225"/>
                  <a:pt x="9394793" y="706902"/>
                </a:cubicBezTo>
                <a:cubicBezTo>
                  <a:pt x="9394793" y="706902"/>
                  <a:pt x="9394793" y="706902"/>
                  <a:pt x="9459647" y="706902"/>
                </a:cubicBezTo>
                <a:cubicBezTo>
                  <a:pt x="9459647" y="706902"/>
                  <a:pt x="9459647" y="706902"/>
                  <a:pt x="9459647" y="717711"/>
                </a:cubicBezTo>
                <a:cubicBezTo>
                  <a:pt x="9459647" y="717711"/>
                  <a:pt x="9459647" y="717711"/>
                  <a:pt x="9467753" y="717711"/>
                </a:cubicBezTo>
                <a:cubicBezTo>
                  <a:pt x="9467753" y="717711"/>
                  <a:pt x="9467753" y="717711"/>
                  <a:pt x="9467753" y="735005"/>
                </a:cubicBezTo>
                <a:cubicBezTo>
                  <a:pt x="9467753" y="735005"/>
                  <a:pt x="9467753" y="735005"/>
                  <a:pt x="9489371" y="724196"/>
                </a:cubicBezTo>
                <a:cubicBezTo>
                  <a:pt x="9489371" y="724196"/>
                  <a:pt x="9489371" y="724196"/>
                  <a:pt x="9497478" y="683122"/>
                </a:cubicBezTo>
                <a:cubicBezTo>
                  <a:pt x="9497478" y="683122"/>
                  <a:pt x="9497478" y="683122"/>
                  <a:pt x="9505585" y="680960"/>
                </a:cubicBezTo>
                <a:cubicBezTo>
                  <a:pt x="9505585" y="680960"/>
                  <a:pt x="9505585" y="680960"/>
                  <a:pt x="9508287" y="611783"/>
                </a:cubicBezTo>
                <a:cubicBezTo>
                  <a:pt x="9508287" y="611783"/>
                  <a:pt x="9508287" y="611783"/>
                  <a:pt x="9510989" y="680960"/>
                </a:cubicBezTo>
                <a:cubicBezTo>
                  <a:pt x="9510989" y="680960"/>
                  <a:pt x="9510989" y="680960"/>
                  <a:pt x="9519096" y="683122"/>
                </a:cubicBezTo>
                <a:cubicBezTo>
                  <a:pt x="9519096" y="683122"/>
                  <a:pt x="9519096" y="683122"/>
                  <a:pt x="9519096" y="596651"/>
                </a:cubicBezTo>
                <a:cubicBezTo>
                  <a:pt x="9519096" y="596651"/>
                  <a:pt x="9519096" y="596651"/>
                  <a:pt x="9524501" y="596651"/>
                </a:cubicBezTo>
                <a:cubicBezTo>
                  <a:pt x="9524501" y="596651"/>
                  <a:pt x="9524501" y="596651"/>
                  <a:pt x="9524501" y="564224"/>
                </a:cubicBezTo>
                <a:cubicBezTo>
                  <a:pt x="9524501" y="564224"/>
                  <a:pt x="9524501" y="564224"/>
                  <a:pt x="9575844" y="564224"/>
                </a:cubicBezTo>
                <a:cubicBezTo>
                  <a:pt x="9575844" y="564224"/>
                  <a:pt x="9575844" y="564224"/>
                  <a:pt x="9575844" y="596651"/>
                </a:cubicBezTo>
                <a:cubicBezTo>
                  <a:pt x="9575844" y="596651"/>
                  <a:pt x="9575844" y="596651"/>
                  <a:pt x="9583951" y="596651"/>
                </a:cubicBezTo>
                <a:cubicBezTo>
                  <a:pt x="9583951" y="596651"/>
                  <a:pt x="9583951" y="596651"/>
                  <a:pt x="9583951" y="514503"/>
                </a:cubicBezTo>
                <a:cubicBezTo>
                  <a:pt x="9583951" y="514503"/>
                  <a:pt x="9583951" y="514503"/>
                  <a:pt x="9602866" y="514503"/>
                </a:cubicBezTo>
                <a:cubicBezTo>
                  <a:pt x="9602866" y="514503"/>
                  <a:pt x="9602866" y="514503"/>
                  <a:pt x="9602866" y="499371"/>
                </a:cubicBezTo>
                <a:cubicBezTo>
                  <a:pt x="9602866" y="499371"/>
                  <a:pt x="9602866" y="499371"/>
                  <a:pt x="9632591" y="499371"/>
                </a:cubicBezTo>
                <a:cubicBezTo>
                  <a:pt x="9632591" y="499371"/>
                  <a:pt x="9632591" y="499371"/>
                  <a:pt x="9632591" y="490724"/>
                </a:cubicBezTo>
                <a:cubicBezTo>
                  <a:pt x="9632591" y="490724"/>
                  <a:pt x="9632591" y="490724"/>
                  <a:pt x="9651507" y="490724"/>
                </a:cubicBezTo>
                <a:cubicBezTo>
                  <a:pt x="9651507" y="490724"/>
                  <a:pt x="9651507" y="490724"/>
                  <a:pt x="9651507" y="499371"/>
                </a:cubicBezTo>
                <a:cubicBezTo>
                  <a:pt x="9651507" y="499371"/>
                  <a:pt x="9651507" y="499371"/>
                  <a:pt x="9659613" y="499371"/>
                </a:cubicBezTo>
                <a:cubicBezTo>
                  <a:pt x="9659613" y="499371"/>
                  <a:pt x="9659613" y="499371"/>
                  <a:pt x="9659613" y="495047"/>
                </a:cubicBezTo>
                <a:cubicBezTo>
                  <a:pt x="9659613" y="495047"/>
                  <a:pt x="9659613" y="495047"/>
                  <a:pt x="9673125" y="495047"/>
                </a:cubicBezTo>
                <a:cubicBezTo>
                  <a:pt x="9673125" y="495047"/>
                  <a:pt x="9673125" y="495047"/>
                  <a:pt x="9673125" y="499371"/>
                </a:cubicBezTo>
                <a:cubicBezTo>
                  <a:pt x="9673125" y="499371"/>
                  <a:pt x="9673125" y="499371"/>
                  <a:pt x="9678529" y="499371"/>
                </a:cubicBezTo>
                <a:cubicBezTo>
                  <a:pt x="9678529" y="499371"/>
                  <a:pt x="9678529" y="499371"/>
                  <a:pt x="9678529" y="490724"/>
                </a:cubicBezTo>
                <a:cubicBezTo>
                  <a:pt x="9678529" y="490724"/>
                  <a:pt x="9678529" y="490724"/>
                  <a:pt x="9702850" y="490724"/>
                </a:cubicBezTo>
                <a:cubicBezTo>
                  <a:pt x="9702850" y="490724"/>
                  <a:pt x="9702850" y="490724"/>
                  <a:pt x="9702850" y="499371"/>
                </a:cubicBezTo>
                <a:cubicBezTo>
                  <a:pt x="9702850" y="499371"/>
                  <a:pt x="9702850" y="499371"/>
                  <a:pt x="9743383" y="499371"/>
                </a:cubicBezTo>
                <a:cubicBezTo>
                  <a:pt x="9743383" y="499371"/>
                  <a:pt x="9743383" y="499371"/>
                  <a:pt x="9743383" y="512342"/>
                </a:cubicBezTo>
                <a:cubicBezTo>
                  <a:pt x="9743383" y="512342"/>
                  <a:pt x="9743383" y="512342"/>
                  <a:pt x="9778513" y="512342"/>
                </a:cubicBezTo>
                <a:cubicBezTo>
                  <a:pt x="9778513" y="512342"/>
                  <a:pt x="9778513" y="512342"/>
                  <a:pt x="9778513" y="542607"/>
                </a:cubicBezTo>
                <a:cubicBezTo>
                  <a:pt x="9778513" y="542607"/>
                  <a:pt x="9778513" y="542607"/>
                  <a:pt x="9786619" y="542607"/>
                </a:cubicBezTo>
                <a:cubicBezTo>
                  <a:pt x="9786619" y="542607"/>
                  <a:pt x="9786619" y="542607"/>
                  <a:pt x="9786619" y="551254"/>
                </a:cubicBezTo>
                <a:cubicBezTo>
                  <a:pt x="9786619" y="551254"/>
                  <a:pt x="9786619" y="551254"/>
                  <a:pt x="9792024" y="551254"/>
                </a:cubicBezTo>
                <a:cubicBezTo>
                  <a:pt x="9792024" y="551254"/>
                  <a:pt x="9792024" y="551254"/>
                  <a:pt x="9792024" y="581519"/>
                </a:cubicBezTo>
                <a:cubicBezTo>
                  <a:pt x="9792024" y="581519"/>
                  <a:pt x="9792024" y="581519"/>
                  <a:pt x="9800131" y="581519"/>
                </a:cubicBezTo>
                <a:cubicBezTo>
                  <a:pt x="9800131" y="581519"/>
                  <a:pt x="9800131" y="581519"/>
                  <a:pt x="9800131" y="588004"/>
                </a:cubicBezTo>
                <a:cubicBezTo>
                  <a:pt x="9800131" y="588004"/>
                  <a:pt x="9800131" y="588004"/>
                  <a:pt x="9810940" y="588004"/>
                </a:cubicBezTo>
                <a:cubicBezTo>
                  <a:pt x="9810940" y="588004"/>
                  <a:pt x="9810940" y="588004"/>
                  <a:pt x="9810940" y="618269"/>
                </a:cubicBezTo>
                <a:cubicBezTo>
                  <a:pt x="9810940" y="618269"/>
                  <a:pt x="9810940" y="618269"/>
                  <a:pt x="9832558" y="618269"/>
                </a:cubicBezTo>
                <a:cubicBezTo>
                  <a:pt x="9832558" y="618269"/>
                  <a:pt x="9832558" y="618269"/>
                  <a:pt x="9832558" y="642048"/>
                </a:cubicBezTo>
                <a:cubicBezTo>
                  <a:pt x="9832558" y="642048"/>
                  <a:pt x="9832558" y="642048"/>
                  <a:pt x="9835260" y="642048"/>
                </a:cubicBezTo>
                <a:cubicBezTo>
                  <a:pt x="9835260" y="642048"/>
                  <a:pt x="9835260" y="642048"/>
                  <a:pt x="9835260" y="655019"/>
                </a:cubicBezTo>
                <a:cubicBezTo>
                  <a:pt x="9835260" y="655019"/>
                  <a:pt x="9835260" y="655019"/>
                  <a:pt x="9843367" y="655019"/>
                </a:cubicBezTo>
                <a:cubicBezTo>
                  <a:pt x="9843367" y="655019"/>
                  <a:pt x="9843367" y="655019"/>
                  <a:pt x="9843367" y="678799"/>
                </a:cubicBezTo>
                <a:cubicBezTo>
                  <a:pt x="9843367" y="678799"/>
                  <a:pt x="9843367" y="678799"/>
                  <a:pt x="9856878" y="678799"/>
                </a:cubicBezTo>
                <a:cubicBezTo>
                  <a:pt x="9856878" y="678799"/>
                  <a:pt x="9856878" y="678799"/>
                  <a:pt x="9856878" y="680960"/>
                </a:cubicBezTo>
                <a:cubicBezTo>
                  <a:pt x="9856878" y="680960"/>
                  <a:pt x="9856878" y="680960"/>
                  <a:pt x="9859581" y="680960"/>
                </a:cubicBezTo>
                <a:cubicBezTo>
                  <a:pt x="9859581" y="680960"/>
                  <a:pt x="9859581" y="680960"/>
                  <a:pt x="9859581" y="696093"/>
                </a:cubicBezTo>
                <a:cubicBezTo>
                  <a:pt x="9859581" y="696093"/>
                  <a:pt x="9859581" y="696093"/>
                  <a:pt x="9875794" y="680960"/>
                </a:cubicBezTo>
                <a:cubicBezTo>
                  <a:pt x="9875794" y="680960"/>
                  <a:pt x="9875794" y="680960"/>
                  <a:pt x="9913626" y="680960"/>
                </a:cubicBezTo>
                <a:cubicBezTo>
                  <a:pt x="9913626" y="680960"/>
                  <a:pt x="9913626" y="680960"/>
                  <a:pt x="9913626" y="767431"/>
                </a:cubicBezTo>
                <a:cubicBezTo>
                  <a:pt x="9913626" y="767431"/>
                  <a:pt x="9913626" y="767431"/>
                  <a:pt x="9921733" y="767431"/>
                </a:cubicBezTo>
                <a:cubicBezTo>
                  <a:pt x="9921733" y="767431"/>
                  <a:pt x="9921733" y="767431"/>
                  <a:pt x="9929839" y="756623"/>
                </a:cubicBezTo>
                <a:cubicBezTo>
                  <a:pt x="9929839" y="756623"/>
                  <a:pt x="9929839" y="756623"/>
                  <a:pt x="9929839" y="771755"/>
                </a:cubicBezTo>
                <a:cubicBezTo>
                  <a:pt x="9929839" y="771755"/>
                  <a:pt x="9929839" y="771755"/>
                  <a:pt x="9935244" y="771755"/>
                </a:cubicBezTo>
                <a:cubicBezTo>
                  <a:pt x="9935244" y="771755"/>
                  <a:pt x="9935244" y="771755"/>
                  <a:pt x="9935244" y="726358"/>
                </a:cubicBezTo>
                <a:cubicBezTo>
                  <a:pt x="9935244" y="726358"/>
                  <a:pt x="9935244" y="726358"/>
                  <a:pt x="9943351" y="726358"/>
                </a:cubicBezTo>
                <a:cubicBezTo>
                  <a:pt x="9943351" y="726358"/>
                  <a:pt x="9943351" y="726358"/>
                  <a:pt x="9943351" y="661504"/>
                </a:cubicBezTo>
                <a:cubicBezTo>
                  <a:pt x="9943351" y="661504"/>
                  <a:pt x="9943351" y="661504"/>
                  <a:pt x="9954159" y="661504"/>
                </a:cubicBezTo>
                <a:cubicBezTo>
                  <a:pt x="9954159" y="661504"/>
                  <a:pt x="9954159" y="661504"/>
                  <a:pt x="9970373" y="618269"/>
                </a:cubicBezTo>
                <a:cubicBezTo>
                  <a:pt x="9970373" y="618269"/>
                  <a:pt x="9970373" y="618269"/>
                  <a:pt x="9983884" y="618269"/>
                </a:cubicBezTo>
                <a:cubicBezTo>
                  <a:pt x="9983884" y="618269"/>
                  <a:pt x="9983884" y="618269"/>
                  <a:pt x="9997395" y="661504"/>
                </a:cubicBezTo>
                <a:cubicBezTo>
                  <a:pt x="9997395" y="661504"/>
                  <a:pt x="9997395" y="661504"/>
                  <a:pt x="10008205" y="661504"/>
                </a:cubicBezTo>
                <a:cubicBezTo>
                  <a:pt x="10008205" y="661504"/>
                  <a:pt x="10008205" y="661504"/>
                  <a:pt x="10008205" y="700416"/>
                </a:cubicBezTo>
                <a:cubicBezTo>
                  <a:pt x="10008205" y="700416"/>
                  <a:pt x="10008205" y="700416"/>
                  <a:pt x="10027120" y="700416"/>
                </a:cubicBezTo>
                <a:cubicBezTo>
                  <a:pt x="10027120" y="700416"/>
                  <a:pt x="10027120" y="700416"/>
                  <a:pt x="10027120" y="717711"/>
                </a:cubicBezTo>
                <a:cubicBezTo>
                  <a:pt x="10027120" y="717711"/>
                  <a:pt x="10027120" y="717711"/>
                  <a:pt x="10032525" y="717711"/>
                </a:cubicBezTo>
                <a:cubicBezTo>
                  <a:pt x="10032525" y="717711"/>
                  <a:pt x="10032525" y="717711"/>
                  <a:pt x="10032525" y="700416"/>
                </a:cubicBezTo>
                <a:cubicBezTo>
                  <a:pt x="10032525" y="700416"/>
                  <a:pt x="10032525" y="700416"/>
                  <a:pt x="10048739" y="700416"/>
                </a:cubicBezTo>
                <a:cubicBezTo>
                  <a:pt x="10048739" y="700416"/>
                  <a:pt x="10048739" y="700416"/>
                  <a:pt x="10048739" y="713387"/>
                </a:cubicBezTo>
                <a:cubicBezTo>
                  <a:pt x="10048739" y="713387"/>
                  <a:pt x="10048739" y="713387"/>
                  <a:pt x="10089272" y="713387"/>
                </a:cubicBezTo>
                <a:cubicBezTo>
                  <a:pt x="10089272" y="713387"/>
                  <a:pt x="10089272" y="713387"/>
                  <a:pt x="10089272" y="676637"/>
                </a:cubicBezTo>
                <a:cubicBezTo>
                  <a:pt x="10089272" y="676637"/>
                  <a:pt x="10089272" y="676637"/>
                  <a:pt x="10102783" y="676637"/>
                </a:cubicBezTo>
                <a:cubicBezTo>
                  <a:pt x="10102783" y="676637"/>
                  <a:pt x="10102783" y="676637"/>
                  <a:pt x="10102783" y="698255"/>
                </a:cubicBezTo>
                <a:cubicBezTo>
                  <a:pt x="10102783" y="698255"/>
                  <a:pt x="10102783" y="698255"/>
                  <a:pt x="10105486" y="698255"/>
                </a:cubicBezTo>
                <a:cubicBezTo>
                  <a:pt x="10105486" y="698255"/>
                  <a:pt x="10105486" y="698255"/>
                  <a:pt x="10105486" y="665828"/>
                </a:cubicBezTo>
                <a:cubicBezTo>
                  <a:pt x="10105486" y="665828"/>
                  <a:pt x="10105486" y="665828"/>
                  <a:pt x="10135211" y="665828"/>
                </a:cubicBezTo>
                <a:cubicBezTo>
                  <a:pt x="10135211" y="665828"/>
                  <a:pt x="10135211" y="665828"/>
                  <a:pt x="10135211" y="652857"/>
                </a:cubicBezTo>
                <a:cubicBezTo>
                  <a:pt x="10135211" y="652857"/>
                  <a:pt x="10135211" y="652857"/>
                  <a:pt x="10143317" y="652857"/>
                </a:cubicBezTo>
                <a:cubicBezTo>
                  <a:pt x="10143317" y="652857"/>
                  <a:pt x="10143317" y="652857"/>
                  <a:pt x="10143317" y="637725"/>
                </a:cubicBezTo>
                <a:cubicBezTo>
                  <a:pt x="10143317" y="637725"/>
                  <a:pt x="10143317" y="637725"/>
                  <a:pt x="10148722" y="637725"/>
                </a:cubicBezTo>
                <a:cubicBezTo>
                  <a:pt x="10148722" y="637725"/>
                  <a:pt x="10148722" y="637725"/>
                  <a:pt x="10148722" y="644210"/>
                </a:cubicBezTo>
                <a:cubicBezTo>
                  <a:pt x="10148722" y="644210"/>
                  <a:pt x="10148722" y="644210"/>
                  <a:pt x="10173042" y="644210"/>
                </a:cubicBezTo>
                <a:cubicBezTo>
                  <a:pt x="10173042" y="644210"/>
                  <a:pt x="10173042" y="644210"/>
                  <a:pt x="10173042" y="637725"/>
                </a:cubicBezTo>
                <a:cubicBezTo>
                  <a:pt x="10173042" y="637725"/>
                  <a:pt x="10173042" y="637725"/>
                  <a:pt x="10181149" y="637725"/>
                </a:cubicBezTo>
                <a:cubicBezTo>
                  <a:pt x="10181149" y="637725"/>
                  <a:pt x="10181149" y="637725"/>
                  <a:pt x="10181149" y="648534"/>
                </a:cubicBezTo>
                <a:cubicBezTo>
                  <a:pt x="10181149" y="648534"/>
                  <a:pt x="10181149" y="648534"/>
                  <a:pt x="10232492" y="648534"/>
                </a:cubicBezTo>
                <a:cubicBezTo>
                  <a:pt x="10232492" y="648534"/>
                  <a:pt x="10232492" y="648534"/>
                  <a:pt x="10232492" y="786887"/>
                </a:cubicBezTo>
                <a:cubicBezTo>
                  <a:pt x="10232492" y="786887"/>
                  <a:pt x="10232492" y="786887"/>
                  <a:pt x="10248705" y="786887"/>
                </a:cubicBezTo>
                <a:cubicBezTo>
                  <a:pt x="10248705" y="782564"/>
                  <a:pt x="10248705" y="778240"/>
                  <a:pt x="10248705" y="773917"/>
                </a:cubicBezTo>
                <a:cubicBezTo>
                  <a:pt x="10251408" y="773917"/>
                  <a:pt x="10251408" y="773917"/>
                  <a:pt x="10254110" y="773917"/>
                </a:cubicBezTo>
                <a:cubicBezTo>
                  <a:pt x="10254110" y="778240"/>
                  <a:pt x="10254110" y="782564"/>
                  <a:pt x="10254110" y="786887"/>
                </a:cubicBezTo>
                <a:cubicBezTo>
                  <a:pt x="10267621" y="786887"/>
                  <a:pt x="10281132" y="786887"/>
                  <a:pt x="10294644" y="786887"/>
                </a:cubicBezTo>
                <a:cubicBezTo>
                  <a:pt x="10294644" y="776079"/>
                  <a:pt x="10294644" y="767431"/>
                  <a:pt x="10294644" y="756623"/>
                </a:cubicBezTo>
                <a:cubicBezTo>
                  <a:pt x="10300048" y="756623"/>
                  <a:pt x="10305453" y="756623"/>
                  <a:pt x="10310857" y="756623"/>
                </a:cubicBezTo>
                <a:cubicBezTo>
                  <a:pt x="10310857" y="756623"/>
                  <a:pt x="10313559" y="754461"/>
                  <a:pt x="10313559" y="754461"/>
                </a:cubicBezTo>
                <a:cubicBezTo>
                  <a:pt x="10318964" y="754461"/>
                  <a:pt x="10324369" y="754461"/>
                  <a:pt x="10327071" y="754461"/>
                </a:cubicBezTo>
                <a:cubicBezTo>
                  <a:pt x="10329773" y="754461"/>
                  <a:pt x="10329773" y="756623"/>
                  <a:pt x="10332475" y="756623"/>
                </a:cubicBezTo>
                <a:cubicBezTo>
                  <a:pt x="10335177" y="756623"/>
                  <a:pt x="10340582" y="756623"/>
                  <a:pt x="10345987" y="756623"/>
                </a:cubicBezTo>
                <a:cubicBezTo>
                  <a:pt x="10345987" y="767431"/>
                  <a:pt x="10345987" y="778240"/>
                  <a:pt x="10345987" y="786887"/>
                </a:cubicBezTo>
                <a:cubicBezTo>
                  <a:pt x="10348689" y="786887"/>
                  <a:pt x="10351391" y="786887"/>
                  <a:pt x="10356795" y="786887"/>
                </a:cubicBezTo>
                <a:cubicBezTo>
                  <a:pt x="10356795" y="793373"/>
                  <a:pt x="10356795" y="799858"/>
                  <a:pt x="10356795" y="804182"/>
                </a:cubicBezTo>
                <a:cubicBezTo>
                  <a:pt x="10364902" y="806343"/>
                  <a:pt x="10375711" y="806343"/>
                  <a:pt x="10386520" y="806343"/>
                </a:cubicBezTo>
                <a:cubicBezTo>
                  <a:pt x="10386520" y="799858"/>
                  <a:pt x="10386520" y="795535"/>
                  <a:pt x="10386520" y="789049"/>
                </a:cubicBezTo>
                <a:cubicBezTo>
                  <a:pt x="10418947" y="789049"/>
                  <a:pt x="10454077" y="789049"/>
                  <a:pt x="10489206" y="789049"/>
                </a:cubicBezTo>
                <a:cubicBezTo>
                  <a:pt x="10489206" y="795535"/>
                  <a:pt x="10489206" y="799858"/>
                  <a:pt x="10489206" y="806343"/>
                </a:cubicBezTo>
                <a:cubicBezTo>
                  <a:pt x="10491908" y="806343"/>
                  <a:pt x="10497313" y="806343"/>
                  <a:pt x="10502717" y="806343"/>
                </a:cubicBezTo>
                <a:cubicBezTo>
                  <a:pt x="10502717" y="808505"/>
                  <a:pt x="10502717" y="808505"/>
                  <a:pt x="10502717" y="810667"/>
                </a:cubicBezTo>
                <a:cubicBezTo>
                  <a:pt x="10500015" y="810667"/>
                  <a:pt x="10497313" y="810667"/>
                  <a:pt x="10494611" y="810667"/>
                </a:cubicBezTo>
                <a:cubicBezTo>
                  <a:pt x="10494611" y="823638"/>
                  <a:pt x="10494611" y="834447"/>
                  <a:pt x="10494611" y="845255"/>
                </a:cubicBezTo>
                <a:cubicBezTo>
                  <a:pt x="10505420" y="845255"/>
                  <a:pt x="10516229" y="845255"/>
                  <a:pt x="10524335" y="845255"/>
                </a:cubicBezTo>
                <a:cubicBezTo>
                  <a:pt x="10524335" y="840932"/>
                  <a:pt x="10524335" y="836608"/>
                  <a:pt x="10524335" y="832285"/>
                </a:cubicBezTo>
                <a:cubicBezTo>
                  <a:pt x="10524335" y="830123"/>
                  <a:pt x="10524335" y="827961"/>
                  <a:pt x="10524335" y="825799"/>
                </a:cubicBezTo>
                <a:cubicBezTo>
                  <a:pt x="10524335" y="825799"/>
                  <a:pt x="10527038" y="825799"/>
                  <a:pt x="10529740" y="823638"/>
                </a:cubicBezTo>
                <a:cubicBezTo>
                  <a:pt x="10529740" y="821476"/>
                  <a:pt x="10529740" y="819314"/>
                  <a:pt x="10529740" y="814991"/>
                </a:cubicBezTo>
                <a:cubicBezTo>
                  <a:pt x="10535144" y="814991"/>
                  <a:pt x="10537847" y="814991"/>
                  <a:pt x="10543251" y="814991"/>
                </a:cubicBezTo>
                <a:cubicBezTo>
                  <a:pt x="10543251" y="817152"/>
                  <a:pt x="10543251" y="817152"/>
                  <a:pt x="10543251" y="819314"/>
                </a:cubicBezTo>
                <a:cubicBezTo>
                  <a:pt x="10545953" y="819314"/>
                  <a:pt x="10551358" y="819314"/>
                  <a:pt x="10554060" y="819314"/>
                </a:cubicBezTo>
                <a:cubicBezTo>
                  <a:pt x="10554060" y="817152"/>
                  <a:pt x="10554060" y="817152"/>
                  <a:pt x="10554060" y="814991"/>
                </a:cubicBezTo>
                <a:cubicBezTo>
                  <a:pt x="10559465" y="814991"/>
                  <a:pt x="10562167" y="814991"/>
                  <a:pt x="10564869" y="814991"/>
                </a:cubicBezTo>
                <a:cubicBezTo>
                  <a:pt x="10564869" y="804182"/>
                  <a:pt x="10567571" y="793373"/>
                  <a:pt x="10567571" y="782564"/>
                </a:cubicBezTo>
                <a:cubicBezTo>
                  <a:pt x="10570274" y="782564"/>
                  <a:pt x="10572976" y="782564"/>
                  <a:pt x="10575678" y="782564"/>
                </a:cubicBezTo>
                <a:cubicBezTo>
                  <a:pt x="10578381" y="795535"/>
                  <a:pt x="10578381" y="808505"/>
                  <a:pt x="10578381" y="819314"/>
                </a:cubicBezTo>
                <a:cubicBezTo>
                  <a:pt x="10581083" y="819314"/>
                  <a:pt x="10586487" y="819314"/>
                  <a:pt x="10589189" y="819314"/>
                </a:cubicBezTo>
                <a:cubicBezTo>
                  <a:pt x="10589189" y="808505"/>
                  <a:pt x="10591892" y="795535"/>
                  <a:pt x="10591892" y="782564"/>
                </a:cubicBezTo>
                <a:cubicBezTo>
                  <a:pt x="10594594" y="782564"/>
                  <a:pt x="10597296" y="782564"/>
                  <a:pt x="10599999" y="782564"/>
                </a:cubicBezTo>
                <a:cubicBezTo>
                  <a:pt x="10599999" y="795535"/>
                  <a:pt x="10602701" y="808505"/>
                  <a:pt x="10602701" y="819314"/>
                </a:cubicBezTo>
                <a:cubicBezTo>
                  <a:pt x="10602701" y="819314"/>
                  <a:pt x="10602701" y="819314"/>
                  <a:pt x="10629723" y="825799"/>
                </a:cubicBezTo>
                <a:cubicBezTo>
                  <a:pt x="10629723" y="825799"/>
                  <a:pt x="10629723" y="825799"/>
                  <a:pt x="10629723" y="843094"/>
                </a:cubicBezTo>
                <a:cubicBezTo>
                  <a:pt x="10637830" y="843094"/>
                  <a:pt x="10648639" y="843094"/>
                  <a:pt x="10656746" y="843094"/>
                </a:cubicBezTo>
                <a:cubicBezTo>
                  <a:pt x="10656746" y="840932"/>
                  <a:pt x="10656746" y="836608"/>
                  <a:pt x="10656746" y="834447"/>
                </a:cubicBezTo>
                <a:cubicBezTo>
                  <a:pt x="10659448" y="834447"/>
                  <a:pt x="10664853" y="834447"/>
                  <a:pt x="10667555" y="834447"/>
                </a:cubicBezTo>
                <a:cubicBezTo>
                  <a:pt x="10667555" y="836608"/>
                  <a:pt x="10667555" y="840932"/>
                  <a:pt x="10667555" y="843094"/>
                </a:cubicBezTo>
                <a:cubicBezTo>
                  <a:pt x="10670257" y="843094"/>
                  <a:pt x="10670257" y="843094"/>
                  <a:pt x="10672959" y="843094"/>
                </a:cubicBezTo>
                <a:cubicBezTo>
                  <a:pt x="10672959" y="832285"/>
                  <a:pt x="10672959" y="819314"/>
                  <a:pt x="10672959" y="808505"/>
                </a:cubicBezTo>
                <a:cubicBezTo>
                  <a:pt x="10678364" y="808505"/>
                  <a:pt x="10683769" y="808505"/>
                  <a:pt x="10689173" y="808505"/>
                </a:cubicBezTo>
                <a:cubicBezTo>
                  <a:pt x="10689173" y="810667"/>
                  <a:pt x="10689173" y="812829"/>
                  <a:pt x="10689173" y="814991"/>
                </a:cubicBezTo>
                <a:cubicBezTo>
                  <a:pt x="10697280" y="814991"/>
                  <a:pt x="10705387" y="814991"/>
                  <a:pt x="10713493" y="814991"/>
                </a:cubicBezTo>
                <a:cubicBezTo>
                  <a:pt x="10713493" y="814991"/>
                  <a:pt x="10713493" y="812829"/>
                  <a:pt x="10713493" y="810667"/>
                </a:cubicBezTo>
                <a:cubicBezTo>
                  <a:pt x="10716195" y="810667"/>
                  <a:pt x="10718898" y="810667"/>
                  <a:pt x="10721600" y="810667"/>
                </a:cubicBezTo>
                <a:cubicBezTo>
                  <a:pt x="10721600" y="812829"/>
                  <a:pt x="10721600" y="814991"/>
                  <a:pt x="10721600" y="814991"/>
                </a:cubicBezTo>
                <a:cubicBezTo>
                  <a:pt x="10724302" y="814991"/>
                  <a:pt x="10727005" y="814991"/>
                  <a:pt x="10729707" y="814991"/>
                </a:cubicBezTo>
                <a:cubicBezTo>
                  <a:pt x="10729707" y="812829"/>
                  <a:pt x="10729707" y="808505"/>
                  <a:pt x="10729707" y="806343"/>
                </a:cubicBezTo>
                <a:cubicBezTo>
                  <a:pt x="10732409" y="806343"/>
                  <a:pt x="10737813" y="806343"/>
                  <a:pt x="10740516" y="806343"/>
                </a:cubicBezTo>
                <a:cubicBezTo>
                  <a:pt x="10740516" y="804182"/>
                  <a:pt x="10740516" y="802020"/>
                  <a:pt x="10740516" y="799858"/>
                </a:cubicBezTo>
                <a:cubicBezTo>
                  <a:pt x="10743218" y="799858"/>
                  <a:pt x="10748623" y="799858"/>
                  <a:pt x="10751325" y="799858"/>
                </a:cubicBezTo>
                <a:cubicBezTo>
                  <a:pt x="10751325" y="802020"/>
                  <a:pt x="10751325" y="804182"/>
                  <a:pt x="10751325" y="806343"/>
                </a:cubicBezTo>
                <a:cubicBezTo>
                  <a:pt x="10799965" y="806343"/>
                  <a:pt x="10848606" y="806343"/>
                  <a:pt x="10897247" y="806343"/>
                </a:cubicBezTo>
                <a:cubicBezTo>
                  <a:pt x="10897247" y="808505"/>
                  <a:pt x="10897247" y="808505"/>
                  <a:pt x="10897247" y="810667"/>
                </a:cubicBezTo>
                <a:cubicBezTo>
                  <a:pt x="10902651" y="810667"/>
                  <a:pt x="10908056" y="810667"/>
                  <a:pt x="10913460" y="810667"/>
                </a:cubicBezTo>
                <a:cubicBezTo>
                  <a:pt x="10913460" y="808505"/>
                  <a:pt x="10913460" y="808505"/>
                  <a:pt x="10913460" y="806343"/>
                </a:cubicBezTo>
                <a:cubicBezTo>
                  <a:pt x="10918865" y="806343"/>
                  <a:pt x="10926971" y="806343"/>
                  <a:pt x="10935078" y="806343"/>
                </a:cubicBezTo>
                <a:cubicBezTo>
                  <a:pt x="10935078" y="808505"/>
                  <a:pt x="10935078" y="810667"/>
                  <a:pt x="10935078" y="812829"/>
                </a:cubicBezTo>
                <a:cubicBezTo>
                  <a:pt x="10940483" y="812829"/>
                  <a:pt x="10948589" y="812829"/>
                  <a:pt x="10953994" y="812829"/>
                </a:cubicBezTo>
                <a:cubicBezTo>
                  <a:pt x="10953994" y="821476"/>
                  <a:pt x="10953994" y="830123"/>
                  <a:pt x="10953994" y="836608"/>
                </a:cubicBezTo>
                <a:cubicBezTo>
                  <a:pt x="10964803" y="838770"/>
                  <a:pt x="10975612" y="838770"/>
                  <a:pt x="10986421" y="838770"/>
                </a:cubicBezTo>
                <a:cubicBezTo>
                  <a:pt x="10986421" y="830123"/>
                  <a:pt x="10986421" y="823638"/>
                  <a:pt x="10986421" y="817152"/>
                </a:cubicBezTo>
                <a:cubicBezTo>
                  <a:pt x="10986421" y="817152"/>
                  <a:pt x="10989123" y="817152"/>
                  <a:pt x="10989123" y="817152"/>
                </a:cubicBezTo>
                <a:cubicBezTo>
                  <a:pt x="10989123" y="823638"/>
                  <a:pt x="10989123" y="832285"/>
                  <a:pt x="10989123" y="838770"/>
                </a:cubicBezTo>
                <a:cubicBezTo>
                  <a:pt x="10991826" y="838770"/>
                  <a:pt x="10994528" y="838770"/>
                  <a:pt x="10997230" y="838770"/>
                </a:cubicBezTo>
                <a:cubicBezTo>
                  <a:pt x="10997230" y="825799"/>
                  <a:pt x="10997230" y="812829"/>
                  <a:pt x="10997230" y="797696"/>
                </a:cubicBezTo>
                <a:cubicBezTo>
                  <a:pt x="10999932" y="797696"/>
                  <a:pt x="11002635" y="797696"/>
                  <a:pt x="11005337" y="797696"/>
                </a:cubicBezTo>
                <a:cubicBezTo>
                  <a:pt x="11005337" y="812829"/>
                  <a:pt x="11005337" y="825799"/>
                  <a:pt x="11005337" y="840932"/>
                </a:cubicBezTo>
                <a:cubicBezTo>
                  <a:pt x="11008039" y="840932"/>
                  <a:pt x="11010741" y="840932"/>
                  <a:pt x="11013444" y="840932"/>
                </a:cubicBezTo>
                <a:cubicBezTo>
                  <a:pt x="11013444" y="830123"/>
                  <a:pt x="11013444" y="821476"/>
                  <a:pt x="11013444" y="810667"/>
                </a:cubicBezTo>
                <a:cubicBezTo>
                  <a:pt x="11029657" y="810667"/>
                  <a:pt x="11048573" y="810667"/>
                  <a:pt x="11064787" y="810667"/>
                </a:cubicBezTo>
                <a:cubicBezTo>
                  <a:pt x="11064787" y="819314"/>
                  <a:pt x="11064787" y="827961"/>
                  <a:pt x="11064787" y="836608"/>
                </a:cubicBezTo>
                <a:cubicBezTo>
                  <a:pt x="11070191" y="836608"/>
                  <a:pt x="11072893" y="836608"/>
                  <a:pt x="11078298" y="836608"/>
                </a:cubicBezTo>
                <a:cubicBezTo>
                  <a:pt x="11086405" y="691769"/>
                  <a:pt x="11091809" y="549092"/>
                  <a:pt x="11099916" y="404253"/>
                </a:cubicBezTo>
                <a:cubicBezTo>
                  <a:pt x="11086405" y="404253"/>
                  <a:pt x="11053977" y="391282"/>
                  <a:pt x="11083702" y="382635"/>
                </a:cubicBezTo>
                <a:cubicBezTo>
                  <a:pt x="11081000" y="380473"/>
                  <a:pt x="11078298" y="378311"/>
                  <a:pt x="11075595" y="378311"/>
                </a:cubicBezTo>
                <a:cubicBezTo>
                  <a:pt x="11075595" y="365341"/>
                  <a:pt x="11072893" y="363179"/>
                  <a:pt x="11086405" y="354532"/>
                </a:cubicBezTo>
                <a:cubicBezTo>
                  <a:pt x="11086405" y="350208"/>
                  <a:pt x="11086405" y="343723"/>
                  <a:pt x="11086405" y="337238"/>
                </a:cubicBezTo>
                <a:cubicBezTo>
                  <a:pt x="11091809" y="337238"/>
                  <a:pt x="11097213" y="337238"/>
                  <a:pt x="11105320" y="337238"/>
                </a:cubicBezTo>
                <a:cubicBezTo>
                  <a:pt x="11105320" y="328590"/>
                  <a:pt x="11105320" y="322105"/>
                  <a:pt x="11105320" y="315620"/>
                </a:cubicBezTo>
                <a:cubicBezTo>
                  <a:pt x="11105320" y="313458"/>
                  <a:pt x="11108023" y="313458"/>
                  <a:pt x="11108023" y="311296"/>
                </a:cubicBezTo>
                <a:cubicBezTo>
                  <a:pt x="11108023" y="285355"/>
                  <a:pt x="11108023" y="259414"/>
                  <a:pt x="11108023" y="233472"/>
                </a:cubicBezTo>
                <a:cubicBezTo>
                  <a:pt x="11108023" y="231310"/>
                  <a:pt x="11105320" y="229149"/>
                  <a:pt x="11105320" y="226987"/>
                </a:cubicBezTo>
                <a:cubicBezTo>
                  <a:pt x="11108023" y="224825"/>
                  <a:pt x="11110725" y="222663"/>
                  <a:pt x="11113427" y="220502"/>
                </a:cubicBezTo>
                <a:cubicBezTo>
                  <a:pt x="11113427" y="201046"/>
                  <a:pt x="11113427" y="181590"/>
                  <a:pt x="11113427" y="162134"/>
                </a:cubicBezTo>
                <a:cubicBezTo>
                  <a:pt x="11113427" y="159972"/>
                  <a:pt x="11113427" y="159972"/>
                  <a:pt x="11116129" y="157810"/>
                </a:cubicBezTo>
                <a:cubicBezTo>
                  <a:pt x="11116129" y="140516"/>
                  <a:pt x="11116129" y="121060"/>
                  <a:pt x="11116129" y="101604"/>
                </a:cubicBezTo>
                <a:cubicBezTo>
                  <a:pt x="11116129" y="101604"/>
                  <a:pt x="11116129" y="99442"/>
                  <a:pt x="11118832" y="99442"/>
                </a:cubicBezTo>
                <a:cubicBezTo>
                  <a:pt x="11118832" y="92957"/>
                  <a:pt x="11118832" y="88633"/>
                  <a:pt x="11118832" y="82148"/>
                </a:cubicBezTo>
                <a:cubicBezTo>
                  <a:pt x="11118832" y="82148"/>
                  <a:pt x="11118832" y="79986"/>
                  <a:pt x="11121534" y="79986"/>
                </a:cubicBezTo>
                <a:cubicBezTo>
                  <a:pt x="11124236" y="79986"/>
                  <a:pt x="11124236" y="82148"/>
                  <a:pt x="11124236" y="82148"/>
                </a:cubicBezTo>
                <a:cubicBezTo>
                  <a:pt x="11124236" y="88633"/>
                  <a:pt x="11124236" y="92957"/>
                  <a:pt x="11124236" y="99442"/>
                </a:cubicBezTo>
                <a:cubicBezTo>
                  <a:pt x="11124236" y="99442"/>
                  <a:pt x="11126938" y="101604"/>
                  <a:pt x="11126938" y="101604"/>
                </a:cubicBezTo>
                <a:cubicBezTo>
                  <a:pt x="11126938" y="121060"/>
                  <a:pt x="11126938" y="140516"/>
                  <a:pt x="11126938" y="157810"/>
                </a:cubicBezTo>
                <a:cubicBezTo>
                  <a:pt x="11126938" y="159972"/>
                  <a:pt x="11129641" y="162134"/>
                  <a:pt x="11129641" y="162134"/>
                </a:cubicBezTo>
                <a:cubicBezTo>
                  <a:pt x="11129641" y="181590"/>
                  <a:pt x="11129641" y="201046"/>
                  <a:pt x="11129641" y="220502"/>
                </a:cubicBezTo>
                <a:cubicBezTo>
                  <a:pt x="11132343" y="222663"/>
                  <a:pt x="11135045" y="224825"/>
                  <a:pt x="11137747" y="226987"/>
                </a:cubicBezTo>
                <a:cubicBezTo>
                  <a:pt x="11137747" y="229149"/>
                  <a:pt x="11135045" y="231310"/>
                  <a:pt x="11135045" y="233472"/>
                </a:cubicBezTo>
                <a:cubicBezTo>
                  <a:pt x="11135045" y="259414"/>
                  <a:pt x="11135045" y="285355"/>
                  <a:pt x="11135045" y="311296"/>
                </a:cubicBezTo>
                <a:cubicBezTo>
                  <a:pt x="11135045" y="313458"/>
                  <a:pt x="11137747" y="313458"/>
                  <a:pt x="11137747" y="315620"/>
                </a:cubicBezTo>
                <a:cubicBezTo>
                  <a:pt x="11137747" y="322105"/>
                  <a:pt x="11137747" y="328590"/>
                  <a:pt x="11137747" y="337238"/>
                </a:cubicBezTo>
                <a:cubicBezTo>
                  <a:pt x="11143152" y="337238"/>
                  <a:pt x="11151259" y="337238"/>
                  <a:pt x="11156663" y="337238"/>
                </a:cubicBezTo>
                <a:cubicBezTo>
                  <a:pt x="11156663" y="343723"/>
                  <a:pt x="11156663" y="350208"/>
                  <a:pt x="11156663" y="354532"/>
                </a:cubicBezTo>
                <a:cubicBezTo>
                  <a:pt x="11167472" y="363179"/>
                  <a:pt x="11167472" y="363179"/>
                  <a:pt x="11167472" y="378311"/>
                </a:cubicBezTo>
                <a:cubicBezTo>
                  <a:pt x="11164770" y="378311"/>
                  <a:pt x="11162068" y="380473"/>
                  <a:pt x="11159365" y="382635"/>
                </a:cubicBezTo>
                <a:cubicBezTo>
                  <a:pt x="11186388" y="393444"/>
                  <a:pt x="11153961" y="402091"/>
                  <a:pt x="11143152" y="404253"/>
                </a:cubicBezTo>
                <a:cubicBezTo>
                  <a:pt x="11145854" y="488562"/>
                  <a:pt x="11151259" y="572871"/>
                  <a:pt x="11153961" y="657181"/>
                </a:cubicBezTo>
                <a:cubicBezTo>
                  <a:pt x="11183686" y="657181"/>
                  <a:pt x="11213411" y="657181"/>
                  <a:pt x="11240433" y="657181"/>
                </a:cubicBezTo>
                <a:cubicBezTo>
                  <a:pt x="11240433" y="683122"/>
                  <a:pt x="11240433" y="709063"/>
                  <a:pt x="11240433" y="732843"/>
                </a:cubicBezTo>
                <a:cubicBezTo>
                  <a:pt x="11245838" y="732843"/>
                  <a:pt x="11248540" y="732843"/>
                  <a:pt x="11251242" y="732843"/>
                </a:cubicBezTo>
                <a:cubicBezTo>
                  <a:pt x="11251242" y="730681"/>
                  <a:pt x="11253944" y="728519"/>
                  <a:pt x="11253944" y="726358"/>
                </a:cubicBezTo>
                <a:cubicBezTo>
                  <a:pt x="11256647" y="726358"/>
                  <a:pt x="11259349" y="726358"/>
                  <a:pt x="11262051" y="726358"/>
                </a:cubicBezTo>
                <a:cubicBezTo>
                  <a:pt x="11262051" y="728519"/>
                  <a:pt x="11262051" y="730681"/>
                  <a:pt x="11264753" y="735005"/>
                </a:cubicBezTo>
                <a:cubicBezTo>
                  <a:pt x="11270158" y="735005"/>
                  <a:pt x="11275562" y="735005"/>
                  <a:pt x="11280967" y="735005"/>
                </a:cubicBezTo>
                <a:cubicBezTo>
                  <a:pt x="11280967" y="732843"/>
                  <a:pt x="11280967" y="730681"/>
                  <a:pt x="11280967" y="728519"/>
                </a:cubicBezTo>
                <a:cubicBezTo>
                  <a:pt x="11291776" y="728519"/>
                  <a:pt x="11299883" y="728519"/>
                  <a:pt x="11310692" y="728519"/>
                </a:cubicBezTo>
                <a:cubicBezTo>
                  <a:pt x="11310692" y="730681"/>
                  <a:pt x="11310692" y="732843"/>
                  <a:pt x="11310692" y="735005"/>
                </a:cubicBezTo>
                <a:cubicBezTo>
                  <a:pt x="11318799" y="735005"/>
                  <a:pt x="11329607" y="735005"/>
                  <a:pt x="11337714" y="735005"/>
                </a:cubicBezTo>
                <a:cubicBezTo>
                  <a:pt x="11337714" y="750137"/>
                  <a:pt x="11337714" y="765270"/>
                  <a:pt x="11337714" y="780402"/>
                </a:cubicBezTo>
                <a:cubicBezTo>
                  <a:pt x="11343119" y="780402"/>
                  <a:pt x="11351226" y="780402"/>
                  <a:pt x="11356630" y="780402"/>
                </a:cubicBezTo>
                <a:cubicBezTo>
                  <a:pt x="11356630" y="776079"/>
                  <a:pt x="11356630" y="771755"/>
                  <a:pt x="11356630" y="767431"/>
                </a:cubicBezTo>
                <a:cubicBezTo>
                  <a:pt x="11364737" y="767431"/>
                  <a:pt x="11372844" y="767431"/>
                  <a:pt x="11378248" y="767431"/>
                </a:cubicBezTo>
                <a:cubicBezTo>
                  <a:pt x="11378248" y="706902"/>
                  <a:pt x="11378248" y="648534"/>
                  <a:pt x="11378248" y="588004"/>
                </a:cubicBezTo>
                <a:cubicBezTo>
                  <a:pt x="11380950" y="585842"/>
                  <a:pt x="11383653" y="583680"/>
                  <a:pt x="11386355" y="581519"/>
                </a:cubicBezTo>
                <a:cubicBezTo>
                  <a:pt x="11418782" y="581519"/>
                  <a:pt x="11451209" y="581519"/>
                  <a:pt x="11483636" y="581519"/>
                </a:cubicBezTo>
                <a:cubicBezTo>
                  <a:pt x="11483636" y="583680"/>
                  <a:pt x="11483636" y="588004"/>
                  <a:pt x="11483636" y="590166"/>
                </a:cubicBezTo>
                <a:cubicBezTo>
                  <a:pt x="11486338" y="590166"/>
                  <a:pt x="11491743" y="590166"/>
                  <a:pt x="11497147" y="590166"/>
                </a:cubicBezTo>
                <a:cubicBezTo>
                  <a:pt x="11497147" y="629078"/>
                  <a:pt x="11497147" y="667990"/>
                  <a:pt x="11497147" y="704740"/>
                </a:cubicBezTo>
                <a:cubicBezTo>
                  <a:pt x="11507956" y="704740"/>
                  <a:pt x="11516063" y="704740"/>
                  <a:pt x="11526872" y="704740"/>
                </a:cubicBezTo>
                <a:cubicBezTo>
                  <a:pt x="11526872" y="683122"/>
                  <a:pt x="11526872" y="661504"/>
                  <a:pt x="11526872" y="637725"/>
                </a:cubicBezTo>
                <a:cubicBezTo>
                  <a:pt x="11537681" y="637725"/>
                  <a:pt x="11551192" y="637725"/>
                  <a:pt x="11562001" y="637725"/>
                </a:cubicBezTo>
                <a:cubicBezTo>
                  <a:pt x="11564704" y="637725"/>
                  <a:pt x="11564704" y="635563"/>
                  <a:pt x="11567406" y="633401"/>
                </a:cubicBezTo>
                <a:cubicBezTo>
                  <a:pt x="11570108" y="633401"/>
                  <a:pt x="11575513" y="633401"/>
                  <a:pt x="11578215" y="633401"/>
                </a:cubicBezTo>
                <a:cubicBezTo>
                  <a:pt x="11580917" y="635563"/>
                  <a:pt x="11580917" y="637725"/>
                  <a:pt x="11583619" y="637725"/>
                </a:cubicBezTo>
                <a:cubicBezTo>
                  <a:pt x="11591726" y="637725"/>
                  <a:pt x="11602535" y="637725"/>
                  <a:pt x="11613344" y="637725"/>
                </a:cubicBezTo>
                <a:cubicBezTo>
                  <a:pt x="11613344" y="598813"/>
                  <a:pt x="11613344" y="559901"/>
                  <a:pt x="11613344" y="520989"/>
                </a:cubicBezTo>
                <a:cubicBezTo>
                  <a:pt x="11613344" y="520989"/>
                  <a:pt x="11613344" y="520989"/>
                  <a:pt x="11689007" y="510180"/>
                </a:cubicBezTo>
                <a:cubicBezTo>
                  <a:pt x="11689007" y="510180"/>
                  <a:pt x="11689007" y="510180"/>
                  <a:pt x="11689007" y="518827"/>
                </a:cubicBezTo>
                <a:cubicBezTo>
                  <a:pt x="11689007" y="518827"/>
                  <a:pt x="11689007" y="518827"/>
                  <a:pt x="11724137" y="518827"/>
                </a:cubicBezTo>
                <a:cubicBezTo>
                  <a:pt x="11724137" y="518827"/>
                  <a:pt x="11724137" y="518827"/>
                  <a:pt x="11724137" y="773917"/>
                </a:cubicBezTo>
                <a:cubicBezTo>
                  <a:pt x="11732244" y="773917"/>
                  <a:pt x="11743053" y="773917"/>
                  <a:pt x="11753862" y="773917"/>
                </a:cubicBezTo>
                <a:cubicBezTo>
                  <a:pt x="11753862" y="771755"/>
                  <a:pt x="11753862" y="771755"/>
                  <a:pt x="11753862" y="769593"/>
                </a:cubicBezTo>
                <a:cubicBezTo>
                  <a:pt x="11759266" y="769593"/>
                  <a:pt x="11764671" y="769593"/>
                  <a:pt x="11770075" y="769593"/>
                </a:cubicBezTo>
                <a:cubicBezTo>
                  <a:pt x="11770075" y="771755"/>
                  <a:pt x="11770075" y="771755"/>
                  <a:pt x="11770075" y="773917"/>
                </a:cubicBezTo>
                <a:cubicBezTo>
                  <a:pt x="11780884" y="773917"/>
                  <a:pt x="11791693" y="773917"/>
                  <a:pt x="11802502" y="773917"/>
                </a:cubicBezTo>
                <a:cubicBezTo>
                  <a:pt x="11802502" y="769593"/>
                  <a:pt x="11802502" y="765270"/>
                  <a:pt x="11802502" y="760946"/>
                </a:cubicBezTo>
                <a:cubicBezTo>
                  <a:pt x="11816013" y="760946"/>
                  <a:pt x="11829525" y="760946"/>
                  <a:pt x="11840334" y="760946"/>
                </a:cubicBezTo>
                <a:cubicBezTo>
                  <a:pt x="11840334" y="758784"/>
                  <a:pt x="11840334" y="756623"/>
                  <a:pt x="11840334" y="756623"/>
                </a:cubicBezTo>
                <a:cubicBezTo>
                  <a:pt x="11845738" y="756623"/>
                  <a:pt x="11851143" y="756623"/>
                  <a:pt x="11856547" y="756623"/>
                </a:cubicBezTo>
                <a:cubicBezTo>
                  <a:pt x="11856547" y="756623"/>
                  <a:pt x="11856547" y="758784"/>
                  <a:pt x="11856547" y="760946"/>
                </a:cubicBezTo>
                <a:cubicBezTo>
                  <a:pt x="11864654" y="760946"/>
                  <a:pt x="11875463" y="760946"/>
                  <a:pt x="11883570" y="760946"/>
                </a:cubicBezTo>
                <a:cubicBezTo>
                  <a:pt x="11883570" y="754461"/>
                  <a:pt x="11883570" y="750137"/>
                  <a:pt x="11883570" y="743652"/>
                </a:cubicBezTo>
                <a:cubicBezTo>
                  <a:pt x="11886272" y="743652"/>
                  <a:pt x="11891677" y="743652"/>
                  <a:pt x="11894379" y="743652"/>
                </a:cubicBezTo>
                <a:cubicBezTo>
                  <a:pt x="11894379" y="739328"/>
                  <a:pt x="11894379" y="735005"/>
                  <a:pt x="11894379" y="730681"/>
                </a:cubicBezTo>
                <a:cubicBezTo>
                  <a:pt x="11918699" y="730681"/>
                  <a:pt x="11945722" y="730681"/>
                  <a:pt x="11970042" y="730681"/>
                </a:cubicBezTo>
                <a:cubicBezTo>
                  <a:pt x="11970042" y="719872"/>
                  <a:pt x="11970042" y="711225"/>
                  <a:pt x="11970042" y="700416"/>
                </a:cubicBezTo>
                <a:cubicBezTo>
                  <a:pt x="11978149" y="700416"/>
                  <a:pt x="11986256" y="700416"/>
                  <a:pt x="11994362" y="700416"/>
                </a:cubicBezTo>
                <a:cubicBezTo>
                  <a:pt x="11994362" y="698255"/>
                  <a:pt x="11994362" y="696093"/>
                  <a:pt x="11994362" y="693931"/>
                </a:cubicBezTo>
                <a:cubicBezTo>
                  <a:pt x="11999767" y="693931"/>
                  <a:pt x="12005171" y="693931"/>
                  <a:pt x="12010576" y="693931"/>
                </a:cubicBezTo>
                <a:cubicBezTo>
                  <a:pt x="12010576" y="696093"/>
                  <a:pt x="12010576" y="698255"/>
                  <a:pt x="12010576" y="700416"/>
                </a:cubicBezTo>
                <a:cubicBezTo>
                  <a:pt x="12018683" y="700416"/>
                  <a:pt x="12024087" y="700416"/>
                  <a:pt x="12032194" y="700416"/>
                </a:cubicBezTo>
                <a:cubicBezTo>
                  <a:pt x="12032194" y="715549"/>
                  <a:pt x="12032194" y="732843"/>
                  <a:pt x="12032194" y="750137"/>
                </a:cubicBezTo>
                <a:cubicBezTo>
                  <a:pt x="12045705" y="750137"/>
                  <a:pt x="12061919" y="750137"/>
                  <a:pt x="12075430" y="750137"/>
                </a:cubicBezTo>
                <a:cubicBezTo>
                  <a:pt x="12075430" y="741490"/>
                  <a:pt x="12075430" y="732843"/>
                  <a:pt x="12075430" y="724196"/>
                </a:cubicBezTo>
                <a:cubicBezTo>
                  <a:pt x="12091644" y="724196"/>
                  <a:pt x="12110559" y="724196"/>
                  <a:pt x="12126773" y="724196"/>
                </a:cubicBezTo>
                <a:cubicBezTo>
                  <a:pt x="12126773" y="713387"/>
                  <a:pt x="12126773" y="704740"/>
                  <a:pt x="12126773" y="693931"/>
                </a:cubicBezTo>
                <a:cubicBezTo>
                  <a:pt x="12148391" y="693931"/>
                  <a:pt x="12170009" y="693931"/>
                  <a:pt x="12191627" y="693931"/>
                </a:cubicBezTo>
                <a:cubicBezTo>
                  <a:pt x="12191627" y="693931"/>
                  <a:pt x="12191627" y="693931"/>
                  <a:pt x="12191627" y="886329"/>
                </a:cubicBezTo>
                <a:cubicBezTo>
                  <a:pt x="12191627" y="886329"/>
                  <a:pt x="12191627" y="886329"/>
                  <a:pt x="9548589" y="886329"/>
                </a:cubicBezTo>
                <a:lnTo>
                  <a:pt x="8511957" y="886329"/>
                </a:lnTo>
                <a:cubicBezTo>
                  <a:pt x="8511957" y="886329"/>
                  <a:pt x="8511957" y="886329"/>
                  <a:pt x="8323543" y="886329"/>
                </a:cubicBezTo>
                <a:lnTo>
                  <a:pt x="8246334" y="886329"/>
                </a:lnTo>
                <a:lnTo>
                  <a:pt x="8065345" y="886329"/>
                </a:lnTo>
                <a:cubicBezTo>
                  <a:pt x="7618733" y="886329"/>
                  <a:pt x="6725510" y="886329"/>
                  <a:pt x="4939062" y="886329"/>
                </a:cubicBezTo>
                <a:lnTo>
                  <a:pt x="4205110" y="886329"/>
                </a:lnTo>
                <a:lnTo>
                  <a:pt x="4175786" y="886329"/>
                </a:lnTo>
                <a:lnTo>
                  <a:pt x="3464904" y="886329"/>
                </a:lnTo>
                <a:cubicBezTo>
                  <a:pt x="0" y="886329"/>
                  <a:pt x="0" y="886329"/>
                  <a:pt x="0" y="886329"/>
                </a:cubicBezTo>
                <a:cubicBezTo>
                  <a:pt x="0" y="693931"/>
                  <a:pt x="0" y="693931"/>
                  <a:pt x="0" y="693931"/>
                </a:cubicBezTo>
                <a:cubicBezTo>
                  <a:pt x="23042" y="693931"/>
                  <a:pt x="46084" y="693931"/>
                  <a:pt x="69125" y="693931"/>
                </a:cubicBezTo>
                <a:cubicBezTo>
                  <a:pt x="69125" y="704740"/>
                  <a:pt x="69125" y="713387"/>
                  <a:pt x="69125" y="724196"/>
                </a:cubicBezTo>
                <a:cubicBezTo>
                  <a:pt x="86407" y="724196"/>
                  <a:pt x="106568" y="724196"/>
                  <a:pt x="123849" y="724196"/>
                </a:cubicBezTo>
                <a:cubicBezTo>
                  <a:pt x="123849" y="732843"/>
                  <a:pt x="123849" y="741490"/>
                  <a:pt x="123849" y="750137"/>
                </a:cubicBezTo>
                <a:cubicBezTo>
                  <a:pt x="138251" y="750137"/>
                  <a:pt x="155532" y="750137"/>
                  <a:pt x="169933" y="750137"/>
                </a:cubicBezTo>
                <a:cubicBezTo>
                  <a:pt x="169933" y="732843"/>
                  <a:pt x="169933" y="715549"/>
                  <a:pt x="169933" y="700416"/>
                </a:cubicBezTo>
                <a:cubicBezTo>
                  <a:pt x="178573" y="700416"/>
                  <a:pt x="184334" y="700416"/>
                  <a:pt x="192975" y="700416"/>
                </a:cubicBezTo>
                <a:cubicBezTo>
                  <a:pt x="192975" y="698255"/>
                  <a:pt x="192975" y="696093"/>
                  <a:pt x="192975" y="693931"/>
                </a:cubicBezTo>
                <a:cubicBezTo>
                  <a:pt x="198735" y="693931"/>
                  <a:pt x="204495" y="693931"/>
                  <a:pt x="210256" y="693931"/>
                </a:cubicBezTo>
                <a:cubicBezTo>
                  <a:pt x="210256" y="696093"/>
                  <a:pt x="210256" y="698255"/>
                  <a:pt x="210256" y="700416"/>
                </a:cubicBezTo>
                <a:cubicBezTo>
                  <a:pt x="218896" y="700416"/>
                  <a:pt x="227537" y="700416"/>
                  <a:pt x="236178" y="700416"/>
                </a:cubicBezTo>
                <a:cubicBezTo>
                  <a:pt x="236178" y="711225"/>
                  <a:pt x="236178" y="719872"/>
                  <a:pt x="236178" y="730681"/>
                </a:cubicBezTo>
                <a:cubicBezTo>
                  <a:pt x="262100" y="730681"/>
                  <a:pt x="290902" y="730681"/>
                  <a:pt x="316824" y="730681"/>
                </a:cubicBezTo>
                <a:cubicBezTo>
                  <a:pt x="316824" y="735005"/>
                  <a:pt x="316824" y="739328"/>
                  <a:pt x="316824" y="743652"/>
                </a:cubicBezTo>
                <a:cubicBezTo>
                  <a:pt x="319704" y="743652"/>
                  <a:pt x="325464" y="743652"/>
                  <a:pt x="328344" y="743652"/>
                </a:cubicBezTo>
                <a:cubicBezTo>
                  <a:pt x="328344" y="750137"/>
                  <a:pt x="328344" y="754461"/>
                  <a:pt x="328344" y="760946"/>
                </a:cubicBezTo>
                <a:cubicBezTo>
                  <a:pt x="336985" y="760946"/>
                  <a:pt x="348506" y="760946"/>
                  <a:pt x="357147" y="760946"/>
                </a:cubicBezTo>
                <a:cubicBezTo>
                  <a:pt x="357147" y="758784"/>
                  <a:pt x="357147" y="756623"/>
                  <a:pt x="357147" y="756623"/>
                </a:cubicBezTo>
                <a:cubicBezTo>
                  <a:pt x="362907" y="756623"/>
                  <a:pt x="368667" y="756623"/>
                  <a:pt x="374428" y="756623"/>
                </a:cubicBezTo>
                <a:cubicBezTo>
                  <a:pt x="374428" y="756623"/>
                  <a:pt x="374428" y="758784"/>
                  <a:pt x="374428" y="760946"/>
                </a:cubicBezTo>
                <a:cubicBezTo>
                  <a:pt x="385949" y="760946"/>
                  <a:pt x="400350" y="760946"/>
                  <a:pt x="414751" y="760946"/>
                </a:cubicBezTo>
                <a:cubicBezTo>
                  <a:pt x="414751" y="765270"/>
                  <a:pt x="414751" y="769593"/>
                  <a:pt x="414751" y="773917"/>
                </a:cubicBezTo>
                <a:cubicBezTo>
                  <a:pt x="426272" y="773917"/>
                  <a:pt x="437792" y="773917"/>
                  <a:pt x="449313" y="773917"/>
                </a:cubicBezTo>
                <a:cubicBezTo>
                  <a:pt x="449313" y="771755"/>
                  <a:pt x="449313" y="771755"/>
                  <a:pt x="449313" y="769593"/>
                </a:cubicBezTo>
                <a:cubicBezTo>
                  <a:pt x="455074" y="769593"/>
                  <a:pt x="460834" y="769593"/>
                  <a:pt x="466595" y="769593"/>
                </a:cubicBezTo>
                <a:cubicBezTo>
                  <a:pt x="466595" y="771755"/>
                  <a:pt x="466595" y="771755"/>
                  <a:pt x="466595" y="773917"/>
                </a:cubicBezTo>
                <a:cubicBezTo>
                  <a:pt x="478115" y="773917"/>
                  <a:pt x="489636" y="773917"/>
                  <a:pt x="498277" y="773917"/>
                </a:cubicBezTo>
                <a:cubicBezTo>
                  <a:pt x="498277" y="518827"/>
                  <a:pt x="498277" y="518827"/>
                  <a:pt x="498277" y="518827"/>
                </a:cubicBezTo>
                <a:cubicBezTo>
                  <a:pt x="535720" y="518827"/>
                  <a:pt x="535720" y="518827"/>
                  <a:pt x="535720" y="518827"/>
                </a:cubicBezTo>
                <a:cubicBezTo>
                  <a:pt x="535720" y="510180"/>
                  <a:pt x="535720" y="510180"/>
                  <a:pt x="535720" y="510180"/>
                </a:cubicBezTo>
                <a:cubicBezTo>
                  <a:pt x="616366" y="520989"/>
                  <a:pt x="616366" y="520989"/>
                  <a:pt x="616366" y="520989"/>
                </a:cubicBezTo>
                <a:cubicBezTo>
                  <a:pt x="616366" y="559901"/>
                  <a:pt x="616366" y="598813"/>
                  <a:pt x="616366" y="637725"/>
                </a:cubicBezTo>
                <a:cubicBezTo>
                  <a:pt x="627886" y="637725"/>
                  <a:pt x="639407" y="637725"/>
                  <a:pt x="648048" y="637725"/>
                </a:cubicBezTo>
                <a:cubicBezTo>
                  <a:pt x="650928" y="637725"/>
                  <a:pt x="650928" y="635563"/>
                  <a:pt x="653808" y="633401"/>
                </a:cubicBezTo>
                <a:cubicBezTo>
                  <a:pt x="656689" y="633401"/>
                  <a:pt x="662449" y="633401"/>
                  <a:pt x="665329" y="633401"/>
                </a:cubicBezTo>
                <a:cubicBezTo>
                  <a:pt x="668209" y="635563"/>
                  <a:pt x="668209" y="637725"/>
                  <a:pt x="671090" y="637725"/>
                </a:cubicBezTo>
                <a:cubicBezTo>
                  <a:pt x="682611" y="637725"/>
                  <a:pt x="697011" y="637725"/>
                  <a:pt x="708532" y="637725"/>
                </a:cubicBezTo>
                <a:cubicBezTo>
                  <a:pt x="708532" y="661504"/>
                  <a:pt x="708532" y="683122"/>
                  <a:pt x="708532" y="704740"/>
                </a:cubicBezTo>
                <a:cubicBezTo>
                  <a:pt x="720053" y="704740"/>
                  <a:pt x="728694" y="704740"/>
                  <a:pt x="740215" y="704740"/>
                </a:cubicBezTo>
                <a:cubicBezTo>
                  <a:pt x="740215" y="667990"/>
                  <a:pt x="740215" y="629078"/>
                  <a:pt x="740215" y="590166"/>
                </a:cubicBezTo>
                <a:cubicBezTo>
                  <a:pt x="745975" y="590166"/>
                  <a:pt x="751736" y="590166"/>
                  <a:pt x="754616" y="590166"/>
                </a:cubicBezTo>
                <a:cubicBezTo>
                  <a:pt x="754616" y="588004"/>
                  <a:pt x="754616" y="583680"/>
                  <a:pt x="754616" y="581519"/>
                </a:cubicBezTo>
                <a:cubicBezTo>
                  <a:pt x="789178" y="581519"/>
                  <a:pt x="823741" y="581519"/>
                  <a:pt x="858303" y="581519"/>
                </a:cubicBezTo>
                <a:cubicBezTo>
                  <a:pt x="861184" y="583680"/>
                  <a:pt x="864064" y="585842"/>
                  <a:pt x="866944" y="588004"/>
                </a:cubicBezTo>
                <a:cubicBezTo>
                  <a:pt x="866944" y="648534"/>
                  <a:pt x="866944" y="706902"/>
                  <a:pt x="866944" y="767431"/>
                </a:cubicBezTo>
                <a:cubicBezTo>
                  <a:pt x="872704" y="767431"/>
                  <a:pt x="881345" y="767431"/>
                  <a:pt x="889986" y="767431"/>
                </a:cubicBezTo>
                <a:cubicBezTo>
                  <a:pt x="889986" y="771755"/>
                  <a:pt x="889986" y="776079"/>
                  <a:pt x="889986" y="780402"/>
                </a:cubicBezTo>
                <a:cubicBezTo>
                  <a:pt x="895746" y="780402"/>
                  <a:pt x="904387" y="780402"/>
                  <a:pt x="910147" y="780402"/>
                </a:cubicBezTo>
                <a:cubicBezTo>
                  <a:pt x="910147" y="765270"/>
                  <a:pt x="910147" y="750137"/>
                  <a:pt x="910147" y="735005"/>
                </a:cubicBezTo>
                <a:cubicBezTo>
                  <a:pt x="918788" y="735005"/>
                  <a:pt x="930309" y="735005"/>
                  <a:pt x="938949" y="735005"/>
                </a:cubicBezTo>
                <a:cubicBezTo>
                  <a:pt x="938949" y="732843"/>
                  <a:pt x="938949" y="730681"/>
                  <a:pt x="938949" y="728519"/>
                </a:cubicBezTo>
                <a:cubicBezTo>
                  <a:pt x="950470" y="728519"/>
                  <a:pt x="959111" y="728519"/>
                  <a:pt x="970632" y="728519"/>
                </a:cubicBezTo>
                <a:cubicBezTo>
                  <a:pt x="970632" y="730681"/>
                  <a:pt x="970632" y="732843"/>
                  <a:pt x="970632" y="735005"/>
                </a:cubicBezTo>
                <a:cubicBezTo>
                  <a:pt x="976392" y="735005"/>
                  <a:pt x="982152" y="735005"/>
                  <a:pt x="987913" y="735005"/>
                </a:cubicBezTo>
                <a:cubicBezTo>
                  <a:pt x="990793" y="730681"/>
                  <a:pt x="990793" y="728519"/>
                  <a:pt x="990793" y="726358"/>
                </a:cubicBezTo>
                <a:cubicBezTo>
                  <a:pt x="993673" y="726358"/>
                  <a:pt x="996554" y="726358"/>
                  <a:pt x="999434" y="726358"/>
                </a:cubicBezTo>
                <a:cubicBezTo>
                  <a:pt x="999434" y="728519"/>
                  <a:pt x="1002314" y="730681"/>
                  <a:pt x="1002314" y="732843"/>
                </a:cubicBezTo>
                <a:cubicBezTo>
                  <a:pt x="1005194" y="732843"/>
                  <a:pt x="1008074" y="732843"/>
                  <a:pt x="1013835" y="732843"/>
                </a:cubicBezTo>
                <a:cubicBezTo>
                  <a:pt x="1013835" y="709063"/>
                  <a:pt x="1013835" y="683122"/>
                  <a:pt x="1013835" y="657181"/>
                </a:cubicBezTo>
                <a:cubicBezTo>
                  <a:pt x="1042637" y="657181"/>
                  <a:pt x="1074319" y="657181"/>
                  <a:pt x="1106002" y="657181"/>
                </a:cubicBezTo>
                <a:cubicBezTo>
                  <a:pt x="1108882" y="572871"/>
                  <a:pt x="1114642" y="488562"/>
                  <a:pt x="1117523" y="404253"/>
                </a:cubicBezTo>
                <a:cubicBezTo>
                  <a:pt x="1106002" y="402091"/>
                  <a:pt x="1071439" y="393444"/>
                  <a:pt x="1100241" y="382635"/>
                </a:cubicBezTo>
                <a:cubicBezTo>
                  <a:pt x="1097361" y="380473"/>
                  <a:pt x="1094481" y="378311"/>
                  <a:pt x="1091601" y="378311"/>
                </a:cubicBezTo>
                <a:cubicBezTo>
                  <a:pt x="1091601" y="363179"/>
                  <a:pt x="1091601" y="363179"/>
                  <a:pt x="1103121" y="354532"/>
                </a:cubicBezTo>
                <a:cubicBezTo>
                  <a:pt x="1103121" y="350208"/>
                  <a:pt x="1103121" y="343723"/>
                  <a:pt x="1103121" y="337238"/>
                </a:cubicBezTo>
                <a:cubicBezTo>
                  <a:pt x="1108882" y="337238"/>
                  <a:pt x="1117523" y="337238"/>
                  <a:pt x="1123283" y="337238"/>
                </a:cubicBezTo>
                <a:cubicBezTo>
                  <a:pt x="1123283" y="328590"/>
                  <a:pt x="1123283" y="322105"/>
                  <a:pt x="1123283" y="315620"/>
                </a:cubicBezTo>
                <a:cubicBezTo>
                  <a:pt x="1123283" y="313458"/>
                  <a:pt x="1126163" y="313458"/>
                  <a:pt x="1126163" y="311296"/>
                </a:cubicBezTo>
                <a:cubicBezTo>
                  <a:pt x="1126163" y="285355"/>
                  <a:pt x="1126163" y="259414"/>
                  <a:pt x="1126163" y="233472"/>
                </a:cubicBezTo>
                <a:cubicBezTo>
                  <a:pt x="1126163" y="231310"/>
                  <a:pt x="1123283" y="229149"/>
                  <a:pt x="1123283" y="226987"/>
                </a:cubicBezTo>
                <a:cubicBezTo>
                  <a:pt x="1126163" y="224825"/>
                  <a:pt x="1129043" y="222663"/>
                  <a:pt x="1131923" y="220502"/>
                </a:cubicBezTo>
                <a:cubicBezTo>
                  <a:pt x="1131923" y="201046"/>
                  <a:pt x="1131923" y="181590"/>
                  <a:pt x="1131923" y="162134"/>
                </a:cubicBezTo>
                <a:cubicBezTo>
                  <a:pt x="1131923" y="162134"/>
                  <a:pt x="1134804" y="159972"/>
                  <a:pt x="1134804" y="157810"/>
                </a:cubicBezTo>
                <a:cubicBezTo>
                  <a:pt x="1134804" y="140516"/>
                  <a:pt x="1134804" y="121060"/>
                  <a:pt x="1134804" y="101604"/>
                </a:cubicBezTo>
                <a:cubicBezTo>
                  <a:pt x="1134804" y="101604"/>
                  <a:pt x="1137684" y="99442"/>
                  <a:pt x="1137684" y="99442"/>
                </a:cubicBezTo>
                <a:cubicBezTo>
                  <a:pt x="1137684" y="92957"/>
                  <a:pt x="1137684" y="88633"/>
                  <a:pt x="1137684" y="82148"/>
                </a:cubicBezTo>
                <a:cubicBezTo>
                  <a:pt x="1137684" y="82148"/>
                  <a:pt x="1137684" y="79986"/>
                  <a:pt x="1140564" y="79986"/>
                </a:cubicBezTo>
                <a:cubicBezTo>
                  <a:pt x="1143444" y="79986"/>
                  <a:pt x="1143444" y="82148"/>
                  <a:pt x="1143444" y="82148"/>
                </a:cubicBezTo>
                <a:cubicBezTo>
                  <a:pt x="1143444" y="88633"/>
                  <a:pt x="1143444" y="92957"/>
                  <a:pt x="1143444" y="99442"/>
                </a:cubicBezTo>
                <a:cubicBezTo>
                  <a:pt x="1146325" y="99442"/>
                  <a:pt x="1146325" y="101604"/>
                  <a:pt x="1146325" y="101604"/>
                </a:cubicBezTo>
                <a:cubicBezTo>
                  <a:pt x="1146325" y="121060"/>
                  <a:pt x="1146325" y="140516"/>
                  <a:pt x="1146325" y="157810"/>
                </a:cubicBezTo>
                <a:cubicBezTo>
                  <a:pt x="1149205" y="159972"/>
                  <a:pt x="1149205" y="159972"/>
                  <a:pt x="1149205" y="162134"/>
                </a:cubicBezTo>
                <a:cubicBezTo>
                  <a:pt x="1149205" y="181590"/>
                  <a:pt x="1149205" y="201046"/>
                  <a:pt x="1149205" y="220502"/>
                </a:cubicBezTo>
                <a:cubicBezTo>
                  <a:pt x="1152085" y="222663"/>
                  <a:pt x="1154965" y="224825"/>
                  <a:pt x="1157846" y="226987"/>
                </a:cubicBezTo>
                <a:cubicBezTo>
                  <a:pt x="1157846" y="229149"/>
                  <a:pt x="1154965" y="231310"/>
                  <a:pt x="1154965" y="233472"/>
                </a:cubicBezTo>
                <a:cubicBezTo>
                  <a:pt x="1154965" y="259414"/>
                  <a:pt x="1154965" y="285355"/>
                  <a:pt x="1154965" y="311296"/>
                </a:cubicBezTo>
                <a:cubicBezTo>
                  <a:pt x="1154965" y="313458"/>
                  <a:pt x="1157846" y="313458"/>
                  <a:pt x="1157846" y="315620"/>
                </a:cubicBezTo>
                <a:cubicBezTo>
                  <a:pt x="1157846" y="322105"/>
                  <a:pt x="1157846" y="328590"/>
                  <a:pt x="1157846" y="337238"/>
                </a:cubicBezTo>
                <a:cubicBezTo>
                  <a:pt x="1166486" y="337238"/>
                  <a:pt x="1172246" y="337238"/>
                  <a:pt x="1178007" y="337238"/>
                </a:cubicBezTo>
                <a:cubicBezTo>
                  <a:pt x="1178007" y="343723"/>
                  <a:pt x="1178007" y="350208"/>
                  <a:pt x="1178007" y="354532"/>
                </a:cubicBezTo>
                <a:cubicBezTo>
                  <a:pt x="1192408" y="363179"/>
                  <a:pt x="1189528" y="365341"/>
                  <a:pt x="1189528" y="378311"/>
                </a:cubicBezTo>
                <a:cubicBezTo>
                  <a:pt x="1186648" y="378311"/>
                  <a:pt x="1183767" y="380473"/>
                  <a:pt x="1180887" y="382635"/>
                </a:cubicBezTo>
                <a:cubicBezTo>
                  <a:pt x="1212569" y="391282"/>
                  <a:pt x="1178007" y="404253"/>
                  <a:pt x="1163606" y="404253"/>
                </a:cubicBezTo>
                <a:cubicBezTo>
                  <a:pt x="1172246" y="549092"/>
                  <a:pt x="1178007" y="691769"/>
                  <a:pt x="1186648" y="836608"/>
                </a:cubicBezTo>
                <a:cubicBezTo>
                  <a:pt x="1192408" y="836608"/>
                  <a:pt x="1195288" y="836608"/>
                  <a:pt x="1201049" y="836608"/>
                </a:cubicBezTo>
                <a:cubicBezTo>
                  <a:pt x="1201049" y="827961"/>
                  <a:pt x="1201049" y="819314"/>
                  <a:pt x="1201049" y="810667"/>
                </a:cubicBezTo>
                <a:cubicBezTo>
                  <a:pt x="1218330" y="810667"/>
                  <a:pt x="1238491" y="810667"/>
                  <a:pt x="1255773" y="810667"/>
                </a:cubicBezTo>
                <a:cubicBezTo>
                  <a:pt x="1255773" y="821476"/>
                  <a:pt x="1255773" y="830123"/>
                  <a:pt x="1255773" y="840932"/>
                </a:cubicBezTo>
                <a:cubicBezTo>
                  <a:pt x="1258653" y="840932"/>
                  <a:pt x="1261533" y="840932"/>
                  <a:pt x="1264413" y="840932"/>
                </a:cubicBezTo>
                <a:cubicBezTo>
                  <a:pt x="1264413" y="825799"/>
                  <a:pt x="1264413" y="812829"/>
                  <a:pt x="1264413" y="797696"/>
                </a:cubicBezTo>
                <a:cubicBezTo>
                  <a:pt x="1267294" y="797696"/>
                  <a:pt x="1270174" y="797696"/>
                  <a:pt x="1273054" y="797696"/>
                </a:cubicBezTo>
                <a:cubicBezTo>
                  <a:pt x="1273054" y="812829"/>
                  <a:pt x="1273054" y="825799"/>
                  <a:pt x="1273054" y="838770"/>
                </a:cubicBezTo>
                <a:cubicBezTo>
                  <a:pt x="1275934" y="838770"/>
                  <a:pt x="1278814" y="838770"/>
                  <a:pt x="1281694" y="838770"/>
                </a:cubicBezTo>
                <a:cubicBezTo>
                  <a:pt x="1281694" y="832285"/>
                  <a:pt x="1281694" y="823638"/>
                  <a:pt x="1281694" y="817152"/>
                </a:cubicBezTo>
                <a:cubicBezTo>
                  <a:pt x="1281694" y="817152"/>
                  <a:pt x="1284575" y="817152"/>
                  <a:pt x="1284575" y="817152"/>
                </a:cubicBezTo>
                <a:cubicBezTo>
                  <a:pt x="1284575" y="823638"/>
                  <a:pt x="1284575" y="830123"/>
                  <a:pt x="1284575" y="838770"/>
                </a:cubicBezTo>
                <a:cubicBezTo>
                  <a:pt x="1296096" y="838770"/>
                  <a:pt x="1307617" y="838770"/>
                  <a:pt x="1319137" y="836608"/>
                </a:cubicBezTo>
                <a:cubicBezTo>
                  <a:pt x="1319137" y="830123"/>
                  <a:pt x="1319137" y="821476"/>
                  <a:pt x="1319137" y="812829"/>
                </a:cubicBezTo>
                <a:cubicBezTo>
                  <a:pt x="1324898" y="812829"/>
                  <a:pt x="1333538" y="812829"/>
                  <a:pt x="1339299" y="812829"/>
                </a:cubicBezTo>
                <a:cubicBezTo>
                  <a:pt x="1339299" y="810667"/>
                  <a:pt x="1339299" y="808505"/>
                  <a:pt x="1339299" y="806343"/>
                </a:cubicBezTo>
                <a:cubicBezTo>
                  <a:pt x="1347939" y="806343"/>
                  <a:pt x="1356580" y="806343"/>
                  <a:pt x="1362340" y="806343"/>
                </a:cubicBezTo>
                <a:cubicBezTo>
                  <a:pt x="1362340" y="808505"/>
                  <a:pt x="1362340" y="808505"/>
                  <a:pt x="1362340" y="810667"/>
                </a:cubicBezTo>
                <a:cubicBezTo>
                  <a:pt x="1368101" y="810667"/>
                  <a:pt x="1373861" y="810667"/>
                  <a:pt x="1379622" y="810667"/>
                </a:cubicBezTo>
                <a:cubicBezTo>
                  <a:pt x="1379622" y="808505"/>
                  <a:pt x="1379622" y="808505"/>
                  <a:pt x="1379622" y="806343"/>
                </a:cubicBezTo>
                <a:cubicBezTo>
                  <a:pt x="1431465" y="806343"/>
                  <a:pt x="1483309" y="806343"/>
                  <a:pt x="1535153" y="806343"/>
                </a:cubicBezTo>
                <a:cubicBezTo>
                  <a:pt x="1535153" y="804182"/>
                  <a:pt x="1535153" y="802020"/>
                  <a:pt x="1535153" y="799858"/>
                </a:cubicBezTo>
                <a:cubicBezTo>
                  <a:pt x="1538033" y="799858"/>
                  <a:pt x="1543794" y="799858"/>
                  <a:pt x="1546674" y="799858"/>
                </a:cubicBezTo>
                <a:cubicBezTo>
                  <a:pt x="1546674" y="802020"/>
                  <a:pt x="1546674" y="804182"/>
                  <a:pt x="1546674" y="806343"/>
                </a:cubicBezTo>
                <a:cubicBezTo>
                  <a:pt x="1549554" y="806343"/>
                  <a:pt x="1555315" y="806343"/>
                  <a:pt x="1558195" y="806343"/>
                </a:cubicBezTo>
                <a:cubicBezTo>
                  <a:pt x="1558195" y="808505"/>
                  <a:pt x="1558195" y="812829"/>
                  <a:pt x="1558195" y="814991"/>
                </a:cubicBezTo>
                <a:cubicBezTo>
                  <a:pt x="1561075" y="814991"/>
                  <a:pt x="1563955" y="814991"/>
                  <a:pt x="1566835" y="814991"/>
                </a:cubicBezTo>
                <a:cubicBezTo>
                  <a:pt x="1566835" y="814991"/>
                  <a:pt x="1566835" y="812829"/>
                  <a:pt x="1566835" y="810667"/>
                </a:cubicBezTo>
                <a:cubicBezTo>
                  <a:pt x="1569716" y="810667"/>
                  <a:pt x="1572596" y="810667"/>
                  <a:pt x="1575476" y="810667"/>
                </a:cubicBezTo>
                <a:cubicBezTo>
                  <a:pt x="1575476" y="812829"/>
                  <a:pt x="1575476" y="814991"/>
                  <a:pt x="1575476" y="814991"/>
                </a:cubicBezTo>
                <a:cubicBezTo>
                  <a:pt x="1584117" y="814991"/>
                  <a:pt x="1592757" y="814991"/>
                  <a:pt x="1601398" y="814991"/>
                </a:cubicBezTo>
                <a:cubicBezTo>
                  <a:pt x="1601398" y="812829"/>
                  <a:pt x="1601398" y="810667"/>
                  <a:pt x="1601398" y="808505"/>
                </a:cubicBezTo>
                <a:cubicBezTo>
                  <a:pt x="1607158" y="808505"/>
                  <a:pt x="1612919" y="808505"/>
                  <a:pt x="1618679" y="808505"/>
                </a:cubicBezTo>
                <a:cubicBezTo>
                  <a:pt x="1618679" y="819314"/>
                  <a:pt x="1618679" y="832285"/>
                  <a:pt x="1618679" y="843094"/>
                </a:cubicBezTo>
                <a:cubicBezTo>
                  <a:pt x="1621560" y="843094"/>
                  <a:pt x="1621560" y="843094"/>
                  <a:pt x="1624440" y="843094"/>
                </a:cubicBezTo>
                <a:cubicBezTo>
                  <a:pt x="1624440" y="840932"/>
                  <a:pt x="1624440" y="836608"/>
                  <a:pt x="1624440" y="834447"/>
                </a:cubicBezTo>
                <a:cubicBezTo>
                  <a:pt x="1627320" y="834447"/>
                  <a:pt x="1633080" y="834447"/>
                  <a:pt x="1635961" y="834447"/>
                </a:cubicBezTo>
                <a:cubicBezTo>
                  <a:pt x="1635961" y="836608"/>
                  <a:pt x="1635961" y="840932"/>
                  <a:pt x="1635961" y="843094"/>
                </a:cubicBezTo>
                <a:cubicBezTo>
                  <a:pt x="1644601" y="843094"/>
                  <a:pt x="1656122" y="843094"/>
                  <a:pt x="1664763" y="843094"/>
                </a:cubicBezTo>
                <a:cubicBezTo>
                  <a:pt x="1664763" y="825799"/>
                  <a:pt x="1664763" y="825799"/>
                  <a:pt x="1664763" y="825799"/>
                </a:cubicBezTo>
                <a:cubicBezTo>
                  <a:pt x="1693565" y="819314"/>
                  <a:pt x="1693565" y="819314"/>
                  <a:pt x="1693565" y="819314"/>
                </a:cubicBezTo>
                <a:cubicBezTo>
                  <a:pt x="1693565" y="808505"/>
                  <a:pt x="1696445" y="795535"/>
                  <a:pt x="1696445" y="782564"/>
                </a:cubicBezTo>
                <a:cubicBezTo>
                  <a:pt x="1699325" y="782564"/>
                  <a:pt x="1702206" y="782564"/>
                  <a:pt x="1705086" y="782564"/>
                </a:cubicBezTo>
                <a:cubicBezTo>
                  <a:pt x="1705086" y="795535"/>
                  <a:pt x="1707966" y="808505"/>
                  <a:pt x="1707966" y="819314"/>
                </a:cubicBezTo>
                <a:cubicBezTo>
                  <a:pt x="1710846" y="819314"/>
                  <a:pt x="1716606" y="819314"/>
                  <a:pt x="1719487" y="819314"/>
                </a:cubicBezTo>
                <a:cubicBezTo>
                  <a:pt x="1719487" y="808505"/>
                  <a:pt x="1719487" y="795535"/>
                  <a:pt x="1722367" y="782564"/>
                </a:cubicBezTo>
                <a:cubicBezTo>
                  <a:pt x="1725247" y="782564"/>
                  <a:pt x="1728127" y="782564"/>
                  <a:pt x="1731008" y="782564"/>
                </a:cubicBezTo>
                <a:cubicBezTo>
                  <a:pt x="1731008" y="793373"/>
                  <a:pt x="1733888" y="804182"/>
                  <a:pt x="1733888" y="814991"/>
                </a:cubicBezTo>
                <a:cubicBezTo>
                  <a:pt x="1736768" y="814991"/>
                  <a:pt x="1739648" y="814991"/>
                  <a:pt x="1745409" y="814991"/>
                </a:cubicBezTo>
                <a:cubicBezTo>
                  <a:pt x="1745409" y="817152"/>
                  <a:pt x="1745409" y="817152"/>
                  <a:pt x="1745409" y="819314"/>
                </a:cubicBezTo>
                <a:cubicBezTo>
                  <a:pt x="1748289" y="819314"/>
                  <a:pt x="1754049" y="819314"/>
                  <a:pt x="1756929" y="819314"/>
                </a:cubicBezTo>
                <a:cubicBezTo>
                  <a:pt x="1756929" y="817152"/>
                  <a:pt x="1756929" y="817152"/>
                  <a:pt x="1756929" y="814991"/>
                </a:cubicBezTo>
                <a:cubicBezTo>
                  <a:pt x="1762690" y="814991"/>
                  <a:pt x="1765570" y="814991"/>
                  <a:pt x="1771331" y="814991"/>
                </a:cubicBezTo>
                <a:cubicBezTo>
                  <a:pt x="1771331" y="819314"/>
                  <a:pt x="1771331" y="821476"/>
                  <a:pt x="1771331" y="823638"/>
                </a:cubicBezTo>
                <a:cubicBezTo>
                  <a:pt x="1774211" y="825799"/>
                  <a:pt x="1777091" y="825799"/>
                  <a:pt x="1777091" y="825799"/>
                </a:cubicBezTo>
                <a:cubicBezTo>
                  <a:pt x="1777091" y="827961"/>
                  <a:pt x="1777091" y="830123"/>
                  <a:pt x="1777091" y="832285"/>
                </a:cubicBezTo>
                <a:cubicBezTo>
                  <a:pt x="1777091" y="836608"/>
                  <a:pt x="1777091" y="840932"/>
                  <a:pt x="1777091" y="845255"/>
                </a:cubicBezTo>
                <a:cubicBezTo>
                  <a:pt x="1785732" y="845255"/>
                  <a:pt x="1797252" y="845255"/>
                  <a:pt x="1808773" y="845255"/>
                </a:cubicBezTo>
                <a:cubicBezTo>
                  <a:pt x="1808773" y="834447"/>
                  <a:pt x="1808773" y="823638"/>
                  <a:pt x="1808773" y="810667"/>
                </a:cubicBezTo>
                <a:cubicBezTo>
                  <a:pt x="1805893" y="810667"/>
                  <a:pt x="1803013" y="810667"/>
                  <a:pt x="1800133" y="810667"/>
                </a:cubicBezTo>
                <a:cubicBezTo>
                  <a:pt x="1800133" y="808505"/>
                  <a:pt x="1800133" y="808505"/>
                  <a:pt x="1800133" y="806343"/>
                </a:cubicBezTo>
                <a:cubicBezTo>
                  <a:pt x="1805893" y="806343"/>
                  <a:pt x="1811654" y="806343"/>
                  <a:pt x="1814534" y="806343"/>
                </a:cubicBezTo>
                <a:cubicBezTo>
                  <a:pt x="1814534" y="799858"/>
                  <a:pt x="1814534" y="795535"/>
                  <a:pt x="1814534" y="789049"/>
                </a:cubicBezTo>
                <a:cubicBezTo>
                  <a:pt x="1851976" y="789049"/>
                  <a:pt x="1889419" y="789049"/>
                  <a:pt x="1923982" y="789049"/>
                </a:cubicBezTo>
                <a:cubicBezTo>
                  <a:pt x="1923982" y="795535"/>
                  <a:pt x="1923982" y="799858"/>
                  <a:pt x="1923982" y="806343"/>
                </a:cubicBezTo>
                <a:cubicBezTo>
                  <a:pt x="1935503" y="806343"/>
                  <a:pt x="1947024" y="806343"/>
                  <a:pt x="1955664" y="804182"/>
                </a:cubicBezTo>
                <a:cubicBezTo>
                  <a:pt x="1955664" y="799858"/>
                  <a:pt x="1955664" y="793373"/>
                  <a:pt x="1955664" y="786887"/>
                </a:cubicBezTo>
                <a:cubicBezTo>
                  <a:pt x="1961424" y="786887"/>
                  <a:pt x="1964305" y="786887"/>
                  <a:pt x="1967185" y="786887"/>
                </a:cubicBezTo>
                <a:cubicBezTo>
                  <a:pt x="1967185" y="778240"/>
                  <a:pt x="1967185" y="767431"/>
                  <a:pt x="1967185" y="756623"/>
                </a:cubicBezTo>
                <a:cubicBezTo>
                  <a:pt x="1972945" y="756623"/>
                  <a:pt x="1978706" y="756623"/>
                  <a:pt x="1981586" y="756623"/>
                </a:cubicBezTo>
                <a:cubicBezTo>
                  <a:pt x="1984466" y="756623"/>
                  <a:pt x="1984466" y="754461"/>
                  <a:pt x="1987346" y="754461"/>
                </a:cubicBezTo>
                <a:cubicBezTo>
                  <a:pt x="1990227" y="754461"/>
                  <a:pt x="1995987" y="754461"/>
                  <a:pt x="2001747" y="754461"/>
                </a:cubicBezTo>
                <a:cubicBezTo>
                  <a:pt x="2001747" y="754461"/>
                  <a:pt x="2004628" y="756623"/>
                  <a:pt x="2004628" y="756623"/>
                </a:cubicBezTo>
                <a:cubicBezTo>
                  <a:pt x="2010388" y="756623"/>
                  <a:pt x="2016148" y="756623"/>
                  <a:pt x="2021909" y="756623"/>
                </a:cubicBezTo>
                <a:cubicBezTo>
                  <a:pt x="2021909" y="767431"/>
                  <a:pt x="2021909" y="776079"/>
                  <a:pt x="2021909" y="786887"/>
                </a:cubicBezTo>
                <a:cubicBezTo>
                  <a:pt x="2036310" y="786887"/>
                  <a:pt x="2050711" y="786887"/>
                  <a:pt x="2065112" y="786887"/>
                </a:cubicBezTo>
                <a:cubicBezTo>
                  <a:pt x="2065112" y="782564"/>
                  <a:pt x="2065112" y="778240"/>
                  <a:pt x="2065112" y="773917"/>
                </a:cubicBezTo>
                <a:cubicBezTo>
                  <a:pt x="2067992" y="773917"/>
                  <a:pt x="2067992" y="773917"/>
                  <a:pt x="2070872" y="773917"/>
                </a:cubicBezTo>
                <a:cubicBezTo>
                  <a:pt x="2070872" y="778240"/>
                  <a:pt x="2070872" y="782564"/>
                  <a:pt x="2070872" y="786887"/>
                </a:cubicBezTo>
                <a:cubicBezTo>
                  <a:pt x="2088154" y="786887"/>
                  <a:pt x="2088154" y="786887"/>
                  <a:pt x="2088154" y="786887"/>
                </a:cubicBezTo>
                <a:cubicBezTo>
                  <a:pt x="2088154" y="648534"/>
                  <a:pt x="2088154" y="648534"/>
                  <a:pt x="2088154" y="648534"/>
                </a:cubicBezTo>
                <a:cubicBezTo>
                  <a:pt x="2142878" y="648534"/>
                  <a:pt x="2142878" y="648534"/>
                  <a:pt x="2142878" y="648534"/>
                </a:cubicBezTo>
                <a:cubicBezTo>
                  <a:pt x="2142878" y="637725"/>
                  <a:pt x="2142878" y="637725"/>
                  <a:pt x="2142878" y="637725"/>
                </a:cubicBezTo>
                <a:cubicBezTo>
                  <a:pt x="2151518" y="637725"/>
                  <a:pt x="2151518" y="637725"/>
                  <a:pt x="2151518" y="637725"/>
                </a:cubicBezTo>
                <a:cubicBezTo>
                  <a:pt x="2151518" y="644210"/>
                  <a:pt x="2151518" y="644210"/>
                  <a:pt x="2151518" y="644210"/>
                </a:cubicBezTo>
                <a:cubicBezTo>
                  <a:pt x="2177440" y="644210"/>
                  <a:pt x="2177440" y="644210"/>
                  <a:pt x="2177440" y="644210"/>
                </a:cubicBezTo>
                <a:cubicBezTo>
                  <a:pt x="2177440" y="637725"/>
                  <a:pt x="2177440" y="637725"/>
                  <a:pt x="2177440" y="637725"/>
                </a:cubicBezTo>
                <a:cubicBezTo>
                  <a:pt x="2183201" y="637725"/>
                  <a:pt x="2183201" y="637725"/>
                  <a:pt x="2183201" y="637725"/>
                </a:cubicBezTo>
                <a:cubicBezTo>
                  <a:pt x="2183201" y="652857"/>
                  <a:pt x="2183201" y="652857"/>
                  <a:pt x="2183201" y="652857"/>
                </a:cubicBezTo>
                <a:cubicBezTo>
                  <a:pt x="2191841" y="652857"/>
                  <a:pt x="2191841" y="652857"/>
                  <a:pt x="2191841" y="652857"/>
                </a:cubicBezTo>
                <a:cubicBezTo>
                  <a:pt x="2191841" y="665828"/>
                  <a:pt x="2191841" y="665828"/>
                  <a:pt x="2191841" y="665828"/>
                </a:cubicBezTo>
                <a:cubicBezTo>
                  <a:pt x="2223524" y="665828"/>
                  <a:pt x="2223524" y="665828"/>
                  <a:pt x="2223524" y="665828"/>
                </a:cubicBezTo>
                <a:cubicBezTo>
                  <a:pt x="2223524" y="698255"/>
                  <a:pt x="2223524" y="698255"/>
                  <a:pt x="2223524" y="698255"/>
                </a:cubicBezTo>
                <a:cubicBezTo>
                  <a:pt x="2226404" y="698255"/>
                  <a:pt x="2226404" y="698255"/>
                  <a:pt x="2226404" y="698255"/>
                </a:cubicBezTo>
                <a:cubicBezTo>
                  <a:pt x="2226404" y="676637"/>
                  <a:pt x="2226404" y="676637"/>
                  <a:pt x="2226404" y="676637"/>
                </a:cubicBezTo>
                <a:cubicBezTo>
                  <a:pt x="2240805" y="676637"/>
                  <a:pt x="2240805" y="676637"/>
                  <a:pt x="2240805" y="676637"/>
                </a:cubicBezTo>
                <a:cubicBezTo>
                  <a:pt x="2240805" y="713387"/>
                  <a:pt x="2240805" y="713387"/>
                  <a:pt x="2240805" y="713387"/>
                </a:cubicBezTo>
                <a:cubicBezTo>
                  <a:pt x="2284008" y="713387"/>
                  <a:pt x="2284008" y="713387"/>
                  <a:pt x="2284008" y="713387"/>
                </a:cubicBezTo>
                <a:cubicBezTo>
                  <a:pt x="2284008" y="700416"/>
                  <a:pt x="2284008" y="700416"/>
                  <a:pt x="2284008" y="700416"/>
                </a:cubicBezTo>
                <a:cubicBezTo>
                  <a:pt x="2301289" y="700416"/>
                  <a:pt x="2301289" y="700416"/>
                  <a:pt x="2301289" y="700416"/>
                </a:cubicBezTo>
                <a:cubicBezTo>
                  <a:pt x="2301289" y="717711"/>
                  <a:pt x="2301289" y="717711"/>
                  <a:pt x="2301289" y="717711"/>
                </a:cubicBezTo>
                <a:cubicBezTo>
                  <a:pt x="2307050" y="717711"/>
                  <a:pt x="2307050" y="717711"/>
                  <a:pt x="2307050" y="717711"/>
                </a:cubicBezTo>
                <a:cubicBezTo>
                  <a:pt x="2307050" y="700416"/>
                  <a:pt x="2307050" y="700416"/>
                  <a:pt x="2307050" y="700416"/>
                </a:cubicBezTo>
                <a:cubicBezTo>
                  <a:pt x="2327211" y="700416"/>
                  <a:pt x="2327211" y="700416"/>
                  <a:pt x="2327211" y="700416"/>
                </a:cubicBezTo>
                <a:cubicBezTo>
                  <a:pt x="2327211" y="661504"/>
                  <a:pt x="2327211" y="661504"/>
                  <a:pt x="2327211" y="661504"/>
                </a:cubicBezTo>
                <a:cubicBezTo>
                  <a:pt x="2338732" y="661504"/>
                  <a:pt x="2338732" y="661504"/>
                  <a:pt x="2338732" y="661504"/>
                </a:cubicBezTo>
                <a:cubicBezTo>
                  <a:pt x="2353134" y="618269"/>
                  <a:pt x="2353134" y="618269"/>
                  <a:pt x="2353134" y="618269"/>
                </a:cubicBezTo>
                <a:cubicBezTo>
                  <a:pt x="2367534" y="618269"/>
                  <a:pt x="2367534" y="618269"/>
                  <a:pt x="2367534" y="618269"/>
                </a:cubicBezTo>
                <a:cubicBezTo>
                  <a:pt x="2384816" y="661504"/>
                  <a:pt x="2384816" y="661504"/>
                  <a:pt x="2384816" y="661504"/>
                </a:cubicBezTo>
                <a:cubicBezTo>
                  <a:pt x="2396336" y="661504"/>
                  <a:pt x="2396336" y="661504"/>
                  <a:pt x="2396336" y="661504"/>
                </a:cubicBezTo>
                <a:cubicBezTo>
                  <a:pt x="2396336" y="726358"/>
                  <a:pt x="2396336" y="726358"/>
                  <a:pt x="2396336" y="726358"/>
                </a:cubicBezTo>
                <a:cubicBezTo>
                  <a:pt x="2404977" y="726358"/>
                  <a:pt x="2404977" y="726358"/>
                  <a:pt x="2404977" y="726358"/>
                </a:cubicBezTo>
                <a:cubicBezTo>
                  <a:pt x="2404977" y="771755"/>
                  <a:pt x="2404977" y="771755"/>
                  <a:pt x="2404977" y="771755"/>
                </a:cubicBezTo>
                <a:cubicBezTo>
                  <a:pt x="2410738" y="771755"/>
                  <a:pt x="2410738" y="771755"/>
                  <a:pt x="2410738" y="771755"/>
                </a:cubicBezTo>
                <a:cubicBezTo>
                  <a:pt x="2410738" y="756623"/>
                  <a:pt x="2410738" y="756623"/>
                  <a:pt x="2410738" y="756623"/>
                </a:cubicBezTo>
                <a:cubicBezTo>
                  <a:pt x="2419378" y="767431"/>
                  <a:pt x="2419378" y="767431"/>
                  <a:pt x="2419378" y="767431"/>
                </a:cubicBezTo>
                <a:cubicBezTo>
                  <a:pt x="2428019" y="767431"/>
                  <a:pt x="2428019" y="767431"/>
                  <a:pt x="2428019" y="767431"/>
                </a:cubicBezTo>
                <a:cubicBezTo>
                  <a:pt x="2428019" y="680960"/>
                  <a:pt x="2428019" y="680960"/>
                  <a:pt x="2428019" y="680960"/>
                </a:cubicBezTo>
                <a:cubicBezTo>
                  <a:pt x="2468342" y="680960"/>
                  <a:pt x="2468342" y="680960"/>
                  <a:pt x="2468342" y="680960"/>
                </a:cubicBezTo>
                <a:cubicBezTo>
                  <a:pt x="2485623" y="696093"/>
                  <a:pt x="2485623" y="696093"/>
                  <a:pt x="2485623" y="696093"/>
                </a:cubicBezTo>
                <a:cubicBezTo>
                  <a:pt x="2485623" y="680960"/>
                  <a:pt x="2485623" y="680960"/>
                  <a:pt x="2485623" y="680960"/>
                </a:cubicBezTo>
                <a:cubicBezTo>
                  <a:pt x="2488503" y="680960"/>
                  <a:pt x="2488503" y="680960"/>
                  <a:pt x="2488503" y="680960"/>
                </a:cubicBezTo>
                <a:cubicBezTo>
                  <a:pt x="2488503" y="678799"/>
                  <a:pt x="2488503" y="678799"/>
                  <a:pt x="2488503" y="678799"/>
                </a:cubicBezTo>
                <a:cubicBezTo>
                  <a:pt x="2502905" y="678799"/>
                  <a:pt x="2502905" y="678799"/>
                  <a:pt x="2502905" y="678799"/>
                </a:cubicBezTo>
                <a:cubicBezTo>
                  <a:pt x="2502905" y="655019"/>
                  <a:pt x="2502905" y="655019"/>
                  <a:pt x="2502905" y="655019"/>
                </a:cubicBezTo>
                <a:cubicBezTo>
                  <a:pt x="2511545" y="655019"/>
                  <a:pt x="2511545" y="655019"/>
                  <a:pt x="2511545" y="655019"/>
                </a:cubicBezTo>
                <a:cubicBezTo>
                  <a:pt x="2511545" y="642048"/>
                  <a:pt x="2511545" y="642048"/>
                  <a:pt x="2511545" y="642048"/>
                </a:cubicBezTo>
                <a:cubicBezTo>
                  <a:pt x="2514425" y="642048"/>
                  <a:pt x="2514425" y="642048"/>
                  <a:pt x="2514425" y="642048"/>
                </a:cubicBezTo>
                <a:cubicBezTo>
                  <a:pt x="2514425" y="618269"/>
                  <a:pt x="2514425" y="618269"/>
                  <a:pt x="2514425" y="618269"/>
                </a:cubicBezTo>
                <a:cubicBezTo>
                  <a:pt x="2537467" y="618269"/>
                  <a:pt x="2537467" y="618269"/>
                  <a:pt x="2537467" y="618269"/>
                </a:cubicBezTo>
                <a:cubicBezTo>
                  <a:pt x="2537467" y="588004"/>
                  <a:pt x="2537467" y="588004"/>
                  <a:pt x="2537467" y="588004"/>
                </a:cubicBezTo>
                <a:cubicBezTo>
                  <a:pt x="2548988" y="588004"/>
                  <a:pt x="2548988" y="588004"/>
                  <a:pt x="2548988" y="588004"/>
                </a:cubicBezTo>
                <a:cubicBezTo>
                  <a:pt x="2548988" y="581519"/>
                  <a:pt x="2548988" y="581519"/>
                  <a:pt x="2548988" y="581519"/>
                </a:cubicBezTo>
                <a:cubicBezTo>
                  <a:pt x="2557629" y="581519"/>
                  <a:pt x="2557629" y="581519"/>
                  <a:pt x="2557629" y="581519"/>
                </a:cubicBezTo>
                <a:cubicBezTo>
                  <a:pt x="2557629" y="551254"/>
                  <a:pt x="2557629" y="551254"/>
                  <a:pt x="2557629" y="551254"/>
                </a:cubicBezTo>
                <a:cubicBezTo>
                  <a:pt x="2563388" y="551254"/>
                  <a:pt x="2563388" y="551254"/>
                  <a:pt x="2563388" y="551254"/>
                </a:cubicBezTo>
                <a:cubicBezTo>
                  <a:pt x="2563388" y="542607"/>
                  <a:pt x="2563388" y="542607"/>
                  <a:pt x="2563388" y="542607"/>
                </a:cubicBezTo>
                <a:cubicBezTo>
                  <a:pt x="2572029" y="542607"/>
                  <a:pt x="2572029" y="542607"/>
                  <a:pt x="2572029" y="542607"/>
                </a:cubicBezTo>
                <a:cubicBezTo>
                  <a:pt x="2572029" y="512342"/>
                  <a:pt x="2572029" y="512342"/>
                  <a:pt x="2572029" y="512342"/>
                </a:cubicBezTo>
                <a:cubicBezTo>
                  <a:pt x="2609472" y="512342"/>
                  <a:pt x="2609472" y="512342"/>
                  <a:pt x="2609472" y="512342"/>
                </a:cubicBezTo>
                <a:cubicBezTo>
                  <a:pt x="2609472" y="499371"/>
                  <a:pt x="2609472" y="499371"/>
                  <a:pt x="2609472" y="499371"/>
                </a:cubicBezTo>
                <a:cubicBezTo>
                  <a:pt x="2652676" y="499371"/>
                  <a:pt x="2652676" y="499371"/>
                  <a:pt x="2652676" y="499371"/>
                </a:cubicBezTo>
                <a:cubicBezTo>
                  <a:pt x="2652676" y="490724"/>
                  <a:pt x="2652676" y="490724"/>
                  <a:pt x="2652676" y="490724"/>
                </a:cubicBezTo>
                <a:cubicBezTo>
                  <a:pt x="2678597" y="490724"/>
                  <a:pt x="2678597" y="490724"/>
                  <a:pt x="2678597" y="490724"/>
                </a:cubicBezTo>
                <a:cubicBezTo>
                  <a:pt x="2678597" y="499371"/>
                  <a:pt x="2678597" y="499371"/>
                  <a:pt x="2678597" y="499371"/>
                </a:cubicBezTo>
                <a:cubicBezTo>
                  <a:pt x="2684358" y="499371"/>
                  <a:pt x="2684358" y="499371"/>
                  <a:pt x="2684358" y="499371"/>
                </a:cubicBezTo>
                <a:cubicBezTo>
                  <a:pt x="2684358" y="495047"/>
                  <a:pt x="2684358" y="495047"/>
                  <a:pt x="2684358" y="495047"/>
                </a:cubicBezTo>
                <a:cubicBezTo>
                  <a:pt x="2698759" y="495047"/>
                  <a:pt x="2698759" y="495047"/>
                  <a:pt x="2698759" y="495047"/>
                </a:cubicBezTo>
                <a:cubicBezTo>
                  <a:pt x="2698759" y="499371"/>
                  <a:pt x="2698759" y="499371"/>
                  <a:pt x="2698759" y="499371"/>
                </a:cubicBezTo>
                <a:cubicBezTo>
                  <a:pt x="2707400" y="499371"/>
                  <a:pt x="2707400" y="499371"/>
                  <a:pt x="2707400" y="499371"/>
                </a:cubicBezTo>
                <a:cubicBezTo>
                  <a:pt x="2707400" y="490724"/>
                  <a:pt x="2707400" y="490724"/>
                  <a:pt x="2707400" y="490724"/>
                </a:cubicBezTo>
                <a:cubicBezTo>
                  <a:pt x="2727561" y="490724"/>
                  <a:pt x="2727561" y="490724"/>
                  <a:pt x="2727561" y="490724"/>
                </a:cubicBezTo>
                <a:cubicBezTo>
                  <a:pt x="2727561" y="499371"/>
                  <a:pt x="2727561" y="499371"/>
                  <a:pt x="2727561" y="499371"/>
                </a:cubicBezTo>
                <a:cubicBezTo>
                  <a:pt x="2759243" y="499371"/>
                  <a:pt x="2759243" y="499371"/>
                  <a:pt x="2759243" y="499371"/>
                </a:cubicBezTo>
                <a:cubicBezTo>
                  <a:pt x="2759243" y="514503"/>
                  <a:pt x="2759243" y="514503"/>
                  <a:pt x="2759243" y="514503"/>
                </a:cubicBezTo>
                <a:cubicBezTo>
                  <a:pt x="2779404" y="514503"/>
                  <a:pt x="2779404" y="514503"/>
                  <a:pt x="2779404" y="514503"/>
                </a:cubicBezTo>
                <a:cubicBezTo>
                  <a:pt x="2779404" y="596651"/>
                  <a:pt x="2779404" y="596651"/>
                  <a:pt x="2779404" y="596651"/>
                </a:cubicBezTo>
                <a:cubicBezTo>
                  <a:pt x="2788045" y="596651"/>
                  <a:pt x="2788045" y="596651"/>
                  <a:pt x="2788045" y="596651"/>
                </a:cubicBezTo>
                <a:cubicBezTo>
                  <a:pt x="2788045" y="564224"/>
                  <a:pt x="2788045" y="564224"/>
                  <a:pt x="2788045" y="564224"/>
                </a:cubicBezTo>
                <a:cubicBezTo>
                  <a:pt x="2842769" y="564224"/>
                  <a:pt x="2842769" y="564224"/>
                  <a:pt x="2842769" y="564224"/>
                </a:cubicBezTo>
                <a:cubicBezTo>
                  <a:pt x="2842769" y="596651"/>
                  <a:pt x="2842769" y="596651"/>
                  <a:pt x="2842769" y="596651"/>
                </a:cubicBezTo>
                <a:cubicBezTo>
                  <a:pt x="2848530" y="596651"/>
                  <a:pt x="2848530" y="596651"/>
                  <a:pt x="2848530" y="596651"/>
                </a:cubicBezTo>
                <a:cubicBezTo>
                  <a:pt x="2848530" y="683122"/>
                  <a:pt x="2848530" y="683122"/>
                  <a:pt x="2848530" y="683122"/>
                </a:cubicBezTo>
                <a:cubicBezTo>
                  <a:pt x="2857171" y="680960"/>
                  <a:pt x="2857171" y="680960"/>
                  <a:pt x="2857171" y="680960"/>
                </a:cubicBezTo>
                <a:cubicBezTo>
                  <a:pt x="2860051" y="611783"/>
                  <a:pt x="2860051" y="611783"/>
                  <a:pt x="2860051" y="611783"/>
                </a:cubicBezTo>
                <a:cubicBezTo>
                  <a:pt x="2862931" y="680960"/>
                  <a:pt x="2862931" y="680960"/>
                  <a:pt x="2862931" y="680960"/>
                </a:cubicBezTo>
                <a:cubicBezTo>
                  <a:pt x="2871571" y="683122"/>
                  <a:pt x="2871571" y="683122"/>
                  <a:pt x="2871571" y="683122"/>
                </a:cubicBezTo>
                <a:cubicBezTo>
                  <a:pt x="2880212" y="724196"/>
                  <a:pt x="2880212" y="724196"/>
                  <a:pt x="2880212" y="724196"/>
                </a:cubicBezTo>
                <a:cubicBezTo>
                  <a:pt x="2903254" y="735005"/>
                  <a:pt x="2903254" y="735005"/>
                  <a:pt x="2903254" y="735005"/>
                </a:cubicBezTo>
                <a:cubicBezTo>
                  <a:pt x="2903254" y="717711"/>
                  <a:pt x="2903254" y="717711"/>
                  <a:pt x="2903254" y="717711"/>
                </a:cubicBezTo>
                <a:cubicBezTo>
                  <a:pt x="2911895" y="717711"/>
                  <a:pt x="2911895" y="717711"/>
                  <a:pt x="2911895" y="717711"/>
                </a:cubicBezTo>
                <a:cubicBezTo>
                  <a:pt x="2911895" y="706902"/>
                  <a:pt x="2911895" y="706902"/>
                  <a:pt x="2911895" y="706902"/>
                </a:cubicBezTo>
                <a:cubicBezTo>
                  <a:pt x="2981019" y="706902"/>
                  <a:pt x="2981019" y="706902"/>
                  <a:pt x="2981019" y="706902"/>
                </a:cubicBezTo>
                <a:cubicBezTo>
                  <a:pt x="2981019" y="711225"/>
                  <a:pt x="2981019" y="711225"/>
                  <a:pt x="2981019" y="711225"/>
                </a:cubicBezTo>
                <a:cubicBezTo>
                  <a:pt x="2989660" y="711225"/>
                  <a:pt x="2989660" y="711225"/>
                  <a:pt x="2989660" y="711225"/>
                </a:cubicBezTo>
                <a:cubicBezTo>
                  <a:pt x="2989660" y="698255"/>
                  <a:pt x="2989660" y="698255"/>
                  <a:pt x="2989660" y="698255"/>
                </a:cubicBezTo>
                <a:cubicBezTo>
                  <a:pt x="3001181" y="698255"/>
                  <a:pt x="3001181" y="698255"/>
                  <a:pt x="3001181" y="698255"/>
                </a:cubicBezTo>
                <a:cubicBezTo>
                  <a:pt x="3001181" y="713387"/>
                  <a:pt x="3001181" y="713387"/>
                  <a:pt x="3001181" y="713387"/>
                </a:cubicBezTo>
                <a:cubicBezTo>
                  <a:pt x="3006942" y="713387"/>
                  <a:pt x="3006942" y="713387"/>
                  <a:pt x="3006942" y="713387"/>
                </a:cubicBezTo>
                <a:cubicBezTo>
                  <a:pt x="3006942" y="696093"/>
                  <a:pt x="3006942" y="696093"/>
                  <a:pt x="3006942" y="696093"/>
                </a:cubicBezTo>
                <a:cubicBezTo>
                  <a:pt x="3021342" y="696093"/>
                  <a:pt x="3021342" y="696093"/>
                  <a:pt x="3021342" y="696093"/>
                </a:cubicBezTo>
                <a:cubicBezTo>
                  <a:pt x="3021342" y="687446"/>
                  <a:pt x="3021342" y="687446"/>
                  <a:pt x="3021342" y="687446"/>
                </a:cubicBezTo>
                <a:cubicBezTo>
                  <a:pt x="3047264" y="687446"/>
                  <a:pt x="3047264" y="687446"/>
                  <a:pt x="3047264" y="687446"/>
                </a:cubicBezTo>
                <a:cubicBezTo>
                  <a:pt x="3047264" y="665828"/>
                  <a:pt x="3047264" y="665828"/>
                  <a:pt x="3047264" y="665828"/>
                </a:cubicBezTo>
                <a:cubicBezTo>
                  <a:pt x="3055905" y="663666"/>
                  <a:pt x="3055905" y="663666"/>
                  <a:pt x="3055905" y="663666"/>
                </a:cubicBezTo>
                <a:cubicBezTo>
                  <a:pt x="3055905" y="659343"/>
                  <a:pt x="3055905" y="659343"/>
                  <a:pt x="3055905" y="659343"/>
                </a:cubicBezTo>
                <a:cubicBezTo>
                  <a:pt x="3078947" y="659343"/>
                  <a:pt x="3078947" y="659343"/>
                  <a:pt x="3078947" y="659343"/>
                </a:cubicBezTo>
                <a:cubicBezTo>
                  <a:pt x="3078947" y="646372"/>
                  <a:pt x="3078947" y="646372"/>
                  <a:pt x="3078947" y="646372"/>
                </a:cubicBezTo>
                <a:cubicBezTo>
                  <a:pt x="3090468" y="646372"/>
                  <a:pt x="3090468" y="646372"/>
                  <a:pt x="3090468" y="646372"/>
                </a:cubicBezTo>
                <a:cubicBezTo>
                  <a:pt x="3090468" y="607460"/>
                  <a:pt x="3090468" y="607460"/>
                  <a:pt x="3090468" y="607460"/>
                </a:cubicBezTo>
                <a:cubicBezTo>
                  <a:pt x="3110629" y="607460"/>
                  <a:pt x="3110629" y="607460"/>
                  <a:pt x="3110629" y="607460"/>
                </a:cubicBezTo>
                <a:cubicBezTo>
                  <a:pt x="3110629" y="603136"/>
                  <a:pt x="3110629" y="603136"/>
                  <a:pt x="3110629" y="603136"/>
                </a:cubicBezTo>
                <a:cubicBezTo>
                  <a:pt x="3122150" y="603136"/>
                  <a:pt x="3122150" y="603136"/>
                  <a:pt x="3122150" y="603136"/>
                </a:cubicBezTo>
                <a:cubicBezTo>
                  <a:pt x="3122150" y="555577"/>
                  <a:pt x="3122150" y="555577"/>
                  <a:pt x="3122150" y="555577"/>
                </a:cubicBezTo>
                <a:cubicBezTo>
                  <a:pt x="3148072" y="555577"/>
                  <a:pt x="3148072" y="555577"/>
                  <a:pt x="3148072" y="555577"/>
                </a:cubicBezTo>
                <a:cubicBezTo>
                  <a:pt x="3148072" y="536121"/>
                  <a:pt x="3148072" y="536121"/>
                  <a:pt x="3148072" y="536121"/>
                </a:cubicBezTo>
                <a:cubicBezTo>
                  <a:pt x="3197035" y="536121"/>
                  <a:pt x="3197035" y="536121"/>
                  <a:pt x="3197035" y="536121"/>
                </a:cubicBezTo>
                <a:cubicBezTo>
                  <a:pt x="3197035" y="557739"/>
                  <a:pt x="3197035" y="557739"/>
                  <a:pt x="3197035" y="557739"/>
                </a:cubicBezTo>
                <a:cubicBezTo>
                  <a:pt x="3234478" y="557739"/>
                  <a:pt x="3234478" y="557739"/>
                  <a:pt x="3234478" y="557739"/>
                </a:cubicBezTo>
                <a:cubicBezTo>
                  <a:pt x="3234478" y="605298"/>
                  <a:pt x="3234478" y="605298"/>
                  <a:pt x="3234478" y="605298"/>
                </a:cubicBezTo>
                <a:cubicBezTo>
                  <a:pt x="3251759" y="605298"/>
                  <a:pt x="3251759" y="605298"/>
                  <a:pt x="3251759" y="605298"/>
                </a:cubicBezTo>
                <a:cubicBezTo>
                  <a:pt x="3251759" y="711225"/>
                  <a:pt x="3251759" y="711225"/>
                  <a:pt x="3251759" y="711225"/>
                </a:cubicBezTo>
                <a:cubicBezTo>
                  <a:pt x="3260400" y="711225"/>
                  <a:pt x="3260400" y="711225"/>
                  <a:pt x="3260400" y="711225"/>
                </a:cubicBezTo>
                <a:cubicBezTo>
                  <a:pt x="3271921" y="683122"/>
                  <a:pt x="3271921" y="683122"/>
                  <a:pt x="3271921" y="683122"/>
                </a:cubicBezTo>
                <a:cubicBezTo>
                  <a:pt x="3280561" y="696093"/>
                  <a:pt x="3280561" y="696093"/>
                  <a:pt x="3280561" y="696093"/>
                </a:cubicBezTo>
                <a:cubicBezTo>
                  <a:pt x="3277681" y="696093"/>
                  <a:pt x="3277681" y="696093"/>
                  <a:pt x="3277681" y="696093"/>
                </a:cubicBezTo>
                <a:cubicBezTo>
                  <a:pt x="3277681" y="711225"/>
                  <a:pt x="3277681" y="711225"/>
                  <a:pt x="3277681" y="711225"/>
                </a:cubicBezTo>
                <a:cubicBezTo>
                  <a:pt x="3289202" y="711225"/>
                  <a:pt x="3289202" y="711225"/>
                  <a:pt x="3289202" y="711225"/>
                </a:cubicBezTo>
                <a:cubicBezTo>
                  <a:pt x="3289202" y="743652"/>
                  <a:pt x="3289202" y="743652"/>
                  <a:pt x="3289202" y="743652"/>
                </a:cubicBezTo>
                <a:cubicBezTo>
                  <a:pt x="3300723" y="743652"/>
                  <a:pt x="3300723" y="743652"/>
                  <a:pt x="3300723" y="743652"/>
                </a:cubicBezTo>
                <a:cubicBezTo>
                  <a:pt x="3300723" y="767431"/>
                  <a:pt x="3300723" y="767431"/>
                  <a:pt x="3300723" y="767431"/>
                </a:cubicBezTo>
                <a:cubicBezTo>
                  <a:pt x="3320884" y="767431"/>
                  <a:pt x="3320884" y="767431"/>
                  <a:pt x="3320884" y="767431"/>
                </a:cubicBezTo>
                <a:cubicBezTo>
                  <a:pt x="3320884" y="758784"/>
                  <a:pt x="3320884" y="758784"/>
                  <a:pt x="3320884" y="758784"/>
                </a:cubicBezTo>
                <a:cubicBezTo>
                  <a:pt x="3343926" y="758784"/>
                  <a:pt x="3343926" y="758784"/>
                  <a:pt x="3343926" y="758784"/>
                </a:cubicBezTo>
                <a:cubicBezTo>
                  <a:pt x="3343926" y="735005"/>
                  <a:pt x="3343926" y="735005"/>
                  <a:pt x="3343926" y="735005"/>
                </a:cubicBezTo>
                <a:cubicBezTo>
                  <a:pt x="3398650" y="735005"/>
                  <a:pt x="3398650" y="735005"/>
                  <a:pt x="3398650" y="735005"/>
                </a:cubicBezTo>
                <a:cubicBezTo>
                  <a:pt x="3398650" y="741490"/>
                  <a:pt x="3398650" y="741490"/>
                  <a:pt x="3398650" y="741490"/>
                </a:cubicBezTo>
                <a:cubicBezTo>
                  <a:pt x="3404411" y="741490"/>
                  <a:pt x="3404411" y="741490"/>
                  <a:pt x="3404411" y="741490"/>
                </a:cubicBezTo>
                <a:cubicBezTo>
                  <a:pt x="3404411" y="743652"/>
                  <a:pt x="3404411" y="743652"/>
                  <a:pt x="3404411" y="743652"/>
                </a:cubicBezTo>
                <a:cubicBezTo>
                  <a:pt x="3407291" y="743652"/>
                  <a:pt x="3407291" y="743652"/>
                  <a:pt x="3407291" y="743652"/>
                </a:cubicBezTo>
                <a:cubicBezTo>
                  <a:pt x="3407291" y="735005"/>
                  <a:pt x="3407291" y="735005"/>
                  <a:pt x="3407291" y="735005"/>
                </a:cubicBezTo>
                <a:cubicBezTo>
                  <a:pt x="3418812" y="735005"/>
                  <a:pt x="3418812" y="735005"/>
                  <a:pt x="3418812" y="735005"/>
                </a:cubicBezTo>
                <a:cubicBezTo>
                  <a:pt x="3418812" y="752299"/>
                  <a:pt x="3418812" y="752299"/>
                  <a:pt x="3418812" y="752299"/>
                </a:cubicBezTo>
                <a:cubicBezTo>
                  <a:pt x="3427452" y="752299"/>
                  <a:pt x="3427452" y="752299"/>
                  <a:pt x="3427452" y="752299"/>
                </a:cubicBezTo>
                <a:cubicBezTo>
                  <a:pt x="3427452" y="743652"/>
                  <a:pt x="3427452" y="743652"/>
                  <a:pt x="3427452" y="743652"/>
                </a:cubicBezTo>
                <a:cubicBezTo>
                  <a:pt x="3438973" y="743652"/>
                  <a:pt x="3438973" y="743652"/>
                  <a:pt x="3438973" y="743652"/>
                </a:cubicBezTo>
                <a:cubicBezTo>
                  <a:pt x="3438973" y="719872"/>
                  <a:pt x="3438973" y="719872"/>
                  <a:pt x="3438973" y="719872"/>
                </a:cubicBezTo>
                <a:cubicBezTo>
                  <a:pt x="3482177" y="719872"/>
                  <a:pt x="3482177" y="719872"/>
                  <a:pt x="3482177" y="719872"/>
                </a:cubicBezTo>
                <a:cubicBezTo>
                  <a:pt x="3482177" y="726358"/>
                  <a:pt x="3482177" y="726358"/>
                  <a:pt x="3482177" y="726358"/>
                </a:cubicBezTo>
                <a:cubicBezTo>
                  <a:pt x="3490817" y="726358"/>
                  <a:pt x="3490817" y="726358"/>
                  <a:pt x="3490817" y="726358"/>
                </a:cubicBezTo>
                <a:cubicBezTo>
                  <a:pt x="3490817" y="713387"/>
                  <a:pt x="3490817" y="713387"/>
                  <a:pt x="3490817" y="713387"/>
                </a:cubicBezTo>
                <a:cubicBezTo>
                  <a:pt x="3513859" y="713387"/>
                  <a:pt x="3513859" y="713387"/>
                  <a:pt x="3513859" y="713387"/>
                </a:cubicBezTo>
                <a:cubicBezTo>
                  <a:pt x="3513859" y="687446"/>
                  <a:pt x="3513859" y="687446"/>
                  <a:pt x="3513859" y="687446"/>
                </a:cubicBezTo>
                <a:cubicBezTo>
                  <a:pt x="3534020" y="687446"/>
                  <a:pt x="3534020" y="687446"/>
                  <a:pt x="3534020" y="687446"/>
                </a:cubicBezTo>
                <a:cubicBezTo>
                  <a:pt x="3534020" y="696093"/>
                  <a:pt x="3534020" y="696093"/>
                  <a:pt x="3534020" y="696093"/>
                </a:cubicBezTo>
                <a:cubicBezTo>
                  <a:pt x="3545541" y="696093"/>
                  <a:pt x="3545541" y="696093"/>
                  <a:pt x="3545541" y="696093"/>
                </a:cubicBezTo>
                <a:cubicBezTo>
                  <a:pt x="3545541" y="672313"/>
                  <a:pt x="3545541" y="672313"/>
                  <a:pt x="3545541" y="672313"/>
                </a:cubicBezTo>
                <a:cubicBezTo>
                  <a:pt x="3565702" y="672313"/>
                  <a:pt x="3565702" y="672313"/>
                  <a:pt x="3565702" y="672313"/>
                </a:cubicBezTo>
                <a:cubicBezTo>
                  <a:pt x="3565702" y="687446"/>
                  <a:pt x="3565702" y="687446"/>
                  <a:pt x="3565702" y="687446"/>
                </a:cubicBezTo>
                <a:cubicBezTo>
                  <a:pt x="3597385" y="687446"/>
                  <a:pt x="3597385" y="687446"/>
                  <a:pt x="3597385" y="687446"/>
                </a:cubicBezTo>
                <a:cubicBezTo>
                  <a:pt x="3597385" y="678799"/>
                  <a:pt x="3597385" y="678799"/>
                  <a:pt x="3597385" y="678799"/>
                </a:cubicBezTo>
                <a:cubicBezTo>
                  <a:pt x="3620427" y="678799"/>
                  <a:pt x="3620427" y="678799"/>
                  <a:pt x="3620427" y="678799"/>
                </a:cubicBezTo>
                <a:cubicBezTo>
                  <a:pt x="3620427" y="687446"/>
                  <a:pt x="3620427" y="687446"/>
                  <a:pt x="3620427" y="687446"/>
                </a:cubicBezTo>
                <a:cubicBezTo>
                  <a:pt x="3629067" y="687446"/>
                  <a:pt x="3629067" y="687446"/>
                  <a:pt x="3629067" y="687446"/>
                </a:cubicBezTo>
                <a:cubicBezTo>
                  <a:pt x="3629067" y="702578"/>
                  <a:pt x="3629067" y="702578"/>
                  <a:pt x="3629067" y="702578"/>
                </a:cubicBezTo>
                <a:cubicBezTo>
                  <a:pt x="3640588" y="702578"/>
                  <a:pt x="3640588" y="702578"/>
                  <a:pt x="3640588" y="702578"/>
                </a:cubicBezTo>
                <a:cubicBezTo>
                  <a:pt x="3640588" y="713387"/>
                  <a:pt x="3640588" y="713387"/>
                  <a:pt x="3640588" y="713387"/>
                </a:cubicBezTo>
                <a:cubicBezTo>
                  <a:pt x="3703953" y="713387"/>
                  <a:pt x="3703953" y="713387"/>
                  <a:pt x="3703953" y="713387"/>
                </a:cubicBezTo>
                <a:cubicBezTo>
                  <a:pt x="3703953" y="743652"/>
                  <a:pt x="3703953" y="743652"/>
                  <a:pt x="3703953" y="743652"/>
                </a:cubicBezTo>
                <a:cubicBezTo>
                  <a:pt x="3726994" y="743652"/>
                  <a:pt x="3726994" y="743652"/>
                  <a:pt x="3726994" y="743652"/>
                </a:cubicBezTo>
                <a:cubicBezTo>
                  <a:pt x="3726994" y="735005"/>
                  <a:pt x="3726994" y="735005"/>
                  <a:pt x="3726994" y="735005"/>
                </a:cubicBezTo>
                <a:cubicBezTo>
                  <a:pt x="3790359" y="735005"/>
                  <a:pt x="3790359" y="735005"/>
                  <a:pt x="3790359" y="735005"/>
                </a:cubicBezTo>
                <a:cubicBezTo>
                  <a:pt x="3790359" y="724196"/>
                  <a:pt x="3790359" y="724196"/>
                  <a:pt x="3790359" y="724196"/>
                </a:cubicBezTo>
                <a:cubicBezTo>
                  <a:pt x="3801880" y="719872"/>
                  <a:pt x="3801880" y="719872"/>
                  <a:pt x="3801880" y="719872"/>
                </a:cubicBezTo>
                <a:cubicBezTo>
                  <a:pt x="3801880" y="687446"/>
                  <a:pt x="3801880" y="687446"/>
                  <a:pt x="3801880" y="687446"/>
                </a:cubicBezTo>
                <a:cubicBezTo>
                  <a:pt x="3822041" y="687446"/>
                  <a:pt x="3822041" y="687446"/>
                  <a:pt x="3822041" y="687446"/>
                </a:cubicBezTo>
                <a:cubicBezTo>
                  <a:pt x="3830682" y="706902"/>
                  <a:pt x="3830682" y="706902"/>
                  <a:pt x="3830682" y="706902"/>
                </a:cubicBezTo>
                <a:cubicBezTo>
                  <a:pt x="3833562" y="700416"/>
                  <a:pt x="3833562" y="700416"/>
                  <a:pt x="3833562" y="700416"/>
                </a:cubicBezTo>
                <a:cubicBezTo>
                  <a:pt x="3850843" y="698255"/>
                  <a:pt x="3850843" y="698255"/>
                  <a:pt x="3850843" y="698255"/>
                </a:cubicBezTo>
                <a:cubicBezTo>
                  <a:pt x="3847963" y="609622"/>
                  <a:pt x="3847963" y="609622"/>
                  <a:pt x="3847963" y="609622"/>
                </a:cubicBezTo>
                <a:cubicBezTo>
                  <a:pt x="3865245" y="611783"/>
                  <a:pt x="3865245" y="611783"/>
                  <a:pt x="3865245" y="611783"/>
                </a:cubicBezTo>
                <a:cubicBezTo>
                  <a:pt x="3865245" y="471268"/>
                  <a:pt x="3865245" y="471268"/>
                  <a:pt x="3865245" y="471268"/>
                </a:cubicBezTo>
                <a:cubicBezTo>
                  <a:pt x="3891166" y="471268"/>
                  <a:pt x="3891166" y="471268"/>
                  <a:pt x="3891166" y="471268"/>
                </a:cubicBezTo>
                <a:cubicBezTo>
                  <a:pt x="3891166" y="356694"/>
                  <a:pt x="3891166" y="356694"/>
                  <a:pt x="3891166" y="356694"/>
                </a:cubicBezTo>
                <a:cubicBezTo>
                  <a:pt x="3896927" y="350208"/>
                  <a:pt x="3896927" y="350208"/>
                  <a:pt x="3896927" y="350208"/>
                </a:cubicBezTo>
                <a:cubicBezTo>
                  <a:pt x="3896927" y="326429"/>
                  <a:pt x="3896927" y="326429"/>
                  <a:pt x="3896927" y="326429"/>
                </a:cubicBezTo>
                <a:cubicBezTo>
                  <a:pt x="3919969" y="326429"/>
                  <a:pt x="3919969" y="326429"/>
                  <a:pt x="3919969" y="326429"/>
                </a:cubicBezTo>
                <a:cubicBezTo>
                  <a:pt x="3974692" y="246443"/>
                  <a:pt x="3974692" y="246443"/>
                  <a:pt x="3974692" y="246443"/>
                </a:cubicBezTo>
                <a:cubicBezTo>
                  <a:pt x="3977573" y="0"/>
                  <a:pt x="3977573" y="0"/>
                  <a:pt x="3977573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gradFill>
          <a:gsLst>
            <a:gs pos="0">
              <a:schemeClr val="accent2">
                <a:lumMod val="80000"/>
                <a:lumOff val="20000"/>
              </a:schemeClr>
            </a:gs>
            <a:gs pos="100000">
              <a:schemeClr val="accent6">
                <a:lumMod val="80000"/>
                <a:lumOff val="2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gradFill>
            <a:gsLst>
              <a:gs pos="0">
                <a:schemeClr val="accent2">
                  <a:alpha val="80000"/>
                </a:schemeClr>
              </a:gs>
              <a:gs pos="100000">
                <a:schemeClr val="accent6">
                  <a:alpha val="8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 Slide layout">
    <p:bg>
      <p:bgPr>
        <a:gradFill>
          <a:gsLst>
            <a:gs pos="0">
              <a:schemeClr val="accent2">
                <a:lumMod val="80000"/>
                <a:lumOff val="20000"/>
              </a:schemeClr>
            </a:gs>
            <a:gs pos="100000">
              <a:schemeClr val="accent6">
                <a:lumMod val="80000"/>
                <a:lumOff val="2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5949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0" r:id="rId2"/>
    <p:sldLayoutId id="2147483650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9" r:id="rId16"/>
    <p:sldLayoutId id="2147483687" r:id="rId17"/>
    <p:sldLayoutId id="2147483671" r:id="rId18"/>
    <p:sldLayoutId id="2147483672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Oval 258">
            <a:extLst>
              <a:ext uri="{FF2B5EF4-FFF2-40B4-BE49-F238E27FC236}">
                <a16:creationId xmlns:a16="http://schemas.microsoft.com/office/drawing/2014/main" id="{8E1F945D-9D73-42DF-A54E-C6672DAA375D}"/>
              </a:ext>
            </a:extLst>
          </p:cNvPr>
          <p:cNvSpPr/>
          <p:nvPr/>
        </p:nvSpPr>
        <p:spPr>
          <a:xfrm rot="162293">
            <a:off x="3297800" y="5733641"/>
            <a:ext cx="2006022" cy="800421"/>
          </a:xfrm>
          <a:prstGeom prst="ellipse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>
              <a:solidFill>
                <a:schemeClr val="lt1"/>
              </a:solidFill>
            </a:endParaRPr>
          </a:p>
        </p:txBody>
      </p:sp>
      <p:sp>
        <p:nvSpPr>
          <p:cNvPr id="260" name="Oval 259">
            <a:extLst>
              <a:ext uri="{FF2B5EF4-FFF2-40B4-BE49-F238E27FC236}">
                <a16:creationId xmlns:a16="http://schemas.microsoft.com/office/drawing/2014/main" id="{0F129D7F-69B0-44A6-A010-BACFD8FC01A7}"/>
              </a:ext>
            </a:extLst>
          </p:cNvPr>
          <p:cNvSpPr/>
          <p:nvPr/>
        </p:nvSpPr>
        <p:spPr>
          <a:xfrm rot="162293">
            <a:off x="5345711" y="5760997"/>
            <a:ext cx="2006022" cy="800421"/>
          </a:xfrm>
          <a:prstGeom prst="ellipse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>
              <a:solidFill>
                <a:schemeClr val="lt1"/>
              </a:solidFill>
            </a:endParaRPr>
          </a:p>
        </p:txBody>
      </p:sp>
      <p:sp>
        <p:nvSpPr>
          <p:cNvPr id="258" name="Oval 257">
            <a:extLst>
              <a:ext uri="{FF2B5EF4-FFF2-40B4-BE49-F238E27FC236}">
                <a16:creationId xmlns:a16="http://schemas.microsoft.com/office/drawing/2014/main" id="{F24594C0-0900-4106-970B-290810070CFA}"/>
              </a:ext>
            </a:extLst>
          </p:cNvPr>
          <p:cNvSpPr/>
          <p:nvPr/>
        </p:nvSpPr>
        <p:spPr>
          <a:xfrm rot="162293">
            <a:off x="2545616" y="5809110"/>
            <a:ext cx="5587541" cy="750821"/>
          </a:xfrm>
          <a:prstGeom prst="ellipse">
            <a:avLst/>
          </a:prstGeom>
          <a:solidFill>
            <a:schemeClr val="tx1">
              <a:lumMod val="95000"/>
              <a:lumOff val="5000"/>
              <a:alpha val="60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>
              <a:solidFill>
                <a:schemeClr val="lt1"/>
              </a:solidFill>
            </a:endParaRPr>
          </a:p>
        </p:txBody>
      </p:sp>
      <p:sp>
        <p:nvSpPr>
          <p:cNvPr id="255" name="Freeform: Shape 254">
            <a:extLst>
              <a:ext uri="{FF2B5EF4-FFF2-40B4-BE49-F238E27FC236}">
                <a16:creationId xmlns:a16="http://schemas.microsoft.com/office/drawing/2014/main" id="{554DD59C-CCB0-4E5D-9245-200F45476A8B}"/>
              </a:ext>
            </a:extLst>
          </p:cNvPr>
          <p:cNvSpPr/>
          <p:nvPr/>
        </p:nvSpPr>
        <p:spPr>
          <a:xfrm flipH="1">
            <a:off x="9627853" y="1677642"/>
            <a:ext cx="2231083" cy="981548"/>
          </a:xfrm>
          <a:custGeom>
            <a:avLst/>
            <a:gdLst>
              <a:gd name="connsiteX0" fmla="*/ 2653922 w 3778605"/>
              <a:gd name="connsiteY0" fmla="*/ 113 h 1662368"/>
              <a:gd name="connsiteX1" fmla="*/ 2702277 w 3778605"/>
              <a:gd name="connsiteY1" fmla="*/ 7098 h 1662368"/>
              <a:gd name="connsiteX2" fmla="*/ 2832149 w 3778605"/>
              <a:gd name="connsiteY2" fmla="*/ 138883 h 1662368"/>
              <a:gd name="connsiteX3" fmla="*/ 2865059 w 3778605"/>
              <a:gd name="connsiteY3" fmla="*/ 153976 h 1662368"/>
              <a:gd name="connsiteX4" fmla="*/ 3044405 w 3778605"/>
              <a:gd name="connsiteY4" fmla="*/ 189684 h 1662368"/>
              <a:gd name="connsiteX5" fmla="*/ 3086149 w 3778605"/>
              <a:gd name="connsiteY5" fmla="*/ 236582 h 1662368"/>
              <a:gd name="connsiteX6" fmla="*/ 3114053 w 3778605"/>
              <a:gd name="connsiteY6" fmla="*/ 346795 h 1662368"/>
              <a:gd name="connsiteX7" fmla="*/ 3145122 w 3778605"/>
              <a:gd name="connsiteY7" fmla="*/ 371459 h 1662368"/>
              <a:gd name="connsiteX8" fmla="*/ 3157491 w 3778605"/>
              <a:gd name="connsiteY8" fmla="*/ 369839 h 1662368"/>
              <a:gd name="connsiteX9" fmla="*/ 3352518 w 3778605"/>
              <a:gd name="connsiteY9" fmla="*/ 417694 h 1662368"/>
              <a:gd name="connsiteX10" fmla="*/ 3426804 w 3778605"/>
              <a:gd name="connsiteY10" fmla="*/ 494483 h 1662368"/>
              <a:gd name="connsiteX11" fmla="*/ 3454929 w 3778605"/>
              <a:gd name="connsiteY11" fmla="*/ 555296 h 1662368"/>
              <a:gd name="connsiteX12" fmla="*/ 3462675 w 3778605"/>
              <a:gd name="connsiteY12" fmla="*/ 618467 h 1662368"/>
              <a:gd name="connsiteX13" fmla="*/ 3500635 w 3778605"/>
              <a:gd name="connsiteY13" fmla="*/ 622294 h 1662368"/>
              <a:gd name="connsiteX14" fmla="*/ 3778605 w 3778605"/>
              <a:gd name="connsiteY14" fmla="*/ 963351 h 1662368"/>
              <a:gd name="connsiteX15" fmla="*/ 3676640 w 3778605"/>
              <a:gd name="connsiteY15" fmla="*/ 1209516 h 1662368"/>
              <a:gd name="connsiteX16" fmla="*/ 3674944 w 3778605"/>
              <a:gd name="connsiteY16" fmla="*/ 1210915 h 1662368"/>
              <a:gd name="connsiteX17" fmla="*/ 3669558 w 3778605"/>
              <a:gd name="connsiteY17" fmla="*/ 1221839 h 1662368"/>
              <a:gd name="connsiteX18" fmla="*/ 3669558 w 3778605"/>
              <a:gd name="connsiteY18" fmla="*/ 1247556 h 1662368"/>
              <a:gd name="connsiteX19" fmla="*/ 3649508 w 3778605"/>
              <a:gd name="connsiteY19" fmla="*/ 1247556 h 1662368"/>
              <a:gd name="connsiteX20" fmla="*/ 3628192 w 3778605"/>
              <a:gd name="connsiteY20" fmla="*/ 1269831 h 1662368"/>
              <a:gd name="connsiteX21" fmla="*/ 3477448 w 3778605"/>
              <a:gd name="connsiteY21" fmla="*/ 1332779 h 1662368"/>
              <a:gd name="connsiteX22" fmla="*/ 3449484 w 3778605"/>
              <a:gd name="connsiteY22" fmla="*/ 1351409 h 1662368"/>
              <a:gd name="connsiteX23" fmla="*/ 3158330 w 3778605"/>
              <a:gd name="connsiteY23" fmla="*/ 1437977 h 1662368"/>
              <a:gd name="connsiteX24" fmla="*/ 3137867 w 3778605"/>
              <a:gd name="connsiteY24" fmla="*/ 1447874 h 1662368"/>
              <a:gd name="connsiteX25" fmla="*/ 2954694 w 3778605"/>
              <a:gd name="connsiteY25" fmla="*/ 1615022 h 1662368"/>
              <a:gd name="connsiteX26" fmla="*/ 2781136 w 3778605"/>
              <a:gd name="connsiteY26" fmla="*/ 1536062 h 1662368"/>
              <a:gd name="connsiteX27" fmla="*/ 2760815 w 3778605"/>
              <a:gd name="connsiteY27" fmla="*/ 1532857 h 1662368"/>
              <a:gd name="connsiteX28" fmla="*/ 2467548 w 3778605"/>
              <a:gd name="connsiteY28" fmla="*/ 1536625 h 1662368"/>
              <a:gd name="connsiteX29" fmla="*/ 2403450 w 3778605"/>
              <a:gd name="connsiteY29" fmla="*/ 1485523 h 1662368"/>
              <a:gd name="connsiteX30" fmla="*/ 2392946 w 3778605"/>
              <a:gd name="connsiteY30" fmla="*/ 1485409 h 1662368"/>
              <a:gd name="connsiteX31" fmla="*/ 2377666 w 3778605"/>
              <a:gd name="connsiteY31" fmla="*/ 1511107 h 1662368"/>
              <a:gd name="connsiteX32" fmla="*/ 2334994 w 3778605"/>
              <a:gd name="connsiteY32" fmla="*/ 1551168 h 1662368"/>
              <a:gd name="connsiteX33" fmla="*/ 2072332 w 3778605"/>
              <a:gd name="connsiteY33" fmla="*/ 1532009 h 1662368"/>
              <a:gd name="connsiteX34" fmla="*/ 2050532 w 3778605"/>
              <a:gd name="connsiteY34" fmla="*/ 1536694 h 1662368"/>
              <a:gd name="connsiteX35" fmla="*/ 1978651 w 3778605"/>
              <a:gd name="connsiteY35" fmla="*/ 1624811 h 1662368"/>
              <a:gd name="connsiteX36" fmla="*/ 1758286 w 3778605"/>
              <a:gd name="connsiteY36" fmla="*/ 1639920 h 1662368"/>
              <a:gd name="connsiteX37" fmla="*/ 1711410 w 3778605"/>
              <a:gd name="connsiteY37" fmla="*/ 1606003 h 1662368"/>
              <a:gd name="connsiteX38" fmla="*/ 1679784 w 3778605"/>
              <a:gd name="connsiteY38" fmla="*/ 1564410 h 1662368"/>
              <a:gd name="connsiteX39" fmla="*/ 1657807 w 3778605"/>
              <a:gd name="connsiteY39" fmla="*/ 1564516 h 1662368"/>
              <a:gd name="connsiteX40" fmla="*/ 1460863 w 3778605"/>
              <a:gd name="connsiteY40" fmla="*/ 1629777 h 1662368"/>
              <a:gd name="connsiteX41" fmla="*/ 1301181 w 3778605"/>
              <a:gd name="connsiteY41" fmla="*/ 1499819 h 1662368"/>
              <a:gd name="connsiteX42" fmla="*/ 1279274 w 3778605"/>
              <a:gd name="connsiteY42" fmla="*/ 1468157 h 1662368"/>
              <a:gd name="connsiteX43" fmla="*/ 1210739 w 3778605"/>
              <a:gd name="connsiteY43" fmla="*/ 1478441 h 1662368"/>
              <a:gd name="connsiteX44" fmla="*/ 1170449 w 3778605"/>
              <a:gd name="connsiteY44" fmla="*/ 1478829 h 1662368"/>
              <a:gd name="connsiteX45" fmla="*/ 1169916 w 3778605"/>
              <a:gd name="connsiteY45" fmla="*/ 1478578 h 1662368"/>
              <a:gd name="connsiteX46" fmla="*/ 1144532 w 3778605"/>
              <a:gd name="connsiteY46" fmla="*/ 1480491 h 1662368"/>
              <a:gd name="connsiteX47" fmla="*/ 1052626 w 3778605"/>
              <a:gd name="connsiteY47" fmla="*/ 1442883 h 1662368"/>
              <a:gd name="connsiteX48" fmla="*/ 1037003 w 3778605"/>
              <a:gd name="connsiteY48" fmla="*/ 1446240 h 1662368"/>
              <a:gd name="connsiteX49" fmla="*/ 985488 w 3778605"/>
              <a:gd name="connsiteY49" fmla="*/ 1509391 h 1662368"/>
              <a:gd name="connsiteX50" fmla="*/ 827560 w 3778605"/>
              <a:gd name="connsiteY50" fmla="*/ 1520219 h 1662368"/>
              <a:gd name="connsiteX51" fmla="*/ 793966 w 3778605"/>
              <a:gd name="connsiteY51" fmla="*/ 1495912 h 1662368"/>
              <a:gd name="connsiteX52" fmla="*/ 771300 w 3778605"/>
              <a:gd name="connsiteY52" fmla="*/ 1466104 h 1662368"/>
              <a:gd name="connsiteX53" fmla="*/ 755550 w 3778605"/>
              <a:gd name="connsiteY53" fmla="*/ 1466180 h 1662368"/>
              <a:gd name="connsiteX54" fmla="*/ 614407 w 3778605"/>
              <a:gd name="connsiteY54" fmla="*/ 1512950 h 1662368"/>
              <a:gd name="connsiteX55" fmla="*/ 499968 w 3778605"/>
              <a:gd name="connsiteY55" fmla="*/ 1419814 h 1662368"/>
              <a:gd name="connsiteX56" fmla="*/ 484268 w 3778605"/>
              <a:gd name="connsiteY56" fmla="*/ 1397123 h 1662368"/>
              <a:gd name="connsiteX57" fmla="*/ 435151 w 3778605"/>
              <a:gd name="connsiteY57" fmla="*/ 1404493 h 1662368"/>
              <a:gd name="connsiteX58" fmla="*/ 406277 w 3778605"/>
              <a:gd name="connsiteY58" fmla="*/ 1404771 h 1662368"/>
              <a:gd name="connsiteX59" fmla="*/ 356907 w 3778605"/>
              <a:gd name="connsiteY59" fmla="*/ 1352675 h 1662368"/>
              <a:gd name="connsiteX60" fmla="*/ 320536 w 3778605"/>
              <a:gd name="connsiteY60" fmla="*/ 1336749 h 1662368"/>
              <a:gd name="connsiteX61" fmla="*/ 208343 w 3778605"/>
              <a:gd name="connsiteY61" fmla="*/ 1318222 h 1662368"/>
              <a:gd name="connsiteX62" fmla="*/ 143640 w 3778605"/>
              <a:gd name="connsiteY62" fmla="*/ 1257299 h 1662368"/>
              <a:gd name="connsiteX63" fmla="*/ 132518 w 3778605"/>
              <a:gd name="connsiteY63" fmla="*/ 1229712 h 1662368"/>
              <a:gd name="connsiteX64" fmla="*/ 100119 w 3778605"/>
              <a:gd name="connsiteY64" fmla="*/ 1203949 h 1662368"/>
              <a:gd name="connsiteX65" fmla="*/ 0 w 3778605"/>
              <a:gd name="connsiteY65" fmla="*/ 958077 h 1662368"/>
              <a:gd name="connsiteX66" fmla="*/ 351963 w 3778605"/>
              <a:gd name="connsiteY66" fmla="*/ 606114 h 1662368"/>
              <a:gd name="connsiteX67" fmla="*/ 362218 w 3778605"/>
              <a:gd name="connsiteY67" fmla="*/ 607148 h 1662368"/>
              <a:gd name="connsiteX68" fmla="*/ 392231 w 3778605"/>
              <a:gd name="connsiteY68" fmla="*/ 559603 h 1662368"/>
              <a:gd name="connsiteX69" fmla="*/ 437776 w 3778605"/>
              <a:gd name="connsiteY69" fmla="*/ 523049 h 1662368"/>
              <a:gd name="connsiteX70" fmla="*/ 643995 w 3778605"/>
              <a:gd name="connsiteY70" fmla="*/ 531000 h 1662368"/>
              <a:gd name="connsiteX71" fmla="*/ 663063 w 3778605"/>
              <a:gd name="connsiteY71" fmla="*/ 540129 h 1662368"/>
              <a:gd name="connsiteX72" fmla="*/ 929064 w 3778605"/>
              <a:gd name="connsiteY72" fmla="*/ 374625 h 1662368"/>
              <a:gd name="connsiteX73" fmla="*/ 989435 w 3778605"/>
              <a:gd name="connsiteY73" fmla="*/ 347752 h 1662368"/>
              <a:gd name="connsiteX74" fmla="*/ 1422412 w 3778605"/>
              <a:gd name="connsiteY74" fmla="*/ 258889 h 1662368"/>
              <a:gd name="connsiteX75" fmla="*/ 1515103 w 3778605"/>
              <a:gd name="connsiteY75" fmla="*/ 450236 h 1662368"/>
              <a:gd name="connsiteX76" fmla="*/ 1542050 w 3778605"/>
              <a:gd name="connsiteY76" fmla="*/ 471586 h 1662368"/>
              <a:gd name="connsiteX77" fmla="*/ 1652927 w 3778605"/>
              <a:gd name="connsiteY77" fmla="*/ 489183 h 1662368"/>
              <a:gd name="connsiteX78" fmla="*/ 1670449 w 3778605"/>
              <a:gd name="connsiteY78" fmla="*/ 477181 h 1662368"/>
              <a:gd name="connsiteX79" fmla="*/ 1698058 w 3778605"/>
              <a:gd name="connsiteY79" fmla="*/ 393914 h 1662368"/>
              <a:gd name="connsiteX80" fmla="*/ 1874459 w 3778605"/>
              <a:gd name="connsiteY80" fmla="*/ 301369 h 1662368"/>
              <a:gd name="connsiteX81" fmla="*/ 1931958 w 3778605"/>
              <a:gd name="connsiteY81" fmla="*/ 315285 h 1662368"/>
              <a:gd name="connsiteX82" fmla="*/ 1950144 w 3778605"/>
              <a:gd name="connsiteY82" fmla="*/ 301444 h 1662368"/>
              <a:gd name="connsiteX83" fmla="*/ 1951027 w 3778605"/>
              <a:gd name="connsiteY83" fmla="*/ 245269 h 1662368"/>
              <a:gd name="connsiteX84" fmla="*/ 2064996 w 3778605"/>
              <a:gd name="connsiteY84" fmla="*/ 55321 h 1662368"/>
              <a:gd name="connsiteX85" fmla="*/ 2282699 w 3778605"/>
              <a:gd name="connsiteY85" fmla="*/ 11589 h 1662368"/>
              <a:gd name="connsiteX86" fmla="*/ 2465137 w 3778605"/>
              <a:gd name="connsiteY86" fmla="*/ 138442 h 1662368"/>
              <a:gd name="connsiteX87" fmla="*/ 2653922 w 3778605"/>
              <a:gd name="connsiteY87" fmla="*/ 113 h 1662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3778605" h="1662368">
                <a:moveTo>
                  <a:pt x="2653922" y="113"/>
                </a:moveTo>
                <a:cubicBezTo>
                  <a:pt x="2669490" y="619"/>
                  <a:pt x="2685657" y="2846"/>
                  <a:pt x="2702277" y="7098"/>
                </a:cubicBezTo>
                <a:cubicBezTo>
                  <a:pt x="2765888" y="30952"/>
                  <a:pt x="2813964" y="70856"/>
                  <a:pt x="2832149" y="138883"/>
                </a:cubicBezTo>
                <a:cubicBezTo>
                  <a:pt x="2837892" y="160308"/>
                  <a:pt x="2849157" y="157952"/>
                  <a:pt x="2865059" y="153976"/>
                </a:cubicBezTo>
                <a:cubicBezTo>
                  <a:pt x="2930289" y="137632"/>
                  <a:pt x="2990439" y="148381"/>
                  <a:pt x="3044405" y="189684"/>
                </a:cubicBezTo>
                <a:cubicBezTo>
                  <a:pt x="3061264" y="202641"/>
                  <a:pt x="3075989" y="217586"/>
                  <a:pt x="3086149" y="236582"/>
                </a:cubicBezTo>
                <a:cubicBezTo>
                  <a:pt x="3105144" y="270816"/>
                  <a:pt x="3118249" y="307112"/>
                  <a:pt x="3114053" y="346795"/>
                </a:cubicBezTo>
                <a:cubicBezTo>
                  <a:pt x="3111181" y="374183"/>
                  <a:pt x="3121120" y="380294"/>
                  <a:pt x="3145122" y="371459"/>
                </a:cubicBezTo>
                <a:cubicBezTo>
                  <a:pt x="3148950" y="370060"/>
                  <a:pt x="3153293" y="370133"/>
                  <a:pt x="3157491" y="369839"/>
                </a:cubicBezTo>
                <a:cubicBezTo>
                  <a:pt x="3227580" y="365201"/>
                  <a:pt x="3294135" y="374035"/>
                  <a:pt x="3352518" y="417694"/>
                </a:cubicBezTo>
                <a:cubicBezTo>
                  <a:pt x="3381452" y="439340"/>
                  <a:pt x="3406779" y="464298"/>
                  <a:pt x="3426804" y="494483"/>
                </a:cubicBezTo>
                <a:cubicBezTo>
                  <a:pt x="3437700" y="514067"/>
                  <a:pt x="3446462" y="534607"/>
                  <a:pt x="3454929" y="555296"/>
                </a:cubicBezTo>
                <a:lnTo>
                  <a:pt x="3462675" y="618467"/>
                </a:lnTo>
                <a:lnTo>
                  <a:pt x="3500635" y="622294"/>
                </a:lnTo>
                <a:cubicBezTo>
                  <a:pt x="3659272" y="654756"/>
                  <a:pt x="3778605" y="795117"/>
                  <a:pt x="3778605" y="963351"/>
                </a:cubicBezTo>
                <a:cubicBezTo>
                  <a:pt x="3778605" y="1059485"/>
                  <a:pt x="3739639" y="1146517"/>
                  <a:pt x="3676640" y="1209516"/>
                </a:cubicBezTo>
                <a:lnTo>
                  <a:pt x="3674944" y="1210915"/>
                </a:lnTo>
                <a:lnTo>
                  <a:pt x="3669558" y="1221839"/>
                </a:lnTo>
                <a:lnTo>
                  <a:pt x="3669558" y="1247556"/>
                </a:lnTo>
                <a:lnTo>
                  <a:pt x="3649508" y="1247556"/>
                </a:lnTo>
                <a:lnTo>
                  <a:pt x="3628192" y="1269831"/>
                </a:lnTo>
                <a:cubicBezTo>
                  <a:pt x="3587751" y="1304336"/>
                  <a:pt x="3536034" y="1327232"/>
                  <a:pt x="3477448" y="1332779"/>
                </a:cubicBezTo>
                <a:cubicBezTo>
                  <a:pt x="3463747" y="1334081"/>
                  <a:pt x="3455612" y="1338097"/>
                  <a:pt x="3449484" y="1351409"/>
                </a:cubicBezTo>
                <a:cubicBezTo>
                  <a:pt x="3397818" y="1463617"/>
                  <a:pt x="3264726" y="1502885"/>
                  <a:pt x="3158330" y="1437977"/>
                </a:cubicBezTo>
                <a:cubicBezTo>
                  <a:pt x="3140192" y="1426918"/>
                  <a:pt x="3140192" y="1426918"/>
                  <a:pt x="3137867" y="1447874"/>
                </a:cubicBezTo>
                <a:cubicBezTo>
                  <a:pt x="3127830" y="1537752"/>
                  <a:pt x="3047073" y="1611219"/>
                  <a:pt x="2954694" y="1615022"/>
                </a:cubicBezTo>
                <a:cubicBezTo>
                  <a:pt x="2883376" y="1617946"/>
                  <a:pt x="2825336" y="1592130"/>
                  <a:pt x="2781136" y="1536062"/>
                </a:cubicBezTo>
                <a:cubicBezTo>
                  <a:pt x="2774797" y="1528032"/>
                  <a:pt x="2770183" y="1522960"/>
                  <a:pt x="2760815" y="1532857"/>
                </a:cubicBezTo>
                <a:cubicBezTo>
                  <a:pt x="2683122" y="1614987"/>
                  <a:pt x="2550171" y="1606569"/>
                  <a:pt x="2467548" y="1536625"/>
                </a:cubicBezTo>
                <a:cubicBezTo>
                  <a:pt x="2449410" y="1521269"/>
                  <a:pt x="2430533" y="1482846"/>
                  <a:pt x="2403450" y="1485523"/>
                </a:cubicBezTo>
                <a:lnTo>
                  <a:pt x="2392946" y="1485409"/>
                </a:lnTo>
                <a:lnTo>
                  <a:pt x="2377666" y="1511107"/>
                </a:lnTo>
                <a:cubicBezTo>
                  <a:pt x="2365388" y="1526400"/>
                  <a:pt x="2350984" y="1539986"/>
                  <a:pt x="2334994" y="1551168"/>
                </a:cubicBezTo>
                <a:cubicBezTo>
                  <a:pt x="2259309" y="1604067"/>
                  <a:pt x="2139776" y="1593501"/>
                  <a:pt x="2072332" y="1532009"/>
                </a:cubicBezTo>
                <a:cubicBezTo>
                  <a:pt x="2059406" y="1520210"/>
                  <a:pt x="2057470" y="1520739"/>
                  <a:pt x="2050532" y="1536694"/>
                </a:cubicBezTo>
                <a:cubicBezTo>
                  <a:pt x="2034790" y="1572123"/>
                  <a:pt x="2010840" y="1602869"/>
                  <a:pt x="1978651" y="1624811"/>
                </a:cubicBezTo>
                <a:cubicBezTo>
                  <a:pt x="1915502" y="1667848"/>
                  <a:pt x="1826364" y="1675279"/>
                  <a:pt x="1758286" y="1639920"/>
                </a:cubicBezTo>
                <a:cubicBezTo>
                  <a:pt x="1741135" y="1630974"/>
                  <a:pt x="1725216" y="1619599"/>
                  <a:pt x="1711410" y="1606003"/>
                </a:cubicBezTo>
                <a:cubicBezTo>
                  <a:pt x="1698625" y="1593396"/>
                  <a:pt x="1691793" y="1577336"/>
                  <a:pt x="1679784" y="1564410"/>
                </a:cubicBezTo>
                <a:cubicBezTo>
                  <a:pt x="1670768" y="1554726"/>
                  <a:pt x="1665484" y="1554902"/>
                  <a:pt x="1657807" y="1564516"/>
                </a:cubicBezTo>
                <a:cubicBezTo>
                  <a:pt x="1612304" y="1621394"/>
                  <a:pt x="1530737" y="1640096"/>
                  <a:pt x="1460863" y="1629777"/>
                </a:cubicBezTo>
                <a:cubicBezTo>
                  <a:pt x="1388629" y="1619105"/>
                  <a:pt x="1326080" y="1568602"/>
                  <a:pt x="1301181" y="1499819"/>
                </a:cubicBezTo>
                <a:cubicBezTo>
                  <a:pt x="1296814" y="1487739"/>
                  <a:pt x="1292446" y="1473123"/>
                  <a:pt x="1279274" y="1468157"/>
                </a:cubicBezTo>
                <a:cubicBezTo>
                  <a:pt x="1261278" y="1461325"/>
                  <a:pt x="1229510" y="1476117"/>
                  <a:pt x="1210739" y="1478441"/>
                </a:cubicBezTo>
                <a:cubicBezTo>
                  <a:pt x="1197356" y="1480096"/>
                  <a:pt x="1183621" y="1481752"/>
                  <a:pt x="1170449" y="1478829"/>
                </a:cubicBezTo>
                <a:lnTo>
                  <a:pt x="1169916" y="1478578"/>
                </a:lnTo>
                <a:lnTo>
                  <a:pt x="1144532" y="1480491"/>
                </a:lnTo>
                <a:cubicBezTo>
                  <a:pt x="1110294" y="1477828"/>
                  <a:pt x="1076794" y="1464918"/>
                  <a:pt x="1052626" y="1442883"/>
                </a:cubicBezTo>
                <a:cubicBezTo>
                  <a:pt x="1043363" y="1434428"/>
                  <a:pt x="1041975" y="1434807"/>
                  <a:pt x="1037003" y="1446240"/>
                </a:cubicBezTo>
                <a:cubicBezTo>
                  <a:pt x="1025721" y="1471631"/>
                  <a:pt x="1008557" y="1493666"/>
                  <a:pt x="985488" y="1509391"/>
                </a:cubicBezTo>
                <a:cubicBezTo>
                  <a:pt x="940232" y="1540234"/>
                  <a:pt x="876349" y="1545560"/>
                  <a:pt x="827560" y="1520219"/>
                </a:cubicBezTo>
                <a:cubicBezTo>
                  <a:pt x="815268" y="1513808"/>
                  <a:pt x="803860" y="1505656"/>
                  <a:pt x="793966" y="1495912"/>
                </a:cubicBezTo>
                <a:cubicBezTo>
                  <a:pt x="784803" y="1486877"/>
                  <a:pt x="779906" y="1475367"/>
                  <a:pt x="771300" y="1466104"/>
                </a:cubicBezTo>
                <a:cubicBezTo>
                  <a:pt x="764838" y="1459163"/>
                  <a:pt x="761052" y="1459289"/>
                  <a:pt x="755550" y="1466180"/>
                </a:cubicBezTo>
                <a:cubicBezTo>
                  <a:pt x="722940" y="1506942"/>
                  <a:pt x="664483" y="1520345"/>
                  <a:pt x="614407" y="1512950"/>
                </a:cubicBezTo>
                <a:cubicBezTo>
                  <a:pt x="562639" y="1505302"/>
                  <a:pt x="517813" y="1469108"/>
                  <a:pt x="499968" y="1419814"/>
                </a:cubicBezTo>
                <a:cubicBezTo>
                  <a:pt x="496838" y="1411156"/>
                  <a:pt x="493708" y="1400681"/>
                  <a:pt x="484268" y="1397123"/>
                </a:cubicBezTo>
                <a:cubicBezTo>
                  <a:pt x="471371" y="1392226"/>
                  <a:pt x="448604" y="1402827"/>
                  <a:pt x="435151" y="1404493"/>
                </a:cubicBezTo>
                <a:cubicBezTo>
                  <a:pt x="425560" y="1405679"/>
                  <a:pt x="415716" y="1406865"/>
                  <a:pt x="406277" y="1404771"/>
                </a:cubicBezTo>
                <a:cubicBezTo>
                  <a:pt x="376796" y="1398284"/>
                  <a:pt x="374701" y="1371025"/>
                  <a:pt x="356907" y="1352675"/>
                </a:cubicBezTo>
                <a:cubicBezTo>
                  <a:pt x="346735" y="1342175"/>
                  <a:pt x="338709" y="1333493"/>
                  <a:pt x="320536" y="1336749"/>
                </a:cubicBezTo>
                <a:cubicBezTo>
                  <a:pt x="282902" y="1343488"/>
                  <a:pt x="241635" y="1337278"/>
                  <a:pt x="208343" y="1318222"/>
                </a:cubicBezTo>
                <a:cubicBezTo>
                  <a:pt x="182611" y="1303494"/>
                  <a:pt x="160507" y="1282198"/>
                  <a:pt x="143640" y="1257299"/>
                </a:cubicBezTo>
                <a:lnTo>
                  <a:pt x="132518" y="1229712"/>
                </a:lnTo>
                <a:lnTo>
                  <a:pt x="100119" y="1203949"/>
                </a:lnTo>
                <a:cubicBezTo>
                  <a:pt x="38173" y="1140508"/>
                  <a:pt x="0" y="1053751"/>
                  <a:pt x="0" y="958077"/>
                </a:cubicBezTo>
                <a:cubicBezTo>
                  <a:pt x="0" y="763693"/>
                  <a:pt x="157579" y="606114"/>
                  <a:pt x="351963" y="606114"/>
                </a:cubicBezTo>
                <a:lnTo>
                  <a:pt x="362218" y="607148"/>
                </a:lnTo>
                <a:lnTo>
                  <a:pt x="392231" y="559603"/>
                </a:lnTo>
                <a:cubicBezTo>
                  <a:pt x="404848" y="545210"/>
                  <a:pt x="419886" y="532915"/>
                  <a:pt x="437776" y="523049"/>
                </a:cubicBezTo>
                <a:cubicBezTo>
                  <a:pt x="508381" y="484029"/>
                  <a:pt x="576777" y="487857"/>
                  <a:pt x="643995" y="531000"/>
                </a:cubicBezTo>
                <a:cubicBezTo>
                  <a:pt x="649885" y="534828"/>
                  <a:pt x="654523" y="541676"/>
                  <a:pt x="663063" y="540129"/>
                </a:cubicBezTo>
                <a:cubicBezTo>
                  <a:pt x="690157" y="376097"/>
                  <a:pt x="825034" y="338255"/>
                  <a:pt x="929064" y="374625"/>
                </a:cubicBezTo>
                <a:cubicBezTo>
                  <a:pt x="971103" y="391632"/>
                  <a:pt x="971103" y="391632"/>
                  <a:pt x="989435" y="347752"/>
                </a:cubicBezTo>
                <a:cubicBezTo>
                  <a:pt x="1097072" y="148749"/>
                  <a:pt x="1303732" y="161486"/>
                  <a:pt x="1422412" y="258889"/>
                </a:cubicBezTo>
                <a:cubicBezTo>
                  <a:pt x="1477850" y="310720"/>
                  <a:pt x="1510981" y="373668"/>
                  <a:pt x="1515103" y="450236"/>
                </a:cubicBezTo>
                <a:cubicBezTo>
                  <a:pt x="1516209" y="469452"/>
                  <a:pt x="1526074" y="472249"/>
                  <a:pt x="1542050" y="471586"/>
                </a:cubicBezTo>
                <a:cubicBezTo>
                  <a:pt x="1580113" y="470041"/>
                  <a:pt x="1618103" y="469157"/>
                  <a:pt x="1652927" y="489183"/>
                </a:cubicBezTo>
                <a:cubicBezTo>
                  <a:pt x="1665590" y="496471"/>
                  <a:pt x="1669566" y="489035"/>
                  <a:pt x="1670449" y="477181"/>
                </a:cubicBezTo>
                <a:cubicBezTo>
                  <a:pt x="1672731" y="447143"/>
                  <a:pt x="1682303" y="419534"/>
                  <a:pt x="1698058" y="393914"/>
                </a:cubicBezTo>
                <a:cubicBezTo>
                  <a:pt x="1740317" y="331555"/>
                  <a:pt x="1797817" y="298204"/>
                  <a:pt x="1874459" y="301369"/>
                </a:cubicBezTo>
                <a:cubicBezTo>
                  <a:pt x="1893527" y="306156"/>
                  <a:pt x="1913406" y="308143"/>
                  <a:pt x="1931958" y="315285"/>
                </a:cubicBezTo>
                <a:cubicBezTo>
                  <a:pt x="1945653" y="320585"/>
                  <a:pt x="1951027" y="316389"/>
                  <a:pt x="1950144" y="301444"/>
                </a:cubicBezTo>
                <a:cubicBezTo>
                  <a:pt x="1949113" y="282743"/>
                  <a:pt x="1948671" y="263970"/>
                  <a:pt x="1951027" y="245269"/>
                </a:cubicBezTo>
                <a:cubicBezTo>
                  <a:pt x="1963102" y="166419"/>
                  <a:pt x="2003668" y="104649"/>
                  <a:pt x="2064996" y="55321"/>
                </a:cubicBezTo>
                <a:cubicBezTo>
                  <a:pt x="2130668" y="6656"/>
                  <a:pt x="2205469" y="-1000"/>
                  <a:pt x="2282699" y="11589"/>
                </a:cubicBezTo>
                <a:cubicBezTo>
                  <a:pt x="2349697" y="22485"/>
                  <a:pt x="2388643" y="52081"/>
                  <a:pt x="2465137" y="138442"/>
                </a:cubicBezTo>
                <a:cubicBezTo>
                  <a:pt x="2465331" y="77371"/>
                  <a:pt x="2544947" y="-3428"/>
                  <a:pt x="2653922" y="113"/>
                </a:cubicBezTo>
                <a:close/>
              </a:path>
            </a:pathLst>
          </a:custGeom>
          <a:gradFill>
            <a:gsLst>
              <a:gs pos="33000">
                <a:schemeClr val="bg1">
                  <a:alpha val="10000"/>
                </a:schemeClr>
              </a:gs>
              <a:gs pos="62000">
                <a:srgbClr val="FFFFFF">
                  <a:alpha val="7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6200000" scaled="1"/>
          </a:gradFill>
          <a:ln w="722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56" name="Freeform: Shape 255">
            <a:extLst>
              <a:ext uri="{FF2B5EF4-FFF2-40B4-BE49-F238E27FC236}">
                <a16:creationId xmlns:a16="http://schemas.microsoft.com/office/drawing/2014/main" id="{9ABD67E7-5612-46C7-9AE7-1F577518246E}"/>
              </a:ext>
            </a:extLst>
          </p:cNvPr>
          <p:cNvSpPr/>
          <p:nvPr/>
        </p:nvSpPr>
        <p:spPr>
          <a:xfrm>
            <a:off x="8037945" y="1076108"/>
            <a:ext cx="1386288" cy="783018"/>
          </a:xfrm>
          <a:custGeom>
            <a:avLst/>
            <a:gdLst>
              <a:gd name="connsiteX0" fmla="*/ 1977150 w 1978122"/>
              <a:gd name="connsiteY0" fmla="*/ 572661 h 1117304"/>
              <a:gd name="connsiteX1" fmla="*/ 1965373 w 1978122"/>
              <a:gd name="connsiteY1" fmla="*/ 515540 h 1117304"/>
              <a:gd name="connsiteX2" fmla="*/ 1637558 w 1978122"/>
              <a:gd name="connsiteY2" fmla="*/ 329015 h 1117304"/>
              <a:gd name="connsiteX3" fmla="*/ 1615661 w 1978122"/>
              <a:gd name="connsiteY3" fmla="*/ 299266 h 1117304"/>
              <a:gd name="connsiteX4" fmla="*/ 1598265 w 1978122"/>
              <a:gd name="connsiteY4" fmla="*/ 238435 h 1117304"/>
              <a:gd name="connsiteX5" fmla="*/ 1345975 w 1978122"/>
              <a:gd name="connsiteY5" fmla="*/ 132657 h 1117304"/>
              <a:gd name="connsiteX6" fmla="*/ 1280427 w 1978122"/>
              <a:gd name="connsiteY6" fmla="*/ 80399 h 1117304"/>
              <a:gd name="connsiteX7" fmla="*/ 980524 w 1978122"/>
              <a:gd name="connsiteY7" fmla="*/ 84252 h 1117304"/>
              <a:gd name="connsiteX8" fmla="*/ 959743 w 1978122"/>
              <a:gd name="connsiteY8" fmla="*/ 80975 h 1117304"/>
              <a:gd name="connsiteX9" fmla="*/ 782258 w 1978122"/>
              <a:gd name="connsiteY9" fmla="*/ 228 h 1117304"/>
              <a:gd name="connsiteX10" fmla="*/ 594941 w 1978122"/>
              <a:gd name="connsiteY10" fmla="*/ 171158 h 1117304"/>
              <a:gd name="connsiteX11" fmla="*/ 574015 w 1978122"/>
              <a:gd name="connsiteY11" fmla="*/ 181279 h 1117304"/>
              <a:gd name="connsiteX12" fmla="*/ 276274 w 1978122"/>
              <a:gd name="connsiteY12" fmla="*/ 269805 h 1117304"/>
              <a:gd name="connsiteX13" fmla="*/ 247677 w 1978122"/>
              <a:gd name="connsiteY13" fmla="*/ 288857 h 1117304"/>
              <a:gd name="connsiteX14" fmla="*/ 3707 w 1978122"/>
              <a:gd name="connsiteY14" fmla="*/ 601401 h 1117304"/>
              <a:gd name="connsiteX15" fmla="*/ 143520 w 1978122"/>
              <a:gd name="connsiteY15" fmla="*/ 806114 h 1117304"/>
              <a:gd name="connsiteX16" fmla="*/ 303610 w 1978122"/>
              <a:gd name="connsiteY16" fmla="*/ 832550 h 1117304"/>
              <a:gd name="connsiteX17" fmla="*/ 355508 w 1978122"/>
              <a:gd name="connsiteY17" fmla="*/ 855276 h 1117304"/>
              <a:gd name="connsiteX18" fmla="*/ 425955 w 1978122"/>
              <a:gd name="connsiteY18" fmla="*/ 929612 h 1117304"/>
              <a:gd name="connsiteX19" fmla="*/ 467157 w 1978122"/>
              <a:gd name="connsiteY19" fmla="*/ 929216 h 1117304"/>
              <a:gd name="connsiteX20" fmla="*/ 537243 w 1978122"/>
              <a:gd name="connsiteY20" fmla="*/ 918699 h 1117304"/>
              <a:gd name="connsiteX21" fmla="*/ 559645 w 1978122"/>
              <a:gd name="connsiteY21" fmla="*/ 951077 h 1117304"/>
              <a:gd name="connsiteX22" fmla="*/ 722940 w 1978122"/>
              <a:gd name="connsiteY22" fmla="*/ 1083975 h 1117304"/>
              <a:gd name="connsiteX23" fmla="*/ 924340 w 1978122"/>
              <a:gd name="connsiteY23" fmla="*/ 1017238 h 1117304"/>
              <a:gd name="connsiteX24" fmla="*/ 946814 w 1978122"/>
              <a:gd name="connsiteY24" fmla="*/ 1017130 h 1117304"/>
              <a:gd name="connsiteX25" fmla="*/ 979156 w 1978122"/>
              <a:gd name="connsiteY25" fmla="*/ 1059664 h 1117304"/>
              <a:gd name="connsiteX26" fmla="*/ 1027092 w 1978122"/>
              <a:gd name="connsiteY26" fmla="*/ 1094348 h 1117304"/>
              <a:gd name="connsiteX27" fmla="*/ 1252443 w 1978122"/>
              <a:gd name="connsiteY27" fmla="*/ 1078897 h 1117304"/>
              <a:gd name="connsiteX28" fmla="*/ 1325951 w 1978122"/>
              <a:gd name="connsiteY28" fmla="*/ 988786 h 1117304"/>
              <a:gd name="connsiteX29" fmla="*/ 1348244 w 1978122"/>
              <a:gd name="connsiteY29" fmla="*/ 983996 h 1117304"/>
              <a:gd name="connsiteX30" fmla="*/ 1616849 w 1978122"/>
              <a:gd name="connsiteY30" fmla="*/ 1003588 h 1117304"/>
              <a:gd name="connsiteX31" fmla="*/ 1691077 w 1978122"/>
              <a:gd name="connsiteY31" fmla="*/ 911172 h 1117304"/>
              <a:gd name="connsiteX32" fmla="*/ 1735557 w 1978122"/>
              <a:gd name="connsiteY32" fmla="*/ 876381 h 1117304"/>
              <a:gd name="connsiteX33" fmla="*/ 1977150 w 1978122"/>
              <a:gd name="connsiteY33" fmla="*/ 572661 h 1117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978122" h="1117304">
                <a:moveTo>
                  <a:pt x="1977150" y="572661"/>
                </a:moveTo>
                <a:cubicBezTo>
                  <a:pt x="1975493" y="553609"/>
                  <a:pt x="1971603" y="534484"/>
                  <a:pt x="1965373" y="515540"/>
                </a:cubicBezTo>
                <a:cubicBezTo>
                  <a:pt x="1917832" y="371729"/>
                  <a:pt x="1773913" y="332436"/>
                  <a:pt x="1637558" y="329015"/>
                </a:cubicBezTo>
                <a:cubicBezTo>
                  <a:pt x="1618866" y="328547"/>
                  <a:pt x="1617965" y="314068"/>
                  <a:pt x="1615661" y="299266"/>
                </a:cubicBezTo>
                <a:cubicBezTo>
                  <a:pt x="1612383" y="278377"/>
                  <a:pt x="1607917" y="257416"/>
                  <a:pt x="1598265" y="238435"/>
                </a:cubicBezTo>
                <a:cubicBezTo>
                  <a:pt x="1554434" y="152286"/>
                  <a:pt x="1433961" y="124014"/>
                  <a:pt x="1345975" y="132657"/>
                </a:cubicBezTo>
                <a:cubicBezTo>
                  <a:pt x="1318279" y="135395"/>
                  <a:pt x="1298975" y="96102"/>
                  <a:pt x="1280427" y="80399"/>
                </a:cubicBezTo>
                <a:cubicBezTo>
                  <a:pt x="1195934" y="8872"/>
                  <a:pt x="1059975" y="264"/>
                  <a:pt x="980524" y="84252"/>
                </a:cubicBezTo>
                <a:cubicBezTo>
                  <a:pt x="970944" y="94373"/>
                  <a:pt x="966226" y="89186"/>
                  <a:pt x="959743" y="80975"/>
                </a:cubicBezTo>
                <a:cubicBezTo>
                  <a:pt x="914543" y="23638"/>
                  <a:pt x="855190" y="-2762"/>
                  <a:pt x="782258" y="228"/>
                </a:cubicBezTo>
                <a:cubicBezTo>
                  <a:pt x="687789" y="4117"/>
                  <a:pt x="605205" y="79246"/>
                  <a:pt x="594941" y="171158"/>
                </a:cubicBezTo>
                <a:cubicBezTo>
                  <a:pt x="592563" y="192588"/>
                  <a:pt x="592563" y="192588"/>
                  <a:pt x="574015" y="181279"/>
                </a:cubicBezTo>
                <a:cubicBezTo>
                  <a:pt x="465212" y="114902"/>
                  <a:pt x="329109" y="155059"/>
                  <a:pt x="276274" y="269805"/>
                </a:cubicBezTo>
                <a:cubicBezTo>
                  <a:pt x="270007" y="283419"/>
                  <a:pt x="261688" y="287525"/>
                  <a:pt x="247677" y="288857"/>
                </a:cubicBezTo>
                <a:cubicBezTo>
                  <a:pt x="87912" y="303984"/>
                  <a:pt x="-21900" y="445273"/>
                  <a:pt x="3707" y="601401"/>
                </a:cubicBezTo>
                <a:cubicBezTo>
                  <a:pt x="17357" y="684561"/>
                  <a:pt x="70084" y="764084"/>
                  <a:pt x="143520" y="806114"/>
                </a:cubicBezTo>
                <a:cubicBezTo>
                  <a:pt x="191025" y="833306"/>
                  <a:pt x="249910" y="842166"/>
                  <a:pt x="303610" y="832550"/>
                </a:cubicBezTo>
                <a:cubicBezTo>
                  <a:pt x="329541" y="827904"/>
                  <a:pt x="340994" y="840293"/>
                  <a:pt x="355508" y="855276"/>
                </a:cubicBezTo>
                <a:cubicBezTo>
                  <a:pt x="380899" y="881459"/>
                  <a:pt x="383889" y="920356"/>
                  <a:pt x="425955" y="929612"/>
                </a:cubicBezTo>
                <a:cubicBezTo>
                  <a:pt x="439425" y="932601"/>
                  <a:pt x="453471" y="930908"/>
                  <a:pt x="467157" y="929216"/>
                </a:cubicBezTo>
                <a:cubicBezTo>
                  <a:pt x="486353" y="926839"/>
                  <a:pt x="518839" y="911712"/>
                  <a:pt x="537243" y="918699"/>
                </a:cubicBezTo>
                <a:cubicBezTo>
                  <a:pt x="550713" y="923777"/>
                  <a:pt x="555179" y="938724"/>
                  <a:pt x="559645" y="951077"/>
                </a:cubicBezTo>
                <a:cubicBezTo>
                  <a:pt x="585108" y="1021416"/>
                  <a:pt x="649072" y="1073062"/>
                  <a:pt x="722940" y="1083975"/>
                </a:cubicBezTo>
                <a:cubicBezTo>
                  <a:pt x="794395" y="1094528"/>
                  <a:pt x="877808" y="1075403"/>
                  <a:pt x="924340" y="1017238"/>
                </a:cubicBezTo>
                <a:cubicBezTo>
                  <a:pt x="932191" y="1007406"/>
                  <a:pt x="937594" y="1007226"/>
                  <a:pt x="946814" y="1017130"/>
                </a:cubicBezTo>
                <a:cubicBezTo>
                  <a:pt x="959095" y="1030348"/>
                  <a:pt x="966082" y="1046771"/>
                  <a:pt x="979156" y="1059664"/>
                </a:cubicBezTo>
                <a:cubicBezTo>
                  <a:pt x="993274" y="1073567"/>
                  <a:pt x="1009553" y="1085200"/>
                  <a:pt x="1027092" y="1094348"/>
                </a:cubicBezTo>
                <a:cubicBezTo>
                  <a:pt x="1096711" y="1130507"/>
                  <a:pt x="1187866" y="1122908"/>
                  <a:pt x="1252443" y="1078897"/>
                </a:cubicBezTo>
                <a:cubicBezTo>
                  <a:pt x="1285361" y="1056459"/>
                  <a:pt x="1309852" y="1025017"/>
                  <a:pt x="1325951" y="988786"/>
                </a:cubicBezTo>
                <a:cubicBezTo>
                  <a:pt x="1333046" y="972471"/>
                  <a:pt x="1335026" y="971930"/>
                  <a:pt x="1348244" y="983996"/>
                </a:cubicBezTo>
                <a:cubicBezTo>
                  <a:pt x="1417214" y="1046879"/>
                  <a:pt x="1539451" y="1057684"/>
                  <a:pt x="1616849" y="1003588"/>
                </a:cubicBezTo>
                <a:cubicBezTo>
                  <a:pt x="1649551" y="980718"/>
                  <a:pt x="1675771" y="948016"/>
                  <a:pt x="1691077" y="911172"/>
                </a:cubicBezTo>
                <a:cubicBezTo>
                  <a:pt x="1700081" y="889526"/>
                  <a:pt x="1712939" y="880018"/>
                  <a:pt x="1735557" y="876381"/>
                </a:cubicBezTo>
                <a:cubicBezTo>
                  <a:pt x="1879619" y="853295"/>
                  <a:pt x="1989683" y="715175"/>
                  <a:pt x="1977150" y="572661"/>
                </a:cubicBezTo>
                <a:close/>
              </a:path>
            </a:pathLst>
          </a:custGeom>
          <a:gradFill>
            <a:gsLst>
              <a:gs pos="33000">
                <a:schemeClr val="bg1">
                  <a:alpha val="10000"/>
                </a:schemeClr>
              </a:gs>
              <a:gs pos="62000">
                <a:srgbClr val="FFFFFF">
                  <a:alpha val="7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6200000" scaled="1"/>
          </a:gradFill>
          <a:ln w="722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53" name="Freeform: Shape 252">
            <a:extLst>
              <a:ext uri="{FF2B5EF4-FFF2-40B4-BE49-F238E27FC236}">
                <a16:creationId xmlns:a16="http://schemas.microsoft.com/office/drawing/2014/main" id="{A9814B3D-CBF4-4EC3-A44F-DB5F4882EC4F}"/>
              </a:ext>
            </a:extLst>
          </p:cNvPr>
          <p:cNvSpPr/>
          <p:nvPr/>
        </p:nvSpPr>
        <p:spPr>
          <a:xfrm>
            <a:off x="4620860" y="604771"/>
            <a:ext cx="2841447" cy="1250073"/>
          </a:xfrm>
          <a:custGeom>
            <a:avLst/>
            <a:gdLst>
              <a:gd name="connsiteX0" fmla="*/ 2653922 w 3778605"/>
              <a:gd name="connsiteY0" fmla="*/ 113 h 1662368"/>
              <a:gd name="connsiteX1" fmla="*/ 2702277 w 3778605"/>
              <a:gd name="connsiteY1" fmla="*/ 7098 h 1662368"/>
              <a:gd name="connsiteX2" fmla="*/ 2832149 w 3778605"/>
              <a:gd name="connsiteY2" fmla="*/ 138883 h 1662368"/>
              <a:gd name="connsiteX3" fmla="*/ 2865059 w 3778605"/>
              <a:gd name="connsiteY3" fmla="*/ 153976 h 1662368"/>
              <a:gd name="connsiteX4" fmla="*/ 3044405 w 3778605"/>
              <a:gd name="connsiteY4" fmla="*/ 189684 h 1662368"/>
              <a:gd name="connsiteX5" fmla="*/ 3086149 w 3778605"/>
              <a:gd name="connsiteY5" fmla="*/ 236582 h 1662368"/>
              <a:gd name="connsiteX6" fmla="*/ 3114053 w 3778605"/>
              <a:gd name="connsiteY6" fmla="*/ 346795 h 1662368"/>
              <a:gd name="connsiteX7" fmla="*/ 3145122 w 3778605"/>
              <a:gd name="connsiteY7" fmla="*/ 371459 h 1662368"/>
              <a:gd name="connsiteX8" fmla="*/ 3157491 w 3778605"/>
              <a:gd name="connsiteY8" fmla="*/ 369839 h 1662368"/>
              <a:gd name="connsiteX9" fmla="*/ 3352518 w 3778605"/>
              <a:gd name="connsiteY9" fmla="*/ 417694 h 1662368"/>
              <a:gd name="connsiteX10" fmla="*/ 3426804 w 3778605"/>
              <a:gd name="connsiteY10" fmla="*/ 494483 h 1662368"/>
              <a:gd name="connsiteX11" fmla="*/ 3454929 w 3778605"/>
              <a:gd name="connsiteY11" fmla="*/ 555296 h 1662368"/>
              <a:gd name="connsiteX12" fmla="*/ 3462675 w 3778605"/>
              <a:gd name="connsiteY12" fmla="*/ 618467 h 1662368"/>
              <a:gd name="connsiteX13" fmla="*/ 3500635 w 3778605"/>
              <a:gd name="connsiteY13" fmla="*/ 622294 h 1662368"/>
              <a:gd name="connsiteX14" fmla="*/ 3778605 w 3778605"/>
              <a:gd name="connsiteY14" fmla="*/ 963351 h 1662368"/>
              <a:gd name="connsiteX15" fmla="*/ 3676640 w 3778605"/>
              <a:gd name="connsiteY15" fmla="*/ 1209516 h 1662368"/>
              <a:gd name="connsiteX16" fmla="*/ 3674944 w 3778605"/>
              <a:gd name="connsiteY16" fmla="*/ 1210915 h 1662368"/>
              <a:gd name="connsiteX17" fmla="*/ 3669558 w 3778605"/>
              <a:gd name="connsiteY17" fmla="*/ 1221839 h 1662368"/>
              <a:gd name="connsiteX18" fmla="*/ 3669558 w 3778605"/>
              <a:gd name="connsiteY18" fmla="*/ 1247556 h 1662368"/>
              <a:gd name="connsiteX19" fmla="*/ 3649508 w 3778605"/>
              <a:gd name="connsiteY19" fmla="*/ 1247556 h 1662368"/>
              <a:gd name="connsiteX20" fmla="*/ 3628192 w 3778605"/>
              <a:gd name="connsiteY20" fmla="*/ 1269831 h 1662368"/>
              <a:gd name="connsiteX21" fmla="*/ 3477448 w 3778605"/>
              <a:gd name="connsiteY21" fmla="*/ 1332779 h 1662368"/>
              <a:gd name="connsiteX22" fmla="*/ 3449484 w 3778605"/>
              <a:gd name="connsiteY22" fmla="*/ 1351409 h 1662368"/>
              <a:gd name="connsiteX23" fmla="*/ 3158330 w 3778605"/>
              <a:gd name="connsiteY23" fmla="*/ 1437977 h 1662368"/>
              <a:gd name="connsiteX24" fmla="*/ 3137867 w 3778605"/>
              <a:gd name="connsiteY24" fmla="*/ 1447874 h 1662368"/>
              <a:gd name="connsiteX25" fmla="*/ 2954694 w 3778605"/>
              <a:gd name="connsiteY25" fmla="*/ 1615022 h 1662368"/>
              <a:gd name="connsiteX26" fmla="*/ 2781136 w 3778605"/>
              <a:gd name="connsiteY26" fmla="*/ 1536062 h 1662368"/>
              <a:gd name="connsiteX27" fmla="*/ 2760815 w 3778605"/>
              <a:gd name="connsiteY27" fmla="*/ 1532857 h 1662368"/>
              <a:gd name="connsiteX28" fmla="*/ 2467548 w 3778605"/>
              <a:gd name="connsiteY28" fmla="*/ 1536625 h 1662368"/>
              <a:gd name="connsiteX29" fmla="*/ 2403450 w 3778605"/>
              <a:gd name="connsiteY29" fmla="*/ 1485523 h 1662368"/>
              <a:gd name="connsiteX30" fmla="*/ 2392946 w 3778605"/>
              <a:gd name="connsiteY30" fmla="*/ 1485409 h 1662368"/>
              <a:gd name="connsiteX31" fmla="*/ 2377666 w 3778605"/>
              <a:gd name="connsiteY31" fmla="*/ 1511107 h 1662368"/>
              <a:gd name="connsiteX32" fmla="*/ 2334994 w 3778605"/>
              <a:gd name="connsiteY32" fmla="*/ 1551168 h 1662368"/>
              <a:gd name="connsiteX33" fmla="*/ 2072332 w 3778605"/>
              <a:gd name="connsiteY33" fmla="*/ 1532009 h 1662368"/>
              <a:gd name="connsiteX34" fmla="*/ 2050532 w 3778605"/>
              <a:gd name="connsiteY34" fmla="*/ 1536694 h 1662368"/>
              <a:gd name="connsiteX35" fmla="*/ 1978651 w 3778605"/>
              <a:gd name="connsiteY35" fmla="*/ 1624811 h 1662368"/>
              <a:gd name="connsiteX36" fmla="*/ 1758286 w 3778605"/>
              <a:gd name="connsiteY36" fmla="*/ 1639920 h 1662368"/>
              <a:gd name="connsiteX37" fmla="*/ 1711410 w 3778605"/>
              <a:gd name="connsiteY37" fmla="*/ 1606003 h 1662368"/>
              <a:gd name="connsiteX38" fmla="*/ 1679784 w 3778605"/>
              <a:gd name="connsiteY38" fmla="*/ 1564410 h 1662368"/>
              <a:gd name="connsiteX39" fmla="*/ 1657807 w 3778605"/>
              <a:gd name="connsiteY39" fmla="*/ 1564516 h 1662368"/>
              <a:gd name="connsiteX40" fmla="*/ 1460863 w 3778605"/>
              <a:gd name="connsiteY40" fmla="*/ 1629777 h 1662368"/>
              <a:gd name="connsiteX41" fmla="*/ 1301181 w 3778605"/>
              <a:gd name="connsiteY41" fmla="*/ 1499819 h 1662368"/>
              <a:gd name="connsiteX42" fmla="*/ 1279274 w 3778605"/>
              <a:gd name="connsiteY42" fmla="*/ 1468157 h 1662368"/>
              <a:gd name="connsiteX43" fmla="*/ 1210739 w 3778605"/>
              <a:gd name="connsiteY43" fmla="*/ 1478441 h 1662368"/>
              <a:gd name="connsiteX44" fmla="*/ 1170449 w 3778605"/>
              <a:gd name="connsiteY44" fmla="*/ 1478829 h 1662368"/>
              <a:gd name="connsiteX45" fmla="*/ 1169916 w 3778605"/>
              <a:gd name="connsiteY45" fmla="*/ 1478578 h 1662368"/>
              <a:gd name="connsiteX46" fmla="*/ 1144532 w 3778605"/>
              <a:gd name="connsiteY46" fmla="*/ 1480491 h 1662368"/>
              <a:gd name="connsiteX47" fmla="*/ 1052626 w 3778605"/>
              <a:gd name="connsiteY47" fmla="*/ 1442883 h 1662368"/>
              <a:gd name="connsiteX48" fmla="*/ 1037003 w 3778605"/>
              <a:gd name="connsiteY48" fmla="*/ 1446240 h 1662368"/>
              <a:gd name="connsiteX49" fmla="*/ 985488 w 3778605"/>
              <a:gd name="connsiteY49" fmla="*/ 1509391 h 1662368"/>
              <a:gd name="connsiteX50" fmla="*/ 827560 w 3778605"/>
              <a:gd name="connsiteY50" fmla="*/ 1520219 h 1662368"/>
              <a:gd name="connsiteX51" fmla="*/ 793966 w 3778605"/>
              <a:gd name="connsiteY51" fmla="*/ 1495912 h 1662368"/>
              <a:gd name="connsiteX52" fmla="*/ 771300 w 3778605"/>
              <a:gd name="connsiteY52" fmla="*/ 1466104 h 1662368"/>
              <a:gd name="connsiteX53" fmla="*/ 755550 w 3778605"/>
              <a:gd name="connsiteY53" fmla="*/ 1466180 h 1662368"/>
              <a:gd name="connsiteX54" fmla="*/ 614407 w 3778605"/>
              <a:gd name="connsiteY54" fmla="*/ 1512950 h 1662368"/>
              <a:gd name="connsiteX55" fmla="*/ 499968 w 3778605"/>
              <a:gd name="connsiteY55" fmla="*/ 1419814 h 1662368"/>
              <a:gd name="connsiteX56" fmla="*/ 484268 w 3778605"/>
              <a:gd name="connsiteY56" fmla="*/ 1397123 h 1662368"/>
              <a:gd name="connsiteX57" fmla="*/ 435151 w 3778605"/>
              <a:gd name="connsiteY57" fmla="*/ 1404493 h 1662368"/>
              <a:gd name="connsiteX58" fmla="*/ 406277 w 3778605"/>
              <a:gd name="connsiteY58" fmla="*/ 1404771 h 1662368"/>
              <a:gd name="connsiteX59" fmla="*/ 356907 w 3778605"/>
              <a:gd name="connsiteY59" fmla="*/ 1352675 h 1662368"/>
              <a:gd name="connsiteX60" fmla="*/ 320536 w 3778605"/>
              <a:gd name="connsiteY60" fmla="*/ 1336749 h 1662368"/>
              <a:gd name="connsiteX61" fmla="*/ 208343 w 3778605"/>
              <a:gd name="connsiteY61" fmla="*/ 1318222 h 1662368"/>
              <a:gd name="connsiteX62" fmla="*/ 143640 w 3778605"/>
              <a:gd name="connsiteY62" fmla="*/ 1257299 h 1662368"/>
              <a:gd name="connsiteX63" fmla="*/ 132518 w 3778605"/>
              <a:gd name="connsiteY63" fmla="*/ 1229712 h 1662368"/>
              <a:gd name="connsiteX64" fmla="*/ 100119 w 3778605"/>
              <a:gd name="connsiteY64" fmla="*/ 1203949 h 1662368"/>
              <a:gd name="connsiteX65" fmla="*/ 0 w 3778605"/>
              <a:gd name="connsiteY65" fmla="*/ 958077 h 1662368"/>
              <a:gd name="connsiteX66" fmla="*/ 351963 w 3778605"/>
              <a:gd name="connsiteY66" fmla="*/ 606114 h 1662368"/>
              <a:gd name="connsiteX67" fmla="*/ 362218 w 3778605"/>
              <a:gd name="connsiteY67" fmla="*/ 607148 h 1662368"/>
              <a:gd name="connsiteX68" fmla="*/ 392231 w 3778605"/>
              <a:gd name="connsiteY68" fmla="*/ 559603 h 1662368"/>
              <a:gd name="connsiteX69" fmla="*/ 437776 w 3778605"/>
              <a:gd name="connsiteY69" fmla="*/ 523049 h 1662368"/>
              <a:gd name="connsiteX70" fmla="*/ 643995 w 3778605"/>
              <a:gd name="connsiteY70" fmla="*/ 531000 h 1662368"/>
              <a:gd name="connsiteX71" fmla="*/ 663063 w 3778605"/>
              <a:gd name="connsiteY71" fmla="*/ 540129 h 1662368"/>
              <a:gd name="connsiteX72" fmla="*/ 929064 w 3778605"/>
              <a:gd name="connsiteY72" fmla="*/ 374625 h 1662368"/>
              <a:gd name="connsiteX73" fmla="*/ 989435 w 3778605"/>
              <a:gd name="connsiteY73" fmla="*/ 347752 h 1662368"/>
              <a:gd name="connsiteX74" fmla="*/ 1422412 w 3778605"/>
              <a:gd name="connsiteY74" fmla="*/ 258889 h 1662368"/>
              <a:gd name="connsiteX75" fmla="*/ 1515103 w 3778605"/>
              <a:gd name="connsiteY75" fmla="*/ 450236 h 1662368"/>
              <a:gd name="connsiteX76" fmla="*/ 1542050 w 3778605"/>
              <a:gd name="connsiteY76" fmla="*/ 471586 h 1662368"/>
              <a:gd name="connsiteX77" fmla="*/ 1652927 w 3778605"/>
              <a:gd name="connsiteY77" fmla="*/ 489183 h 1662368"/>
              <a:gd name="connsiteX78" fmla="*/ 1670449 w 3778605"/>
              <a:gd name="connsiteY78" fmla="*/ 477181 h 1662368"/>
              <a:gd name="connsiteX79" fmla="*/ 1698058 w 3778605"/>
              <a:gd name="connsiteY79" fmla="*/ 393914 h 1662368"/>
              <a:gd name="connsiteX80" fmla="*/ 1874459 w 3778605"/>
              <a:gd name="connsiteY80" fmla="*/ 301369 h 1662368"/>
              <a:gd name="connsiteX81" fmla="*/ 1931958 w 3778605"/>
              <a:gd name="connsiteY81" fmla="*/ 315285 h 1662368"/>
              <a:gd name="connsiteX82" fmla="*/ 1950144 w 3778605"/>
              <a:gd name="connsiteY82" fmla="*/ 301444 h 1662368"/>
              <a:gd name="connsiteX83" fmla="*/ 1951027 w 3778605"/>
              <a:gd name="connsiteY83" fmla="*/ 245269 h 1662368"/>
              <a:gd name="connsiteX84" fmla="*/ 2064996 w 3778605"/>
              <a:gd name="connsiteY84" fmla="*/ 55321 h 1662368"/>
              <a:gd name="connsiteX85" fmla="*/ 2282699 w 3778605"/>
              <a:gd name="connsiteY85" fmla="*/ 11589 h 1662368"/>
              <a:gd name="connsiteX86" fmla="*/ 2465137 w 3778605"/>
              <a:gd name="connsiteY86" fmla="*/ 138442 h 1662368"/>
              <a:gd name="connsiteX87" fmla="*/ 2653922 w 3778605"/>
              <a:gd name="connsiteY87" fmla="*/ 113 h 1662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3778605" h="1662368">
                <a:moveTo>
                  <a:pt x="2653922" y="113"/>
                </a:moveTo>
                <a:cubicBezTo>
                  <a:pt x="2669490" y="619"/>
                  <a:pt x="2685657" y="2846"/>
                  <a:pt x="2702277" y="7098"/>
                </a:cubicBezTo>
                <a:cubicBezTo>
                  <a:pt x="2765888" y="30952"/>
                  <a:pt x="2813964" y="70856"/>
                  <a:pt x="2832149" y="138883"/>
                </a:cubicBezTo>
                <a:cubicBezTo>
                  <a:pt x="2837892" y="160308"/>
                  <a:pt x="2849157" y="157952"/>
                  <a:pt x="2865059" y="153976"/>
                </a:cubicBezTo>
                <a:cubicBezTo>
                  <a:pt x="2930289" y="137632"/>
                  <a:pt x="2990439" y="148381"/>
                  <a:pt x="3044405" y="189684"/>
                </a:cubicBezTo>
                <a:cubicBezTo>
                  <a:pt x="3061264" y="202641"/>
                  <a:pt x="3075989" y="217586"/>
                  <a:pt x="3086149" y="236582"/>
                </a:cubicBezTo>
                <a:cubicBezTo>
                  <a:pt x="3105144" y="270816"/>
                  <a:pt x="3118249" y="307112"/>
                  <a:pt x="3114053" y="346795"/>
                </a:cubicBezTo>
                <a:cubicBezTo>
                  <a:pt x="3111181" y="374183"/>
                  <a:pt x="3121120" y="380294"/>
                  <a:pt x="3145122" y="371459"/>
                </a:cubicBezTo>
                <a:cubicBezTo>
                  <a:pt x="3148950" y="370060"/>
                  <a:pt x="3153293" y="370133"/>
                  <a:pt x="3157491" y="369839"/>
                </a:cubicBezTo>
                <a:cubicBezTo>
                  <a:pt x="3227580" y="365201"/>
                  <a:pt x="3294135" y="374035"/>
                  <a:pt x="3352518" y="417694"/>
                </a:cubicBezTo>
                <a:cubicBezTo>
                  <a:pt x="3381452" y="439340"/>
                  <a:pt x="3406779" y="464298"/>
                  <a:pt x="3426804" y="494483"/>
                </a:cubicBezTo>
                <a:cubicBezTo>
                  <a:pt x="3437700" y="514067"/>
                  <a:pt x="3446462" y="534607"/>
                  <a:pt x="3454929" y="555296"/>
                </a:cubicBezTo>
                <a:lnTo>
                  <a:pt x="3462675" y="618467"/>
                </a:lnTo>
                <a:lnTo>
                  <a:pt x="3500635" y="622294"/>
                </a:lnTo>
                <a:cubicBezTo>
                  <a:pt x="3659272" y="654756"/>
                  <a:pt x="3778605" y="795117"/>
                  <a:pt x="3778605" y="963351"/>
                </a:cubicBezTo>
                <a:cubicBezTo>
                  <a:pt x="3778605" y="1059485"/>
                  <a:pt x="3739639" y="1146517"/>
                  <a:pt x="3676640" y="1209516"/>
                </a:cubicBezTo>
                <a:lnTo>
                  <a:pt x="3674944" y="1210915"/>
                </a:lnTo>
                <a:lnTo>
                  <a:pt x="3669558" y="1221839"/>
                </a:lnTo>
                <a:lnTo>
                  <a:pt x="3669558" y="1247556"/>
                </a:lnTo>
                <a:lnTo>
                  <a:pt x="3649508" y="1247556"/>
                </a:lnTo>
                <a:lnTo>
                  <a:pt x="3628192" y="1269831"/>
                </a:lnTo>
                <a:cubicBezTo>
                  <a:pt x="3587751" y="1304336"/>
                  <a:pt x="3536034" y="1327232"/>
                  <a:pt x="3477448" y="1332779"/>
                </a:cubicBezTo>
                <a:cubicBezTo>
                  <a:pt x="3463747" y="1334081"/>
                  <a:pt x="3455612" y="1338097"/>
                  <a:pt x="3449484" y="1351409"/>
                </a:cubicBezTo>
                <a:cubicBezTo>
                  <a:pt x="3397818" y="1463617"/>
                  <a:pt x="3264726" y="1502885"/>
                  <a:pt x="3158330" y="1437977"/>
                </a:cubicBezTo>
                <a:cubicBezTo>
                  <a:pt x="3140192" y="1426918"/>
                  <a:pt x="3140192" y="1426918"/>
                  <a:pt x="3137867" y="1447874"/>
                </a:cubicBezTo>
                <a:cubicBezTo>
                  <a:pt x="3127830" y="1537752"/>
                  <a:pt x="3047073" y="1611219"/>
                  <a:pt x="2954694" y="1615022"/>
                </a:cubicBezTo>
                <a:cubicBezTo>
                  <a:pt x="2883376" y="1617946"/>
                  <a:pt x="2825336" y="1592130"/>
                  <a:pt x="2781136" y="1536062"/>
                </a:cubicBezTo>
                <a:cubicBezTo>
                  <a:pt x="2774797" y="1528032"/>
                  <a:pt x="2770183" y="1522960"/>
                  <a:pt x="2760815" y="1532857"/>
                </a:cubicBezTo>
                <a:cubicBezTo>
                  <a:pt x="2683122" y="1614987"/>
                  <a:pt x="2550171" y="1606569"/>
                  <a:pt x="2467548" y="1536625"/>
                </a:cubicBezTo>
                <a:cubicBezTo>
                  <a:pt x="2449410" y="1521269"/>
                  <a:pt x="2430533" y="1482846"/>
                  <a:pt x="2403450" y="1485523"/>
                </a:cubicBezTo>
                <a:lnTo>
                  <a:pt x="2392946" y="1485409"/>
                </a:lnTo>
                <a:lnTo>
                  <a:pt x="2377666" y="1511107"/>
                </a:lnTo>
                <a:cubicBezTo>
                  <a:pt x="2365388" y="1526400"/>
                  <a:pt x="2350984" y="1539986"/>
                  <a:pt x="2334994" y="1551168"/>
                </a:cubicBezTo>
                <a:cubicBezTo>
                  <a:pt x="2259309" y="1604067"/>
                  <a:pt x="2139776" y="1593501"/>
                  <a:pt x="2072332" y="1532009"/>
                </a:cubicBezTo>
                <a:cubicBezTo>
                  <a:pt x="2059406" y="1520210"/>
                  <a:pt x="2057470" y="1520739"/>
                  <a:pt x="2050532" y="1536694"/>
                </a:cubicBezTo>
                <a:cubicBezTo>
                  <a:pt x="2034790" y="1572123"/>
                  <a:pt x="2010840" y="1602869"/>
                  <a:pt x="1978651" y="1624811"/>
                </a:cubicBezTo>
                <a:cubicBezTo>
                  <a:pt x="1915502" y="1667848"/>
                  <a:pt x="1826364" y="1675279"/>
                  <a:pt x="1758286" y="1639920"/>
                </a:cubicBezTo>
                <a:cubicBezTo>
                  <a:pt x="1741135" y="1630974"/>
                  <a:pt x="1725216" y="1619599"/>
                  <a:pt x="1711410" y="1606003"/>
                </a:cubicBezTo>
                <a:cubicBezTo>
                  <a:pt x="1698625" y="1593396"/>
                  <a:pt x="1691793" y="1577336"/>
                  <a:pt x="1679784" y="1564410"/>
                </a:cubicBezTo>
                <a:cubicBezTo>
                  <a:pt x="1670768" y="1554726"/>
                  <a:pt x="1665484" y="1554902"/>
                  <a:pt x="1657807" y="1564516"/>
                </a:cubicBezTo>
                <a:cubicBezTo>
                  <a:pt x="1612304" y="1621394"/>
                  <a:pt x="1530737" y="1640096"/>
                  <a:pt x="1460863" y="1629777"/>
                </a:cubicBezTo>
                <a:cubicBezTo>
                  <a:pt x="1388629" y="1619105"/>
                  <a:pt x="1326080" y="1568602"/>
                  <a:pt x="1301181" y="1499819"/>
                </a:cubicBezTo>
                <a:cubicBezTo>
                  <a:pt x="1296814" y="1487739"/>
                  <a:pt x="1292446" y="1473123"/>
                  <a:pt x="1279274" y="1468157"/>
                </a:cubicBezTo>
                <a:cubicBezTo>
                  <a:pt x="1261278" y="1461325"/>
                  <a:pt x="1229510" y="1476117"/>
                  <a:pt x="1210739" y="1478441"/>
                </a:cubicBezTo>
                <a:cubicBezTo>
                  <a:pt x="1197356" y="1480096"/>
                  <a:pt x="1183621" y="1481752"/>
                  <a:pt x="1170449" y="1478829"/>
                </a:cubicBezTo>
                <a:lnTo>
                  <a:pt x="1169916" y="1478578"/>
                </a:lnTo>
                <a:lnTo>
                  <a:pt x="1144532" y="1480491"/>
                </a:lnTo>
                <a:cubicBezTo>
                  <a:pt x="1110294" y="1477828"/>
                  <a:pt x="1076794" y="1464918"/>
                  <a:pt x="1052626" y="1442883"/>
                </a:cubicBezTo>
                <a:cubicBezTo>
                  <a:pt x="1043363" y="1434428"/>
                  <a:pt x="1041975" y="1434807"/>
                  <a:pt x="1037003" y="1446240"/>
                </a:cubicBezTo>
                <a:cubicBezTo>
                  <a:pt x="1025721" y="1471631"/>
                  <a:pt x="1008557" y="1493666"/>
                  <a:pt x="985488" y="1509391"/>
                </a:cubicBezTo>
                <a:cubicBezTo>
                  <a:pt x="940232" y="1540234"/>
                  <a:pt x="876349" y="1545560"/>
                  <a:pt x="827560" y="1520219"/>
                </a:cubicBezTo>
                <a:cubicBezTo>
                  <a:pt x="815268" y="1513808"/>
                  <a:pt x="803860" y="1505656"/>
                  <a:pt x="793966" y="1495912"/>
                </a:cubicBezTo>
                <a:cubicBezTo>
                  <a:pt x="784803" y="1486877"/>
                  <a:pt x="779906" y="1475367"/>
                  <a:pt x="771300" y="1466104"/>
                </a:cubicBezTo>
                <a:cubicBezTo>
                  <a:pt x="764838" y="1459163"/>
                  <a:pt x="761052" y="1459289"/>
                  <a:pt x="755550" y="1466180"/>
                </a:cubicBezTo>
                <a:cubicBezTo>
                  <a:pt x="722940" y="1506942"/>
                  <a:pt x="664483" y="1520345"/>
                  <a:pt x="614407" y="1512950"/>
                </a:cubicBezTo>
                <a:cubicBezTo>
                  <a:pt x="562639" y="1505302"/>
                  <a:pt x="517813" y="1469108"/>
                  <a:pt x="499968" y="1419814"/>
                </a:cubicBezTo>
                <a:cubicBezTo>
                  <a:pt x="496838" y="1411156"/>
                  <a:pt x="493708" y="1400681"/>
                  <a:pt x="484268" y="1397123"/>
                </a:cubicBezTo>
                <a:cubicBezTo>
                  <a:pt x="471371" y="1392226"/>
                  <a:pt x="448604" y="1402827"/>
                  <a:pt x="435151" y="1404493"/>
                </a:cubicBezTo>
                <a:cubicBezTo>
                  <a:pt x="425560" y="1405679"/>
                  <a:pt x="415716" y="1406865"/>
                  <a:pt x="406277" y="1404771"/>
                </a:cubicBezTo>
                <a:cubicBezTo>
                  <a:pt x="376796" y="1398284"/>
                  <a:pt x="374701" y="1371025"/>
                  <a:pt x="356907" y="1352675"/>
                </a:cubicBezTo>
                <a:cubicBezTo>
                  <a:pt x="346735" y="1342175"/>
                  <a:pt x="338709" y="1333493"/>
                  <a:pt x="320536" y="1336749"/>
                </a:cubicBezTo>
                <a:cubicBezTo>
                  <a:pt x="282902" y="1343488"/>
                  <a:pt x="241635" y="1337278"/>
                  <a:pt x="208343" y="1318222"/>
                </a:cubicBezTo>
                <a:cubicBezTo>
                  <a:pt x="182611" y="1303494"/>
                  <a:pt x="160507" y="1282198"/>
                  <a:pt x="143640" y="1257299"/>
                </a:cubicBezTo>
                <a:lnTo>
                  <a:pt x="132518" y="1229712"/>
                </a:lnTo>
                <a:lnTo>
                  <a:pt x="100119" y="1203949"/>
                </a:lnTo>
                <a:cubicBezTo>
                  <a:pt x="38173" y="1140508"/>
                  <a:pt x="0" y="1053751"/>
                  <a:pt x="0" y="958077"/>
                </a:cubicBezTo>
                <a:cubicBezTo>
                  <a:pt x="0" y="763693"/>
                  <a:pt x="157579" y="606114"/>
                  <a:pt x="351963" y="606114"/>
                </a:cubicBezTo>
                <a:lnTo>
                  <a:pt x="362218" y="607148"/>
                </a:lnTo>
                <a:lnTo>
                  <a:pt x="392231" y="559603"/>
                </a:lnTo>
                <a:cubicBezTo>
                  <a:pt x="404848" y="545210"/>
                  <a:pt x="419886" y="532915"/>
                  <a:pt x="437776" y="523049"/>
                </a:cubicBezTo>
                <a:cubicBezTo>
                  <a:pt x="508381" y="484029"/>
                  <a:pt x="576777" y="487857"/>
                  <a:pt x="643995" y="531000"/>
                </a:cubicBezTo>
                <a:cubicBezTo>
                  <a:pt x="649885" y="534828"/>
                  <a:pt x="654523" y="541676"/>
                  <a:pt x="663063" y="540129"/>
                </a:cubicBezTo>
                <a:cubicBezTo>
                  <a:pt x="690157" y="376097"/>
                  <a:pt x="825034" y="338255"/>
                  <a:pt x="929064" y="374625"/>
                </a:cubicBezTo>
                <a:cubicBezTo>
                  <a:pt x="971103" y="391632"/>
                  <a:pt x="971103" y="391632"/>
                  <a:pt x="989435" y="347752"/>
                </a:cubicBezTo>
                <a:cubicBezTo>
                  <a:pt x="1097072" y="148749"/>
                  <a:pt x="1303732" y="161486"/>
                  <a:pt x="1422412" y="258889"/>
                </a:cubicBezTo>
                <a:cubicBezTo>
                  <a:pt x="1477850" y="310720"/>
                  <a:pt x="1510981" y="373668"/>
                  <a:pt x="1515103" y="450236"/>
                </a:cubicBezTo>
                <a:cubicBezTo>
                  <a:pt x="1516209" y="469452"/>
                  <a:pt x="1526074" y="472249"/>
                  <a:pt x="1542050" y="471586"/>
                </a:cubicBezTo>
                <a:cubicBezTo>
                  <a:pt x="1580113" y="470041"/>
                  <a:pt x="1618103" y="469157"/>
                  <a:pt x="1652927" y="489183"/>
                </a:cubicBezTo>
                <a:cubicBezTo>
                  <a:pt x="1665590" y="496471"/>
                  <a:pt x="1669566" y="489035"/>
                  <a:pt x="1670449" y="477181"/>
                </a:cubicBezTo>
                <a:cubicBezTo>
                  <a:pt x="1672731" y="447143"/>
                  <a:pt x="1682303" y="419534"/>
                  <a:pt x="1698058" y="393914"/>
                </a:cubicBezTo>
                <a:cubicBezTo>
                  <a:pt x="1740317" y="331555"/>
                  <a:pt x="1797817" y="298204"/>
                  <a:pt x="1874459" y="301369"/>
                </a:cubicBezTo>
                <a:cubicBezTo>
                  <a:pt x="1893527" y="306156"/>
                  <a:pt x="1913406" y="308143"/>
                  <a:pt x="1931958" y="315285"/>
                </a:cubicBezTo>
                <a:cubicBezTo>
                  <a:pt x="1945653" y="320585"/>
                  <a:pt x="1951027" y="316389"/>
                  <a:pt x="1950144" y="301444"/>
                </a:cubicBezTo>
                <a:cubicBezTo>
                  <a:pt x="1949113" y="282743"/>
                  <a:pt x="1948671" y="263970"/>
                  <a:pt x="1951027" y="245269"/>
                </a:cubicBezTo>
                <a:cubicBezTo>
                  <a:pt x="1963102" y="166419"/>
                  <a:pt x="2003668" y="104649"/>
                  <a:pt x="2064996" y="55321"/>
                </a:cubicBezTo>
                <a:cubicBezTo>
                  <a:pt x="2130668" y="6656"/>
                  <a:pt x="2205469" y="-1000"/>
                  <a:pt x="2282699" y="11589"/>
                </a:cubicBezTo>
                <a:cubicBezTo>
                  <a:pt x="2349697" y="22485"/>
                  <a:pt x="2388643" y="52081"/>
                  <a:pt x="2465137" y="138442"/>
                </a:cubicBezTo>
                <a:cubicBezTo>
                  <a:pt x="2465331" y="77371"/>
                  <a:pt x="2544947" y="-3428"/>
                  <a:pt x="2653922" y="113"/>
                </a:cubicBezTo>
                <a:close/>
              </a:path>
            </a:pathLst>
          </a:custGeom>
          <a:gradFill>
            <a:gsLst>
              <a:gs pos="33000">
                <a:schemeClr val="bg1">
                  <a:alpha val="10000"/>
                </a:schemeClr>
              </a:gs>
              <a:gs pos="62000">
                <a:srgbClr val="FFFFFF">
                  <a:alpha val="7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6200000" scaled="1"/>
          </a:gradFill>
          <a:ln w="722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54" name="Freeform: Shape 253">
            <a:extLst>
              <a:ext uri="{FF2B5EF4-FFF2-40B4-BE49-F238E27FC236}">
                <a16:creationId xmlns:a16="http://schemas.microsoft.com/office/drawing/2014/main" id="{DF93F63E-F2F2-42A2-AB75-692721308097}"/>
              </a:ext>
            </a:extLst>
          </p:cNvPr>
          <p:cNvSpPr/>
          <p:nvPr/>
        </p:nvSpPr>
        <p:spPr>
          <a:xfrm flipH="1">
            <a:off x="1022685" y="1134369"/>
            <a:ext cx="2182880" cy="960341"/>
          </a:xfrm>
          <a:custGeom>
            <a:avLst/>
            <a:gdLst>
              <a:gd name="connsiteX0" fmla="*/ 2653922 w 3778605"/>
              <a:gd name="connsiteY0" fmla="*/ 113 h 1662368"/>
              <a:gd name="connsiteX1" fmla="*/ 2702277 w 3778605"/>
              <a:gd name="connsiteY1" fmla="*/ 7098 h 1662368"/>
              <a:gd name="connsiteX2" fmla="*/ 2832149 w 3778605"/>
              <a:gd name="connsiteY2" fmla="*/ 138883 h 1662368"/>
              <a:gd name="connsiteX3" fmla="*/ 2865059 w 3778605"/>
              <a:gd name="connsiteY3" fmla="*/ 153976 h 1662368"/>
              <a:gd name="connsiteX4" fmla="*/ 3044405 w 3778605"/>
              <a:gd name="connsiteY4" fmla="*/ 189684 h 1662368"/>
              <a:gd name="connsiteX5" fmla="*/ 3086149 w 3778605"/>
              <a:gd name="connsiteY5" fmla="*/ 236582 h 1662368"/>
              <a:gd name="connsiteX6" fmla="*/ 3114053 w 3778605"/>
              <a:gd name="connsiteY6" fmla="*/ 346795 h 1662368"/>
              <a:gd name="connsiteX7" fmla="*/ 3145122 w 3778605"/>
              <a:gd name="connsiteY7" fmla="*/ 371459 h 1662368"/>
              <a:gd name="connsiteX8" fmla="*/ 3157491 w 3778605"/>
              <a:gd name="connsiteY8" fmla="*/ 369839 h 1662368"/>
              <a:gd name="connsiteX9" fmla="*/ 3352518 w 3778605"/>
              <a:gd name="connsiteY9" fmla="*/ 417694 h 1662368"/>
              <a:gd name="connsiteX10" fmla="*/ 3426804 w 3778605"/>
              <a:gd name="connsiteY10" fmla="*/ 494483 h 1662368"/>
              <a:gd name="connsiteX11" fmla="*/ 3454929 w 3778605"/>
              <a:gd name="connsiteY11" fmla="*/ 555296 h 1662368"/>
              <a:gd name="connsiteX12" fmla="*/ 3462675 w 3778605"/>
              <a:gd name="connsiteY12" fmla="*/ 618467 h 1662368"/>
              <a:gd name="connsiteX13" fmla="*/ 3500635 w 3778605"/>
              <a:gd name="connsiteY13" fmla="*/ 622294 h 1662368"/>
              <a:gd name="connsiteX14" fmla="*/ 3778605 w 3778605"/>
              <a:gd name="connsiteY14" fmla="*/ 963351 h 1662368"/>
              <a:gd name="connsiteX15" fmla="*/ 3676640 w 3778605"/>
              <a:gd name="connsiteY15" fmla="*/ 1209516 h 1662368"/>
              <a:gd name="connsiteX16" fmla="*/ 3674944 w 3778605"/>
              <a:gd name="connsiteY16" fmla="*/ 1210915 h 1662368"/>
              <a:gd name="connsiteX17" fmla="*/ 3669558 w 3778605"/>
              <a:gd name="connsiteY17" fmla="*/ 1221839 h 1662368"/>
              <a:gd name="connsiteX18" fmla="*/ 3669558 w 3778605"/>
              <a:gd name="connsiteY18" fmla="*/ 1247556 h 1662368"/>
              <a:gd name="connsiteX19" fmla="*/ 3649508 w 3778605"/>
              <a:gd name="connsiteY19" fmla="*/ 1247556 h 1662368"/>
              <a:gd name="connsiteX20" fmla="*/ 3628192 w 3778605"/>
              <a:gd name="connsiteY20" fmla="*/ 1269831 h 1662368"/>
              <a:gd name="connsiteX21" fmla="*/ 3477448 w 3778605"/>
              <a:gd name="connsiteY21" fmla="*/ 1332779 h 1662368"/>
              <a:gd name="connsiteX22" fmla="*/ 3449484 w 3778605"/>
              <a:gd name="connsiteY22" fmla="*/ 1351409 h 1662368"/>
              <a:gd name="connsiteX23" fmla="*/ 3158330 w 3778605"/>
              <a:gd name="connsiteY23" fmla="*/ 1437977 h 1662368"/>
              <a:gd name="connsiteX24" fmla="*/ 3137867 w 3778605"/>
              <a:gd name="connsiteY24" fmla="*/ 1447874 h 1662368"/>
              <a:gd name="connsiteX25" fmla="*/ 2954694 w 3778605"/>
              <a:gd name="connsiteY25" fmla="*/ 1615022 h 1662368"/>
              <a:gd name="connsiteX26" fmla="*/ 2781136 w 3778605"/>
              <a:gd name="connsiteY26" fmla="*/ 1536062 h 1662368"/>
              <a:gd name="connsiteX27" fmla="*/ 2760815 w 3778605"/>
              <a:gd name="connsiteY27" fmla="*/ 1532857 h 1662368"/>
              <a:gd name="connsiteX28" fmla="*/ 2467548 w 3778605"/>
              <a:gd name="connsiteY28" fmla="*/ 1536625 h 1662368"/>
              <a:gd name="connsiteX29" fmla="*/ 2403450 w 3778605"/>
              <a:gd name="connsiteY29" fmla="*/ 1485523 h 1662368"/>
              <a:gd name="connsiteX30" fmla="*/ 2392946 w 3778605"/>
              <a:gd name="connsiteY30" fmla="*/ 1485409 h 1662368"/>
              <a:gd name="connsiteX31" fmla="*/ 2377666 w 3778605"/>
              <a:gd name="connsiteY31" fmla="*/ 1511107 h 1662368"/>
              <a:gd name="connsiteX32" fmla="*/ 2334994 w 3778605"/>
              <a:gd name="connsiteY32" fmla="*/ 1551168 h 1662368"/>
              <a:gd name="connsiteX33" fmla="*/ 2072332 w 3778605"/>
              <a:gd name="connsiteY33" fmla="*/ 1532009 h 1662368"/>
              <a:gd name="connsiteX34" fmla="*/ 2050532 w 3778605"/>
              <a:gd name="connsiteY34" fmla="*/ 1536694 h 1662368"/>
              <a:gd name="connsiteX35" fmla="*/ 1978651 w 3778605"/>
              <a:gd name="connsiteY35" fmla="*/ 1624811 h 1662368"/>
              <a:gd name="connsiteX36" fmla="*/ 1758286 w 3778605"/>
              <a:gd name="connsiteY36" fmla="*/ 1639920 h 1662368"/>
              <a:gd name="connsiteX37" fmla="*/ 1711410 w 3778605"/>
              <a:gd name="connsiteY37" fmla="*/ 1606003 h 1662368"/>
              <a:gd name="connsiteX38" fmla="*/ 1679784 w 3778605"/>
              <a:gd name="connsiteY38" fmla="*/ 1564410 h 1662368"/>
              <a:gd name="connsiteX39" fmla="*/ 1657807 w 3778605"/>
              <a:gd name="connsiteY39" fmla="*/ 1564516 h 1662368"/>
              <a:gd name="connsiteX40" fmla="*/ 1460863 w 3778605"/>
              <a:gd name="connsiteY40" fmla="*/ 1629777 h 1662368"/>
              <a:gd name="connsiteX41" fmla="*/ 1301181 w 3778605"/>
              <a:gd name="connsiteY41" fmla="*/ 1499819 h 1662368"/>
              <a:gd name="connsiteX42" fmla="*/ 1279274 w 3778605"/>
              <a:gd name="connsiteY42" fmla="*/ 1468157 h 1662368"/>
              <a:gd name="connsiteX43" fmla="*/ 1210739 w 3778605"/>
              <a:gd name="connsiteY43" fmla="*/ 1478441 h 1662368"/>
              <a:gd name="connsiteX44" fmla="*/ 1170449 w 3778605"/>
              <a:gd name="connsiteY44" fmla="*/ 1478829 h 1662368"/>
              <a:gd name="connsiteX45" fmla="*/ 1169916 w 3778605"/>
              <a:gd name="connsiteY45" fmla="*/ 1478578 h 1662368"/>
              <a:gd name="connsiteX46" fmla="*/ 1144532 w 3778605"/>
              <a:gd name="connsiteY46" fmla="*/ 1480491 h 1662368"/>
              <a:gd name="connsiteX47" fmla="*/ 1052626 w 3778605"/>
              <a:gd name="connsiteY47" fmla="*/ 1442883 h 1662368"/>
              <a:gd name="connsiteX48" fmla="*/ 1037003 w 3778605"/>
              <a:gd name="connsiteY48" fmla="*/ 1446240 h 1662368"/>
              <a:gd name="connsiteX49" fmla="*/ 985488 w 3778605"/>
              <a:gd name="connsiteY49" fmla="*/ 1509391 h 1662368"/>
              <a:gd name="connsiteX50" fmla="*/ 827560 w 3778605"/>
              <a:gd name="connsiteY50" fmla="*/ 1520219 h 1662368"/>
              <a:gd name="connsiteX51" fmla="*/ 793966 w 3778605"/>
              <a:gd name="connsiteY51" fmla="*/ 1495912 h 1662368"/>
              <a:gd name="connsiteX52" fmla="*/ 771300 w 3778605"/>
              <a:gd name="connsiteY52" fmla="*/ 1466104 h 1662368"/>
              <a:gd name="connsiteX53" fmla="*/ 755550 w 3778605"/>
              <a:gd name="connsiteY53" fmla="*/ 1466180 h 1662368"/>
              <a:gd name="connsiteX54" fmla="*/ 614407 w 3778605"/>
              <a:gd name="connsiteY54" fmla="*/ 1512950 h 1662368"/>
              <a:gd name="connsiteX55" fmla="*/ 499968 w 3778605"/>
              <a:gd name="connsiteY55" fmla="*/ 1419814 h 1662368"/>
              <a:gd name="connsiteX56" fmla="*/ 484268 w 3778605"/>
              <a:gd name="connsiteY56" fmla="*/ 1397123 h 1662368"/>
              <a:gd name="connsiteX57" fmla="*/ 435151 w 3778605"/>
              <a:gd name="connsiteY57" fmla="*/ 1404493 h 1662368"/>
              <a:gd name="connsiteX58" fmla="*/ 406277 w 3778605"/>
              <a:gd name="connsiteY58" fmla="*/ 1404771 h 1662368"/>
              <a:gd name="connsiteX59" fmla="*/ 356907 w 3778605"/>
              <a:gd name="connsiteY59" fmla="*/ 1352675 h 1662368"/>
              <a:gd name="connsiteX60" fmla="*/ 320536 w 3778605"/>
              <a:gd name="connsiteY60" fmla="*/ 1336749 h 1662368"/>
              <a:gd name="connsiteX61" fmla="*/ 208343 w 3778605"/>
              <a:gd name="connsiteY61" fmla="*/ 1318222 h 1662368"/>
              <a:gd name="connsiteX62" fmla="*/ 143640 w 3778605"/>
              <a:gd name="connsiteY62" fmla="*/ 1257299 h 1662368"/>
              <a:gd name="connsiteX63" fmla="*/ 132518 w 3778605"/>
              <a:gd name="connsiteY63" fmla="*/ 1229712 h 1662368"/>
              <a:gd name="connsiteX64" fmla="*/ 100119 w 3778605"/>
              <a:gd name="connsiteY64" fmla="*/ 1203949 h 1662368"/>
              <a:gd name="connsiteX65" fmla="*/ 0 w 3778605"/>
              <a:gd name="connsiteY65" fmla="*/ 958077 h 1662368"/>
              <a:gd name="connsiteX66" fmla="*/ 351963 w 3778605"/>
              <a:gd name="connsiteY66" fmla="*/ 606114 h 1662368"/>
              <a:gd name="connsiteX67" fmla="*/ 362218 w 3778605"/>
              <a:gd name="connsiteY67" fmla="*/ 607148 h 1662368"/>
              <a:gd name="connsiteX68" fmla="*/ 392231 w 3778605"/>
              <a:gd name="connsiteY68" fmla="*/ 559603 h 1662368"/>
              <a:gd name="connsiteX69" fmla="*/ 437776 w 3778605"/>
              <a:gd name="connsiteY69" fmla="*/ 523049 h 1662368"/>
              <a:gd name="connsiteX70" fmla="*/ 643995 w 3778605"/>
              <a:gd name="connsiteY70" fmla="*/ 531000 h 1662368"/>
              <a:gd name="connsiteX71" fmla="*/ 663063 w 3778605"/>
              <a:gd name="connsiteY71" fmla="*/ 540129 h 1662368"/>
              <a:gd name="connsiteX72" fmla="*/ 929064 w 3778605"/>
              <a:gd name="connsiteY72" fmla="*/ 374625 h 1662368"/>
              <a:gd name="connsiteX73" fmla="*/ 989435 w 3778605"/>
              <a:gd name="connsiteY73" fmla="*/ 347752 h 1662368"/>
              <a:gd name="connsiteX74" fmla="*/ 1422412 w 3778605"/>
              <a:gd name="connsiteY74" fmla="*/ 258889 h 1662368"/>
              <a:gd name="connsiteX75" fmla="*/ 1515103 w 3778605"/>
              <a:gd name="connsiteY75" fmla="*/ 450236 h 1662368"/>
              <a:gd name="connsiteX76" fmla="*/ 1542050 w 3778605"/>
              <a:gd name="connsiteY76" fmla="*/ 471586 h 1662368"/>
              <a:gd name="connsiteX77" fmla="*/ 1652927 w 3778605"/>
              <a:gd name="connsiteY77" fmla="*/ 489183 h 1662368"/>
              <a:gd name="connsiteX78" fmla="*/ 1670449 w 3778605"/>
              <a:gd name="connsiteY78" fmla="*/ 477181 h 1662368"/>
              <a:gd name="connsiteX79" fmla="*/ 1698058 w 3778605"/>
              <a:gd name="connsiteY79" fmla="*/ 393914 h 1662368"/>
              <a:gd name="connsiteX80" fmla="*/ 1874459 w 3778605"/>
              <a:gd name="connsiteY80" fmla="*/ 301369 h 1662368"/>
              <a:gd name="connsiteX81" fmla="*/ 1931958 w 3778605"/>
              <a:gd name="connsiteY81" fmla="*/ 315285 h 1662368"/>
              <a:gd name="connsiteX82" fmla="*/ 1950144 w 3778605"/>
              <a:gd name="connsiteY82" fmla="*/ 301444 h 1662368"/>
              <a:gd name="connsiteX83" fmla="*/ 1951027 w 3778605"/>
              <a:gd name="connsiteY83" fmla="*/ 245269 h 1662368"/>
              <a:gd name="connsiteX84" fmla="*/ 2064996 w 3778605"/>
              <a:gd name="connsiteY84" fmla="*/ 55321 h 1662368"/>
              <a:gd name="connsiteX85" fmla="*/ 2282699 w 3778605"/>
              <a:gd name="connsiteY85" fmla="*/ 11589 h 1662368"/>
              <a:gd name="connsiteX86" fmla="*/ 2465137 w 3778605"/>
              <a:gd name="connsiteY86" fmla="*/ 138442 h 1662368"/>
              <a:gd name="connsiteX87" fmla="*/ 2653922 w 3778605"/>
              <a:gd name="connsiteY87" fmla="*/ 113 h 1662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3778605" h="1662368">
                <a:moveTo>
                  <a:pt x="2653922" y="113"/>
                </a:moveTo>
                <a:cubicBezTo>
                  <a:pt x="2669490" y="619"/>
                  <a:pt x="2685657" y="2846"/>
                  <a:pt x="2702277" y="7098"/>
                </a:cubicBezTo>
                <a:cubicBezTo>
                  <a:pt x="2765888" y="30952"/>
                  <a:pt x="2813964" y="70856"/>
                  <a:pt x="2832149" y="138883"/>
                </a:cubicBezTo>
                <a:cubicBezTo>
                  <a:pt x="2837892" y="160308"/>
                  <a:pt x="2849157" y="157952"/>
                  <a:pt x="2865059" y="153976"/>
                </a:cubicBezTo>
                <a:cubicBezTo>
                  <a:pt x="2930289" y="137632"/>
                  <a:pt x="2990439" y="148381"/>
                  <a:pt x="3044405" y="189684"/>
                </a:cubicBezTo>
                <a:cubicBezTo>
                  <a:pt x="3061264" y="202641"/>
                  <a:pt x="3075989" y="217586"/>
                  <a:pt x="3086149" y="236582"/>
                </a:cubicBezTo>
                <a:cubicBezTo>
                  <a:pt x="3105144" y="270816"/>
                  <a:pt x="3118249" y="307112"/>
                  <a:pt x="3114053" y="346795"/>
                </a:cubicBezTo>
                <a:cubicBezTo>
                  <a:pt x="3111181" y="374183"/>
                  <a:pt x="3121120" y="380294"/>
                  <a:pt x="3145122" y="371459"/>
                </a:cubicBezTo>
                <a:cubicBezTo>
                  <a:pt x="3148950" y="370060"/>
                  <a:pt x="3153293" y="370133"/>
                  <a:pt x="3157491" y="369839"/>
                </a:cubicBezTo>
                <a:cubicBezTo>
                  <a:pt x="3227580" y="365201"/>
                  <a:pt x="3294135" y="374035"/>
                  <a:pt x="3352518" y="417694"/>
                </a:cubicBezTo>
                <a:cubicBezTo>
                  <a:pt x="3381452" y="439340"/>
                  <a:pt x="3406779" y="464298"/>
                  <a:pt x="3426804" y="494483"/>
                </a:cubicBezTo>
                <a:cubicBezTo>
                  <a:pt x="3437700" y="514067"/>
                  <a:pt x="3446462" y="534607"/>
                  <a:pt x="3454929" y="555296"/>
                </a:cubicBezTo>
                <a:lnTo>
                  <a:pt x="3462675" y="618467"/>
                </a:lnTo>
                <a:lnTo>
                  <a:pt x="3500635" y="622294"/>
                </a:lnTo>
                <a:cubicBezTo>
                  <a:pt x="3659272" y="654756"/>
                  <a:pt x="3778605" y="795117"/>
                  <a:pt x="3778605" y="963351"/>
                </a:cubicBezTo>
                <a:cubicBezTo>
                  <a:pt x="3778605" y="1059485"/>
                  <a:pt x="3739639" y="1146517"/>
                  <a:pt x="3676640" y="1209516"/>
                </a:cubicBezTo>
                <a:lnTo>
                  <a:pt x="3674944" y="1210915"/>
                </a:lnTo>
                <a:lnTo>
                  <a:pt x="3669558" y="1221839"/>
                </a:lnTo>
                <a:lnTo>
                  <a:pt x="3669558" y="1247556"/>
                </a:lnTo>
                <a:lnTo>
                  <a:pt x="3649508" y="1247556"/>
                </a:lnTo>
                <a:lnTo>
                  <a:pt x="3628192" y="1269831"/>
                </a:lnTo>
                <a:cubicBezTo>
                  <a:pt x="3587751" y="1304336"/>
                  <a:pt x="3536034" y="1327232"/>
                  <a:pt x="3477448" y="1332779"/>
                </a:cubicBezTo>
                <a:cubicBezTo>
                  <a:pt x="3463747" y="1334081"/>
                  <a:pt x="3455612" y="1338097"/>
                  <a:pt x="3449484" y="1351409"/>
                </a:cubicBezTo>
                <a:cubicBezTo>
                  <a:pt x="3397818" y="1463617"/>
                  <a:pt x="3264726" y="1502885"/>
                  <a:pt x="3158330" y="1437977"/>
                </a:cubicBezTo>
                <a:cubicBezTo>
                  <a:pt x="3140192" y="1426918"/>
                  <a:pt x="3140192" y="1426918"/>
                  <a:pt x="3137867" y="1447874"/>
                </a:cubicBezTo>
                <a:cubicBezTo>
                  <a:pt x="3127830" y="1537752"/>
                  <a:pt x="3047073" y="1611219"/>
                  <a:pt x="2954694" y="1615022"/>
                </a:cubicBezTo>
                <a:cubicBezTo>
                  <a:pt x="2883376" y="1617946"/>
                  <a:pt x="2825336" y="1592130"/>
                  <a:pt x="2781136" y="1536062"/>
                </a:cubicBezTo>
                <a:cubicBezTo>
                  <a:pt x="2774797" y="1528032"/>
                  <a:pt x="2770183" y="1522960"/>
                  <a:pt x="2760815" y="1532857"/>
                </a:cubicBezTo>
                <a:cubicBezTo>
                  <a:pt x="2683122" y="1614987"/>
                  <a:pt x="2550171" y="1606569"/>
                  <a:pt x="2467548" y="1536625"/>
                </a:cubicBezTo>
                <a:cubicBezTo>
                  <a:pt x="2449410" y="1521269"/>
                  <a:pt x="2430533" y="1482846"/>
                  <a:pt x="2403450" y="1485523"/>
                </a:cubicBezTo>
                <a:lnTo>
                  <a:pt x="2392946" y="1485409"/>
                </a:lnTo>
                <a:lnTo>
                  <a:pt x="2377666" y="1511107"/>
                </a:lnTo>
                <a:cubicBezTo>
                  <a:pt x="2365388" y="1526400"/>
                  <a:pt x="2350984" y="1539986"/>
                  <a:pt x="2334994" y="1551168"/>
                </a:cubicBezTo>
                <a:cubicBezTo>
                  <a:pt x="2259309" y="1604067"/>
                  <a:pt x="2139776" y="1593501"/>
                  <a:pt x="2072332" y="1532009"/>
                </a:cubicBezTo>
                <a:cubicBezTo>
                  <a:pt x="2059406" y="1520210"/>
                  <a:pt x="2057470" y="1520739"/>
                  <a:pt x="2050532" y="1536694"/>
                </a:cubicBezTo>
                <a:cubicBezTo>
                  <a:pt x="2034790" y="1572123"/>
                  <a:pt x="2010840" y="1602869"/>
                  <a:pt x="1978651" y="1624811"/>
                </a:cubicBezTo>
                <a:cubicBezTo>
                  <a:pt x="1915502" y="1667848"/>
                  <a:pt x="1826364" y="1675279"/>
                  <a:pt x="1758286" y="1639920"/>
                </a:cubicBezTo>
                <a:cubicBezTo>
                  <a:pt x="1741135" y="1630974"/>
                  <a:pt x="1725216" y="1619599"/>
                  <a:pt x="1711410" y="1606003"/>
                </a:cubicBezTo>
                <a:cubicBezTo>
                  <a:pt x="1698625" y="1593396"/>
                  <a:pt x="1691793" y="1577336"/>
                  <a:pt x="1679784" y="1564410"/>
                </a:cubicBezTo>
                <a:cubicBezTo>
                  <a:pt x="1670768" y="1554726"/>
                  <a:pt x="1665484" y="1554902"/>
                  <a:pt x="1657807" y="1564516"/>
                </a:cubicBezTo>
                <a:cubicBezTo>
                  <a:pt x="1612304" y="1621394"/>
                  <a:pt x="1530737" y="1640096"/>
                  <a:pt x="1460863" y="1629777"/>
                </a:cubicBezTo>
                <a:cubicBezTo>
                  <a:pt x="1388629" y="1619105"/>
                  <a:pt x="1326080" y="1568602"/>
                  <a:pt x="1301181" y="1499819"/>
                </a:cubicBezTo>
                <a:cubicBezTo>
                  <a:pt x="1296814" y="1487739"/>
                  <a:pt x="1292446" y="1473123"/>
                  <a:pt x="1279274" y="1468157"/>
                </a:cubicBezTo>
                <a:cubicBezTo>
                  <a:pt x="1261278" y="1461325"/>
                  <a:pt x="1229510" y="1476117"/>
                  <a:pt x="1210739" y="1478441"/>
                </a:cubicBezTo>
                <a:cubicBezTo>
                  <a:pt x="1197356" y="1480096"/>
                  <a:pt x="1183621" y="1481752"/>
                  <a:pt x="1170449" y="1478829"/>
                </a:cubicBezTo>
                <a:lnTo>
                  <a:pt x="1169916" y="1478578"/>
                </a:lnTo>
                <a:lnTo>
                  <a:pt x="1144532" y="1480491"/>
                </a:lnTo>
                <a:cubicBezTo>
                  <a:pt x="1110294" y="1477828"/>
                  <a:pt x="1076794" y="1464918"/>
                  <a:pt x="1052626" y="1442883"/>
                </a:cubicBezTo>
                <a:cubicBezTo>
                  <a:pt x="1043363" y="1434428"/>
                  <a:pt x="1041975" y="1434807"/>
                  <a:pt x="1037003" y="1446240"/>
                </a:cubicBezTo>
                <a:cubicBezTo>
                  <a:pt x="1025721" y="1471631"/>
                  <a:pt x="1008557" y="1493666"/>
                  <a:pt x="985488" y="1509391"/>
                </a:cubicBezTo>
                <a:cubicBezTo>
                  <a:pt x="940232" y="1540234"/>
                  <a:pt x="876349" y="1545560"/>
                  <a:pt x="827560" y="1520219"/>
                </a:cubicBezTo>
                <a:cubicBezTo>
                  <a:pt x="815268" y="1513808"/>
                  <a:pt x="803860" y="1505656"/>
                  <a:pt x="793966" y="1495912"/>
                </a:cubicBezTo>
                <a:cubicBezTo>
                  <a:pt x="784803" y="1486877"/>
                  <a:pt x="779906" y="1475367"/>
                  <a:pt x="771300" y="1466104"/>
                </a:cubicBezTo>
                <a:cubicBezTo>
                  <a:pt x="764838" y="1459163"/>
                  <a:pt x="761052" y="1459289"/>
                  <a:pt x="755550" y="1466180"/>
                </a:cubicBezTo>
                <a:cubicBezTo>
                  <a:pt x="722940" y="1506942"/>
                  <a:pt x="664483" y="1520345"/>
                  <a:pt x="614407" y="1512950"/>
                </a:cubicBezTo>
                <a:cubicBezTo>
                  <a:pt x="562639" y="1505302"/>
                  <a:pt x="517813" y="1469108"/>
                  <a:pt x="499968" y="1419814"/>
                </a:cubicBezTo>
                <a:cubicBezTo>
                  <a:pt x="496838" y="1411156"/>
                  <a:pt x="493708" y="1400681"/>
                  <a:pt x="484268" y="1397123"/>
                </a:cubicBezTo>
                <a:cubicBezTo>
                  <a:pt x="471371" y="1392226"/>
                  <a:pt x="448604" y="1402827"/>
                  <a:pt x="435151" y="1404493"/>
                </a:cubicBezTo>
                <a:cubicBezTo>
                  <a:pt x="425560" y="1405679"/>
                  <a:pt x="415716" y="1406865"/>
                  <a:pt x="406277" y="1404771"/>
                </a:cubicBezTo>
                <a:cubicBezTo>
                  <a:pt x="376796" y="1398284"/>
                  <a:pt x="374701" y="1371025"/>
                  <a:pt x="356907" y="1352675"/>
                </a:cubicBezTo>
                <a:cubicBezTo>
                  <a:pt x="346735" y="1342175"/>
                  <a:pt x="338709" y="1333493"/>
                  <a:pt x="320536" y="1336749"/>
                </a:cubicBezTo>
                <a:cubicBezTo>
                  <a:pt x="282902" y="1343488"/>
                  <a:pt x="241635" y="1337278"/>
                  <a:pt x="208343" y="1318222"/>
                </a:cubicBezTo>
                <a:cubicBezTo>
                  <a:pt x="182611" y="1303494"/>
                  <a:pt x="160507" y="1282198"/>
                  <a:pt x="143640" y="1257299"/>
                </a:cubicBezTo>
                <a:lnTo>
                  <a:pt x="132518" y="1229712"/>
                </a:lnTo>
                <a:lnTo>
                  <a:pt x="100119" y="1203949"/>
                </a:lnTo>
                <a:cubicBezTo>
                  <a:pt x="38173" y="1140508"/>
                  <a:pt x="0" y="1053751"/>
                  <a:pt x="0" y="958077"/>
                </a:cubicBezTo>
                <a:cubicBezTo>
                  <a:pt x="0" y="763693"/>
                  <a:pt x="157579" y="606114"/>
                  <a:pt x="351963" y="606114"/>
                </a:cubicBezTo>
                <a:lnTo>
                  <a:pt x="362218" y="607148"/>
                </a:lnTo>
                <a:lnTo>
                  <a:pt x="392231" y="559603"/>
                </a:lnTo>
                <a:cubicBezTo>
                  <a:pt x="404848" y="545210"/>
                  <a:pt x="419886" y="532915"/>
                  <a:pt x="437776" y="523049"/>
                </a:cubicBezTo>
                <a:cubicBezTo>
                  <a:pt x="508381" y="484029"/>
                  <a:pt x="576777" y="487857"/>
                  <a:pt x="643995" y="531000"/>
                </a:cubicBezTo>
                <a:cubicBezTo>
                  <a:pt x="649885" y="534828"/>
                  <a:pt x="654523" y="541676"/>
                  <a:pt x="663063" y="540129"/>
                </a:cubicBezTo>
                <a:cubicBezTo>
                  <a:pt x="690157" y="376097"/>
                  <a:pt x="825034" y="338255"/>
                  <a:pt x="929064" y="374625"/>
                </a:cubicBezTo>
                <a:cubicBezTo>
                  <a:pt x="971103" y="391632"/>
                  <a:pt x="971103" y="391632"/>
                  <a:pt x="989435" y="347752"/>
                </a:cubicBezTo>
                <a:cubicBezTo>
                  <a:pt x="1097072" y="148749"/>
                  <a:pt x="1303732" y="161486"/>
                  <a:pt x="1422412" y="258889"/>
                </a:cubicBezTo>
                <a:cubicBezTo>
                  <a:pt x="1477850" y="310720"/>
                  <a:pt x="1510981" y="373668"/>
                  <a:pt x="1515103" y="450236"/>
                </a:cubicBezTo>
                <a:cubicBezTo>
                  <a:pt x="1516209" y="469452"/>
                  <a:pt x="1526074" y="472249"/>
                  <a:pt x="1542050" y="471586"/>
                </a:cubicBezTo>
                <a:cubicBezTo>
                  <a:pt x="1580113" y="470041"/>
                  <a:pt x="1618103" y="469157"/>
                  <a:pt x="1652927" y="489183"/>
                </a:cubicBezTo>
                <a:cubicBezTo>
                  <a:pt x="1665590" y="496471"/>
                  <a:pt x="1669566" y="489035"/>
                  <a:pt x="1670449" y="477181"/>
                </a:cubicBezTo>
                <a:cubicBezTo>
                  <a:pt x="1672731" y="447143"/>
                  <a:pt x="1682303" y="419534"/>
                  <a:pt x="1698058" y="393914"/>
                </a:cubicBezTo>
                <a:cubicBezTo>
                  <a:pt x="1740317" y="331555"/>
                  <a:pt x="1797817" y="298204"/>
                  <a:pt x="1874459" y="301369"/>
                </a:cubicBezTo>
                <a:cubicBezTo>
                  <a:pt x="1893527" y="306156"/>
                  <a:pt x="1913406" y="308143"/>
                  <a:pt x="1931958" y="315285"/>
                </a:cubicBezTo>
                <a:cubicBezTo>
                  <a:pt x="1945653" y="320585"/>
                  <a:pt x="1951027" y="316389"/>
                  <a:pt x="1950144" y="301444"/>
                </a:cubicBezTo>
                <a:cubicBezTo>
                  <a:pt x="1949113" y="282743"/>
                  <a:pt x="1948671" y="263970"/>
                  <a:pt x="1951027" y="245269"/>
                </a:cubicBezTo>
                <a:cubicBezTo>
                  <a:pt x="1963102" y="166419"/>
                  <a:pt x="2003668" y="104649"/>
                  <a:pt x="2064996" y="55321"/>
                </a:cubicBezTo>
                <a:cubicBezTo>
                  <a:pt x="2130668" y="6656"/>
                  <a:pt x="2205469" y="-1000"/>
                  <a:pt x="2282699" y="11589"/>
                </a:cubicBezTo>
                <a:cubicBezTo>
                  <a:pt x="2349697" y="22485"/>
                  <a:pt x="2388643" y="52081"/>
                  <a:pt x="2465137" y="138442"/>
                </a:cubicBezTo>
                <a:cubicBezTo>
                  <a:pt x="2465331" y="77371"/>
                  <a:pt x="2544947" y="-3428"/>
                  <a:pt x="2653922" y="113"/>
                </a:cubicBezTo>
                <a:close/>
              </a:path>
            </a:pathLst>
          </a:custGeom>
          <a:gradFill>
            <a:gsLst>
              <a:gs pos="33000">
                <a:schemeClr val="bg1">
                  <a:alpha val="10000"/>
                </a:schemeClr>
              </a:gs>
              <a:gs pos="62000">
                <a:srgbClr val="FFFFFF">
                  <a:alpha val="7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6200000" scaled="1"/>
          </a:gradFill>
          <a:ln w="722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37" name="Freeform: Shape 236">
            <a:extLst>
              <a:ext uri="{FF2B5EF4-FFF2-40B4-BE49-F238E27FC236}">
                <a16:creationId xmlns:a16="http://schemas.microsoft.com/office/drawing/2014/main" id="{EF88725C-CFF3-4393-B488-F4A78101B279}"/>
              </a:ext>
            </a:extLst>
          </p:cNvPr>
          <p:cNvSpPr/>
          <p:nvPr/>
        </p:nvSpPr>
        <p:spPr>
          <a:xfrm>
            <a:off x="2797484" y="1724498"/>
            <a:ext cx="517484" cy="690407"/>
          </a:xfrm>
          <a:custGeom>
            <a:avLst/>
            <a:gdLst>
              <a:gd name="connsiteX0" fmla="*/ 2570997 w 5141911"/>
              <a:gd name="connsiteY0" fmla="*/ 1308456 h 6860133"/>
              <a:gd name="connsiteX1" fmla="*/ 1451303 w 5141911"/>
              <a:gd name="connsiteY1" fmla="*/ 2428150 h 6860133"/>
              <a:gd name="connsiteX2" fmla="*/ 2570997 w 5141911"/>
              <a:gd name="connsiteY2" fmla="*/ 3547844 h 6860133"/>
              <a:gd name="connsiteX3" fmla="*/ 3690691 w 5141911"/>
              <a:gd name="connsiteY3" fmla="*/ 2428150 h 6860133"/>
              <a:gd name="connsiteX4" fmla="*/ 2570997 w 5141911"/>
              <a:gd name="connsiteY4" fmla="*/ 1308456 h 6860133"/>
              <a:gd name="connsiteX5" fmla="*/ 2570997 w 5141911"/>
              <a:gd name="connsiteY5" fmla="*/ 0 h 6860133"/>
              <a:gd name="connsiteX6" fmla="*/ 5141911 w 5141911"/>
              <a:gd name="connsiteY6" fmla="*/ 2570997 h 6860133"/>
              <a:gd name="connsiteX7" fmla="*/ 4562661 w 5141911"/>
              <a:gd name="connsiteY7" fmla="*/ 4196678 h 6860133"/>
              <a:gd name="connsiteX8" fmla="*/ 2717190 w 5141911"/>
              <a:gd name="connsiteY8" fmla="*/ 6784737 h 6860133"/>
              <a:gd name="connsiteX9" fmla="*/ 2424136 w 5141911"/>
              <a:gd name="connsiteY9" fmla="*/ 6784737 h 6860133"/>
              <a:gd name="connsiteX10" fmla="*/ 577494 w 5141911"/>
              <a:gd name="connsiteY10" fmla="*/ 4194420 h 6860133"/>
              <a:gd name="connsiteX11" fmla="*/ 0 w 5141911"/>
              <a:gd name="connsiteY11" fmla="*/ 2570997 h 6860133"/>
              <a:gd name="connsiteX12" fmla="*/ 2570997 w 5141911"/>
              <a:gd name="connsiteY12" fmla="*/ 0 h 6860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41911" h="6860133">
                <a:moveTo>
                  <a:pt x="2570997" y="1308456"/>
                </a:moveTo>
                <a:cubicBezTo>
                  <a:pt x="1952607" y="1308456"/>
                  <a:pt x="1451303" y="1809760"/>
                  <a:pt x="1451303" y="2428150"/>
                </a:cubicBezTo>
                <a:cubicBezTo>
                  <a:pt x="1451303" y="3046540"/>
                  <a:pt x="1952607" y="3547844"/>
                  <a:pt x="2570997" y="3547844"/>
                </a:cubicBezTo>
                <a:cubicBezTo>
                  <a:pt x="3189387" y="3547844"/>
                  <a:pt x="3690691" y="3046540"/>
                  <a:pt x="3690691" y="2428150"/>
                </a:cubicBezTo>
                <a:cubicBezTo>
                  <a:pt x="3690691" y="1809760"/>
                  <a:pt x="3189387" y="1308456"/>
                  <a:pt x="2570997" y="1308456"/>
                </a:cubicBezTo>
                <a:close/>
                <a:moveTo>
                  <a:pt x="2570997" y="0"/>
                </a:moveTo>
                <a:cubicBezTo>
                  <a:pt x="3990854" y="0"/>
                  <a:pt x="5141911" y="1151057"/>
                  <a:pt x="5141911" y="2570997"/>
                </a:cubicBezTo>
                <a:cubicBezTo>
                  <a:pt x="5141911" y="3187716"/>
                  <a:pt x="4924714" y="3753751"/>
                  <a:pt x="4562661" y="4196678"/>
                </a:cubicBezTo>
                <a:cubicBezTo>
                  <a:pt x="3999134" y="4902718"/>
                  <a:pt x="2717190" y="6784737"/>
                  <a:pt x="2717190" y="6784737"/>
                </a:cubicBezTo>
                <a:cubicBezTo>
                  <a:pt x="2645348" y="6885265"/>
                  <a:pt x="2495978" y="6885265"/>
                  <a:pt x="2424136" y="6784737"/>
                </a:cubicBezTo>
                <a:cubicBezTo>
                  <a:pt x="2424136" y="6784737"/>
                  <a:pt x="1168035" y="4936171"/>
                  <a:pt x="577494" y="4194420"/>
                </a:cubicBezTo>
                <a:cubicBezTo>
                  <a:pt x="216529" y="3751744"/>
                  <a:pt x="0" y="3186712"/>
                  <a:pt x="0" y="2570997"/>
                </a:cubicBezTo>
                <a:cubicBezTo>
                  <a:pt x="0" y="1151057"/>
                  <a:pt x="1151140" y="0"/>
                  <a:pt x="257099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8363" cap="flat">
            <a:noFill/>
            <a:prstDash val="solid"/>
            <a:miter/>
          </a:ln>
          <a:scene3d>
            <a:camera prst="isometricOffAxis1Right">
              <a:rot lat="600000" lon="20400000" rev="0"/>
            </a:camera>
            <a:lightRig rig="flood" dir="t"/>
          </a:scene3d>
          <a:sp3d extrusionH="95250" prstMaterial="dkEdge">
            <a:extrusionClr>
              <a:schemeClr val="accent3"/>
            </a:extrusionClr>
          </a:sp3d>
        </p:spPr>
        <p:txBody>
          <a:bodyPr rtlCol="0" anchor="ctr"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F6805D3-53B8-49A8-A5B5-C05D2B2F4279}"/>
              </a:ext>
            </a:extLst>
          </p:cNvPr>
          <p:cNvGrpSpPr/>
          <p:nvPr/>
        </p:nvGrpSpPr>
        <p:grpSpPr>
          <a:xfrm>
            <a:off x="489965" y="3308866"/>
            <a:ext cx="3019091" cy="2832258"/>
            <a:chOff x="916503" y="173245"/>
            <a:chExt cx="6788222" cy="6368141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A9336707-E83E-4CAC-BD92-C36517717D5C}"/>
                </a:ext>
              </a:extLst>
            </p:cNvPr>
            <p:cNvGrpSpPr/>
            <p:nvPr/>
          </p:nvGrpSpPr>
          <p:grpSpPr>
            <a:xfrm>
              <a:off x="5231831" y="3428023"/>
              <a:ext cx="2472894" cy="2413102"/>
              <a:chOff x="5231831" y="3428023"/>
              <a:chExt cx="2472894" cy="2413102"/>
            </a:xfrm>
          </p:grpSpPr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A8B2C749-02D9-4D7D-B58E-E1DBF999FBEF}"/>
                  </a:ext>
                </a:extLst>
              </p:cNvPr>
              <p:cNvGrpSpPr/>
              <p:nvPr/>
            </p:nvGrpSpPr>
            <p:grpSpPr>
              <a:xfrm>
                <a:off x="5231831" y="3428023"/>
                <a:ext cx="2472894" cy="2413102"/>
                <a:chOff x="5231831" y="3428023"/>
                <a:chExt cx="2472894" cy="2413102"/>
              </a:xfrm>
            </p:grpSpPr>
            <p:grpSp>
              <p:nvGrpSpPr>
                <p:cNvPr id="153" name="Group 152">
                  <a:extLst>
                    <a:ext uri="{FF2B5EF4-FFF2-40B4-BE49-F238E27FC236}">
                      <a16:creationId xmlns:a16="http://schemas.microsoft.com/office/drawing/2014/main" id="{6AD7451D-6B1E-435E-ADA7-BC0C16AE3835}"/>
                    </a:ext>
                  </a:extLst>
                </p:cNvPr>
                <p:cNvGrpSpPr/>
                <p:nvPr/>
              </p:nvGrpSpPr>
              <p:grpSpPr>
                <a:xfrm>
                  <a:off x="5231831" y="3428023"/>
                  <a:ext cx="2472894" cy="2413102"/>
                  <a:chOff x="7183539" y="3588026"/>
                  <a:chExt cx="2663686" cy="2599281"/>
                </a:xfrm>
                <a:effectLst/>
              </p:grpSpPr>
              <p:sp>
                <p:nvSpPr>
                  <p:cNvPr id="156" name="Freeform: Shape 155">
                    <a:extLst>
                      <a:ext uri="{FF2B5EF4-FFF2-40B4-BE49-F238E27FC236}">
                        <a16:creationId xmlns:a16="http://schemas.microsoft.com/office/drawing/2014/main" id="{2B5D473D-E5B9-4F16-8F96-782584237428}"/>
                      </a:ext>
                    </a:extLst>
                  </p:cNvPr>
                  <p:cNvSpPr/>
                  <p:nvPr/>
                </p:nvSpPr>
                <p:spPr>
                  <a:xfrm>
                    <a:off x="7581038" y="4032040"/>
                    <a:ext cx="2266187" cy="2155201"/>
                  </a:xfrm>
                  <a:custGeom>
                    <a:avLst/>
                    <a:gdLst>
                      <a:gd name="connsiteX0" fmla="*/ 0 w 2266187"/>
                      <a:gd name="connsiteY0" fmla="*/ 78585 h 2155201"/>
                      <a:gd name="connsiteX1" fmla="*/ 40883 w 2266187"/>
                      <a:gd name="connsiteY1" fmla="*/ 2155201 h 2155201"/>
                      <a:gd name="connsiteX2" fmla="*/ 2239154 w 2266187"/>
                      <a:gd name="connsiteY2" fmla="*/ 2013535 h 2155201"/>
                      <a:gd name="connsiteX3" fmla="*/ 2266188 w 2266187"/>
                      <a:gd name="connsiteY3" fmla="*/ 1978086 h 2155201"/>
                      <a:gd name="connsiteX4" fmla="*/ 2266188 w 2266187"/>
                      <a:gd name="connsiteY4" fmla="*/ 0 h 2155201"/>
                      <a:gd name="connsiteX5" fmla="*/ 0 w 2266187"/>
                      <a:gd name="connsiteY5" fmla="*/ 78585 h 21552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66187" h="2155201">
                        <a:moveTo>
                          <a:pt x="0" y="78585"/>
                        </a:moveTo>
                        <a:lnTo>
                          <a:pt x="40883" y="2155201"/>
                        </a:lnTo>
                        <a:lnTo>
                          <a:pt x="2239154" y="2013535"/>
                        </a:lnTo>
                        <a:cubicBezTo>
                          <a:pt x="2254327" y="2012541"/>
                          <a:pt x="2266188" y="1996970"/>
                          <a:pt x="2266188" y="1978086"/>
                        </a:cubicBezTo>
                        <a:lnTo>
                          <a:pt x="2266188" y="0"/>
                        </a:lnTo>
                        <a:lnTo>
                          <a:pt x="0" y="78585"/>
                        </a:lnTo>
                        <a:close/>
                      </a:path>
                    </a:pathLst>
                  </a:custGeom>
                  <a:solidFill>
                    <a:srgbClr val="DDAE58"/>
                  </a:solidFill>
                  <a:ln w="6622" cap="flat">
                    <a:noFill/>
                    <a:prstDash val="solid"/>
                    <a:miter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62" name="Freeform: Shape 161">
                    <a:extLst>
                      <a:ext uri="{FF2B5EF4-FFF2-40B4-BE49-F238E27FC236}">
                        <a16:creationId xmlns:a16="http://schemas.microsoft.com/office/drawing/2014/main" id="{E0399827-73FC-4056-A34A-5D2469859674}"/>
                      </a:ext>
                    </a:extLst>
                  </p:cNvPr>
                  <p:cNvSpPr/>
                  <p:nvPr/>
                </p:nvSpPr>
                <p:spPr>
                  <a:xfrm>
                    <a:off x="7183539" y="3703651"/>
                    <a:ext cx="438315" cy="2483656"/>
                  </a:xfrm>
                  <a:custGeom>
                    <a:avLst/>
                    <a:gdLst>
                      <a:gd name="connsiteX0" fmla="*/ 0 w 438315"/>
                      <a:gd name="connsiteY0" fmla="*/ 0 h 2483656"/>
                      <a:gd name="connsiteX1" fmla="*/ 397499 w 438315"/>
                      <a:gd name="connsiteY1" fmla="*/ 406974 h 2483656"/>
                      <a:gd name="connsiteX2" fmla="*/ 438316 w 438315"/>
                      <a:gd name="connsiteY2" fmla="*/ 2483656 h 2483656"/>
                      <a:gd name="connsiteX3" fmla="*/ 55725 w 438315"/>
                      <a:gd name="connsiteY3" fmla="*/ 2002602 h 24836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8315" h="2483656">
                        <a:moveTo>
                          <a:pt x="0" y="0"/>
                        </a:moveTo>
                        <a:lnTo>
                          <a:pt x="397499" y="406974"/>
                        </a:lnTo>
                        <a:lnTo>
                          <a:pt x="438316" y="2483656"/>
                        </a:lnTo>
                        <a:lnTo>
                          <a:pt x="55725" y="2002602"/>
                        </a:lnTo>
                        <a:close/>
                      </a:path>
                    </a:pathLst>
                  </a:custGeom>
                  <a:solidFill>
                    <a:srgbClr val="ECD09C"/>
                  </a:solidFill>
                  <a:ln w="6622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63" name="Freeform: Shape 162">
                    <a:extLst>
                      <a:ext uri="{FF2B5EF4-FFF2-40B4-BE49-F238E27FC236}">
                        <a16:creationId xmlns:a16="http://schemas.microsoft.com/office/drawing/2014/main" id="{B244840D-416F-4373-A21D-F4D578522F6D}"/>
                      </a:ext>
                    </a:extLst>
                  </p:cNvPr>
                  <p:cNvSpPr/>
                  <p:nvPr/>
                </p:nvSpPr>
                <p:spPr>
                  <a:xfrm>
                    <a:off x="7183539" y="3588026"/>
                    <a:ext cx="2663686" cy="522599"/>
                  </a:xfrm>
                  <a:custGeom>
                    <a:avLst/>
                    <a:gdLst>
                      <a:gd name="connsiteX0" fmla="*/ 2180711 w 2663686"/>
                      <a:gd name="connsiteY0" fmla="*/ 0 h 522599"/>
                      <a:gd name="connsiteX1" fmla="*/ 0 w 2663686"/>
                      <a:gd name="connsiteY1" fmla="*/ 115625 h 522599"/>
                      <a:gd name="connsiteX2" fmla="*/ 397499 w 2663686"/>
                      <a:gd name="connsiteY2" fmla="*/ 522599 h 522599"/>
                      <a:gd name="connsiteX3" fmla="*/ 2663687 w 2663686"/>
                      <a:gd name="connsiteY3" fmla="*/ 444014 h 522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63686" h="522599">
                        <a:moveTo>
                          <a:pt x="2180711" y="0"/>
                        </a:moveTo>
                        <a:lnTo>
                          <a:pt x="0" y="115625"/>
                        </a:lnTo>
                        <a:lnTo>
                          <a:pt x="397499" y="522599"/>
                        </a:lnTo>
                        <a:lnTo>
                          <a:pt x="2663687" y="444014"/>
                        </a:lnTo>
                        <a:close/>
                      </a:path>
                    </a:pathLst>
                  </a:custGeom>
                  <a:solidFill>
                    <a:srgbClr val="F4E6C0"/>
                  </a:solidFill>
                  <a:ln w="6622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089269EA-E38D-486E-A813-432BD1D58DBC}"/>
                    </a:ext>
                  </a:extLst>
                </p:cNvPr>
                <p:cNvSpPr/>
                <p:nvPr/>
              </p:nvSpPr>
              <p:spPr>
                <a:xfrm>
                  <a:off x="5355572" y="3562643"/>
                  <a:ext cx="2124881" cy="433747"/>
                </a:xfrm>
                <a:custGeom>
                  <a:avLst/>
                  <a:gdLst>
                    <a:gd name="connsiteX0" fmla="*/ 0 w 1343109"/>
                    <a:gd name="connsiteY0" fmla="*/ 170941 h 170941"/>
                    <a:gd name="connsiteX1" fmla="*/ 2713 w 1343109"/>
                    <a:gd name="connsiteY1" fmla="*/ 54267 h 170941"/>
                    <a:gd name="connsiteX2" fmla="*/ 1307836 w 1343109"/>
                    <a:gd name="connsiteY2" fmla="*/ 0 h 170941"/>
                    <a:gd name="connsiteX3" fmla="*/ 1343109 w 1343109"/>
                    <a:gd name="connsiteY3" fmla="*/ 32560 h 170941"/>
                    <a:gd name="connsiteX4" fmla="*/ 32560 w 1343109"/>
                    <a:gd name="connsiteY4" fmla="*/ 86827 h 170941"/>
                    <a:gd name="connsiteX5" fmla="*/ 0 w 1343109"/>
                    <a:gd name="connsiteY5" fmla="*/ 170941 h 170941"/>
                    <a:gd name="connsiteX0" fmla="*/ 0 w 1343109"/>
                    <a:gd name="connsiteY0" fmla="*/ 170941 h 170941"/>
                    <a:gd name="connsiteX1" fmla="*/ 2713 w 1343109"/>
                    <a:gd name="connsiteY1" fmla="*/ 54267 h 170941"/>
                    <a:gd name="connsiteX2" fmla="*/ 1307836 w 1343109"/>
                    <a:gd name="connsiteY2" fmla="*/ 0 h 170941"/>
                    <a:gd name="connsiteX3" fmla="*/ 1343109 w 1343109"/>
                    <a:gd name="connsiteY3" fmla="*/ 32560 h 170941"/>
                    <a:gd name="connsiteX4" fmla="*/ 32560 w 1343109"/>
                    <a:gd name="connsiteY4" fmla="*/ 86827 h 170941"/>
                    <a:gd name="connsiteX5" fmla="*/ 14160 w 1343109"/>
                    <a:gd name="connsiteY5" fmla="*/ 127506 h 170941"/>
                    <a:gd name="connsiteX6" fmla="*/ 0 w 1343109"/>
                    <a:gd name="connsiteY6" fmla="*/ 170941 h 170941"/>
                    <a:gd name="connsiteX0" fmla="*/ 0 w 1343109"/>
                    <a:gd name="connsiteY0" fmla="*/ 170941 h 170941"/>
                    <a:gd name="connsiteX1" fmla="*/ 2713 w 1343109"/>
                    <a:gd name="connsiteY1" fmla="*/ 54267 h 170941"/>
                    <a:gd name="connsiteX2" fmla="*/ 1307836 w 1343109"/>
                    <a:gd name="connsiteY2" fmla="*/ 0 h 170941"/>
                    <a:gd name="connsiteX3" fmla="*/ 1343109 w 1343109"/>
                    <a:gd name="connsiteY3" fmla="*/ 32560 h 170941"/>
                    <a:gd name="connsiteX4" fmla="*/ 32560 w 1343109"/>
                    <a:gd name="connsiteY4" fmla="*/ 86827 h 170941"/>
                    <a:gd name="connsiteX5" fmla="*/ 23685 w 1343109"/>
                    <a:gd name="connsiteY5" fmla="*/ 163225 h 170941"/>
                    <a:gd name="connsiteX6" fmla="*/ 0 w 1343109"/>
                    <a:gd name="connsiteY6" fmla="*/ 170941 h 170941"/>
                    <a:gd name="connsiteX0" fmla="*/ 0 w 1355015"/>
                    <a:gd name="connsiteY0" fmla="*/ 137603 h 163225"/>
                    <a:gd name="connsiteX1" fmla="*/ 14619 w 1355015"/>
                    <a:gd name="connsiteY1" fmla="*/ 54267 h 163225"/>
                    <a:gd name="connsiteX2" fmla="*/ 1319742 w 1355015"/>
                    <a:gd name="connsiteY2" fmla="*/ 0 h 163225"/>
                    <a:gd name="connsiteX3" fmla="*/ 1355015 w 1355015"/>
                    <a:gd name="connsiteY3" fmla="*/ 32560 h 163225"/>
                    <a:gd name="connsiteX4" fmla="*/ 44466 w 1355015"/>
                    <a:gd name="connsiteY4" fmla="*/ 86827 h 163225"/>
                    <a:gd name="connsiteX5" fmla="*/ 35591 w 1355015"/>
                    <a:gd name="connsiteY5" fmla="*/ 163225 h 163225"/>
                    <a:gd name="connsiteX6" fmla="*/ 0 w 1355015"/>
                    <a:gd name="connsiteY6" fmla="*/ 137603 h 163225"/>
                    <a:gd name="connsiteX0" fmla="*/ 0 w 1350252"/>
                    <a:gd name="connsiteY0" fmla="*/ 144747 h 163225"/>
                    <a:gd name="connsiteX1" fmla="*/ 9856 w 1350252"/>
                    <a:gd name="connsiteY1" fmla="*/ 54267 h 163225"/>
                    <a:gd name="connsiteX2" fmla="*/ 1314979 w 1350252"/>
                    <a:gd name="connsiteY2" fmla="*/ 0 h 163225"/>
                    <a:gd name="connsiteX3" fmla="*/ 1350252 w 1350252"/>
                    <a:gd name="connsiteY3" fmla="*/ 32560 h 163225"/>
                    <a:gd name="connsiteX4" fmla="*/ 39703 w 1350252"/>
                    <a:gd name="connsiteY4" fmla="*/ 86827 h 163225"/>
                    <a:gd name="connsiteX5" fmla="*/ 30828 w 1350252"/>
                    <a:gd name="connsiteY5" fmla="*/ 163225 h 163225"/>
                    <a:gd name="connsiteX6" fmla="*/ 0 w 1350252"/>
                    <a:gd name="connsiteY6" fmla="*/ 144747 h 163225"/>
                    <a:gd name="connsiteX0" fmla="*/ 0 w 1350252"/>
                    <a:gd name="connsiteY0" fmla="*/ 144747 h 167987"/>
                    <a:gd name="connsiteX1" fmla="*/ 9856 w 1350252"/>
                    <a:gd name="connsiteY1" fmla="*/ 54267 h 167987"/>
                    <a:gd name="connsiteX2" fmla="*/ 1314979 w 1350252"/>
                    <a:gd name="connsiteY2" fmla="*/ 0 h 167987"/>
                    <a:gd name="connsiteX3" fmla="*/ 1350252 w 1350252"/>
                    <a:gd name="connsiteY3" fmla="*/ 32560 h 167987"/>
                    <a:gd name="connsiteX4" fmla="*/ 39703 w 1350252"/>
                    <a:gd name="connsiteY4" fmla="*/ 86827 h 167987"/>
                    <a:gd name="connsiteX5" fmla="*/ 37972 w 1350252"/>
                    <a:gd name="connsiteY5" fmla="*/ 167987 h 167987"/>
                    <a:gd name="connsiteX6" fmla="*/ 0 w 1350252"/>
                    <a:gd name="connsiteY6" fmla="*/ 144747 h 167987"/>
                    <a:gd name="connsiteX0" fmla="*/ 0 w 1343108"/>
                    <a:gd name="connsiteY0" fmla="*/ 137604 h 167987"/>
                    <a:gd name="connsiteX1" fmla="*/ 2712 w 1343108"/>
                    <a:gd name="connsiteY1" fmla="*/ 54267 h 167987"/>
                    <a:gd name="connsiteX2" fmla="*/ 1307835 w 1343108"/>
                    <a:gd name="connsiteY2" fmla="*/ 0 h 167987"/>
                    <a:gd name="connsiteX3" fmla="*/ 1343108 w 1343108"/>
                    <a:gd name="connsiteY3" fmla="*/ 32560 h 167987"/>
                    <a:gd name="connsiteX4" fmla="*/ 32559 w 1343108"/>
                    <a:gd name="connsiteY4" fmla="*/ 86827 h 167987"/>
                    <a:gd name="connsiteX5" fmla="*/ 30828 w 1343108"/>
                    <a:gd name="connsiteY5" fmla="*/ 167987 h 167987"/>
                    <a:gd name="connsiteX6" fmla="*/ 0 w 1343108"/>
                    <a:gd name="connsiteY6" fmla="*/ 137604 h 167987"/>
                    <a:gd name="connsiteX0" fmla="*/ 0 w 1350252"/>
                    <a:gd name="connsiteY0" fmla="*/ 137604 h 167987"/>
                    <a:gd name="connsiteX1" fmla="*/ 2712 w 1350252"/>
                    <a:gd name="connsiteY1" fmla="*/ 54267 h 167987"/>
                    <a:gd name="connsiteX2" fmla="*/ 1307835 w 1350252"/>
                    <a:gd name="connsiteY2" fmla="*/ 0 h 167987"/>
                    <a:gd name="connsiteX3" fmla="*/ 1350252 w 1350252"/>
                    <a:gd name="connsiteY3" fmla="*/ 30178 h 167987"/>
                    <a:gd name="connsiteX4" fmla="*/ 32559 w 1350252"/>
                    <a:gd name="connsiteY4" fmla="*/ 86827 h 167987"/>
                    <a:gd name="connsiteX5" fmla="*/ 30828 w 1350252"/>
                    <a:gd name="connsiteY5" fmla="*/ 167987 h 167987"/>
                    <a:gd name="connsiteX6" fmla="*/ 0 w 1350252"/>
                    <a:gd name="connsiteY6" fmla="*/ 137604 h 167987"/>
                    <a:gd name="connsiteX0" fmla="*/ 0 w 1355015"/>
                    <a:gd name="connsiteY0" fmla="*/ 189991 h 189991"/>
                    <a:gd name="connsiteX1" fmla="*/ 7475 w 1355015"/>
                    <a:gd name="connsiteY1" fmla="*/ 54267 h 189991"/>
                    <a:gd name="connsiteX2" fmla="*/ 1312598 w 1355015"/>
                    <a:gd name="connsiteY2" fmla="*/ 0 h 189991"/>
                    <a:gd name="connsiteX3" fmla="*/ 1355015 w 1355015"/>
                    <a:gd name="connsiteY3" fmla="*/ 30178 h 189991"/>
                    <a:gd name="connsiteX4" fmla="*/ 37322 w 1355015"/>
                    <a:gd name="connsiteY4" fmla="*/ 86827 h 189991"/>
                    <a:gd name="connsiteX5" fmla="*/ 35591 w 1355015"/>
                    <a:gd name="connsiteY5" fmla="*/ 167987 h 189991"/>
                    <a:gd name="connsiteX6" fmla="*/ 0 w 1355015"/>
                    <a:gd name="connsiteY6" fmla="*/ 189991 h 189991"/>
                    <a:gd name="connsiteX0" fmla="*/ 0 w 1355015"/>
                    <a:gd name="connsiteY0" fmla="*/ 189991 h 215612"/>
                    <a:gd name="connsiteX1" fmla="*/ 7475 w 1355015"/>
                    <a:gd name="connsiteY1" fmla="*/ 54267 h 215612"/>
                    <a:gd name="connsiteX2" fmla="*/ 1312598 w 1355015"/>
                    <a:gd name="connsiteY2" fmla="*/ 0 h 215612"/>
                    <a:gd name="connsiteX3" fmla="*/ 1355015 w 1355015"/>
                    <a:gd name="connsiteY3" fmla="*/ 30178 h 215612"/>
                    <a:gd name="connsiteX4" fmla="*/ 37322 w 1355015"/>
                    <a:gd name="connsiteY4" fmla="*/ 86827 h 215612"/>
                    <a:gd name="connsiteX5" fmla="*/ 35591 w 1355015"/>
                    <a:gd name="connsiteY5" fmla="*/ 215612 h 215612"/>
                    <a:gd name="connsiteX6" fmla="*/ 0 w 1355015"/>
                    <a:gd name="connsiteY6" fmla="*/ 189991 h 215612"/>
                    <a:gd name="connsiteX0" fmla="*/ 2189 w 1347679"/>
                    <a:gd name="connsiteY0" fmla="*/ 185228 h 215612"/>
                    <a:gd name="connsiteX1" fmla="*/ 139 w 1347679"/>
                    <a:gd name="connsiteY1" fmla="*/ 54267 h 215612"/>
                    <a:gd name="connsiteX2" fmla="*/ 1305262 w 1347679"/>
                    <a:gd name="connsiteY2" fmla="*/ 0 h 215612"/>
                    <a:gd name="connsiteX3" fmla="*/ 1347679 w 1347679"/>
                    <a:gd name="connsiteY3" fmla="*/ 30178 h 215612"/>
                    <a:gd name="connsiteX4" fmla="*/ 29986 w 1347679"/>
                    <a:gd name="connsiteY4" fmla="*/ 86827 h 215612"/>
                    <a:gd name="connsiteX5" fmla="*/ 28255 w 1347679"/>
                    <a:gd name="connsiteY5" fmla="*/ 215612 h 215612"/>
                    <a:gd name="connsiteX6" fmla="*/ 2189 w 1347679"/>
                    <a:gd name="connsiteY6" fmla="*/ 185228 h 215612"/>
                    <a:gd name="connsiteX0" fmla="*/ 2189 w 1359882"/>
                    <a:gd name="connsiteY0" fmla="*/ 185228 h 215612"/>
                    <a:gd name="connsiteX1" fmla="*/ 139 w 1359882"/>
                    <a:gd name="connsiteY1" fmla="*/ 54267 h 215612"/>
                    <a:gd name="connsiteX2" fmla="*/ 1305262 w 1359882"/>
                    <a:gd name="connsiteY2" fmla="*/ 0 h 215612"/>
                    <a:gd name="connsiteX3" fmla="*/ 1359882 w 1359882"/>
                    <a:gd name="connsiteY3" fmla="*/ 46448 h 215612"/>
                    <a:gd name="connsiteX4" fmla="*/ 29986 w 1359882"/>
                    <a:gd name="connsiteY4" fmla="*/ 86827 h 215612"/>
                    <a:gd name="connsiteX5" fmla="*/ 28255 w 1359882"/>
                    <a:gd name="connsiteY5" fmla="*/ 215612 h 215612"/>
                    <a:gd name="connsiteX6" fmla="*/ 2189 w 1359882"/>
                    <a:gd name="connsiteY6" fmla="*/ 185228 h 215612"/>
                    <a:gd name="connsiteX0" fmla="*/ 2189 w 1359882"/>
                    <a:gd name="connsiteY0" fmla="*/ 173025 h 203409"/>
                    <a:gd name="connsiteX1" fmla="*/ 139 w 1359882"/>
                    <a:gd name="connsiteY1" fmla="*/ 42064 h 203409"/>
                    <a:gd name="connsiteX2" fmla="*/ 1313397 w 1359882"/>
                    <a:gd name="connsiteY2" fmla="*/ 0 h 203409"/>
                    <a:gd name="connsiteX3" fmla="*/ 1359882 w 1359882"/>
                    <a:gd name="connsiteY3" fmla="*/ 34245 h 203409"/>
                    <a:gd name="connsiteX4" fmla="*/ 29986 w 1359882"/>
                    <a:gd name="connsiteY4" fmla="*/ 74624 h 203409"/>
                    <a:gd name="connsiteX5" fmla="*/ 28255 w 1359882"/>
                    <a:gd name="connsiteY5" fmla="*/ 203409 h 203409"/>
                    <a:gd name="connsiteX6" fmla="*/ 2189 w 1359882"/>
                    <a:gd name="connsiteY6" fmla="*/ 173025 h 203409"/>
                    <a:gd name="connsiteX0" fmla="*/ 2189 w 1359882"/>
                    <a:gd name="connsiteY0" fmla="*/ 182156 h 212540"/>
                    <a:gd name="connsiteX1" fmla="*/ 139 w 1359882"/>
                    <a:gd name="connsiteY1" fmla="*/ 51195 h 212540"/>
                    <a:gd name="connsiteX2" fmla="*/ 960342 w 1359882"/>
                    <a:gd name="connsiteY2" fmla="*/ 0 h 212540"/>
                    <a:gd name="connsiteX3" fmla="*/ 1359882 w 1359882"/>
                    <a:gd name="connsiteY3" fmla="*/ 43376 h 212540"/>
                    <a:gd name="connsiteX4" fmla="*/ 29986 w 1359882"/>
                    <a:gd name="connsiteY4" fmla="*/ 83755 h 212540"/>
                    <a:gd name="connsiteX5" fmla="*/ 28255 w 1359882"/>
                    <a:gd name="connsiteY5" fmla="*/ 212540 h 212540"/>
                    <a:gd name="connsiteX6" fmla="*/ 2189 w 1359882"/>
                    <a:gd name="connsiteY6" fmla="*/ 182156 h 212540"/>
                    <a:gd name="connsiteX0" fmla="*/ 2189 w 1009870"/>
                    <a:gd name="connsiteY0" fmla="*/ 182156 h 212540"/>
                    <a:gd name="connsiteX1" fmla="*/ 139 w 1009870"/>
                    <a:gd name="connsiteY1" fmla="*/ 51195 h 212540"/>
                    <a:gd name="connsiteX2" fmla="*/ 960342 w 1009870"/>
                    <a:gd name="connsiteY2" fmla="*/ 0 h 212540"/>
                    <a:gd name="connsiteX3" fmla="*/ 1009870 w 1009870"/>
                    <a:gd name="connsiteY3" fmla="*/ 32724 h 212540"/>
                    <a:gd name="connsiteX4" fmla="*/ 29986 w 1009870"/>
                    <a:gd name="connsiteY4" fmla="*/ 83755 h 212540"/>
                    <a:gd name="connsiteX5" fmla="*/ 28255 w 1009870"/>
                    <a:gd name="connsiteY5" fmla="*/ 212540 h 212540"/>
                    <a:gd name="connsiteX6" fmla="*/ 2189 w 1009870"/>
                    <a:gd name="connsiteY6" fmla="*/ 182156 h 212540"/>
                    <a:gd name="connsiteX0" fmla="*/ 2189 w 1003783"/>
                    <a:gd name="connsiteY0" fmla="*/ 182156 h 212540"/>
                    <a:gd name="connsiteX1" fmla="*/ 139 w 1003783"/>
                    <a:gd name="connsiteY1" fmla="*/ 51195 h 212540"/>
                    <a:gd name="connsiteX2" fmla="*/ 960342 w 1003783"/>
                    <a:gd name="connsiteY2" fmla="*/ 0 h 212540"/>
                    <a:gd name="connsiteX3" fmla="*/ 1003783 w 1003783"/>
                    <a:gd name="connsiteY3" fmla="*/ 26637 h 212540"/>
                    <a:gd name="connsiteX4" fmla="*/ 29986 w 1003783"/>
                    <a:gd name="connsiteY4" fmla="*/ 83755 h 212540"/>
                    <a:gd name="connsiteX5" fmla="*/ 28255 w 1003783"/>
                    <a:gd name="connsiteY5" fmla="*/ 212540 h 212540"/>
                    <a:gd name="connsiteX6" fmla="*/ 2189 w 1003783"/>
                    <a:gd name="connsiteY6" fmla="*/ 182156 h 212540"/>
                    <a:gd name="connsiteX0" fmla="*/ 2189 w 1003783"/>
                    <a:gd name="connsiteY0" fmla="*/ 183678 h 214062"/>
                    <a:gd name="connsiteX1" fmla="*/ 139 w 1003783"/>
                    <a:gd name="connsiteY1" fmla="*/ 52717 h 214062"/>
                    <a:gd name="connsiteX2" fmla="*/ 969473 w 1003783"/>
                    <a:gd name="connsiteY2" fmla="*/ 0 h 214062"/>
                    <a:gd name="connsiteX3" fmla="*/ 1003783 w 1003783"/>
                    <a:gd name="connsiteY3" fmla="*/ 28159 h 214062"/>
                    <a:gd name="connsiteX4" fmla="*/ 29986 w 1003783"/>
                    <a:gd name="connsiteY4" fmla="*/ 85277 h 214062"/>
                    <a:gd name="connsiteX5" fmla="*/ 28255 w 1003783"/>
                    <a:gd name="connsiteY5" fmla="*/ 214062 h 214062"/>
                    <a:gd name="connsiteX6" fmla="*/ 2189 w 1003783"/>
                    <a:gd name="connsiteY6" fmla="*/ 183678 h 214062"/>
                    <a:gd name="connsiteX0" fmla="*/ 2189 w 1019001"/>
                    <a:gd name="connsiteY0" fmla="*/ 183678 h 214062"/>
                    <a:gd name="connsiteX1" fmla="*/ 139 w 1019001"/>
                    <a:gd name="connsiteY1" fmla="*/ 52717 h 214062"/>
                    <a:gd name="connsiteX2" fmla="*/ 969473 w 1019001"/>
                    <a:gd name="connsiteY2" fmla="*/ 0 h 214062"/>
                    <a:gd name="connsiteX3" fmla="*/ 1019001 w 1019001"/>
                    <a:gd name="connsiteY3" fmla="*/ 49464 h 214062"/>
                    <a:gd name="connsiteX4" fmla="*/ 29986 w 1019001"/>
                    <a:gd name="connsiteY4" fmla="*/ 85277 h 214062"/>
                    <a:gd name="connsiteX5" fmla="*/ 28255 w 1019001"/>
                    <a:gd name="connsiteY5" fmla="*/ 214062 h 214062"/>
                    <a:gd name="connsiteX6" fmla="*/ 2189 w 1019001"/>
                    <a:gd name="connsiteY6" fmla="*/ 183678 h 214062"/>
                    <a:gd name="connsiteX0" fmla="*/ 2189 w 1019001"/>
                    <a:gd name="connsiteY0" fmla="*/ 171503 h 201887"/>
                    <a:gd name="connsiteX1" fmla="*/ 139 w 1019001"/>
                    <a:gd name="connsiteY1" fmla="*/ 40542 h 201887"/>
                    <a:gd name="connsiteX2" fmla="*/ 986212 w 1019001"/>
                    <a:gd name="connsiteY2" fmla="*/ 0 h 201887"/>
                    <a:gd name="connsiteX3" fmla="*/ 1019001 w 1019001"/>
                    <a:gd name="connsiteY3" fmla="*/ 37289 h 201887"/>
                    <a:gd name="connsiteX4" fmla="*/ 29986 w 1019001"/>
                    <a:gd name="connsiteY4" fmla="*/ 73102 h 201887"/>
                    <a:gd name="connsiteX5" fmla="*/ 28255 w 1019001"/>
                    <a:gd name="connsiteY5" fmla="*/ 201887 h 201887"/>
                    <a:gd name="connsiteX6" fmla="*/ 2189 w 1019001"/>
                    <a:gd name="connsiteY6" fmla="*/ 171503 h 201887"/>
                    <a:gd name="connsiteX0" fmla="*/ 2189 w 1011392"/>
                    <a:gd name="connsiteY0" fmla="*/ 171503 h 201887"/>
                    <a:gd name="connsiteX1" fmla="*/ 139 w 1011392"/>
                    <a:gd name="connsiteY1" fmla="*/ 40542 h 201887"/>
                    <a:gd name="connsiteX2" fmla="*/ 986212 w 1011392"/>
                    <a:gd name="connsiteY2" fmla="*/ 0 h 201887"/>
                    <a:gd name="connsiteX3" fmla="*/ 1011392 w 1011392"/>
                    <a:gd name="connsiteY3" fmla="*/ 29680 h 201887"/>
                    <a:gd name="connsiteX4" fmla="*/ 29986 w 1011392"/>
                    <a:gd name="connsiteY4" fmla="*/ 73102 h 201887"/>
                    <a:gd name="connsiteX5" fmla="*/ 28255 w 1011392"/>
                    <a:gd name="connsiteY5" fmla="*/ 201887 h 201887"/>
                    <a:gd name="connsiteX6" fmla="*/ 2189 w 1011392"/>
                    <a:gd name="connsiteY6" fmla="*/ 171503 h 201887"/>
                    <a:gd name="connsiteX0" fmla="*/ 2189 w 1011392"/>
                    <a:gd name="connsiteY0" fmla="*/ 176069 h 206453"/>
                    <a:gd name="connsiteX1" fmla="*/ 139 w 1011392"/>
                    <a:gd name="connsiteY1" fmla="*/ 45108 h 206453"/>
                    <a:gd name="connsiteX2" fmla="*/ 980125 w 1011392"/>
                    <a:gd name="connsiteY2" fmla="*/ 0 h 206453"/>
                    <a:gd name="connsiteX3" fmla="*/ 1011392 w 1011392"/>
                    <a:gd name="connsiteY3" fmla="*/ 34246 h 206453"/>
                    <a:gd name="connsiteX4" fmla="*/ 29986 w 1011392"/>
                    <a:gd name="connsiteY4" fmla="*/ 77668 h 206453"/>
                    <a:gd name="connsiteX5" fmla="*/ 28255 w 1011392"/>
                    <a:gd name="connsiteY5" fmla="*/ 206453 h 206453"/>
                    <a:gd name="connsiteX6" fmla="*/ 2189 w 1011392"/>
                    <a:gd name="connsiteY6" fmla="*/ 176069 h 206453"/>
                    <a:gd name="connsiteX0" fmla="*/ 2189 w 1011392"/>
                    <a:gd name="connsiteY0" fmla="*/ 176069 h 206453"/>
                    <a:gd name="connsiteX1" fmla="*/ 139 w 1011392"/>
                    <a:gd name="connsiteY1" fmla="*/ 45108 h 206453"/>
                    <a:gd name="connsiteX2" fmla="*/ 980125 w 1011392"/>
                    <a:gd name="connsiteY2" fmla="*/ 0 h 206453"/>
                    <a:gd name="connsiteX3" fmla="*/ 1011392 w 1011392"/>
                    <a:gd name="connsiteY3" fmla="*/ 32724 h 206453"/>
                    <a:gd name="connsiteX4" fmla="*/ 29986 w 1011392"/>
                    <a:gd name="connsiteY4" fmla="*/ 77668 h 206453"/>
                    <a:gd name="connsiteX5" fmla="*/ 28255 w 1011392"/>
                    <a:gd name="connsiteY5" fmla="*/ 206453 h 206453"/>
                    <a:gd name="connsiteX6" fmla="*/ 2189 w 1011392"/>
                    <a:gd name="connsiteY6" fmla="*/ 176069 h 206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11392" h="206453">
                      <a:moveTo>
                        <a:pt x="2189" y="176069"/>
                      </a:moveTo>
                      <a:cubicBezTo>
                        <a:pt x="3093" y="137178"/>
                        <a:pt x="-765" y="83999"/>
                        <a:pt x="139" y="45108"/>
                      </a:cubicBezTo>
                      <a:lnTo>
                        <a:pt x="980125" y="0"/>
                      </a:lnTo>
                      <a:lnTo>
                        <a:pt x="1011392" y="32724"/>
                      </a:lnTo>
                      <a:lnTo>
                        <a:pt x="29986" y="77668"/>
                      </a:lnTo>
                      <a:lnTo>
                        <a:pt x="28255" y="206453"/>
                      </a:lnTo>
                      <a:lnTo>
                        <a:pt x="2189" y="17606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  <a:alpha val="7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C82DF19B-9B02-4F91-A6E4-F9460F3423ED}"/>
                  </a:ext>
                </a:extLst>
              </p:cNvPr>
              <p:cNvGrpSpPr/>
              <p:nvPr/>
            </p:nvGrpSpPr>
            <p:grpSpPr>
              <a:xfrm>
                <a:off x="5740188" y="5376239"/>
                <a:ext cx="1002670" cy="362577"/>
                <a:chOff x="5740188" y="5376239"/>
                <a:chExt cx="1002670" cy="362577"/>
              </a:xfrm>
            </p:grpSpPr>
            <p:grpSp>
              <p:nvGrpSpPr>
                <p:cNvPr id="141" name="Group 140">
                  <a:extLst>
                    <a:ext uri="{FF2B5EF4-FFF2-40B4-BE49-F238E27FC236}">
                      <a16:creationId xmlns:a16="http://schemas.microsoft.com/office/drawing/2014/main" id="{551DE336-C4BC-4FD7-9B75-F7D687B15DB4}"/>
                    </a:ext>
                  </a:extLst>
                </p:cNvPr>
                <p:cNvGrpSpPr/>
                <p:nvPr/>
              </p:nvGrpSpPr>
              <p:grpSpPr>
                <a:xfrm rot="21372599">
                  <a:off x="6425543" y="5376239"/>
                  <a:ext cx="317315" cy="317171"/>
                  <a:chOff x="4424793" y="3488664"/>
                  <a:chExt cx="1612383" cy="1611648"/>
                </a:xfrm>
                <a:solidFill>
                  <a:schemeClr val="accent5">
                    <a:lumMod val="50000"/>
                  </a:schemeClr>
                </a:solidFill>
              </p:grpSpPr>
              <p:sp>
                <p:nvSpPr>
                  <p:cNvPr id="149" name="Freeform: Shape 148">
                    <a:extLst>
                      <a:ext uri="{FF2B5EF4-FFF2-40B4-BE49-F238E27FC236}">
                        <a16:creationId xmlns:a16="http://schemas.microsoft.com/office/drawing/2014/main" id="{06D5687F-AFDF-44CE-8E24-789FCA5FF62D}"/>
                      </a:ext>
                    </a:extLst>
                  </p:cNvPr>
                  <p:cNvSpPr/>
                  <p:nvPr/>
                </p:nvSpPr>
                <p:spPr>
                  <a:xfrm>
                    <a:off x="4424793" y="3488664"/>
                    <a:ext cx="1612383" cy="1611648"/>
                  </a:xfrm>
                  <a:custGeom>
                    <a:avLst/>
                    <a:gdLst>
                      <a:gd name="connsiteX0" fmla="*/ 3281870 w 3281869"/>
                      <a:gd name="connsiteY0" fmla="*/ 0 h 3280374"/>
                      <a:gd name="connsiteX1" fmla="*/ 3281870 w 3281869"/>
                      <a:gd name="connsiteY1" fmla="*/ 3280375 h 3280374"/>
                      <a:gd name="connsiteX2" fmla="*/ 0 w 3281869"/>
                      <a:gd name="connsiteY2" fmla="*/ 3280375 h 3280374"/>
                      <a:gd name="connsiteX3" fmla="*/ 0 w 3281869"/>
                      <a:gd name="connsiteY3" fmla="*/ 3252316 h 3280374"/>
                      <a:gd name="connsiteX4" fmla="*/ 71 w 3281869"/>
                      <a:gd name="connsiteY4" fmla="*/ 31904 h 3280374"/>
                      <a:gd name="connsiteX5" fmla="*/ 2065 w 3281869"/>
                      <a:gd name="connsiteY5" fmla="*/ 71 h 3280374"/>
                      <a:gd name="connsiteX6" fmla="*/ 3281870 w 3281869"/>
                      <a:gd name="connsiteY6" fmla="*/ 0 h 3280374"/>
                      <a:gd name="connsiteX7" fmla="*/ 164222 w 3281869"/>
                      <a:gd name="connsiteY7" fmla="*/ 3117435 h 3280374"/>
                      <a:gd name="connsiteX8" fmla="*/ 3116082 w 3281869"/>
                      <a:gd name="connsiteY8" fmla="*/ 3117435 h 3280374"/>
                      <a:gd name="connsiteX9" fmla="*/ 3116082 w 3281869"/>
                      <a:gd name="connsiteY9" fmla="*/ 165788 h 3280374"/>
                      <a:gd name="connsiteX10" fmla="*/ 164222 w 3281869"/>
                      <a:gd name="connsiteY10" fmla="*/ 165788 h 3280374"/>
                      <a:gd name="connsiteX11" fmla="*/ 164222 w 3281869"/>
                      <a:gd name="connsiteY11" fmla="*/ 3117435 h 32803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281869" h="3280374">
                        <a:moveTo>
                          <a:pt x="3281870" y="0"/>
                        </a:moveTo>
                        <a:cubicBezTo>
                          <a:pt x="3281870" y="1092936"/>
                          <a:pt x="3281870" y="2185872"/>
                          <a:pt x="3281870" y="3280375"/>
                        </a:cubicBezTo>
                        <a:cubicBezTo>
                          <a:pt x="2187439" y="3280375"/>
                          <a:pt x="1095571" y="3280375"/>
                          <a:pt x="0" y="3280375"/>
                        </a:cubicBezTo>
                        <a:cubicBezTo>
                          <a:pt x="0" y="3271188"/>
                          <a:pt x="0" y="3261716"/>
                          <a:pt x="0" y="3252316"/>
                        </a:cubicBezTo>
                        <a:cubicBezTo>
                          <a:pt x="0" y="2178822"/>
                          <a:pt x="0" y="1105399"/>
                          <a:pt x="71" y="31904"/>
                        </a:cubicBezTo>
                        <a:cubicBezTo>
                          <a:pt x="71" y="21293"/>
                          <a:pt x="1353" y="10682"/>
                          <a:pt x="2065" y="71"/>
                        </a:cubicBezTo>
                        <a:cubicBezTo>
                          <a:pt x="1095357" y="0"/>
                          <a:pt x="2188578" y="0"/>
                          <a:pt x="3281870" y="0"/>
                        </a:cubicBezTo>
                        <a:close/>
                        <a:moveTo>
                          <a:pt x="164222" y="3117435"/>
                        </a:moveTo>
                        <a:cubicBezTo>
                          <a:pt x="1149196" y="3117435"/>
                          <a:pt x="2132104" y="3117435"/>
                          <a:pt x="3116082" y="3117435"/>
                        </a:cubicBezTo>
                        <a:cubicBezTo>
                          <a:pt x="3116082" y="2132461"/>
                          <a:pt x="3116082" y="1148840"/>
                          <a:pt x="3116082" y="165788"/>
                        </a:cubicBezTo>
                        <a:cubicBezTo>
                          <a:pt x="2131250" y="165788"/>
                          <a:pt x="1148341" y="165788"/>
                          <a:pt x="164222" y="165788"/>
                        </a:cubicBezTo>
                        <a:cubicBezTo>
                          <a:pt x="164222" y="1149837"/>
                          <a:pt x="164222" y="2132105"/>
                          <a:pt x="164222" y="3117435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0" name="Freeform: Shape 149">
                    <a:extLst>
                      <a:ext uri="{FF2B5EF4-FFF2-40B4-BE49-F238E27FC236}">
                        <a16:creationId xmlns:a16="http://schemas.microsoft.com/office/drawing/2014/main" id="{D194AAA8-37D7-4D12-92DF-F4DA201BC35E}"/>
                      </a:ext>
                    </a:extLst>
                  </p:cNvPr>
                  <p:cNvSpPr/>
                  <p:nvPr/>
                </p:nvSpPr>
                <p:spPr>
                  <a:xfrm>
                    <a:off x="4831107" y="3784487"/>
                    <a:ext cx="301701" cy="903352"/>
                  </a:xfrm>
                  <a:custGeom>
                    <a:avLst/>
                    <a:gdLst>
                      <a:gd name="connsiteX0" fmla="*/ 144922 w 614086"/>
                      <a:gd name="connsiteY0" fmla="*/ 511537 h 1838698"/>
                      <a:gd name="connsiteX1" fmla="*/ 0 w 614086"/>
                      <a:gd name="connsiteY1" fmla="*/ 511537 h 1838698"/>
                      <a:gd name="connsiteX2" fmla="*/ 306936 w 614086"/>
                      <a:gd name="connsiteY2" fmla="*/ 0 h 1838698"/>
                      <a:gd name="connsiteX3" fmla="*/ 614086 w 614086"/>
                      <a:gd name="connsiteY3" fmla="*/ 511893 h 1838698"/>
                      <a:gd name="connsiteX4" fmla="*/ 471799 w 614086"/>
                      <a:gd name="connsiteY4" fmla="*/ 511893 h 1838698"/>
                      <a:gd name="connsiteX5" fmla="*/ 471799 w 614086"/>
                      <a:gd name="connsiteY5" fmla="*/ 1838699 h 1838698"/>
                      <a:gd name="connsiteX6" fmla="*/ 144922 w 614086"/>
                      <a:gd name="connsiteY6" fmla="*/ 1838699 h 1838698"/>
                      <a:gd name="connsiteX7" fmla="*/ 144922 w 614086"/>
                      <a:gd name="connsiteY7" fmla="*/ 511537 h 1838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14086" h="1838698">
                        <a:moveTo>
                          <a:pt x="144922" y="511537"/>
                        </a:moveTo>
                        <a:cubicBezTo>
                          <a:pt x="95784" y="511537"/>
                          <a:pt x="50705" y="511537"/>
                          <a:pt x="0" y="511537"/>
                        </a:cubicBezTo>
                        <a:cubicBezTo>
                          <a:pt x="103333" y="339339"/>
                          <a:pt x="204173" y="171272"/>
                          <a:pt x="306936" y="0"/>
                        </a:cubicBezTo>
                        <a:cubicBezTo>
                          <a:pt x="409984" y="171770"/>
                          <a:pt x="510825" y="339838"/>
                          <a:pt x="614086" y="511893"/>
                        </a:cubicBezTo>
                        <a:cubicBezTo>
                          <a:pt x="564165" y="511893"/>
                          <a:pt x="519157" y="511893"/>
                          <a:pt x="471799" y="511893"/>
                        </a:cubicBezTo>
                        <a:cubicBezTo>
                          <a:pt x="471799" y="955064"/>
                          <a:pt x="471799" y="1395813"/>
                          <a:pt x="471799" y="1838699"/>
                        </a:cubicBezTo>
                        <a:cubicBezTo>
                          <a:pt x="362057" y="1838699"/>
                          <a:pt x="254664" y="1838699"/>
                          <a:pt x="144922" y="1838699"/>
                        </a:cubicBezTo>
                        <a:cubicBezTo>
                          <a:pt x="144922" y="1397309"/>
                          <a:pt x="144922" y="956559"/>
                          <a:pt x="144922" y="511537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1" name="Freeform: Shape 150">
                    <a:extLst>
                      <a:ext uri="{FF2B5EF4-FFF2-40B4-BE49-F238E27FC236}">
                        <a16:creationId xmlns:a16="http://schemas.microsoft.com/office/drawing/2014/main" id="{5D5F843B-6FBC-4E8A-A06B-33612BC44430}"/>
                      </a:ext>
                    </a:extLst>
                  </p:cNvPr>
                  <p:cNvSpPr/>
                  <p:nvPr/>
                </p:nvSpPr>
                <p:spPr>
                  <a:xfrm>
                    <a:off x="5332974" y="3784487"/>
                    <a:ext cx="302015" cy="903702"/>
                  </a:xfrm>
                  <a:custGeom>
                    <a:avLst/>
                    <a:gdLst>
                      <a:gd name="connsiteX0" fmla="*/ 614728 w 614727"/>
                      <a:gd name="connsiteY0" fmla="*/ 511537 h 1839410"/>
                      <a:gd name="connsiteX1" fmla="*/ 471372 w 614727"/>
                      <a:gd name="connsiteY1" fmla="*/ 511537 h 1839410"/>
                      <a:gd name="connsiteX2" fmla="*/ 471372 w 614727"/>
                      <a:gd name="connsiteY2" fmla="*/ 1839411 h 1839410"/>
                      <a:gd name="connsiteX3" fmla="*/ 144709 w 614727"/>
                      <a:gd name="connsiteY3" fmla="*/ 1839411 h 1839410"/>
                      <a:gd name="connsiteX4" fmla="*/ 144709 w 614727"/>
                      <a:gd name="connsiteY4" fmla="*/ 512961 h 1839410"/>
                      <a:gd name="connsiteX5" fmla="*/ 0 w 614727"/>
                      <a:gd name="connsiteY5" fmla="*/ 512961 h 1839410"/>
                      <a:gd name="connsiteX6" fmla="*/ 307649 w 614727"/>
                      <a:gd name="connsiteY6" fmla="*/ 0 h 1839410"/>
                      <a:gd name="connsiteX7" fmla="*/ 614728 w 614727"/>
                      <a:gd name="connsiteY7" fmla="*/ 511537 h 18394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14727" h="1839410">
                        <a:moveTo>
                          <a:pt x="614728" y="511537"/>
                        </a:moveTo>
                        <a:cubicBezTo>
                          <a:pt x="564664" y="511537"/>
                          <a:pt x="519513" y="511537"/>
                          <a:pt x="471372" y="511537"/>
                        </a:cubicBezTo>
                        <a:cubicBezTo>
                          <a:pt x="471372" y="955206"/>
                          <a:pt x="471372" y="1396597"/>
                          <a:pt x="471372" y="1839411"/>
                        </a:cubicBezTo>
                        <a:cubicBezTo>
                          <a:pt x="361487" y="1839411"/>
                          <a:pt x="254736" y="1839411"/>
                          <a:pt x="144709" y="1839411"/>
                        </a:cubicBezTo>
                        <a:cubicBezTo>
                          <a:pt x="144709" y="1397950"/>
                          <a:pt x="144709" y="956631"/>
                          <a:pt x="144709" y="512961"/>
                        </a:cubicBezTo>
                        <a:cubicBezTo>
                          <a:pt x="96425" y="512961"/>
                          <a:pt x="51275" y="512961"/>
                          <a:pt x="0" y="512961"/>
                        </a:cubicBezTo>
                        <a:cubicBezTo>
                          <a:pt x="103476" y="340479"/>
                          <a:pt x="204245" y="172340"/>
                          <a:pt x="307649" y="0"/>
                        </a:cubicBezTo>
                        <a:cubicBezTo>
                          <a:pt x="409985" y="170417"/>
                          <a:pt x="510825" y="338342"/>
                          <a:pt x="614728" y="511537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2" name="Freeform: Shape 151">
                    <a:extLst>
                      <a:ext uri="{FF2B5EF4-FFF2-40B4-BE49-F238E27FC236}">
                        <a16:creationId xmlns:a16="http://schemas.microsoft.com/office/drawing/2014/main" id="{46E5A4C4-FDDC-4BC5-8374-831B940A06CE}"/>
                      </a:ext>
                    </a:extLst>
                  </p:cNvPr>
                  <p:cNvSpPr/>
                  <p:nvPr/>
                </p:nvSpPr>
                <p:spPr>
                  <a:xfrm>
                    <a:off x="4731637" y="4739971"/>
                    <a:ext cx="1002124" cy="98491"/>
                  </a:xfrm>
                  <a:custGeom>
                    <a:avLst/>
                    <a:gdLst>
                      <a:gd name="connsiteX0" fmla="*/ 0 w 2039739"/>
                      <a:gd name="connsiteY0" fmla="*/ 200470 h 200470"/>
                      <a:gd name="connsiteX1" fmla="*/ 0 w 2039739"/>
                      <a:gd name="connsiteY1" fmla="*/ 0 h 200470"/>
                      <a:gd name="connsiteX2" fmla="*/ 2039739 w 2039739"/>
                      <a:gd name="connsiteY2" fmla="*/ 0 h 200470"/>
                      <a:gd name="connsiteX3" fmla="*/ 2039739 w 2039739"/>
                      <a:gd name="connsiteY3" fmla="*/ 200470 h 200470"/>
                      <a:gd name="connsiteX4" fmla="*/ 0 w 2039739"/>
                      <a:gd name="connsiteY4" fmla="*/ 200470 h 2004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39739" h="200470">
                        <a:moveTo>
                          <a:pt x="0" y="200470"/>
                        </a:moveTo>
                        <a:cubicBezTo>
                          <a:pt x="0" y="133243"/>
                          <a:pt x="0" y="67512"/>
                          <a:pt x="0" y="0"/>
                        </a:cubicBezTo>
                        <a:cubicBezTo>
                          <a:pt x="679889" y="0"/>
                          <a:pt x="1358782" y="0"/>
                          <a:pt x="2039739" y="0"/>
                        </a:cubicBezTo>
                        <a:cubicBezTo>
                          <a:pt x="2039739" y="66016"/>
                          <a:pt x="2039739" y="132389"/>
                          <a:pt x="2039739" y="200470"/>
                        </a:cubicBezTo>
                        <a:cubicBezTo>
                          <a:pt x="1360847" y="200470"/>
                          <a:pt x="681883" y="200470"/>
                          <a:pt x="0" y="200470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953D44A8-4B03-4D4E-934A-F362E59CAE64}"/>
                    </a:ext>
                  </a:extLst>
                </p:cNvPr>
                <p:cNvGrpSpPr/>
                <p:nvPr/>
              </p:nvGrpSpPr>
              <p:grpSpPr>
                <a:xfrm rot="21372599">
                  <a:off x="5740188" y="5421493"/>
                  <a:ext cx="317178" cy="317323"/>
                  <a:chOff x="2667000" y="5246457"/>
                  <a:chExt cx="1611683" cy="1612418"/>
                </a:xfrm>
                <a:solidFill>
                  <a:schemeClr val="accent5">
                    <a:lumMod val="50000"/>
                  </a:schemeClr>
                </a:solidFill>
              </p:grpSpPr>
              <p:sp>
                <p:nvSpPr>
                  <p:cNvPr id="146" name="Freeform: Shape 145">
                    <a:extLst>
                      <a:ext uri="{FF2B5EF4-FFF2-40B4-BE49-F238E27FC236}">
                        <a16:creationId xmlns:a16="http://schemas.microsoft.com/office/drawing/2014/main" id="{16F15D98-581B-4AF2-9CDA-30C0F278B34C}"/>
                      </a:ext>
                    </a:extLst>
                  </p:cNvPr>
                  <p:cNvSpPr/>
                  <p:nvPr/>
                </p:nvSpPr>
                <p:spPr>
                  <a:xfrm>
                    <a:off x="2667000" y="5246457"/>
                    <a:ext cx="1611683" cy="1612418"/>
                  </a:xfrm>
                  <a:custGeom>
                    <a:avLst/>
                    <a:gdLst>
                      <a:gd name="connsiteX0" fmla="*/ 0 w 3280445"/>
                      <a:gd name="connsiteY0" fmla="*/ 2065 h 3281941"/>
                      <a:gd name="connsiteX1" fmla="*/ 31833 w 3280445"/>
                      <a:gd name="connsiteY1" fmla="*/ 71 h 3281941"/>
                      <a:gd name="connsiteX2" fmla="*/ 3247046 w 3280445"/>
                      <a:gd name="connsiteY2" fmla="*/ 0 h 3281941"/>
                      <a:gd name="connsiteX3" fmla="*/ 3280446 w 3280445"/>
                      <a:gd name="connsiteY3" fmla="*/ 0 h 3281941"/>
                      <a:gd name="connsiteX4" fmla="*/ 3280446 w 3280445"/>
                      <a:gd name="connsiteY4" fmla="*/ 3281941 h 3281941"/>
                      <a:gd name="connsiteX5" fmla="*/ 0 w 3280445"/>
                      <a:gd name="connsiteY5" fmla="*/ 3281941 h 3281941"/>
                      <a:gd name="connsiteX6" fmla="*/ 0 w 3280445"/>
                      <a:gd name="connsiteY6" fmla="*/ 2065 h 3281941"/>
                      <a:gd name="connsiteX7" fmla="*/ 3117720 w 3280445"/>
                      <a:gd name="connsiteY7" fmla="*/ 164507 h 3281941"/>
                      <a:gd name="connsiteX8" fmla="*/ 165860 w 3280445"/>
                      <a:gd name="connsiteY8" fmla="*/ 164507 h 3281941"/>
                      <a:gd name="connsiteX9" fmla="*/ 165860 w 3280445"/>
                      <a:gd name="connsiteY9" fmla="*/ 3116082 h 3281941"/>
                      <a:gd name="connsiteX10" fmla="*/ 3117720 w 3280445"/>
                      <a:gd name="connsiteY10" fmla="*/ 3116082 h 3281941"/>
                      <a:gd name="connsiteX11" fmla="*/ 3117720 w 3280445"/>
                      <a:gd name="connsiteY11" fmla="*/ 164507 h 32819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280445" h="3281941">
                        <a:moveTo>
                          <a:pt x="0" y="2065"/>
                        </a:moveTo>
                        <a:cubicBezTo>
                          <a:pt x="10611" y="1353"/>
                          <a:pt x="21222" y="71"/>
                          <a:pt x="31833" y="71"/>
                        </a:cubicBezTo>
                        <a:cubicBezTo>
                          <a:pt x="1103547" y="0"/>
                          <a:pt x="2175332" y="0"/>
                          <a:pt x="3247046" y="0"/>
                        </a:cubicBezTo>
                        <a:cubicBezTo>
                          <a:pt x="3257586" y="0"/>
                          <a:pt x="3268197" y="0"/>
                          <a:pt x="3280446" y="0"/>
                        </a:cubicBezTo>
                        <a:cubicBezTo>
                          <a:pt x="3280446" y="1094218"/>
                          <a:pt x="3280446" y="2186086"/>
                          <a:pt x="3280446" y="3281941"/>
                        </a:cubicBezTo>
                        <a:cubicBezTo>
                          <a:pt x="2187296" y="3281941"/>
                          <a:pt x="1093648" y="3281941"/>
                          <a:pt x="0" y="3281941"/>
                        </a:cubicBezTo>
                        <a:cubicBezTo>
                          <a:pt x="0" y="2188649"/>
                          <a:pt x="0" y="1095357"/>
                          <a:pt x="0" y="2065"/>
                        </a:cubicBezTo>
                        <a:close/>
                        <a:moveTo>
                          <a:pt x="3117720" y="164507"/>
                        </a:moveTo>
                        <a:cubicBezTo>
                          <a:pt x="2132674" y="164507"/>
                          <a:pt x="1149765" y="164507"/>
                          <a:pt x="165860" y="164507"/>
                        </a:cubicBezTo>
                        <a:cubicBezTo>
                          <a:pt x="165860" y="1149481"/>
                          <a:pt x="165860" y="2133102"/>
                          <a:pt x="165860" y="3116082"/>
                        </a:cubicBezTo>
                        <a:cubicBezTo>
                          <a:pt x="1150691" y="3116082"/>
                          <a:pt x="2133671" y="3116082"/>
                          <a:pt x="3117720" y="3116082"/>
                        </a:cubicBezTo>
                        <a:cubicBezTo>
                          <a:pt x="3117720" y="2132034"/>
                          <a:pt x="3117720" y="1149765"/>
                          <a:pt x="3117720" y="164507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47" name="Freeform: Shape 146">
                    <a:extLst>
                      <a:ext uri="{FF2B5EF4-FFF2-40B4-BE49-F238E27FC236}">
                        <a16:creationId xmlns:a16="http://schemas.microsoft.com/office/drawing/2014/main" id="{BDE94679-9192-449D-9BB2-84E783A29A20}"/>
                      </a:ext>
                    </a:extLst>
                  </p:cNvPr>
                  <p:cNvSpPr/>
                  <p:nvPr/>
                </p:nvSpPr>
                <p:spPr>
                  <a:xfrm>
                    <a:off x="3113110" y="5624181"/>
                    <a:ext cx="803029" cy="904197"/>
                  </a:xfrm>
                  <a:custGeom>
                    <a:avLst/>
                    <a:gdLst>
                      <a:gd name="connsiteX0" fmla="*/ 235195 w 1634497"/>
                      <a:gd name="connsiteY0" fmla="*/ 222984 h 1840417"/>
                      <a:gd name="connsiteX1" fmla="*/ 130651 w 1634497"/>
                      <a:gd name="connsiteY1" fmla="*/ 185097 h 1840417"/>
                      <a:gd name="connsiteX2" fmla="*/ 229284 w 1634497"/>
                      <a:gd name="connsiteY2" fmla="*/ 11974 h 1840417"/>
                      <a:gd name="connsiteX3" fmla="*/ 247942 w 1634497"/>
                      <a:gd name="connsiteY3" fmla="*/ 864 h 1840417"/>
                      <a:gd name="connsiteX4" fmla="*/ 263894 w 1634497"/>
                      <a:gd name="connsiteY4" fmla="*/ 508 h 1840417"/>
                      <a:gd name="connsiteX5" fmla="*/ 1600884 w 1634497"/>
                      <a:gd name="connsiteY5" fmla="*/ 508 h 1840417"/>
                      <a:gd name="connsiteX6" fmla="*/ 1634497 w 1634497"/>
                      <a:gd name="connsiteY6" fmla="*/ 508 h 1840417"/>
                      <a:gd name="connsiteX7" fmla="*/ 1615127 w 1634497"/>
                      <a:gd name="connsiteY7" fmla="*/ 142796 h 1840417"/>
                      <a:gd name="connsiteX8" fmla="*/ 1362883 w 1634497"/>
                      <a:gd name="connsiteY8" fmla="*/ 698130 h 1840417"/>
                      <a:gd name="connsiteX9" fmla="*/ 885458 w 1634497"/>
                      <a:gd name="connsiteY9" fmla="*/ 1003856 h 1840417"/>
                      <a:gd name="connsiteX10" fmla="*/ 816878 w 1634497"/>
                      <a:gd name="connsiteY10" fmla="*/ 1017600 h 1840417"/>
                      <a:gd name="connsiteX11" fmla="*/ 816878 w 1634497"/>
                      <a:gd name="connsiteY11" fmla="*/ 1676695 h 1840417"/>
                      <a:gd name="connsiteX12" fmla="*/ 1223088 w 1634497"/>
                      <a:gd name="connsiteY12" fmla="*/ 1676695 h 1840417"/>
                      <a:gd name="connsiteX13" fmla="*/ 1223088 w 1634497"/>
                      <a:gd name="connsiteY13" fmla="*/ 1840418 h 1840417"/>
                      <a:gd name="connsiteX14" fmla="*/ 203931 w 1634497"/>
                      <a:gd name="connsiteY14" fmla="*/ 1840418 h 1840417"/>
                      <a:gd name="connsiteX15" fmla="*/ 203931 w 1634497"/>
                      <a:gd name="connsiteY15" fmla="*/ 1677977 h 1840417"/>
                      <a:gd name="connsiteX16" fmla="*/ 610141 w 1634497"/>
                      <a:gd name="connsiteY16" fmla="*/ 1677977 h 1840417"/>
                      <a:gd name="connsiteX17" fmla="*/ 610141 w 1634497"/>
                      <a:gd name="connsiteY17" fmla="*/ 1642796 h 1840417"/>
                      <a:gd name="connsiteX18" fmla="*/ 610853 w 1634497"/>
                      <a:gd name="connsiteY18" fmla="*/ 1053350 h 1840417"/>
                      <a:gd name="connsiteX19" fmla="*/ 574534 w 1634497"/>
                      <a:gd name="connsiteY19" fmla="*/ 1009696 h 1840417"/>
                      <a:gd name="connsiteX20" fmla="*/ 133642 w 1634497"/>
                      <a:gd name="connsiteY20" fmla="*/ 769915 h 1840417"/>
                      <a:gd name="connsiteX21" fmla="*/ 10939 w 1634497"/>
                      <a:gd name="connsiteY21" fmla="*/ 625206 h 1840417"/>
                      <a:gd name="connsiteX22" fmla="*/ 9158 w 1634497"/>
                      <a:gd name="connsiteY22" fmla="*/ 576139 h 1840417"/>
                      <a:gd name="connsiteX23" fmla="*/ 219883 w 1634497"/>
                      <a:gd name="connsiteY23" fmla="*/ 247767 h 1840417"/>
                      <a:gd name="connsiteX24" fmla="*/ 235195 w 1634497"/>
                      <a:gd name="connsiteY24" fmla="*/ 222984 h 18404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1634497" h="1840417">
                        <a:moveTo>
                          <a:pt x="235195" y="222984"/>
                        </a:moveTo>
                        <a:cubicBezTo>
                          <a:pt x="198732" y="209738"/>
                          <a:pt x="165546" y="197703"/>
                          <a:pt x="130651" y="185097"/>
                        </a:cubicBezTo>
                        <a:cubicBezTo>
                          <a:pt x="164051" y="126203"/>
                          <a:pt x="196169" y="68804"/>
                          <a:pt x="229284" y="11974"/>
                        </a:cubicBezTo>
                        <a:cubicBezTo>
                          <a:pt x="232488" y="6419"/>
                          <a:pt x="241105" y="3286"/>
                          <a:pt x="247942" y="864"/>
                        </a:cubicBezTo>
                        <a:cubicBezTo>
                          <a:pt x="252713" y="-845"/>
                          <a:pt x="258553" y="508"/>
                          <a:pt x="263894" y="508"/>
                        </a:cubicBezTo>
                        <a:cubicBezTo>
                          <a:pt x="709557" y="508"/>
                          <a:pt x="1155221" y="508"/>
                          <a:pt x="1600884" y="508"/>
                        </a:cubicBezTo>
                        <a:cubicBezTo>
                          <a:pt x="1610498" y="508"/>
                          <a:pt x="1620112" y="508"/>
                          <a:pt x="1634497" y="508"/>
                        </a:cubicBezTo>
                        <a:cubicBezTo>
                          <a:pt x="1627874" y="50003"/>
                          <a:pt x="1623815" y="96862"/>
                          <a:pt x="1615127" y="142796"/>
                        </a:cubicBezTo>
                        <a:cubicBezTo>
                          <a:pt x="1576315" y="348322"/>
                          <a:pt x="1497195" y="536116"/>
                          <a:pt x="1362883" y="698130"/>
                        </a:cubicBezTo>
                        <a:cubicBezTo>
                          <a:pt x="1236477" y="850530"/>
                          <a:pt x="1080445" y="957993"/>
                          <a:pt x="885458" y="1003856"/>
                        </a:cubicBezTo>
                        <a:cubicBezTo>
                          <a:pt x="863097" y="1009126"/>
                          <a:pt x="840308" y="1012900"/>
                          <a:pt x="816878" y="1017600"/>
                        </a:cubicBezTo>
                        <a:cubicBezTo>
                          <a:pt x="816878" y="1237370"/>
                          <a:pt x="816878" y="1455786"/>
                          <a:pt x="816878" y="1676695"/>
                        </a:cubicBezTo>
                        <a:cubicBezTo>
                          <a:pt x="952400" y="1676695"/>
                          <a:pt x="1086854" y="1676695"/>
                          <a:pt x="1223088" y="1676695"/>
                        </a:cubicBezTo>
                        <a:cubicBezTo>
                          <a:pt x="1223088" y="1732242"/>
                          <a:pt x="1223088" y="1785298"/>
                          <a:pt x="1223088" y="1840418"/>
                        </a:cubicBezTo>
                        <a:cubicBezTo>
                          <a:pt x="884034" y="1840418"/>
                          <a:pt x="545122" y="1840418"/>
                          <a:pt x="203931" y="1840418"/>
                        </a:cubicBezTo>
                        <a:cubicBezTo>
                          <a:pt x="203931" y="1787790"/>
                          <a:pt x="203931" y="1734806"/>
                          <a:pt x="203931" y="1677977"/>
                        </a:cubicBezTo>
                        <a:cubicBezTo>
                          <a:pt x="337673" y="1677977"/>
                          <a:pt x="472696" y="1677977"/>
                          <a:pt x="610141" y="1677977"/>
                        </a:cubicBezTo>
                        <a:cubicBezTo>
                          <a:pt x="610141" y="1663805"/>
                          <a:pt x="610141" y="1653336"/>
                          <a:pt x="610141" y="1642796"/>
                        </a:cubicBezTo>
                        <a:cubicBezTo>
                          <a:pt x="610141" y="1446314"/>
                          <a:pt x="609500" y="1249832"/>
                          <a:pt x="610853" y="1053350"/>
                        </a:cubicBezTo>
                        <a:cubicBezTo>
                          <a:pt x="611067" y="1024651"/>
                          <a:pt x="604017" y="1015037"/>
                          <a:pt x="574534" y="1009696"/>
                        </a:cubicBezTo>
                        <a:cubicBezTo>
                          <a:pt x="401624" y="978361"/>
                          <a:pt x="255776" y="894541"/>
                          <a:pt x="133642" y="769915"/>
                        </a:cubicBezTo>
                        <a:cubicBezTo>
                          <a:pt x="89489" y="724907"/>
                          <a:pt x="52172" y="673205"/>
                          <a:pt x="10939" y="625206"/>
                        </a:cubicBezTo>
                        <a:cubicBezTo>
                          <a:pt x="-3518" y="608328"/>
                          <a:pt x="-3162" y="595082"/>
                          <a:pt x="9158" y="576139"/>
                        </a:cubicBezTo>
                        <a:cubicBezTo>
                          <a:pt x="80231" y="467251"/>
                          <a:pt x="149808" y="357366"/>
                          <a:pt x="219883" y="247767"/>
                        </a:cubicBezTo>
                        <a:cubicBezTo>
                          <a:pt x="224583" y="240432"/>
                          <a:pt x="229070" y="232954"/>
                          <a:pt x="235195" y="222984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48" name="Freeform: Shape 147">
                    <a:extLst>
                      <a:ext uri="{FF2B5EF4-FFF2-40B4-BE49-F238E27FC236}">
                        <a16:creationId xmlns:a16="http://schemas.microsoft.com/office/drawing/2014/main" id="{0641E832-25CD-4EAF-A529-C600ED60A86C}"/>
                      </a:ext>
                    </a:extLst>
                  </p:cNvPr>
                  <p:cNvSpPr/>
                  <p:nvPr/>
                </p:nvSpPr>
                <p:spPr>
                  <a:xfrm>
                    <a:off x="3011631" y="5625376"/>
                    <a:ext cx="158530" cy="244390"/>
                  </a:xfrm>
                  <a:custGeom>
                    <a:avLst/>
                    <a:gdLst>
                      <a:gd name="connsiteX0" fmla="*/ 188648 w 322674"/>
                      <a:gd name="connsiteY0" fmla="*/ 237644 h 497436"/>
                      <a:gd name="connsiteX1" fmla="*/ 286783 w 322674"/>
                      <a:gd name="connsiteY1" fmla="*/ 273822 h 497436"/>
                      <a:gd name="connsiteX2" fmla="*/ 143498 w 322674"/>
                      <a:gd name="connsiteY2" fmla="*/ 497436 h 497436"/>
                      <a:gd name="connsiteX3" fmla="*/ 0 w 322674"/>
                      <a:gd name="connsiteY3" fmla="*/ 0 h 497436"/>
                      <a:gd name="connsiteX4" fmla="*/ 322675 w 322674"/>
                      <a:gd name="connsiteY4" fmla="*/ 0 h 497436"/>
                      <a:gd name="connsiteX5" fmla="*/ 188648 w 322674"/>
                      <a:gd name="connsiteY5" fmla="*/ 237644 h 4974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2674" h="497436">
                        <a:moveTo>
                          <a:pt x="188648" y="237644"/>
                        </a:moveTo>
                        <a:cubicBezTo>
                          <a:pt x="221479" y="249751"/>
                          <a:pt x="252884" y="261359"/>
                          <a:pt x="286783" y="273822"/>
                        </a:cubicBezTo>
                        <a:cubicBezTo>
                          <a:pt x="238784" y="348668"/>
                          <a:pt x="191924" y="421806"/>
                          <a:pt x="143498" y="497436"/>
                        </a:cubicBezTo>
                        <a:cubicBezTo>
                          <a:pt x="61672" y="339695"/>
                          <a:pt x="14029" y="175901"/>
                          <a:pt x="0" y="0"/>
                        </a:cubicBezTo>
                        <a:cubicBezTo>
                          <a:pt x="107463" y="0"/>
                          <a:pt x="213146" y="0"/>
                          <a:pt x="322675" y="0"/>
                        </a:cubicBezTo>
                        <a:cubicBezTo>
                          <a:pt x="277810" y="79476"/>
                          <a:pt x="233656" y="157812"/>
                          <a:pt x="188648" y="237644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43" name="Group 142">
                  <a:extLst>
                    <a:ext uri="{FF2B5EF4-FFF2-40B4-BE49-F238E27FC236}">
                      <a16:creationId xmlns:a16="http://schemas.microsoft.com/office/drawing/2014/main" id="{397591F7-DFC8-4975-8F7C-77FC835837FA}"/>
                    </a:ext>
                  </a:extLst>
                </p:cNvPr>
                <p:cNvGrpSpPr/>
                <p:nvPr/>
              </p:nvGrpSpPr>
              <p:grpSpPr>
                <a:xfrm rot="21372599">
                  <a:off x="6082954" y="5399164"/>
                  <a:ext cx="317019" cy="316951"/>
                  <a:chOff x="4425527" y="5247366"/>
                  <a:chExt cx="1610878" cy="1610528"/>
                </a:xfrm>
                <a:solidFill>
                  <a:schemeClr val="accent5">
                    <a:lumMod val="50000"/>
                  </a:schemeClr>
                </a:solidFill>
              </p:grpSpPr>
              <p:sp>
                <p:nvSpPr>
                  <p:cNvPr id="144" name="Freeform: Shape 143">
                    <a:extLst>
                      <a:ext uri="{FF2B5EF4-FFF2-40B4-BE49-F238E27FC236}">
                        <a16:creationId xmlns:a16="http://schemas.microsoft.com/office/drawing/2014/main" id="{CF628C4C-3877-47BF-8509-D8CBF5D799FD}"/>
                      </a:ext>
                    </a:extLst>
                  </p:cNvPr>
                  <p:cNvSpPr/>
                  <p:nvPr/>
                </p:nvSpPr>
                <p:spPr>
                  <a:xfrm>
                    <a:off x="4425527" y="5247366"/>
                    <a:ext cx="1610878" cy="1610528"/>
                  </a:xfrm>
                  <a:custGeom>
                    <a:avLst/>
                    <a:gdLst>
                      <a:gd name="connsiteX0" fmla="*/ 0 w 3278807"/>
                      <a:gd name="connsiteY0" fmla="*/ 3278095 h 3278095"/>
                      <a:gd name="connsiteX1" fmla="*/ 0 w 3278807"/>
                      <a:gd name="connsiteY1" fmla="*/ 0 h 3278095"/>
                      <a:gd name="connsiteX2" fmla="*/ 3278808 w 3278807"/>
                      <a:gd name="connsiteY2" fmla="*/ 0 h 3278095"/>
                      <a:gd name="connsiteX3" fmla="*/ 3278808 w 3278807"/>
                      <a:gd name="connsiteY3" fmla="*/ 3278095 h 3278095"/>
                      <a:gd name="connsiteX4" fmla="*/ 0 w 3278807"/>
                      <a:gd name="connsiteY4" fmla="*/ 3278095 h 3278095"/>
                      <a:gd name="connsiteX5" fmla="*/ 162726 w 3278807"/>
                      <a:gd name="connsiteY5" fmla="*/ 3114016 h 3278095"/>
                      <a:gd name="connsiteX6" fmla="*/ 3114444 w 3278807"/>
                      <a:gd name="connsiteY6" fmla="*/ 3114016 h 3278095"/>
                      <a:gd name="connsiteX7" fmla="*/ 3114444 w 3278807"/>
                      <a:gd name="connsiteY7" fmla="*/ 163011 h 3278095"/>
                      <a:gd name="connsiteX8" fmla="*/ 162726 w 3278807"/>
                      <a:gd name="connsiteY8" fmla="*/ 163011 h 3278095"/>
                      <a:gd name="connsiteX9" fmla="*/ 162726 w 3278807"/>
                      <a:gd name="connsiteY9" fmla="*/ 3114016 h 32780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278807" h="3278095">
                        <a:moveTo>
                          <a:pt x="0" y="3278095"/>
                        </a:moveTo>
                        <a:cubicBezTo>
                          <a:pt x="0" y="2185516"/>
                          <a:pt x="0" y="1093719"/>
                          <a:pt x="0" y="0"/>
                        </a:cubicBezTo>
                        <a:cubicBezTo>
                          <a:pt x="1092438" y="0"/>
                          <a:pt x="2184875" y="0"/>
                          <a:pt x="3278808" y="0"/>
                        </a:cubicBezTo>
                        <a:cubicBezTo>
                          <a:pt x="3278808" y="1092509"/>
                          <a:pt x="3278808" y="2184305"/>
                          <a:pt x="3278808" y="3278095"/>
                        </a:cubicBezTo>
                        <a:cubicBezTo>
                          <a:pt x="2186370" y="3278095"/>
                          <a:pt x="1093933" y="3278095"/>
                          <a:pt x="0" y="3278095"/>
                        </a:cubicBezTo>
                        <a:close/>
                        <a:moveTo>
                          <a:pt x="162726" y="3114016"/>
                        </a:moveTo>
                        <a:cubicBezTo>
                          <a:pt x="1148270" y="3114016"/>
                          <a:pt x="2131891" y="3114016"/>
                          <a:pt x="3114444" y="3114016"/>
                        </a:cubicBezTo>
                        <a:cubicBezTo>
                          <a:pt x="3114444" y="2129042"/>
                          <a:pt x="3114444" y="1146133"/>
                          <a:pt x="3114444" y="163011"/>
                        </a:cubicBezTo>
                        <a:cubicBezTo>
                          <a:pt x="2129612" y="163011"/>
                          <a:pt x="1146775" y="163011"/>
                          <a:pt x="162726" y="163011"/>
                        </a:cubicBezTo>
                        <a:cubicBezTo>
                          <a:pt x="162726" y="1146988"/>
                          <a:pt x="162726" y="2129185"/>
                          <a:pt x="162726" y="3114016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45" name="Freeform: Shape 144">
                    <a:extLst>
                      <a:ext uri="{FF2B5EF4-FFF2-40B4-BE49-F238E27FC236}">
                        <a16:creationId xmlns:a16="http://schemas.microsoft.com/office/drawing/2014/main" id="{D765A793-3FD1-44ED-BFFA-A37F67B8DAD1}"/>
                      </a:ext>
                    </a:extLst>
                  </p:cNvPr>
                  <p:cNvSpPr/>
                  <p:nvPr/>
                </p:nvSpPr>
                <p:spPr>
                  <a:xfrm>
                    <a:off x="4745421" y="5548857"/>
                    <a:ext cx="1005028" cy="1024172"/>
                  </a:xfrm>
                  <a:custGeom>
                    <a:avLst/>
                    <a:gdLst>
                      <a:gd name="connsiteX0" fmla="*/ 510255 w 2045649"/>
                      <a:gd name="connsiteY0" fmla="*/ 897451 h 2084615"/>
                      <a:gd name="connsiteX1" fmla="*/ 375445 w 2045649"/>
                      <a:gd name="connsiteY1" fmla="*/ 810925 h 2084615"/>
                      <a:gd name="connsiteX2" fmla="*/ 61316 w 2045649"/>
                      <a:gd name="connsiteY2" fmla="*/ 841547 h 2084615"/>
                      <a:gd name="connsiteX3" fmla="*/ 0 w 2045649"/>
                      <a:gd name="connsiteY3" fmla="*/ 891326 h 2084615"/>
                      <a:gd name="connsiteX4" fmla="*/ 23786 w 2045649"/>
                      <a:gd name="connsiteY4" fmla="*/ 774035 h 2084615"/>
                      <a:gd name="connsiteX5" fmla="*/ 302023 w 2045649"/>
                      <a:gd name="connsiteY5" fmla="*/ 412762 h 2084615"/>
                      <a:gd name="connsiteX6" fmla="*/ 789917 w 2045649"/>
                      <a:gd name="connsiteY6" fmla="*/ 222689 h 2084615"/>
                      <a:gd name="connsiteX7" fmla="*/ 940536 w 2045649"/>
                      <a:gd name="connsiteY7" fmla="*/ 202891 h 2084615"/>
                      <a:gd name="connsiteX8" fmla="*/ 940536 w 2045649"/>
                      <a:gd name="connsiteY8" fmla="*/ 0 h 2084615"/>
                      <a:gd name="connsiteX9" fmla="*/ 1105612 w 2045649"/>
                      <a:gd name="connsiteY9" fmla="*/ 0 h 2084615"/>
                      <a:gd name="connsiteX10" fmla="*/ 1105612 w 2045649"/>
                      <a:gd name="connsiteY10" fmla="*/ 200897 h 2084615"/>
                      <a:gd name="connsiteX11" fmla="*/ 1319542 w 2045649"/>
                      <a:gd name="connsiteY11" fmla="*/ 234084 h 2084615"/>
                      <a:gd name="connsiteX12" fmla="*/ 1867612 w 2045649"/>
                      <a:gd name="connsiteY12" fmla="*/ 514813 h 2084615"/>
                      <a:gd name="connsiteX13" fmla="*/ 2043371 w 2045649"/>
                      <a:gd name="connsiteY13" fmla="*/ 860775 h 2084615"/>
                      <a:gd name="connsiteX14" fmla="*/ 2045650 w 2045649"/>
                      <a:gd name="connsiteY14" fmla="*/ 895030 h 2084615"/>
                      <a:gd name="connsiteX15" fmla="*/ 1838486 w 2045649"/>
                      <a:gd name="connsiteY15" fmla="*/ 798106 h 2084615"/>
                      <a:gd name="connsiteX16" fmla="*/ 1608889 w 2045649"/>
                      <a:gd name="connsiteY16" fmla="*/ 833144 h 2084615"/>
                      <a:gd name="connsiteX17" fmla="*/ 1536107 w 2045649"/>
                      <a:gd name="connsiteY17" fmla="*/ 905142 h 2084615"/>
                      <a:gd name="connsiteX18" fmla="*/ 1391327 w 2045649"/>
                      <a:gd name="connsiteY18" fmla="*/ 808717 h 2084615"/>
                      <a:gd name="connsiteX19" fmla="*/ 1137944 w 2045649"/>
                      <a:gd name="connsiteY19" fmla="*/ 816622 h 2084615"/>
                      <a:gd name="connsiteX20" fmla="*/ 1106039 w 2045649"/>
                      <a:gd name="connsiteY20" fmla="*/ 858781 h 2084615"/>
                      <a:gd name="connsiteX21" fmla="*/ 1106752 w 2045649"/>
                      <a:gd name="connsiteY21" fmla="*/ 1825880 h 2084615"/>
                      <a:gd name="connsiteX22" fmla="*/ 905712 w 2045649"/>
                      <a:gd name="connsiteY22" fmla="*/ 2079690 h 2084615"/>
                      <a:gd name="connsiteX23" fmla="*/ 619570 w 2045649"/>
                      <a:gd name="connsiteY23" fmla="*/ 1878508 h 2084615"/>
                      <a:gd name="connsiteX24" fmla="*/ 613018 w 2045649"/>
                      <a:gd name="connsiteY24" fmla="*/ 1799958 h 2084615"/>
                      <a:gd name="connsiteX25" fmla="*/ 779875 w 2045649"/>
                      <a:gd name="connsiteY25" fmla="*/ 1799958 h 2084615"/>
                      <a:gd name="connsiteX26" fmla="*/ 779875 w 2045649"/>
                      <a:gd name="connsiteY26" fmla="*/ 1835921 h 2084615"/>
                      <a:gd name="connsiteX27" fmla="*/ 860918 w 2045649"/>
                      <a:gd name="connsiteY27" fmla="*/ 1920881 h 2084615"/>
                      <a:gd name="connsiteX28" fmla="*/ 941604 w 2045649"/>
                      <a:gd name="connsiteY28" fmla="*/ 1835494 h 2084615"/>
                      <a:gd name="connsiteX29" fmla="*/ 941747 w 2045649"/>
                      <a:gd name="connsiteY29" fmla="*/ 924655 h 2084615"/>
                      <a:gd name="connsiteX30" fmla="*/ 941035 w 2045649"/>
                      <a:gd name="connsiteY30" fmla="*/ 844324 h 2084615"/>
                      <a:gd name="connsiteX31" fmla="*/ 926934 w 2045649"/>
                      <a:gd name="connsiteY31" fmla="*/ 823316 h 2084615"/>
                      <a:gd name="connsiteX32" fmla="*/ 565376 w 2045649"/>
                      <a:gd name="connsiteY32" fmla="*/ 845749 h 2084615"/>
                      <a:gd name="connsiteX33" fmla="*/ 510255 w 2045649"/>
                      <a:gd name="connsiteY33" fmla="*/ 897451 h 2084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2045649" h="2084615">
                        <a:moveTo>
                          <a:pt x="510255" y="897451"/>
                        </a:moveTo>
                        <a:cubicBezTo>
                          <a:pt x="484832" y="844182"/>
                          <a:pt x="431563" y="824527"/>
                          <a:pt x="375445" y="810925"/>
                        </a:cubicBezTo>
                        <a:cubicBezTo>
                          <a:pt x="267483" y="784718"/>
                          <a:pt x="161445" y="788634"/>
                          <a:pt x="61316" y="841547"/>
                        </a:cubicBezTo>
                        <a:cubicBezTo>
                          <a:pt x="40094" y="852728"/>
                          <a:pt x="23216" y="872169"/>
                          <a:pt x="0" y="891326"/>
                        </a:cubicBezTo>
                        <a:cubicBezTo>
                          <a:pt x="7905" y="851303"/>
                          <a:pt x="12676" y="811708"/>
                          <a:pt x="23786" y="774035"/>
                        </a:cubicBezTo>
                        <a:cubicBezTo>
                          <a:pt x="69862" y="618146"/>
                          <a:pt x="171700" y="503846"/>
                          <a:pt x="302023" y="412762"/>
                        </a:cubicBezTo>
                        <a:cubicBezTo>
                          <a:pt x="449081" y="310070"/>
                          <a:pt x="613660" y="250748"/>
                          <a:pt x="789917" y="222689"/>
                        </a:cubicBezTo>
                        <a:cubicBezTo>
                          <a:pt x="839055" y="214855"/>
                          <a:pt x="888549" y="209657"/>
                          <a:pt x="940536" y="202891"/>
                        </a:cubicBezTo>
                        <a:cubicBezTo>
                          <a:pt x="940536" y="137089"/>
                          <a:pt x="940536" y="69648"/>
                          <a:pt x="940536" y="0"/>
                        </a:cubicBezTo>
                        <a:cubicBezTo>
                          <a:pt x="996013" y="0"/>
                          <a:pt x="1049068" y="0"/>
                          <a:pt x="1105612" y="0"/>
                        </a:cubicBezTo>
                        <a:cubicBezTo>
                          <a:pt x="1105612" y="67013"/>
                          <a:pt x="1105612" y="135166"/>
                          <a:pt x="1105612" y="200897"/>
                        </a:cubicBezTo>
                        <a:cubicBezTo>
                          <a:pt x="1179462" y="212149"/>
                          <a:pt x="1250250" y="219413"/>
                          <a:pt x="1319542" y="234084"/>
                        </a:cubicBezTo>
                        <a:cubicBezTo>
                          <a:pt x="1527276" y="277952"/>
                          <a:pt x="1715568" y="361985"/>
                          <a:pt x="1867612" y="514813"/>
                        </a:cubicBezTo>
                        <a:cubicBezTo>
                          <a:pt x="1963183" y="610882"/>
                          <a:pt x="2025709" y="724683"/>
                          <a:pt x="2043371" y="860775"/>
                        </a:cubicBezTo>
                        <a:cubicBezTo>
                          <a:pt x="2044653" y="870460"/>
                          <a:pt x="2044653" y="880288"/>
                          <a:pt x="2045650" y="895030"/>
                        </a:cubicBezTo>
                        <a:cubicBezTo>
                          <a:pt x="1992666" y="821749"/>
                          <a:pt x="1915896" y="806652"/>
                          <a:pt x="1838486" y="798106"/>
                        </a:cubicBezTo>
                        <a:cubicBezTo>
                          <a:pt x="1759722" y="789418"/>
                          <a:pt x="1681813" y="798675"/>
                          <a:pt x="1608889" y="833144"/>
                        </a:cubicBezTo>
                        <a:cubicBezTo>
                          <a:pt x="1577127" y="848170"/>
                          <a:pt x="1548783" y="867611"/>
                          <a:pt x="1536107" y="905142"/>
                        </a:cubicBezTo>
                        <a:cubicBezTo>
                          <a:pt x="1506410" y="841048"/>
                          <a:pt x="1449011" y="822746"/>
                          <a:pt x="1391327" y="808717"/>
                        </a:cubicBezTo>
                        <a:cubicBezTo>
                          <a:pt x="1306724" y="788136"/>
                          <a:pt x="1221906" y="791412"/>
                          <a:pt x="1137944" y="816622"/>
                        </a:cubicBezTo>
                        <a:cubicBezTo>
                          <a:pt x="1115440" y="823387"/>
                          <a:pt x="1105897" y="832431"/>
                          <a:pt x="1106039" y="858781"/>
                        </a:cubicBezTo>
                        <a:cubicBezTo>
                          <a:pt x="1107250" y="1181171"/>
                          <a:pt x="1107037" y="1503490"/>
                          <a:pt x="1106752" y="1825880"/>
                        </a:cubicBezTo>
                        <a:cubicBezTo>
                          <a:pt x="1106681" y="1956204"/>
                          <a:pt x="1029982" y="2052415"/>
                          <a:pt x="905712" y="2079690"/>
                        </a:cubicBezTo>
                        <a:cubicBezTo>
                          <a:pt x="776243" y="2108105"/>
                          <a:pt x="636377" y="2009971"/>
                          <a:pt x="619570" y="1878508"/>
                        </a:cubicBezTo>
                        <a:cubicBezTo>
                          <a:pt x="616295" y="1853155"/>
                          <a:pt x="615297" y="1827447"/>
                          <a:pt x="613018" y="1799958"/>
                        </a:cubicBezTo>
                        <a:cubicBezTo>
                          <a:pt x="669634" y="1799958"/>
                          <a:pt x="722761" y="1799958"/>
                          <a:pt x="779875" y="1799958"/>
                        </a:cubicBezTo>
                        <a:cubicBezTo>
                          <a:pt x="779875" y="1811779"/>
                          <a:pt x="779733" y="1823815"/>
                          <a:pt x="779875" y="1835921"/>
                        </a:cubicBezTo>
                        <a:cubicBezTo>
                          <a:pt x="780658" y="1884704"/>
                          <a:pt x="815340" y="1921023"/>
                          <a:pt x="860918" y="1920881"/>
                        </a:cubicBezTo>
                        <a:cubicBezTo>
                          <a:pt x="906353" y="1920738"/>
                          <a:pt x="941533" y="1884205"/>
                          <a:pt x="941604" y="1835494"/>
                        </a:cubicBezTo>
                        <a:cubicBezTo>
                          <a:pt x="941818" y="1531905"/>
                          <a:pt x="941747" y="1228244"/>
                          <a:pt x="941747" y="924655"/>
                        </a:cubicBezTo>
                        <a:cubicBezTo>
                          <a:pt x="941747" y="897878"/>
                          <a:pt x="942744" y="871030"/>
                          <a:pt x="941035" y="844324"/>
                        </a:cubicBezTo>
                        <a:cubicBezTo>
                          <a:pt x="940536" y="836847"/>
                          <a:pt x="933486" y="825452"/>
                          <a:pt x="926934" y="823316"/>
                        </a:cubicBezTo>
                        <a:cubicBezTo>
                          <a:pt x="803590" y="782367"/>
                          <a:pt x="681812" y="781940"/>
                          <a:pt x="565376" y="845749"/>
                        </a:cubicBezTo>
                        <a:cubicBezTo>
                          <a:pt x="544011" y="857499"/>
                          <a:pt x="528558" y="879861"/>
                          <a:pt x="510255" y="897451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EE606AE1-9997-49BF-B980-BDBFFC42C27C}"/>
                </a:ext>
              </a:extLst>
            </p:cNvPr>
            <p:cNvGrpSpPr/>
            <p:nvPr/>
          </p:nvGrpSpPr>
          <p:grpSpPr>
            <a:xfrm>
              <a:off x="916503" y="2830745"/>
              <a:ext cx="2473627" cy="2708373"/>
              <a:chOff x="916503" y="2830745"/>
              <a:chExt cx="2473627" cy="2708373"/>
            </a:xfrm>
          </p:grpSpPr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DCAE3B25-DCB2-4D7A-AD8F-909522F3E5D5}"/>
                  </a:ext>
                </a:extLst>
              </p:cNvPr>
              <p:cNvGrpSpPr/>
              <p:nvPr/>
            </p:nvGrpSpPr>
            <p:grpSpPr>
              <a:xfrm>
                <a:off x="916503" y="2830745"/>
                <a:ext cx="2473627" cy="2708373"/>
                <a:chOff x="2344846" y="2862535"/>
                <a:chExt cx="2664475" cy="2917333"/>
              </a:xfrm>
            </p:grpSpPr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E3DBF0E2-2A88-4D95-9B37-F564EA171E12}"/>
                    </a:ext>
                  </a:extLst>
                </p:cNvPr>
                <p:cNvSpPr/>
                <p:nvPr/>
              </p:nvSpPr>
              <p:spPr>
                <a:xfrm>
                  <a:off x="2344846" y="5099707"/>
                  <a:ext cx="2663686" cy="586607"/>
                </a:xfrm>
                <a:custGeom>
                  <a:avLst/>
                  <a:gdLst>
                    <a:gd name="connsiteX0" fmla="*/ 482975 w 2663686"/>
                    <a:gd name="connsiteY0" fmla="*/ 0 h 586607"/>
                    <a:gd name="connsiteX1" fmla="*/ 2663687 w 2663686"/>
                    <a:gd name="connsiteY1" fmla="*/ 129805 h 586607"/>
                    <a:gd name="connsiteX2" fmla="*/ 2266188 w 2663686"/>
                    <a:gd name="connsiteY2" fmla="*/ 586607 h 586607"/>
                    <a:gd name="connsiteX3" fmla="*/ 0 w 2663686"/>
                    <a:gd name="connsiteY3" fmla="*/ 498348 h 586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63686" h="586607">
                      <a:moveTo>
                        <a:pt x="482975" y="0"/>
                      </a:moveTo>
                      <a:lnTo>
                        <a:pt x="2663687" y="129805"/>
                      </a:lnTo>
                      <a:lnTo>
                        <a:pt x="2266188" y="586607"/>
                      </a:lnTo>
                      <a:lnTo>
                        <a:pt x="0" y="498348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grpSp>
              <p:nvGrpSpPr>
                <p:cNvPr id="168" name="Group 167">
                  <a:extLst>
                    <a:ext uri="{FF2B5EF4-FFF2-40B4-BE49-F238E27FC236}">
                      <a16:creationId xmlns:a16="http://schemas.microsoft.com/office/drawing/2014/main" id="{A1F926DD-D53F-41AA-A815-E41B92EB337F}"/>
                    </a:ext>
                  </a:extLst>
                </p:cNvPr>
                <p:cNvGrpSpPr/>
                <p:nvPr/>
              </p:nvGrpSpPr>
              <p:grpSpPr>
                <a:xfrm>
                  <a:off x="2454732" y="3419405"/>
                  <a:ext cx="1434907" cy="1077767"/>
                  <a:chOff x="1629846" y="3134905"/>
                  <a:chExt cx="1434907" cy="1077767"/>
                </a:xfrm>
              </p:grpSpPr>
              <p:sp>
                <p:nvSpPr>
                  <p:cNvPr id="173" name="Freeform: Shape 172">
                    <a:extLst>
                      <a:ext uri="{FF2B5EF4-FFF2-40B4-BE49-F238E27FC236}">
                        <a16:creationId xmlns:a16="http://schemas.microsoft.com/office/drawing/2014/main" id="{6994AF07-053D-4558-8DAE-7C72BDB6895B}"/>
                      </a:ext>
                    </a:extLst>
                  </p:cNvPr>
                  <p:cNvSpPr/>
                  <p:nvPr/>
                </p:nvSpPr>
                <p:spPr>
                  <a:xfrm>
                    <a:off x="1629846" y="3142888"/>
                    <a:ext cx="1434907" cy="43018"/>
                  </a:xfrm>
                  <a:custGeom>
                    <a:avLst/>
                    <a:gdLst>
                      <a:gd name="connsiteX0" fmla="*/ 1465118 w 2310661"/>
                      <a:gd name="connsiteY0" fmla="*/ 69273 h 69272"/>
                      <a:gd name="connsiteX1" fmla="*/ 0 w 2310661"/>
                      <a:gd name="connsiteY1" fmla="*/ 69273 h 69272"/>
                      <a:gd name="connsiteX2" fmla="*/ 845543 w 2310661"/>
                      <a:gd name="connsiteY2" fmla="*/ 0 h 69272"/>
                      <a:gd name="connsiteX3" fmla="*/ 2310662 w 2310661"/>
                      <a:gd name="connsiteY3" fmla="*/ 0 h 692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10661" h="69272">
                        <a:moveTo>
                          <a:pt x="1465118" y="69273"/>
                        </a:moveTo>
                        <a:lnTo>
                          <a:pt x="0" y="69273"/>
                        </a:lnTo>
                        <a:lnTo>
                          <a:pt x="845543" y="0"/>
                        </a:lnTo>
                        <a:lnTo>
                          <a:pt x="2310662" y="0"/>
                        </a:lnTo>
                        <a:close/>
                      </a:path>
                    </a:pathLst>
                  </a:custGeom>
                  <a:solidFill>
                    <a:srgbClr val="EE2D2E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4" name="Freeform: Shape 173">
                    <a:extLst>
                      <a:ext uri="{FF2B5EF4-FFF2-40B4-BE49-F238E27FC236}">
                        <a16:creationId xmlns:a16="http://schemas.microsoft.com/office/drawing/2014/main" id="{E438F4FC-E387-45DF-B766-3CE0B2EB5765}"/>
                      </a:ext>
                    </a:extLst>
                  </p:cNvPr>
                  <p:cNvSpPr/>
                  <p:nvPr/>
                </p:nvSpPr>
                <p:spPr>
                  <a:xfrm>
                    <a:off x="2537224" y="3142888"/>
                    <a:ext cx="527529" cy="987262"/>
                  </a:xfrm>
                  <a:custGeom>
                    <a:avLst/>
                    <a:gdLst>
                      <a:gd name="connsiteX0" fmla="*/ 849492 w 849491"/>
                      <a:gd name="connsiteY0" fmla="*/ 1527464 h 1589809"/>
                      <a:gd name="connsiteX1" fmla="*/ 0 w 849491"/>
                      <a:gd name="connsiteY1" fmla="*/ 1589809 h 1589809"/>
                      <a:gd name="connsiteX2" fmla="*/ 0 w 849491"/>
                      <a:gd name="connsiteY2" fmla="*/ 62345 h 1589809"/>
                      <a:gd name="connsiteX3" fmla="*/ 849492 w 849491"/>
                      <a:gd name="connsiteY3" fmla="*/ 0 h 15898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9491" h="1589809">
                        <a:moveTo>
                          <a:pt x="849492" y="1527464"/>
                        </a:moveTo>
                        <a:lnTo>
                          <a:pt x="0" y="1589809"/>
                        </a:lnTo>
                        <a:lnTo>
                          <a:pt x="0" y="62345"/>
                        </a:lnTo>
                        <a:lnTo>
                          <a:pt x="849492" y="0"/>
                        </a:lnTo>
                        <a:close/>
                      </a:path>
                    </a:pathLst>
                  </a:custGeom>
                  <a:solidFill>
                    <a:srgbClr val="631712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5" name="Freeform: Shape 174">
                    <a:extLst>
                      <a:ext uri="{FF2B5EF4-FFF2-40B4-BE49-F238E27FC236}">
                        <a16:creationId xmlns:a16="http://schemas.microsoft.com/office/drawing/2014/main" id="{FF66B01E-DBF0-4BFD-BB04-C997CA301D49}"/>
                      </a:ext>
                    </a:extLst>
                  </p:cNvPr>
                  <p:cNvSpPr/>
                  <p:nvPr/>
                </p:nvSpPr>
                <p:spPr>
                  <a:xfrm>
                    <a:off x="1637407" y="3134905"/>
                    <a:ext cx="909830" cy="943728"/>
                  </a:xfrm>
                  <a:custGeom>
                    <a:avLst/>
                    <a:gdLst>
                      <a:gd name="connsiteX0" fmla="*/ 0 w 1465118"/>
                      <a:gd name="connsiteY0" fmla="*/ 0 h 1519705"/>
                      <a:gd name="connsiteX1" fmla="*/ 1465118 w 1465118"/>
                      <a:gd name="connsiteY1" fmla="*/ 0 h 1519705"/>
                      <a:gd name="connsiteX2" fmla="*/ 1465118 w 1465118"/>
                      <a:gd name="connsiteY2" fmla="*/ 1519705 h 1519705"/>
                      <a:gd name="connsiteX3" fmla="*/ -1 w 1465118"/>
                      <a:gd name="connsiteY3" fmla="*/ 1519705 h 15197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5118" h="1519705">
                        <a:moveTo>
                          <a:pt x="0" y="0"/>
                        </a:moveTo>
                        <a:lnTo>
                          <a:pt x="1465118" y="0"/>
                        </a:lnTo>
                        <a:lnTo>
                          <a:pt x="1465118" y="1519705"/>
                        </a:lnTo>
                        <a:lnTo>
                          <a:pt x="-1" y="1519705"/>
                        </a:lnTo>
                        <a:close/>
                      </a:path>
                    </a:pathLst>
                  </a:custGeom>
                  <a:solidFill>
                    <a:srgbClr val="D02328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6" name="Freeform: Shape 175">
                    <a:extLst>
                      <a:ext uri="{FF2B5EF4-FFF2-40B4-BE49-F238E27FC236}">
                        <a16:creationId xmlns:a16="http://schemas.microsoft.com/office/drawing/2014/main" id="{7D4B6101-9B61-4B6E-8153-39E5577EF624}"/>
                      </a:ext>
                    </a:extLst>
                  </p:cNvPr>
                  <p:cNvSpPr/>
                  <p:nvPr/>
                </p:nvSpPr>
                <p:spPr>
                  <a:xfrm>
                    <a:off x="1646338" y="3264303"/>
                    <a:ext cx="897102" cy="21796"/>
                  </a:xfrm>
                  <a:custGeom>
                    <a:avLst/>
                    <a:gdLst>
                      <a:gd name="connsiteX0" fmla="*/ 46024 w 1444622"/>
                      <a:gd name="connsiteY0" fmla="*/ 32973 h 35098"/>
                      <a:gd name="connsiteX1" fmla="*/ 27 w 1444622"/>
                      <a:gd name="connsiteY1" fmla="*/ 18149 h 35098"/>
                      <a:gd name="connsiteX2" fmla="*/ 44223 w 1444622"/>
                      <a:gd name="connsiteY2" fmla="*/ 1662 h 35098"/>
                      <a:gd name="connsiteX3" fmla="*/ 1401691 w 1444622"/>
                      <a:gd name="connsiteY3" fmla="*/ 1662 h 35098"/>
                      <a:gd name="connsiteX4" fmla="*/ 1444502 w 1444622"/>
                      <a:gd name="connsiteY4" fmla="*/ 18980 h 35098"/>
                      <a:gd name="connsiteX5" fmla="*/ 1397882 w 1444622"/>
                      <a:gd name="connsiteY5" fmla="*/ 32973 h 35098"/>
                      <a:gd name="connsiteX6" fmla="*/ 46024 w 1444622"/>
                      <a:gd name="connsiteY6" fmla="*/ 32973 h 35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44622" h="35098">
                        <a:moveTo>
                          <a:pt x="46024" y="32973"/>
                        </a:moveTo>
                        <a:cubicBezTo>
                          <a:pt x="29537" y="32904"/>
                          <a:pt x="997" y="42741"/>
                          <a:pt x="27" y="18149"/>
                        </a:cubicBezTo>
                        <a:cubicBezTo>
                          <a:pt x="-1012" y="-7828"/>
                          <a:pt x="27944" y="1732"/>
                          <a:pt x="44223" y="1662"/>
                        </a:cubicBezTo>
                        <a:cubicBezTo>
                          <a:pt x="496712" y="1108"/>
                          <a:pt x="949202" y="1108"/>
                          <a:pt x="1401691" y="1662"/>
                        </a:cubicBezTo>
                        <a:cubicBezTo>
                          <a:pt x="1417763" y="1662"/>
                          <a:pt x="1446719" y="-7620"/>
                          <a:pt x="1444502" y="18980"/>
                        </a:cubicBezTo>
                        <a:cubicBezTo>
                          <a:pt x="1442563" y="43226"/>
                          <a:pt x="1414369" y="32904"/>
                          <a:pt x="1397882" y="32973"/>
                        </a:cubicBezTo>
                        <a:cubicBezTo>
                          <a:pt x="1172607" y="33736"/>
                          <a:pt x="271368" y="33666"/>
                          <a:pt x="46024" y="32973"/>
                        </a:cubicBezTo>
                        <a:close/>
                      </a:path>
                    </a:pathLst>
                  </a:custGeom>
                  <a:solidFill>
                    <a:srgbClr val="801719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7" name="Freeform: Shape 176">
                    <a:extLst>
                      <a:ext uri="{FF2B5EF4-FFF2-40B4-BE49-F238E27FC236}">
                        <a16:creationId xmlns:a16="http://schemas.microsoft.com/office/drawing/2014/main" id="{065C8E6D-5C73-402B-A046-E67C9D350F94}"/>
                      </a:ext>
                    </a:extLst>
                  </p:cNvPr>
                  <p:cNvSpPr/>
                  <p:nvPr/>
                </p:nvSpPr>
                <p:spPr>
                  <a:xfrm>
                    <a:off x="1692218" y="4049376"/>
                    <a:ext cx="1268255" cy="163296"/>
                  </a:xfrm>
                  <a:custGeom>
                    <a:avLst/>
                    <a:gdLst>
                      <a:gd name="connsiteX0" fmla="*/ 2042299 w 2042298"/>
                      <a:gd name="connsiteY0" fmla="*/ 0 h 262959"/>
                      <a:gd name="connsiteX1" fmla="*/ 62969 w 2042298"/>
                      <a:gd name="connsiteY1" fmla="*/ 0 h 262959"/>
                      <a:gd name="connsiteX2" fmla="*/ 0 w 2042298"/>
                      <a:gd name="connsiteY2" fmla="*/ 57704 h 262959"/>
                      <a:gd name="connsiteX3" fmla="*/ 62969 w 2042298"/>
                      <a:gd name="connsiteY3" fmla="*/ 115408 h 262959"/>
                      <a:gd name="connsiteX4" fmla="*/ 1052322 w 2042298"/>
                      <a:gd name="connsiteY4" fmla="*/ 115408 h 262959"/>
                      <a:gd name="connsiteX5" fmla="*/ 1235271 w 2042298"/>
                      <a:gd name="connsiteY5" fmla="*/ 262959 h 262959"/>
                      <a:gd name="connsiteX6" fmla="*/ 1356499 w 2042298"/>
                      <a:gd name="connsiteY6" fmla="*/ 205740 h 262959"/>
                      <a:gd name="connsiteX7" fmla="*/ 1327335 w 2042298"/>
                      <a:gd name="connsiteY7" fmla="*/ 115408 h 262959"/>
                      <a:gd name="connsiteX8" fmla="*/ 2042229 w 2042298"/>
                      <a:gd name="connsiteY8" fmla="*/ 115408 h 262959"/>
                      <a:gd name="connsiteX9" fmla="*/ 2042229 w 2042298"/>
                      <a:gd name="connsiteY9" fmla="*/ 0 h 262959"/>
                      <a:gd name="connsiteX10" fmla="*/ 2042299 w 2042298"/>
                      <a:gd name="connsiteY10" fmla="*/ 0 h 262959"/>
                      <a:gd name="connsiteX11" fmla="*/ 2042299 w 2042298"/>
                      <a:gd name="connsiteY11" fmla="*/ 0 h 262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042298" h="262959">
                        <a:moveTo>
                          <a:pt x="2042299" y="0"/>
                        </a:moveTo>
                        <a:lnTo>
                          <a:pt x="62969" y="0"/>
                        </a:lnTo>
                        <a:cubicBezTo>
                          <a:pt x="28194" y="0"/>
                          <a:pt x="0" y="25839"/>
                          <a:pt x="0" y="57704"/>
                        </a:cubicBezTo>
                        <a:cubicBezTo>
                          <a:pt x="0" y="89570"/>
                          <a:pt x="28194" y="115408"/>
                          <a:pt x="62969" y="115408"/>
                        </a:cubicBezTo>
                        <a:lnTo>
                          <a:pt x="1052322" y="115408"/>
                        </a:lnTo>
                        <a:cubicBezTo>
                          <a:pt x="1168562" y="117833"/>
                          <a:pt x="1235271" y="262959"/>
                          <a:pt x="1235271" y="262959"/>
                        </a:cubicBezTo>
                        <a:cubicBezTo>
                          <a:pt x="1235271" y="262959"/>
                          <a:pt x="1320269" y="222642"/>
                          <a:pt x="1356499" y="205740"/>
                        </a:cubicBezTo>
                        <a:cubicBezTo>
                          <a:pt x="1360932" y="183642"/>
                          <a:pt x="1345554" y="148036"/>
                          <a:pt x="1327335" y="115408"/>
                        </a:cubicBezTo>
                        <a:lnTo>
                          <a:pt x="2042229" y="115408"/>
                        </a:lnTo>
                        <a:lnTo>
                          <a:pt x="2042229" y="0"/>
                        </a:lnTo>
                        <a:lnTo>
                          <a:pt x="2042299" y="0"/>
                        </a:lnTo>
                        <a:lnTo>
                          <a:pt x="2042299" y="0"/>
                        </a:lnTo>
                        <a:close/>
                      </a:path>
                    </a:pathLst>
                  </a:custGeom>
                  <a:solidFill>
                    <a:srgbClr val="6A7F89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F67FDEFE-DAB0-40AC-AD2D-77361092140A}"/>
                    </a:ext>
                  </a:extLst>
                </p:cNvPr>
                <p:cNvSpPr/>
                <p:nvPr/>
              </p:nvSpPr>
              <p:spPr>
                <a:xfrm>
                  <a:off x="2345635" y="3360883"/>
                  <a:ext cx="2266187" cy="2418985"/>
                </a:xfrm>
                <a:custGeom>
                  <a:avLst/>
                  <a:gdLst>
                    <a:gd name="connsiteX0" fmla="*/ 2266188 w 2266187"/>
                    <a:gd name="connsiteY0" fmla="*/ 88259 h 2418985"/>
                    <a:gd name="connsiteX1" fmla="*/ 2225305 w 2266187"/>
                    <a:gd name="connsiteY1" fmla="*/ 2418986 h 2418985"/>
                    <a:gd name="connsiteX2" fmla="*/ 27034 w 2266187"/>
                    <a:gd name="connsiteY2" fmla="*/ 2260026 h 2418985"/>
                    <a:gd name="connsiteX3" fmla="*/ 0 w 2266187"/>
                    <a:gd name="connsiteY3" fmla="*/ 2220203 h 2418985"/>
                    <a:gd name="connsiteX4" fmla="*/ 0 w 2266187"/>
                    <a:gd name="connsiteY4" fmla="*/ 0 h 2418985"/>
                    <a:gd name="connsiteX5" fmla="*/ 2266188 w 2266187"/>
                    <a:gd name="connsiteY5" fmla="*/ 88259 h 2418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66187" h="2418985">
                      <a:moveTo>
                        <a:pt x="2266188" y="88259"/>
                      </a:moveTo>
                      <a:lnTo>
                        <a:pt x="2225305" y="2418986"/>
                      </a:lnTo>
                      <a:lnTo>
                        <a:pt x="27034" y="2260026"/>
                      </a:lnTo>
                      <a:cubicBezTo>
                        <a:pt x="11861" y="2258899"/>
                        <a:pt x="0" y="2241473"/>
                        <a:pt x="0" y="2220203"/>
                      </a:cubicBezTo>
                      <a:lnTo>
                        <a:pt x="0" y="0"/>
                      </a:lnTo>
                      <a:lnTo>
                        <a:pt x="2266188" y="88259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938F396D-3409-4452-86B6-AAB13E6B6B07}"/>
                    </a:ext>
                  </a:extLst>
                </p:cNvPr>
                <p:cNvSpPr/>
                <p:nvPr/>
              </p:nvSpPr>
              <p:spPr>
                <a:xfrm>
                  <a:off x="4570939" y="2992340"/>
                  <a:ext cx="438381" cy="2787528"/>
                </a:xfrm>
                <a:custGeom>
                  <a:avLst/>
                  <a:gdLst>
                    <a:gd name="connsiteX0" fmla="*/ 438382 w 438381"/>
                    <a:gd name="connsiteY0" fmla="*/ 0 h 2787528"/>
                    <a:gd name="connsiteX1" fmla="*/ 40883 w 438381"/>
                    <a:gd name="connsiteY1" fmla="*/ 456802 h 2787528"/>
                    <a:gd name="connsiteX2" fmla="*/ 0 w 438381"/>
                    <a:gd name="connsiteY2" fmla="*/ 2787528 h 2787528"/>
                    <a:gd name="connsiteX3" fmla="*/ 382657 w 438381"/>
                    <a:gd name="connsiteY3" fmla="*/ 2247635 h 2787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8381" h="2787528">
                      <a:moveTo>
                        <a:pt x="438382" y="0"/>
                      </a:moveTo>
                      <a:lnTo>
                        <a:pt x="40883" y="456802"/>
                      </a:lnTo>
                      <a:lnTo>
                        <a:pt x="0" y="2787528"/>
                      </a:lnTo>
                      <a:lnTo>
                        <a:pt x="382657" y="2247635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85BEEF0D-D499-407F-913E-68344089E4B6}"/>
                    </a:ext>
                  </a:extLst>
                </p:cNvPr>
                <p:cNvSpPr/>
                <p:nvPr/>
              </p:nvSpPr>
              <p:spPr>
                <a:xfrm>
                  <a:off x="2345635" y="2862535"/>
                  <a:ext cx="2663686" cy="586607"/>
                </a:xfrm>
                <a:custGeom>
                  <a:avLst/>
                  <a:gdLst>
                    <a:gd name="connsiteX0" fmla="*/ 482975 w 2663686"/>
                    <a:gd name="connsiteY0" fmla="*/ 0 h 586607"/>
                    <a:gd name="connsiteX1" fmla="*/ 2663687 w 2663686"/>
                    <a:gd name="connsiteY1" fmla="*/ 129805 h 586607"/>
                    <a:gd name="connsiteX2" fmla="*/ 2266188 w 2663686"/>
                    <a:gd name="connsiteY2" fmla="*/ 586607 h 586607"/>
                    <a:gd name="connsiteX3" fmla="*/ 0 w 2663686"/>
                    <a:gd name="connsiteY3" fmla="*/ 498348 h 586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63686" h="586607">
                      <a:moveTo>
                        <a:pt x="482975" y="0"/>
                      </a:moveTo>
                      <a:lnTo>
                        <a:pt x="2663687" y="129805"/>
                      </a:lnTo>
                      <a:lnTo>
                        <a:pt x="2266188" y="586607"/>
                      </a:lnTo>
                      <a:lnTo>
                        <a:pt x="0" y="498348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4714C8CF-8FD6-473F-A29B-EE1FBF5E14D3}"/>
                  </a:ext>
                </a:extLst>
              </p:cNvPr>
              <p:cNvSpPr/>
              <p:nvPr/>
            </p:nvSpPr>
            <p:spPr>
              <a:xfrm flipH="1">
                <a:off x="1138951" y="2996949"/>
                <a:ext cx="2102384" cy="452140"/>
              </a:xfrm>
              <a:custGeom>
                <a:avLst/>
                <a:gdLst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0 w 1343109"/>
                  <a:gd name="connsiteY5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14160 w 1343109"/>
                  <a:gd name="connsiteY5" fmla="*/ 127506 h 170941"/>
                  <a:gd name="connsiteX6" fmla="*/ 0 w 1343109"/>
                  <a:gd name="connsiteY6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23685 w 1343109"/>
                  <a:gd name="connsiteY5" fmla="*/ 163225 h 170941"/>
                  <a:gd name="connsiteX6" fmla="*/ 0 w 1343109"/>
                  <a:gd name="connsiteY6" fmla="*/ 170941 h 170941"/>
                  <a:gd name="connsiteX0" fmla="*/ 0 w 1355015"/>
                  <a:gd name="connsiteY0" fmla="*/ 137603 h 163225"/>
                  <a:gd name="connsiteX1" fmla="*/ 14619 w 1355015"/>
                  <a:gd name="connsiteY1" fmla="*/ 54267 h 163225"/>
                  <a:gd name="connsiteX2" fmla="*/ 1319742 w 1355015"/>
                  <a:gd name="connsiteY2" fmla="*/ 0 h 163225"/>
                  <a:gd name="connsiteX3" fmla="*/ 1355015 w 1355015"/>
                  <a:gd name="connsiteY3" fmla="*/ 32560 h 163225"/>
                  <a:gd name="connsiteX4" fmla="*/ 44466 w 1355015"/>
                  <a:gd name="connsiteY4" fmla="*/ 86827 h 163225"/>
                  <a:gd name="connsiteX5" fmla="*/ 35591 w 1355015"/>
                  <a:gd name="connsiteY5" fmla="*/ 163225 h 163225"/>
                  <a:gd name="connsiteX6" fmla="*/ 0 w 1355015"/>
                  <a:gd name="connsiteY6" fmla="*/ 137603 h 163225"/>
                  <a:gd name="connsiteX0" fmla="*/ 0 w 1350252"/>
                  <a:gd name="connsiteY0" fmla="*/ 144747 h 163225"/>
                  <a:gd name="connsiteX1" fmla="*/ 9856 w 1350252"/>
                  <a:gd name="connsiteY1" fmla="*/ 54267 h 163225"/>
                  <a:gd name="connsiteX2" fmla="*/ 1314979 w 1350252"/>
                  <a:gd name="connsiteY2" fmla="*/ 0 h 163225"/>
                  <a:gd name="connsiteX3" fmla="*/ 1350252 w 1350252"/>
                  <a:gd name="connsiteY3" fmla="*/ 32560 h 163225"/>
                  <a:gd name="connsiteX4" fmla="*/ 39703 w 1350252"/>
                  <a:gd name="connsiteY4" fmla="*/ 86827 h 163225"/>
                  <a:gd name="connsiteX5" fmla="*/ 30828 w 1350252"/>
                  <a:gd name="connsiteY5" fmla="*/ 163225 h 163225"/>
                  <a:gd name="connsiteX6" fmla="*/ 0 w 1350252"/>
                  <a:gd name="connsiteY6" fmla="*/ 144747 h 163225"/>
                  <a:gd name="connsiteX0" fmla="*/ 0 w 1350252"/>
                  <a:gd name="connsiteY0" fmla="*/ 144747 h 167987"/>
                  <a:gd name="connsiteX1" fmla="*/ 9856 w 1350252"/>
                  <a:gd name="connsiteY1" fmla="*/ 54267 h 167987"/>
                  <a:gd name="connsiteX2" fmla="*/ 1314979 w 1350252"/>
                  <a:gd name="connsiteY2" fmla="*/ 0 h 167987"/>
                  <a:gd name="connsiteX3" fmla="*/ 1350252 w 1350252"/>
                  <a:gd name="connsiteY3" fmla="*/ 32560 h 167987"/>
                  <a:gd name="connsiteX4" fmla="*/ 39703 w 1350252"/>
                  <a:gd name="connsiteY4" fmla="*/ 86827 h 167987"/>
                  <a:gd name="connsiteX5" fmla="*/ 37972 w 1350252"/>
                  <a:gd name="connsiteY5" fmla="*/ 167987 h 167987"/>
                  <a:gd name="connsiteX6" fmla="*/ 0 w 1350252"/>
                  <a:gd name="connsiteY6" fmla="*/ 144747 h 167987"/>
                  <a:gd name="connsiteX0" fmla="*/ 0 w 1343108"/>
                  <a:gd name="connsiteY0" fmla="*/ 137604 h 167987"/>
                  <a:gd name="connsiteX1" fmla="*/ 2712 w 1343108"/>
                  <a:gd name="connsiteY1" fmla="*/ 54267 h 167987"/>
                  <a:gd name="connsiteX2" fmla="*/ 1307835 w 1343108"/>
                  <a:gd name="connsiteY2" fmla="*/ 0 h 167987"/>
                  <a:gd name="connsiteX3" fmla="*/ 1343108 w 1343108"/>
                  <a:gd name="connsiteY3" fmla="*/ 32560 h 167987"/>
                  <a:gd name="connsiteX4" fmla="*/ 32559 w 1343108"/>
                  <a:gd name="connsiteY4" fmla="*/ 86827 h 167987"/>
                  <a:gd name="connsiteX5" fmla="*/ 30828 w 1343108"/>
                  <a:gd name="connsiteY5" fmla="*/ 167987 h 167987"/>
                  <a:gd name="connsiteX6" fmla="*/ 0 w 1343108"/>
                  <a:gd name="connsiteY6" fmla="*/ 137604 h 167987"/>
                  <a:gd name="connsiteX0" fmla="*/ 0 w 1350252"/>
                  <a:gd name="connsiteY0" fmla="*/ 137604 h 167987"/>
                  <a:gd name="connsiteX1" fmla="*/ 2712 w 1350252"/>
                  <a:gd name="connsiteY1" fmla="*/ 54267 h 167987"/>
                  <a:gd name="connsiteX2" fmla="*/ 1307835 w 1350252"/>
                  <a:gd name="connsiteY2" fmla="*/ 0 h 167987"/>
                  <a:gd name="connsiteX3" fmla="*/ 1350252 w 1350252"/>
                  <a:gd name="connsiteY3" fmla="*/ 30178 h 167987"/>
                  <a:gd name="connsiteX4" fmla="*/ 32559 w 1350252"/>
                  <a:gd name="connsiteY4" fmla="*/ 86827 h 167987"/>
                  <a:gd name="connsiteX5" fmla="*/ 30828 w 1350252"/>
                  <a:gd name="connsiteY5" fmla="*/ 167987 h 167987"/>
                  <a:gd name="connsiteX6" fmla="*/ 0 w 1350252"/>
                  <a:gd name="connsiteY6" fmla="*/ 137604 h 167987"/>
                  <a:gd name="connsiteX0" fmla="*/ 0 w 1355015"/>
                  <a:gd name="connsiteY0" fmla="*/ 189991 h 189991"/>
                  <a:gd name="connsiteX1" fmla="*/ 7475 w 1355015"/>
                  <a:gd name="connsiteY1" fmla="*/ 54267 h 189991"/>
                  <a:gd name="connsiteX2" fmla="*/ 1312598 w 1355015"/>
                  <a:gd name="connsiteY2" fmla="*/ 0 h 189991"/>
                  <a:gd name="connsiteX3" fmla="*/ 1355015 w 1355015"/>
                  <a:gd name="connsiteY3" fmla="*/ 30178 h 189991"/>
                  <a:gd name="connsiteX4" fmla="*/ 37322 w 1355015"/>
                  <a:gd name="connsiteY4" fmla="*/ 86827 h 189991"/>
                  <a:gd name="connsiteX5" fmla="*/ 35591 w 1355015"/>
                  <a:gd name="connsiteY5" fmla="*/ 167987 h 189991"/>
                  <a:gd name="connsiteX6" fmla="*/ 0 w 1355015"/>
                  <a:gd name="connsiteY6" fmla="*/ 189991 h 189991"/>
                  <a:gd name="connsiteX0" fmla="*/ 0 w 1355015"/>
                  <a:gd name="connsiteY0" fmla="*/ 189991 h 215612"/>
                  <a:gd name="connsiteX1" fmla="*/ 7475 w 1355015"/>
                  <a:gd name="connsiteY1" fmla="*/ 54267 h 215612"/>
                  <a:gd name="connsiteX2" fmla="*/ 1312598 w 1355015"/>
                  <a:gd name="connsiteY2" fmla="*/ 0 h 215612"/>
                  <a:gd name="connsiteX3" fmla="*/ 1355015 w 1355015"/>
                  <a:gd name="connsiteY3" fmla="*/ 30178 h 215612"/>
                  <a:gd name="connsiteX4" fmla="*/ 37322 w 1355015"/>
                  <a:gd name="connsiteY4" fmla="*/ 86827 h 215612"/>
                  <a:gd name="connsiteX5" fmla="*/ 35591 w 1355015"/>
                  <a:gd name="connsiteY5" fmla="*/ 215612 h 215612"/>
                  <a:gd name="connsiteX6" fmla="*/ 0 w 1355015"/>
                  <a:gd name="connsiteY6" fmla="*/ 189991 h 215612"/>
                  <a:gd name="connsiteX0" fmla="*/ 2189 w 1347679"/>
                  <a:gd name="connsiteY0" fmla="*/ 185228 h 215612"/>
                  <a:gd name="connsiteX1" fmla="*/ 139 w 1347679"/>
                  <a:gd name="connsiteY1" fmla="*/ 54267 h 215612"/>
                  <a:gd name="connsiteX2" fmla="*/ 1305262 w 1347679"/>
                  <a:gd name="connsiteY2" fmla="*/ 0 h 215612"/>
                  <a:gd name="connsiteX3" fmla="*/ 1347679 w 1347679"/>
                  <a:gd name="connsiteY3" fmla="*/ 30178 h 215612"/>
                  <a:gd name="connsiteX4" fmla="*/ 29986 w 1347679"/>
                  <a:gd name="connsiteY4" fmla="*/ 86827 h 215612"/>
                  <a:gd name="connsiteX5" fmla="*/ 28255 w 1347679"/>
                  <a:gd name="connsiteY5" fmla="*/ 215612 h 215612"/>
                  <a:gd name="connsiteX6" fmla="*/ 2189 w 1347679"/>
                  <a:gd name="connsiteY6" fmla="*/ 185228 h 215612"/>
                  <a:gd name="connsiteX0" fmla="*/ 2189 w 1359882"/>
                  <a:gd name="connsiteY0" fmla="*/ 185228 h 215612"/>
                  <a:gd name="connsiteX1" fmla="*/ 139 w 1359882"/>
                  <a:gd name="connsiteY1" fmla="*/ 54267 h 215612"/>
                  <a:gd name="connsiteX2" fmla="*/ 1305262 w 1359882"/>
                  <a:gd name="connsiteY2" fmla="*/ 0 h 215612"/>
                  <a:gd name="connsiteX3" fmla="*/ 1359882 w 1359882"/>
                  <a:gd name="connsiteY3" fmla="*/ 46448 h 215612"/>
                  <a:gd name="connsiteX4" fmla="*/ 29986 w 1359882"/>
                  <a:gd name="connsiteY4" fmla="*/ 86827 h 215612"/>
                  <a:gd name="connsiteX5" fmla="*/ 28255 w 1359882"/>
                  <a:gd name="connsiteY5" fmla="*/ 215612 h 215612"/>
                  <a:gd name="connsiteX6" fmla="*/ 2189 w 1359882"/>
                  <a:gd name="connsiteY6" fmla="*/ 185228 h 215612"/>
                  <a:gd name="connsiteX0" fmla="*/ 2189 w 1359882"/>
                  <a:gd name="connsiteY0" fmla="*/ 173025 h 203409"/>
                  <a:gd name="connsiteX1" fmla="*/ 139 w 1359882"/>
                  <a:gd name="connsiteY1" fmla="*/ 42064 h 203409"/>
                  <a:gd name="connsiteX2" fmla="*/ 1313397 w 1359882"/>
                  <a:gd name="connsiteY2" fmla="*/ 0 h 203409"/>
                  <a:gd name="connsiteX3" fmla="*/ 1359882 w 1359882"/>
                  <a:gd name="connsiteY3" fmla="*/ 34245 h 203409"/>
                  <a:gd name="connsiteX4" fmla="*/ 29986 w 1359882"/>
                  <a:gd name="connsiteY4" fmla="*/ 74624 h 203409"/>
                  <a:gd name="connsiteX5" fmla="*/ 28255 w 1359882"/>
                  <a:gd name="connsiteY5" fmla="*/ 203409 h 203409"/>
                  <a:gd name="connsiteX6" fmla="*/ 2189 w 1359882"/>
                  <a:gd name="connsiteY6" fmla="*/ 173025 h 203409"/>
                  <a:gd name="connsiteX0" fmla="*/ 2189 w 1359882"/>
                  <a:gd name="connsiteY0" fmla="*/ 179580 h 209964"/>
                  <a:gd name="connsiteX1" fmla="*/ 139 w 1359882"/>
                  <a:gd name="connsiteY1" fmla="*/ 48619 h 209964"/>
                  <a:gd name="connsiteX2" fmla="*/ 979107 w 1359882"/>
                  <a:gd name="connsiteY2" fmla="*/ 0 h 209964"/>
                  <a:gd name="connsiteX3" fmla="*/ 1359882 w 1359882"/>
                  <a:gd name="connsiteY3" fmla="*/ 40800 h 209964"/>
                  <a:gd name="connsiteX4" fmla="*/ 29986 w 1359882"/>
                  <a:gd name="connsiteY4" fmla="*/ 81179 h 209964"/>
                  <a:gd name="connsiteX5" fmla="*/ 28255 w 1359882"/>
                  <a:gd name="connsiteY5" fmla="*/ 209964 h 209964"/>
                  <a:gd name="connsiteX6" fmla="*/ 2189 w 1359882"/>
                  <a:gd name="connsiteY6" fmla="*/ 179580 h 209964"/>
                  <a:gd name="connsiteX0" fmla="*/ 2189 w 1001995"/>
                  <a:gd name="connsiteY0" fmla="*/ 179580 h 209964"/>
                  <a:gd name="connsiteX1" fmla="*/ 139 w 1001995"/>
                  <a:gd name="connsiteY1" fmla="*/ 48619 h 209964"/>
                  <a:gd name="connsiteX2" fmla="*/ 979107 w 1001995"/>
                  <a:gd name="connsiteY2" fmla="*/ 0 h 209964"/>
                  <a:gd name="connsiteX3" fmla="*/ 1001995 w 1001995"/>
                  <a:gd name="connsiteY3" fmla="*/ 27691 h 209964"/>
                  <a:gd name="connsiteX4" fmla="*/ 29986 w 1001995"/>
                  <a:gd name="connsiteY4" fmla="*/ 81179 h 209964"/>
                  <a:gd name="connsiteX5" fmla="*/ 28255 w 1001995"/>
                  <a:gd name="connsiteY5" fmla="*/ 209964 h 209964"/>
                  <a:gd name="connsiteX6" fmla="*/ 2189 w 1001995"/>
                  <a:gd name="connsiteY6" fmla="*/ 179580 h 209964"/>
                  <a:gd name="connsiteX0" fmla="*/ 2189 w 1001995"/>
                  <a:gd name="connsiteY0" fmla="*/ 184824 h 215208"/>
                  <a:gd name="connsiteX1" fmla="*/ 139 w 1001995"/>
                  <a:gd name="connsiteY1" fmla="*/ 53863 h 215208"/>
                  <a:gd name="connsiteX2" fmla="*/ 975174 w 1001995"/>
                  <a:gd name="connsiteY2" fmla="*/ 0 h 215208"/>
                  <a:gd name="connsiteX3" fmla="*/ 1001995 w 1001995"/>
                  <a:gd name="connsiteY3" fmla="*/ 32935 h 215208"/>
                  <a:gd name="connsiteX4" fmla="*/ 29986 w 1001995"/>
                  <a:gd name="connsiteY4" fmla="*/ 86423 h 215208"/>
                  <a:gd name="connsiteX5" fmla="*/ 28255 w 1001995"/>
                  <a:gd name="connsiteY5" fmla="*/ 215208 h 215208"/>
                  <a:gd name="connsiteX6" fmla="*/ 2189 w 1001995"/>
                  <a:gd name="connsiteY6" fmla="*/ 184824 h 215208"/>
                  <a:gd name="connsiteX0" fmla="*/ 2189 w 1000684"/>
                  <a:gd name="connsiteY0" fmla="*/ 184824 h 215208"/>
                  <a:gd name="connsiteX1" fmla="*/ 139 w 1000684"/>
                  <a:gd name="connsiteY1" fmla="*/ 53863 h 215208"/>
                  <a:gd name="connsiteX2" fmla="*/ 975174 w 1000684"/>
                  <a:gd name="connsiteY2" fmla="*/ 0 h 215208"/>
                  <a:gd name="connsiteX3" fmla="*/ 1000684 w 1000684"/>
                  <a:gd name="connsiteY3" fmla="*/ 27691 h 215208"/>
                  <a:gd name="connsiteX4" fmla="*/ 29986 w 1000684"/>
                  <a:gd name="connsiteY4" fmla="*/ 86423 h 215208"/>
                  <a:gd name="connsiteX5" fmla="*/ 28255 w 1000684"/>
                  <a:gd name="connsiteY5" fmla="*/ 215208 h 215208"/>
                  <a:gd name="connsiteX6" fmla="*/ 2189 w 1000684"/>
                  <a:gd name="connsiteY6" fmla="*/ 184824 h 215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684" h="215208">
                    <a:moveTo>
                      <a:pt x="2189" y="184824"/>
                    </a:moveTo>
                    <a:cubicBezTo>
                      <a:pt x="3093" y="145933"/>
                      <a:pt x="-765" y="92754"/>
                      <a:pt x="139" y="53863"/>
                    </a:cubicBezTo>
                    <a:lnTo>
                      <a:pt x="975174" y="0"/>
                    </a:lnTo>
                    <a:lnTo>
                      <a:pt x="1000684" y="27691"/>
                    </a:lnTo>
                    <a:lnTo>
                      <a:pt x="29986" y="86423"/>
                    </a:lnTo>
                    <a:lnTo>
                      <a:pt x="28255" y="215208"/>
                    </a:lnTo>
                    <a:lnTo>
                      <a:pt x="2189" y="184824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05ABB0CF-C7CD-4E72-B7B3-63E52B15E4FD}"/>
                </a:ext>
              </a:extLst>
            </p:cNvPr>
            <p:cNvGrpSpPr/>
            <p:nvPr/>
          </p:nvGrpSpPr>
          <p:grpSpPr>
            <a:xfrm>
              <a:off x="2153683" y="2217259"/>
              <a:ext cx="3787773" cy="4234549"/>
              <a:chOff x="2153683" y="2217259"/>
              <a:chExt cx="3787773" cy="4234549"/>
            </a:xfrm>
          </p:grpSpPr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68A93E10-B51B-44CD-A843-AAFA9A3158CA}"/>
                  </a:ext>
                </a:extLst>
              </p:cNvPr>
              <p:cNvGrpSpPr/>
              <p:nvPr/>
            </p:nvGrpSpPr>
            <p:grpSpPr>
              <a:xfrm>
                <a:off x="2153683" y="2217259"/>
                <a:ext cx="3787773" cy="4234549"/>
                <a:chOff x="3677478" y="2201716"/>
                <a:chExt cx="4080012" cy="4561258"/>
              </a:xfrm>
            </p:grpSpPr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9017E9C0-D5B3-4184-9D1D-2D630173256A}"/>
                    </a:ext>
                  </a:extLst>
                </p:cNvPr>
                <p:cNvSpPr/>
                <p:nvPr/>
              </p:nvSpPr>
              <p:spPr>
                <a:xfrm>
                  <a:off x="4946160" y="3540497"/>
                  <a:ext cx="2800205" cy="2910533"/>
                </a:xfrm>
                <a:custGeom>
                  <a:avLst/>
                  <a:gdLst>
                    <a:gd name="connsiteX0" fmla="*/ 0 w 3471141"/>
                    <a:gd name="connsiteY0" fmla="*/ 131594 h 3607904"/>
                    <a:gd name="connsiteX1" fmla="*/ 62616 w 3471141"/>
                    <a:gd name="connsiteY1" fmla="*/ 3607905 h 3607904"/>
                    <a:gd name="connsiteX2" fmla="*/ 3429729 w 3471141"/>
                    <a:gd name="connsiteY2" fmla="*/ 3370823 h 3607904"/>
                    <a:gd name="connsiteX3" fmla="*/ 3471142 w 3471141"/>
                    <a:gd name="connsiteY3" fmla="*/ 3311453 h 3607904"/>
                    <a:gd name="connsiteX4" fmla="*/ 3471142 w 3471141"/>
                    <a:gd name="connsiteY4" fmla="*/ 0 h 3607904"/>
                    <a:gd name="connsiteX5" fmla="*/ 0 w 3471141"/>
                    <a:gd name="connsiteY5" fmla="*/ 131594 h 3607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471141" h="3607904">
                      <a:moveTo>
                        <a:pt x="0" y="131594"/>
                      </a:moveTo>
                      <a:lnTo>
                        <a:pt x="62616" y="3607905"/>
                      </a:lnTo>
                      <a:lnTo>
                        <a:pt x="3429729" y="3370823"/>
                      </a:lnTo>
                      <a:cubicBezTo>
                        <a:pt x="3452920" y="3369167"/>
                        <a:pt x="3471142" y="3343126"/>
                        <a:pt x="3471142" y="3311453"/>
                      </a:cubicBezTo>
                      <a:lnTo>
                        <a:pt x="3471142" y="0"/>
                      </a:lnTo>
                      <a:lnTo>
                        <a:pt x="0" y="131594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  <a:effectLst>
                  <a:outerShdw blurRad="1524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90211453-7116-41FE-9369-995426988C8B}"/>
                    </a:ext>
                  </a:extLst>
                </p:cNvPr>
                <p:cNvSpPr/>
                <p:nvPr/>
              </p:nvSpPr>
              <p:spPr>
                <a:xfrm>
                  <a:off x="3699968" y="2861269"/>
                  <a:ext cx="671487" cy="3901705"/>
                </a:xfrm>
                <a:custGeom>
                  <a:avLst/>
                  <a:gdLst>
                    <a:gd name="connsiteX0" fmla="*/ 0 w 671487"/>
                    <a:gd name="connsiteY0" fmla="*/ 0 h 4169465"/>
                    <a:gd name="connsiteX1" fmla="*/ 608871 w 671487"/>
                    <a:gd name="connsiteY1" fmla="*/ 693155 h 4169465"/>
                    <a:gd name="connsiteX2" fmla="*/ 671488 w 671487"/>
                    <a:gd name="connsiteY2" fmla="*/ 4169466 h 4169465"/>
                    <a:gd name="connsiteX3" fmla="*/ 85344 w 671487"/>
                    <a:gd name="connsiteY3" fmla="*/ 3373805 h 4169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1487" h="4169465">
                      <a:moveTo>
                        <a:pt x="0" y="0"/>
                      </a:moveTo>
                      <a:lnTo>
                        <a:pt x="608871" y="693155"/>
                      </a:lnTo>
                      <a:lnTo>
                        <a:pt x="671488" y="4169466"/>
                      </a:lnTo>
                      <a:lnTo>
                        <a:pt x="85344" y="3373805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  <a:effectLst>
                  <a:outerShdw blurRad="1397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E2B15AB2-4918-4BB2-A28B-C2D85935F935}"/>
                    </a:ext>
                  </a:extLst>
                </p:cNvPr>
                <p:cNvSpPr/>
                <p:nvPr/>
              </p:nvSpPr>
              <p:spPr>
                <a:xfrm>
                  <a:off x="3679799" y="2329917"/>
                  <a:ext cx="671487" cy="4169465"/>
                </a:xfrm>
                <a:custGeom>
                  <a:avLst/>
                  <a:gdLst>
                    <a:gd name="connsiteX0" fmla="*/ 0 w 671487"/>
                    <a:gd name="connsiteY0" fmla="*/ 0 h 4169465"/>
                    <a:gd name="connsiteX1" fmla="*/ 608871 w 671487"/>
                    <a:gd name="connsiteY1" fmla="*/ 693155 h 4169465"/>
                    <a:gd name="connsiteX2" fmla="*/ 671488 w 671487"/>
                    <a:gd name="connsiteY2" fmla="*/ 4169466 h 4169465"/>
                    <a:gd name="connsiteX3" fmla="*/ 85344 w 671487"/>
                    <a:gd name="connsiteY3" fmla="*/ 3373805 h 4169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1487" h="4169465">
                      <a:moveTo>
                        <a:pt x="0" y="0"/>
                      </a:moveTo>
                      <a:lnTo>
                        <a:pt x="608871" y="693155"/>
                      </a:lnTo>
                      <a:lnTo>
                        <a:pt x="671488" y="4169466"/>
                      </a:lnTo>
                      <a:lnTo>
                        <a:pt x="85344" y="3373805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24F6A179-0813-42C1-B700-9E000E0BA8D9}"/>
                    </a:ext>
                  </a:extLst>
                </p:cNvPr>
                <p:cNvSpPr/>
                <p:nvPr/>
              </p:nvSpPr>
              <p:spPr>
                <a:xfrm>
                  <a:off x="4286349" y="2897455"/>
                  <a:ext cx="3471141" cy="3607904"/>
                </a:xfrm>
                <a:custGeom>
                  <a:avLst/>
                  <a:gdLst>
                    <a:gd name="connsiteX0" fmla="*/ 0 w 3471141"/>
                    <a:gd name="connsiteY0" fmla="*/ 131594 h 3607904"/>
                    <a:gd name="connsiteX1" fmla="*/ 62616 w 3471141"/>
                    <a:gd name="connsiteY1" fmla="*/ 3607905 h 3607904"/>
                    <a:gd name="connsiteX2" fmla="*/ 3429729 w 3471141"/>
                    <a:gd name="connsiteY2" fmla="*/ 3370823 h 3607904"/>
                    <a:gd name="connsiteX3" fmla="*/ 3471142 w 3471141"/>
                    <a:gd name="connsiteY3" fmla="*/ 3311453 h 3607904"/>
                    <a:gd name="connsiteX4" fmla="*/ 3471142 w 3471141"/>
                    <a:gd name="connsiteY4" fmla="*/ 0 h 3607904"/>
                    <a:gd name="connsiteX5" fmla="*/ 0 w 3471141"/>
                    <a:gd name="connsiteY5" fmla="*/ 131594 h 3607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471141" h="3607904">
                      <a:moveTo>
                        <a:pt x="0" y="131594"/>
                      </a:moveTo>
                      <a:lnTo>
                        <a:pt x="62616" y="3607905"/>
                      </a:lnTo>
                      <a:lnTo>
                        <a:pt x="3429729" y="3370823"/>
                      </a:lnTo>
                      <a:cubicBezTo>
                        <a:pt x="3452920" y="3369167"/>
                        <a:pt x="3471142" y="3343126"/>
                        <a:pt x="3471142" y="3311453"/>
                      </a:cubicBezTo>
                      <a:lnTo>
                        <a:pt x="3471142" y="0"/>
                      </a:lnTo>
                      <a:lnTo>
                        <a:pt x="0" y="131594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08A0C3E7-DD84-4C46-AC76-3FE22B7E85A8}"/>
                    </a:ext>
                  </a:extLst>
                </p:cNvPr>
                <p:cNvSpPr/>
                <p:nvPr/>
              </p:nvSpPr>
              <p:spPr>
                <a:xfrm>
                  <a:off x="3677478" y="2201716"/>
                  <a:ext cx="4080012" cy="821237"/>
                </a:xfrm>
                <a:custGeom>
                  <a:avLst/>
                  <a:gdLst>
                    <a:gd name="connsiteX0" fmla="*/ 3424030 w 4080012"/>
                    <a:gd name="connsiteY0" fmla="*/ 0 h 821237"/>
                    <a:gd name="connsiteX1" fmla="*/ 0 w 4080012"/>
                    <a:gd name="connsiteY1" fmla="*/ 134178 h 821237"/>
                    <a:gd name="connsiteX2" fmla="*/ 608871 w 4080012"/>
                    <a:gd name="connsiteY2" fmla="*/ 821237 h 821237"/>
                    <a:gd name="connsiteX3" fmla="*/ 4080013 w 4080012"/>
                    <a:gd name="connsiteY3" fmla="*/ 699582 h 821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80012" h="821237">
                      <a:moveTo>
                        <a:pt x="3424030" y="0"/>
                      </a:moveTo>
                      <a:lnTo>
                        <a:pt x="0" y="134178"/>
                      </a:lnTo>
                      <a:lnTo>
                        <a:pt x="608871" y="821237"/>
                      </a:lnTo>
                      <a:lnTo>
                        <a:pt x="4080013" y="699582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17BACBCF-668B-41E8-A076-0542DCA3EA6F}"/>
                  </a:ext>
                </a:extLst>
              </p:cNvPr>
              <p:cNvSpPr/>
              <p:nvPr/>
            </p:nvSpPr>
            <p:spPr>
              <a:xfrm>
                <a:off x="2349915" y="2406984"/>
                <a:ext cx="3225528" cy="499002"/>
              </a:xfrm>
              <a:custGeom>
                <a:avLst/>
                <a:gdLst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0 w 1343109"/>
                  <a:gd name="connsiteY5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14160 w 1343109"/>
                  <a:gd name="connsiteY5" fmla="*/ 127506 h 170941"/>
                  <a:gd name="connsiteX6" fmla="*/ 0 w 1343109"/>
                  <a:gd name="connsiteY6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23685 w 1343109"/>
                  <a:gd name="connsiteY5" fmla="*/ 163225 h 170941"/>
                  <a:gd name="connsiteX6" fmla="*/ 0 w 1343109"/>
                  <a:gd name="connsiteY6" fmla="*/ 170941 h 170941"/>
                  <a:gd name="connsiteX0" fmla="*/ 0 w 1355015"/>
                  <a:gd name="connsiteY0" fmla="*/ 137603 h 163225"/>
                  <a:gd name="connsiteX1" fmla="*/ 14619 w 1355015"/>
                  <a:gd name="connsiteY1" fmla="*/ 54267 h 163225"/>
                  <a:gd name="connsiteX2" fmla="*/ 1319742 w 1355015"/>
                  <a:gd name="connsiteY2" fmla="*/ 0 h 163225"/>
                  <a:gd name="connsiteX3" fmla="*/ 1355015 w 1355015"/>
                  <a:gd name="connsiteY3" fmla="*/ 32560 h 163225"/>
                  <a:gd name="connsiteX4" fmla="*/ 44466 w 1355015"/>
                  <a:gd name="connsiteY4" fmla="*/ 86827 h 163225"/>
                  <a:gd name="connsiteX5" fmla="*/ 35591 w 1355015"/>
                  <a:gd name="connsiteY5" fmla="*/ 163225 h 163225"/>
                  <a:gd name="connsiteX6" fmla="*/ 0 w 1355015"/>
                  <a:gd name="connsiteY6" fmla="*/ 137603 h 163225"/>
                  <a:gd name="connsiteX0" fmla="*/ 0 w 1350252"/>
                  <a:gd name="connsiteY0" fmla="*/ 144747 h 163225"/>
                  <a:gd name="connsiteX1" fmla="*/ 9856 w 1350252"/>
                  <a:gd name="connsiteY1" fmla="*/ 54267 h 163225"/>
                  <a:gd name="connsiteX2" fmla="*/ 1314979 w 1350252"/>
                  <a:gd name="connsiteY2" fmla="*/ 0 h 163225"/>
                  <a:gd name="connsiteX3" fmla="*/ 1350252 w 1350252"/>
                  <a:gd name="connsiteY3" fmla="*/ 32560 h 163225"/>
                  <a:gd name="connsiteX4" fmla="*/ 39703 w 1350252"/>
                  <a:gd name="connsiteY4" fmla="*/ 86827 h 163225"/>
                  <a:gd name="connsiteX5" fmla="*/ 30828 w 1350252"/>
                  <a:gd name="connsiteY5" fmla="*/ 163225 h 163225"/>
                  <a:gd name="connsiteX6" fmla="*/ 0 w 1350252"/>
                  <a:gd name="connsiteY6" fmla="*/ 144747 h 163225"/>
                  <a:gd name="connsiteX0" fmla="*/ 0 w 1350252"/>
                  <a:gd name="connsiteY0" fmla="*/ 144747 h 167987"/>
                  <a:gd name="connsiteX1" fmla="*/ 9856 w 1350252"/>
                  <a:gd name="connsiteY1" fmla="*/ 54267 h 167987"/>
                  <a:gd name="connsiteX2" fmla="*/ 1314979 w 1350252"/>
                  <a:gd name="connsiteY2" fmla="*/ 0 h 167987"/>
                  <a:gd name="connsiteX3" fmla="*/ 1350252 w 1350252"/>
                  <a:gd name="connsiteY3" fmla="*/ 32560 h 167987"/>
                  <a:gd name="connsiteX4" fmla="*/ 39703 w 1350252"/>
                  <a:gd name="connsiteY4" fmla="*/ 86827 h 167987"/>
                  <a:gd name="connsiteX5" fmla="*/ 37972 w 1350252"/>
                  <a:gd name="connsiteY5" fmla="*/ 167987 h 167987"/>
                  <a:gd name="connsiteX6" fmla="*/ 0 w 1350252"/>
                  <a:gd name="connsiteY6" fmla="*/ 144747 h 167987"/>
                  <a:gd name="connsiteX0" fmla="*/ 0 w 1343108"/>
                  <a:gd name="connsiteY0" fmla="*/ 137604 h 167987"/>
                  <a:gd name="connsiteX1" fmla="*/ 2712 w 1343108"/>
                  <a:gd name="connsiteY1" fmla="*/ 54267 h 167987"/>
                  <a:gd name="connsiteX2" fmla="*/ 1307835 w 1343108"/>
                  <a:gd name="connsiteY2" fmla="*/ 0 h 167987"/>
                  <a:gd name="connsiteX3" fmla="*/ 1343108 w 1343108"/>
                  <a:gd name="connsiteY3" fmla="*/ 32560 h 167987"/>
                  <a:gd name="connsiteX4" fmla="*/ 32559 w 1343108"/>
                  <a:gd name="connsiteY4" fmla="*/ 86827 h 167987"/>
                  <a:gd name="connsiteX5" fmla="*/ 30828 w 1343108"/>
                  <a:gd name="connsiteY5" fmla="*/ 167987 h 167987"/>
                  <a:gd name="connsiteX6" fmla="*/ 0 w 1343108"/>
                  <a:gd name="connsiteY6" fmla="*/ 137604 h 167987"/>
                  <a:gd name="connsiteX0" fmla="*/ 0 w 1350252"/>
                  <a:gd name="connsiteY0" fmla="*/ 137604 h 167987"/>
                  <a:gd name="connsiteX1" fmla="*/ 2712 w 1350252"/>
                  <a:gd name="connsiteY1" fmla="*/ 54267 h 167987"/>
                  <a:gd name="connsiteX2" fmla="*/ 1307835 w 1350252"/>
                  <a:gd name="connsiteY2" fmla="*/ 0 h 167987"/>
                  <a:gd name="connsiteX3" fmla="*/ 1350252 w 1350252"/>
                  <a:gd name="connsiteY3" fmla="*/ 30178 h 167987"/>
                  <a:gd name="connsiteX4" fmla="*/ 32559 w 1350252"/>
                  <a:gd name="connsiteY4" fmla="*/ 86827 h 167987"/>
                  <a:gd name="connsiteX5" fmla="*/ 30828 w 1350252"/>
                  <a:gd name="connsiteY5" fmla="*/ 167987 h 167987"/>
                  <a:gd name="connsiteX6" fmla="*/ 0 w 1350252"/>
                  <a:gd name="connsiteY6" fmla="*/ 137604 h 167987"/>
                  <a:gd name="connsiteX0" fmla="*/ 0 w 1355015"/>
                  <a:gd name="connsiteY0" fmla="*/ 189991 h 189991"/>
                  <a:gd name="connsiteX1" fmla="*/ 7475 w 1355015"/>
                  <a:gd name="connsiteY1" fmla="*/ 54267 h 189991"/>
                  <a:gd name="connsiteX2" fmla="*/ 1312598 w 1355015"/>
                  <a:gd name="connsiteY2" fmla="*/ 0 h 189991"/>
                  <a:gd name="connsiteX3" fmla="*/ 1355015 w 1355015"/>
                  <a:gd name="connsiteY3" fmla="*/ 30178 h 189991"/>
                  <a:gd name="connsiteX4" fmla="*/ 37322 w 1355015"/>
                  <a:gd name="connsiteY4" fmla="*/ 86827 h 189991"/>
                  <a:gd name="connsiteX5" fmla="*/ 35591 w 1355015"/>
                  <a:gd name="connsiteY5" fmla="*/ 167987 h 189991"/>
                  <a:gd name="connsiteX6" fmla="*/ 0 w 1355015"/>
                  <a:gd name="connsiteY6" fmla="*/ 189991 h 189991"/>
                  <a:gd name="connsiteX0" fmla="*/ 0 w 1355015"/>
                  <a:gd name="connsiteY0" fmla="*/ 189991 h 215612"/>
                  <a:gd name="connsiteX1" fmla="*/ 7475 w 1355015"/>
                  <a:gd name="connsiteY1" fmla="*/ 54267 h 215612"/>
                  <a:gd name="connsiteX2" fmla="*/ 1312598 w 1355015"/>
                  <a:gd name="connsiteY2" fmla="*/ 0 h 215612"/>
                  <a:gd name="connsiteX3" fmla="*/ 1355015 w 1355015"/>
                  <a:gd name="connsiteY3" fmla="*/ 30178 h 215612"/>
                  <a:gd name="connsiteX4" fmla="*/ 37322 w 1355015"/>
                  <a:gd name="connsiteY4" fmla="*/ 86827 h 215612"/>
                  <a:gd name="connsiteX5" fmla="*/ 35591 w 1355015"/>
                  <a:gd name="connsiteY5" fmla="*/ 215612 h 215612"/>
                  <a:gd name="connsiteX6" fmla="*/ 0 w 1355015"/>
                  <a:gd name="connsiteY6" fmla="*/ 189991 h 215612"/>
                  <a:gd name="connsiteX0" fmla="*/ 2189 w 1347679"/>
                  <a:gd name="connsiteY0" fmla="*/ 185228 h 215612"/>
                  <a:gd name="connsiteX1" fmla="*/ 139 w 1347679"/>
                  <a:gd name="connsiteY1" fmla="*/ 54267 h 215612"/>
                  <a:gd name="connsiteX2" fmla="*/ 1305262 w 1347679"/>
                  <a:gd name="connsiteY2" fmla="*/ 0 h 215612"/>
                  <a:gd name="connsiteX3" fmla="*/ 1347679 w 1347679"/>
                  <a:gd name="connsiteY3" fmla="*/ 30178 h 215612"/>
                  <a:gd name="connsiteX4" fmla="*/ 29986 w 1347679"/>
                  <a:gd name="connsiteY4" fmla="*/ 86827 h 215612"/>
                  <a:gd name="connsiteX5" fmla="*/ 28255 w 1347679"/>
                  <a:gd name="connsiteY5" fmla="*/ 215612 h 215612"/>
                  <a:gd name="connsiteX6" fmla="*/ 2189 w 1347679"/>
                  <a:gd name="connsiteY6" fmla="*/ 185228 h 215612"/>
                  <a:gd name="connsiteX0" fmla="*/ 2189 w 1359882"/>
                  <a:gd name="connsiteY0" fmla="*/ 185228 h 215612"/>
                  <a:gd name="connsiteX1" fmla="*/ 139 w 1359882"/>
                  <a:gd name="connsiteY1" fmla="*/ 54267 h 215612"/>
                  <a:gd name="connsiteX2" fmla="*/ 1305262 w 1359882"/>
                  <a:gd name="connsiteY2" fmla="*/ 0 h 215612"/>
                  <a:gd name="connsiteX3" fmla="*/ 1359882 w 1359882"/>
                  <a:gd name="connsiteY3" fmla="*/ 46448 h 215612"/>
                  <a:gd name="connsiteX4" fmla="*/ 29986 w 1359882"/>
                  <a:gd name="connsiteY4" fmla="*/ 86827 h 215612"/>
                  <a:gd name="connsiteX5" fmla="*/ 28255 w 1359882"/>
                  <a:gd name="connsiteY5" fmla="*/ 215612 h 215612"/>
                  <a:gd name="connsiteX6" fmla="*/ 2189 w 1359882"/>
                  <a:gd name="connsiteY6" fmla="*/ 185228 h 215612"/>
                  <a:gd name="connsiteX0" fmla="*/ 2189 w 1359882"/>
                  <a:gd name="connsiteY0" fmla="*/ 173025 h 203409"/>
                  <a:gd name="connsiteX1" fmla="*/ 139 w 1359882"/>
                  <a:gd name="connsiteY1" fmla="*/ 42064 h 203409"/>
                  <a:gd name="connsiteX2" fmla="*/ 1313397 w 1359882"/>
                  <a:gd name="connsiteY2" fmla="*/ 0 h 203409"/>
                  <a:gd name="connsiteX3" fmla="*/ 1359882 w 1359882"/>
                  <a:gd name="connsiteY3" fmla="*/ 34245 h 203409"/>
                  <a:gd name="connsiteX4" fmla="*/ 29986 w 1359882"/>
                  <a:gd name="connsiteY4" fmla="*/ 74624 h 203409"/>
                  <a:gd name="connsiteX5" fmla="*/ 28255 w 1359882"/>
                  <a:gd name="connsiteY5" fmla="*/ 203409 h 203409"/>
                  <a:gd name="connsiteX6" fmla="*/ 2189 w 1359882"/>
                  <a:gd name="connsiteY6" fmla="*/ 173025 h 203409"/>
                  <a:gd name="connsiteX0" fmla="*/ 2189 w 1496909"/>
                  <a:gd name="connsiteY0" fmla="*/ 207129 h 237513"/>
                  <a:gd name="connsiteX1" fmla="*/ 139 w 1496909"/>
                  <a:gd name="connsiteY1" fmla="*/ 76168 h 237513"/>
                  <a:gd name="connsiteX2" fmla="*/ 1496909 w 1496909"/>
                  <a:gd name="connsiteY2" fmla="*/ 0 h 237513"/>
                  <a:gd name="connsiteX3" fmla="*/ 1359882 w 1496909"/>
                  <a:gd name="connsiteY3" fmla="*/ 68349 h 237513"/>
                  <a:gd name="connsiteX4" fmla="*/ 29986 w 1496909"/>
                  <a:gd name="connsiteY4" fmla="*/ 108728 h 237513"/>
                  <a:gd name="connsiteX5" fmla="*/ 28255 w 1496909"/>
                  <a:gd name="connsiteY5" fmla="*/ 237513 h 237513"/>
                  <a:gd name="connsiteX6" fmla="*/ 2189 w 1496909"/>
                  <a:gd name="connsiteY6" fmla="*/ 207129 h 237513"/>
                  <a:gd name="connsiteX0" fmla="*/ 2189 w 1535274"/>
                  <a:gd name="connsiteY0" fmla="*/ 207129 h 237513"/>
                  <a:gd name="connsiteX1" fmla="*/ 139 w 1535274"/>
                  <a:gd name="connsiteY1" fmla="*/ 76168 h 237513"/>
                  <a:gd name="connsiteX2" fmla="*/ 1496909 w 1535274"/>
                  <a:gd name="connsiteY2" fmla="*/ 0 h 237513"/>
                  <a:gd name="connsiteX3" fmla="*/ 1535274 w 1535274"/>
                  <a:gd name="connsiteY3" fmla="*/ 34245 h 237513"/>
                  <a:gd name="connsiteX4" fmla="*/ 29986 w 1535274"/>
                  <a:gd name="connsiteY4" fmla="*/ 108728 h 237513"/>
                  <a:gd name="connsiteX5" fmla="*/ 28255 w 1535274"/>
                  <a:gd name="connsiteY5" fmla="*/ 237513 h 237513"/>
                  <a:gd name="connsiteX6" fmla="*/ 2189 w 1535274"/>
                  <a:gd name="connsiteY6" fmla="*/ 207129 h 237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35274" h="237513">
                    <a:moveTo>
                      <a:pt x="2189" y="207129"/>
                    </a:moveTo>
                    <a:cubicBezTo>
                      <a:pt x="3093" y="168238"/>
                      <a:pt x="-765" y="115059"/>
                      <a:pt x="139" y="76168"/>
                    </a:cubicBezTo>
                    <a:lnTo>
                      <a:pt x="1496909" y="0"/>
                    </a:lnTo>
                    <a:lnTo>
                      <a:pt x="1535274" y="34245"/>
                    </a:lnTo>
                    <a:lnTo>
                      <a:pt x="29986" y="108728"/>
                    </a:lnTo>
                    <a:lnTo>
                      <a:pt x="28255" y="237513"/>
                    </a:lnTo>
                    <a:lnTo>
                      <a:pt x="2189" y="207129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BF1369B8-98B4-434C-B448-97225687BBFD}"/>
                </a:ext>
              </a:extLst>
            </p:cNvPr>
            <p:cNvGrpSpPr/>
            <p:nvPr/>
          </p:nvGrpSpPr>
          <p:grpSpPr>
            <a:xfrm>
              <a:off x="1004893" y="3947362"/>
              <a:ext cx="3307958" cy="2594024"/>
              <a:chOff x="1004893" y="3947362"/>
              <a:chExt cx="3307958" cy="2594024"/>
            </a:xfrm>
          </p:grpSpPr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9E442493-8DC5-4BA6-9E8E-73BC343CEB3E}"/>
                  </a:ext>
                </a:extLst>
              </p:cNvPr>
              <p:cNvGrpSpPr/>
              <p:nvPr/>
            </p:nvGrpSpPr>
            <p:grpSpPr>
              <a:xfrm>
                <a:off x="1004893" y="3947362"/>
                <a:ext cx="3307958" cy="2594024"/>
                <a:chOff x="2440056" y="4065303"/>
                <a:chExt cx="3563178" cy="2794161"/>
              </a:xfrm>
            </p:grpSpPr>
            <p:sp>
              <p:nvSpPr>
                <p:cNvPr id="201" name="Freeform: Shape 200">
                  <a:extLst>
                    <a:ext uri="{FF2B5EF4-FFF2-40B4-BE49-F238E27FC236}">
                      <a16:creationId xmlns:a16="http://schemas.microsoft.com/office/drawing/2014/main" id="{1071D8D7-2E25-424A-86F8-8FBB179414D7}"/>
                    </a:ext>
                  </a:extLst>
                </p:cNvPr>
                <p:cNvSpPr/>
                <p:nvPr/>
              </p:nvSpPr>
              <p:spPr>
                <a:xfrm>
                  <a:off x="2531719" y="6213820"/>
                  <a:ext cx="3456838" cy="645644"/>
                </a:xfrm>
                <a:custGeom>
                  <a:avLst/>
                  <a:gdLst>
                    <a:gd name="connsiteX0" fmla="*/ 2917135 w 3563178"/>
                    <a:gd name="connsiteY0" fmla="*/ 0 h 561560"/>
                    <a:gd name="connsiteX1" fmla="*/ 0 w 3563178"/>
                    <a:gd name="connsiteY1" fmla="*/ 124239 h 561560"/>
                    <a:gd name="connsiteX2" fmla="*/ 531743 w 3563178"/>
                    <a:gd name="connsiteY2" fmla="*/ 561561 h 561560"/>
                    <a:gd name="connsiteX3" fmla="*/ 3563178 w 3563178"/>
                    <a:gd name="connsiteY3" fmla="*/ 477078 h 561560"/>
                    <a:gd name="connsiteX0" fmla="*/ 2917135 w 3563178"/>
                    <a:gd name="connsiteY0" fmla="*/ 0 h 645644"/>
                    <a:gd name="connsiteX1" fmla="*/ 0 w 3563178"/>
                    <a:gd name="connsiteY1" fmla="*/ 124239 h 645644"/>
                    <a:gd name="connsiteX2" fmla="*/ 521232 w 3563178"/>
                    <a:gd name="connsiteY2" fmla="*/ 645644 h 645644"/>
                    <a:gd name="connsiteX3" fmla="*/ 3563178 w 3563178"/>
                    <a:gd name="connsiteY3" fmla="*/ 477078 h 645644"/>
                    <a:gd name="connsiteX4" fmla="*/ 2917135 w 3563178"/>
                    <a:gd name="connsiteY4" fmla="*/ 0 h 645644"/>
                    <a:gd name="connsiteX0" fmla="*/ 2917135 w 3510626"/>
                    <a:gd name="connsiteY0" fmla="*/ 0 h 645644"/>
                    <a:gd name="connsiteX1" fmla="*/ 0 w 3510626"/>
                    <a:gd name="connsiteY1" fmla="*/ 124239 h 645644"/>
                    <a:gd name="connsiteX2" fmla="*/ 521232 w 3510626"/>
                    <a:gd name="connsiteY2" fmla="*/ 645644 h 645644"/>
                    <a:gd name="connsiteX3" fmla="*/ 3510626 w 3510626"/>
                    <a:gd name="connsiteY3" fmla="*/ 487588 h 645644"/>
                    <a:gd name="connsiteX4" fmla="*/ 2917135 w 3510626"/>
                    <a:gd name="connsiteY4" fmla="*/ 0 h 645644"/>
                    <a:gd name="connsiteX0" fmla="*/ 2917135 w 3472974"/>
                    <a:gd name="connsiteY0" fmla="*/ 0 h 645644"/>
                    <a:gd name="connsiteX1" fmla="*/ 0 w 3472974"/>
                    <a:gd name="connsiteY1" fmla="*/ 124239 h 645644"/>
                    <a:gd name="connsiteX2" fmla="*/ 521232 w 3472974"/>
                    <a:gd name="connsiteY2" fmla="*/ 645644 h 645644"/>
                    <a:gd name="connsiteX3" fmla="*/ 3472974 w 3472974"/>
                    <a:gd name="connsiteY3" fmla="*/ 476830 h 645644"/>
                    <a:gd name="connsiteX4" fmla="*/ 2917135 w 3472974"/>
                    <a:gd name="connsiteY4" fmla="*/ 0 h 645644"/>
                    <a:gd name="connsiteX0" fmla="*/ 2900999 w 3456838"/>
                    <a:gd name="connsiteY0" fmla="*/ 0 h 645644"/>
                    <a:gd name="connsiteX1" fmla="*/ 0 w 3456838"/>
                    <a:gd name="connsiteY1" fmla="*/ 113481 h 645644"/>
                    <a:gd name="connsiteX2" fmla="*/ 505096 w 3456838"/>
                    <a:gd name="connsiteY2" fmla="*/ 645644 h 645644"/>
                    <a:gd name="connsiteX3" fmla="*/ 3456838 w 3456838"/>
                    <a:gd name="connsiteY3" fmla="*/ 476830 h 645644"/>
                    <a:gd name="connsiteX4" fmla="*/ 2900999 w 3456838"/>
                    <a:gd name="connsiteY4" fmla="*/ 0 h 645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56838" h="645644">
                      <a:moveTo>
                        <a:pt x="2900999" y="0"/>
                      </a:moveTo>
                      <a:lnTo>
                        <a:pt x="0" y="113481"/>
                      </a:lnTo>
                      <a:lnTo>
                        <a:pt x="505096" y="645644"/>
                      </a:lnTo>
                      <a:lnTo>
                        <a:pt x="3456838" y="476830"/>
                      </a:lnTo>
                      <a:lnTo>
                        <a:pt x="2900999" y="0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  <a:effectLst>
                  <a:outerShdw blurRad="889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02" name="Freeform: Shape 201">
                  <a:extLst>
                    <a:ext uri="{FF2B5EF4-FFF2-40B4-BE49-F238E27FC236}">
                      <a16:creationId xmlns:a16="http://schemas.microsoft.com/office/drawing/2014/main" id="{CE75C527-85FE-40A5-B03F-8E69671F1B16}"/>
                    </a:ext>
                  </a:extLst>
                </p:cNvPr>
                <p:cNvSpPr/>
                <p:nvPr/>
              </p:nvSpPr>
              <p:spPr>
                <a:xfrm>
                  <a:off x="2971800" y="4542381"/>
                  <a:ext cx="3031434" cy="2315817"/>
                </a:xfrm>
                <a:custGeom>
                  <a:avLst/>
                  <a:gdLst>
                    <a:gd name="connsiteX0" fmla="*/ 0 w 3031434"/>
                    <a:gd name="connsiteY0" fmla="*/ 84483 h 2315817"/>
                    <a:gd name="connsiteX1" fmla="*/ 54665 w 3031434"/>
                    <a:gd name="connsiteY1" fmla="*/ 2315818 h 2315817"/>
                    <a:gd name="connsiteX2" fmla="*/ 2995256 w 3031434"/>
                    <a:gd name="connsiteY2" fmla="*/ 2163616 h 2315817"/>
                    <a:gd name="connsiteX3" fmla="*/ 3031435 w 3031434"/>
                    <a:gd name="connsiteY3" fmla="*/ 2125516 h 2315817"/>
                    <a:gd name="connsiteX4" fmla="*/ 3031435 w 3031434"/>
                    <a:gd name="connsiteY4" fmla="*/ 0 h 2315817"/>
                    <a:gd name="connsiteX5" fmla="*/ 0 w 3031434"/>
                    <a:gd name="connsiteY5" fmla="*/ 84483 h 2315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31434" h="2315817">
                      <a:moveTo>
                        <a:pt x="0" y="84483"/>
                      </a:moveTo>
                      <a:lnTo>
                        <a:pt x="54665" y="2315818"/>
                      </a:lnTo>
                      <a:lnTo>
                        <a:pt x="2995256" y="2163616"/>
                      </a:lnTo>
                      <a:cubicBezTo>
                        <a:pt x="3015532" y="2162556"/>
                        <a:pt x="3031435" y="2145792"/>
                        <a:pt x="3031435" y="2125516"/>
                      </a:cubicBezTo>
                      <a:lnTo>
                        <a:pt x="3031435" y="0"/>
                      </a:lnTo>
                      <a:lnTo>
                        <a:pt x="0" y="84483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  <a:effectLst>
                  <a:outerShdw blurRad="114300" dist="38100" algn="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3" name="Freeform: Shape 202">
                  <a:extLst>
                    <a:ext uri="{FF2B5EF4-FFF2-40B4-BE49-F238E27FC236}">
                      <a16:creationId xmlns:a16="http://schemas.microsoft.com/office/drawing/2014/main" id="{0A50E80A-DFEC-4B28-B468-35810E43DFE1}"/>
                    </a:ext>
                  </a:extLst>
                </p:cNvPr>
                <p:cNvSpPr/>
                <p:nvPr/>
              </p:nvSpPr>
              <p:spPr>
                <a:xfrm>
                  <a:off x="2440056" y="4189542"/>
                  <a:ext cx="586408" cy="2668656"/>
                </a:xfrm>
                <a:custGeom>
                  <a:avLst/>
                  <a:gdLst>
                    <a:gd name="connsiteX0" fmla="*/ 0 w 586408"/>
                    <a:gd name="connsiteY0" fmla="*/ 0 h 2668656"/>
                    <a:gd name="connsiteX1" fmla="*/ 531743 w 586408"/>
                    <a:gd name="connsiteY1" fmla="*/ 437322 h 2668656"/>
                    <a:gd name="connsiteX2" fmla="*/ 586409 w 586408"/>
                    <a:gd name="connsiteY2" fmla="*/ 2668657 h 2668656"/>
                    <a:gd name="connsiteX3" fmla="*/ 74543 w 586408"/>
                    <a:gd name="connsiteY3" fmla="*/ 2151822 h 26686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6408" h="2668656">
                      <a:moveTo>
                        <a:pt x="0" y="0"/>
                      </a:moveTo>
                      <a:lnTo>
                        <a:pt x="531743" y="437322"/>
                      </a:lnTo>
                      <a:lnTo>
                        <a:pt x="586409" y="2668657"/>
                      </a:lnTo>
                      <a:lnTo>
                        <a:pt x="74543" y="2151822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4" name="Freeform: Shape 203">
                  <a:extLst>
                    <a:ext uri="{FF2B5EF4-FFF2-40B4-BE49-F238E27FC236}">
                      <a16:creationId xmlns:a16="http://schemas.microsoft.com/office/drawing/2014/main" id="{10056961-27C4-45E1-ABBF-AD76FA0842F3}"/>
                    </a:ext>
                  </a:extLst>
                </p:cNvPr>
                <p:cNvSpPr/>
                <p:nvPr/>
              </p:nvSpPr>
              <p:spPr>
                <a:xfrm>
                  <a:off x="2440056" y="4065303"/>
                  <a:ext cx="3563178" cy="561560"/>
                </a:xfrm>
                <a:custGeom>
                  <a:avLst/>
                  <a:gdLst>
                    <a:gd name="connsiteX0" fmla="*/ 2917135 w 3563178"/>
                    <a:gd name="connsiteY0" fmla="*/ 0 h 561560"/>
                    <a:gd name="connsiteX1" fmla="*/ 0 w 3563178"/>
                    <a:gd name="connsiteY1" fmla="*/ 124239 h 561560"/>
                    <a:gd name="connsiteX2" fmla="*/ 531743 w 3563178"/>
                    <a:gd name="connsiteY2" fmla="*/ 561561 h 561560"/>
                    <a:gd name="connsiteX3" fmla="*/ 3563178 w 3563178"/>
                    <a:gd name="connsiteY3" fmla="*/ 477078 h 561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63178" h="561560">
                      <a:moveTo>
                        <a:pt x="2917135" y="0"/>
                      </a:moveTo>
                      <a:lnTo>
                        <a:pt x="0" y="124239"/>
                      </a:lnTo>
                      <a:lnTo>
                        <a:pt x="531743" y="561561"/>
                      </a:lnTo>
                      <a:lnTo>
                        <a:pt x="3563178" y="477078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8" name="Group 187">
                <a:extLst>
                  <a:ext uri="{FF2B5EF4-FFF2-40B4-BE49-F238E27FC236}">
                    <a16:creationId xmlns:a16="http://schemas.microsoft.com/office/drawing/2014/main" id="{5E381732-FA19-4F67-A296-7E34AE89A3AE}"/>
                  </a:ext>
                </a:extLst>
              </p:cNvPr>
              <p:cNvGrpSpPr/>
              <p:nvPr/>
            </p:nvGrpSpPr>
            <p:grpSpPr>
              <a:xfrm rot="21420000">
                <a:off x="2498375" y="6003484"/>
                <a:ext cx="397913" cy="397731"/>
                <a:chOff x="4424793" y="3488664"/>
                <a:chExt cx="1612383" cy="161164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197" name="Freeform: Shape 196">
                  <a:extLst>
                    <a:ext uri="{FF2B5EF4-FFF2-40B4-BE49-F238E27FC236}">
                      <a16:creationId xmlns:a16="http://schemas.microsoft.com/office/drawing/2014/main" id="{3E1B2EFA-9E02-4CCA-9642-C8FCE88F70A7}"/>
                    </a:ext>
                  </a:extLst>
                </p:cNvPr>
                <p:cNvSpPr/>
                <p:nvPr/>
              </p:nvSpPr>
              <p:spPr>
                <a:xfrm>
                  <a:off x="4424793" y="3488664"/>
                  <a:ext cx="1612383" cy="1611648"/>
                </a:xfrm>
                <a:custGeom>
                  <a:avLst/>
                  <a:gdLst>
                    <a:gd name="connsiteX0" fmla="*/ 3281870 w 3281869"/>
                    <a:gd name="connsiteY0" fmla="*/ 0 h 3280374"/>
                    <a:gd name="connsiteX1" fmla="*/ 3281870 w 3281869"/>
                    <a:gd name="connsiteY1" fmla="*/ 3280375 h 3280374"/>
                    <a:gd name="connsiteX2" fmla="*/ 0 w 3281869"/>
                    <a:gd name="connsiteY2" fmla="*/ 3280375 h 3280374"/>
                    <a:gd name="connsiteX3" fmla="*/ 0 w 3281869"/>
                    <a:gd name="connsiteY3" fmla="*/ 3252316 h 3280374"/>
                    <a:gd name="connsiteX4" fmla="*/ 71 w 3281869"/>
                    <a:gd name="connsiteY4" fmla="*/ 31904 h 3280374"/>
                    <a:gd name="connsiteX5" fmla="*/ 2065 w 3281869"/>
                    <a:gd name="connsiteY5" fmla="*/ 71 h 3280374"/>
                    <a:gd name="connsiteX6" fmla="*/ 3281870 w 3281869"/>
                    <a:gd name="connsiteY6" fmla="*/ 0 h 3280374"/>
                    <a:gd name="connsiteX7" fmla="*/ 164222 w 3281869"/>
                    <a:gd name="connsiteY7" fmla="*/ 3117435 h 3280374"/>
                    <a:gd name="connsiteX8" fmla="*/ 3116082 w 3281869"/>
                    <a:gd name="connsiteY8" fmla="*/ 3117435 h 3280374"/>
                    <a:gd name="connsiteX9" fmla="*/ 3116082 w 3281869"/>
                    <a:gd name="connsiteY9" fmla="*/ 165788 h 3280374"/>
                    <a:gd name="connsiteX10" fmla="*/ 164222 w 3281869"/>
                    <a:gd name="connsiteY10" fmla="*/ 165788 h 3280374"/>
                    <a:gd name="connsiteX11" fmla="*/ 164222 w 3281869"/>
                    <a:gd name="connsiteY11" fmla="*/ 3117435 h 32803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81869" h="3280374">
                      <a:moveTo>
                        <a:pt x="3281870" y="0"/>
                      </a:moveTo>
                      <a:cubicBezTo>
                        <a:pt x="3281870" y="1092936"/>
                        <a:pt x="3281870" y="2185872"/>
                        <a:pt x="3281870" y="3280375"/>
                      </a:cubicBezTo>
                      <a:cubicBezTo>
                        <a:pt x="2187439" y="3280375"/>
                        <a:pt x="1095571" y="3280375"/>
                        <a:pt x="0" y="3280375"/>
                      </a:cubicBezTo>
                      <a:cubicBezTo>
                        <a:pt x="0" y="3271188"/>
                        <a:pt x="0" y="3261716"/>
                        <a:pt x="0" y="3252316"/>
                      </a:cubicBezTo>
                      <a:cubicBezTo>
                        <a:pt x="0" y="2178822"/>
                        <a:pt x="0" y="1105399"/>
                        <a:pt x="71" y="31904"/>
                      </a:cubicBezTo>
                      <a:cubicBezTo>
                        <a:pt x="71" y="21293"/>
                        <a:pt x="1353" y="10682"/>
                        <a:pt x="2065" y="71"/>
                      </a:cubicBezTo>
                      <a:cubicBezTo>
                        <a:pt x="1095357" y="0"/>
                        <a:pt x="2188578" y="0"/>
                        <a:pt x="3281870" y="0"/>
                      </a:cubicBezTo>
                      <a:close/>
                      <a:moveTo>
                        <a:pt x="164222" y="3117435"/>
                      </a:moveTo>
                      <a:cubicBezTo>
                        <a:pt x="1149196" y="3117435"/>
                        <a:pt x="2132104" y="3117435"/>
                        <a:pt x="3116082" y="3117435"/>
                      </a:cubicBezTo>
                      <a:cubicBezTo>
                        <a:pt x="3116082" y="2132461"/>
                        <a:pt x="3116082" y="1148840"/>
                        <a:pt x="3116082" y="165788"/>
                      </a:cubicBezTo>
                      <a:cubicBezTo>
                        <a:pt x="2131250" y="165788"/>
                        <a:pt x="1148341" y="165788"/>
                        <a:pt x="164222" y="165788"/>
                      </a:cubicBezTo>
                      <a:cubicBezTo>
                        <a:pt x="164222" y="1149837"/>
                        <a:pt x="164222" y="2132105"/>
                        <a:pt x="164222" y="3117435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8" name="Freeform: Shape 197">
                  <a:extLst>
                    <a:ext uri="{FF2B5EF4-FFF2-40B4-BE49-F238E27FC236}">
                      <a16:creationId xmlns:a16="http://schemas.microsoft.com/office/drawing/2014/main" id="{6A1A5E77-7DB6-4D46-94D0-B26A96E28C7A}"/>
                    </a:ext>
                  </a:extLst>
                </p:cNvPr>
                <p:cNvSpPr/>
                <p:nvPr/>
              </p:nvSpPr>
              <p:spPr>
                <a:xfrm>
                  <a:off x="4831107" y="3784487"/>
                  <a:ext cx="301701" cy="903352"/>
                </a:xfrm>
                <a:custGeom>
                  <a:avLst/>
                  <a:gdLst>
                    <a:gd name="connsiteX0" fmla="*/ 144922 w 614086"/>
                    <a:gd name="connsiteY0" fmla="*/ 511537 h 1838698"/>
                    <a:gd name="connsiteX1" fmla="*/ 0 w 614086"/>
                    <a:gd name="connsiteY1" fmla="*/ 511537 h 1838698"/>
                    <a:gd name="connsiteX2" fmla="*/ 306936 w 614086"/>
                    <a:gd name="connsiteY2" fmla="*/ 0 h 1838698"/>
                    <a:gd name="connsiteX3" fmla="*/ 614086 w 614086"/>
                    <a:gd name="connsiteY3" fmla="*/ 511893 h 1838698"/>
                    <a:gd name="connsiteX4" fmla="*/ 471799 w 614086"/>
                    <a:gd name="connsiteY4" fmla="*/ 511893 h 1838698"/>
                    <a:gd name="connsiteX5" fmla="*/ 471799 w 614086"/>
                    <a:gd name="connsiteY5" fmla="*/ 1838699 h 1838698"/>
                    <a:gd name="connsiteX6" fmla="*/ 144922 w 614086"/>
                    <a:gd name="connsiteY6" fmla="*/ 1838699 h 1838698"/>
                    <a:gd name="connsiteX7" fmla="*/ 144922 w 614086"/>
                    <a:gd name="connsiteY7" fmla="*/ 511537 h 1838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4086" h="1838698">
                      <a:moveTo>
                        <a:pt x="144922" y="511537"/>
                      </a:moveTo>
                      <a:cubicBezTo>
                        <a:pt x="95784" y="511537"/>
                        <a:pt x="50705" y="511537"/>
                        <a:pt x="0" y="511537"/>
                      </a:cubicBezTo>
                      <a:cubicBezTo>
                        <a:pt x="103333" y="339339"/>
                        <a:pt x="204173" y="171272"/>
                        <a:pt x="306936" y="0"/>
                      </a:cubicBezTo>
                      <a:cubicBezTo>
                        <a:pt x="409984" y="171770"/>
                        <a:pt x="510825" y="339838"/>
                        <a:pt x="614086" y="511893"/>
                      </a:cubicBezTo>
                      <a:cubicBezTo>
                        <a:pt x="564165" y="511893"/>
                        <a:pt x="519157" y="511893"/>
                        <a:pt x="471799" y="511893"/>
                      </a:cubicBezTo>
                      <a:cubicBezTo>
                        <a:pt x="471799" y="955064"/>
                        <a:pt x="471799" y="1395813"/>
                        <a:pt x="471799" y="1838699"/>
                      </a:cubicBezTo>
                      <a:cubicBezTo>
                        <a:pt x="362057" y="1838699"/>
                        <a:pt x="254664" y="1838699"/>
                        <a:pt x="144922" y="1838699"/>
                      </a:cubicBezTo>
                      <a:cubicBezTo>
                        <a:pt x="144922" y="1397309"/>
                        <a:pt x="144922" y="956559"/>
                        <a:pt x="144922" y="51153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5102EB78-46FD-4BB6-952D-64ADC928F06A}"/>
                    </a:ext>
                  </a:extLst>
                </p:cNvPr>
                <p:cNvSpPr/>
                <p:nvPr/>
              </p:nvSpPr>
              <p:spPr>
                <a:xfrm>
                  <a:off x="5332974" y="3784487"/>
                  <a:ext cx="302015" cy="903702"/>
                </a:xfrm>
                <a:custGeom>
                  <a:avLst/>
                  <a:gdLst>
                    <a:gd name="connsiteX0" fmla="*/ 614728 w 614727"/>
                    <a:gd name="connsiteY0" fmla="*/ 511537 h 1839410"/>
                    <a:gd name="connsiteX1" fmla="*/ 471372 w 614727"/>
                    <a:gd name="connsiteY1" fmla="*/ 511537 h 1839410"/>
                    <a:gd name="connsiteX2" fmla="*/ 471372 w 614727"/>
                    <a:gd name="connsiteY2" fmla="*/ 1839411 h 1839410"/>
                    <a:gd name="connsiteX3" fmla="*/ 144709 w 614727"/>
                    <a:gd name="connsiteY3" fmla="*/ 1839411 h 1839410"/>
                    <a:gd name="connsiteX4" fmla="*/ 144709 w 614727"/>
                    <a:gd name="connsiteY4" fmla="*/ 512961 h 1839410"/>
                    <a:gd name="connsiteX5" fmla="*/ 0 w 614727"/>
                    <a:gd name="connsiteY5" fmla="*/ 512961 h 1839410"/>
                    <a:gd name="connsiteX6" fmla="*/ 307649 w 614727"/>
                    <a:gd name="connsiteY6" fmla="*/ 0 h 1839410"/>
                    <a:gd name="connsiteX7" fmla="*/ 614728 w 614727"/>
                    <a:gd name="connsiteY7" fmla="*/ 511537 h 1839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4727" h="1839410">
                      <a:moveTo>
                        <a:pt x="614728" y="511537"/>
                      </a:moveTo>
                      <a:cubicBezTo>
                        <a:pt x="564664" y="511537"/>
                        <a:pt x="519513" y="511537"/>
                        <a:pt x="471372" y="511537"/>
                      </a:cubicBezTo>
                      <a:cubicBezTo>
                        <a:pt x="471372" y="955206"/>
                        <a:pt x="471372" y="1396597"/>
                        <a:pt x="471372" y="1839411"/>
                      </a:cubicBezTo>
                      <a:cubicBezTo>
                        <a:pt x="361487" y="1839411"/>
                        <a:pt x="254736" y="1839411"/>
                        <a:pt x="144709" y="1839411"/>
                      </a:cubicBezTo>
                      <a:cubicBezTo>
                        <a:pt x="144709" y="1397950"/>
                        <a:pt x="144709" y="956631"/>
                        <a:pt x="144709" y="512961"/>
                      </a:cubicBezTo>
                      <a:cubicBezTo>
                        <a:pt x="96425" y="512961"/>
                        <a:pt x="51275" y="512961"/>
                        <a:pt x="0" y="512961"/>
                      </a:cubicBezTo>
                      <a:cubicBezTo>
                        <a:pt x="103476" y="340479"/>
                        <a:pt x="204245" y="172340"/>
                        <a:pt x="307649" y="0"/>
                      </a:cubicBezTo>
                      <a:cubicBezTo>
                        <a:pt x="409985" y="170417"/>
                        <a:pt x="510825" y="338342"/>
                        <a:pt x="614728" y="51153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E46C355B-D771-4B15-9F80-4B56B3090E5F}"/>
                    </a:ext>
                  </a:extLst>
                </p:cNvPr>
                <p:cNvSpPr/>
                <p:nvPr/>
              </p:nvSpPr>
              <p:spPr>
                <a:xfrm>
                  <a:off x="4731637" y="4739971"/>
                  <a:ext cx="1002124" cy="98491"/>
                </a:xfrm>
                <a:custGeom>
                  <a:avLst/>
                  <a:gdLst>
                    <a:gd name="connsiteX0" fmla="*/ 0 w 2039739"/>
                    <a:gd name="connsiteY0" fmla="*/ 200470 h 200470"/>
                    <a:gd name="connsiteX1" fmla="*/ 0 w 2039739"/>
                    <a:gd name="connsiteY1" fmla="*/ 0 h 200470"/>
                    <a:gd name="connsiteX2" fmla="*/ 2039739 w 2039739"/>
                    <a:gd name="connsiteY2" fmla="*/ 0 h 200470"/>
                    <a:gd name="connsiteX3" fmla="*/ 2039739 w 2039739"/>
                    <a:gd name="connsiteY3" fmla="*/ 200470 h 200470"/>
                    <a:gd name="connsiteX4" fmla="*/ 0 w 2039739"/>
                    <a:gd name="connsiteY4" fmla="*/ 200470 h 200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9739" h="200470">
                      <a:moveTo>
                        <a:pt x="0" y="200470"/>
                      </a:moveTo>
                      <a:cubicBezTo>
                        <a:pt x="0" y="133243"/>
                        <a:pt x="0" y="67512"/>
                        <a:pt x="0" y="0"/>
                      </a:cubicBezTo>
                      <a:cubicBezTo>
                        <a:pt x="679889" y="0"/>
                        <a:pt x="1358782" y="0"/>
                        <a:pt x="2039739" y="0"/>
                      </a:cubicBezTo>
                      <a:cubicBezTo>
                        <a:pt x="2039739" y="66016"/>
                        <a:pt x="2039739" y="132389"/>
                        <a:pt x="2039739" y="200470"/>
                      </a:cubicBezTo>
                      <a:cubicBezTo>
                        <a:pt x="1360847" y="200470"/>
                        <a:pt x="681883" y="200470"/>
                        <a:pt x="0" y="200470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2A2935B8-53F4-40C3-9D3F-0E0EC7D615B2}"/>
                  </a:ext>
                </a:extLst>
              </p:cNvPr>
              <p:cNvGrpSpPr/>
              <p:nvPr/>
            </p:nvGrpSpPr>
            <p:grpSpPr>
              <a:xfrm rot="21420000">
                <a:off x="1638238" y="6048376"/>
                <a:ext cx="397740" cy="397921"/>
                <a:chOff x="2667000" y="5246457"/>
                <a:chExt cx="1611683" cy="161241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194" name="Freeform: Shape 193">
                  <a:extLst>
                    <a:ext uri="{FF2B5EF4-FFF2-40B4-BE49-F238E27FC236}">
                      <a16:creationId xmlns:a16="http://schemas.microsoft.com/office/drawing/2014/main" id="{41F6E89A-0EA1-457F-9C44-ED86EDACE00E}"/>
                    </a:ext>
                  </a:extLst>
                </p:cNvPr>
                <p:cNvSpPr/>
                <p:nvPr/>
              </p:nvSpPr>
              <p:spPr>
                <a:xfrm>
                  <a:off x="2667000" y="5246457"/>
                  <a:ext cx="1611683" cy="1612418"/>
                </a:xfrm>
                <a:custGeom>
                  <a:avLst/>
                  <a:gdLst>
                    <a:gd name="connsiteX0" fmla="*/ 0 w 3280445"/>
                    <a:gd name="connsiteY0" fmla="*/ 2065 h 3281941"/>
                    <a:gd name="connsiteX1" fmla="*/ 31833 w 3280445"/>
                    <a:gd name="connsiteY1" fmla="*/ 71 h 3281941"/>
                    <a:gd name="connsiteX2" fmla="*/ 3247046 w 3280445"/>
                    <a:gd name="connsiteY2" fmla="*/ 0 h 3281941"/>
                    <a:gd name="connsiteX3" fmla="*/ 3280446 w 3280445"/>
                    <a:gd name="connsiteY3" fmla="*/ 0 h 3281941"/>
                    <a:gd name="connsiteX4" fmla="*/ 3280446 w 3280445"/>
                    <a:gd name="connsiteY4" fmla="*/ 3281941 h 3281941"/>
                    <a:gd name="connsiteX5" fmla="*/ 0 w 3280445"/>
                    <a:gd name="connsiteY5" fmla="*/ 3281941 h 3281941"/>
                    <a:gd name="connsiteX6" fmla="*/ 0 w 3280445"/>
                    <a:gd name="connsiteY6" fmla="*/ 2065 h 3281941"/>
                    <a:gd name="connsiteX7" fmla="*/ 3117720 w 3280445"/>
                    <a:gd name="connsiteY7" fmla="*/ 164507 h 3281941"/>
                    <a:gd name="connsiteX8" fmla="*/ 165860 w 3280445"/>
                    <a:gd name="connsiteY8" fmla="*/ 164507 h 3281941"/>
                    <a:gd name="connsiteX9" fmla="*/ 165860 w 3280445"/>
                    <a:gd name="connsiteY9" fmla="*/ 3116082 h 3281941"/>
                    <a:gd name="connsiteX10" fmla="*/ 3117720 w 3280445"/>
                    <a:gd name="connsiteY10" fmla="*/ 3116082 h 3281941"/>
                    <a:gd name="connsiteX11" fmla="*/ 3117720 w 3280445"/>
                    <a:gd name="connsiteY11" fmla="*/ 164507 h 3281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80445" h="3281941">
                      <a:moveTo>
                        <a:pt x="0" y="2065"/>
                      </a:moveTo>
                      <a:cubicBezTo>
                        <a:pt x="10611" y="1353"/>
                        <a:pt x="21222" y="71"/>
                        <a:pt x="31833" y="71"/>
                      </a:cubicBezTo>
                      <a:cubicBezTo>
                        <a:pt x="1103547" y="0"/>
                        <a:pt x="2175332" y="0"/>
                        <a:pt x="3247046" y="0"/>
                      </a:cubicBezTo>
                      <a:cubicBezTo>
                        <a:pt x="3257586" y="0"/>
                        <a:pt x="3268197" y="0"/>
                        <a:pt x="3280446" y="0"/>
                      </a:cubicBezTo>
                      <a:cubicBezTo>
                        <a:pt x="3280446" y="1094218"/>
                        <a:pt x="3280446" y="2186086"/>
                        <a:pt x="3280446" y="3281941"/>
                      </a:cubicBezTo>
                      <a:cubicBezTo>
                        <a:pt x="2187296" y="3281941"/>
                        <a:pt x="1093648" y="3281941"/>
                        <a:pt x="0" y="3281941"/>
                      </a:cubicBezTo>
                      <a:cubicBezTo>
                        <a:pt x="0" y="2188649"/>
                        <a:pt x="0" y="1095357"/>
                        <a:pt x="0" y="2065"/>
                      </a:cubicBezTo>
                      <a:close/>
                      <a:moveTo>
                        <a:pt x="3117720" y="164507"/>
                      </a:moveTo>
                      <a:cubicBezTo>
                        <a:pt x="2132674" y="164507"/>
                        <a:pt x="1149765" y="164507"/>
                        <a:pt x="165860" y="164507"/>
                      </a:cubicBezTo>
                      <a:cubicBezTo>
                        <a:pt x="165860" y="1149481"/>
                        <a:pt x="165860" y="2133102"/>
                        <a:pt x="165860" y="3116082"/>
                      </a:cubicBezTo>
                      <a:cubicBezTo>
                        <a:pt x="1150691" y="3116082"/>
                        <a:pt x="2133671" y="3116082"/>
                        <a:pt x="3117720" y="3116082"/>
                      </a:cubicBezTo>
                      <a:cubicBezTo>
                        <a:pt x="3117720" y="2132034"/>
                        <a:pt x="3117720" y="1149765"/>
                        <a:pt x="3117720" y="16450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5" name="Freeform: Shape 194">
                  <a:extLst>
                    <a:ext uri="{FF2B5EF4-FFF2-40B4-BE49-F238E27FC236}">
                      <a16:creationId xmlns:a16="http://schemas.microsoft.com/office/drawing/2014/main" id="{996D0B90-BFFD-438E-AF46-29407B8139CC}"/>
                    </a:ext>
                  </a:extLst>
                </p:cNvPr>
                <p:cNvSpPr/>
                <p:nvPr/>
              </p:nvSpPr>
              <p:spPr>
                <a:xfrm>
                  <a:off x="3113110" y="5624181"/>
                  <a:ext cx="803029" cy="904197"/>
                </a:xfrm>
                <a:custGeom>
                  <a:avLst/>
                  <a:gdLst>
                    <a:gd name="connsiteX0" fmla="*/ 235195 w 1634497"/>
                    <a:gd name="connsiteY0" fmla="*/ 222984 h 1840417"/>
                    <a:gd name="connsiteX1" fmla="*/ 130651 w 1634497"/>
                    <a:gd name="connsiteY1" fmla="*/ 185097 h 1840417"/>
                    <a:gd name="connsiteX2" fmla="*/ 229284 w 1634497"/>
                    <a:gd name="connsiteY2" fmla="*/ 11974 h 1840417"/>
                    <a:gd name="connsiteX3" fmla="*/ 247942 w 1634497"/>
                    <a:gd name="connsiteY3" fmla="*/ 864 h 1840417"/>
                    <a:gd name="connsiteX4" fmla="*/ 263894 w 1634497"/>
                    <a:gd name="connsiteY4" fmla="*/ 508 h 1840417"/>
                    <a:gd name="connsiteX5" fmla="*/ 1600884 w 1634497"/>
                    <a:gd name="connsiteY5" fmla="*/ 508 h 1840417"/>
                    <a:gd name="connsiteX6" fmla="*/ 1634497 w 1634497"/>
                    <a:gd name="connsiteY6" fmla="*/ 508 h 1840417"/>
                    <a:gd name="connsiteX7" fmla="*/ 1615127 w 1634497"/>
                    <a:gd name="connsiteY7" fmla="*/ 142796 h 1840417"/>
                    <a:gd name="connsiteX8" fmla="*/ 1362883 w 1634497"/>
                    <a:gd name="connsiteY8" fmla="*/ 698130 h 1840417"/>
                    <a:gd name="connsiteX9" fmla="*/ 885458 w 1634497"/>
                    <a:gd name="connsiteY9" fmla="*/ 1003856 h 1840417"/>
                    <a:gd name="connsiteX10" fmla="*/ 816878 w 1634497"/>
                    <a:gd name="connsiteY10" fmla="*/ 1017600 h 1840417"/>
                    <a:gd name="connsiteX11" fmla="*/ 816878 w 1634497"/>
                    <a:gd name="connsiteY11" fmla="*/ 1676695 h 1840417"/>
                    <a:gd name="connsiteX12" fmla="*/ 1223088 w 1634497"/>
                    <a:gd name="connsiteY12" fmla="*/ 1676695 h 1840417"/>
                    <a:gd name="connsiteX13" fmla="*/ 1223088 w 1634497"/>
                    <a:gd name="connsiteY13" fmla="*/ 1840418 h 1840417"/>
                    <a:gd name="connsiteX14" fmla="*/ 203931 w 1634497"/>
                    <a:gd name="connsiteY14" fmla="*/ 1840418 h 1840417"/>
                    <a:gd name="connsiteX15" fmla="*/ 203931 w 1634497"/>
                    <a:gd name="connsiteY15" fmla="*/ 1677977 h 1840417"/>
                    <a:gd name="connsiteX16" fmla="*/ 610141 w 1634497"/>
                    <a:gd name="connsiteY16" fmla="*/ 1677977 h 1840417"/>
                    <a:gd name="connsiteX17" fmla="*/ 610141 w 1634497"/>
                    <a:gd name="connsiteY17" fmla="*/ 1642796 h 1840417"/>
                    <a:gd name="connsiteX18" fmla="*/ 610853 w 1634497"/>
                    <a:gd name="connsiteY18" fmla="*/ 1053350 h 1840417"/>
                    <a:gd name="connsiteX19" fmla="*/ 574534 w 1634497"/>
                    <a:gd name="connsiteY19" fmla="*/ 1009696 h 1840417"/>
                    <a:gd name="connsiteX20" fmla="*/ 133642 w 1634497"/>
                    <a:gd name="connsiteY20" fmla="*/ 769915 h 1840417"/>
                    <a:gd name="connsiteX21" fmla="*/ 10939 w 1634497"/>
                    <a:gd name="connsiteY21" fmla="*/ 625206 h 1840417"/>
                    <a:gd name="connsiteX22" fmla="*/ 9158 w 1634497"/>
                    <a:gd name="connsiteY22" fmla="*/ 576139 h 1840417"/>
                    <a:gd name="connsiteX23" fmla="*/ 219883 w 1634497"/>
                    <a:gd name="connsiteY23" fmla="*/ 247767 h 1840417"/>
                    <a:gd name="connsiteX24" fmla="*/ 235195 w 1634497"/>
                    <a:gd name="connsiteY24" fmla="*/ 222984 h 1840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634497" h="1840417">
                      <a:moveTo>
                        <a:pt x="235195" y="222984"/>
                      </a:moveTo>
                      <a:cubicBezTo>
                        <a:pt x="198732" y="209738"/>
                        <a:pt x="165546" y="197703"/>
                        <a:pt x="130651" y="185097"/>
                      </a:cubicBezTo>
                      <a:cubicBezTo>
                        <a:pt x="164051" y="126203"/>
                        <a:pt x="196169" y="68804"/>
                        <a:pt x="229284" y="11974"/>
                      </a:cubicBezTo>
                      <a:cubicBezTo>
                        <a:pt x="232488" y="6419"/>
                        <a:pt x="241105" y="3286"/>
                        <a:pt x="247942" y="864"/>
                      </a:cubicBezTo>
                      <a:cubicBezTo>
                        <a:pt x="252713" y="-845"/>
                        <a:pt x="258553" y="508"/>
                        <a:pt x="263894" y="508"/>
                      </a:cubicBezTo>
                      <a:cubicBezTo>
                        <a:pt x="709557" y="508"/>
                        <a:pt x="1155221" y="508"/>
                        <a:pt x="1600884" y="508"/>
                      </a:cubicBezTo>
                      <a:cubicBezTo>
                        <a:pt x="1610498" y="508"/>
                        <a:pt x="1620112" y="508"/>
                        <a:pt x="1634497" y="508"/>
                      </a:cubicBezTo>
                      <a:cubicBezTo>
                        <a:pt x="1627874" y="50003"/>
                        <a:pt x="1623815" y="96862"/>
                        <a:pt x="1615127" y="142796"/>
                      </a:cubicBezTo>
                      <a:cubicBezTo>
                        <a:pt x="1576315" y="348322"/>
                        <a:pt x="1497195" y="536116"/>
                        <a:pt x="1362883" y="698130"/>
                      </a:cubicBezTo>
                      <a:cubicBezTo>
                        <a:pt x="1236477" y="850530"/>
                        <a:pt x="1080445" y="957993"/>
                        <a:pt x="885458" y="1003856"/>
                      </a:cubicBezTo>
                      <a:cubicBezTo>
                        <a:pt x="863097" y="1009126"/>
                        <a:pt x="840308" y="1012900"/>
                        <a:pt x="816878" y="1017600"/>
                      </a:cubicBezTo>
                      <a:cubicBezTo>
                        <a:pt x="816878" y="1237370"/>
                        <a:pt x="816878" y="1455786"/>
                        <a:pt x="816878" y="1676695"/>
                      </a:cubicBezTo>
                      <a:cubicBezTo>
                        <a:pt x="952400" y="1676695"/>
                        <a:pt x="1086854" y="1676695"/>
                        <a:pt x="1223088" y="1676695"/>
                      </a:cubicBezTo>
                      <a:cubicBezTo>
                        <a:pt x="1223088" y="1732242"/>
                        <a:pt x="1223088" y="1785298"/>
                        <a:pt x="1223088" y="1840418"/>
                      </a:cubicBezTo>
                      <a:cubicBezTo>
                        <a:pt x="884034" y="1840418"/>
                        <a:pt x="545122" y="1840418"/>
                        <a:pt x="203931" y="1840418"/>
                      </a:cubicBezTo>
                      <a:cubicBezTo>
                        <a:pt x="203931" y="1787790"/>
                        <a:pt x="203931" y="1734806"/>
                        <a:pt x="203931" y="1677977"/>
                      </a:cubicBezTo>
                      <a:cubicBezTo>
                        <a:pt x="337673" y="1677977"/>
                        <a:pt x="472696" y="1677977"/>
                        <a:pt x="610141" y="1677977"/>
                      </a:cubicBezTo>
                      <a:cubicBezTo>
                        <a:pt x="610141" y="1663805"/>
                        <a:pt x="610141" y="1653336"/>
                        <a:pt x="610141" y="1642796"/>
                      </a:cubicBezTo>
                      <a:cubicBezTo>
                        <a:pt x="610141" y="1446314"/>
                        <a:pt x="609500" y="1249832"/>
                        <a:pt x="610853" y="1053350"/>
                      </a:cubicBezTo>
                      <a:cubicBezTo>
                        <a:pt x="611067" y="1024651"/>
                        <a:pt x="604017" y="1015037"/>
                        <a:pt x="574534" y="1009696"/>
                      </a:cubicBezTo>
                      <a:cubicBezTo>
                        <a:pt x="401624" y="978361"/>
                        <a:pt x="255776" y="894541"/>
                        <a:pt x="133642" y="769915"/>
                      </a:cubicBezTo>
                      <a:cubicBezTo>
                        <a:pt x="89489" y="724907"/>
                        <a:pt x="52172" y="673205"/>
                        <a:pt x="10939" y="625206"/>
                      </a:cubicBezTo>
                      <a:cubicBezTo>
                        <a:pt x="-3518" y="608328"/>
                        <a:pt x="-3162" y="595082"/>
                        <a:pt x="9158" y="576139"/>
                      </a:cubicBezTo>
                      <a:cubicBezTo>
                        <a:pt x="80231" y="467251"/>
                        <a:pt x="149808" y="357366"/>
                        <a:pt x="219883" y="247767"/>
                      </a:cubicBezTo>
                      <a:cubicBezTo>
                        <a:pt x="224583" y="240432"/>
                        <a:pt x="229070" y="232954"/>
                        <a:pt x="235195" y="222984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6" name="Freeform: Shape 195">
                  <a:extLst>
                    <a:ext uri="{FF2B5EF4-FFF2-40B4-BE49-F238E27FC236}">
                      <a16:creationId xmlns:a16="http://schemas.microsoft.com/office/drawing/2014/main" id="{93DCAFEA-197A-4639-B98A-011690174727}"/>
                    </a:ext>
                  </a:extLst>
                </p:cNvPr>
                <p:cNvSpPr/>
                <p:nvPr/>
              </p:nvSpPr>
              <p:spPr>
                <a:xfrm>
                  <a:off x="3011631" y="5625376"/>
                  <a:ext cx="158530" cy="244390"/>
                </a:xfrm>
                <a:custGeom>
                  <a:avLst/>
                  <a:gdLst>
                    <a:gd name="connsiteX0" fmla="*/ 188648 w 322674"/>
                    <a:gd name="connsiteY0" fmla="*/ 237644 h 497436"/>
                    <a:gd name="connsiteX1" fmla="*/ 286783 w 322674"/>
                    <a:gd name="connsiteY1" fmla="*/ 273822 h 497436"/>
                    <a:gd name="connsiteX2" fmla="*/ 143498 w 322674"/>
                    <a:gd name="connsiteY2" fmla="*/ 497436 h 497436"/>
                    <a:gd name="connsiteX3" fmla="*/ 0 w 322674"/>
                    <a:gd name="connsiteY3" fmla="*/ 0 h 497436"/>
                    <a:gd name="connsiteX4" fmla="*/ 322675 w 322674"/>
                    <a:gd name="connsiteY4" fmla="*/ 0 h 497436"/>
                    <a:gd name="connsiteX5" fmla="*/ 188648 w 322674"/>
                    <a:gd name="connsiteY5" fmla="*/ 237644 h 497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2674" h="497436">
                      <a:moveTo>
                        <a:pt x="188648" y="237644"/>
                      </a:moveTo>
                      <a:cubicBezTo>
                        <a:pt x="221479" y="249751"/>
                        <a:pt x="252884" y="261359"/>
                        <a:pt x="286783" y="273822"/>
                      </a:cubicBezTo>
                      <a:cubicBezTo>
                        <a:pt x="238784" y="348668"/>
                        <a:pt x="191924" y="421806"/>
                        <a:pt x="143498" y="497436"/>
                      </a:cubicBezTo>
                      <a:cubicBezTo>
                        <a:pt x="61672" y="339695"/>
                        <a:pt x="14029" y="175901"/>
                        <a:pt x="0" y="0"/>
                      </a:cubicBezTo>
                      <a:cubicBezTo>
                        <a:pt x="107463" y="0"/>
                        <a:pt x="213146" y="0"/>
                        <a:pt x="322675" y="0"/>
                      </a:cubicBezTo>
                      <a:cubicBezTo>
                        <a:pt x="277810" y="79476"/>
                        <a:pt x="233656" y="157812"/>
                        <a:pt x="188648" y="237644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5A1535C4-C0B5-43FA-8D81-0A64E3920DDC}"/>
                  </a:ext>
                </a:extLst>
              </p:cNvPr>
              <p:cNvGrpSpPr/>
              <p:nvPr/>
            </p:nvGrpSpPr>
            <p:grpSpPr>
              <a:xfrm rot="21420000">
                <a:off x="2068416" y="6026303"/>
                <a:ext cx="397541" cy="397455"/>
                <a:chOff x="4425527" y="5247366"/>
                <a:chExt cx="1610878" cy="161052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192" name="Freeform: Shape 191">
                  <a:extLst>
                    <a:ext uri="{FF2B5EF4-FFF2-40B4-BE49-F238E27FC236}">
                      <a16:creationId xmlns:a16="http://schemas.microsoft.com/office/drawing/2014/main" id="{61C44274-A88C-4E9F-B07B-82BA0544246C}"/>
                    </a:ext>
                  </a:extLst>
                </p:cNvPr>
                <p:cNvSpPr/>
                <p:nvPr/>
              </p:nvSpPr>
              <p:spPr>
                <a:xfrm>
                  <a:off x="4425527" y="5247366"/>
                  <a:ext cx="1610878" cy="1610528"/>
                </a:xfrm>
                <a:custGeom>
                  <a:avLst/>
                  <a:gdLst>
                    <a:gd name="connsiteX0" fmla="*/ 0 w 3278807"/>
                    <a:gd name="connsiteY0" fmla="*/ 3278095 h 3278095"/>
                    <a:gd name="connsiteX1" fmla="*/ 0 w 3278807"/>
                    <a:gd name="connsiteY1" fmla="*/ 0 h 3278095"/>
                    <a:gd name="connsiteX2" fmla="*/ 3278808 w 3278807"/>
                    <a:gd name="connsiteY2" fmla="*/ 0 h 3278095"/>
                    <a:gd name="connsiteX3" fmla="*/ 3278808 w 3278807"/>
                    <a:gd name="connsiteY3" fmla="*/ 3278095 h 3278095"/>
                    <a:gd name="connsiteX4" fmla="*/ 0 w 3278807"/>
                    <a:gd name="connsiteY4" fmla="*/ 3278095 h 3278095"/>
                    <a:gd name="connsiteX5" fmla="*/ 162726 w 3278807"/>
                    <a:gd name="connsiteY5" fmla="*/ 3114016 h 3278095"/>
                    <a:gd name="connsiteX6" fmla="*/ 3114444 w 3278807"/>
                    <a:gd name="connsiteY6" fmla="*/ 3114016 h 3278095"/>
                    <a:gd name="connsiteX7" fmla="*/ 3114444 w 3278807"/>
                    <a:gd name="connsiteY7" fmla="*/ 163011 h 3278095"/>
                    <a:gd name="connsiteX8" fmla="*/ 162726 w 3278807"/>
                    <a:gd name="connsiteY8" fmla="*/ 163011 h 3278095"/>
                    <a:gd name="connsiteX9" fmla="*/ 162726 w 3278807"/>
                    <a:gd name="connsiteY9" fmla="*/ 3114016 h 3278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278807" h="3278095">
                      <a:moveTo>
                        <a:pt x="0" y="3278095"/>
                      </a:moveTo>
                      <a:cubicBezTo>
                        <a:pt x="0" y="2185516"/>
                        <a:pt x="0" y="1093719"/>
                        <a:pt x="0" y="0"/>
                      </a:cubicBezTo>
                      <a:cubicBezTo>
                        <a:pt x="1092438" y="0"/>
                        <a:pt x="2184875" y="0"/>
                        <a:pt x="3278808" y="0"/>
                      </a:cubicBezTo>
                      <a:cubicBezTo>
                        <a:pt x="3278808" y="1092509"/>
                        <a:pt x="3278808" y="2184305"/>
                        <a:pt x="3278808" y="3278095"/>
                      </a:cubicBezTo>
                      <a:cubicBezTo>
                        <a:pt x="2186370" y="3278095"/>
                        <a:pt x="1093933" y="3278095"/>
                        <a:pt x="0" y="3278095"/>
                      </a:cubicBezTo>
                      <a:close/>
                      <a:moveTo>
                        <a:pt x="162726" y="3114016"/>
                      </a:moveTo>
                      <a:cubicBezTo>
                        <a:pt x="1148270" y="3114016"/>
                        <a:pt x="2131891" y="3114016"/>
                        <a:pt x="3114444" y="3114016"/>
                      </a:cubicBezTo>
                      <a:cubicBezTo>
                        <a:pt x="3114444" y="2129042"/>
                        <a:pt x="3114444" y="1146133"/>
                        <a:pt x="3114444" y="163011"/>
                      </a:cubicBezTo>
                      <a:cubicBezTo>
                        <a:pt x="2129612" y="163011"/>
                        <a:pt x="1146775" y="163011"/>
                        <a:pt x="162726" y="163011"/>
                      </a:cubicBezTo>
                      <a:cubicBezTo>
                        <a:pt x="162726" y="1146988"/>
                        <a:pt x="162726" y="2129185"/>
                        <a:pt x="162726" y="3114016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3" name="Freeform: Shape 192">
                  <a:extLst>
                    <a:ext uri="{FF2B5EF4-FFF2-40B4-BE49-F238E27FC236}">
                      <a16:creationId xmlns:a16="http://schemas.microsoft.com/office/drawing/2014/main" id="{DB20566E-676B-41CB-9C6F-C77BE67CAB96}"/>
                    </a:ext>
                  </a:extLst>
                </p:cNvPr>
                <p:cNvSpPr/>
                <p:nvPr/>
              </p:nvSpPr>
              <p:spPr>
                <a:xfrm>
                  <a:off x="4745421" y="5548857"/>
                  <a:ext cx="1005028" cy="1024172"/>
                </a:xfrm>
                <a:custGeom>
                  <a:avLst/>
                  <a:gdLst>
                    <a:gd name="connsiteX0" fmla="*/ 510255 w 2045649"/>
                    <a:gd name="connsiteY0" fmla="*/ 897451 h 2084615"/>
                    <a:gd name="connsiteX1" fmla="*/ 375445 w 2045649"/>
                    <a:gd name="connsiteY1" fmla="*/ 810925 h 2084615"/>
                    <a:gd name="connsiteX2" fmla="*/ 61316 w 2045649"/>
                    <a:gd name="connsiteY2" fmla="*/ 841547 h 2084615"/>
                    <a:gd name="connsiteX3" fmla="*/ 0 w 2045649"/>
                    <a:gd name="connsiteY3" fmla="*/ 891326 h 2084615"/>
                    <a:gd name="connsiteX4" fmla="*/ 23786 w 2045649"/>
                    <a:gd name="connsiteY4" fmla="*/ 774035 h 2084615"/>
                    <a:gd name="connsiteX5" fmla="*/ 302023 w 2045649"/>
                    <a:gd name="connsiteY5" fmla="*/ 412762 h 2084615"/>
                    <a:gd name="connsiteX6" fmla="*/ 789917 w 2045649"/>
                    <a:gd name="connsiteY6" fmla="*/ 222689 h 2084615"/>
                    <a:gd name="connsiteX7" fmla="*/ 940536 w 2045649"/>
                    <a:gd name="connsiteY7" fmla="*/ 202891 h 2084615"/>
                    <a:gd name="connsiteX8" fmla="*/ 940536 w 2045649"/>
                    <a:gd name="connsiteY8" fmla="*/ 0 h 2084615"/>
                    <a:gd name="connsiteX9" fmla="*/ 1105612 w 2045649"/>
                    <a:gd name="connsiteY9" fmla="*/ 0 h 2084615"/>
                    <a:gd name="connsiteX10" fmla="*/ 1105612 w 2045649"/>
                    <a:gd name="connsiteY10" fmla="*/ 200897 h 2084615"/>
                    <a:gd name="connsiteX11" fmla="*/ 1319542 w 2045649"/>
                    <a:gd name="connsiteY11" fmla="*/ 234084 h 2084615"/>
                    <a:gd name="connsiteX12" fmla="*/ 1867612 w 2045649"/>
                    <a:gd name="connsiteY12" fmla="*/ 514813 h 2084615"/>
                    <a:gd name="connsiteX13" fmla="*/ 2043371 w 2045649"/>
                    <a:gd name="connsiteY13" fmla="*/ 860775 h 2084615"/>
                    <a:gd name="connsiteX14" fmla="*/ 2045650 w 2045649"/>
                    <a:gd name="connsiteY14" fmla="*/ 895030 h 2084615"/>
                    <a:gd name="connsiteX15" fmla="*/ 1838486 w 2045649"/>
                    <a:gd name="connsiteY15" fmla="*/ 798106 h 2084615"/>
                    <a:gd name="connsiteX16" fmla="*/ 1608889 w 2045649"/>
                    <a:gd name="connsiteY16" fmla="*/ 833144 h 2084615"/>
                    <a:gd name="connsiteX17" fmla="*/ 1536107 w 2045649"/>
                    <a:gd name="connsiteY17" fmla="*/ 905142 h 2084615"/>
                    <a:gd name="connsiteX18" fmla="*/ 1391327 w 2045649"/>
                    <a:gd name="connsiteY18" fmla="*/ 808717 h 2084615"/>
                    <a:gd name="connsiteX19" fmla="*/ 1137944 w 2045649"/>
                    <a:gd name="connsiteY19" fmla="*/ 816622 h 2084615"/>
                    <a:gd name="connsiteX20" fmla="*/ 1106039 w 2045649"/>
                    <a:gd name="connsiteY20" fmla="*/ 858781 h 2084615"/>
                    <a:gd name="connsiteX21" fmla="*/ 1106752 w 2045649"/>
                    <a:gd name="connsiteY21" fmla="*/ 1825880 h 2084615"/>
                    <a:gd name="connsiteX22" fmla="*/ 905712 w 2045649"/>
                    <a:gd name="connsiteY22" fmla="*/ 2079690 h 2084615"/>
                    <a:gd name="connsiteX23" fmla="*/ 619570 w 2045649"/>
                    <a:gd name="connsiteY23" fmla="*/ 1878508 h 2084615"/>
                    <a:gd name="connsiteX24" fmla="*/ 613018 w 2045649"/>
                    <a:gd name="connsiteY24" fmla="*/ 1799958 h 2084615"/>
                    <a:gd name="connsiteX25" fmla="*/ 779875 w 2045649"/>
                    <a:gd name="connsiteY25" fmla="*/ 1799958 h 2084615"/>
                    <a:gd name="connsiteX26" fmla="*/ 779875 w 2045649"/>
                    <a:gd name="connsiteY26" fmla="*/ 1835921 h 2084615"/>
                    <a:gd name="connsiteX27" fmla="*/ 860918 w 2045649"/>
                    <a:gd name="connsiteY27" fmla="*/ 1920881 h 2084615"/>
                    <a:gd name="connsiteX28" fmla="*/ 941604 w 2045649"/>
                    <a:gd name="connsiteY28" fmla="*/ 1835494 h 2084615"/>
                    <a:gd name="connsiteX29" fmla="*/ 941747 w 2045649"/>
                    <a:gd name="connsiteY29" fmla="*/ 924655 h 2084615"/>
                    <a:gd name="connsiteX30" fmla="*/ 941035 w 2045649"/>
                    <a:gd name="connsiteY30" fmla="*/ 844324 h 2084615"/>
                    <a:gd name="connsiteX31" fmla="*/ 926934 w 2045649"/>
                    <a:gd name="connsiteY31" fmla="*/ 823316 h 2084615"/>
                    <a:gd name="connsiteX32" fmla="*/ 565376 w 2045649"/>
                    <a:gd name="connsiteY32" fmla="*/ 845749 h 2084615"/>
                    <a:gd name="connsiteX33" fmla="*/ 510255 w 2045649"/>
                    <a:gd name="connsiteY33" fmla="*/ 897451 h 20846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2045649" h="2084615">
                      <a:moveTo>
                        <a:pt x="510255" y="897451"/>
                      </a:moveTo>
                      <a:cubicBezTo>
                        <a:pt x="484832" y="844182"/>
                        <a:pt x="431563" y="824527"/>
                        <a:pt x="375445" y="810925"/>
                      </a:cubicBezTo>
                      <a:cubicBezTo>
                        <a:pt x="267483" y="784718"/>
                        <a:pt x="161445" y="788634"/>
                        <a:pt x="61316" y="841547"/>
                      </a:cubicBezTo>
                      <a:cubicBezTo>
                        <a:pt x="40094" y="852728"/>
                        <a:pt x="23216" y="872169"/>
                        <a:pt x="0" y="891326"/>
                      </a:cubicBezTo>
                      <a:cubicBezTo>
                        <a:pt x="7905" y="851303"/>
                        <a:pt x="12676" y="811708"/>
                        <a:pt x="23786" y="774035"/>
                      </a:cubicBezTo>
                      <a:cubicBezTo>
                        <a:pt x="69862" y="618146"/>
                        <a:pt x="171700" y="503846"/>
                        <a:pt x="302023" y="412762"/>
                      </a:cubicBezTo>
                      <a:cubicBezTo>
                        <a:pt x="449081" y="310070"/>
                        <a:pt x="613660" y="250748"/>
                        <a:pt x="789917" y="222689"/>
                      </a:cubicBezTo>
                      <a:cubicBezTo>
                        <a:pt x="839055" y="214855"/>
                        <a:pt x="888549" y="209657"/>
                        <a:pt x="940536" y="202891"/>
                      </a:cubicBezTo>
                      <a:cubicBezTo>
                        <a:pt x="940536" y="137089"/>
                        <a:pt x="940536" y="69648"/>
                        <a:pt x="940536" y="0"/>
                      </a:cubicBezTo>
                      <a:cubicBezTo>
                        <a:pt x="996013" y="0"/>
                        <a:pt x="1049068" y="0"/>
                        <a:pt x="1105612" y="0"/>
                      </a:cubicBezTo>
                      <a:cubicBezTo>
                        <a:pt x="1105612" y="67013"/>
                        <a:pt x="1105612" y="135166"/>
                        <a:pt x="1105612" y="200897"/>
                      </a:cubicBezTo>
                      <a:cubicBezTo>
                        <a:pt x="1179462" y="212149"/>
                        <a:pt x="1250250" y="219413"/>
                        <a:pt x="1319542" y="234084"/>
                      </a:cubicBezTo>
                      <a:cubicBezTo>
                        <a:pt x="1527276" y="277952"/>
                        <a:pt x="1715568" y="361985"/>
                        <a:pt x="1867612" y="514813"/>
                      </a:cubicBezTo>
                      <a:cubicBezTo>
                        <a:pt x="1963183" y="610882"/>
                        <a:pt x="2025709" y="724683"/>
                        <a:pt x="2043371" y="860775"/>
                      </a:cubicBezTo>
                      <a:cubicBezTo>
                        <a:pt x="2044653" y="870460"/>
                        <a:pt x="2044653" y="880288"/>
                        <a:pt x="2045650" y="895030"/>
                      </a:cubicBezTo>
                      <a:cubicBezTo>
                        <a:pt x="1992666" y="821749"/>
                        <a:pt x="1915896" y="806652"/>
                        <a:pt x="1838486" y="798106"/>
                      </a:cubicBezTo>
                      <a:cubicBezTo>
                        <a:pt x="1759722" y="789418"/>
                        <a:pt x="1681813" y="798675"/>
                        <a:pt x="1608889" y="833144"/>
                      </a:cubicBezTo>
                      <a:cubicBezTo>
                        <a:pt x="1577127" y="848170"/>
                        <a:pt x="1548783" y="867611"/>
                        <a:pt x="1536107" y="905142"/>
                      </a:cubicBezTo>
                      <a:cubicBezTo>
                        <a:pt x="1506410" y="841048"/>
                        <a:pt x="1449011" y="822746"/>
                        <a:pt x="1391327" y="808717"/>
                      </a:cubicBezTo>
                      <a:cubicBezTo>
                        <a:pt x="1306724" y="788136"/>
                        <a:pt x="1221906" y="791412"/>
                        <a:pt x="1137944" y="816622"/>
                      </a:cubicBezTo>
                      <a:cubicBezTo>
                        <a:pt x="1115440" y="823387"/>
                        <a:pt x="1105897" y="832431"/>
                        <a:pt x="1106039" y="858781"/>
                      </a:cubicBezTo>
                      <a:cubicBezTo>
                        <a:pt x="1107250" y="1181171"/>
                        <a:pt x="1107037" y="1503490"/>
                        <a:pt x="1106752" y="1825880"/>
                      </a:cubicBezTo>
                      <a:cubicBezTo>
                        <a:pt x="1106681" y="1956204"/>
                        <a:pt x="1029982" y="2052415"/>
                        <a:pt x="905712" y="2079690"/>
                      </a:cubicBezTo>
                      <a:cubicBezTo>
                        <a:pt x="776243" y="2108105"/>
                        <a:pt x="636377" y="2009971"/>
                        <a:pt x="619570" y="1878508"/>
                      </a:cubicBezTo>
                      <a:cubicBezTo>
                        <a:pt x="616295" y="1853155"/>
                        <a:pt x="615297" y="1827447"/>
                        <a:pt x="613018" y="1799958"/>
                      </a:cubicBezTo>
                      <a:cubicBezTo>
                        <a:pt x="669634" y="1799958"/>
                        <a:pt x="722761" y="1799958"/>
                        <a:pt x="779875" y="1799958"/>
                      </a:cubicBezTo>
                      <a:cubicBezTo>
                        <a:pt x="779875" y="1811779"/>
                        <a:pt x="779733" y="1823815"/>
                        <a:pt x="779875" y="1835921"/>
                      </a:cubicBezTo>
                      <a:cubicBezTo>
                        <a:pt x="780658" y="1884704"/>
                        <a:pt x="815340" y="1921023"/>
                        <a:pt x="860918" y="1920881"/>
                      </a:cubicBezTo>
                      <a:cubicBezTo>
                        <a:pt x="906353" y="1920738"/>
                        <a:pt x="941533" y="1884205"/>
                        <a:pt x="941604" y="1835494"/>
                      </a:cubicBezTo>
                      <a:cubicBezTo>
                        <a:pt x="941818" y="1531905"/>
                        <a:pt x="941747" y="1228244"/>
                        <a:pt x="941747" y="924655"/>
                      </a:cubicBezTo>
                      <a:cubicBezTo>
                        <a:pt x="941747" y="897878"/>
                        <a:pt x="942744" y="871030"/>
                        <a:pt x="941035" y="844324"/>
                      </a:cubicBezTo>
                      <a:cubicBezTo>
                        <a:pt x="940536" y="836847"/>
                        <a:pt x="933486" y="825452"/>
                        <a:pt x="926934" y="823316"/>
                      </a:cubicBezTo>
                      <a:cubicBezTo>
                        <a:pt x="803590" y="782367"/>
                        <a:pt x="681812" y="781940"/>
                        <a:pt x="565376" y="845749"/>
                      </a:cubicBezTo>
                      <a:cubicBezTo>
                        <a:pt x="544011" y="857499"/>
                        <a:pt x="528558" y="879861"/>
                        <a:pt x="510255" y="897451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1A9D48EB-F077-4D61-85CF-C6F795588F27}"/>
                  </a:ext>
                </a:extLst>
              </p:cNvPr>
              <p:cNvSpPr/>
              <p:nvPr/>
            </p:nvSpPr>
            <p:spPr>
              <a:xfrm>
                <a:off x="1190530" y="4119168"/>
                <a:ext cx="2857039" cy="427351"/>
              </a:xfrm>
              <a:custGeom>
                <a:avLst/>
                <a:gdLst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0 w 1343109"/>
                  <a:gd name="connsiteY5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14160 w 1343109"/>
                  <a:gd name="connsiteY5" fmla="*/ 127506 h 170941"/>
                  <a:gd name="connsiteX6" fmla="*/ 0 w 1343109"/>
                  <a:gd name="connsiteY6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23685 w 1343109"/>
                  <a:gd name="connsiteY5" fmla="*/ 163225 h 170941"/>
                  <a:gd name="connsiteX6" fmla="*/ 0 w 1343109"/>
                  <a:gd name="connsiteY6" fmla="*/ 170941 h 170941"/>
                  <a:gd name="connsiteX0" fmla="*/ 0 w 1355015"/>
                  <a:gd name="connsiteY0" fmla="*/ 137603 h 163225"/>
                  <a:gd name="connsiteX1" fmla="*/ 14619 w 1355015"/>
                  <a:gd name="connsiteY1" fmla="*/ 54267 h 163225"/>
                  <a:gd name="connsiteX2" fmla="*/ 1319742 w 1355015"/>
                  <a:gd name="connsiteY2" fmla="*/ 0 h 163225"/>
                  <a:gd name="connsiteX3" fmla="*/ 1355015 w 1355015"/>
                  <a:gd name="connsiteY3" fmla="*/ 32560 h 163225"/>
                  <a:gd name="connsiteX4" fmla="*/ 44466 w 1355015"/>
                  <a:gd name="connsiteY4" fmla="*/ 86827 h 163225"/>
                  <a:gd name="connsiteX5" fmla="*/ 35591 w 1355015"/>
                  <a:gd name="connsiteY5" fmla="*/ 163225 h 163225"/>
                  <a:gd name="connsiteX6" fmla="*/ 0 w 1355015"/>
                  <a:gd name="connsiteY6" fmla="*/ 137603 h 163225"/>
                  <a:gd name="connsiteX0" fmla="*/ 0 w 1350252"/>
                  <a:gd name="connsiteY0" fmla="*/ 144747 h 163225"/>
                  <a:gd name="connsiteX1" fmla="*/ 9856 w 1350252"/>
                  <a:gd name="connsiteY1" fmla="*/ 54267 h 163225"/>
                  <a:gd name="connsiteX2" fmla="*/ 1314979 w 1350252"/>
                  <a:gd name="connsiteY2" fmla="*/ 0 h 163225"/>
                  <a:gd name="connsiteX3" fmla="*/ 1350252 w 1350252"/>
                  <a:gd name="connsiteY3" fmla="*/ 32560 h 163225"/>
                  <a:gd name="connsiteX4" fmla="*/ 39703 w 1350252"/>
                  <a:gd name="connsiteY4" fmla="*/ 86827 h 163225"/>
                  <a:gd name="connsiteX5" fmla="*/ 30828 w 1350252"/>
                  <a:gd name="connsiteY5" fmla="*/ 163225 h 163225"/>
                  <a:gd name="connsiteX6" fmla="*/ 0 w 1350252"/>
                  <a:gd name="connsiteY6" fmla="*/ 144747 h 163225"/>
                  <a:gd name="connsiteX0" fmla="*/ 0 w 1350252"/>
                  <a:gd name="connsiteY0" fmla="*/ 144747 h 167987"/>
                  <a:gd name="connsiteX1" fmla="*/ 9856 w 1350252"/>
                  <a:gd name="connsiteY1" fmla="*/ 54267 h 167987"/>
                  <a:gd name="connsiteX2" fmla="*/ 1314979 w 1350252"/>
                  <a:gd name="connsiteY2" fmla="*/ 0 h 167987"/>
                  <a:gd name="connsiteX3" fmla="*/ 1350252 w 1350252"/>
                  <a:gd name="connsiteY3" fmla="*/ 32560 h 167987"/>
                  <a:gd name="connsiteX4" fmla="*/ 39703 w 1350252"/>
                  <a:gd name="connsiteY4" fmla="*/ 86827 h 167987"/>
                  <a:gd name="connsiteX5" fmla="*/ 37972 w 1350252"/>
                  <a:gd name="connsiteY5" fmla="*/ 167987 h 167987"/>
                  <a:gd name="connsiteX6" fmla="*/ 0 w 1350252"/>
                  <a:gd name="connsiteY6" fmla="*/ 144747 h 167987"/>
                  <a:gd name="connsiteX0" fmla="*/ 0 w 1343108"/>
                  <a:gd name="connsiteY0" fmla="*/ 137604 h 167987"/>
                  <a:gd name="connsiteX1" fmla="*/ 2712 w 1343108"/>
                  <a:gd name="connsiteY1" fmla="*/ 54267 h 167987"/>
                  <a:gd name="connsiteX2" fmla="*/ 1307835 w 1343108"/>
                  <a:gd name="connsiteY2" fmla="*/ 0 h 167987"/>
                  <a:gd name="connsiteX3" fmla="*/ 1343108 w 1343108"/>
                  <a:gd name="connsiteY3" fmla="*/ 32560 h 167987"/>
                  <a:gd name="connsiteX4" fmla="*/ 32559 w 1343108"/>
                  <a:gd name="connsiteY4" fmla="*/ 86827 h 167987"/>
                  <a:gd name="connsiteX5" fmla="*/ 30828 w 1343108"/>
                  <a:gd name="connsiteY5" fmla="*/ 167987 h 167987"/>
                  <a:gd name="connsiteX6" fmla="*/ 0 w 1343108"/>
                  <a:gd name="connsiteY6" fmla="*/ 137604 h 167987"/>
                  <a:gd name="connsiteX0" fmla="*/ 0 w 1350252"/>
                  <a:gd name="connsiteY0" fmla="*/ 137604 h 167987"/>
                  <a:gd name="connsiteX1" fmla="*/ 2712 w 1350252"/>
                  <a:gd name="connsiteY1" fmla="*/ 54267 h 167987"/>
                  <a:gd name="connsiteX2" fmla="*/ 1307835 w 1350252"/>
                  <a:gd name="connsiteY2" fmla="*/ 0 h 167987"/>
                  <a:gd name="connsiteX3" fmla="*/ 1350252 w 1350252"/>
                  <a:gd name="connsiteY3" fmla="*/ 30178 h 167987"/>
                  <a:gd name="connsiteX4" fmla="*/ 32559 w 1350252"/>
                  <a:gd name="connsiteY4" fmla="*/ 86827 h 167987"/>
                  <a:gd name="connsiteX5" fmla="*/ 30828 w 1350252"/>
                  <a:gd name="connsiteY5" fmla="*/ 167987 h 167987"/>
                  <a:gd name="connsiteX6" fmla="*/ 0 w 1350252"/>
                  <a:gd name="connsiteY6" fmla="*/ 137604 h 167987"/>
                  <a:gd name="connsiteX0" fmla="*/ 0 w 1355015"/>
                  <a:gd name="connsiteY0" fmla="*/ 189991 h 189991"/>
                  <a:gd name="connsiteX1" fmla="*/ 7475 w 1355015"/>
                  <a:gd name="connsiteY1" fmla="*/ 54267 h 189991"/>
                  <a:gd name="connsiteX2" fmla="*/ 1312598 w 1355015"/>
                  <a:gd name="connsiteY2" fmla="*/ 0 h 189991"/>
                  <a:gd name="connsiteX3" fmla="*/ 1355015 w 1355015"/>
                  <a:gd name="connsiteY3" fmla="*/ 30178 h 189991"/>
                  <a:gd name="connsiteX4" fmla="*/ 37322 w 1355015"/>
                  <a:gd name="connsiteY4" fmla="*/ 86827 h 189991"/>
                  <a:gd name="connsiteX5" fmla="*/ 35591 w 1355015"/>
                  <a:gd name="connsiteY5" fmla="*/ 167987 h 189991"/>
                  <a:gd name="connsiteX6" fmla="*/ 0 w 1355015"/>
                  <a:gd name="connsiteY6" fmla="*/ 189991 h 189991"/>
                  <a:gd name="connsiteX0" fmla="*/ 0 w 1355015"/>
                  <a:gd name="connsiteY0" fmla="*/ 189991 h 215612"/>
                  <a:gd name="connsiteX1" fmla="*/ 7475 w 1355015"/>
                  <a:gd name="connsiteY1" fmla="*/ 54267 h 215612"/>
                  <a:gd name="connsiteX2" fmla="*/ 1312598 w 1355015"/>
                  <a:gd name="connsiteY2" fmla="*/ 0 h 215612"/>
                  <a:gd name="connsiteX3" fmla="*/ 1355015 w 1355015"/>
                  <a:gd name="connsiteY3" fmla="*/ 30178 h 215612"/>
                  <a:gd name="connsiteX4" fmla="*/ 37322 w 1355015"/>
                  <a:gd name="connsiteY4" fmla="*/ 86827 h 215612"/>
                  <a:gd name="connsiteX5" fmla="*/ 35591 w 1355015"/>
                  <a:gd name="connsiteY5" fmla="*/ 215612 h 215612"/>
                  <a:gd name="connsiteX6" fmla="*/ 0 w 1355015"/>
                  <a:gd name="connsiteY6" fmla="*/ 189991 h 215612"/>
                  <a:gd name="connsiteX0" fmla="*/ 2189 w 1347679"/>
                  <a:gd name="connsiteY0" fmla="*/ 185228 h 215612"/>
                  <a:gd name="connsiteX1" fmla="*/ 139 w 1347679"/>
                  <a:gd name="connsiteY1" fmla="*/ 54267 h 215612"/>
                  <a:gd name="connsiteX2" fmla="*/ 1305262 w 1347679"/>
                  <a:gd name="connsiteY2" fmla="*/ 0 h 215612"/>
                  <a:gd name="connsiteX3" fmla="*/ 1347679 w 1347679"/>
                  <a:gd name="connsiteY3" fmla="*/ 30178 h 215612"/>
                  <a:gd name="connsiteX4" fmla="*/ 29986 w 1347679"/>
                  <a:gd name="connsiteY4" fmla="*/ 86827 h 215612"/>
                  <a:gd name="connsiteX5" fmla="*/ 28255 w 1347679"/>
                  <a:gd name="connsiteY5" fmla="*/ 215612 h 215612"/>
                  <a:gd name="connsiteX6" fmla="*/ 2189 w 1347679"/>
                  <a:gd name="connsiteY6" fmla="*/ 185228 h 215612"/>
                  <a:gd name="connsiteX0" fmla="*/ 2189 w 1359882"/>
                  <a:gd name="connsiteY0" fmla="*/ 185228 h 215612"/>
                  <a:gd name="connsiteX1" fmla="*/ 139 w 1359882"/>
                  <a:gd name="connsiteY1" fmla="*/ 54267 h 215612"/>
                  <a:gd name="connsiteX2" fmla="*/ 1305262 w 1359882"/>
                  <a:gd name="connsiteY2" fmla="*/ 0 h 215612"/>
                  <a:gd name="connsiteX3" fmla="*/ 1359882 w 1359882"/>
                  <a:gd name="connsiteY3" fmla="*/ 46448 h 215612"/>
                  <a:gd name="connsiteX4" fmla="*/ 29986 w 1359882"/>
                  <a:gd name="connsiteY4" fmla="*/ 86827 h 215612"/>
                  <a:gd name="connsiteX5" fmla="*/ 28255 w 1359882"/>
                  <a:gd name="connsiteY5" fmla="*/ 215612 h 215612"/>
                  <a:gd name="connsiteX6" fmla="*/ 2189 w 1359882"/>
                  <a:gd name="connsiteY6" fmla="*/ 185228 h 215612"/>
                  <a:gd name="connsiteX0" fmla="*/ 2189 w 1359882"/>
                  <a:gd name="connsiteY0" fmla="*/ 173025 h 203409"/>
                  <a:gd name="connsiteX1" fmla="*/ 139 w 1359882"/>
                  <a:gd name="connsiteY1" fmla="*/ 42064 h 203409"/>
                  <a:gd name="connsiteX2" fmla="*/ 1313397 w 1359882"/>
                  <a:gd name="connsiteY2" fmla="*/ 0 h 203409"/>
                  <a:gd name="connsiteX3" fmla="*/ 1359882 w 1359882"/>
                  <a:gd name="connsiteY3" fmla="*/ 34245 h 203409"/>
                  <a:gd name="connsiteX4" fmla="*/ 29986 w 1359882"/>
                  <a:gd name="connsiteY4" fmla="*/ 74624 h 203409"/>
                  <a:gd name="connsiteX5" fmla="*/ 28255 w 1359882"/>
                  <a:gd name="connsiteY5" fmla="*/ 203409 h 203409"/>
                  <a:gd name="connsiteX6" fmla="*/ 2189 w 1359882"/>
                  <a:gd name="connsiteY6" fmla="*/ 173025 h 203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59882" h="203409">
                    <a:moveTo>
                      <a:pt x="2189" y="173025"/>
                    </a:moveTo>
                    <a:cubicBezTo>
                      <a:pt x="3093" y="134134"/>
                      <a:pt x="-765" y="80955"/>
                      <a:pt x="139" y="42064"/>
                    </a:cubicBezTo>
                    <a:lnTo>
                      <a:pt x="1313397" y="0"/>
                    </a:lnTo>
                    <a:lnTo>
                      <a:pt x="1359882" y="34245"/>
                    </a:lnTo>
                    <a:lnTo>
                      <a:pt x="29986" y="74624"/>
                    </a:lnTo>
                    <a:lnTo>
                      <a:pt x="28255" y="203409"/>
                    </a:lnTo>
                    <a:lnTo>
                      <a:pt x="2189" y="17302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620C0C5B-D733-4913-94E7-B7EB2E345C49}"/>
                </a:ext>
              </a:extLst>
            </p:cNvPr>
            <p:cNvGrpSpPr/>
            <p:nvPr/>
          </p:nvGrpSpPr>
          <p:grpSpPr>
            <a:xfrm>
              <a:off x="3034882" y="173245"/>
              <a:ext cx="2472894" cy="2708373"/>
              <a:chOff x="3034882" y="173245"/>
              <a:chExt cx="2472894" cy="2708373"/>
            </a:xfrm>
          </p:grpSpPr>
          <p:grpSp>
            <p:nvGrpSpPr>
              <p:cNvPr id="206" name="Group 205">
                <a:extLst>
                  <a:ext uri="{FF2B5EF4-FFF2-40B4-BE49-F238E27FC236}">
                    <a16:creationId xmlns:a16="http://schemas.microsoft.com/office/drawing/2014/main" id="{BFE81260-2F46-47CE-8A97-A99BC6DC9176}"/>
                  </a:ext>
                </a:extLst>
              </p:cNvPr>
              <p:cNvGrpSpPr/>
              <p:nvPr/>
            </p:nvGrpSpPr>
            <p:grpSpPr>
              <a:xfrm>
                <a:off x="3034882" y="173245"/>
                <a:ext cx="2472894" cy="2708373"/>
                <a:chOff x="4626665" y="0"/>
                <a:chExt cx="2663686" cy="2917333"/>
              </a:xfrm>
            </p:grpSpPr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7188442F-6E0E-499F-83E0-AEBDC0045997}"/>
                    </a:ext>
                  </a:extLst>
                </p:cNvPr>
                <p:cNvSpPr/>
                <p:nvPr/>
              </p:nvSpPr>
              <p:spPr>
                <a:xfrm>
                  <a:off x="4640133" y="2268487"/>
                  <a:ext cx="2597879" cy="642027"/>
                </a:xfrm>
                <a:custGeom>
                  <a:avLst/>
                  <a:gdLst>
                    <a:gd name="connsiteX0" fmla="*/ 482976 w 2663686"/>
                    <a:gd name="connsiteY0" fmla="*/ 0 h 586607"/>
                    <a:gd name="connsiteX1" fmla="*/ 2663687 w 2663686"/>
                    <a:gd name="connsiteY1" fmla="*/ 129805 h 586607"/>
                    <a:gd name="connsiteX2" fmla="*/ 2266188 w 2663686"/>
                    <a:gd name="connsiteY2" fmla="*/ 586608 h 586607"/>
                    <a:gd name="connsiteX3" fmla="*/ 0 w 2663686"/>
                    <a:gd name="connsiteY3" fmla="*/ 498348 h 586607"/>
                    <a:gd name="connsiteX0" fmla="*/ 444876 w 2625587"/>
                    <a:gd name="connsiteY0" fmla="*/ 0 h 586608"/>
                    <a:gd name="connsiteX1" fmla="*/ 2625587 w 2625587"/>
                    <a:gd name="connsiteY1" fmla="*/ 129805 h 586608"/>
                    <a:gd name="connsiteX2" fmla="*/ 2228088 w 2625587"/>
                    <a:gd name="connsiteY2" fmla="*/ 586608 h 586608"/>
                    <a:gd name="connsiteX3" fmla="*/ 0 w 2625587"/>
                    <a:gd name="connsiteY3" fmla="*/ 498348 h 586608"/>
                    <a:gd name="connsiteX4" fmla="*/ 444876 w 2625587"/>
                    <a:gd name="connsiteY4" fmla="*/ 0 h 586608"/>
                    <a:gd name="connsiteX0" fmla="*/ 444876 w 2625587"/>
                    <a:gd name="connsiteY0" fmla="*/ 0 h 642027"/>
                    <a:gd name="connsiteX1" fmla="*/ 2625587 w 2625587"/>
                    <a:gd name="connsiteY1" fmla="*/ 129805 h 642027"/>
                    <a:gd name="connsiteX2" fmla="*/ 2188063 w 2625587"/>
                    <a:gd name="connsiteY2" fmla="*/ 642027 h 642027"/>
                    <a:gd name="connsiteX3" fmla="*/ 0 w 2625587"/>
                    <a:gd name="connsiteY3" fmla="*/ 498348 h 642027"/>
                    <a:gd name="connsiteX4" fmla="*/ 444876 w 2625587"/>
                    <a:gd name="connsiteY4" fmla="*/ 0 h 642027"/>
                    <a:gd name="connsiteX0" fmla="*/ 469507 w 2650218"/>
                    <a:gd name="connsiteY0" fmla="*/ 0 h 642027"/>
                    <a:gd name="connsiteX1" fmla="*/ 2650218 w 2650218"/>
                    <a:gd name="connsiteY1" fmla="*/ 129805 h 642027"/>
                    <a:gd name="connsiteX2" fmla="*/ 2212694 w 2650218"/>
                    <a:gd name="connsiteY2" fmla="*/ 642027 h 642027"/>
                    <a:gd name="connsiteX3" fmla="*/ 0 w 2650218"/>
                    <a:gd name="connsiteY3" fmla="*/ 486033 h 642027"/>
                    <a:gd name="connsiteX4" fmla="*/ 469507 w 2650218"/>
                    <a:gd name="connsiteY4" fmla="*/ 0 h 642027"/>
                    <a:gd name="connsiteX0" fmla="*/ 469507 w 2650218"/>
                    <a:gd name="connsiteY0" fmla="*/ 0 h 642027"/>
                    <a:gd name="connsiteX1" fmla="*/ 2650218 w 2650218"/>
                    <a:gd name="connsiteY1" fmla="*/ 129805 h 642027"/>
                    <a:gd name="connsiteX2" fmla="*/ 2212694 w 2650218"/>
                    <a:gd name="connsiteY2" fmla="*/ 642027 h 642027"/>
                    <a:gd name="connsiteX3" fmla="*/ 0 w 2650218"/>
                    <a:gd name="connsiteY3" fmla="*/ 486033 h 642027"/>
                    <a:gd name="connsiteX4" fmla="*/ 469507 w 2650218"/>
                    <a:gd name="connsiteY4" fmla="*/ 0 h 642027"/>
                    <a:gd name="connsiteX0" fmla="*/ 469507 w 2600957"/>
                    <a:gd name="connsiteY0" fmla="*/ 0 h 642027"/>
                    <a:gd name="connsiteX1" fmla="*/ 2600957 w 2600957"/>
                    <a:gd name="connsiteY1" fmla="*/ 89780 h 642027"/>
                    <a:gd name="connsiteX2" fmla="*/ 2212694 w 2600957"/>
                    <a:gd name="connsiteY2" fmla="*/ 642027 h 642027"/>
                    <a:gd name="connsiteX3" fmla="*/ 0 w 2600957"/>
                    <a:gd name="connsiteY3" fmla="*/ 486033 h 642027"/>
                    <a:gd name="connsiteX4" fmla="*/ 469507 w 2600957"/>
                    <a:gd name="connsiteY4" fmla="*/ 0 h 642027"/>
                    <a:gd name="connsiteX0" fmla="*/ 469507 w 2597879"/>
                    <a:gd name="connsiteY0" fmla="*/ 0 h 642027"/>
                    <a:gd name="connsiteX1" fmla="*/ 2597879 w 2597879"/>
                    <a:gd name="connsiteY1" fmla="*/ 105174 h 642027"/>
                    <a:gd name="connsiteX2" fmla="*/ 2212694 w 2597879"/>
                    <a:gd name="connsiteY2" fmla="*/ 642027 h 642027"/>
                    <a:gd name="connsiteX3" fmla="*/ 0 w 2597879"/>
                    <a:gd name="connsiteY3" fmla="*/ 486033 h 642027"/>
                    <a:gd name="connsiteX4" fmla="*/ 469507 w 2597879"/>
                    <a:gd name="connsiteY4" fmla="*/ 0 h 642027"/>
                    <a:gd name="connsiteX0" fmla="*/ 469507 w 2597879"/>
                    <a:gd name="connsiteY0" fmla="*/ 0 h 642027"/>
                    <a:gd name="connsiteX1" fmla="*/ 2597879 w 2597879"/>
                    <a:gd name="connsiteY1" fmla="*/ 105174 h 642027"/>
                    <a:gd name="connsiteX2" fmla="*/ 2212694 w 2597879"/>
                    <a:gd name="connsiteY2" fmla="*/ 642027 h 642027"/>
                    <a:gd name="connsiteX3" fmla="*/ 0 w 2597879"/>
                    <a:gd name="connsiteY3" fmla="*/ 486033 h 642027"/>
                    <a:gd name="connsiteX4" fmla="*/ 469507 w 2597879"/>
                    <a:gd name="connsiteY4" fmla="*/ 0 h 6420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7879" h="642027">
                      <a:moveTo>
                        <a:pt x="469507" y="0"/>
                      </a:moveTo>
                      <a:lnTo>
                        <a:pt x="2597879" y="105174"/>
                      </a:lnTo>
                      <a:lnTo>
                        <a:pt x="2212694" y="642027"/>
                      </a:lnTo>
                      <a:lnTo>
                        <a:pt x="0" y="486033"/>
                      </a:lnTo>
                      <a:lnTo>
                        <a:pt x="469507" y="0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21" name="Freeform: Shape 220">
                  <a:extLst>
                    <a:ext uri="{FF2B5EF4-FFF2-40B4-BE49-F238E27FC236}">
                      <a16:creationId xmlns:a16="http://schemas.microsoft.com/office/drawing/2014/main" id="{476E0442-546E-4B0E-954C-2B29B7A1DC1C}"/>
                    </a:ext>
                  </a:extLst>
                </p:cNvPr>
                <p:cNvSpPr/>
                <p:nvPr/>
              </p:nvSpPr>
              <p:spPr>
                <a:xfrm>
                  <a:off x="4626665" y="498347"/>
                  <a:ext cx="2266187" cy="2418985"/>
                </a:xfrm>
                <a:custGeom>
                  <a:avLst/>
                  <a:gdLst>
                    <a:gd name="connsiteX0" fmla="*/ 2266188 w 2266187"/>
                    <a:gd name="connsiteY0" fmla="*/ 88259 h 2418985"/>
                    <a:gd name="connsiteX1" fmla="*/ 2225305 w 2266187"/>
                    <a:gd name="connsiteY1" fmla="*/ 2418986 h 2418985"/>
                    <a:gd name="connsiteX2" fmla="*/ 27034 w 2266187"/>
                    <a:gd name="connsiteY2" fmla="*/ 2260026 h 2418985"/>
                    <a:gd name="connsiteX3" fmla="*/ 0 w 2266187"/>
                    <a:gd name="connsiteY3" fmla="*/ 2220203 h 2418985"/>
                    <a:gd name="connsiteX4" fmla="*/ 0 w 2266187"/>
                    <a:gd name="connsiteY4" fmla="*/ 0 h 2418985"/>
                    <a:gd name="connsiteX5" fmla="*/ 2266188 w 2266187"/>
                    <a:gd name="connsiteY5" fmla="*/ 88259 h 2418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66187" h="2418985">
                      <a:moveTo>
                        <a:pt x="2266188" y="88259"/>
                      </a:moveTo>
                      <a:lnTo>
                        <a:pt x="2225305" y="2418986"/>
                      </a:lnTo>
                      <a:lnTo>
                        <a:pt x="27034" y="2260026"/>
                      </a:lnTo>
                      <a:cubicBezTo>
                        <a:pt x="11861" y="2258899"/>
                        <a:pt x="0" y="2241473"/>
                        <a:pt x="0" y="2220203"/>
                      </a:cubicBezTo>
                      <a:lnTo>
                        <a:pt x="0" y="0"/>
                      </a:lnTo>
                      <a:lnTo>
                        <a:pt x="2266188" y="88259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7012E004-2402-4EDB-BBF1-79B81974FA6B}"/>
                    </a:ext>
                  </a:extLst>
                </p:cNvPr>
                <p:cNvSpPr/>
                <p:nvPr/>
              </p:nvSpPr>
              <p:spPr>
                <a:xfrm>
                  <a:off x="6851970" y="129805"/>
                  <a:ext cx="438381" cy="2787528"/>
                </a:xfrm>
                <a:custGeom>
                  <a:avLst/>
                  <a:gdLst>
                    <a:gd name="connsiteX0" fmla="*/ 438382 w 438381"/>
                    <a:gd name="connsiteY0" fmla="*/ 0 h 2787528"/>
                    <a:gd name="connsiteX1" fmla="*/ 40883 w 438381"/>
                    <a:gd name="connsiteY1" fmla="*/ 456802 h 2787528"/>
                    <a:gd name="connsiteX2" fmla="*/ 0 w 438381"/>
                    <a:gd name="connsiteY2" fmla="*/ 2787529 h 2787528"/>
                    <a:gd name="connsiteX3" fmla="*/ 382657 w 438381"/>
                    <a:gd name="connsiteY3" fmla="*/ 2247635 h 2787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8381" h="2787528">
                      <a:moveTo>
                        <a:pt x="438382" y="0"/>
                      </a:moveTo>
                      <a:lnTo>
                        <a:pt x="40883" y="456802"/>
                      </a:lnTo>
                      <a:lnTo>
                        <a:pt x="0" y="2787529"/>
                      </a:lnTo>
                      <a:lnTo>
                        <a:pt x="382657" y="2247635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3" name="Freeform: Shape 222">
                  <a:extLst>
                    <a:ext uri="{FF2B5EF4-FFF2-40B4-BE49-F238E27FC236}">
                      <a16:creationId xmlns:a16="http://schemas.microsoft.com/office/drawing/2014/main" id="{99A0F377-0396-4020-A410-922ABFD27877}"/>
                    </a:ext>
                  </a:extLst>
                </p:cNvPr>
                <p:cNvSpPr/>
                <p:nvPr/>
              </p:nvSpPr>
              <p:spPr>
                <a:xfrm>
                  <a:off x="4626665" y="0"/>
                  <a:ext cx="2663686" cy="586607"/>
                </a:xfrm>
                <a:custGeom>
                  <a:avLst/>
                  <a:gdLst>
                    <a:gd name="connsiteX0" fmla="*/ 482976 w 2663686"/>
                    <a:gd name="connsiteY0" fmla="*/ 0 h 586607"/>
                    <a:gd name="connsiteX1" fmla="*/ 2663687 w 2663686"/>
                    <a:gd name="connsiteY1" fmla="*/ 129805 h 586607"/>
                    <a:gd name="connsiteX2" fmla="*/ 2266188 w 2663686"/>
                    <a:gd name="connsiteY2" fmla="*/ 586608 h 586607"/>
                    <a:gd name="connsiteX3" fmla="*/ 0 w 2663686"/>
                    <a:gd name="connsiteY3" fmla="*/ 498348 h 586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63686" h="586607">
                      <a:moveTo>
                        <a:pt x="482976" y="0"/>
                      </a:moveTo>
                      <a:lnTo>
                        <a:pt x="2663687" y="129805"/>
                      </a:lnTo>
                      <a:lnTo>
                        <a:pt x="2266188" y="586608"/>
                      </a:lnTo>
                      <a:lnTo>
                        <a:pt x="0" y="498348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07" name="Group 206">
                <a:extLst>
                  <a:ext uri="{FF2B5EF4-FFF2-40B4-BE49-F238E27FC236}">
                    <a16:creationId xmlns:a16="http://schemas.microsoft.com/office/drawing/2014/main" id="{DF4185BE-CAF5-498A-A450-567396CCA239}"/>
                  </a:ext>
                </a:extLst>
              </p:cNvPr>
              <p:cNvGrpSpPr/>
              <p:nvPr/>
            </p:nvGrpSpPr>
            <p:grpSpPr>
              <a:xfrm rot="180000">
                <a:off x="3779570" y="2405315"/>
                <a:ext cx="317315" cy="317171"/>
                <a:chOff x="4424793" y="3488664"/>
                <a:chExt cx="1612383" cy="161164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id="{31858390-57AD-46EF-BE33-D63E83415929}"/>
                    </a:ext>
                  </a:extLst>
                </p:cNvPr>
                <p:cNvSpPr/>
                <p:nvPr/>
              </p:nvSpPr>
              <p:spPr>
                <a:xfrm>
                  <a:off x="4424793" y="3488664"/>
                  <a:ext cx="1612383" cy="1611648"/>
                </a:xfrm>
                <a:custGeom>
                  <a:avLst/>
                  <a:gdLst>
                    <a:gd name="connsiteX0" fmla="*/ 3281870 w 3281869"/>
                    <a:gd name="connsiteY0" fmla="*/ 0 h 3280374"/>
                    <a:gd name="connsiteX1" fmla="*/ 3281870 w 3281869"/>
                    <a:gd name="connsiteY1" fmla="*/ 3280375 h 3280374"/>
                    <a:gd name="connsiteX2" fmla="*/ 0 w 3281869"/>
                    <a:gd name="connsiteY2" fmla="*/ 3280375 h 3280374"/>
                    <a:gd name="connsiteX3" fmla="*/ 0 w 3281869"/>
                    <a:gd name="connsiteY3" fmla="*/ 3252316 h 3280374"/>
                    <a:gd name="connsiteX4" fmla="*/ 71 w 3281869"/>
                    <a:gd name="connsiteY4" fmla="*/ 31904 h 3280374"/>
                    <a:gd name="connsiteX5" fmla="*/ 2065 w 3281869"/>
                    <a:gd name="connsiteY5" fmla="*/ 71 h 3280374"/>
                    <a:gd name="connsiteX6" fmla="*/ 3281870 w 3281869"/>
                    <a:gd name="connsiteY6" fmla="*/ 0 h 3280374"/>
                    <a:gd name="connsiteX7" fmla="*/ 164222 w 3281869"/>
                    <a:gd name="connsiteY7" fmla="*/ 3117435 h 3280374"/>
                    <a:gd name="connsiteX8" fmla="*/ 3116082 w 3281869"/>
                    <a:gd name="connsiteY8" fmla="*/ 3117435 h 3280374"/>
                    <a:gd name="connsiteX9" fmla="*/ 3116082 w 3281869"/>
                    <a:gd name="connsiteY9" fmla="*/ 165788 h 3280374"/>
                    <a:gd name="connsiteX10" fmla="*/ 164222 w 3281869"/>
                    <a:gd name="connsiteY10" fmla="*/ 165788 h 3280374"/>
                    <a:gd name="connsiteX11" fmla="*/ 164222 w 3281869"/>
                    <a:gd name="connsiteY11" fmla="*/ 3117435 h 32803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81869" h="3280374">
                      <a:moveTo>
                        <a:pt x="3281870" y="0"/>
                      </a:moveTo>
                      <a:cubicBezTo>
                        <a:pt x="3281870" y="1092936"/>
                        <a:pt x="3281870" y="2185872"/>
                        <a:pt x="3281870" y="3280375"/>
                      </a:cubicBezTo>
                      <a:cubicBezTo>
                        <a:pt x="2187439" y="3280375"/>
                        <a:pt x="1095571" y="3280375"/>
                        <a:pt x="0" y="3280375"/>
                      </a:cubicBezTo>
                      <a:cubicBezTo>
                        <a:pt x="0" y="3271188"/>
                        <a:pt x="0" y="3261716"/>
                        <a:pt x="0" y="3252316"/>
                      </a:cubicBezTo>
                      <a:cubicBezTo>
                        <a:pt x="0" y="2178822"/>
                        <a:pt x="0" y="1105399"/>
                        <a:pt x="71" y="31904"/>
                      </a:cubicBezTo>
                      <a:cubicBezTo>
                        <a:pt x="71" y="21293"/>
                        <a:pt x="1353" y="10682"/>
                        <a:pt x="2065" y="71"/>
                      </a:cubicBezTo>
                      <a:cubicBezTo>
                        <a:pt x="1095357" y="0"/>
                        <a:pt x="2188578" y="0"/>
                        <a:pt x="3281870" y="0"/>
                      </a:cubicBezTo>
                      <a:close/>
                      <a:moveTo>
                        <a:pt x="164222" y="3117435"/>
                      </a:moveTo>
                      <a:cubicBezTo>
                        <a:pt x="1149196" y="3117435"/>
                        <a:pt x="2132104" y="3117435"/>
                        <a:pt x="3116082" y="3117435"/>
                      </a:cubicBezTo>
                      <a:cubicBezTo>
                        <a:pt x="3116082" y="2132461"/>
                        <a:pt x="3116082" y="1148840"/>
                        <a:pt x="3116082" y="165788"/>
                      </a:cubicBezTo>
                      <a:cubicBezTo>
                        <a:pt x="2131250" y="165788"/>
                        <a:pt x="1148341" y="165788"/>
                        <a:pt x="164222" y="165788"/>
                      </a:cubicBezTo>
                      <a:cubicBezTo>
                        <a:pt x="164222" y="1149837"/>
                        <a:pt x="164222" y="2132105"/>
                        <a:pt x="164222" y="3117435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7" name="Freeform: Shape 216">
                  <a:extLst>
                    <a:ext uri="{FF2B5EF4-FFF2-40B4-BE49-F238E27FC236}">
                      <a16:creationId xmlns:a16="http://schemas.microsoft.com/office/drawing/2014/main" id="{A8DE7D3B-EF95-4F68-B548-8BAA220153FD}"/>
                    </a:ext>
                  </a:extLst>
                </p:cNvPr>
                <p:cNvSpPr/>
                <p:nvPr/>
              </p:nvSpPr>
              <p:spPr>
                <a:xfrm>
                  <a:off x="4831107" y="3784487"/>
                  <a:ext cx="301701" cy="903352"/>
                </a:xfrm>
                <a:custGeom>
                  <a:avLst/>
                  <a:gdLst>
                    <a:gd name="connsiteX0" fmla="*/ 144922 w 614086"/>
                    <a:gd name="connsiteY0" fmla="*/ 511537 h 1838698"/>
                    <a:gd name="connsiteX1" fmla="*/ 0 w 614086"/>
                    <a:gd name="connsiteY1" fmla="*/ 511537 h 1838698"/>
                    <a:gd name="connsiteX2" fmla="*/ 306936 w 614086"/>
                    <a:gd name="connsiteY2" fmla="*/ 0 h 1838698"/>
                    <a:gd name="connsiteX3" fmla="*/ 614086 w 614086"/>
                    <a:gd name="connsiteY3" fmla="*/ 511893 h 1838698"/>
                    <a:gd name="connsiteX4" fmla="*/ 471799 w 614086"/>
                    <a:gd name="connsiteY4" fmla="*/ 511893 h 1838698"/>
                    <a:gd name="connsiteX5" fmla="*/ 471799 w 614086"/>
                    <a:gd name="connsiteY5" fmla="*/ 1838699 h 1838698"/>
                    <a:gd name="connsiteX6" fmla="*/ 144922 w 614086"/>
                    <a:gd name="connsiteY6" fmla="*/ 1838699 h 1838698"/>
                    <a:gd name="connsiteX7" fmla="*/ 144922 w 614086"/>
                    <a:gd name="connsiteY7" fmla="*/ 511537 h 1838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4086" h="1838698">
                      <a:moveTo>
                        <a:pt x="144922" y="511537"/>
                      </a:moveTo>
                      <a:cubicBezTo>
                        <a:pt x="95784" y="511537"/>
                        <a:pt x="50705" y="511537"/>
                        <a:pt x="0" y="511537"/>
                      </a:cubicBezTo>
                      <a:cubicBezTo>
                        <a:pt x="103333" y="339339"/>
                        <a:pt x="204173" y="171272"/>
                        <a:pt x="306936" y="0"/>
                      </a:cubicBezTo>
                      <a:cubicBezTo>
                        <a:pt x="409984" y="171770"/>
                        <a:pt x="510825" y="339838"/>
                        <a:pt x="614086" y="511893"/>
                      </a:cubicBezTo>
                      <a:cubicBezTo>
                        <a:pt x="564165" y="511893"/>
                        <a:pt x="519157" y="511893"/>
                        <a:pt x="471799" y="511893"/>
                      </a:cubicBezTo>
                      <a:cubicBezTo>
                        <a:pt x="471799" y="955064"/>
                        <a:pt x="471799" y="1395813"/>
                        <a:pt x="471799" y="1838699"/>
                      </a:cubicBezTo>
                      <a:cubicBezTo>
                        <a:pt x="362057" y="1838699"/>
                        <a:pt x="254664" y="1838699"/>
                        <a:pt x="144922" y="1838699"/>
                      </a:cubicBezTo>
                      <a:cubicBezTo>
                        <a:pt x="144922" y="1397309"/>
                        <a:pt x="144922" y="956559"/>
                        <a:pt x="144922" y="51153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04CEC876-50C0-4392-BE01-8387D7EDE978}"/>
                    </a:ext>
                  </a:extLst>
                </p:cNvPr>
                <p:cNvSpPr/>
                <p:nvPr/>
              </p:nvSpPr>
              <p:spPr>
                <a:xfrm>
                  <a:off x="5332974" y="3784487"/>
                  <a:ext cx="302015" cy="903702"/>
                </a:xfrm>
                <a:custGeom>
                  <a:avLst/>
                  <a:gdLst>
                    <a:gd name="connsiteX0" fmla="*/ 614728 w 614727"/>
                    <a:gd name="connsiteY0" fmla="*/ 511537 h 1839410"/>
                    <a:gd name="connsiteX1" fmla="*/ 471372 w 614727"/>
                    <a:gd name="connsiteY1" fmla="*/ 511537 h 1839410"/>
                    <a:gd name="connsiteX2" fmla="*/ 471372 w 614727"/>
                    <a:gd name="connsiteY2" fmla="*/ 1839411 h 1839410"/>
                    <a:gd name="connsiteX3" fmla="*/ 144709 w 614727"/>
                    <a:gd name="connsiteY3" fmla="*/ 1839411 h 1839410"/>
                    <a:gd name="connsiteX4" fmla="*/ 144709 w 614727"/>
                    <a:gd name="connsiteY4" fmla="*/ 512961 h 1839410"/>
                    <a:gd name="connsiteX5" fmla="*/ 0 w 614727"/>
                    <a:gd name="connsiteY5" fmla="*/ 512961 h 1839410"/>
                    <a:gd name="connsiteX6" fmla="*/ 307649 w 614727"/>
                    <a:gd name="connsiteY6" fmla="*/ 0 h 1839410"/>
                    <a:gd name="connsiteX7" fmla="*/ 614728 w 614727"/>
                    <a:gd name="connsiteY7" fmla="*/ 511537 h 1839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4727" h="1839410">
                      <a:moveTo>
                        <a:pt x="614728" y="511537"/>
                      </a:moveTo>
                      <a:cubicBezTo>
                        <a:pt x="564664" y="511537"/>
                        <a:pt x="519513" y="511537"/>
                        <a:pt x="471372" y="511537"/>
                      </a:cubicBezTo>
                      <a:cubicBezTo>
                        <a:pt x="471372" y="955206"/>
                        <a:pt x="471372" y="1396597"/>
                        <a:pt x="471372" y="1839411"/>
                      </a:cubicBezTo>
                      <a:cubicBezTo>
                        <a:pt x="361487" y="1839411"/>
                        <a:pt x="254736" y="1839411"/>
                        <a:pt x="144709" y="1839411"/>
                      </a:cubicBezTo>
                      <a:cubicBezTo>
                        <a:pt x="144709" y="1397950"/>
                        <a:pt x="144709" y="956631"/>
                        <a:pt x="144709" y="512961"/>
                      </a:cubicBezTo>
                      <a:cubicBezTo>
                        <a:pt x="96425" y="512961"/>
                        <a:pt x="51275" y="512961"/>
                        <a:pt x="0" y="512961"/>
                      </a:cubicBezTo>
                      <a:cubicBezTo>
                        <a:pt x="103476" y="340479"/>
                        <a:pt x="204245" y="172340"/>
                        <a:pt x="307649" y="0"/>
                      </a:cubicBezTo>
                      <a:cubicBezTo>
                        <a:pt x="409985" y="170417"/>
                        <a:pt x="510825" y="338342"/>
                        <a:pt x="614728" y="51153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886F5A95-29ED-4660-8823-5A09B4169A36}"/>
                    </a:ext>
                  </a:extLst>
                </p:cNvPr>
                <p:cNvSpPr/>
                <p:nvPr/>
              </p:nvSpPr>
              <p:spPr>
                <a:xfrm>
                  <a:off x="4731637" y="4739971"/>
                  <a:ext cx="1002124" cy="98491"/>
                </a:xfrm>
                <a:custGeom>
                  <a:avLst/>
                  <a:gdLst>
                    <a:gd name="connsiteX0" fmla="*/ 0 w 2039739"/>
                    <a:gd name="connsiteY0" fmla="*/ 200470 h 200470"/>
                    <a:gd name="connsiteX1" fmla="*/ 0 w 2039739"/>
                    <a:gd name="connsiteY1" fmla="*/ 0 h 200470"/>
                    <a:gd name="connsiteX2" fmla="*/ 2039739 w 2039739"/>
                    <a:gd name="connsiteY2" fmla="*/ 0 h 200470"/>
                    <a:gd name="connsiteX3" fmla="*/ 2039739 w 2039739"/>
                    <a:gd name="connsiteY3" fmla="*/ 200470 h 200470"/>
                    <a:gd name="connsiteX4" fmla="*/ 0 w 2039739"/>
                    <a:gd name="connsiteY4" fmla="*/ 200470 h 200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9739" h="200470">
                      <a:moveTo>
                        <a:pt x="0" y="200470"/>
                      </a:moveTo>
                      <a:cubicBezTo>
                        <a:pt x="0" y="133243"/>
                        <a:pt x="0" y="67512"/>
                        <a:pt x="0" y="0"/>
                      </a:cubicBezTo>
                      <a:cubicBezTo>
                        <a:pt x="679889" y="0"/>
                        <a:pt x="1358782" y="0"/>
                        <a:pt x="2039739" y="0"/>
                      </a:cubicBezTo>
                      <a:cubicBezTo>
                        <a:pt x="2039739" y="66016"/>
                        <a:pt x="2039739" y="132389"/>
                        <a:pt x="2039739" y="200470"/>
                      </a:cubicBezTo>
                      <a:cubicBezTo>
                        <a:pt x="1360847" y="200470"/>
                        <a:pt x="681883" y="200470"/>
                        <a:pt x="0" y="200470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4AF05875-3491-4229-BF9E-B383DE448C12}"/>
                  </a:ext>
                </a:extLst>
              </p:cNvPr>
              <p:cNvGrpSpPr/>
              <p:nvPr/>
            </p:nvGrpSpPr>
            <p:grpSpPr>
              <a:xfrm rot="180000">
                <a:off x="3093663" y="2369213"/>
                <a:ext cx="317178" cy="317323"/>
                <a:chOff x="2667000" y="5246457"/>
                <a:chExt cx="1611683" cy="161241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29DC5362-7422-49C3-AE11-7EBDC8B3C137}"/>
                    </a:ext>
                  </a:extLst>
                </p:cNvPr>
                <p:cNvSpPr/>
                <p:nvPr/>
              </p:nvSpPr>
              <p:spPr>
                <a:xfrm>
                  <a:off x="2667000" y="5246457"/>
                  <a:ext cx="1611683" cy="1612418"/>
                </a:xfrm>
                <a:custGeom>
                  <a:avLst/>
                  <a:gdLst>
                    <a:gd name="connsiteX0" fmla="*/ 0 w 3280445"/>
                    <a:gd name="connsiteY0" fmla="*/ 2065 h 3281941"/>
                    <a:gd name="connsiteX1" fmla="*/ 31833 w 3280445"/>
                    <a:gd name="connsiteY1" fmla="*/ 71 h 3281941"/>
                    <a:gd name="connsiteX2" fmla="*/ 3247046 w 3280445"/>
                    <a:gd name="connsiteY2" fmla="*/ 0 h 3281941"/>
                    <a:gd name="connsiteX3" fmla="*/ 3280446 w 3280445"/>
                    <a:gd name="connsiteY3" fmla="*/ 0 h 3281941"/>
                    <a:gd name="connsiteX4" fmla="*/ 3280446 w 3280445"/>
                    <a:gd name="connsiteY4" fmla="*/ 3281941 h 3281941"/>
                    <a:gd name="connsiteX5" fmla="*/ 0 w 3280445"/>
                    <a:gd name="connsiteY5" fmla="*/ 3281941 h 3281941"/>
                    <a:gd name="connsiteX6" fmla="*/ 0 w 3280445"/>
                    <a:gd name="connsiteY6" fmla="*/ 2065 h 3281941"/>
                    <a:gd name="connsiteX7" fmla="*/ 3117720 w 3280445"/>
                    <a:gd name="connsiteY7" fmla="*/ 164507 h 3281941"/>
                    <a:gd name="connsiteX8" fmla="*/ 165860 w 3280445"/>
                    <a:gd name="connsiteY8" fmla="*/ 164507 h 3281941"/>
                    <a:gd name="connsiteX9" fmla="*/ 165860 w 3280445"/>
                    <a:gd name="connsiteY9" fmla="*/ 3116082 h 3281941"/>
                    <a:gd name="connsiteX10" fmla="*/ 3117720 w 3280445"/>
                    <a:gd name="connsiteY10" fmla="*/ 3116082 h 3281941"/>
                    <a:gd name="connsiteX11" fmla="*/ 3117720 w 3280445"/>
                    <a:gd name="connsiteY11" fmla="*/ 164507 h 3281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80445" h="3281941">
                      <a:moveTo>
                        <a:pt x="0" y="2065"/>
                      </a:moveTo>
                      <a:cubicBezTo>
                        <a:pt x="10611" y="1353"/>
                        <a:pt x="21222" y="71"/>
                        <a:pt x="31833" y="71"/>
                      </a:cubicBezTo>
                      <a:cubicBezTo>
                        <a:pt x="1103547" y="0"/>
                        <a:pt x="2175332" y="0"/>
                        <a:pt x="3247046" y="0"/>
                      </a:cubicBezTo>
                      <a:cubicBezTo>
                        <a:pt x="3257586" y="0"/>
                        <a:pt x="3268197" y="0"/>
                        <a:pt x="3280446" y="0"/>
                      </a:cubicBezTo>
                      <a:cubicBezTo>
                        <a:pt x="3280446" y="1094218"/>
                        <a:pt x="3280446" y="2186086"/>
                        <a:pt x="3280446" y="3281941"/>
                      </a:cubicBezTo>
                      <a:cubicBezTo>
                        <a:pt x="2187296" y="3281941"/>
                        <a:pt x="1093648" y="3281941"/>
                        <a:pt x="0" y="3281941"/>
                      </a:cubicBezTo>
                      <a:cubicBezTo>
                        <a:pt x="0" y="2188649"/>
                        <a:pt x="0" y="1095357"/>
                        <a:pt x="0" y="2065"/>
                      </a:cubicBezTo>
                      <a:close/>
                      <a:moveTo>
                        <a:pt x="3117720" y="164507"/>
                      </a:moveTo>
                      <a:cubicBezTo>
                        <a:pt x="2132674" y="164507"/>
                        <a:pt x="1149765" y="164507"/>
                        <a:pt x="165860" y="164507"/>
                      </a:cubicBezTo>
                      <a:cubicBezTo>
                        <a:pt x="165860" y="1149481"/>
                        <a:pt x="165860" y="2133102"/>
                        <a:pt x="165860" y="3116082"/>
                      </a:cubicBezTo>
                      <a:cubicBezTo>
                        <a:pt x="1150691" y="3116082"/>
                        <a:pt x="2133671" y="3116082"/>
                        <a:pt x="3117720" y="3116082"/>
                      </a:cubicBezTo>
                      <a:cubicBezTo>
                        <a:pt x="3117720" y="2132034"/>
                        <a:pt x="3117720" y="1149765"/>
                        <a:pt x="3117720" y="16450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B97875E7-4548-47CF-8A33-F8E024F3A12F}"/>
                    </a:ext>
                  </a:extLst>
                </p:cNvPr>
                <p:cNvSpPr/>
                <p:nvPr/>
              </p:nvSpPr>
              <p:spPr>
                <a:xfrm>
                  <a:off x="3113110" y="5624181"/>
                  <a:ext cx="803029" cy="904197"/>
                </a:xfrm>
                <a:custGeom>
                  <a:avLst/>
                  <a:gdLst>
                    <a:gd name="connsiteX0" fmla="*/ 235195 w 1634497"/>
                    <a:gd name="connsiteY0" fmla="*/ 222984 h 1840417"/>
                    <a:gd name="connsiteX1" fmla="*/ 130651 w 1634497"/>
                    <a:gd name="connsiteY1" fmla="*/ 185097 h 1840417"/>
                    <a:gd name="connsiteX2" fmla="*/ 229284 w 1634497"/>
                    <a:gd name="connsiteY2" fmla="*/ 11974 h 1840417"/>
                    <a:gd name="connsiteX3" fmla="*/ 247942 w 1634497"/>
                    <a:gd name="connsiteY3" fmla="*/ 864 h 1840417"/>
                    <a:gd name="connsiteX4" fmla="*/ 263894 w 1634497"/>
                    <a:gd name="connsiteY4" fmla="*/ 508 h 1840417"/>
                    <a:gd name="connsiteX5" fmla="*/ 1600884 w 1634497"/>
                    <a:gd name="connsiteY5" fmla="*/ 508 h 1840417"/>
                    <a:gd name="connsiteX6" fmla="*/ 1634497 w 1634497"/>
                    <a:gd name="connsiteY6" fmla="*/ 508 h 1840417"/>
                    <a:gd name="connsiteX7" fmla="*/ 1615127 w 1634497"/>
                    <a:gd name="connsiteY7" fmla="*/ 142796 h 1840417"/>
                    <a:gd name="connsiteX8" fmla="*/ 1362883 w 1634497"/>
                    <a:gd name="connsiteY8" fmla="*/ 698130 h 1840417"/>
                    <a:gd name="connsiteX9" fmla="*/ 885458 w 1634497"/>
                    <a:gd name="connsiteY9" fmla="*/ 1003856 h 1840417"/>
                    <a:gd name="connsiteX10" fmla="*/ 816878 w 1634497"/>
                    <a:gd name="connsiteY10" fmla="*/ 1017600 h 1840417"/>
                    <a:gd name="connsiteX11" fmla="*/ 816878 w 1634497"/>
                    <a:gd name="connsiteY11" fmla="*/ 1676695 h 1840417"/>
                    <a:gd name="connsiteX12" fmla="*/ 1223088 w 1634497"/>
                    <a:gd name="connsiteY12" fmla="*/ 1676695 h 1840417"/>
                    <a:gd name="connsiteX13" fmla="*/ 1223088 w 1634497"/>
                    <a:gd name="connsiteY13" fmla="*/ 1840418 h 1840417"/>
                    <a:gd name="connsiteX14" fmla="*/ 203931 w 1634497"/>
                    <a:gd name="connsiteY14" fmla="*/ 1840418 h 1840417"/>
                    <a:gd name="connsiteX15" fmla="*/ 203931 w 1634497"/>
                    <a:gd name="connsiteY15" fmla="*/ 1677977 h 1840417"/>
                    <a:gd name="connsiteX16" fmla="*/ 610141 w 1634497"/>
                    <a:gd name="connsiteY16" fmla="*/ 1677977 h 1840417"/>
                    <a:gd name="connsiteX17" fmla="*/ 610141 w 1634497"/>
                    <a:gd name="connsiteY17" fmla="*/ 1642796 h 1840417"/>
                    <a:gd name="connsiteX18" fmla="*/ 610853 w 1634497"/>
                    <a:gd name="connsiteY18" fmla="*/ 1053350 h 1840417"/>
                    <a:gd name="connsiteX19" fmla="*/ 574534 w 1634497"/>
                    <a:gd name="connsiteY19" fmla="*/ 1009696 h 1840417"/>
                    <a:gd name="connsiteX20" fmla="*/ 133642 w 1634497"/>
                    <a:gd name="connsiteY20" fmla="*/ 769915 h 1840417"/>
                    <a:gd name="connsiteX21" fmla="*/ 10939 w 1634497"/>
                    <a:gd name="connsiteY21" fmla="*/ 625206 h 1840417"/>
                    <a:gd name="connsiteX22" fmla="*/ 9158 w 1634497"/>
                    <a:gd name="connsiteY22" fmla="*/ 576139 h 1840417"/>
                    <a:gd name="connsiteX23" fmla="*/ 219883 w 1634497"/>
                    <a:gd name="connsiteY23" fmla="*/ 247767 h 1840417"/>
                    <a:gd name="connsiteX24" fmla="*/ 235195 w 1634497"/>
                    <a:gd name="connsiteY24" fmla="*/ 222984 h 1840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634497" h="1840417">
                      <a:moveTo>
                        <a:pt x="235195" y="222984"/>
                      </a:moveTo>
                      <a:cubicBezTo>
                        <a:pt x="198732" y="209738"/>
                        <a:pt x="165546" y="197703"/>
                        <a:pt x="130651" y="185097"/>
                      </a:cubicBezTo>
                      <a:cubicBezTo>
                        <a:pt x="164051" y="126203"/>
                        <a:pt x="196169" y="68804"/>
                        <a:pt x="229284" y="11974"/>
                      </a:cubicBezTo>
                      <a:cubicBezTo>
                        <a:pt x="232488" y="6419"/>
                        <a:pt x="241105" y="3286"/>
                        <a:pt x="247942" y="864"/>
                      </a:cubicBezTo>
                      <a:cubicBezTo>
                        <a:pt x="252713" y="-845"/>
                        <a:pt x="258553" y="508"/>
                        <a:pt x="263894" y="508"/>
                      </a:cubicBezTo>
                      <a:cubicBezTo>
                        <a:pt x="709557" y="508"/>
                        <a:pt x="1155221" y="508"/>
                        <a:pt x="1600884" y="508"/>
                      </a:cubicBezTo>
                      <a:cubicBezTo>
                        <a:pt x="1610498" y="508"/>
                        <a:pt x="1620112" y="508"/>
                        <a:pt x="1634497" y="508"/>
                      </a:cubicBezTo>
                      <a:cubicBezTo>
                        <a:pt x="1627874" y="50003"/>
                        <a:pt x="1623815" y="96862"/>
                        <a:pt x="1615127" y="142796"/>
                      </a:cubicBezTo>
                      <a:cubicBezTo>
                        <a:pt x="1576315" y="348322"/>
                        <a:pt x="1497195" y="536116"/>
                        <a:pt x="1362883" y="698130"/>
                      </a:cubicBezTo>
                      <a:cubicBezTo>
                        <a:pt x="1236477" y="850530"/>
                        <a:pt x="1080445" y="957993"/>
                        <a:pt x="885458" y="1003856"/>
                      </a:cubicBezTo>
                      <a:cubicBezTo>
                        <a:pt x="863097" y="1009126"/>
                        <a:pt x="840308" y="1012900"/>
                        <a:pt x="816878" y="1017600"/>
                      </a:cubicBezTo>
                      <a:cubicBezTo>
                        <a:pt x="816878" y="1237370"/>
                        <a:pt x="816878" y="1455786"/>
                        <a:pt x="816878" y="1676695"/>
                      </a:cubicBezTo>
                      <a:cubicBezTo>
                        <a:pt x="952400" y="1676695"/>
                        <a:pt x="1086854" y="1676695"/>
                        <a:pt x="1223088" y="1676695"/>
                      </a:cubicBezTo>
                      <a:cubicBezTo>
                        <a:pt x="1223088" y="1732242"/>
                        <a:pt x="1223088" y="1785298"/>
                        <a:pt x="1223088" y="1840418"/>
                      </a:cubicBezTo>
                      <a:cubicBezTo>
                        <a:pt x="884034" y="1840418"/>
                        <a:pt x="545122" y="1840418"/>
                        <a:pt x="203931" y="1840418"/>
                      </a:cubicBezTo>
                      <a:cubicBezTo>
                        <a:pt x="203931" y="1787790"/>
                        <a:pt x="203931" y="1734806"/>
                        <a:pt x="203931" y="1677977"/>
                      </a:cubicBezTo>
                      <a:cubicBezTo>
                        <a:pt x="337673" y="1677977"/>
                        <a:pt x="472696" y="1677977"/>
                        <a:pt x="610141" y="1677977"/>
                      </a:cubicBezTo>
                      <a:cubicBezTo>
                        <a:pt x="610141" y="1663805"/>
                        <a:pt x="610141" y="1653336"/>
                        <a:pt x="610141" y="1642796"/>
                      </a:cubicBezTo>
                      <a:cubicBezTo>
                        <a:pt x="610141" y="1446314"/>
                        <a:pt x="609500" y="1249832"/>
                        <a:pt x="610853" y="1053350"/>
                      </a:cubicBezTo>
                      <a:cubicBezTo>
                        <a:pt x="611067" y="1024651"/>
                        <a:pt x="604017" y="1015037"/>
                        <a:pt x="574534" y="1009696"/>
                      </a:cubicBezTo>
                      <a:cubicBezTo>
                        <a:pt x="401624" y="978361"/>
                        <a:pt x="255776" y="894541"/>
                        <a:pt x="133642" y="769915"/>
                      </a:cubicBezTo>
                      <a:cubicBezTo>
                        <a:pt x="89489" y="724907"/>
                        <a:pt x="52172" y="673205"/>
                        <a:pt x="10939" y="625206"/>
                      </a:cubicBezTo>
                      <a:cubicBezTo>
                        <a:pt x="-3518" y="608328"/>
                        <a:pt x="-3162" y="595082"/>
                        <a:pt x="9158" y="576139"/>
                      </a:cubicBezTo>
                      <a:cubicBezTo>
                        <a:pt x="80231" y="467251"/>
                        <a:pt x="149808" y="357366"/>
                        <a:pt x="219883" y="247767"/>
                      </a:cubicBezTo>
                      <a:cubicBezTo>
                        <a:pt x="224583" y="240432"/>
                        <a:pt x="229070" y="232954"/>
                        <a:pt x="235195" y="222984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6AEEC9C9-EBBB-4743-83CD-6E4774D80678}"/>
                    </a:ext>
                  </a:extLst>
                </p:cNvPr>
                <p:cNvSpPr/>
                <p:nvPr/>
              </p:nvSpPr>
              <p:spPr>
                <a:xfrm>
                  <a:off x="3011631" y="5625376"/>
                  <a:ext cx="158530" cy="244390"/>
                </a:xfrm>
                <a:custGeom>
                  <a:avLst/>
                  <a:gdLst>
                    <a:gd name="connsiteX0" fmla="*/ 188648 w 322674"/>
                    <a:gd name="connsiteY0" fmla="*/ 237644 h 497436"/>
                    <a:gd name="connsiteX1" fmla="*/ 286783 w 322674"/>
                    <a:gd name="connsiteY1" fmla="*/ 273822 h 497436"/>
                    <a:gd name="connsiteX2" fmla="*/ 143498 w 322674"/>
                    <a:gd name="connsiteY2" fmla="*/ 497436 h 497436"/>
                    <a:gd name="connsiteX3" fmla="*/ 0 w 322674"/>
                    <a:gd name="connsiteY3" fmla="*/ 0 h 497436"/>
                    <a:gd name="connsiteX4" fmla="*/ 322675 w 322674"/>
                    <a:gd name="connsiteY4" fmla="*/ 0 h 497436"/>
                    <a:gd name="connsiteX5" fmla="*/ 188648 w 322674"/>
                    <a:gd name="connsiteY5" fmla="*/ 237644 h 497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2674" h="497436">
                      <a:moveTo>
                        <a:pt x="188648" y="237644"/>
                      </a:moveTo>
                      <a:cubicBezTo>
                        <a:pt x="221479" y="249751"/>
                        <a:pt x="252884" y="261359"/>
                        <a:pt x="286783" y="273822"/>
                      </a:cubicBezTo>
                      <a:cubicBezTo>
                        <a:pt x="238784" y="348668"/>
                        <a:pt x="191924" y="421806"/>
                        <a:pt x="143498" y="497436"/>
                      </a:cubicBezTo>
                      <a:cubicBezTo>
                        <a:pt x="61672" y="339695"/>
                        <a:pt x="14029" y="175901"/>
                        <a:pt x="0" y="0"/>
                      </a:cubicBezTo>
                      <a:cubicBezTo>
                        <a:pt x="107463" y="0"/>
                        <a:pt x="213146" y="0"/>
                        <a:pt x="322675" y="0"/>
                      </a:cubicBezTo>
                      <a:cubicBezTo>
                        <a:pt x="277810" y="79476"/>
                        <a:pt x="233656" y="157812"/>
                        <a:pt x="188648" y="237644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09" name="Group 208">
                <a:extLst>
                  <a:ext uri="{FF2B5EF4-FFF2-40B4-BE49-F238E27FC236}">
                    <a16:creationId xmlns:a16="http://schemas.microsoft.com/office/drawing/2014/main" id="{F87285F3-6750-4B8C-96FF-F20EC3BCBB0F}"/>
                  </a:ext>
                </a:extLst>
              </p:cNvPr>
              <p:cNvGrpSpPr/>
              <p:nvPr/>
            </p:nvGrpSpPr>
            <p:grpSpPr>
              <a:xfrm rot="180000">
                <a:off x="3436688" y="2387558"/>
                <a:ext cx="317019" cy="316951"/>
                <a:chOff x="4425527" y="5247366"/>
                <a:chExt cx="1610878" cy="161052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BE41F24D-8997-4B32-962C-22D98BBF61AD}"/>
                    </a:ext>
                  </a:extLst>
                </p:cNvPr>
                <p:cNvSpPr/>
                <p:nvPr/>
              </p:nvSpPr>
              <p:spPr>
                <a:xfrm>
                  <a:off x="4425527" y="5247366"/>
                  <a:ext cx="1610878" cy="1610528"/>
                </a:xfrm>
                <a:custGeom>
                  <a:avLst/>
                  <a:gdLst>
                    <a:gd name="connsiteX0" fmla="*/ 0 w 3278807"/>
                    <a:gd name="connsiteY0" fmla="*/ 3278095 h 3278095"/>
                    <a:gd name="connsiteX1" fmla="*/ 0 w 3278807"/>
                    <a:gd name="connsiteY1" fmla="*/ 0 h 3278095"/>
                    <a:gd name="connsiteX2" fmla="*/ 3278808 w 3278807"/>
                    <a:gd name="connsiteY2" fmla="*/ 0 h 3278095"/>
                    <a:gd name="connsiteX3" fmla="*/ 3278808 w 3278807"/>
                    <a:gd name="connsiteY3" fmla="*/ 3278095 h 3278095"/>
                    <a:gd name="connsiteX4" fmla="*/ 0 w 3278807"/>
                    <a:gd name="connsiteY4" fmla="*/ 3278095 h 3278095"/>
                    <a:gd name="connsiteX5" fmla="*/ 162726 w 3278807"/>
                    <a:gd name="connsiteY5" fmla="*/ 3114016 h 3278095"/>
                    <a:gd name="connsiteX6" fmla="*/ 3114444 w 3278807"/>
                    <a:gd name="connsiteY6" fmla="*/ 3114016 h 3278095"/>
                    <a:gd name="connsiteX7" fmla="*/ 3114444 w 3278807"/>
                    <a:gd name="connsiteY7" fmla="*/ 163011 h 3278095"/>
                    <a:gd name="connsiteX8" fmla="*/ 162726 w 3278807"/>
                    <a:gd name="connsiteY8" fmla="*/ 163011 h 3278095"/>
                    <a:gd name="connsiteX9" fmla="*/ 162726 w 3278807"/>
                    <a:gd name="connsiteY9" fmla="*/ 3114016 h 3278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278807" h="3278095">
                      <a:moveTo>
                        <a:pt x="0" y="3278095"/>
                      </a:moveTo>
                      <a:cubicBezTo>
                        <a:pt x="0" y="2185516"/>
                        <a:pt x="0" y="1093719"/>
                        <a:pt x="0" y="0"/>
                      </a:cubicBezTo>
                      <a:cubicBezTo>
                        <a:pt x="1092438" y="0"/>
                        <a:pt x="2184875" y="0"/>
                        <a:pt x="3278808" y="0"/>
                      </a:cubicBezTo>
                      <a:cubicBezTo>
                        <a:pt x="3278808" y="1092509"/>
                        <a:pt x="3278808" y="2184305"/>
                        <a:pt x="3278808" y="3278095"/>
                      </a:cubicBezTo>
                      <a:cubicBezTo>
                        <a:pt x="2186370" y="3278095"/>
                        <a:pt x="1093933" y="3278095"/>
                        <a:pt x="0" y="3278095"/>
                      </a:cubicBezTo>
                      <a:close/>
                      <a:moveTo>
                        <a:pt x="162726" y="3114016"/>
                      </a:moveTo>
                      <a:cubicBezTo>
                        <a:pt x="1148270" y="3114016"/>
                        <a:pt x="2131891" y="3114016"/>
                        <a:pt x="3114444" y="3114016"/>
                      </a:cubicBezTo>
                      <a:cubicBezTo>
                        <a:pt x="3114444" y="2129042"/>
                        <a:pt x="3114444" y="1146133"/>
                        <a:pt x="3114444" y="163011"/>
                      </a:cubicBezTo>
                      <a:cubicBezTo>
                        <a:pt x="2129612" y="163011"/>
                        <a:pt x="1146775" y="163011"/>
                        <a:pt x="162726" y="163011"/>
                      </a:cubicBezTo>
                      <a:cubicBezTo>
                        <a:pt x="162726" y="1146988"/>
                        <a:pt x="162726" y="2129185"/>
                        <a:pt x="162726" y="3114016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id="{E7305746-FD66-455B-879A-3BD78FC2297C}"/>
                    </a:ext>
                  </a:extLst>
                </p:cNvPr>
                <p:cNvSpPr/>
                <p:nvPr/>
              </p:nvSpPr>
              <p:spPr>
                <a:xfrm>
                  <a:off x="4745421" y="5548857"/>
                  <a:ext cx="1005028" cy="1024172"/>
                </a:xfrm>
                <a:custGeom>
                  <a:avLst/>
                  <a:gdLst>
                    <a:gd name="connsiteX0" fmla="*/ 510255 w 2045649"/>
                    <a:gd name="connsiteY0" fmla="*/ 897451 h 2084615"/>
                    <a:gd name="connsiteX1" fmla="*/ 375445 w 2045649"/>
                    <a:gd name="connsiteY1" fmla="*/ 810925 h 2084615"/>
                    <a:gd name="connsiteX2" fmla="*/ 61316 w 2045649"/>
                    <a:gd name="connsiteY2" fmla="*/ 841547 h 2084615"/>
                    <a:gd name="connsiteX3" fmla="*/ 0 w 2045649"/>
                    <a:gd name="connsiteY3" fmla="*/ 891326 h 2084615"/>
                    <a:gd name="connsiteX4" fmla="*/ 23786 w 2045649"/>
                    <a:gd name="connsiteY4" fmla="*/ 774035 h 2084615"/>
                    <a:gd name="connsiteX5" fmla="*/ 302023 w 2045649"/>
                    <a:gd name="connsiteY5" fmla="*/ 412762 h 2084615"/>
                    <a:gd name="connsiteX6" fmla="*/ 789917 w 2045649"/>
                    <a:gd name="connsiteY6" fmla="*/ 222689 h 2084615"/>
                    <a:gd name="connsiteX7" fmla="*/ 940536 w 2045649"/>
                    <a:gd name="connsiteY7" fmla="*/ 202891 h 2084615"/>
                    <a:gd name="connsiteX8" fmla="*/ 940536 w 2045649"/>
                    <a:gd name="connsiteY8" fmla="*/ 0 h 2084615"/>
                    <a:gd name="connsiteX9" fmla="*/ 1105612 w 2045649"/>
                    <a:gd name="connsiteY9" fmla="*/ 0 h 2084615"/>
                    <a:gd name="connsiteX10" fmla="*/ 1105612 w 2045649"/>
                    <a:gd name="connsiteY10" fmla="*/ 200897 h 2084615"/>
                    <a:gd name="connsiteX11" fmla="*/ 1319542 w 2045649"/>
                    <a:gd name="connsiteY11" fmla="*/ 234084 h 2084615"/>
                    <a:gd name="connsiteX12" fmla="*/ 1867612 w 2045649"/>
                    <a:gd name="connsiteY12" fmla="*/ 514813 h 2084615"/>
                    <a:gd name="connsiteX13" fmla="*/ 2043371 w 2045649"/>
                    <a:gd name="connsiteY13" fmla="*/ 860775 h 2084615"/>
                    <a:gd name="connsiteX14" fmla="*/ 2045650 w 2045649"/>
                    <a:gd name="connsiteY14" fmla="*/ 895030 h 2084615"/>
                    <a:gd name="connsiteX15" fmla="*/ 1838486 w 2045649"/>
                    <a:gd name="connsiteY15" fmla="*/ 798106 h 2084615"/>
                    <a:gd name="connsiteX16" fmla="*/ 1608889 w 2045649"/>
                    <a:gd name="connsiteY16" fmla="*/ 833144 h 2084615"/>
                    <a:gd name="connsiteX17" fmla="*/ 1536107 w 2045649"/>
                    <a:gd name="connsiteY17" fmla="*/ 905142 h 2084615"/>
                    <a:gd name="connsiteX18" fmla="*/ 1391327 w 2045649"/>
                    <a:gd name="connsiteY18" fmla="*/ 808717 h 2084615"/>
                    <a:gd name="connsiteX19" fmla="*/ 1137944 w 2045649"/>
                    <a:gd name="connsiteY19" fmla="*/ 816622 h 2084615"/>
                    <a:gd name="connsiteX20" fmla="*/ 1106039 w 2045649"/>
                    <a:gd name="connsiteY20" fmla="*/ 858781 h 2084615"/>
                    <a:gd name="connsiteX21" fmla="*/ 1106752 w 2045649"/>
                    <a:gd name="connsiteY21" fmla="*/ 1825880 h 2084615"/>
                    <a:gd name="connsiteX22" fmla="*/ 905712 w 2045649"/>
                    <a:gd name="connsiteY22" fmla="*/ 2079690 h 2084615"/>
                    <a:gd name="connsiteX23" fmla="*/ 619570 w 2045649"/>
                    <a:gd name="connsiteY23" fmla="*/ 1878508 h 2084615"/>
                    <a:gd name="connsiteX24" fmla="*/ 613018 w 2045649"/>
                    <a:gd name="connsiteY24" fmla="*/ 1799958 h 2084615"/>
                    <a:gd name="connsiteX25" fmla="*/ 779875 w 2045649"/>
                    <a:gd name="connsiteY25" fmla="*/ 1799958 h 2084615"/>
                    <a:gd name="connsiteX26" fmla="*/ 779875 w 2045649"/>
                    <a:gd name="connsiteY26" fmla="*/ 1835921 h 2084615"/>
                    <a:gd name="connsiteX27" fmla="*/ 860918 w 2045649"/>
                    <a:gd name="connsiteY27" fmla="*/ 1920881 h 2084615"/>
                    <a:gd name="connsiteX28" fmla="*/ 941604 w 2045649"/>
                    <a:gd name="connsiteY28" fmla="*/ 1835494 h 2084615"/>
                    <a:gd name="connsiteX29" fmla="*/ 941747 w 2045649"/>
                    <a:gd name="connsiteY29" fmla="*/ 924655 h 2084615"/>
                    <a:gd name="connsiteX30" fmla="*/ 941035 w 2045649"/>
                    <a:gd name="connsiteY30" fmla="*/ 844324 h 2084615"/>
                    <a:gd name="connsiteX31" fmla="*/ 926934 w 2045649"/>
                    <a:gd name="connsiteY31" fmla="*/ 823316 h 2084615"/>
                    <a:gd name="connsiteX32" fmla="*/ 565376 w 2045649"/>
                    <a:gd name="connsiteY32" fmla="*/ 845749 h 2084615"/>
                    <a:gd name="connsiteX33" fmla="*/ 510255 w 2045649"/>
                    <a:gd name="connsiteY33" fmla="*/ 897451 h 20846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2045649" h="2084615">
                      <a:moveTo>
                        <a:pt x="510255" y="897451"/>
                      </a:moveTo>
                      <a:cubicBezTo>
                        <a:pt x="484832" y="844182"/>
                        <a:pt x="431563" y="824527"/>
                        <a:pt x="375445" y="810925"/>
                      </a:cubicBezTo>
                      <a:cubicBezTo>
                        <a:pt x="267483" y="784718"/>
                        <a:pt x="161445" y="788634"/>
                        <a:pt x="61316" y="841547"/>
                      </a:cubicBezTo>
                      <a:cubicBezTo>
                        <a:pt x="40094" y="852728"/>
                        <a:pt x="23216" y="872169"/>
                        <a:pt x="0" y="891326"/>
                      </a:cubicBezTo>
                      <a:cubicBezTo>
                        <a:pt x="7905" y="851303"/>
                        <a:pt x="12676" y="811708"/>
                        <a:pt x="23786" y="774035"/>
                      </a:cubicBezTo>
                      <a:cubicBezTo>
                        <a:pt x="69862" y="618146"/>
                        <a:pt x="171700" y="503846"/>
                        <a:pt x="302023" y="412762"/>
                      </a:cubicBezTo>
                      <a:cubicBezTo>
                        <a:pt x="449081" y="310070"/>
                        <a:pt x="613660" y="250748"/>
                        <a:pt x="789917" y="222689"/>
                      </a:cubicBezTo>
                      <a:cubicBezTo>
                        <a:pt x="839055" y="214855"/>
                        <a:pt x="888549" y="209657"/>
                        <a:pt x="940536" y="202891"/>
                      </a:cubicBezTo>
                      <a:cubicBezTo>
                        <a:pt x="940536" y="137089"/>
                        <a:pt x="940536" y="69648"/>
                        <a:pt x="940536" y="0"/>
                      </a:cubicBezTo>
                      <a:cubicBezTo>
                        <a:pt x="996013" y="0"/>
                        <a:pt x="1049068" y="0"/>
                        <a:pt x="1105612" y="0"/>
                      </a:cubicBezTo>
                      <a:cubicBezTo>
                        <a:pt x="1105612" y="67013"/>
                        <a:pt x="1105612" y="135166"/>
                        <a:pt x="1105612" y="200897"/>
                      </a:cubicBezTo>
                      <a:cubicBezTo>
                        <a:pt x="1179462" y="212149"/>
                        <a:pt x="1250250" y="219413"/>
                        <a:pt x="1319542" y="234084"/>
                      </a:cubicBezTo>
                      <a:cubicBezTo>
                        <a:pt x="1527276" y="277952"/>
                        <a:pt x="1715568" y="361985"/>
                        <a:pt x="1867612" y="514813"/>
                      </a:cubicBezTo>
                      <a:cubicBezTo>
                        <a:pt x="1963183" y="610882"/>
                        <a:pt x="2025709" y="724683"/>
                        <a:pt x="2043371" y="860775"/>
                      </a:cubicBezTo>
                      <a:cubicBezTo>
                        <a:pt x="2044653" y="870460"/>
                        <a:pt x="2044653" y="880288"/>
                        <a:pt x="2045650" y="895030"/>
                      </a:cubicBezTo>
                      <a:cubicBezTo>
                        <a:pt x="1992666" y="821749"/>
                        <a:pt x="1915896" y="806652"/>
                        <a:pt x="1838486" y="798106"/>
                      </a:cubicBezTo>
                      <a:cubicBezTo>
                        <a:pt x="1759722" y="789418"/>
                        <a:pt x="1681813" y="798675"/>
                        <a:pt x="1608889" y="833144"/>
                      </a:cubicBezTo>
                      <a:cubicBezTo>
                        <a:pt x="1577127" y="848170"/>
                        <a:pt x="1548783" y="867611"/>
                        <a:pt x="1536107" y="905142"/>
                      </a:cubicBezTo>
                      <a:cubicBezTo>
                        <a:pt x="1506410" y="841048"/>
                        <a:pt x="1449011" y="822746"/>
                        <a:pt x="1391327" y="808717"/>
                      </a:cubicBezTo>
                      <a:cubicBezTo>
                        <a:pt x="1306724" y="788136"/>
                        <a:pt x="1221906" y="791412"/>
                        <a:pt x="1137944" y="816622"/>
                      </a:cubicBezTo>
                      <a:cubicBezTo>
                        <a:pt x="1115440" y="823387"/>
                        <a:pt x="1105897" y="832431"/>
                        <a:pt x="1106039" y="858781"/>
                      </a:cubicBezTo>
                      <a:cubicBezTo>
                        <a:pt x="1107250" y="1181171"/>
                        <a:pt x="1107037" y="1503490"/>
                        <a:pt x="1106752" y="1825880"/>
                      </a:cubicBezTo>
                      <a:cubicBezTo>
                        <a:pt x="1106681" y="1956204"/>
                        <a:pt x="1029982" y="2052415"/>
                        <a:pt x="905712" y="2079690"/>
                      </a:cubicBezTo>
                      <a:cubicBezTo>
                        <a:pt x="776243" y="2108105"/>
                        <a:pt x="636377" y="2009971"/>
                        <a:pt x="619570" y="1878508"/>
                      </a:cubicBezTo>
                      <a:cubicBezTo>
                        <a:pt x="616295" y="1853155"/>
                        <a:pt x="615297" y="1827447"/>
                        <a:pt x="613018" y="1799958"/>
                      </a:cubicBezTo>
                      <a:cubicBezTo>
                        <a:pt x="669634" y="1799958"/>
                        <a:pt x="722761" y="1799958"/>
                        <a:pt x="779875" y="1799958"/>
                      </a:cubicBezTo>
                      <a:cubicBezTo>
                        <a:pt x="779875" y="1811779"/>
                        <a:pt x="779733" y="1823815"/>
                        <a:pt x="779875" y="1835921"/>
                      </a:cubicBezTo>
                      <a:cubicBezTo>
                        <a:pt x="780658" y="1884704"/>
                        <a:pt x="815340" y="1921023"/>
                        <a:pt x="860918" y="1920881"/>
                      </a:cubicBezTo>
                      <a:cubicBezTo>
                        <a:pt x="906353" y="1920738"/>
                        <a:pt x="941533" y="1884205"/>
                        <a:pt x="941604" y="1835494"/>
                      </a:cubicBezTo>
                      <a:cubicBezTo>
                        <a:pt x="941818" y="1531905"/>
                        <a:pt x="941747" y="1228244"/>
                        <a:pt x="941747" y="924655"/>
                      </a:cubicBezTo>
                      <a:cubicBezTo>
                        <a:pt x="941747" y="897878"/>
                        <a:pt x="942744" y="871030"/>
                        <a:pt x="941035" y="844324"/>
                      </a:cubicBezTo>
                      <a:cubicBezTo>
                        <a:pt x="940536" y="836847"/>
                        <a:pt x="933486" y="825452"/>
                        <a:pt x="926934" y="823316"/>
                      </a:cubicBezTo>
                      <a:cubicBezTo>
                        <a:pt x="803590" y="782367"/>
                        <a:pt x="681812" y="781940"/>
                        <a:pt x="565376" y="845749"/>
                      </a:cubicBezTo>
                      <a:cubicBezTo>
                        <a:pt x="544011" y="857499"/>
                        <a:pt x="528558" y="879861"/>
                        <a:pt x="510255" y="897451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97535A45-05C8-41DF-BECD-EC40CC029E7B}"/>
                  </a:ext>
                </a:extLst>
              </p:cNvPr>
              <p:cNvSpPr/>
              <p:nvPr/>
            </p:nvSpPr>
            <p:spPr>
              <a:xfrm flipH="1">
                <a:off x="3265461" y="333472"/>
                <a:ext cx="2110218" cy="449209"/>
              </a:xfrm>
              <a:custGeom>
                <a:avLst/>
                <a:gdLst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0 w 1343109"/>
                  <a:gd name="connsiteY5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14160 w 1343109"/>
                  <a:gd name="connsiteY5" fmla="*/ 127506 h 170941"/>
                  <a:gd name="connsiteX6" fmla="*/ 0 w 1343109"/>
                  <a:gd name="connsiteY6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23685 w 1343109"/>
                  <a:gd name="connsiteY5" fmla="*/ 163225 h 170941"/>
                  <a:gd name="connsiteX6" fmla="*/ 0 w 1343109"/>
                  <a:gd name="connsiteY6" fmla="*/ 170941 h 170941"/>
                  <a:gd name="connsiteX0" fmla="*/ 0 w 1355015"/>
                  <a:gd name="connsiteY0" fmla="*/ 137603 h 163225"/>
                  <a:gd name="connsiteX1" fmla="*/ 14619 w 1355015"/>
                  <a:gd name="connsiteY1" fmla="*/ 54267 h 163225"/>
                  <a:gd name="connsiteX2" fmla="*/ 1319742 w 1355015"/>
                  <a:gd name="connsiteY2" fmla="*/ 0 h 163225"/>
                  <a:gd name="connsiteX3" fmla="*/ 1355015 w 1355015"/>
                  <a:gd name="connsiteY3" fmla="*/ 32560 h 163225"/>
                  <a:gd name="connsiteX4" fmla="*/ 44466 w 1355015"/>
                  <a:gd name="connsiteY4" fmla="*/ 86827 h 163225"/>
                  <a:gd name="connsiteX5" fmla="*/ 35591 w 1355015"/>
                  <a:gd name="connsiteY5" fmla="*/ 163225 h 163225"/>
                  <a:gd name="connsiteX6" fmla="*/ 0 w 1355015"/>
                  <a:gd name="connsiteY6" fmla="*/ 137603 h 163225"/>
                  <a:gd name="connsiteX0" fmla="*/ 0 w 1350252"/>
                  <a:gd name="connsiteY0" fmla="*/ 144747 h 163225"/>
                  <a:gd name="connsiteX1" fmla="*/ 9856 w 1350252"/>
                  <a:gd name="connsiteY1" fmla="*/ 54267 h 163225"/>
                  <a:gd name="connsiteX2" fmla="*/ 1314979 w 1350252"/>
                  <a:gd name="connsiteY2" fmla="*/ 0 h 163225"/>
                  <a:gd name="connsiteX3" fmla="*/ 1350252 w 1350252"/>
                  <a:gd name="connsiteY3" fmla="*/ 32560 h 163225"/>
                  <a:gd name="connsiteX4" fmla="*/ 39703 w 1350252"/>
                  <a:gd name="connsiteY4" fmla="*/ 86827 h 163225"/>
                  <a:gd name="connsiteX5" fmla="*/ 30828 w 1350252"/>
                  <a:gd name="connsiteY5" fmla="*/ 163225 h 163225"/>
                  <a:gd name="connsiteX6" fmla="*/ 0 w 1350252"/>
                  <a:gd name="connsiteY6" fmla="*/ 144747 h 163225"/>
                  <a:gd name="connsiteX0" fmla="*/ 0 w 1350252"/>
                  <a:gd name="connsiteY0" fmla="*/ 144747 h 167987"/>
                  <a:gd name="connsiteX1" fmla="*/ 9856 w 1350252"/>
                  <a:gd name="connsiteY1" fmla="*/ 54267 h 167987"/>
                  <a:gd name="connsiteX2" fmla="*/ 1314979 w 1350252"/>
                  <a:gd name="connsiteY2" fmla="*/ 0 h 167987"/>
                  <a:gd name="connsiteX3" fmla="*/ 1350252 w 1350252"/>
                  <a:gd name="connsiteY3" fmla="*/ 32560 h 167987"/>
                  <a:gd name="connsiteX4" fmla="*/ 39703 w 1350252"/>
                  <a:gd name="connsiteY4" fmla="*/ 86827 h 167987"/>
                  <a:gd name="connsiteX5" fmla="*/ 37972 w 1350252"/>
                  <a:gd name="connsiteY5" fmla="*/ 167987 h 167987"/>
                  <a:gd name="connsiteX6" fmla="*/ 0 w 1350252"/>
                  <a:gd name="connsiteY6" fmla="*/ 144747 h 167987"/>
                  <a:gd name="connsiteX0" fmla="*/ 0 w 1343108"/>
                  <a:gd name="connsiteY0" fmla="*/ 137604 h 167987"/>
                  <a:gd name="connsiteX1" fmla="*/ 2712 w 1343108"/>
                  <a:gd name="connsiteY1" fmla="*/ 54267 h 167987"/>
                  <a:gd name="connsiteX2" fmla="*/ 1307835 w 1343108"/>
                  <a:gd name="connsiteY2" fmla="*/ 0 h 167987"/>
                  <a:gd name="connsiteX3" fmla="*/ 1343108 w 1343108"/>
                  <a:gd name="connsiteY3" fmla="*/ 32560 h 167987"/>
                  <a:gd name="connsiteX4" fmla="*/ 32559 w 1343108"/>
                  <a:gd name="connsiteY4" fmla="*/ 86827 h 167987"/>
                  <a:gd name="connsiteX5" fmla="*/ 30828 w 1343108"/>
                  <a:gd name="connsiteY5" fmla="*/ 167987 h 167987"/>
                  <a:gd name="connsiteX6" fmla="*/ 0 w 1343108"/>
                  <a:gd name="connsiteY6" fmla="*/ 137604 h 167987"/>
                  <a:gd name="connsiteX0" fmla="*/ 0 w 1350252"/>
                  <a:gd name="connsiteY0" fmla="*/ 137604 h 167987"/>
                  <a:gd name="connsiteX1" fmla="*/ 2712 w 1350252"/>
                  <a:gd name="connsiteY1" fmla="*/ 54267 h 167987"/>
                  <a:gd name="connsiteX2" fmla="*/ 1307835 w 1350252"/>
                  <a:gd name="connsiteY2" fmla="*/ 0 h 167987"/>
                  <a:gd name="connsiteX3" fmla="*/ 1350252 w 1350252"/>
                  <a:gd name="connsiteY3" fmla="*/ 30178 h 167987"/>
                  <a:gd name="connsiteX4" fmla="*/ 32559 w 1350252"/>
                  <a:gd name="connsiteY4" fmla="*/ 86827 h 167987"/>
                  <a:gd name="connsiteX5" fmla="*/ 30828 w 1350252"/>
                  <a:gd name="connsiteY5" fmla="*/ 167987 h 167987"/>
                  <a:gd name="connsiteX6" fmla="*/ 0 w 1350252"/>
                  <a:gd name="connsiteY6" fmla="*/ 137604 h 167987"/>
                  <a:gd name="connsiteX0" fmla="*/ 0 w 1355015"/>
                  <a:gd name="connsiteY0" fmla="*/ 189991 h 189991"/>
                  <a:gd name="connsiteX1" fmla="*/ 7475 w 1355015"/>
                  <a:gd name="connsiteY1" fmla="*/ 54267 h 189991"/>
                  <a:gd name="connsiteX2" fmla="*/ 1312598 w 1355015"/>
                  <a:gd name="connsiteY2" fmla="*/ 0 h 189991"/>
                  <a:gd name="connsiteX3" fmla="*/ 1355015 w 1355015"/>
                  <a:gd name="connsiteY3" fmla="*/ 30178 h 189991"/>
                  <a:gd name="connsiteX4" fmla="*/ 37322 w 1355015"/>
                  <a:gd name="connsiteY4" fmla="*/ 86827 h 189991"/>
                  <a:gd name="connsiteX5" fmla="*/ 35591 w 1355015"/>
                  <a:gd name="connsiteY5" fmla="*/ 167987 h 189991"/>
                  <a:gd name="connsiteX6" fmla="*/ 0 w 1355015"/>
                  <a:gd name="connsiteY6" fmla="*/ 189991 h 189991"/>
                  <a:gd name="connsiteX0" fmla="*/ 0 w 1355015"/>
                  <a:gd name="connsiteY0" fmla="*/ 189991 h 215612"/>
                  <a:gd name="connsiteX1" fmla="*/ 7475 w 1355015"/>
                  <a:gd name="connsiteY1" fmla="*/ 54267 h 215612"/>
                  <a:gd name="connsiteX2" fmla="*/ 1312598 w 1355015"/>
                  <a:gd name="connsiteY2" fmla="*/ 0 h 215612"/>
                  <a:gd name="connsiteX3" fmla="*/ 1355015 w 1355015"/>
                  <a:gd name="connsiteY3" fmla="*/ 30178 h 215612"/>
                  <a:gd name="connsiteX4" fmla="*/ 37322 w 1355015"/>
                  <a:gd name="connsiteY4" fmla="*/ 86827 h 215612"/>
                  <a:gd name="connsiteX5" fmla="*/ 35591 w 1355015"/>
                  <a:gd name="connsiteY5" fmla="*/ 215612 h 215612"/>
                  <a:gd name="connsiteX6" fmla="*/ 0 w 1355015"/>
                  <a:gd name="connsiteY6" fmla="*/ 189991 h 215612"/>
                  <a:gd name="connsiteX0" fmla="*/ 2189 w 1347679"/>
                  <a:gd name="connsiteY0" fmla="*/ 185228 h 215612"/>
                  <a:gd name="connsiteX1" fmla="*/ 139 w 1347679"/>
                  <a:gd name="connsiteY1" fmla="*/ 54267 h 215612"/>
                  <a:gd name="connsiteX2" fmla="*/ 1305262 w 1347679"/>
                  <a:gd name="connsiteY2" fmla="*/ 0 h 215612"/>
                  <a:gd name="connsiteX3" fmla="*/ 1347679 w 1347679"/>
                  <a:gd name="connsiteY3" fmla="*/ 30178 h 215612"/>
                  <a:gd name="connsiteX4" fmla="*/ 29986 w 1347679"/>
                  <a:gd name="connsiteY4" fmla="*/ 86827 h 215612"/>
                  <a:gd name="connsiteX5" fmla="*/ 28255 w 1347679"/>
                  <a:gd name="connsiteY5" fmla="*/ 215612 h 215612"/>
                  <a:gd name="connsiteX6" fmla="*/ 2189 w 1347679"/>
                  <a:gd name="connsiteY6" fmla="*/ 185228 h 215612"/>
                  <a:gd name="connsiteX0" fmla="*/ 2189 w 1359882"/>
                  <a:gd name="connsiteY0" fmla="*/ 185228 h 215612"/>
                  <a:gd name="connsiteX1" fmla="*/ 139 w 1359882"/>
                  <a:gd name="connsiteY1" fmla="*/ 54267 h 215612"/>
                  <a:gd name="connsiteX2" fmla="*/ 1305262 w 1359882"/>
                  <a:gd name="connsiteY2" fmla="*/ 0 h 215612"/>
                  <a:gd name="connsiteX3" fmla="*/ 1359882 w 1359882"/>
                  <a:gd name="connsiteY3" fmla="*/ 46448 h 215612"/>
                  <a:gd name="connsiteX4" fmla="*/ 29986 w 1359882"/>
                  <a:gd name="connsiteY4" fmla="*/ 86827 h 215612"/>
                  <a:gd name="connsiteX5" fmla="*/ 28255 w 1359882"/>
                  <a:gd name="connsiteY5" fmla="*/ 215612 h 215612"/>
                  <a:gd name="connsiteX6" fmla="*/ 2189 w 1359882"/>
                  <a:gd name="connsiteY6" fmla="*/ 185228 h 215612"/>
                  <a:gd name="connsiteX0" fmla="*/ 2189 w 1359882"/>
                  <a:gd name="connsiteY0" fmla="*/ 173025 h 203409"/>
                  <a:gd name="connsiteX1" fmla="*/ 139 w 1359882"/>
                  <a:gd name="connsiteY1" fmla="*/ 42064 h 203409"/>
                  <a:gd name="connsiteX2" fmla="*/ 1313397 w 1359882"/>
                  <a:gd name="connsiteY2" fmla="*/ 0 h 203409"/>
                  <a:gd name="connsiteX3" fmla="*/ 1359882 w 1359882"/>
                  <a:gd name="connsiteY3" fmla="*/ 34245 h 203409"/>
                  <a:gd name="connsiteX4" fmla="*/ 29986 w 1359882"/>
                  <a:gd name="connsiteY4" fmla="*/ 74624 h 203409"/>
                  <a:gd name="connsiteX5" fmla="*/ 28255 w 1359882"/>
                  <a:gd name="connsiteY5" fmla="*/ 203409 h 203409"/>
                  <a:gd name="connsiteX6" fmla="*/ 2189 w 1359882"/>
                  <a:gd name="connsiteY6" fmla="*/ 173025 h 203409"/>
                  <a:gd name="connsiteX0" fmla="*/ 2189 w 1359882"/>
                  <a:gd name="connsiteY0" fmla="*/ 167823 h 198207"/>
                  <a:gd name="connsiteX1" fmla="*/ 139 w 1359882"/>
                  <a:gd name="connsiteY1" fmla="*/ 36862 h 198207"/>
                  <a:gd name="connsiteX2" fmla="*/ 989140 w 1359882"/>
                  <a:gd name="connsiteY2" fmla="*/ 0 h 198207"/>
                  <a:gd name="connsiteX3" fmla="*/ 1359882 w 1359882"/>
                  <a:gd name="connsiteY3" fmla="*/ 29043 h 198207"/>
                  <a:gd name="connsiteX4" fmla="*/ 29986 w 1359882"/>
                  <a:gd name="connsiteY4" fmla="*/ 69422 h 198207"/>
                  <a:gd name="connsiteX5" fmla="*/ 28255 w 1359882"/>
                  <a:gd name="connsiteY5" fmla="*/ 198207 h 198207"/>
                  <a:gd name="connsiteX6" fmla="*/ 2189 w 1359882"/>
                  <a:gd name="connsiteY6" fmla="*/ 167823 h 198207"/>
                  <a:gd name="connsiteX0" fmla="*/ 2189 w 1016551"/>
                  <a:gd name="connsiteY0" fmla="*/ 167823 h 198207"/>
                  <a:gd name="connsiteX1" fmla="*/ 139 w 1016551"/>
                  <a:gd name="connsiteY1" fmla="*/ 36862 h 198207"/>
                  <a:gd name="connsiteX2" fmla="*/ 989140 w 1016551"/>
                  <a:gd name="connsiteY2" fmla="*/ 0 h 198207"/>
                  <a:gd name="connsiteX3" fmla="*/ 1016551 w 1016551"/>
                  <a:gd name="connsiteY3" fmla="*/ 37713 h 198207"/>
                  <a:gd name="connsiteX4" fmla="*/ 29986 w 1016551"/>
                  <a:gd name="connsiteY4" fmla="*/ 69422 h 198207"/>
                  <a:gd name="connsiteX5" fmla="*/ 28255 w 1016551"/>
                  <a:gd name="connsiteY5" fmla="*/ 198207 h 198207"/>
                  <a:gd name="connsiteX6" fmla="*/ 2189 w 1016551"/>
                  <a:gd name="connsiteY6" fmla="*/ 167823 h 198207"/>
                  <a:gd name="connsiteX0" fmla="*/ 2189 w 1016551"/>
                  <a:gd name="connsiteY0" fmla="*/ 167823 h 198207"/>
                  <a:gd name="connsiteX1" fmla="*/ 139 w 1016551"/>
                  <a:gd name="connsiteY1" fmla="*/ 36862 h 198207"/>
                  <a:gd name="connsiteX2" fmla="*/ 989140 w 1016551"/>
                  <a:gd name="connsiteY2" fmla="*/ 0 h 198207"/>
                  <a:gd name="connsiteX3" fmla="*/ 1016551 w 1016551"/>
                  <a:gd name="connsiteY3" fmla="*/ 32511 h 198207"/>
                  <a:gd name="connsiteX4" fmla="*/ 29986 w 1016551"/>
                  <a:gd name="connsiteY4" fmla="*/ 69422 h 198207"/>
                  <a:gd name="connsiteX5" fmla="*/ 28255 w 1016551"/>
                  <a:gd name="connsiteY5" fmla="*/ 198207 h 198207"/>
                  <a:gd name="connsiteX6" fmla="*/ 2189 w 1016551"/>
                  <a:gd name="connsiteY6" fmla="*/ 167823 h 198207"/>
                  <a:gd name="connsiteX0" fmla="*/ 2189 w 1016551"/>
                  <a:gd name="connsiteY0" fmla="*/ 178227 h 208611"/>
                  <a:gd name="connsiteX1" fmla="*/ 139 w 1016551"/>
                  <a:gd name="connsiteY1" fmla="*/ 47266 h 208611"/>
                  <a:gd name="connsiteX2" fmla="*/ 973534 w 1016551"/>
                  <a:gd name="connsiteY2" fmla="*/ 0 h 208611"/>
                  <a:gd name="connsiteX3" fmla="*/ 1016551 w 1016551"/>
                  <a:gd name="connsiteY3" fmla="*/ 42915 h 208611"/>
                  <a:gd name="connsiteX4" fmla="*/ 29986 w 1016551"/>
                  <a:gd name="connsiteY4" fmla="*/ 79826 h 208611"/>
                  <a:gd name="connsiteX5" fmla="*/ 28255 w 1016551"/>
                  <a:gd name="connsiteY5" fmla="*/ 208611 h 208611"/>
                  <a:gd name="connsiteX6" fmla="*/ 2189 w 1016551"/>
                  <a:gd name="connsiteY6" fmla="*/ 178227 h 208611"/>
                  <a:gd name="connsiteX0" fmla="*/ 2189 w 1004413"/>
                  <a:gd name="connsiteY0" fmla="*/ 178227 h 208611"/>
                  <a:gd name="connsiteX1" fmla="*/ 139 w 1004413"/>
                  <a:gd name="connsiteY1" fmla="*/ 47266 h 208611"/>
                  <a:gd name="connsiteX2" fmla="*/ 973534 w 1004413"/>
                  <a:gd name="connsiteY2" fmla="*/ 0 h 208611"/>
                  <a:gd name="connsiteX3" fmla="*/ 1004413 w 1004413"/>
                  <a:gd name="connsiteY3" fmla="*/ 30777 h 208611"/>
                  <a:gd name="connsiteX4" fmla="*/ 29986 w 1004413"/>
                  <a:gd name="connsiteY4" fmla="*/ 79826 h 208611"/>
                  <a:gd name="connsiteX5" fmla="*/ 28255 w 1004413"/>
                  <a:gd name="connsiteY5" fmla="*/ 208611 h 208611"/>
                  <a:gd name="connsiteX6" fmla="*/ 2189 w 1004413"/>
                  <a:gd name="connsiteY6" fmla="*/ 178227 h 208611"/>
                  <a:gd name="connsiteX0" fmla="*/ 2189 w 1004413"/>
                  <a:gd name="connsiteY0" fmla="*/ 183429 h 213813"/>
                  <a:gd name="connsiteX1" fmla="*/ 139 w 1004413"/>
                  <a:gd name="connsiteY1" fmla="*/ 52468 h 213813"/>
                  <a:gd name="connsiteX2" fmla="*/ 968332 w 1004413"/>
                  <a:gd name="connsiteY2" fmla="*/ 0 h 213813"/>
                  <a:gd name="connsiteX3" fmla="*/ 1004413 w 1004413"/>
                  <a:gd name="connsiteY3" fmla="*/ 35979 h 213813"/>
                  <a:gd name="connsiteX4" fmla="*/ 29986 w 1004413"/>
                  <a:gd name="connsiteY4" fmla="*/ 85028 h 213813"/>
                  <a:gd name="connsiteX5" fmla="*/ 28255 w 1004413"/>
                  <a:gd name="connsiteY5" fmla="*/ 213813 h 213813"/>
                  <a:gd name="connsiteX6" fmla="*/ 2189 w 1004413"/>
                  <a:gd name="connsiteY6" fmla="*/ 183429 h 21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4413" h="213813">
                    <a:moveTo>
                      <a:pt x="2189" y="183429"/>
                    </a:moveTo>
                    <a:cubicBezTo>
                      <a:pt x="3093" y="144538"/>
                      <a:pt x="-765" y="91359"/>
                      <a:pt x="139" y="52468"/>
                    </a:cubicBezTo>
                    <a:lnTo>
                      <a:pt x="968332" y="0"/>
                    </a:lnTo>
                    <a:lnTo>
                      <a:pt x="1004413" y="35979"/>
                    </a:lnTo>
                    <a:lnTo>
                      <a:pt x="29986" y="85028"/>
                    </a:lnTo>
                    <a:lnTo>
                      <a:pt x="28255" y="213813"/>
                    </a:lnTo>
                    <a:lnTo>
                      <a:pt x="2189" y="183429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2BD8546-33D9-4120-95B7-6C446C50CE24}"/>
              </a:ext>
            </a:extLst>
          </p:cNvPr>
          <p:cNvSpPr/>
          <p:nvPr/>
        </p:nvSpPr>
        <p:spPr>
          <a:xfrm>
            <a:off x="2437945" y="835493"/>
            <a:ext cx="2086954" cy="5330781"/>
          </a:xfrm>
          <a:custGeom>
            <a:avLst/>
            <a:gdLst>
              <a:gd name="connsiteX0" fmla="*/ 95794 w 2090057"/>
              <a:gd name="connsiteY0" fmla="*/ 0 h 5364480"/>
              <a:gd name="connsiteX1" fmla="*/ 1924594 w 2090057"/>
              <a:gd name="connsiteY1" fmla="*/ 209005 h 5364480"/>
              <a:gd name="connsiteX2" fmla="*/ 2090057 w 2090057"/>
              <a:gd name="connsiteY2" fmla="*/ 374468 h 5364480"/>
              <a:gd name="connsiteX3" fmla="*/ 2011680 w 2090057"/>
              <a:gd name="connsiteY3" fmla="*/ 4789714 h 5364480"/>
              <a:gd name="connsiteX4" fmla="*/ 1828800 w 2090057"/>
              <a:gd name="connsiteY4" fmla="*/ 4972594 h 5364480"/>
              <a:gd name="connsiteX5" fmla="*/ 261257 w 2090057"/>
              <a:gd name="connsiteY5" fmla="*/ 5364480 h 5364480"/>
              <a:gd name="connsiteX6" fmla="*/ 104503 w 2090057"/>
              <a:gd name="connsiteY6" fmla="*/ 5225142 h 5364480"/>
              <a:gd name="connsiteX7" fmla="*/ 0 w 2090057"/>
              <a:gd name="connsiteY7" fmla="*/ 200297 h 5364480"/>
              <a:gd name="connsiteX8" fmla="*/ 156754 w 2090057"/>
              <a:gd name="connsiteY8" fmla="*/ 34834 h 5364480"/>
              <a:gd name="connsiteX9" fmla="*/ 226423 w 2090057"/>
              <a:gd name="connsiteY9" fmla="*/ 8708 h 5364480"/>
              <a:gd name="connsiteX10" fmla="*/ 278674 w 2090057"/>
              <a:gd name="connsiteY10" fmla="*/ 43542 h 5364480"/>
              <a:gd name="connsiteX0" fmla="*/ 1924594 w 2090057"/>
              <a:gd name="connsiteY0" fmla="*/ 200297 h 5355772"/>
              <a:gd name="connsiteX1" fmla="*/ 2090057 w 2090057"/>
              <a:gd name="connsiteY1" fmla="*/ 365760 h 5355772"/>
              <a:gd name="connsiteX2" fmla="*/ 2011680 w 2090057"/>
              <a:gd name="connsiteY2" fmla="*/ 4781006 h 5355772"/>
              <a:gd name="connsiteX3" fmla="*/ 1828800 w 2090057"/>
              <a:gd name="connsiteY3" fmla="*/ 4963886 h 5355772"/>
              <a:gd name="connsiteX4" fmla="*/ 261257 w 2090057"/>
              <a:gd name="connsiteY4" fmla="*/ 5355772 h 5355772"/>
              <a:gd name="connsiteX5" fmla="*/ 104503 w 2090057"/>
              <a:gd name="connsiteY5" fmla="*/ 5216434 h 5355772"/>
              <a:gd name="connsiteX6" fmla="*/ 0 w 2090057"/>
              <a:gd name="connsiteY6" fmla="*/ 191589 h 5355772"/>
              <a:gd name="connsiteX7" fmla="*/ 156754 w 2090057"/>
              <a:gd name="connsiteY7" fmla="*/ 26126 h 5355772"/>
              <a:gd name="connsiteX8" fmla="*/ 226423 w 2090057"/>
              <a:gd name="connsiteY8" fmla="*/ 0 h 5355772"/>
              <a:gd name="connsiteX9" fmla="*/ 278674 w 2090057"/>
              <a:gd name="connsiteY9" fmla="*/ 34834 h 5355772"/>
              <a:gd name="connsiteX0" fmla="*/ 1924594 w 2090057"/>
              <a:gd name="connsiteY0" fmla="*/ 174171 h 5329646"/>
              <a:gd name="connsiteX1" fmla="*/ 2090057 w 2090057"/>
              <a:gd name="connsiteY1" fmla="*/ 339634 h 5329646"/>
              <a:gd name="connsiteX2" fmla="*/ 2011680 w 2090057"/>
              <a:gd name="connsiteY2" fmla="*/ 4754880 h 5329646"/>
              <a:gd name="connsiteX3" fmla="*/ 1828800 w 2090057"/>
              <a:gd name="connsiteY3" fmla="*/ 4937760 h 5329646"/>
              <a:gd name="connsiteX4" fmla="*/ 261257 w 2090057"/>
              <a:gd name="connsiteY4" fmla="*/ 5329646 h 5329646"/>
              <a:gd name="connsiteX5" fmla="*/ 104503 w 2090057"/>
              <a:gd name="connsiteY5" fmla="*/ 5190308 h 5329646"/>
              <a:gd name="connsiteX6" fmla="*/ 0 w 2090057"/>
              <a:gd name="connsiteY6" fmla="*/ 165463 h 5329646"/>
              <a:gd name="connsiteX7" fmla="*/ 156754 w 2090057"/>
              <a:gd name="connsiteY7" fmla="*/ 0 h 5329646"/>
              <a:gd name="connsiteX8" fmla="*/ 278674 w 2090057"/>
              <a:gd name="connsiteY8" fmla="*/ 8708 h 5329646"/>
              <a:gd name="connsiteX0" fmla="*/ 1924594 w 2090057"/>
              <a:gd name="connsiteY0" fmla="*/ 174171 h 5329646"/>
              <a:gd name="connsiteX1" fmla="*/ 2090057 w 2090057"/>
              <a:gd name="connsiteY1" fmla="*/ 339634 h 5329646"/>
              <a:gd name="connsiteX2" fmla="*/ 2011680 w 2090057"/>
              <a:gd name="connsiteY2" fmla="*/ 4754880 h 5329646"/>
              <a:gd name="connsiteX3" fmla="*/ 1828800 w 2090057"/>
              <a:gd name="connsiteY3" fmla="*/ 4937760 h 5329646"/>
              <a:gd name="connsiteX4" fmla="*/ 261257 w 2090057"/>
              <a:gd name="connsiteY4" fmla="*/ 5329646 h 5329646"/>
              <a:gd name="connsiteX5" fmla="*/ 104503 w 2090057"/>
              <a:gd name="connsiteY5" fmla="*/ 5190308 h 5329646"/>
              <a:gd name="connsiteX6" fmla="*/ 0 w 2090057"/>
              <a:gd name="connsiteY6" fmla="*/ 165463 h 5329646"/>
              <a:gd name="connsiteX7" fmla="*/ 156754 w 2090057"/>
              <a:gd name="connsiteY7" fmla="*/ 0 h 5329646"/>
              <a:gd name="connsiteX0" fmla="*/ 1925021 w 2090484"/>
              <a:gd name="connsiteY0" fmla="*/ 174171 h 5329646"/>
              <a:gd name="connsiteX1" fmla="*/ 2090484 w 2090484"/>
              <a:gd name="connsiteY1" fmla="*/ 339634 h 5329646"/>
              <a:gd name="connsiteX2" fmla="*/ 2012107 w 2090484"/>
              <a:gd name="connsiteY2" fmla="*/ 4754880 h 5329646"/>
              <a:gd name="connsiteX3" fmla="*/ 1829227 w 2090484"/>
              <a:gd name="connsiteY3" fmla="*/ 4937760 h 5329646"/>
              <a:gd name="connsiteX4" fmla="*/ 261684 w 2090484"/>
              <a:gd name="connsiteY4" fmla="*/ 5329646 h 5329646"/>
              <a:gd name="connsiteX5" fmla="*/ 104930 w 2090484"/>
              <a:gd name="connsiteY5" fmla="*/ 5190308 h 5329646"/>
              <a:gd name="connsiteX6" fmla="*/ 427 w 2090484"/>
              <a:gd name="connsiteY6" fmla="*/ 165463 h 5329646"/>
              <a:gd name="connsiteX7" fmla="*/ 157181 w 2090484"/>
              <a:gd name="connsiteY7" fmla="*/ 0 h 5329646"/>
              <a:gd name="connsiteX0" fmla="*/ 1925063 w 2090526"/>
              <a:gd name="connsiteY0" fmla="*/ 174171 h 5329646"/>
              <a:gd name="connsiteX1" fmla="*/ 2090526 w 2090526"/>
              <a:gd name="connsiteY1" fmla="*/ 339634 h 5329646"/>
              <a:gd name="connsiteX2" fmla="*/ 2012149 w 2090526"/>
              <a:gd name="connsiteY2" fmla="*/ 4754880 h 5329646"/>
              <a:gd name="connsiteX3" fmla="*/ 1829269 w 2090526"/>
              <a:gd name="connsiteY3" fmla="*/ 4937760 h 5329646"/>
              <a:gd name="connsiteX4" fmla="*/ 261726 w 2090526"/>
              <a:gd name="connsiteY4" fmla="*/ 5329646 h 5329646"/>
              <a:gd name="connsiteX5" fmla="*/ 104972 w 2090526"/>
              <a:gd name="connsiteY5" fmla="*/ 5190308 h 5329646"/>
              <a:gd name="connsiteX6" fmla="*/ 469 w 2090526"/>
              <a:gd name="connsiteY6" fmla="*/ 165463 h 5329646"/>
              <a:gd name="connsiteX7" fmla="*/ 157223 w 2090526"/>
              <a:gd name="connsiteY7" fmla="*/ 0 h 5329646"/>
              <a:gd name="connsiteX0" fmla="*/ 1925049 w 2090512"/>
              <a:gd name="connsiteY0" fmla="*/ 174700 h 5330175"/>
              <a:gd name="connsiteX1" fmla="*/ 2090512 w 2090512"/>
              <a:gd name="connsiteY1" fmla="*/ 340163 h 5330175"/>
              <a:gd name="connsiteX2" fmla="*/ 2012135 w 2090512"/>
              <a:gd name="connsiteY2" fmla="*/ 4755409 h 5330175"/>
              <a:gd name="connsiteX3" fmla="*/ 1829255 w 2090512"/>
              <a:gd name="connsiteY3" fmla="*/ 4938289 h 5330175"/>
              <a:gd name="connsiteX4" fmla="*/ 261712 w 2090512"/>
              <a:gd name="connsiteY4" fmla="*/ 5330175 h 5330175"/>
              <a:gd name="connsiteX5" fmla="*/ 104958 w 2090512"/>
              <a:gd name="connsiteY5" fmla="*/ 5190837 h 5330175"/>
              <a:gd name="connsiteX6" fmla="*/ 455 w 2090512"/>
              <a:gd name="connsiteY6" fmla="*/ 165992 h 5330175"/>
              <a:gd name="connsiteX7" fmla="*/ 157209 w 2090512"/>
              <a:gd name="connsiteY7" fmla="*/ 529 h 5330175"/>
              <a:gd name="connsiteX0" fmla="*/ 1925049 w 2090512"/>
              <a:gd name="connsiteY0" fmla="*/ 174700 h 5330175"/>
              <a:gd name="connsiteX1" fmla="*/ 2090512 w 2090512"/>
              <a:gd name="connsiteY1" fmla="*/ 340163 h 5330175"/>
              <a:gd name="connsiteX2" fmla="*/ 2012135 w 2090512"/>
              <a:gd name="connsiteY2" fmla="*/ 4755409 h 5330175"/>
              <a:gd name="connsiteX3" fmla="*/ 1829255 w 2090512"/>
              <a:gd name="connsiteY3" fmla="*/ 4938289 h 5330175"/>
              <a:gd name="connsiteX4" fmla="*/ 261712 w 2090512"/>
              <a:gd name="connsiteY4" fmla="*/ 5330175 h 5330175"/>
              <a:gd name="connsiteX5" fmla="*/ 104958 w 2090512"/>
              <a:gd name="connsiteY5" fmla="*/ 5190837 h 5330175"/>
              <a:gd name="connsiteX6" fmla="*/ 455 w 2090512"/>
              <a:gd name="connsiteY6" fmla="*/ 165992 h 5330175"/>
              <a:gd name="connsiteX7" fmla="*/ 157209 w 2090512"/>
              <a:gd name="connsiteY7" fmla="*/ 529 h 5330175"/>
              <a:gd name="connsiteX0" fmla="*/ 1925049 w 2086954"/>
              <a:gd name="connsiteY0" fmla="*/ 174700 h 5330175"/>
              <a:gd name="connsiteX1" fmla="*/ 2086954 w 2086954"/>
              <a:gd name="connsiteY1" fmla="*/ 393533 h 5330175"/>
              <a:gd name="connsiteX2" fmla="*/ 2012135 w 2086954"/>
              <a:gd name="connsiteY2" fmla="*/ 4755409 h 5330175"/>
              <a:gd name="connsiteX3" fmla="*/ 1829255 w 2086954"/>
              <a:gd name="connsiteY3" fmla="*/ 4938289 h 5330175"/>
              <a:gd name="connsiteX4" fmla="*/ 261712 w 2086954"/>
              <a:gd name="connsiteY4" fmla="*/ 5330175 h 5330175"/>
              <a:gd name="connsiteX5" fmla="*/ 104958 w 2086954"/>
              <a:gd name="connsiteY5" fmla="*/ 5190837 h 5330175"/>
              <a:gd name="connsiteX6" fmla="*/ 455 w 2086954"/>
              <a:gd name="connsiteY6" fmla="*/ 165992 h 5330175"/>
              <a:gd name="connsiteX7" fmla="*/ 157209 w 2086954"/>
              <a:gd name="connsiteY7" fmla="*/ 529 h 5330175"/>
              <a:gd name="connsiteX0" fmla="*/ 1925049 w 2086954"/>
              <a:gd name="connsiteY0" fmla="*/ 174700 h 5330175"/>
              <a:gd name="connsiteX1" fmla="*/ 2086954 w 2086954"/>
              <a:gd name="connsiteY1" fmla="*/ 393533 h 5330175"/>
              <a:gd name="connsiteX2" fmla="*/ 2012135 w 2086954"/>
              <a:gd name="connsiteY2" fmla="*/ 4755409 h 5330175"/>
              <a:gd name="connsiteX3" fmla="*/ 1829255 w 2086954"/>
              <a:gd name="connsiteY3" fmla="*/ 4938289 h 5330175"/>
              <a:gd name="connsiteX4" fmla="*/ 261712 w 2086954"/>
              <a:gd name="connsiteY4" fmla="*/ 5330175 h 5330175"/>
              <a:gd name="connsiteX5" fmla="*/ 104958 w 2086954"/>
              <a:gd name="connsiteY5" fmla="*/ 5190837 h 5330175"/>
              <a:gd name="connsiteX6" fmla="*/ 455 w 2086954"/>
              <a:gd name="connsiteY6" fmla="*/ 165992 h 5330175"/>
              <a:gd name="connsiteX7" fmla="*/ 157209 w 2086954"/>
              <a:gd name="connsiteY7" fmla="*/ 529 h 5330175"/>
              <a:gd name="connsiteX0" fmla="*/ 1925049 w 2086954"/>
              <a:gd name="connsiteY0" fmla="*/ 174700 h 5330175"/>
              <a:gd name="connsiteX1" fmla="*/ 2086954 w 2086954"/>
              <a:gd name="connsiteY1" fmla="*/ 393533 h 5330175"/>
              <a:gd name="connsiteX2" fmla="*/ 2058856 w 2086954"/>
              <a:gd name="connsiteY2" fmla="*/ 4635269 h 5330175"/>
              <a:gd name="connsiteX3" fmla="*/ 1829255 w 2086954"/>
              <a:gd name="connsiteY3" fmla="*/ 4938289 h 5330175"/>
              <a:gd name="connsiteX4" fmla="*/ 261712 w 2086954"/>
              <a:gd name="connsiteY4" fmla="*/ 5330175 h 5330175"/>
              <a:gd name="connsiteX5" fmla="*/ 104958 w 2086954"/>
              <a:gd name="connsiteY5" fmla="*/ 5190837 h 5330175"/>
              <a:gd name="connsiteX6" fmla="*/ 455 w 2086954"/>
              <a:gd name="connsiteY6" fmla="*/ 165992 h 5330175"/>
              <a:gd name="connsiteX7" fmla="*/ 157209 w 2086954"/>
              <a:gd name="connsiteY7" fmla="*/ 529 h 5330175"/>
              <a:gd name="connsiteX0" fmla="*/ 1925049 w 2086954"/>
              <a:gd name="connsiteY0" fmla="*/ 174700 h 5330175"/>
              <a:gd name="connsiteX1" fmla="*/ 2086954 w 2086954"/>
              <a:gd name="connsiteY1" fmla="*/ 393533 h 5330175"/>
              <a:gd name="connsiteX2" fmla="*/ 2058856 w 2086954"/>
              <a:gd name="connsiteY2" fmla="*/ 4635269 h 5330175"/>
              <a:gd name="connsiteX3" fmla="*/ 1829255 w 2086954"/>
              <a:gd name="connsiteY3" fmla="*/ 4938289 h 5330175"/>
              <a:gd name="connsiteX4" fmla="*/ 261712 w 2086954"/>
              <a:gd name="connsiteY4" fmla="*/ 5330175 h 5330175"/>
              <a:gd name="connsiteX5" fmla="*/ 104958 w 2086954"/>
              <a:gd name="connsiteY5" fmla="*/ 5190837 h 5330175"/>
              <a:gd name="connsiteX6" fmla="*/ 455 w 2086954"/>
              <a:gd name="connsiteY6" fmla="*/ 165992 h 5330175"/>
              <a:gd name="connsiteX7" fmla="*/ 157209 w 2086954"/>
              <a:gd name="connsiteY7" fmla="*/ 529 h 5330175"/>
              <a:gd name="connsiteX0" fmla="*/ 1925049 w 2086954"/>
              <a:gd name="connsiteY0" fmla="*/ 174700 h 5330175"/>
              <a:gd name="connsiteX1" fmla="*/ 2086954 w 2086954"/>
              <a:gd name="connsiteY1" fmla="*/ 393533 h 5330175"/>
              <a:gd name="connsiteX2" fmla="*/ 2058856 w 2086954"/>
              <a:gd name="connsiteY2" fmla="*/ 4635269 h 5330175"/>
              <a:gd name="connsiteX3" fmla="*/ 1829255 w 2086954"/>
              <a:gd name="connsiteY3" fmla="*/ 4938289 h 5330175"/>
              <a:gd name="connsiteX4" fmla="*/ 261712 w 2086954"/>
              <a:gd name="connsiteY4" fmla="*/ 5330175 h 5330175"/>
              <a:gd name="connsiteX5" fmla="*/ 104958 w 2086954"/>
              <a:gd name="connsiteY5" fmla="*/ 5190837 h 5330175"/>
              <a:gd name="connsiteX6" fmla="*/ 455 w 2086954"/>
              <a:gd name="connsiteY6" fmla="*/ 165992 h 5330175"/>
              <a:gd name="connsiteX7" fmla="*/ 157209 w 2086954"/>
              <a:gd name="connsiteY7" fmla="*/ 529 h 5330175"/>
              <a:gd name="connsiteX0" fmla="*/ 1925049 w 2086954"/>
              <a:gd name="connsiteY0" fmla="*/ 174700 h 5330175"/>
              <a:gd name="connsiteX1" fmla="*/ 2086954 w 2086954"/>
              <a:gd name="connsiteY1" fmla="*/ 393533 h 5330175"/>
              <a:gd name="connsiteX2" fmla="*/ 2058856 w 2086954"/>
              <a:gd name="connsiteY2" fmla="*/ 4635269 h 5330175"/>
              <a:gd name="connsiteX3" fmla="*/ 1829255 w 2086954"/>
              <a:gd name="connsiteY3" fmla="*/ 4938289 h 5330175"/>
              <a:gd name="connsiteX4" fmla="*/ 261712 w 2086954"/>
              <a:gd name="connsiteY4" fmla="*/ 5330175 h 5330175"/>
              <a:gd name="connsiteX5" fmla="*/ 68249 w 2086954"/>
              <a:gd name="connsiteY5" fmla="*/ 5190837 h 5330175"/>
              <a:gd name="connsiteX6" fmla="*/ 455 w 2086954"/>
              <a:gd name="connsiteY6" fmla="*/ 165992 h 5330175"/>
              <a:gd name="connsiteX7" fmla="*/ 157209 w 2086954"/>
              <a:gd name="connsiteY7" fmla="*/ 529 h 5330175"/>
              <a:gd name="connsiteX0" fmla="*/ 1925049 w 2086954"/>
              <a:gd name="connsiteY0" fmla="*/ 174700 h 5330175"/>
              <a:gd name="connsiteX1" fmla="*/ 2086954 w 2086954"/>
              <a:gd name="connsiteY1" fmla="*/ 393533 h 5330175"/>
              <a:gd name="connsiteX2" fmla="*/ 2058856 w 2086954"/>
              <a:gd name="connsiteY2" fmla="*/ 4635269 h 5330175"/>
              <a:gd name="connsiteX3" fmla="*/ 1829255 w 2086954"/>
              <a:gd name="connsiteY3" fmla="*/ 4938289 h 5330175"/>
              <a:gd name="connsiteX4" fmla="*/ 261712 w 2086954"/>
              <a:gd name="connsiteY4" fmla="*/ 5330175 h 5330175"/>
              <a:gd name="connsiteX5" fmla="*/ 68249 w 2086954"/>
              <a:gd name="connsiteY5" fmla="*/ 5190837 h 5330175"/>
              <a:gd name="connsiteX6" fmla="*/ 455 w 2086954"/>
              <a:gd name="connsiteY6" fmla="*/ 165992 h 5330175"/>
              <a:gd name="connsiteX7" fmla="*/ 157209 w 2086954"/>
              <a:gd name="connsiteY7" fmla="*/ 529 h 5330175"/>
              <a:gd name="connsiteX0" fmla="*/ 1925049 w 2086954"/>
              <a:gd name="connsiteY0" fmla="*/ 174700 h 5330781"/>
              <a:gd name="connsiteX1" fmla="*/ 2086954 w 2086954"/>
              <a:gd name="connsiteY1" fmla="*/ 393533 h 5330781"/>
              <a:gd name="connsiteX2" fmla="*/ 2058856 w 2086954"/>
              <a:gd name="connsiteY2" fmla="*/ 4635269 h 5330781"/>
              <a:gd name="connsiteX3" fmla="*/ 1829255 w 2086954"/>
              <a:gd name="connsiteY3" fmla="*/ 4938289 h 5330781"/>
              <a:gd name="connsiteX4" fmla="*/ 261712 w 2086954"/>
              <a:gd name="connsiteY4" fmla="*/ 5330175 h 5330781"/>
              <a:gd name="connsiteX5" fmla="*/ 68249 w 2086954"/>
              <a:gd name="connsiteY5" fmla="*/ 5190837 h 5330781"/>
              <a:gd name="connsiteX6" fmla="*/ 455 w 2086954"/>
              <a:gd name="connsiteY6" fmla="*/ 165992 h 5330781"/>
              <a:gd name="connsiteX7" fmla="*/ 157209 w 2086954"/>
              <a:gd name="connsiteY7" fmla="*/ 529 h 5330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6954" h="5330781">
                <a:moveTo>
                  <a:pt x="1925049" y="174700"/>
                </a:moveTo>
                <a:cubicBezTo>
                  <a:pt x="1994435" y="180042"/>
                  <a:pt x="2085169" y="320589"/>
                  <a:pt x="2086954" y="393533"/>
                </a:cubicBezTo>
                <a:lnTo>
                  <a:pt x="2058856" y="4635269"/>
                </a:lnTo>
                <a:cubicBezTo>
                  <a:pt x="2049066" y="4782997"/>
                  <a:pt x="1989220" y="4894015"/>
                  <a:pt x="1829255" y="4938289"/>
                </a:cubicBezTo>
                <a:lnTo>
                  <a:pt x="261712" y="5330175"/>
                </a:lnTo>
                <a:cubicBezTo>
                  <a:pt x="183875" y="5337124"/>
                  <a:pt x="86016" y="5284004"/>
                  <a:pt x="68249" y="5190837"/>
                </a:cubicBezTo>
                <a:lnTo>
                  <a:pt x="455" y="165992"/>
                </a:lnTo>
                <a:cubicBezTo>
                  <a:pt x="-7780" y="96606"/>
                  <a:pt x="97842" y="-8359"/>
                  <a:pt x="157209" y="529"/>
                </a:cubicBezTo>
              </a:path>
            </a:pathLst>
          </a:cu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DC8404B-09E4-426C-83D7-3802F2EB3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4" y="189368"/>
            <a:ext cx="6858000" cy="6858000"/>
          </a:xfrm>
          <a:prstGeom prst="rect">
            <a:avLst/>
          </a:prstGeom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6692006" y="3240329"/>
            <a:ext cx="2205426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5400" dirty="0" smtClean="0">
                <a:solidFill>
                  <a:schemeClr val="bg1"/>
                </a:solidFill>
                <a:latin typeface="+mj-lt"/>
              </a:rPr>
              <a:t>A to B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5925833" y="4315391"/>
            <a:ext cx="5618947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Done by : </a:t>
            </a:r>
            <a:r>
              <a:rPr lang="en-US" altLang="ko-KR" sz="1867" dirty="0" err="1" smtClean="0">
                <a:solidFill>
                  <a:schemeClr val="bg1"/>
                </a:solidFill>
                <a:cs typeface="Arial" pitchFamily="34" charset="0"/>
              </a:rPr>
              <a:t>Entimaa</a:t>
            </a:r>
            <a:r>
              <a:rPr lang="en-US" altLang="ko-KR" sz="1867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867" dirty="0" err="1" smtClean="0">
                <a:solidFill>
                  <a:schemeClr val="bg1"/>
                </a:solidFill>
                <a:cs typeface="Arial" pitchFamily="34" charset="0"/>
              </a:rPr>
              <a:t>Bushkar</a:t>
            </a:r>
            <a:r>
              <a:rPr lang="en-US" altLang="ko-KR" sz="1867" dirty="0" smtClean="0">
                <a:solidFill>
                  <a:schemeClr val="bg1"/>
                </a:solidFill>
                <a:cs typeface="Arial" pitchFamily="34" charset="0"/>
              </a:rPr>
              <a:t> &amp; </a:t>
            </a:r>
            <a:r>
              <a:rPr lang="en-US" altLang="ko-KR" sz="1867" dirty="0" err="1" smtClean="0">
                <a:solidFill>
                  <a:schemeClr val="bg1"/>
                </a:solidFill>
                <a:cs typeface="Arial" pitchFamily="34" charset="0"/>
              </a:rPr>
              <a:t>Ethar</a:t>
            </a:r>
            <a:r>
              <a:rPr lang="en-US" altLang="ko-KR" sz="1867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867" dirty="0" err="1" smtClean="0">
                <a:solidFill>
                  <a:schemeClr val="bg1"/>
                </a:solidFill>
                <a:cs typeface="Arial" pitchFamily="34" charset="0"/>
              </a:rPr>
              <a:t>Suwan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5" name="Freeform: Shape 234">
            <a:extLst>
              <a:ext uri="{FF2B5EF4-FFF2-40B4-BE49-F238E27FC236}">
                <a16:creationId xmlns:a16="http://schemas.microsoft.com/office/drawing/2014/main" id="{E509EBCC-57CE-4B1E-9F91-D4452FD67580}"/>
              </a:ext>
            </a:extLst>
          </p:cNvPr>
          <p:cNvSpPr/>
          <p:nvPr/>
        </p:nvSpPr>
        <p:spPr>
          <a:xfrm>
            <a:off x="6034286" y="2587875"/>
            <a:ext cx="555533" cy="741171"/>
          </a:xfrm>
          <a:custGeom>
            <a:avLst/>
            <a:gdLst>
              <a:gd name="connsiteX0" fmla="*/ 2570997 w 5141911"/>
              <a:gd name="connsiteY0" fmla="*/ 1308456 h 6860133"/>
              <a:gd name="connsiteX1" fmla="*/ 1451303 w 5141911"/>
              <a:gd name="connsiteY1" fmla="*/ 2428150 h 6860133"/>
              <a:gd name="connsiteX2" fmla="*/ 2570997 w 5141911"/>
              <a:gd name="connsiteY2" fmla="*/ 3547844 h 6860133"/>
              <a:gd name="connsiteX3" fmla="*/ 3690691 w 5141911"/>
              <a:gd name="connsiteY3" fmla="*/ 2428150 h 6860133"/>
              <a:gd name="connsiteX4" fmla="*/ 2570997 w 5141911"/>
              <a:gd name="connsiteY4" fmla="*/ 1308456 h 6860133"/>
              <a:gd name="connsiteX5" fmla="*/ 2570997 w 5141911"/>
              <a:gd name="connsiteY5" fmla="*/ 0 h 6860133"/>
              <a:gd name="connsiteX6" fmla="*/ 5141911 w 5141911"/>
              <a:gd name="connsiteY6" fmla="*/ 2570997 h 6860133"/>
              <a:gd name="connsiteX7" fmla="*/ 4562661 w 5141911"/>
              <a:gd name="connsiteY7" fmla="*/ 4196678 h 6860133"/>
              <a:gd name="connsiteX8" fmla="*/ 2717190 w 5141911"/>
              <a:gd name="connsiteY8" fmla="*/ 6784737 h 6860133"/>
              <a:gd name="connsiteX9" fmla="*/ 2424136 w 5141911"/>
              <a:gd name="connsiteY9" fmla="*/ 6784737 h 6860133"/>
              <a:gd name="connsiteX10" fmla="*/ 577494 w 5141911"/>
              <a:gd name="connsiteY10" fmla="*/ 4194420 h 6860133"/>
              <a:gd name="connsiteX11" fmla="*/ 0 w 5141911"/>
              <a:gd name="connsiteY11" fmla="*/ 2570997 h 6860133"/>
              <a:gd name="connsiteX12" fmla="*/ 2570997 w 5141911"/>
              <a:gd name="connsiteY12" fmla="*/ 0 h 6860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41911" h="6860133">
                <a:moveTo>
                  <a:pt x="2570997" y="1308456"/>
                </a:moveTo>
                <a:cubicBezTo>
                  <a:pt x="1952607" y="1308456"/>
                  <a:pt x="1451303" y="1809760"/>
                  <a:pt x="1451303" y="2428150"/>
                </a:cubicBezTo>
                <a:cubicBezTo>
                  <a:pt x="1451303" y="3046540"/>
                  <a:pt x="1952607" y="3547844"/>
                  <a:pt x="2570997" y="3547844"/>
                </a:cubicBezTo>
                <a:cubicBezTo>
                  <a:pt x="3189387" y="3547844"/>
                  <a:pt x="3690691" y="3046540"/>
                  <a:pt x="3690691" y="2428150"/>
                </a:cubicBezTo>
                <a:cubicBezTo>
                  <a:pt x="3690691" y="1809760"/>
                  <a:pt x="3189387" y="1308456"/>
                  <a:pt x="2570997" y="1308456"/>
                </a:cubicBezTo>
                <a:close/>
                <a:moveTo>
                  <a:pt x="2570997" y="0"/>
                </a:moveTo>
                <a:cubicBezTo>
                  <a:pt x="3990854" y="0"/>
                  <a:pt x="5141911" y="1151057"/>
                  <a:pt x="5141911" y="2570997"/>
                </a:cubicBezTo>
                <a:cubicBezTo>
                  <a:pt x="5141911" y="3187716"/>
                  <a:pt x="4924714" y="3753751"/>
                  <a:pt x="4562661" y="4196678"/>
                </a:cubicBezTo>
                <a:cubicBezTo>
                  <a:pt x="3999134" y="4902718"/>
                  <a:pt x="2717190" y="6784737"/>
                  <a:pt x="2717190" y="6784737"/>
                </a:cubicBezTo>
                <a:cubicBezTo>
                  <a:pt x="2645348" y="6885265"/>
                  <a:pt x="2495978" y="6885265"/>
                  <a:pt x="2424136" y="6784737"/>
                </a:cubicBezTo>
                <a:cubicBezTo>
                  <a:pt x="2424136" y="6784737"/>
                  <a:pt x="1168035" y="4936171"/>
                  <a:pt x="577494" y="4194420"/>
                </a:cubicBezTo>
                <a:cubicBezTo>
                  <a:pt x="216529" y="3751744"/>
                  <a:pt x="0" y="3186712"/>
                  <a:pt x="0" y="2570997"/>
                </a:cubicBezTo>
                <a:cubicBezTo>
                  <a:pt x="0" y="1151057"/>
                  <a:pt x="1151140" y="0"/>
                  <a:pt x="2570997" y="0"/>
                </a:cubicBezTo>
                <a:close/>
              </a:path>
            </a:pathLst>
          </a:custGeom>
          <a:solidFill>
            <a:schemeClr val="accent2"/>
          </a:solidFill>
          <a:ln w="8363" cap="flat">
            <a:noFill/>
            <a:prstDash val="solid"/>
            <a:miter/>
          </a:ln>
          <a:scene3d>
            <a:camera prst="isometricOffAxis1Right">
              <a:rot lat="600000" lon="20400000" rev="0"/>
            </a:camera>
            <a:lightRig rig="flood" dir="t"/>
          </a:scene3d>
          <a:sp3d extrusionH="95250" prstMaterial="dkEdge">
            <a:extrusionClr>
              <a:schemeClr val="accent2"/>
            </a:extrusionClr>
          </a:sp3d>
        </p:spPr>
        <p:txBody>
          <a:bodyPr rtlCol="0" anchor="ctr"/>
          <a:lstStyle/>
          <a:p>
            <a:endParaRPr lang="en-US"/>
          </a:p>
        </p:txBody>
      </p:sp>
      <p:sp>
        <p:nvSpPr>
          <p:cNvPr id="236" name="Freeform: Shape 235">
            <a:extLst>
              <a:ext uri="{FF2B5EF4-FFF2-40B4-BE49-F238E27FC236}">
                <a16:creationId xmlns:a16="http://schemas.microsoft.com/office/drawing/2014/main" id="{71C5DCA9-A9C3-4284-AB49-FE033AF966C2}"/>
              </a:ext>
            </a:extLst>
          </p:cNvPr>
          <p:cNvSpPr/>
          <p:nvPr/>
        </p:nvSpPr>
        <p:spPr>
          <a:xfrm>
            <a:off x="9146466" y="3179476"/>
            <a:ext cx="555533" cy="741171"/>
          </a:xfrm>
          <a:custGeom>
            <a:avLst/>
            <a:gdLst>
              <a:gd name="connsiteX0" fmla="*/ 2570997 w 5141911"/>
              <a:gd name="connsiteY0" fmla="*/ 1308456 h 6860133"/>
              <a:gd name="connsiteX1" fmla="*/ 1451303 w 5141911"/>
              <a:gd name="connsiteY1" fmla="*/ 2428150 h 6860133"/>
              <a:gd name="connsiteX2" fmla="*/ 2570997 w 5141911"/>
              <a:gd name="connsiteY2" fmla="*/ 3547844 h 6860133"/>
              <a:gd name="connsiteX3" fmla="*/ 3690691 w 5141911"/>
              <a:gd name="connsiteY3" fmla="*/ 2428150 h 6860133"/>
              <a:gd name="connsiteX4" fmla="*/ 2570997 w 5141911"/>
              <a:gd name="connsiteY4" fmla="*/ 1308456 h 6860133"/>
              <a:gd name="connsiteX5" fmla="*/ 2570997 w 5141911"/>
              <a:gd name="connsiteY5" fmla="*/ 0 h 6860133"/>
              <a:gd name="connsiteX6" fmla="*/ 5141911 w 5141911"/>
              <a:gd name="connsiteY6" fmla="*/ 2570997 h 6860133"/>
              <a:gd name="connsiteX7" fmla="*/ 4562661 w 5141911"/>
              <a:gd name="connsiteY7" fmla="*/ 4196678 h 6860133"/>
              <a:gd name="connsiteX8" fmla="*/ 2717190 w 5141911"/>
              <a:gd name="connsiteY8" fmla="*/ 6784737 h 6860133"/>
              <a:gd name="connsiteX9" fmla="*/ 2424136 w 5141911"/>
              <a:gd name="connsiteY9" fmla="*/ 6784737 h 6860133"/>
              <a:gd name="connsiteX10" fmla="*/ 577494 w 5141911"/>
              <a:gd name="connsiteY10" fmla="*/ 4194420 h 6860133"/>
              <a:gd name="connsiteX11" fmla="*/ 0 w 5141911"/>
              <a:gd name="connsiteY11" fmla="*/ 2570997 h 6860133"/>
              <a:gd name="connsiteX12" fmla="*/ 2570997 w 5141911"/>
              <a:gd name="connsiteY12" fmla="*/ 0 h 6860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41911" h="6860133">
                <a:moveTo>
                  <a:pt x="2570997" y="1308456"/>
                </a:moveTo>
                <a:cubicBezTo>
                  <a:pt x="1952607" y="1308456"/>
                  <a:pt x="1451303" y="1809760"/>
                  <a:pt x="1451303" y="2428150"/>
                </a:cubicBezTo>
                <a:cubicBezTo>
                  <a:pt x="1451303" y="3046540"/>
                  <a:pt x="1952607" y="3547844"/>
                  <a:pt x="2570997" y="3547844"/>
                </a:cubicBezTo>
                <a:cubicBezTo>
                  <a:pt x="3189387" y="3547844"/>
                  <a:pt x="3690691" y="3046540"/>
                  <a:pt x="3690691" y="2428150"/>
                </a:cubicBezTo>
                <a:cubicBezTo>
                  <a:pt x="3690691" y="1809760"/>
                  <a:pt x="3189387" y="1308456"/>
                  <a:pt x="2570997" y="1308456"/>
                </a:cubicBezTo>
                <a:close/>
                <a:moveTo>
                  <a:pt x="2570997" y="0"/>
                </a:moveTo>
                <a:cubicBezTo>
                  <a:pt x="3990854" y="0"/>
                  <a:pt x="5141911" y="1151057"/>
                  <a:pt x="5141911" y="2570997"/>
                </a:cubicBezTo>
                <a:cubicBezTo>
                  <a:pt x="5141911" y="3187716"/>
                  <a:pt x="4924714" y="3753751"/>
                  <a:pt x="4562661" y="4196678"/>
                </a:cubicBezTo>
                <a:cubicBezTo>
                  <a:pt x="3999134" y="4902718"/>
                  <a:pt x="2717190" y="6784737"/>
                  <a:pt x="2717190" y="6784737"/>
                </a:cubicBezTo>
                <a:cubicBezTo>
                  <a:pt x="2645348" y="6885265"/>
                  <a:pt x="2495978" y="6885265"/>
                  <a:pt x="2424136" y="6784737"/>
                </a:cubicBezTo>
                <a:cubicBezTo>
                  <a:pt x="2424136" y="6784737"/>
                  <a:pt x="1168035" y="4936171"/>
                  <a:pt x="577494" y="4194420"/>
                </a:cubicBezTo>
                <a:cubicBezTo>
                  <a:pt x="216529" y="3751744"/>
                  <a:pt x="0" y="3186712"/>
                  <a:pt x="0" y="2570997"/>
                </a:cubicBezTo>
                <a:cubicBezTo>
                  <a:pt x="0" y="1151057"/>
                  <a:pt x="1151140" y="0"/>
                  <a:pt x="2570997" y="0"/>
                </a:cubicBezTo>
                <a:close/>
              </a:path>
            </a:pathLst>
          </a:custGeom>
          <a:solidFill>
            <a:schemeClr val="accent1"/>
          </a:solidFill>
          <a:ln w="8363" cap="flat">
            <a:noFill/>
            <a:prstDash val="solid"/>
            <a:miter/>
          </a:ln>
          <a:scene3d>
            <a:camera prst="isometricOffAxis1Right">
              <a:rot lat="600000" lon="20400000" rev="0"/>
            </a:camera>
            <a:lightRig rig="flood" dir="t"/>
          </a:scene3d>
          <a:sp3d extrusionH="95250" prstMaterial="dkEdge">
            <a:extrusionClr>
              <a:schemeClr val="accent1"/>
            </a:extrusionClr>
          </a:sp3d>
        </p:spPr>
        <p:txBody>
          <a:bodyPr rtlCol="0" anchor="ctr"/>
          <a:lstStyle/>
          <a:p>
            <a:endParaRPr lang="en-US"/>
          </a:p>
        </p:txBody>
      </p:sp>
      <p:sp>
        <p:nvSpPr>
          <p:cNvPr id="239" name="Freeform: Shape 238">
            <a:extLst>
              <a:ext uri="{FF2B5EF4-FFF2-40B4-BE49-F238E27FC236}">
                <a16:creationId xmlns:a16="http://schemas.microsoft.com/office/drawing/2014/main" id="{16ADDF36-DE5A-425E-B4BF-DE567D46DBC9}"/>
              </a:ext>
            </a:extLst>
          </p:cNvPr>
          <p:cNvSpPr/>
          <p:nvPr/>
        </p:nvSpPr>
        <p:spPr>
          <a:xfrm>
            <a:off x="11108856" y="2388672"/>
            <a:ext cx="435924" cy="581593"/>
          </a:xfrm>
          <a:custGeom>
            <a:avLst/>
            <a:gdLst>
              <a:gd name="connsiteX0" fmla="*/ 2570997 w 5141911"/>
              <a:gd name="connsiteY0" fmla="*/ 1308456 h 6860133"/>
              <a:gd name="connsiteX1" fmla="*/ 1451303 w 5141911"/>
              <a:gd name="connsiteY1" fmla="*/ 2428150 h 6860133"/>
              <a:gd name="connsiteX2" fmla="*/ 2570997 w 5141911"/>
              <a:gd name="connsiteY2" fmla="*/ 3547844 h 6860133"/>
              <a:gd name="connsiteX3" fmla="*/ 3690691 w 5141911"/>
              <a:gd name="connsiteY3" fmla="*/ 2428150 h 6860133"/>
              <a:gd name="connsiteX4" fmla="*/ 2570997 w 5141911"/>
              <a:gd name="connsiteY4" fmla="*/ 1308456 h 6860133"/>
              <a:gd name="connsiteX5" fmla="*/ 2570997 w 5141911"/>
              <a:gd name="connsiteY5" fmla="*/ 0 h 6860133"/>
              <a:gd name="connsiteX6" fmla="*/ 5141911 w 5141911"/>
              <a:gd name="connsiteY6" fmla="*/ 2570997 h 6860133"/>
              <a:gd name="connsiteX7" fmla="*/ 4562661 w 5141911"/>
              <a:gd name="connsiteY7" fmla="*/ 4196678 h 6860133"/>
              <a:gd name="connsiteX8" fmla="*/ 2717190 w 5141911"/>
              <a:gd name="connsiteY8" fmla="*/ 6784737 h 6860133"/>
              <a:gd name="connsiteX9" fmla="*/ 2424136 w 5141911"/>
              <a:gd name="connsiteY9" fmla="*/ 6784737 h 6860133"/>
              <a:gd name="connsiteX10" fmla="*/ 577494 w 5141911"/>
              <a:gd name="connsiteY10" fmla="*/ 4194420 h 6860133"/>
              <a:gd name="connsiteX11" fmla="*/ 0 w 5141911"/>
              <a:gd name="connsiteY11" fmla="*/ 2570997 h 6860133"/>
              <a:gd name="connsiteX12" fmla="*/ 2570997 w 5141911"/>
              <a:gd name="connsiteY12" fmla="*/ 0 h 6860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41911" h="6860133">
                <a:moveTo>
                  <a:pt x="2570997" y="1308456"/>
                </a:moveTo>
                <a:cubicBezTo>
                  <a:pt x="1952607" y="1308456"/>
                  <a:pt x="1451303" y="1809760"/>
                  <a:pt x="1451303" y="2428150"/>
                </a:cubicBezTo>
                <a:cubicBezTo>
                  <a:pt x="1451303" y="3046540"/>
                  <a:pt x="1952607" y="3547844"/>
                  <a:pt x="2570997" y="3547844"/>
                </a:cubicBezTo>
                <a:cubicBezTo>
                  <a:pt x="3189387" y="3547844"/>
                  <a:pt x="3690691" y="3046540"/>
                  <a:pt x="3690691" y="2428150"/>
                </a:cubicBezTo>
                <a:cubicBezTo>
                  <a:pt x="3690691" y="1809760"/>
                  <a:pt x="3189387" y="1308456"/>
                  <a:pt x="2570997" y="1308456"/>
                </a:cubicBezTo>
                <a:close/>
                <a:moveTo>
                  <a:pt x="2570997" y="0"/>
                </a:moveTo>
                <a:cubicBezTo>
                  <a:pt x="3990854" y="0"/>
                  <a:pt x="5141911" y="1151057"/>
                  <a:pt x="5141911" y="2570997"/>
                </a:cubicBezTo>
                <a:cubicBezTo>
                  <a:pt x="5141911" y="3187716"/>
                  <a:pt x="4924714" y="3753751"/>
                  <a:pt x="4562661" y="4196678"/>
                </a:cubicBezTo>
                <a:cubicBezTo>
                  <a:pt x="3999134" y="4902718"/>
                  <a:pt x="2717190" y="6784737"/>
                  <a:pt x="2717190" y="6784737"/>
                </a:cubicBezTo>
                <a:cubicBezTo>
                  <a:pt x="2645348" y="6885265"/>
                  <a:pt x="2495978" y="6885265"/>
                  <a:pt x="2424136" y="6784737"/>
                </a:cubicBezTo>
                <a:cubicBezTo>
                  <a:pt x="2424136" y="6784737"/>
                  <a:pt x="1168035" y="4936171"/>
                  <a:pt x="577494" y="4194420"/>
                </a:cubicBezTo>
                <a:cubicBezTo>
                  <a:pt x="216529" y="3751744"/>
                  <a:pt x="0" y="3186712"/>
                  <a:pt x="0" y="2570997"/>
                </a:cubicBezTo>
                <a:cubicBezTo>
                  <a:pt x="0" y="1151057"/>
                  <a:pt x="1151140" y="0"/>
                  <a:pt x="2570997" y="0"/>
                </a:cubicBezTo>
                <a:close/>
              </a:path>
            </a:pathLst>
          </a:custGeom>
          <a:solidFill>
            <a:schemeClr val="accent2"/>
          </a:solidFill>
          <a:ln w="8363" cap="flat">
            <a:noFill/>
            <a:prstDash val="solid"/>
            <a:miter/>
          </a:ln>
          <a:scene3d>
            <a:camera prst="isometricOffAxis1Right">
              <a:rot lat="600000" lon="20400000" rev="0"/>
            </a:camera>
            <a:lightRig rig="flood" dir="t"/>
          </a:scene3d>
          <a:sp3d extrusionH="69850" prstMaterial="dkEdge">
            <a:extrusionClr>
              <a:schemeClr val="accent2"/>
            </a:extrusionClr>
          </a:sp3d>
        </p:spPr>
        <p:txBody>
          <a:bodyPr rtlCol="0" anchor="ctr"/>
          <a:lstStyle/>
          <a:p>
            <a:endParaRPr lang="en-US"/>
          </a:p>
        </p:txBody>
      </p:sp>
      <p:sp>
        <p:nvSpPr>
          <p:cNvPr id="240" name="Freeform: Shape 239">
            <a:extLst>
              <a:ext uri="{FF2B5EF4-FFF2-40B4-BE49-F238E27FC236}">
                <a16:creationId xmlns:a16="http://schemas.microsoft.com/office/drawing/2014/main" id="{FABE23C7-30C8-4E02-BD40-4ED0CF9CBF19}"/>
              </a:ext>
            </a:extLst>
          </p:cNvPr>
          <p:cNvSpPr/>
          <p:nvPr/>
        </p:nvSpPr>
        <p:spPr>
          <a:xfrm>
            <a:off x="647220" y="2394369"/>
            <a:ext cx="435924" cy="581593"/>
          </a:xfrm>
          <a:custGeom>
            <a:avLst/>
            <a:gdLst>
              <a:gd name="connsiteX0" fmla="*/ 2570997 w 5141911"/>
              <a:gd name="connsiteY0" fmla="*/ 1308456 h 6860133"/>
              <a:gd name="connsiteX1" fmla="*/ 1451303 w 5141911"/>
              <a:gd name="connsiteY1" fmla="*/ 2428150 h 6860133"/>
              <a:gd name="connsiteX2" fmla="*/ 2570997 w 5141911"/>
              <a:gd name="connsiteY2" fmla="*/ 3547844 h 6860133"/>
              <a:gd name="connsiteX3" fmla="*/ 3690691 w 5141911"/>
              <a:gd name="connsiteY3" fmla="*/ 2428150 h 6860133"/>
              <a:gd name="connsiteX4" fmla="*/ 2570997 w 5141911"/>
              <a:gd name="connsiteY4" fmla="*/ 1308456 h 6860133"/>
              <a:gd name="connsiteX5" fmla="*/ 2570997 w 5141911"/>
              <a:gd name="connsiteY5" fmla="*/ 0 h 6860133"/>
              <a:gd name="connsiteX6" fmla="*/ 5141911 w 5141911"/>
              <a:gd name="connsiteY6" fmla="*/ 2570997 h 6860133"/>
              <a:gd name="connsiteX7" fmla="*/ 4562661 w 5141911"/>
              <a:gd name="connsiteY7" fmla="*/ 4196678 h 6860133"/>
              <a:gd name="connsiteX8" fmla="*/ 2717190 w 5141911"/>
              <a:gd name="connsiteY8" fmla="*/ 6784737 h 6860133"/>
              <a:gd name="connsiteX9" fmla="*/ 2424136 w 5141911"/>
              <a:gd name="connsiteY9" fmla="*/ 6784737 h 6860133"/>
              <a:gd name="connsiteX10" fmla="*/ 577494 w 5141911"/>
              <a:gd name="connsiteY10" fmla="*/ 4194420 h 6860133"/>
              <a:gd name="connsiteX11" fmla="*/ 0 w 5141911"/>
              <a:gd name="connsiteY11" fmla="*/ 2570997 h 6860133"/>
              <a:gd name="connsiteX12" fmla="*/ 2570997 w 5141911"/>
              <a:gd name="connsiteY12" fmla="*/ 0 h 6860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41911" h="6860133">
                <a:moveTo>
                  <a:pt x="2570997" y="1308456"/>
                </a:moveTo>
                <a:cubicBezTo>
                  <a:pt x="1952607" y="1308456"/>
                  <a:pt x="1451303" y="1809760"/>
                  <a:pt x="1451303" y="2428150"/>
                </a:cubicBezTo>
                <a:cubicBezTo>
                  <a:pt x="1451303" y="3046540"/>
                  <a:pt x="1952607" y="3547844"/>
                  <a:pt x="2570997" y="3547844"/>
                </a:cubicBezTo>
                <a:cubicBezTo>
                  <a:pt x="3189387" y="3547844"/>
                  <a:pt x="3690691" y="3046540"/>
                  <a:pt x="3690691" y="2428150"/>
                </a:cubicBezTo>
                <a:cubicBezTo>
                  <a:pt x="3690691" y="1809760"/>
                  <a:pt x="3189387" y="1308456"/>
                  <a:pt x="2570997" y="1308456"/>
                </a:cubicBezTo>
                <a:close/>
                <a:moveTo>
                  <a:pt x="2570997" y="0"/>
                </a:moveTo>
                <a:cubicBezTo>
                  <a:pt x="3990854" y="0"/>
                  <a:pt x="5141911" y="1151057"/>
                  <a:pt x="5141911" y="2570997"/>
                </a:cubicBezTo>
                <a:cubicBezTo>
                  <a:pt x="5141911" y="3187716"/>
                  <a:pt x="4924714" y="3753751"/>
                  <a:pt x="4562661" y="4196678"/>
                </a:cubicBezTo>
                <a:cubicBezTo>
                  <a:pt x="3999134" y="4902718"/>
                  <a:pt x="2717190" y="6784737"/>
                  <a:pt x="2717190" y="6784737"/>
                </a:cubicBezTo>
                <a:cubicBezTo>
                  <a:pt x="2645348" y="6885265"/>
                  <a:pt x="2495978" y="6885265"/>
                  <a:pt x="2424136" y="6784737"/>
                </a:cubicBezTo>
                <a:cubicBezTo>
                  <a:pt x="2424136" y="6784737"/>
                  <a:pt x="1168035" y="4936171"/>
                  <a:pt x="577494" y="4194420"/>
                </a:cubicBezTo>
                <a:cubicBezTo>
                  <a:pt x="216529" y="3751744"/>
                  <a:pt x="0" y="3186712"/>
                  <a:pt x="0" y="2570997"/>
                </a:cubicBezTo>
                <a:cubicBezTo>
                  <a:pt x="0" y="1151057"/>
                  <a:pt x="1151140" y="0"/>
                  <a:pt x="2570997" y="0"/>
                </a:cubicBezTo>
                <a:close/>
              </a:path>
            </a:pathLst>
          </a:custGeom>
          <a:solidFill>
            <a:schemeClr val="accent1"/>
          </a:solidFill>
          <a:ln w="8363" cap="flat">
            <a:noFill/>
            <a:prstDash val="solid"/>
            <a:miter/>
          </a:ln>
          <a:scene3d>
            <a:camera prst="isometricOffAxis1Right">
              <a:rot lat="600000" lon="20400000" rev="0"/>
            </a:camera>
            <a:lightRig rig="flood" dir="t"/>
          </a:scene3d>
          <a:sp3d extrusionH="69850" prstMaterial="dkEdge">
            <a:extrusionClr>
              <a:schemeClr val="accent1"/>
            </a:extrusionClr>
          </a:sp3d>
        </p:spPr>
        <p:txBody>
          <a:bodyPr rtlCol="0" anchor="ctr"/>
          <a:lstStyle/>
          <a:p>
            <a:endParaRPr lang="en-US"/>
          </a:p>
        </p:txBody>
      </p:sp>
      <p:sp>
        <p:nvSpPr>
          <p:cNvPr id="241" name="Freeform: Shape 240">
            <a:extLst>
              <a:ext uri="{FF2B5EF4-FFF2-40B4-BE49-F238E27FC236}">
                <a16:creationId xmlns:a16="http://schemas.microsoft.com/office/drawing/2014/main" id="{91A73F1C-C77A-4705-9297-68ABA27B1ABA}"/>
              </a:ext>
            </a:extLst>
          </p:cNvPr>
          <p:cNvSpPr/>
          <p:nvPr/>
        </p:nvSpPr>
        <p:spPr>
          <a:xfrm>
            <a:off x="8160077" y="2241670"/>
            <a:ext cx="435924" cy="581593"/>
          </a:xfrm>
          <a:custGeom>
            <a:avLst/>
            <a:gdLst>
              <a:gd name="connsiteX0" fmla="*/ 2570997 w 5141911"/>
              <a:gd name="connsiteY0" fmla="*/ 1308456 h 6860133"/>
              <a:gd name="connsiteX1" fmla="*/ 1451303 w 5141911"/>
              <a:gd name="connsiteY1" fmla="*/ 2428150 h 6860133"/>
              <a:gd name="connsiteX2" fmla="*/ 2570997 w 5141911"/>
              <a:gd name="connsiteY2" fmla="*/ 3547844 h 6860133"/>
              <a:gd name="connsiteX3" fmla="*/ 3690691 w 5141911"/>
              <a:gd name="connsiteY3" fmla="*/ 2428150 h 6860133"/>
              <a:gd name="connsiteX4" fmla="*/ 2570997 w 5141911"/>
              <a:gd name="connsiteY4" fmla="*/ 1308456 h 6860133"/>
              <a:gd name="connsiteX5" fmla="*/ 2570997 w 5141911"/>
              <a:gd name="connsiteY5" fmla="*/ 0 h 6860133"/>
              <a:gd name="connsiteX6" fmla="*/ 5141911 w 5141911"/>
              <a:gd name="connsiteY6" fmla="*/ 2570997 h 6860133"/>
              <a:gd name="connsiteX7" fmla="*/ 4562661 w 5141911"/>
              <a:gd name="connsiteY7" fmla="*/ 4196678 h 6860133"/>
              <a:gd name="connsiteX8" fmla="*/ 2717190 w 5141911"/>
              <a:gd name="connsiteY8" fmla="*/ 6784737 h 6860133"/>
              <a:gd name="connsiteX9" fmla="*/ 2424136 w 5141911"/>
              <a:gd name="connsiteY9" fmla="*/ 6784737 h 6860133"/>
              <a:gd name="connsiteX10" fmla="*/ 577494 w 5141911"/>
              <a:gd name="connsiteY10" fmla="*/ 4194420 h 6860133"/>
              <a:gd name="connsiteX11" fmla="*/ 0 w 5141911"/>
              <a:gd name="connsiteY11" fmla="*/ 2570997 h 6860133"/>
              <a:gd name="connsiteX12" fmla="*/ 2570997 w 5141911"/>
              <a:gd name="connsiteY12" fmla="*/ 0 h 6860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41911" h="6860133">
                <a:moveTo>
                  <a:pt x="2570997" y="1308456"/>
                </a:moveTo>
                <a:cubicBezTo>
                  <a:pt x="1952607" y="1308456"/>
                  <a:pt x="1451303" y="1809760"/>
                  <a:pt x="1451303" y="2428150"/>
                </a:cubicBezTo>
                <a:cubicBezTo>
                  <a:pt x="1451303" y="3046540"/>
                  <a:pt x="1952607" y="3547844"/>
                  <a:pt x="2570997" y="3547844"/>
                </a:cubicBezTo>
                <a:cubicBezTo>
                  <a:pt x="3189387" y="3547844"/>
                  <a:pt x="3690691" y="3046540"/>
                  <a:pt x="3690691" y="2428150"/>
                </a:cubicBezTo>
                <a:cubicBezTo>
                  <a:pt x="3690691" y="1809760"/>
                  <a:pt x="3189387" y="1308456"/>
                  <a:pt x="2570997" y="1308456"/>
                </a:cubicBezTo>
                <a:close/>
                <a:moveTo>
                  <a:pt x="2570997" y="0"/>
                </a:moveTo>
                <a:cubicBezTo>
                  <a:pt x="3990854" y="0"/>
                  <a:pt x="5141911" y="1151057"/>
                  <a:pt x="5141911" y="2570997"/>
                </a:cubicBezTo>
                <a:cubicBezTo>
                  <a:pt x="5141911" y="3187716"/>
                  <a:pt x="4924714" y="3753751"/>
                  <a:pt x="4562661" y="4196678"/>
                </a:cubicBezTo>
                <a:cubicBezTo>
                  <a:pt x="3999134" y="4902718"/>
                  <a:pt x="2717190" y="6784737"/>
                  <a:pt x="2717190" y="6784737"/>
                </a:cubicBezTo>
                <a:cubicBezTo>
                  <a:pt x="2645348" y="6885265"/>
                  <a:pt x="2495978" y="6885265"/>
                  <a:pt x="2424136" y="6784737"/>
                </a:cubicBezTo>
                <a:cubicBezTo>
                  <a:pt x="2424136" y="6784737"/>
                  <a:pt x="1168035" y="4936171"/>
                  <a:pt x="577494" y="4194420"/>
                </a:cubicBezTo>
                <a:cubicBezTo>
                  <a:pt x="216529" y="3751744"/>
                  <a:pt x="0" y="3186712"/>
                  <a:pt x="0" y="2570997"/>
                </a:cubicBezTo>
                <a:cubicBezTo>
                  <a:pt x="0" y="1151057"/>
                  <a:pt x="1151140" y="0"/>
                  <a:pt x="257099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8363" cap="flat">
            <a:noFill/>
            <a:prstDash val="solid"/>
            <a:miter/>
          </a:ln>
          <a:scene3d>
            <a:camera prst="isometricOffAxis1Right">
              <a:rot lat="600000" lon="20400000" rev="0"/>
            </a:camera>
            <a:lightRig rig="flood" dir="t"/>
          </a:scene3d>
          <a:sp3d extrusionH="69850" prstMaterial="dkEdge">
            <a:extrusionClr>
              <a:schemeClr val="accent3"/>
            </a:extrusionClr>
          </a:sp3d>
        </p:spPr>
        <p:txBody>
          <a:bodyPr rtlCol="0" anchor="ctr"/>
          <a:lstStyle/>
          <a:p>
            <a:endParaRPr lang="en-US"/>
          </a:p>
        </p:txBody>
      </p: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791A9080-0E5E-4D71-81B2-CF8C4BD128F6}"/>
              </a:ext>
            </a:extLst>
          </p:cNvPr>
          <p:cNvSpPr/>
          <p:nvPr/>
        </p:nvSpPr>
        <p:spPr>
          <a:xfrm>
            <a:off x="5141509" y="1681489"/>
            <a:ext cx="435924" cy="581593"/>
          </a:xfrm>
          <a:custGeom>
            <a:avLst/>
            <a:gdLst>
              <a:gd name="connsiteX0" fmla="*/ 2570997 w 5141911"/>
              <a:gd name="connsiteY0" fmla="*/ 1308456 h 6860133"/>
              <a:gd name="connsiteX1" fmla="*/ 1451303 w 5141911"/>
              <a:gd name="connsiteY1" fmla="*/ 2428150 h 6860133"/>
              <a:gd name="connsiteX2" fmla="*/ 2570997 w 5141911"/>
              <a:gd name="connsiteY2" fmla="*/ 3547844 h 6860133"/>
              <a:gd name="connsiteX3" fmla="*/ 3690691 w 5141911"/>
              <a:gd name="connsiteY3" fmla="*/ 2428150 h 6860133"/>
              <a:gd name="connsiteX4" fmla="*/ 2570997 w 5141911"/>
              <a:gd name="connsiteY4" fmla="*/ 1308456 h 6860133"/>
              <a:gd name="connsiteX5" fmla="*/ 2570997 w 5141911"/>
              <a:gd name="connsiteY5" fmla="*/ 0 h 6860133"/>
              <a:gd name="connsiteX6" fmla="*/ 5141911 w 5141911"/>
              <a:gd name="connsiteY6" fmla="*/ 2570997 h 6860133"/>
              <a:gd name="connsiteX7" fmla="*/ 4562661 w 5141911"/>
              <a:gd name="connsiteY7" fmla="*/ 4196678 h 6860133"/>
              <a:gd name="connsiteX8" fmla="*/ 2717190 w 5141911"/>
              <a:gd name="connsiteY8" fmla="*/ 6784737 h 6860133"/>
              <a:gd name="connsiteX9" fmla="*/ 2424136 w 5141911"/>
              <a:gd name="connsiteY9" fmla="*/ 6784737 h 6860133"/>
              <a:gd name="connsiteX10" fmla="*/ 577494 w 5141911"/>
              <a:gd name="connsiteY10" fmla="*/ 4194420 h 6860133"/>
              <a:gd name="connsiteX11" fmla="*/ 0 w 5141911"/>
              <a:gd name="connsiteY11" fmla="*/ 2570997 h 6860133"/>
              <a:gd name="connsiteX12" fmla="*/ 2570997 w 5141911"/>
              <a:gd name="connsiteY12" fmla="*/ 0 h 6860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41911" h="6860133">
                <a:moveTo>
                  <a:pt x="2570997" y="1308456"/>
                </a:moveTo>
                <a:cubicBezTo>
                  <a:pt x="1952607" y="1308456"/>
                  <a:pt x="1451303" y="1809760"/>
                  <a:pt x="1451303" y="2428150"/>
                </a:cubicBezTo>
                <a:cubicBezTo>
                  <a:pt x="1451303" y="3046540"/>
                  <a:pt x="1952607" y="3547844"/>
                  <a:pt x="2570997" y="3547844"/>
                </a:cubicBezTo>
                <a:cubicBezTo>
                  <a:pt x="3189387" y="3547844"/>
                  <a:pt x="3690691" y="3046540"/>
                  <a:pt x="3690691" y="2428150"/>
                </a:cubicBezTo>
                <a:cubicBezTo>
                  <a:pt x="3690691" y="1809760"/>
                  <a:pt x="3189387" y="1308456"/>
                  <a:pt x="2570997" y="1308456"/>
                </a:cubicBezTo>
                <a:close/>
                <a:moveTo>
                  <a:pt x="2570997" y="0"/>
                </a:moveTo>
                <a:cubicBezTo>
                  <a:pt x="3990854" y="0"/>
                  <a:pt x="5141911" y="1151057"/>
                  <a:pt x="5141911" y="2570997"/>
                </a:cubicBezTo>
                <a:cubicBezTo>
                  <a:pt x="5141911" y="3187716"/>
                  <a:pt x="4924714" y="3753751"/>
                  <a:pt x="4562661" y="4196678"/>
                </a:cubicBezTo>
                <a:cubicBezTo>
                  <a:pt x="3999134" y="4902718"/>
                  <a:pt x="2717190" y="6784737"/>
                  <a:pt x="2717190" y="6784737"/>
                </a:cubicBezTo>
                <a:cubicBezTo>
                  <a:pt x="2645348" y="6885265"/>
                  <a:pt x="2495978" y="6885265"/>
                  <a:pt x="2424136" y="6784737"/>
                </a:cubicBezTo>
                <a:cubicBezTo>
                  <a:pt x="2424136" y="6784737"/>
                  <a:pt x="1168035" y="4936171"/>
                  <a:pt x="577494" y="4194420"/>
                </a:cubicBezTo>
                <a:cubicBezTo>
                  <a:pt x="216529" y="3751744"/>
                  <a:pt x="0" y="3186712"/>
                  <a:pt x="0" y="2570997"/>
                </a:cubicBezTo>
                <a:cubicBezTo>
                  <a:pt x="0" y="1151057"/>
                  <a:pt x="1151140" y="0"/>
                  <a:pt x="2570997" y="0"/>
                </a:cubicBezTo>
                <a:close/>
              </a:path>
            </a:pathLst>
          </a:custGeom>
          <a:solidFill>
            <a:schemeClr val="accent4"/>
          </a:solidFill>
          <a:ln w="8363" cap="flat">
            <a:noFill/>
            <a:prstDash val="solid"/>
            <a:miter/>
          </a:ln>
          <a:scene3d>
            <a:camera prst="isometricOffAxis1Right">
              <a:rot lat="600000" lon="20400000" rev="0"/>
            </a:camera>
            <a:lightRig rig="flood" dir="t"/>
          </a:scene3d>
          <a:sp3d extrusionH="69850" prstMaterial="dkEdge">
            <a:extrusionClr>
              <a:schemeClr val="accent4"/>
            </a:extrusionClr>
          </a:sp3d>
        </p:spPr>
        <p:txBody>
          <a:bodyPr rtlCol="0" anchor="ctr"/>
          <a:lstStyle/>
          <a:p>
            <a:endParaRPr lang="en-US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B862CB9-CD60-4001-BA2B-0A5A3EA5944C}"/>
              </a:ext>
            </a:extLst>
          </p:cNvPr>
          <p:cNvGrpSpPr/>
          <p:nvPr/>
        </p:nvGrpSpPr>
        <p:grpSpPr>
          <a:xfrm>
            <a:off x="2809645" y="2155034"/>
            <a:ext cx="4081299" cy="4199319"/>
            <a:chOff x="2809645" y="2155034"/>
            <a:chExt cx="4081299" cy="4199319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DE3ADBF8-0137-4688-BDAA-FA4BB7746351}"/>
                </a:ext>
              </a:extLst>
            </p:cNvPr>
            <p:cNvGrpSpPr/>
            <p:nvPr/>
          </p:nvGrpSpPr>
          <p:grpSpPr>
            <a:xfrm>
              <a:off x="2809645" y="2155034"/>
              <a:ext cx="4081299" cy="4199319"/>
              <a:chOff x="2743894" y="2193321"/>
              <a:chExt cx="4081299" cy="4199319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42C506DB-938B-4741-BA9F-86BEA12C8E3A}"/>
                  </a:ext>
                </a:extLst>
              </p:cNvPr>
              <p:cNvGrpSpPr/>
              <p:nvPr/>
            </p:nvGrpSpPr>
            <p:grpSpPr>
              <a:xfrm rot="21327019">
                <a:off x="2743894" y="3624644"/>
                <a:ext cx="1683480" cy="1271219"/>
                <a:chOff x="2442073" y="3114771"/>
                <a:chExt cx="1683480" cy="1271219"/>
              </a:xfrm>
            </p:grpSpPr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DDA38B6E-2632-4553-B60F-772104254881}"/>
                    </a:ext>
                  </a:extLst>
                </p:cNvPr>
                <p:cNvSpPr/>
                <p:nvPr/>
              </p:nvSpPr>
              <p:spPr>
                <a:xfrm rot="272279">
                  <a:off x="2461730" y="4197878"/>
                  <a:ext cx="1460993" cy="188112"/>
                </a:xfrm>
                <a:custGeom>
                  <a:avLst/>
                  <a:gdLst>
                    <a:gd name="connsiteX0" fmla="*/ 2042299 w 2042298"/>
                    <a:gd name="connsiteY0" fmla="*/ 0 h 262959"/>
                    <a:gd name="connsiteX1" fmla="*/ 62969 w 2042298"/>
                    <a:gd name="connsiteY1" fmla="*/ 0 h 262959"/>
                    <a:gd name="connsiteX2" fmla="*/ 0 w 2042298"/>
                    <a:gd name="connsiteY2" fmla="*/ 57704 h 262959"/>
                    <a:gd name="connsiteX3" fmla="*/ 62969 w 2042298"/>
                    <a:gd name="connsiteY3" fmla="*/ 115408 h 262959"/>
                    <a:gd name="connsiteX4" fmla="*/ 1052322 w 2042298"/>
                    <a:gd name="connsiteY4" fmla="*/ 115408 h 262959"/>
                    <a:gd name="connsiteX5" fmla="*/ 1235271 w 2042298"/>
                    <a:gd name="connsiteY5" fmla="*/ 262959 h 262959"/>
                    <a:gd name="connsiteX6" fmla="*/ 1356499 w 2042298"/>
                    <a:gd name="connsiteY6" fmla="*/ 205740 h 262959"/>
                    <a:gd name="connsiteX7" fmla="*/ 1327335 w 2042298"/>
                    <a:gd name="connsiteY7" fmla="*/ 115408 h 262959"/>
                    <a:gd name="connsiteX8" fmla="*/ 2042229 w 2042298"/>
                    <a:gd name="connsiteY8" fmla="*/ 115408 h 262959"/>
                    <a:gd name="connsiteX9" fmla="*/ 2042229 w 2042298"/>
                    <a:gd name="connsiteY9" fmla="*/ 0 h 262959"/>
                    <a:gd name="connsiteX10" fmla="*/ 2042299 w 2042298"/>
                    <a:gd name="connsiteY10" fmla="*/ 0 h 262959"/>
                    <a:gd name="connsiteX11" fmla="*/ 2042299 w 2042298"/>
                    <a:gd name="connsiteY11" fmla="*/ 0 h 2629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042298" h="262959">
                      <a:moveTo>
                        <a:pt x="2042299" y="0"/>
                      </a:moveTo>
                      <a:lnTo>
                        <a:pt x="62969" y="0"/>
                      </a:lnTo>
                      <a:cubicBezTo>
                        <a:pt x="28194" y="0"/>
                        <a:pt x="0" y="25839"/>
                        <a:pt x="0" y="57704"/>
                      </a:cubicBezTo>
                      <a:cubicBezTo>
                        <a:pt x="0" y="89570"/>
                        <a:pt x="28194" y="115408"/>
                        <a:pt x="62969" y="115408"/>
                      </a:cubicBezTo>
                      <a:lnTo>
                        <a:pt x="1052322" y="115408"/>
                      </a:lnTo>
                      <a:cubicBezTo>
                        <a:pt x="1168562" y="117833"/>
                        <a:pt x="1235271" y="262959"/>
                        <a:pt x="1235271" y="262959"/>
                      </a:cubicBezTo>
                      <a:cubicBezTo>
                        <a:pt x="1235271" y="262959"/>
                        <a:pt x="1320269" y="222642"/>
                        <a:pt x="1356499" y="205740"/>
                      </a:cubicBezTo>
                      <a:cubicBezTo>
                        <a:pt x="1360932" y="183642"/>
                        <a:pt x="1345554" y="148036"/>
                        <a:pt x="1327335" y="115408"/>
                      </a:cubicBezTo>
                      <a:lnTo>
                        <a:pt x="2042229" y="115408"/>
                      </a:lnTo>
                      <a:lnTo>
                        <a:pt x="2042229" y="0"/>
                      </a:lnTo>
                      <a:lnTo>
                        <a:pt x="2042299" y="0"/>
                      </a:lnTo>
                      <a:lnTo>
                        <a:pt x="2042299" y="0"/>
                      </a:lnTo>
                      <a:close/>
                    </a:path>
                  </a:pathLst>
                </a:custGeom>
                <a:solidFill>
                  <a:srgbClr val="6A7F89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9" name="Freeform: Shape 228">
                  <a:extLst>
                    <a:ext uri="{FF2B5EF4-FFF2-40B4-BE49-F238E27FC236}">
                      <a16:creationId xmlns:a16="http://schemas.microsoft.com/office/drawing/2014/main" id="{DC525DF7-5B24-4BAB-AAFB-B3F111C67DE8}"/>
                    </a:ext>
                  </a:extLst>
                </p:cNvPr>
                <p:cNvSpPr/>
                <p:nvPr/>
              </p:nvSpPr>
              <p:spPr>
                <a:xfrm rot="272279">
                  <a:off x="2472582" y="3144293"/>
                  <a:ext cx="1652971" cy="49555"/>
                </a:xfrm>
                <a:custGeom>
                  <a:avLst/>
                  <a:gdLst>
                    <a:gd name="connsiteX0" fmla="*/ 1465118 w 2310661"/>
                    <a:gd name="connsiteY0" fmla="*/ 69273 h 69272"/>
                    <a:gd name="connsiteX1" fmla="*/ 0 w 2310661"/>
                    <a:gd name="connsiteY1" fmla="*/ 69273 h 69272"/>
                    <a:gd name="connsiteX2" fmla="*/ 845543 w 2310661"/>
                    <a:gd name="connsiteY2" fmla="*/ 0 h 69272"/>
                    <a:gd name="connsiteX3" fmla="*/ 2310662 w 2310661"/>
                    <a:gd name="connsiteY3" fmla="*/ 0 h 692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10661" h="69272">
                      <a:moveTo>
                        <a:pt x="1465118" y="69273"/>
                      </a:moveTo>
                      <a:lnTo>
                        <a:pt x="0" y="69273"/>
                      </a:lnTo>
                      <a:lnTo>
                        <a:pt x="845543" y="0"/>
                      </a:lnTo>
                      <a:lnTo>
                        <a:pt x="2310662" y="0"/>
                      </a:lnTo>
                      <a:close/>
                    </a:path>
                  </a:pathLst>
                </a:custGeom>
                <a:solidFill>
                  <a:srgbClr val="EE2D2E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0" name="Freeform: Shape 229">
                  <a:extLst>
                    <a:ext uri="{FF2B5EF4-FFF2-40B4-BE49-F238E27FC236}">
                      <a16:creationId xmlns:a16="http://schemas.microsoft.com/office/drawing/2014/main" id="{3CEE7A71-6BE7-4110-A4F3-76E37D81EE20}"/>
                    </a:ext>
                  </a:extLst>
                </p:cNvPr>
                <p:cNvSpPr/>
                <p:nvPr/>
              </p:nvSpPr>
              <p:spPr>
                <a:xfrm rot="272279">
                  <a:off x="3473185" y="3183939"/>
                  <a:ext cx="607698" cy="1137297"/>
                </a:xfrm>
                <a:custGeom>
                  <a:avLst/>
                  <a:gdLst>
                    <a:gd name="connsiteX0" fmla="*/ 849492 w 849491"/>
                    <a:gd name="connsiteY0" fmla="*/ 1527464 h 1589809"/>
                    <a:gd name="connsiteX1" fmla="*/ 0 w 849491"/>
                    <a:gd name="connsiteY1" fmla="*/ 1589809 h 1589809"/>
                    <a:gd name="connsiteX2" fmla="*/ 0 w 849491"/>
                    <a:gd name="connsiteY2" fmla="*/ 62345 h 1589809"/>
                    <a:gd name="connsiteX3" fmla="*/ 849492 w 849491"/>
                    <a:gd name="connsiteY3" fmla="*/ 0 h 1589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9491" h="1589809">
                      <a:moveTo>
                        <a:pt x="849492" y="1527464"/>
                      </a:moveTo>
                      <a:lnTo>
                        <a:pt x="0" y="1589809"/>
                      </a:lnTo>
                      <a:lnTo>
                        <a:pt x="0" y="62345"/>
                      </a:lnTo>
                      <a:lnTo>
                        <a:pt x="849492" y="0"/>
                      </a:lnTo>
                      <a:close/>
                    </a:path>
                  </a:pathLst>
                </a:custGeom>
                <a:solidFill>
                  <a:srgbClr val="631712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1" name="Freeform: Shape 230">
                  <a:extLst>
                    <a:ext uri="{FF2B5EF4-FFF2-40B4-BE49-F238E27FC236}">
                      <a16:creationId xmlns:a16="http://schemas.microsoft.com/office/drawing/2014/main" id="{EE17728D-B82B-4F5B-8B7E-369849FD5241}"/>
                    </a:ext>
                  </a:extLst>
                </p:cNvPr>
                <p:cNvSpPr/>
                <p:nvPr/>
              </p:nvSpPr>
              <p:spPr>
                <a:xfrm rot="272279">
                  <a:off x="2442073" y="3114771"/>
                  <a:ext cx="1048097" cy="1087147"/>
                </a:xfrm>
                <a:custGeom>
                  <a:avLst/>
                  <a:gdLst>
                    <a:gd name="connsiteX0" fmla="*/ 0 w 1465118"/>
                    <a:gd name="connsiteY0" fmla="*/ 0 h 1519705"/>
                    <a:gd name="connsiteX1" fmla="*/ 1465118 w 1465118"/>
                    <a:gd name="connsiteY1" fmla="*/ 0 h 1519705"/>
                    <a:gd name="connsiteX2" fmla="*/ 1465118 w 1465118"/>
                    <a:gd name="connsiteY2" fmla="*/ 1519705 h 1519705"/>
                    <a:gd name="connsiteX3" fmla="*/ -1 w 1465118"/>
                    <a:gd name="connsiteY3" fmla="*/ 1519705 h 1519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65118" h="1519705">
                      <a:moveTo>
                        <a:pt x="0" y="0"/>
                      </a:moveTo>
                      <a:lnTo>
                        <a:pt x="1465118" y="0"/>
                      </a:lnTo>
                      <a:lnTo>
                        <a:pt x="1465118" y="1519705"/>
                      </a:lnTo>
                      <a:lnTo>
                        <a:pt x="-1" y="1519705"/>
                      </a:lnTo>
                      <a:close/>
                    </a:path>
                  </a:pathLst>
                </a:custGeom>
                <a:solidFill>
                  <a:srgbClr val="D02328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CCEB5E9F-D062-427D-8655-E5C66E3DCB7C}"/>
                    </a:ext>
                  </a:extLst>
                </p:cNvPr>
                <p:cNvSpPr/>
                <p:nvPr/>
              </p:nvSpPr>
              <p:spPr>
                <a:xfrm rot="272279">
                  <a:off x="2482573" y="3265265"/>
                  <a:ext cx="1033435" cy="25108"/>
                </a:xfrm>
                <a:custGeom>
                  <a:avLst/>
                  <a:gdLst>
                    <a:gd name="connsiteX0" fmla="*/ 46024 w 1444622"/>
                    <a:gd name="connsiteY0" fmla="*/ 32973 h 35098"/>
                    <a:gd name="connsiteX1" fmla="*/ 27 w 1444622"/>
                    <a:gd name="connsiteY1" fmla="*/ 18149 h 35098"/>
                    <a:gd name="connsiteX2" fmla="*/ 44223 w 1444622"/>
                    <a:gd name="connsiteY2" fmla="*/ 1662 h 35098"/>
                    <a:gd name="connsiteX3" fmla="*/ 1401691 w 1444622"/>
                    <a:gd name="connsiteY3" fmla="*/ 1662 h 35098"/>
                    <a:gd name="connsiteX4" fmla="*/ 1444502 w 1444622"/>
                    <a:gd name="connsiteY4" fmla="*/ 18980 h 35098"/>
                    <a:gd name="connsiteX5" fmla="*/ 1397882 w 1444622"/>
                    <a:gd name="connsiteY5" fmla="*/ 32973 h 35098"/>
                    <a:gd name="connsiteX6" fmla="*/ 46024 w 1444622"/>
                    <a:gd name="connsiteY6" fmla="*/ 32973 h 35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44622" h="35098">
                      <a:moveTo>
                        <a:pt x="46024" y="32973"/>
                      </a:moveTo>
                      <a:cubicBezTo>
                        <a:pt x="29537" y="32904"/>
                        <a:pt x="997" y="42741"/>
                        <a:pt x="27" y="18149"/>
                      </a:cubicBezTo>
                      <a:cubicBezTo>
                        <a:pt x="-1012" y="-7828"/>
                        <a:pt x="27944" y="1732"/>
                        <a:pt x="44223" y="1662"/>
                      </a:cubicBezTo>
                      <a:cubicBezTo>
                        <a:pt x="496712" y="1108"/>
                        <a:pt x="949202" y="1108"/>
                        <a:pt x="1401691" y="1662"/>
                      </a:cubicBezTo>
                      <a:cubicBezTo>
                        <a:pt x="1417763" y="1662"/>
                        <a:pt x="1446719" y="-7620"/>
                        <a:pt x="1444502" y="18980"/>
                      </a:cubicBezTo>
                      <a:cubicBezTo>
                        <a:pt x="1442563" y="43226"/>
                        <a:pt x="1414369" y="32904"/>
                        <a:pt x="1397882" y="32973"/>
                      </a:cubicBezTo>
                      <a:cubicBezTo>
                        <a:pt x="1172607" y="33736"/>
                        <a:pt x="271368" y="33666"/>
                        <a:pt x="46024" y="32973"/>
                      </a:cubicBezTo>
                      <a:close/>
                    </a:path>
                  </a:pathLst>
                </a:custGeom>
                <a:solidFill>
                  <a:srgbClr val="801719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35EE08F0-D9D5-4D0F-BFBE-2D19CCE15C53}"/>
                  </a:ext>
                </a:extLst>
              </p:cNvPr>
              <p:cNvGrpSpPr/>
              <p:nvPr/>
            </p:nvGrpSpPr>
            <p:grpSpPr>
              <a:xfrm>
                <a:off x="3226440" y="2193321"/>
                <a:ext cx="3598753" cy="4199319"/>
                <a:chOff x="6043757" y="607300"/>
                <a:chExt cx="3598753" cy="4199319"/>
              </a:xfrm>
              <a:scene3d>
                <a:camera prst="orthographicFront">
                  <a:rot lat="20400000" lon="21000000" rev="0"/>
                </a:camera>
                <a:lightRig rig="threePt" dir="t"/>
              </a:scene3d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0C854549-2FB2-4B44-B656-A1073D819E02}"/>
                    </a:ext>
                  </a:extLst>
                </p:cNvPr>
                <p:cNvGrpSpPr/>
                <p:nvPr/>
              </p:nvGrpSpPr>
              <p:grpSpPr>
                <a:xfrm>
                  <a:off x="7327198" y="2820212"/>
                  <a:ext cx="1201244" cy="1555897"/>
                  <a:chOff x="7342719" y="2800007"/>
                  <a:chExt cx="1201244" cy="1555897"/>
                </a:xfrm>
              </p:grpSpPr>
              <p:sp>
                <p:nvSpPr>
                  <p:cNvPr id="359" name="Freeform: Shape 358">
                    <a:extLst>
                      <a:ext uri="{FF2B5EF4-FFF2-40B4-BE49-F238E27FC236}">
                        <a16:creationId xmlns:a16="http://schemas.microsoft.com/office/drawing/2014/main" id="{813C18B4-A59C-4848-95CF-80D1426EE5EA}"/>
                      </a:ext>
                    </a:extLst>
                  </p:cNvPr>
                  <p:cNvSpPr/>
                  <p:nvPr/>
                </p:nvSpPr>
                <p:spPr>
                  <a:xfrm>
                    <a:off x="7848786" y="4068881"/>
                    <a:ext cx="583245" cy="258071"/>
                  </a:xfrm>
                  <a:custGeom>
                    <a:avLst/>
                    <a:gdLst>
                      <a:gd name="connsiteX0" fmla="*/ 939211 w 939211"/>
                      <a:gd name="connsiteY0" fmla="*/ 151164 h 415577"/>
                      <a:gd name="connsiteX1" fmla="*/ 650414 w 939211"/>
                      <a:gd name="connsiteY1" fmla="*/ 12064 h 415577"/>
                      <a:gd name="connsiteX2" fmla="*/ 33678 w 939211"/>
                      <a:gd name="connsiteY2" fmla="*/ 4305 h 415577"/>
                      <a:gd name="connsiteX3" fmla="*/ 20794 w 939211"/>
                      <a:gd name="connsiteY3" fmla="*/ 231381 h 415577"/>
                      <a:gd name="connsiteX4" fmla="*/ 20863 w 939211"/>
                      <a:gd name="connsiteY4" fmla="*/ 231381 h 415577"/>
                      <a:gd name="connsiteX5" fmla="*/ 30977 w 939211"/>
                      <a:gd name="connsiteY5" fmla="*/ 342148 h 415577"/>
                      <a:gd name="connsiteX6" fmla="*/ 30907 w 939211"/>
                      <a:gd name="connsiteY6" fmla="*/ 342218 h 415577"/>
                      <a:gd name="connsiteX7" fmla="*/ 37696 w 939211"/>
                      <a:gd name="connsiteY7" fmla="*/ 413569 h 415577"/>
                      <a:gd name="connsiteX8" fmla="*/ 895639 w 939211"/>
                      <a:gd name="connsiteY8" fmla="*/ 415577 h 415577"/>
                      <a:gd name="connsiteX9" fmla="*/ 939211 w 939211"/>
                      <a:gd name="connsiteY9" fmla="*/ 151164 h 415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39211" h="415577">
                        <a:moveTo>
                          <a:pt x="939211" y="151164"/>
                        </a:moveTo>
                        <a:cubicBezTo>
                          <a:pt x="937064" y="149917"/>
                          <a:pt x="725367" y="64157"/>
                          <a:pt x="650414" y="12064"/>
                        </a:cubicBezTo>
                        <a:cubicBezTo>
                          <a:pt x="647019" y="11509"/>
                          <a:pt x="56885" y="-8579"/>
                          <a:pt x="33678" y="4305"/>
                        </a:cubicBezTo>
                        <a:cubicBezTo>
                          <a:pt x="-22848" y="77457"/>
                          <a:pt x="5485" y="154696"/>
                          <a:pt x="20794" y="231381"/>
                        </a:cubicBezTo>
                        <a:cubicBezTo>
                          <a:pt x="20794" y="231381"/>
                          <a:pt x="20863" y="231381"/>
                          <a:pt x="20863" y="231381"/>
                        </a:cubicBezTo>
                        <a:cubicBezTo>
                          <a:pt x="21002" y="237754"/>
                          <a:pt x="29106" y="339862"/>
                          <a:pt x="30977" y="342148"/>
                        </a:cubicBezTo>
                        <a:cubicBezTo>
                          <a:pt x="30977" y="342148"/>
                          <a:pt x="30907" y="342148"/>
                          <a:pt x="30907" y="342218"/>
                        </a:cubicBezTo>
                        <a:cubicBezTo>
                          <a:pt x="31947" y="364108"/>
                          <a:pt x="36658" y="391678"/>
                          <a:pt x="37696" y="413569"/>
                        </a:cubicBezTo>
                        <a:cubicBezTo>
                          <a:pt x="135302" y="413084"/>
                          <a:pt x="893076" y="415439"/>
                          <a:pt x="895639" y="415577"/>
                        </a:cubicBezTo>
                        <a:cubicBezTo>
                          <a:pt x="887257" y="322475"/>
                          <a:pt x="881091" y="234498"/>
                          <a:pt x="939211" y="151164"/>
                        </a:cubicBezTo>
                        <a:close/>
                      </a:path>
                    </a:pathLst>
                  </a:custGeom>
                  <a:solidFill>
                    <a:srgbClr val="E16626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0" name="Freeform: Shape 359">
                    <a:extLst>
                      <a:ext uri="{FF2B5EF4-FFF2-40B4-BE49-F238E27FC236}">
                        <a16:creationId xmlns:a16="http://schemas.microsoft.com/office/drawing/2014/main" id="{312308C8-4785-443C-AFC3-CEB4C0B5EC89}"/>
                      </a:ext>
                    </a:extLst>
                  </p:cNvPr>
                  <p:cNvSpPr/>
                  <p:nvPr/>
                </p:nvSpPr>
                <p:spPr>
                  <a:xfrm>
                    <a:off x="7342719" y="2827217"/>
                    <a:ext cx="734559" cy="1246459"/>
                  </a:xfrm>
                  <a:custGeom>
                    <a:avLst/>
                    <a:gdLst>
                      <a:gd name="connsiteX0" fmla="*/ 988123 w 1182876"/>
                      <a:gd name="connsiteY0" fmla="*/ 576419 h 2007200"/>
                      <a:gd name="connsiteX1" fmla="*/ 968311 w 1182876"/>
                      <a:gd name="connsiteY1" fmla="*/ 558892 h 2007200"/>
                      <a:gd name="connsiteX2" fmla="*/ 78503 w 1182876"/>
                      <a:gd name="connsiteY2" fmla="*/ 554875 h 2007200"/>
                      <a:gd name="connsiteX3" fmla="*/ 14703 w 1182876"/>
                      <a:gd name="connsiteY3" fmla="*/ 455814 h 2007200"/>
                      <a:gd name="connsiteX4" fmla="*/ 23570 w 1182876"/>
                      <a:gd name="connsiteY4" fmla="*/ 0 h 2007200"/>
                      <a:gd name="connsiteX5" fmla="*/ 516515 w 1182876"/>
                      <a:gd name="connsiteY5" fmla="*/ 0 h 2007200"/>
                      <a:gd name="connsiteX6" fmla="*/ 441077 w 1182876"/>
                      <a:gd name="connsiteY6" fmla="*/ 170619 h 2007200"/>
                      <a:gd name="connsiteX7" fmla="*/ 499127 w 1182876"/>
                      <a:gd name="connsiteY7" fmla="*/ 295310 h 2007200"/>
                      <a:gd name="connsiteX8" fmla="*/ 1143364 w 1182876"/>
                      <a:gd name="connsiteY8" fmla="*/ 337012 h 2007200"/>
                      <a:gd name="connsiteX9" fmla="*/ 1180008 w 1182876"/>
                      <a:gd name="connsiteY9" fmla="*/ 372410 h 2007200"/>
                      <a:gd name="connsiteX10" fmla="*/ 927994 w 1182876"/>
                      <a:gd name="connsiteY10" fmla="*/ 2006138 h 2007200"/>
                      <a:gd name="connsiteX11" fmla="*/ 841473 w 1182876"/>
                      <a:gd name="connsiteY11" fmla="*/ 1943239 h 2007200"/>
                      <a:gd name="connsiteX12" fmla="*/ 988123 w 1182876"/>
                      <a:gd name="connsiteY12" fmla="*/ 576419 h 2007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182876" h="2007200">
                        <a:moveTo>
                          <a:pt x="988123" y="576419"/>
                        </a:moveTo>
                        <a:cubicBezTo>
                          <a:pt x="988539" y="566859"/>
                          <a:pt x="982305" y="560209"/>
                          <a:pt x="968311" y="558892"/>
                        </a:cubicBezTo>
                        <a:cubicBezTo>
                          <a:pt x="940048" y="555637"/>
                          <a:pt x="138009" y="574894"/>
                          <a:pt x="78503" y="554875"/>
                        </a:cubicBezTo>
                        <a:cubicBezTo>
                          <a:pt x="38186" y="532223"/>
                          <a:pt x="23916" y="494261"/>
                          <a:pt x="14703" y="455814"/>
                        </a:cubicBezTo>
                        <a:cubicBezTo>
                          <a:pt x="-12868" y="340614"/>
                          <a:pt x="3134" y="48560"/>
                          <a:pt x="23570" y="0"/>
                        </a:cubicBezTo>
                        <a:cubicBezTo>
                          <a:pt x="192803" y="0"/>
                          <a:pt x="446272" y="3394"/>
                          <a:pt x="516515" y="0"/>
                        </a:cubicBezTo>
                        <a:cubicBezTo>
                          <a:pt x="493863" y="45582"/>
                          <a:pt x="464491" y="120535"/>
                          <a:pt x="441077" y="170619"/>
                        </a:cubicBezTo>
                        <a:cubicBezTo>
                          <a:pt x="411636" y="233449"/>
                          <a:pt x="430131" y="266839"/>
                          <a:pt x="499127" y="295310"/>
                        </a:cubicBezTo>
                        <a:cubicBezTo>
                          <a:pt x="562581" y="321495"/>
                          <a:pt x="638573" y="366314"/>
                          <a:pt x="1143364" y="337012"/>
                        </a:cubicBezTo>
                        <a:cubicBezTo>
                          <a:pt x="1186729" y="334726"/>
                          <a:pt x="1185828" y="331886"/>
                          <a:pt x="1180008" y="372410"/>
                        </a:cubicBezTo>
                        <a:cubicBezTo>
                          <a:pt x="1117525" y="809452"/>
                          <a:pt x="952864" y="1865584"/>
                          <a:pt x="927994" y="2006138"/>
                        </a:cubicBezTo>
                        <a:cubicBezTo>
                          <a:pt x="820414" y="2008978"/>
                          <a:pt x="836901" y="2011057"/>
                          <a:pt x="841473" y="1943239"/>
                        </a:cubicBezTo>
                        <a:cubicBezTo>
                          <a:pt x="842166" y="1932224"/>
                          <a:pt x="985907" y="626988"/>
                          <a:pt x="988123" y="576419"/>
                        </a:cubicBezTo>
                        <a:close/>
                      </a:path>
                    </a:pathLst>
                  </a:custGeom>
                  <a:solidFill>
                    <a:srgbClr val="155876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1" name="Freeform: Shape 360">
                    <a:extLst>
                      <a:ext uri="{FF2B5EF4-FFF2-40B4-BE49-F238E27FC236}">
                        <a16:creationId xmlns:a16="http://schemas.microsoft.com/office/drawing/2014/main" id="{7981B386-69E3-4336-B8E9-BFC938608886}"/>
                      </a:ext>
                    </a:extLst>
                  </p:cNvPr>
                  <p:cNvSpPr/>
                  <p:nvPr/>
                </p:nvSpPr>
                <p:spPr>
                  <a:xfrm>
                    <a:off x="7606151" y="2800007"/>
                    <a:ext cx="817439" cy="1276097"/>
                  </a:xfrm>
                  <a:custGeom>
                    <a:avLst/>
                    <a:gdLst>
                      <a:gd name="connsiteX0" fmla="*/ 925447 w 1316339"/>
                      <a:gd name="connsiteY0" fmla="*/ 34327 h 2054926"/>
                      <a:gd name="connsiteX1" fmla="*/ 85308 w 1316339"/>
                      <a:gd name="connsiteY1" fmla="*/ 43748 h 2054926"/>
                      <a:gd name="connsiteX2" fmla="*/ 18806 w 1316339"/>
                      <a:gd name="connsiteY2" fmla="*/ 200443 h 2054926"/>
                      <a:gd name="connsiteX3" fmla="*/ 80528 w 1316339"/>
                      <a:gd name="connsiteY3" fmla="*/ 346470 h 2054926"/>
                      <a:gd name="connsiteX4" fmla="*/ 297421 w 1316339"/>
                      <a:gd name="connsiteY4" fmla="*/ 390596 h 2054926"/>
                      <a:gd name="connsiteX5" fmla="*/ 732870 w 1316339"/>
                      <a:gd name="connsiteY5" fmla="*/ 381245 h 2054926"/>
                      <a:gd name="connsiteX6" fmla="*/ 757254 w 1316339"/>
                      <a:gd name="connsiteY6" fmla="*/ 406668 h 2054926"/>
                      <a:gd name="connsiteX7" fmla="*/ 503022 w 1316339"/>
                      <a:gd name="connsiteY7" fmla="*/ 2039911 h 2054926"/>
                      <a:gd name="connsiteX8" fmla="*/ 503784 w 1316339"/>
                      <a:gd name="connsiteY8" fmla="*/ 2049817 h 2054926"/>
                      <a:gd name="connsiteX9" fmla="*/ 1040648 w 1316339"/>
                      <a:gd name="connsiteY9" fmla="*/ 2054735 h 2054926"/>
                      <a:gd name="connsiteX10" fmla="*/ 1307764 w 1316339"/>
                      <a:gd name="connsiteY10" fmla="*/ 553665 h 2054926"/>
                      <a:gd name="connsiteX11" fmla="*/ 925447 w 1316339"/>
                      <a:gd name="connsiteY11" fmla="*/ 34327 h 2054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316339" h="2054926">
                        <a:moveTo>
                          <a:pt x="925447" y="34327"/>
                        </a:moveTo>
                        <a:cubicBezTo>
                          <a:pt x="331157" y="-30997"/>
                          <a:pt x="281004" y="11190"/>
                          <a:pt x="85308" y="43748"/>
                        </a:cubicBezTo>
                        <a:cubicBezTo>
                          <a:pt x="82953" y="53030"/>
                          <a:pt x="42914" y="155831"/>
                          <a:pt x="18806" y="200443"/>
                        </a:cubicBezTo>
                        <a:cubicBezTo>
                          <a:pt x="-19017" y="270408"/>
                          <a:pt x="-451" y="316405"/>
                          <a:pt x="80528" y="346470"/>
                        </a:cubicBezTo>
                        <a:cubicBezTo>
                          <a:pt x="146753" y="370992"/>
                          <a:pt x="201410" y="385886"/>
                          <a:pt x="297421" y="390596"/>
                        </a:cubicBezTo>
                        <a:cubicBezTo>
                          <a:pt x="403963" y="392674"/>
                          <a:pt x="697679" y="385540"/>
                          <a:pt x="732870" y="381245"/>
                        </a:cubicBezTo>
                        <a:cubicBezTo>
                          <a:pt x="758154" y="378127"/>
                          <a:pt x="760510" y="385816"/>
                          <a:pt x="757254" y="406668"/>
                        </a:cubicBezTo>
                        <a:cubicBezTo>
                          <a:pt x="737996" y="530527"/>
                          <a:pt x="530386" y="1929490"/>
                          <a:pt x="503022" y="2039911"/>
                        </a:cubicBezTo>
                        <a:cubicBezTo>
                          <a:pt x="501707" y="2043790"/>
                          <a:pt x="498936" y="2049956"/>
                          <a:pt x="503784" y="2049817"/>
                        </a:cubicBezTo>
                        <a:cubicBezTo>
                          <a:pt x="518956" y="2050163"/>
                          <a:pt x="995483" y="2056052"/>
                          <a:pt x="1040648" y="2054735"/>
                        </a:cubicBezTo>
                        <a:cubicBezTo>
                          <a:pt x="1051663" y="1995646"/>
                          <a:pt x="1305132" y="580611"/>
                          <a:pt x="1307764" y="553665"/>
                        </a:cubicBezTo>
                        <a:cubicBezTo>
                          <a:pt x="1313237" y="496307"/>
                          <a:pt x="1393801" y="149804"/>
                          <a:pt x="925447" y="34327"/>
                        </a:cubicBezTo>
                        <a:close/>
                      </a:path>
                    </a:pathLst>
                  </a:custGeom>
                  <a:solidFill>
                    <a:srgbClr val="26A0C5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2" name="Freeform: Shape 361">
                    <a:extLst>
                      <a:ext uri="{FF2B5EF4-FFF2-40B4-BE49-F238E27FC236}">
                        <a16:creationId xmlns:a16="http://schemas.microsoft.com/office/drawing/2014/main" id="{66021EAF-6046-437D-828A-634E55B48A2F}"/>
                      </a:ext>
                    </a:extLst>
                  </p:cNvPr>
                  <p:cNvSpPr/>
                  <p:nvPr/>
                </p:nvSpPr>
                <p:spPr>
                  <a:xfrm>
                    <a:off x="8078509" y="4074165"/>
                    <a:ext cx="352016" cy="123869"/>
                  </a:xfrm>
                  <a:custGeom>
                    <a:avLst/>
                    <a:gdLst>
                      <a:gd name="connsiteX0" fmla="*/ 566858 w 566858"/>
                      <a:gd name="connsiteY0" fmla="*/ 141824 h 199469"/>
                      <a:gd name="connsiteX1" fmla="*/ 493083 w 566858"/>
                      <a:gd name="connsiteY1" fmla="*/ 165723 h 199469"/>
                      <a:gd name="connsiteX2" fmla="*/ 43711 w 566858"/>
                      <a:gd name="connsiteY2" fmla="*/ 81833 h 199469"/>
                      <a:gd name="connsiteX3" fmla="*/ 0 w 566858"/>
                      <a:gd name="connsiteY3" fmla="*/ 438 h 199469"/>
                      <a:gd name="connsiteX4" fmla="*/ 280416 w 566858"/>
                      <a:gd name="connsiteY4" fmla="*/ 3555 h 199469"/>
                      <a:gd name="connsiteX5" fmla="*/ 499040 w 566858"/>
                      <a:gd name="connsiteY5" fmla="*/ 112868 h 199469"/>
                      <a:gd name="connsiteX6" fmla="*/ 566858 w 566858"/>
                      <a:gd name="connsiteY6" fmla="*/ 141824 h 199469"/>
                      <a:gd name="connsiteX7" fmla="*/ 566858 w 566858"/>
                      <a:gd name="connsiteY7" fmla="*/ 141824 h 1994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6858" h="199469">
                        <a:moveTo>
                          <a:pt x="566858" y="141824"/>
                        </a:moveTo>
                        <a:cubicBezTo>
                          <a:pt x="542267" y="149721"/>
                          <a:pt x="517398" y="157064"/>
                          <a:pt x="493083" y="165723"/>
                        </a:cubicBezTo>
                        <a:cubicBezTo>
                          <a:pt x="318377" y="228207"/>
                          <a:pt x="171450" y="205971"/>
                          <a:pt x="43711" y="81833"/>
                        </a:cubicBezTo>
                        <a:cubicBezTo>
                          <a:pt x="29025" y="67563"/>
                          <a:pt x="6096" y="29602"/>
                          <a:pt x="0" y="438"/>
                        </a:cubicBezTo>
                        <a:cubicBezTo>
                          <a:pt x="99960" y="-1363"/>
                          <a:pt x="277091" y="2932"/>
                          <a:pt x="280416" y="3555"/>
                        </a:cubicBezTo>
                        <a:cubicBezTo>
                          <a:pt x="355369" y="55649"/>
                          <a:pt x="400881" y="68603"/>
                          <a:pt x="499040" y="112868"/>
                        </a:cubicBezTo>
                        <a:cubicBezTo>
                          <a:pt x="511926" y="118617"/>
                          <a:pt x="547324" y="135935"/>
                          <a:pt x="566858" y="141824"/>
                        </a:cubicBezTo>
                        <a:lnTo>
                          <a:pt x="566858" y="141824"/>
                        </a:lnTo>
                        <a:close/>
                      </a:path>
                    </a:pathLst>
                  </a:custGeom>
                  <a:solidFill>
                    <a:srgbClr val="DC6326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3" name="Freeform: Shape 362">
                    <a:extLst>
                      <a:ext uri="{FF2B5EF4-FFF2-40B4-BE49-F238E27FC236}">
                        <a16:creationId xmlns:a16="http://schemas.microsoft.com/office/drawing/2014/main" id="{5C61622B-CEBD-4036-84A1-2B601399DFCB}"/>
                      </a:ext>
                    </a:extLst>
                  </p:cNvPr>
                  <p:cNvSpPr/>
                  <p:nvPr/>
                </p:nvSpPr>
                <p:spPr>
                  <a:xfrm>
                    <a:off x="7861785" y="4211259"/>
                    <a:ext cx="440848" cy="112401"/>
                  </a:xfrm>
                  <a:custGeom>
                    <a:avLst/>
                    <a:gdLst>
                      <a:gd name="connsiteX0" fmla="*/ 595815 w 709906"/>
                      <a:gd name="connsiteY0" fmla="*/ 10490 h 181002"/>
                      <a:gd name="connsiteX1" fmla="*/ 531876 w 709906"/>
                      <a:gd name="connsiteY1" fmla="*/ 3632 h 181002"/>
                      <a:gd name="connsiteX2" fmla="*/ 0 w 709906"/>
                      <a:gd name="connsiteY2" fmla="*/ 4117 h 181002"/>
                      <a:gd name="connsiteX3" fmla="*/ 10114 w 709906"/>
                      <a:gd name="connsiteY3" fmla="*/ 117377 h 181002"/>
                      <a:gd name="connsiteX4" fmla="*/ 564295 w 709906"/>
                      <a:gd name="connsiteY4" fmla="*/ 112182 h 181002"/>
                      <a:gd name="connsiteX5" fmla="*/ 605513 w 709906"/>
                      <a:gd name="connsiteY5" fmla="*/ 156655 h 181002"/>
                      <a:gd name="connsiteX6" fmla="*/ 606482 w 709906"/>
                      <a:gd name="connsiteY6" fmla="*/ 180762 h 181002"/>
                      <a:gd name="connsiteX7" fmla="*/ 709907 w 709906"/>
                      <a:gd name="connsiteY7" fmla="*/ 180762 h 181002"/>
                      <a:gd name="connsiteX8" fmla="*/ 595815 w 709906"/>
                      <a:gd name="connsiteY8" fmla="*/ 10490 h 181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09906" h="181002">
                        <a:moveTo>
                          <a:pt x="595815" y="10490"/>
                        </a:moveTo>
                        <a:cubicBezTo>
                          <a:pt x="578566" y="7095"/>
                          <a:pt x="546146" y="3632"/>
                          <a:pt x="531876" y="3632"/>
                        </a:cubicBezTo>
                        <a:cubicBezTo>
                          <a:pt x="335765" y="-4681"/>
                          <a:pt x="31727" y="3840"/>
                          <a:pt x="0" y="4117"/>
                        </a:cubicBezTo>
                        <a:cubicBezTo>
                          <a:pt x="139" y="10490"/>
                          <a:pt x="6581" y="95695"/>
                          <a:pt x="10114" y="117377"/>
                        </a:cubicBezTo>
                        <a:cubicBezTo>
                          <a:pt x="159673" y="113221"/>
                          <a:pt x="463088" y="106433"/>
                          <a:pt x="564295" y="112182"/>
                        </a:cubicBezTo>
                        <a:cubicBezTo>
                          <a:pt x="587848" y="113498"/>
                          <a:pt x="604543" y="127422"/>
                          <a:pt x="605513" y="156655"/>
                        </a:cubicBezTo>
                        <a:cubicBezTo>
                          <a:pt x="605305" y="166215"/>
                          <a:pt x="606482" y="173558"/>
                          <a:pt x="606482" y="180762"/>
                        </a:cubicBezTo>
                        <a:cubicBezTo>
                          <a:pt x="626849" y="181178"/>
                          <a:pt x="673677" y="180970"/>
                          <a:pt x="709907" y="180762"/>
                        </a:cubicBezTo>
                        <a:cubicBezTo>
                          <a:pt x="703395" y="88837"/>
                          <a:pt x="713370" y="38407"/>
                          <a:pt x="595815" y="10490"/>
                        </a:cubicBezTo>
                        <a:close/>
                      </a:path>
                    </a:pathLst>
                  </a:custGeom>
                  <a:solidFill>
                    <a:srgbClr val="F9C01F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4" name="Freeform: Shape 363">
                    <a:extLst>
                      <a:ext uri="{FF2B5EF4-FFF2-40B4-BE49-F238E27FC236}">
                        <a16:creationId xmlns:a16="http://schemas.microsoft.com/office/drawing/2014/main" id="{5E3F94A5-9682-4850-8748-6C9446B60FEA}"/>
                      </a:ext>
                    </a:extLst>
                  </p:cNvPr>
                  <p:cNvSpPr/>
                  <p:nvPr/>
                </p:nvSpPr>
                <p:spPr>
                  <a:xfrm>
                    <a:off x="7953585" y="4026171"/>
                    <a:ext cx="114341" cy="114341"/>
                  </a:xfrm>
                  <a:custGeom>
                    <a:avLst/>
                    <a:gdLst>
                      <a:gd name="connsiteX0" fmla="*/ 184127 w 184126"/>
                      <a:gd name="connsiteY0" fmla="*/ 92063 h 184126"/>
                      <a:gd name="connsiteX1" fmla="*/ 92063 w 184126"/>
                      <a:gd name="connsiteY1" fmla="*/ 184127 h 184126"/>
                      <a:gd name="connsiteX2" fmla="*/ -1 w 184126"/>
                      <a:gd name="connsiteY2" fmla="*/ 92063 h 184126"/>
                      <a:gd name="connsiteX3" fmla="*/ 92063 w 184126"/>
                      <a:gd name="connsiteY3" fmla="*/ 0 h 184126"/>
                      <a:gd name="connsiteX4" fmla="*/ 184127 w 184126"/>
                      <a:gd name="connsiteY4" fmla="*/ 92063 h 184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126" h="184126">
                        <a:moveTo>
                          <a:pt x="184127" y="92063"/>
                        </a:moveTo>
                        <a:cubicBezTo>
                          <a:pt x="184127" y="142908"/>
                          <a:pt x="142908" y="184127"/>
                          <a:pt x="92063" y="184127"/>
                        </a:cubicBezTo>
                        <a:cubicBezTo>
                          <a:pt x="41218" y="184127"/>
                          <a:pt x="-1" y="142908"/>
                          <a:pt x="-1" y="92063"/>
                        </a:cubicBezTo>
                        <a:cubicBezTo>
                          <a:pt x="-1" y="41218"/>
                          <a:pt x="41218" y="0"/>
                          <a:pt x="92063" y="0"/>
                        </a:cubicBezTo>
                        <a:cubicBezTo>
                          <a:pt x="142908" y="0"/>
                          <a:pt x="184127" y="41218"/>
                          <a:pt x="184127" y="92063"/>
                        </a:cubicBezTo>
                        <a:close/>
                      </a:path>
                    </a:pathLst>
                  </a:custGeom>
                  <a:solidFill>
                    <a:srgbClr val="195A74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5" name="Freeform: Shape 364">
                    <a:extLst>
                      <a:ext uri="{FF2B5EF4-FFF2-40B4-BE49-F238E27FC236}">
                        <a16:creationId xmlns:a16="http://schemas.microsoft.com/office/drawing/2014/main" id="{BABC2B2A-4EBC-4652-A14C-D6C9402D9C76}"/>
                      </a:ext>
                    </a:extLst>
                  </p:cNvPr>
                  <p:cNvSpPr/>
                  <p:nvPr/>
                </p:nvSpPr>
                <p:spPr>
                  <a:xfrm>
                    <a:off x="8399454" y="4162452"/>
                    <a:ext cx="144509" cy="168558"/>
                  </a:xfrm>
                  <a:custGeom>
                    <a:avLst/>
                    <a:gdLst>
                      <a:gd name="connsiteX0" fmla="*/ 232707 w 232706"/>
                      <a:gd name="connsiteY0" fmla="*/ 166047 h 271433"/>
                      <a:gd name="connsiteX1" fmla="*/ 209293 w 232706"/>
                      <a:gd name="connsiteY1" fmla="*/ 245503 h 271433"/>
                      <a:gd name="connsiteX2" fmla="*/ 136834 w 232706"/>
                      <a:gd name="connsiteY2" fmla="*/ 270025 h 271433"/>
                      <a:gd name="connsiteX3" fmla="*/ 2583 w 232706"/>
                      <a:gd name="connsiteY3" fmla="*/ 268362 h 271433"/>
                      <a:gd name="connsiteX4" fmla="*/ 2583 w 232706"/>
                      <a:gd name="connsiteY4" fmla="*/ 151776 h 271433"/>
                      <a:gd name="connsiteX5" fmla="*/ 56754 w 232706"/>
                      <a:gd name="connsiteY5" fmla="*/ 0 h 271433"/>
                      <a:gd name="connsiteX6" fmla="*/ 232707 w 232706"/>
                      <a:gd name="connsiteY6" fmla="*/ 166047 h 271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2706" h="271433">
                        <a:moveTo>
                          <a:pt x="232707" y="166047"/>
                        </a:moveTo>
                        <a:cubicBezTo>
                          <a:pt x="232707" y="202207"/>
                          <a:pt x="232707" y="221673"/>
                          <a:pt x="209293" y="245503"/>
                        </a:cubicBezTo>
                        <a:cubicBezTo>
                          <a:pt x="187126" y="268086"/>
                          <a:pt x="155468" y="270025"/>
                          <a:pt x="136834" y="270025"/>
                        </a:cubicBezTo>
                        <a:cubicBezTo>
                          <a:pt x="120624" y="270025"/>
                          <a:pt x="36527" y="274112"/>
                          <a:pt x="2583" y="268362"/>
                        </a:cubicBezTo>
                        <a:cubicBezTo>
                          <a:pt x="-396" y="230193"/>
                          <a:pt x="-1297" y="193340"/>
                          <a:pt x="2583" y="151776"/>
                        </a:cubicBezTo>
                        <a:cubicBezTo>
                          <a:pt x="10064" y="71974"/>
                          <a:pt x="22326" y="0"/>
                          <a:pt x="56754" y="0"/>
                        </a:cubicBezTo>
                        <a:cubicBezTo>
                          <a:pt x="91183" y="69"/>
                          <a:pt x="232707" y="87422"/>
                          <a:pt x="232707" y="166047"/>
                        </a:cubicBezTo>
                        <a:close/>
                      </a:path>
                    </a:pathLst>
                  </a:custGeom>
                  <a:solidFill>
                    <a:srgbClr val="FEE1D3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6" name="Freeform: Shape 365">
                    <a:extLst>
                      <a:ext uri="{FF2B5EF4-FFF2-40B4-BE49-F238E27FC236}">
                        <a16:creationId xmlns:a16="http://schemas.microsoft.com/office/drawing/2014/main" id="{ACF14D00-820C-4D5E-ABF8-E9A8B8A1E506}"/>
                      </a:ext>
                    </a:extLst>
                  </p:cNvPr>
                  <p:cNvSpPr/>
                  <p:nvPr/>
                </p:nvSpPr>
                <p:spPr>
                  <a:xfrm>
                    <a:off x="7872152" y="4322393"/>
                    <a:ext cx="648065" cy="33511"/>
                  </a:xfrm>
                  <a:custGeom>
                    <a:avLst/>
                    <a:gdLst>
                      <a:gd name="connsiteX0" fmla="*/ 993024 w 1043592"/>
                      <a:gd name="connsiteY0" fmla="*/ 53963 h 53963"/>
                      <a:gd name="connsiteX1" fmla="*/ 20782 w 1043592"/>
                      <a:gd name="connsiteY1" fmla="*/ 53963 h 53963"/>
                      <a:gd name="connsiteX2" fmla="*/ 0 w 1043592"/>
                      <a:gd name="connsiteY2" fmla="*/ 33181 h 53963"/>
                      <a:gd name="connsiteX3" fmla="*/ 0 w 1043592"/>
                      <a:gd name="connsiteY3" fmla="*/ 5265 h 53963"/>
                      <a:gd name="connsiteX4" fmla="*/ 1043593 w 1043592"/>
                      <a:gd name="connsiteY4" fmla="*/ 0 h 53963"/>
                      <a:gd name="connsiteX5" fmla="*/ 1016854 w 1043592"/>
                      <a:gd name="connsiteY5" fmla="*/ 34913 h 53963"/>
                      <a:gd name="connsiteX6" fmla="*/ 993024 w 1043592"/>
                      <a:gd name="connsiteY6" fmla="*/ 53963 h 53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43592" h="53963">
                        <a:moveTo>
                          <a:pt x="993024" y="53963"/>
                        </a:moveTo>
                        <a:lnTo>
                          <a:pt x="20782" y="53963"/>
                        </a:lnTo>
                        <a:cubicBezTo>
                          <a:pt x="9282" y="53963"/>
                          <a:pt x="0" y="44681"/>
                          <a:pt x="0" y="33181"/>
                        </a:cubicBezTo>
                        <a:lnTo>
                          <a:pt x="0" y="5265"/>
                        </a:lnTo>
                        <a:lnTo>
                          <a:pt x="1043593" y="0"/>
                        </a:lnTo>
                        <a:lnTo>
                          <a:pt x="1016854" y="34913"/>
                        </a:lnTo>
                        <a:cubicBezTo>
                          <a:pt x="1006879" y="47036"/>
                          <a:pt x="1004523" y="53963"/>
                          <a:pt x="993024" y="53963"/>
                        </a:cubicBezTo>
                        <a:close/>
                      </a:path>
                    </a:pathLst>
                  </a:custGeom>
                  <a:solidFill>
                    <a:srgbClr val="FFF3EE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95" name="Freeform: Shape 394">
                  <a:extLst>
                    <a:ext uri="{FF2B5EF4-FFF2-40B4-BE49-F238E27FC236}">
                      <a16:creationId xmlns:a16="http://schemas.microsoft.com/office/drawing/2014/main" id="{6A0C5CEE-95C1-445A-AA99-82630EC2EFBD}"/>
                    </a:ext>
                  </a:extLst>
                </p:cNvPr>
                <p:cNvSpPr/>
                <p:nvPr/>
              </p:nvSpPr>
              <p:spPr>
                <a:xfrm>
                  <a:off x="7219014" y="2421783"/>
                  <a:ext cx="199734" cy="136172"/>
                </a:xfrm>
                <a:custGeom>
                  <a:avLst/>
                  <a:gdLst>
                    <a:gd name="connsiteX0" fmla="*/ 34630 w 321635"/>
                    <a:gd name="connsiteY0" fmla="*/ 49168 h 219281"/>
                    <a:gd name="connsiteX1" fmla="*/ 90325 w 321635"/>
                    <a:gd name="connsiteY1" fmla="*/ 17233 h 219281"/>
                    <a:gd name="connsiteX2" fmla="*/ 133551 w 321635"/>
                    <a:gd name="connsiteY2" fmla="*/ 9751 h 219281"/>
                    <a:gd name="connsiteX3" fmla="*/ 314284 w 321635"/>
                    <a:gd name="connsiteY3" fmla="*/ 92186 h 219281"/>
                    <a:gd name="connsiteX4" fmla="*/ 314492 w 321635"/>
                    <a:gd name="connsiteY4" fmla="*/ 119341 h 219281"/>
                    <a:gd name="connsiteX5" fmla="*/ 39964 w 321635"/>
                    <a:gd name="connsiteY5" fmla="*/ 191592 h 219281"/>
                    <a:gd name="connsiteX6" fmla="*/ 34630 w 321635"/>
                    <a:gd name="connsiteY6" fmla="*/ 49168 h 219281"/>
                    <a:gd name="connsiteX7" fmla="*/ 34630 w 321635"/>
                    <a:gd name="connsiteY7" fmla="*/ 49168 h 219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21635" h="219281">
                      <a:moveTo>
                        <a:pt x="34630" y="49168"/>
                      </a:moveTo>
                      <a:cubicBezTo>
                        <a:pt x="53195" y="38499"/>
                        <a:pt x="71690" y="27901"/>
                        <a:pt x="90325" y="17233"/>
                      </a:cubicBezTo>
                      <a:cubicBezTo>
                        <a:pt x="104734" y="14808"/>
                        <a:pt x="119419" y="13215"/>
                        <a:pt x="133551" y="9751"/>
                      </a:cubicBezTo>
                      <a:cubicBezTo>
                        <a:pt x="233581" y="-14425"/>
                        <a:pt x="274037" y="3932"/>
                        <a:pt x="314284" y="92186"/>
                      </a:cubicBezTo>
                      <a:cubicBezTo>
                        <a:pt x="324190" y="101191"/>
                        <a:pt x="323913" y="110266"/>
                        <a:pt x="314492" y="119341"/>
                      </a:cubicBezTo>
                      <a:cubicBezTo>
                        <a:pt x="272581" y="212790"/>
                        <a:pt x="133621" y="249297"/>
                        <a:pt x="39964" y="191592"/>
                      </a:cubicBezTo>
                      <a:cubicBezTo>
                        <a:pt x="-11575" y="160004"/>
                        <a:pt x="-13169" y="115877"/>
                        <a:pt x="34630" y="49168"/>
                      </a:cubicBezTo>
                      <a:lnTo>
                        <a:pt x="34630" y="49168"/>
                      </a:lnTo>
                      <a:close/>
                    </a:path>
                  </a:pathLst>
                </a:custGeom>
                <a:solidFill>
                  <a:srgbClr val="231C31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41041A5A-C84E-4C8A-A69B-79681BFB0AD2}"/>
                    </a:ext>
                  </a:extLst>
                </p:cNvPr>
                <p:cNvGrpSpPr/>
                <p:nvPr/>
              </p:nvGrpSpPr>
              <p:grpSpPr>
                <a:xfrm>
                  <a:off x="6609108" y="607300"/>
                  <a:ext cx="1793326" cy="2246868"/>
                  <a:chOff x="6609108" y="607300"/>
                  <a:chExt cx="1793326" cy="2246868"/>
                </a:xfrm>
              </p:grpSpPr>
              <p:sp>
                <p:nvSpPr>
                  <p:cNvPr id="369" name="Freeform: Shape 368">
                    <a:extLst>
                      <a:ext uri="{FF2B5EF4-FFF2-40B4-BE49-F238E27FC236}">
                        <a16:creationId xmlns:a16="http://schemas.microsoft.com/office/drawing/2014/main" id="{CD23E205-1E50-424E-8E71-FE228986D1D4}"/>
                      </a:ext>
                    </a:extLst>
                  </p:cNvPr>
                  <p:cNvSpPr/>
                  <p:nvPr/>
                </p:nvSpPr>
                <p:spPr>
                  <a:xfrm rot="17292616">
                    <a:off x="6768057" y="1785804"/>
                    <a:ext cx="129310" cy="447207"/>
                  </a:xfrm>
                  <a:custGeom>
                    <a:avLst/>
                    <a:gdLst>
                      <a:gd name="connsiteX0" fmla="*/ 208230 w 208230"/>
                      <a:gd name="connsiteY0" fmla="*/ 360074 h 720147"/>
                      <a:gd name="connsiteX1" fmla="*/ 104115 w 208230"/>
                      <a:gd name="connsiteY1" fmla="*/ 720147 h 720147"/>
                      <a:gd name="connsiteX2" fmla="*/ -1 w 208230"/>
                      <a:gd name="connsiteY2" fmla="*/ 360074 h 720147"/>
                      <a:gd name="connsiteX3" fmla="*/ 104115 w 208230"/>
                      <a:gd name="connsiteY3" fmla="*/ 0 h 720147"/>
                      <a:gd name="connsiteX4" fmla="*/ 208230 w 208230"/>
                      <a:gd name="connsiteY4" fmla="*/ 360074 h 7201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8230" h="720147">
                        <a:moveTo>
                          <a:pt x="208230" y="360074"/>
                        </a:moveTo>
                        <a:cubicBezTo>
                          <a:pt x="208230" y="558937"/>
                          <a:pt x="161616" y="720147"/>
                          <a:pt x="104115" y="720147"/>
                        </a:cubicBezTo>
                        <a:cubicBezTo>
                          <a:pt x="46614" y="720147"/>
                          <a:pt x="-1" y="558937"/>
                          <a:pt x="-1" y="360074"/>
                        </a:cubicBezTo>
                        <a:cubicBezTo>
                          <a:pt x="-1" y="161211"/>
                          <a:pt x="46613" y="0"/>
                          <a:pt x="104115" y="0"/>
                        </a:cubicBezTo>
                        <a:cubicBezTo>
                          <a:pt x="161615" y="0"/>
                          <a:pt x="208230" y="161211"/>
                          <a:pt x="208230" y="360074"/>
                        </a:cubicBezTo>
                        <a:close/>
                      </a:path>
                    </a:pathLst>
                  </a:custGeom>
                  <a:solidFill>
                    <a:srgbClr val="6E1019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0" name="Freeform: Shape 369">
                    <a:extLst>
                      <a:ext uri="{FF2B5EF4-FFF2-40B4-BE49-F238E27FC236}">
                        <a16:creationId xmlns:a16="http://schemas.microsoft.com/office/drawing/2014/main" id="{AB4863C5-428B-4A06-972D-80528B03D25B}"/>
                      </a:ext>
                    </a:extLst>
                  </p:cNvPr>
                  <p:cNvSpPr/>
                  <p:nvPr/>
                </p:nvSpPr>
                <p:spPr>
                  <a:xfrm rot="20855058">
                    <a:off x="7513169" y="1988706"/>
                    <a:ext cx="447208" cy="129310"/>
                  </a:xfrm>
                  <a:custGeom>
                    <a:avLst/>
                    <a:gdLst>
                      <a:gd name="connsiteX0" fmla="*/ 720149 w 720149"/>
                      <a:gd name="connsiteY0" fmla="*/ 104116 h 208230"/>
                      <a:gd name="connsiteX1" fmla="*/ 360075 w 720149"/>
                      <a:gd name="connsiteY1" fmla="*/ 208231 h 208230"/>
                      <a:gd name="connsiteX2" fmla="*/ 0 w 720149"/>
                      <a:gd name="connsiteY2" fmla="*/ 104116 h 208230"/>
                      <a:gd name="connsiteX3" fmla="*/ 360075 w 720149"/>
                      <a:gd name="connsiteY3" fmla="*/ 0 h 208230"/>
                      <a:gd name="connsiteX4" fmla="*/ 720149 w 720149"/>
                      <a:gd name="connsiteY4" fmla="*/ 104116 h 2082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0149" h="208230">
                        <a:moveTo>
                          <a:pt x="720149" y="104116"/>
                        </a:moveTo>
                        <a:cubicBezTo>
                          <a:pt x="720149" y="161617"/>
                          <a:pt x="558938" y="208231"/>
                          <a:pt x="360075" y="208231"/>
                        </a:cubicBezTo>
                        <a:cubicBezTo>
                          <a:pt x="161211" y="208231"/>
                          <a:pt x="0" y="161617"/>
                          <a:pt x="0" y="104116"/>
                        </a:cubicBezTo>
                        <a:cubicBezTo>
                          <a:pt x="0" y="46614"/>
                          <a:pt x="161211" y="0"/>
                          <a:pt x="360075" y="0"/>
                        </a:cubicBezTo>
                        <a:cubicBezTo>
                          <a:pt x="558938" y="0"/>
                          <a:pt x="720149" y="46614"/>
                          <a:pt x="720149" y="104116"/>
                        </a:cubicBezTo>
                        <a:close/>
                      </a:path>
                    </a:pathLst>
                  </a:custGeom>
                  <a:solidFill>
                    <a:srgbClr val="6E1019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1" name="Freeform: Shape 370">
                    <a:extLst>
                      <a:ext uri="{FF2B5EF4-FFF2-40B4-BE49-F238E27FC236}">
                        <a16:creationId xmlns:a16="http://schemas.microsoft.com/office/drawing/2014/main" id="{70EB163B-67CD-4780-BCE2-BA51D0E8624C}"/>
                      </a:ext>
                    </a:extLst>
                  </p:cNvPr>
                  <p:cNvSpPr/>
                  <p:nvPr/>
                </p:nvSpPr>
                <p:spPr>
                  <a:xfrm>
                    <a:off x="7674369" y="1962422"/>
                    <a:ext cx="728065" cy="679560"/>
                  </a:xfrm>
                  <a:custGeom>
                    <a:avLst/>
                    <a:gdLst>
                      <a:gd name="connsiteX0" fmla="*/ 1135289 w 1172418"/>
                      <a:gd name="connsiteY0" fmla="*/ 670500 h 1094310"/>
                      <a:gd name="connsiteX1" fmla="*/ 1156140 w 1172418"/>
                      <a:gd name="connsiteY1" fmla="*/ 485750 h 1094310"/>
                      <a:gd name="connsiteX2" fmla="*/ 1018426 w 1172418"/>
                      <a:gd name="connsiteY2" fmla="*/ 648333 h 1094310"/>
                      <a:gd name="connsiteX3" fmla="*/ 945344 w 1172418"/>
                      <a:gd name="connsiteY3" fmla="*/ 716151 h 1094310"/>
                      <a:gd name="connsiteX4" fmla="*/ 528252 w 1172418"/>
                      <a:gd name="connsiteY4" fmla="*/ 674241 h 1094310"/>
                      <a:gd name="connsiteX5" fmla="*/ 423650 w 1172418"/>
                      <a:gd name="connsiteY5" fmla="*/ 124839 h 1094310"/>
                      <a:gd name="connsiteX6" fmla="*/ 400859 w 1172418"/>
                      <a:gd name="connsiteY6" fmla="*/ 31043 h 1094310"/>
                      <a:gd name="connsiteX7" fmla="*/ 740 w 1172418"/>
                      <a:gd name="connsiteY7" fmla="*/ 56120 h 1094310"/>
                      <a:gd name="connsiteX8" fmla="*/ 129934 w 1172418"/>
                      <a:gd name="connsiteY8" fmla="*/ 971213 h 1094310"/>
                      <a:gd name="connsiteX9" fmla="*/ 258989 w 1172418"/>
                      <a:gd name="connsiteY9" fmla="*/ 1093756 h 1094310"/>
                      <a:gd name="connsiteX10" fmla="*/ 283026 w 1172418"/>
                      <a:gd name="connsiteY10" fmla="*/ 1094310 h 1094310"/>
                      <a:gd name="connsiteX11" fmla="*/ 888609 w 1172418"/>
                      <a:gd name="connsiteY11" fmla="*/ 979318 h 1094310"/>
                      <a:gd name="connsiteX12" fmla="*/ 1172419 w 1172418"/>
                      <a:gd name="connsiteY12" fmla="*/ 913786 h 1094310"/>
                      <a:gd name="connsiteX13" fmla="*/ 1135289 w 1172418"/>
                      <a:gd name="connsiteY13" fmla="*/ 670500 h 1094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172418" h="1094310">
                        <a:moveTo>
                          <a:pt x="1135289" y="670500"/>
                        </a:moveTo>
                        <a:cubicBezTo>
                          <a:pt x="1135289" y="605384"/>
                          <a:pt x="1142702" y="543108"/>
                          <a:pt x="1156140" y="485750"/>
                        </a:cubicBezTo>
                        <a:cubicBezTo>
                          <a:pt x="1086106" y="532509"/>
                          <a:pt x="1034982" y="598041"/>
                          <a:pt x="1018426" y="648333"/>
                        </a:cubicBezTo>
                        <a:cubicBezTo>
                          <a:pt x="1018426" y="648402"/>
                          <a:pt x="998129" y="713380"/>
                          <a:pt x="945344" y="716151"/>
                        </a:cubicBezTo>
                        <a:cubicBezTo>
                          <a:pt x="922345" y="717328"/>
                          <a:pt x="652389" y="700149"/>
                          <a:pt x="528252" y="674241"/>
                        </a:cubicBezTo>
                        <a:cubicBezTo>
                          <a:pt x="525550" y="603097"/>
                          <a:pt x="430370" y="214616"/>
                          <a:pt x="423650" y="124839"/>
                        </a:cubicBezTo>
                        <a:cubicBezTo>
                          <a:pt x="418177" y="52310"/>
                          <a:pt x="428638" y="55982"/>
                          <a:pt x="400859" y="31043"/>
                        </a:cubicBezTo>
                        <a:cubicBezTo>
                          <a:pt x="313853" y="-48205"/>
                          <a:pt x="78326" y="48362"/>
                          <a:pt x="740" y="56120"/>
                        </a:cubicBezTo>
                        <a:cubicBezTo>
                          <a:pt x="-10205" y="76556"/>
                          <a:pt x="103472" y="897992"/>
                          <a:pt x="129934" y="971213"/>
                        </a:cubicBezTo>
                        <a:cubicBezTo>
                          <a:pt x="145728" y="1010975"/>
                          <a:pt x="161037" y="1095973"/>
                          <a:pt x="258989" y="1093756"/>
                        </a:cubicBezTo>
                        <a:cubicBezTo>
                          <a:pt x="258989" y="1093756"/>
                          <a:pt x="283026" y="1094310"/>
                          <a:pt x="283026" y="1094310"/>
                        </a:cubicBezTo>
                        <a:cubicBezTo>
                          <a:pt x="352784" y="1091332"/>
                          <a:pt x="848500" y="982297"/>
                          <a:pt x="888609" y="979318"/>
                        </a:cubicBezTo>
                        <a:cubicBezTo>
                          <a:pt x="989886" y="971836"/>
                          <a:pt x="1082227" y="947799"/>
                          <a:pt x="1172419" y="913786"/>
                        </a:cubicBezTo>
                        <a:cubicBezTo>
                          <a:pt x="1148728" y="841327"/>
                          <a:pt x="1135289" y="758546"/>
                          <a:pt x="1135289" y="670500"/>
                        </a:cubicBezTo>
                        <a:close/>
                      </a:path>
                    </a:pathLst>
                  </a:custGeom>
                  <a:solidFill>
                    <a:srgbClr val="F9B49F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2" name="Freeform: Shape 371">
                    <a:extLst>
                      <a:ext uri="{FF2B5EF4-FFF2-40B4-BE49-F238E27FC236}">
                        <a16:creationId xmlns:a16="http://schemas.microsoft.com/office/drawing/2014/main" id="{421A38B0-641A-43EE-907C-D9E4EF995871}"/>
                      </a:ext>
                    </a:extLst>
                  </p:cNvPr>
                  <p:cNvSpPr/>
                  <p:nvPr/>
                </p:nvSpPr>
                <p:spPr>
                  <a:xfrm>
                    <a:off x="7674328" y="1962422"/>
                    <a:ext cx="330018" cy="437764"/>
                  </a:xfrm>
                  <a:custGeom>
                    <a:avLst/>
                    <a:gdLst>
                      <a:gd name="connsiteX0" fmla="*/ 345853 w 531435"/>
                      <a:gd name="connsiteY0" fmla="*/ 264977 h 704941"/>
                      <a:gd name="connsiteX1" fmla="*/ 441450 w 531435"/>
                      <a:gd name="connsiteY1" fmla="*/ 694468 h 704941"/>
                      <a:gd name="connsiteX2" fmla="*/ 531435 w 531435"/>
                      <a:gd name="connsiteY2" fmla="*/ 674864 h 704941"/>
                      <a:gd name="connsiteX3" fmla="*/ 528248 w 531435"/>
                      <a:gd name="connsiteY3" fmla="*/ 674241 h 704941"/>
                      <a:gd name="connsiteX4" fmla="*/ 423646 w 531435"/>
                      <a:gd name="connsiteY4" fmla="*/ 124839 h 704941"/>
                      <a:gd name="connsiteX5" fmla="*/ 400855 w 531435"/>
                      <a:gd name="connsiteY5" fmla="*/ 31043 h 704941"/>
                      <a:gd name="connsiteX6" fmla="*/ 737 w 531435"/>
                      <a:gd name="connsiteY6" fmla="*/ 56120 h 704941"/>
                      <a:gd name="connsiteX7" fmla="*/ 7802 w 531435"/>
                      <a:gd name="connsiteY7" fmla="*/ 155388 h 704941"/>
                      <a:gd name="connsiteX8" fmla="*/ 345853 w 531435"/>
                      <a:gd name="connsiteY8" fmla="*/ 264977 h 7049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1435" h="704941">
                        <a:moveTo>
                          <a:pt x="345853" y="264977"/>
                        </a:moveTo>
                        <a:cubicBezTo>
                          <a:pt x="385131" y="382880"/>
                          <a:pt x="418936" y="631569"/>
                          <a:pt x="441450" y="694468"/>
                        </a:cubicBezTo>
                        <a:cubicBezTo>
                          <a:pt x="450386" y="719476"/>
                          <a:pt x="499708" y="694330"/>
                          <a:pt x="531435" y="674864"/>
                        </a:cubicBezTo>
                        <a:cubicBezTo>
                          <a:pt x="530396" y="674656"/>
                          <a:pt x="529287" y="674449"/>
                          <a:pt x="528248" y="674241"/>
                        </a:cubicBezTo>
                        <a:cubicBezTo>
                          <a:pt x="525546" y="603097"/>
                          <a:pt x="430366" y="214616"/>
                          <a:pt x="423646" y="124839"/>
                        </a:cubicBezTo>
                        <a:cubicBezTo>
                          <a:pt x="418174" y="52310"/>
                          <a:pt x="428634" y="55982"/>
                          <a:pt x="400855" y="31043"/>
                        </a:cubicBezTo>
                        <a:cubicBezTo>
                          <a:pt x="313849" y="-48205"/>
                          <a:pt x="78322" y="48362"/>
                          <a:pt x="737" y="56120"/>
                        </a:cubicBezTo>
                        <a:cubicBezTo>
                          <a:pt x="-1480" y="60276"/>
                          <a:pt x="1429" y="97753"/>
                          <a:pt x="7802" y="155388"/>
                        </a:cubicBezTo>
                        <a:cubicBezTo>
                          <a:pt x="169970" y="148184"/>
                          <a:pt x="327081" y="208451"/>
                          <a:pt x="345853" y="264977"/>
                        </a:cubicBezTo>
                        <a:close/>
                      </a:path>
                    </a:pathLst>
                  </a:custGeom>
                  <a:solidFill>
                    <a:srgbClr val="F19379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4" name="Freeform: Shape 373">
                    <a:extLst>
                      <a:ext uri="{FF2B5EF4-FFF2-40B4-BE49-F238E27FC236}">
                        <a16:creationId xmlns:a16="http://schemas.microsoft.com/office/drawing/2014/main" id="{C775FA92-422D-4F43-8577-503278245A7B}"/>
                      </a:ext>
                    </a:extLst>
                  </p:cNvPr>
                  <p:cNvSpPr/>
                  <p:nvPr/>
                </p:nvSpPr>
                <p:spPr>
                  <a:xfrm>
                    <a:off x="6620845" y="1548877"/>
                    <a:ext cx="1334890" cy="1304667"/>
                  </a:xfrm>
                  <a:custGeom>
                    <a:avLst/>
                    <a:gdLst>
                      <a:gd name="connsiteX0" fmla="*/ 816102 w 2149601"/>
                      <a:gd name="connsiteY0" fmla="*/ 377 h 2100933"/>
                      <a:gd name="connsiteX1" fmla="*/ 310896 w 2149601"/>
                      <a:gd name="connsiteY1" fmla="*/ 172520 h 2100933"/>
                      <a:gd name="connsiteX2" fmla="*/ 0 w 2149601"/>
                      <a:gd name="connsiteY2" fmla="*/ 631313 h 2100933"/>
                      <a:gd name="connsiteX3" fmla="*/ 642158 w 2149601"/>
                      <a:gd name="connsiteY3" fmla="*/ 870927 h 2100933"/>
                      <a:gd name="connsiteX4" fmla="*/ 348095 w 2149601"/>
                      <a:gd name="connsiteY4" fmla="*/ 1676361 h 2100933"/>
                      <a:gd name="connsiteX5" fmla="*/ 347818 w 2149601"/>
                      <a:gd name="connsiteY5" fmla="*/ 2070246 h 2100933"/>
                      <a:gd name="connsiteX6" fmla="*/ 376843 w 2149601"/>
                      <a:gd name="connsiteY6" fmla="*/ 2099271 h 2100933"/>
                      <a:gd name="connsiteX7" fmla="*/ 1752877 w 2149601"/>
                      <a:gd name="connsiteY7" fmla="*/ 2100934 h 2100933"/>
                      <a:gd name="connsiteX8" fmla="*/ 1788622 w 2149601"/>
                      <a:gd name="connsiteY8" fmla="*/ 2064081 h 2100933"/>
                      <a:gd name="connsiteX9" fmla="*/ 1746504 w 2149601"/>
                      <a:gd name="connsiteY9" fmla="*/ 785237 h 2100933"/>
                      <a:gd name="connsiteX10" fmla="*/ 1764930 w 2149601"/>
                      <a:gd name="connsiteY10" fmla="*/ 753995 h 2100933"/>
                      <a:gd name="connsiteX11" fmla="*/ 2149602 w 2149601"/>
                      <a:gd name="connsiteY11" fmla="*/ 745752 h 2100933"/>
                      <a:gd name="connsiteX12" fmla="*/ 1838013 w 2149601"/>
                      <a:gd name="connsiteY12" fmla="*/ 197873 h 2100933"/>
                      <a:gd name="connsiteX13" fmla="*/ 1369244 w 2149601"/>
                      <a:gd name="connsiteY13" fmla="*/ 42010 h 2100933"/>
                      <a:gd name="connsiteX14" fmla="*/ 1424386 w 2149601"/>
                      <a:gd name="connsiteY14" fmla="*/ 334618 h 2100933"/>
                      <a:gd name="connsiteX15" fmla="*/ 970025 w 2149601"/>
                      <a:gd name="connsiteY15" fmla="*/ 312866 h 2100933"/>
                      <a:gd name="connsiteX16" fmla="*/ 816102 w 2149601"/>
                      <a:gd name="connsiteY16" fmla="*/ 377 h 2100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149601" h="2100933">
                        <a:moveTo>
                          <a:pt x="816102" y="377"/>
                        </a:moveTo>
                        <a:cubicBezTo>
                          <a:pt x="816102" y="377"/>
                          <a:pt x="564295" y="-16318"/>
                          <a:pt x="310896" y="172520"/>
                        </a:cubicBezTo>
                        <a:cubicBezTo>
                          <a:pt x="167778" y="279200"/>
                          <a:pt x="43364" y="481615"/>
                          <a:pt x="0" y="631313"/>
                        </a:cubicBezTo>
                        <a:cubicBezTo>
                          <a:pt x="108135" y="513203"/>
                          <a:pt x="637586" y="745752"/>
                          <a:pt x="642158" y="870927"/>
                        </a:cubicBezTo>
                        <a:cubicBezTo>
                          <a:pt x="527304" y="1159448"/>
                          <a:pt x="489758" y="1254975"/>
                          <a:pt x="348095" y="1676361"/>
                        </a:cubicBezTo>
                        <a:cubicBezTo>
                          <a:pt x="347887" y="1888059"/>
                          <a:pt x="347887" y="2016698"/>
                          <a:pt x="347818" y="2070246"/>
                        </a:cubicBezTo>
                        <a:cubicBezTo>
                          <a:pt x="347818" y="2086317"/>
                          <a:pt x="360841" y="2099271"/>
                          <a:pt x="376843" y="2099271"/>
                        </a:cubicBezTo>
                        <a:lnTo>
                          <a:pt x="1752877" y="2100934"/>
                        </a:lnTo>
                        <a:cubicBezTo>
                          <a:pt x="1773035" y="2100934"/>
                          <a:pt x="1789245" y="2084239"/>
                          <a:pt x="1788622" y="2064081"/>
                        </a:cubicBezTo>
                        <a:lnTo>
                          <a:pt x="1746504" y="785237"/>
                        </a:lnTo>
                        <a:cubicBezTo>
                          <a:pt x="1746088" y="772144"/>
                          <a:pt x="1753154" y="759814"/>
                          <a:pt x="1764930" y="753995"/>
                        </a:cubicBezTo>
                        <a:cubicBezTo>
                          <a:pt x="1891214" y="691442"/>
                          <a:pt x="2113787" y="661169"/>
                          <a:pt x="2149602" y="745752"/>
                        </a:cubicBezTo>
                        <a:cubicBezTo>
                          <a:pt x="2141220" y="625286"/>
                          <a:pt x="1967346" y="265691"/>
                          <a:pt x="1838013" y="197873"/>
                        </a:cubicBezTo>
                        <a:cubicBezTo>
                          <a:pt x="1708681" y="130055"/>
                          <a:pt x="1369244" y="42010"/>
                          <a:pt x="1369244" y="42010"/>
                        </a:cubicBezTo>
                        <a:cubicBezTo>
                          <a:pt x="1369244" y="42010"/>
                          <a:pt x="1494559" y="209858"/>
                          <a:pt x="1424386" y="334618"/>
                        </a:cubicBezTo>
                        <a:cubicBezTo>
                          <a:pt x="1354282" y="459378"/>
                          <a:pt x="1120555" y="473925"/>
                          <a:pt x="970025" y="312866"/>
                        </a:cubicBezTo>
                        <a:cubicBezTo>
                          <a:pt x="883643" y="220456"/>
                          <a:pt x="816102" y="377"/>
                          <a:pt x="816102" y="377"/>
                        </a:cubicBezTo>
                        <a:close/>
                      </a:path>
                    </a:pathLst>
                  </a:custGeom>
                  <a:solidFill>
                    <a:srgbClr val="EE2F28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5" name="Freeform: Shape 374">
                    <a:extLst>
                      <a:ext uri="{FF2B5EF4-FFF2-40B4-BE49-F238E27FC236}">
                        <a16:creationId xmlns:a16="http://schemas.microsoft.com/office/drawing/2014/main" id="{CFFDFA4B-7FD7-41FD-95E2-9E74DCDA9106}"/>
                      </a:ext>
                    </a:extLst>
                  </p:cNvPr>
                  <p:cNvSpPr/>
                  <p:nvPr/>
                </p:nvSpPr>
                <p:spPr>
                  <a:xfrm>
                    <a:off x="6832673" y="1867600"/>
                    <a:ext cx="322240" cy="986568"/>
                  </a:xfrm>
                  <a:custGeom>
                    <a:avLst/>
                    <a:gdLst>
                      <a:gd name="connsiteX0" fmla="*/ 485243 w 518909"/>
                      <a:gd name="connsiteY0" fmla="*/ 18177 h 1588691"/>
                      <a:gd name="connsiteX1" fmla="*/ 363807 w 518909"/>
                      <a:gd name="connsiteY1" fmla="*/ 65282 h 1588691"/>
                      <a:gd name="connsiteX2" fmla="*/ 271259 w 518909"/>
                      <a:gd name="connsiteY2" fmla="*/ 272200 h 1588691"/>
                      <a:gd name="connsiteX3" fmla="*/ 113041 w 518909"/>
                      <a:gd name="connsiteY3" fmla="*/ 770271 h 1588691"/>
                      <a:gd name="connsiteX4" fmla="*/ 6984 w 518909"/>
                      <a:gd name="connsiteY4" fmla="*/ 1163186 h 1588691"/>
                      <a:gd name="connsiteX5" fmla="*/ 4975 w 518909"/>
                      <a:gd name="connsiteY5" fmla="*/ 1561642 h 1588691"/>
                      <a:gd name="connsiteX6" fmla="*/ 32061 w 518909"/>
                      <a:gd name="connsiteY6" fmla="*/ 1588243 h 1588691"/>
                      <a:gd name="connsiteX7" fmla="*/ 383482 w 518909"/>
                      <a:gd name="connsiteY7" fmla="*/ 1586026 h 1588691"/>
                      <a:gd name="connsiteX8" fmla="*/ 356465 w 518909"/>
                      <a:gd name="connsiteY8" fmla="*/ 867391 h 1588691"/>
                      <a:gd name="connsiteX9" fmla="*/ 346905 w 518909"/>
                      <a:gd name="connsiteY9" fmla="*/ 836080 h 1588691"/>
                      <a:gd name="connsiteX10" fmla="*/ 351200 w 518909"/>
                      <a:gd name="connsiteY10" fmla="*/ 611082 h 1588691"/>
                      <a:gd name="connsiteX11" fmla="*/ 338385 w 518909"/>
                      <a:gd name="connsiteY11" fmla="*/ 449954 h 1588691"/>
                      <a:gd name="connsiteX12" fmla="*/ 365055 w 518909"/>
                      <a:gd name="connsiteY12" fmla="*/ 246084 h 1588691"/>
                      <a:gd name="connsiteX13" fmla="*/ 381126 w 518909"/>
                      <a:gd name="connsiteY13" fmla="*/ 157623 h 1588691"/>
                      <a:gd name="connsiteX14" fmla="*/ 435713 w 518909"/>
                      <a:gd name="connsiteY14" fmla="*/ 88766 h 1588691"/>
                      <a:gd name="connsiteX15" fmla="*/ 475060 w 518909"/>
                      <a:gd name="connsiteY15" fmla="*/ 60433 h 1588691"/>
                      <a:gd name="connsiteX16" fmla="*/ 518909 w 518909"/>
                      <a:gd name="connsiteY16" fmla="*/ 36603 h 1588691"/>
                      <a:gd name="connsiteX17" fmla="*/ 485243 w 518909"/>
                      <a:gd name="connsiteY17" fmla="*/ 18177 h 15886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518909" h="1588691">
                        <a:moveTo>
                          <a:pt x="485243" y="18177"/>
                        </a:moveTo>
                        <a:cubicBezTo>
                          <a:pt x="427192" y="-19300"/>
                          <a:pt x="382096" y="3491"/>
                          <a:pt x="363807" y="65282"/>
                        </a:cubicBezTo>
                        <a:cubicBezTo>
                          <a:pt x="343580" y="133516"/>
                          <a:pt x="313447" y="211240"/>
                          <a:pt x="271259" y="272200"/>
                        </a:cubicBezTo>
                        <a:cubicBezTo>
                          <a:pt x="243274" y="412754"/>
                          <a:pt x="150240" y="688944"/>
                          <a:pt x="113041" y="770271"/>
                        </a:cubicBezTo>
                        <a:cubicBezTo>
                          <a:pt x="109508" y="775605"/>
                          <a:pt x="11833" y="1163324"/>
                          <a:pt x="6984" y="1163186"/>
                        </a:cubicBezTo>
                        <a:cubicBezTo>
                          <a:pt x="-4792" y="1286837"/>
                          <a:pt x="1026" y="1423651"/>
                          <a:pt x="4975" y="1561642"/>
                        </a:cubicBezTo>
                        <a:cubicBezTo>
                          <a:pt x="5390" y="1576328"/>
                          <a:pt x="17375" y="1588035"/>
                          <a:pt x="32061" y="1588243"/>
                        </a:cubicBezTo>
                        <a:cubicBezTo>
                          <a:pt x="135000" y="1589767"/>
                          <a:pt x="283382" y="1586996"/>
                          <a:pt x="383482" y="1586026"/>
                        </a:cubicBezTo>
                        <a:cubicBezTo>
                          <a:pt x="382373" y="1562681"/>
                          <a:pt x="357088" y="870300"/>
                          <a:pt x="356465" y="867391"/>
                        </a:cubicBezTo>
                        <a:cubicBezTo>
                          <a:pt x="354249" y="856723"/>
                          <a:pt x="350161" y="846471"/>
                          <a:pt x="346905" y="836080"/>
                        </a:cubicBezTo>
                        <a:cubicBezTo>
                          <a:pt x="323560" y="761820"/>
                          <a:pt x="351270" y="686381"/>
                          <a:pt x="351200" y="611082"/>
                        </a:cubicBezTo>
                        <a:cubicBezTo>
                          <a:pt x="351131" y="557188"/>
                          <a:pt x="337415" y="503848"/>
                          <a:pt x="338385" y="449954"/>
                        </a:cubicBezTo>
                        <a:cubicBezTo>
                          <a:pt x="339701" y="380681"/>
                          <a:pt x="369072" y="315772"/>
                          <a:pt x="365055" y="246084"/>
                        </a:cubicBezTo>
                        <a:cubicBezTo>
                          <a:pt x="363323" y="215742"/>
                          <a:pt x="368172" y="185263"/>
                          <a:pt x="381126" y="157623"/>
                        </a:cubicBezTo>
                        <a:cubicBezTo>
                          <a:pt x="393734" y="130745"/>
                          <a:pt x="413199" y="107885"/>
                          <a:pt x="435713" y="88766"/>
                        </a:cubicBezTo>
                        <a:cubicBezTo>
                          <a:pt x="448043" y="78305"/>
                          <a:pt x="461344" y="68954"/>
                          <a:pt x="475060" y="60433"/>
                        </a:cubicBezTo>
                        <a:cubicBezTo>
                          <a:pt x="480602" y="56970"/>
                          <a:pt x="513714" y="33763"/>
                          <a:pt x="518909" y="36603"/>
                        </a:cubicBezTo>
                        <a:cubicBezTo>
                          <a:pt x="501176" y="26905"/>
                          <a:pt x="492794" y="23026"/>
                          <a:pt x="485243" y="18177"/>
                        </a:cubicBezTo>
                        <a:close/>
                      </a:path>
                    </a:pathLst>
                  </a:custGeom>
                  <a:solidFill>
                    <a:srgbClr val="8D1A1D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6" name="Freeform: Shape 375">
                    <a:extLst>
                      <a:ext uri="{FF2B5EF4-FFF2-40B4-BE49-F238E27FC236}">
                        <a16:creationId xmlns:a16="http://schemas.microsoft.com/office/drawing/2014/main" id="{115E2991-5348-4EE1-88D7-3221203A4D19}"/>
                      </a:ext>
                    </a:extLst>
                  </p:cNvPr>
                  <p:cNvSpPr/>
                  <p:nvPr/>
                </p:nvSpPr>
                <p:spPr>
                  <a:xfrm>
                    <a:off x="6958424" y="607300"/>
                    <a:ext cx="800630" cy="1167387"/>
                  </a:xfrm>
                  <a:custGeom>
                    <a:avLst/>
                    <a:gdLst>
                      <a:gd name="connsiteX0" fmla="*/ 1208990 w 1289271"/>
                      <a:gd name="connsiteY0" fmla="*/ 546386 h 1879869"/>
                      <a:gd name="connsiteX1" fmla="*/ 350978 w 1289271"/>
                      <a:gd name="connsiteY1" fmla="*/ 33214 h 1879869"/>
                      <a:gd name="connsiteX2" fmla="*/ 68691 w 1289271"/>
                      <a:gd name="connsiteY2" fmla="*/ 992295 h 1879869"/>
                      <a:gd name="connsiteX3" fmla="*/ 339202 w 1289271"/>
                      <a:gd name="connsiteY3" fmla="*/ 1277283 h 1879869"/>
                      <a:gd name="connsiteX4" fmla="*/ 784626 w 1289271"/>
                      <a:gd name="connsiteY4" fmla="*/ 1506368 h 1879869"/>
                      <a:gd name="connsiteX5" fmla="*/ 757332 w 1289271"/>
                      <a:gd name="connsiteY5" fmla="*/ 1540588 h 1879869"/>
                      <a:gd name="connsiteX6" fmla="*/ 368227 w 1289271"/>
                      <a:gd name="connsiteY6" fmla="*/ 1664379 h 1879869"/>
                      <a:gd name="connsiteX7" fmla="*/ 474491 w 1289271"/>
                      <a:gd name="connsiteY7" fmla="*/ 1796204 h 1879869"/>
                      <a:gd name="connsiteX8" fmla="*/ 744239 w 1289271"/>
                      <a:gd name="connsiteY8" fmla="*/ 1871227 h 1879869"/>
                      <a:gd name="connsiteX9" fmla="*/ 846278 w 1289271"/>
                      <a:gd name="connsiteY9" fmla="*/ 1743904 h 1879869"/>
                      <a:gd name="connsiteX10" fmla="*/ 807901 w 1289271"/>
                      <a:gd name="connsiteY10" fmla="*/ 1589148 h 1879869"/>
                      <a:gd name="connsiteX11" fmla="*/ 806239 w 1289271"/>
                      <a:gd name="connsiteY11" fmla="*/ 1508376 h 1879869"/>
                      <a:gd name="connsiteX12" fmla="*/ 976096 w 1289271"/>
                      <a:gd name="connsiteY12" fmla="*/ 1483646 h 1879869"/>
                      <a:gd name="connsiteX13" fmla="*/ 1208990 w 1289271"/>
                      <a:gd name="connsiteY13" fmla="*/ 546386 h 18798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289271" h="1879869">
                        <a:moveTo>
                          <a:pt x="1208990" y="546386"/>
                        </a:moveTo>
                        <a:cubicBezTo>
                          <a:pt x="1050009" y="139824"/>
                          <a:pt x="665892" y="-89884"/>
                          <a:pt x="350978" y="33214"/>
                        </a:cubicBezTo>
                        <a:cubicBezTo>
                          <a:pt x="36064" y="156381"/>
                          <a:pt x="-90289" y="585733"/>
                          <a:pt x="68691" y="992295"/>
                        </a:cubicBezTo>
                        <a:cubicBezTo>
                          <a:pt x="123209" y="1131602"/>
                          <a:pt x="235985" y="1189930"/>
                          <a:pt x="339202" y="1277283"/>
                        </a:cubicBezTo>
                        <a:cubicBezTo>
                          <a:pt x="477678" y="1394561"/>
                          <a:pt x="632988" y="1488287"/>
                          <a:pt x="784626" y="1506368"/>
                        </a:cubicBezTo>
                        <a:cubicBezTo>
                          <a:pt x="785803" y="1521746"/>
                          <a:pt x="787465" y="1537055"/>
                          <a:pt x="757332" y="1540588"/>
                        </a:cubicBezTo>
                        <a:cubicBezTo>
                          <a:pt x="618440" y="1556867"/>
                          <a:pt x="492849" y="1609515"/>
                          <a:pt x="368227" y="1664379"/>
                        </a:cubicBezTo>
                        <a:cubicBezTo>
                          <a:pt x="396213" y="1713354"/>
                          <a:pt x="433482" y="1756373"/>
                          <a:pt x="474491" y="1796204"/>
                        </a:cubicBezTo>
                        <a:cubicBezTo>
                          <a:pt x="548198" y="1867486"/>
                          <a:pt x="637213" y="1895680"/>
                          <a:pt x="744239" y="1871227"/>
                        </a:cubicBezTo>
                        <a:cubicBezTo>
                          <a:pt x="814136" y="1855294"/>
                          <a:pt x="851405" y="1809713"/>
                          <a:pt x="846278" y="1743904"/>
                        </a:cubicBezTo>
                        <a:cubicBezTo>
                          <a:pt x="842052" y="1690287"/>
                          <a:pt x="824111" y="1639925"/>
                          <a:pt x="807901" y="1589148"/>
                        </a:cubicBezTo>
                        <a:cubicBezTo>
                          <a:pt x="791899" y="1538787"/>
                          <a:pt x="786427" y="1520153"/>
                          <a:pt x="806239" y="1508376"/>
                        </a:cubicBezTo>
                        <a:cubicBezTo>
                          <a:pt x="863873" y="1512463"/>
                          <a:pt x="920885" y="1505259"/>
                          <a:pt x="976096" y="1483646"/>
                        </a:cubicBezTo>
                        <a:cubicBezTo>
                          <a:pt x="1291078" y="1360618"/>
                          <a:pt x="1367971" y="952948"/>
                          <a:pt x="1208990" y="546386"/>
                        </a:cubicBezTo>
                        <a:close/>
                      </a:path>
                    </a:pathLst>
                  </a:custGeom>
                  <a:solidFill>
                    <a:srgbClr val="FAB49A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7" name="Freeform: Shape 376">
                    <a:extLst>
                      <a:ext uri="{FF2B5EF4-FFF2-40B4-BE49-F238E27FC236}">
                        <a16:creationId xmlns:a16="http://schemas.microsoft.com/office/drawing/2014/main" id="{CF4B3B22-9C53-411E-BFBF-98A589E4D8CB}"/>
                      </a:ext>
                    </a:extLst>
                  </p:cNvPr>
                  <p:cNvSpPr/>
                  <p:nvPr/>
                </p:nvSpPr>
                <p:spPr>
                  <a:xfrm>
                    <a:off x="7415546" y="1256589"/>
                    <a:ext cx="236745" cy="116018"/>
                  </a:xfrm>
                  <a:custGeom>
                    <a:avLst/>
                    <a:gdLst>
                      <a:gd name="connsiteX0" fmla="*/ 317845 w 381235"/>
                      <a:gd name="connsiteY0" fmla="*/ 0 h 186827"/>
                      <a:gd name="connsiteX1" fmla="*/ 205969 w 381235"/>
                      <a:gd name="connsiteY1" fmla="*/ 39693 h 186827"/>
                      <a:gd name="connsiteX2" fmla="*/ 105939 w 381235"/>
                      <a:gd name="connsiteY2" fmla="*/ 39970 h 186827"/>
                      <a:gd name="connsiteX3" fmla="*/ 36527 w 381235"/>
                      <a:gd name="connsiteY3" fmla="*/ 41633 h 186827"/>
                      <a:gd name="connsiteX4" fmla="*/ 9788 w 381235"/>
                      <a:gd name="connsiteY4" fmla="*/ 61653 h 186827"/>
                      <a:gd name="connsiteX5" fmla="*/ 67632 w 381235"/>
                      <a:gd name="connsiteY5" fmla="*/ 174359 h 186827"/>
                      <a:gd name="connsiteX6" fmla="*/ 258894 w 381235"/>
                      <a:gd name="connsiteY6" fmla="*/ 178516 h 186827"/>
                      <a:gd name="connsiteX7" fmla="*/ 258824 w 381235"/>
                      <a:gd name="connsiteY7" fmla="*/ 178516 h 186827"/>
                      <a:gd name="connsiteX8" fmla="*/ 307454 w 381235"/>
                      <a:gd name="connsiteY8" fmla="*/ 167917 h 186827"/>
                      <a:gd name="connsiteX9" fmla="*/ 381229 w 381235"/>
                      <a:gd name="connsiteY9" fmla="*/ 72667 h 186827"/>
                      <a:gd name="connsiteX10" fmla="*/ 317845 w 381235"/>
                      <a:gd name="connsiteY10" fmla="*/ 0 h 186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81235" h="186827">
                        <a:moveTo>
                          <a:pt x="317845" y="0"/>
                        </a:moveTo>
                        <a:cubicBezTo>
                          <a:pt x="284109" y="21682"/>
                          <a:pt x="250719" y="40247"/>
                          <a:pt x="205969" y="39693"/>
                        </a:cubicBezTo>
                        <a:cubicBezTo>
                          <a:pt x="166276" y="40109"/>
                          <a:pt x="144594" y="42395"/>
                          <a:pt x="105939" y="39970"/>
                        </a:cubicBezTo>
                        <a:cubicBezTo>
                          <a:pt x="82802" y="40524"/>
                          <a:pt x="59665" y="41079"/>
                          <a:pt x="36527" y="41633"/>
                        </a:cubicBezTo>
                        <a:cubicBezTo>
                          <a:pt x="22466" y="42533"/>
                          <a:pt x="15192" y="51054"/>
                          <a:pt x="9788" y="61653"/>
                        </a:cubicBezTo>
                        <a:cubicBezTo>
                          <a:pt x="-14527" y="113538"/>
                          <a:pt x="7087" y="158288"/>
                          <a:pt x="67632" y="174359"/>
                        </a:cubicBezTo>
                        <a:cubicBezTo>
                          <a:pt x="130531" y="190985"/>
                          <a:pt x="194747" y="189530"/>
                          <a:pt x="258894" y="178516"/>
                        </a:cubicBezTo>
                        <a:cubicBezTo>
                          <a:pt x="258894" y="178516"/>
                          <a:pt x="258894" y="178516"/>
                          <a:pt x="258824" y="178516"/>
                        </a:cubicBezTo>
                        <a:cubicBezTo>
                          <a:pt x="275173" y="175191"/>
                          <a:pt x="292768" y="174359"/>
                          <a:pt x="307454" y="167917"/>
                        </a:cubicBezTo>
                        <a:cubicBezTo>
                          <a:pt x="350680" y="148867"/>
                          <a:pt x="381783" y="117417"/>
                          <a:pt x="381229" y="72667"/>
                        </a:cubicBezTo>
                        <a:cubicBezTo>
                          <a:pt x="380813" y="37961"/>
                          <a:pt x="362041" y="7412"/>
                          <a:pt x="317845" y="0"/>
                        </a:cubicBezTo>
                        <a:close/>
                      </a:path>
                    </a:pathLst>
                  </a:custGeom>
                  <a:solidFill>
                    <a:srgbClr val="4B2422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9" name="Freeform: Shape 378">
                    <a:extLst>
                      <a:ext uri="{FF2B5EF4-FFF2-40B4-BE49-F238E27FC236}">
                        <a16:creationId xmlns:a16="http://schemas.microsoft.com/office/drawing/2014/main" id="{5D408381-A4D7-45F5-A990-D692FA0817C8}"/>
                      </a:ext>
                    </a:extLst>
                  </p:cNvPr>
                  <p:cNvSpPr/>
                  <p:nvPr/>
                </p:nvSpPr>
                <p:spPr>
                  <a:xfrm>
                    <a:off x="6960085" y="1005321"/>
                    <a:ext cx="266815" cy="389484"/>
                  </a:xfrm>
                  <a:custGeom>
                    <a:avLst/>
                    <a:gdLst>
                      <a:gd name="connsiteX0" fmla="*/ 0 w 429657"/>
                      <a:gd name="connsiteY0" fmla="*/ 70381 h 627195"/>
                      <a:gd name="connsiteX1" fmla="*/ 418061 w 429657"/>
                      <a:gd name="connsiteY1" fmla="*/ 0 h 627195"/>
                      <a:gd name="connsiteX2" fmla="*/ 353291 w 429657"/>
                      <a:gd name="connsiteY2" fmla="*/ 382108 h 627195"/>
                      <a:gd name="connsiteX3" fmla="*/ 334241 w 429657"/>
                      <a:gd name="connsiteY3" fmla="*/ 627195 h 627195"/>
                      <a:gd name="connsiteX4" fmla="*/ 0 w 429657"/>
                      <a:gd name="connsiteY4" fmla="*/ 70381 h 627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9657" h="627195">
                        <a:moveTo>
                          <a:pt x="0" y="70381"/>
                        </a:moveTo>
                        <a:cubicBezTo>
                          <a:pt x="132519" y="59990"/>
                          <a:pt x="418061" y="0"/>
                          <a:pt x="418061" y="0"/>
                        </a:cubicBezTo>
                        <a:cubicBezTo>
                          <a:pt x="418061" y="0"/>
                          <a:pt x="470223" y="344355"/>
                          <a:pt x="353291" y="382108"/>
                        </a:cubicBezTo>
                        <a:cubicBezTo>
                          <a:pt x="316923" y="466344"/>
                          <a:pt x="326552" y="524117"/>
                          <a:pt x="334241" y="627195"/>
                        </a:cubicBezTo>
                        <a:cubicBezTo>
                          <a:pt x="44196" y="439051"/>
                          <a:pt x="19050" y="253954"/>
                          <a:pt x="0" y="70381"/>
                        </a:cubicBezTo>
                        <a:close/>
                      </a:path>
                    </a:pathLst>
                  </a:custGeom>
                  <a:solidFill>
                    <a:srgbClr val="681C1F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4" name="Freeform: Shape 383">
                    <a:extLst>
                      <a:ext uri="{FF2B5EF4-FFF2-40B4-BE49-F238E27FC236}">
                        <a16:creationId xmlns:a16="http://schemas.microsoft.com/office/drawing/2014/main" id="{8BBE52A7-4E3B-401C-A725-6167C6EF9D5D}"/>
                      </a:ext>
                    </a:extLst>
                  </p:cNvPr>
                  <p:cNvSpPr/>
                  <p:nvPr/>
                </p:nvSpPr>
                <p:spPr>
                  <a:xfrm>
                    <a:off x="6983843" y="1107310"/>
                    <a:ext cx="615876" cy="535144"/>
                  </a:xfrm>
                  <a:custGeom>
                    <a:avLst/>
                    <a:gdLst>
                      <a:gd name="connsiteX0" fmla="*/ 991758 w 991758"/>
                      <a:gd name="connsiteY0" fmla="*/ 646604 h 861754"/>
                      <a:gd name="connsiteX1" fmla="*/ 690769 w 991758"/>
                      <a:gd name="connsiteY1" fmla="*/ 632333 h 861754"/>
                      <a:gd name="connsiteX2" fmla="*/ 315033 w 991758"/>
                      <a:gd name="connsiteY2" fmla="*/ 217875 h 861754"/>
                      <a:gd name="connsiteX3" fmla="*/ 230728 w 991758"/>
                      <a:gd name="connsiteY3" fmla="*/ 21694 h 861754"/>
                      <a:gd name="connsiteX4" fmla="*/ 119892 w 991758"/>
                      <a:gd name="connsiteY4" fmla="*/ 3475 h 861754"/>
                      <a:gd name="connsiteX5" fmla="*/ 1435 w 991758"/>
                      <a:gd name="connsiteY5" fmla="*/ 97479 h 861754"/>
                      <a:gd name="connsiteX6" fmla="*/ 238002 w 991758"/>
                      <a:gd name="connsiteY6" fmla="*/ 372006 h 861754"/>
                      <a:gd name="connsiteX7" fmla="*/ 314548 w 991758"/>
                      <a:gd name="connsiteY7" fmla="*/ 650621 h 861754"/>
                      <a:gd name="connsiteX8" fmla="*/ 270075 w 991758"/>
                      <a:gd name="connsiteY8" fmla="*/ 734857 h 861754"/>
                      <a:gd name="connsiteX9" fmla="*/ 327225 w 991758"/>
                      <a:gd name="connsiteY9" fmla="*/ 859340 h 861754"/>
                      <a:gd name="connsiteX10" fmla="*/ 385276 w 991758"/>
                      <a:gd name="connsiteY10" fmla="*/ 847771 h 861754"/>
                      <a:gd name="connsiteX11" fmla="*/ 715984 w 991758"/>
                      <a:gd name="connsiteY11" fmla="*/ 753145 h 861754"/>
                      <a:gd name="connsiteX12" fmla="*/ 753045 w 991758"/>
                      <a:gd name="connsiteY12" fmla="*/ 720864 h 861754"/>
                      <a:gd name="connsiteX13" fmla="*/ 779645 w 991758"/>
                      <a:gd name="connsiteY13" fmla="*/ 697173 h 861754"/>
                      <a:gd name="connsiteX14" fmla="*/ 991758 w 991758"/>
                      <a:gd name="connsiteY14" fmla="*/ 646604 h 861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991758" h="861754">
                        <a:moveTo>
                          <a:pt x="991758" y="646604"/>
                        </a:moveTo>
                        <a:cubicBezTo>
                          <a:pt x="818992" y="688098"/>
                          <a:pt x="720902" y="647158"/>
                          <a:pt x="690769" y="632333"/>
                        </a:cubicBezTo>
                        <a:cubicBezTo>
                          <a:pt x="512876" y="544842"/>
                          <a:pt x="325424" y="331620"/>
                          <a:pt x="315033" y="217875"/>
                        </a:cubicBezTo>
                        <a:cubicBezTo>
                          <a:pt x="308937" y="89720"/>
                          <a:pt x="265849" y="44970"/>
                          <a:pt x="230728" y="21694"/>
                        </a:cubicBezTo>
                        <a:cubicBezTo>
                          <a:pt x="196300" y="2506"/>
                          <a:pt x="159724" y="-5045"/>
                          <a:pt x="119892" y="3475"/>
                        </a:cubicBezTo>
                        <a:cubicBezTo>
                          <a:pt x="43138" y="16430"/>
                          <a:pt x="13628" y="66237"/>
                          <a:pt x="1435" y="97479"/>
                        </a:cubicBezTo>
                        <a:cubicBezTo>
                          <a:pt x="-14843" y="259438"/>
                          <a:pt x="110055" y="306890"/>
                          <a:pt x="238002" y="372006"/>
                        </a:cubicBezTo>
                        <a:cubicBezTo>
                          <a:pt x="334984" y="474184"/>
                          <a:pt x="315448" y="571027"/>
                          <a:pt x="314548" y="650621"/>
                        </a:cubicBezTo>
                        <a:cubicBezTo>
                          <a:pt x="307275" y="703338"/>
                          <a:pt x="271530" y="718162"/>
                          <a:pt x="270075" y="734857"/>
                        </a:cubicBezTo>
                        <a:cubicBezTo>
                          <a:pt x="278180" y="759241"/>
                          <a:pt x="308591" y="840775"/>
                          <a:pt x="327225" y="859340"/>
                        </a:cubicBezTo>
                        <a:cubicBezTo>
                          <a:pt x="349184" y="866406"/>
                          <a:pt x="367403" y="856569"/>
                          <a:pt x="385276" y="847771"/>
                        </a:cubicBezTo>
                        <a:cubicBezTo>
                          <a:pt x="517725" y="782517"/>
                          <a:pt x="588106" y="753145"/>
                          <a:pt x="715984" y="753145"/>
                        </a:cubicBezTo>
                        <a:cubicBezTo>
                          <a:pt x="741130" y="753145"/>
                          <a:pt x="752837" y="733471"/>
                          <a:pt x="753045" y="720864"/>
                        </a:cubicBezTo>
                        <a:cubicBezTo>
                          <a:pt x="755054" y="715045"/>
                          <a:pt x="757963" y="703407"/>
                          <a:pt x="779645" y="697173"/>
                        </a:cubicBezTo>
                        <a:cubicBezTo>
                          <a:pt x="803267" y="691908"/>
                          <a:pt x="854529" y="714006"/>
                          <a:pt x="991758" y="646604"/>
                        </a:cubicBezTo>
                        <a:close/>
                      </a:path>
                    </a:pathLst>
                  </a:custGeom>
                  <a:solidFill>
                    <a:srgbClr val="F58B72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8" name="Freeform: Shape 387">
                    <a:extLst>
                      <a:ext uri="{FF2B5EF4-FFF2-40B4-BE49-F238E27FC236}">
                        <a16:creationId xmlns:a16="http://schemas.microsoft.com/office/drawing/2014/main" id="{E7B359C3-E09D-4D79-8F15-A8231329C29F}"/>
                      </a:ext>
                    </a:extLst>
                  </p:cNvPr>
                  <p:cNvSpPr/>
                  <p:nvPr/>
                </p:nvSpPr>
                <p:spPr>
                  <a:xfrm>
                    <a:off x="7728797" y="1877811"/>
                    <a:ext cx="56630" cy="132968"/>
                  </a:xfrm>
                  <a:custGeom>
                    <a:avLst/>
                    <a:gdLst>
                      <a:gd name="connsiteX0" fmla="*/ 862 w 91193"/>
                      <a:gd name="connsiteY0" fmla="*/ 0 h 214122"/>
                      <a:gd name="connsiteX1" fmla="*/ 584 w 91193"/>
                      <a:gd name="connsiteY1" fmla="*/ 214122 h 214122"/>
                      <a:gd name="connsiteX2" fmla="*/ 91193 w 91193"/>
                      <a:gd name="connsiteY2" fmla="*/ 179832 h 214122"/>
                      <a:gd name="connsiteX3" fmla="*/ 862 w 91193"/>
                      <a:gd name="connsiteY3" fmla="*/ 0 h 2141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1193" h="214122">
                        <a:moveTo>
                          <a:pt x="862" y="0"/>
                        </a:moveTo>
                        <a:cubicBezTo>
                          <a:pt x="-940" y="35883"/>
                          <a:pt x="654" y="193063"/>
                          <a:pt x="584" y="214122"/>
                        </a:cubicBezTo>
                        <a:cubicBezTo>
                          <a:pt x="27947" y="206571"/>
                          <a:pt x="53024" y="193202"/>
                          <a:pt x="91193" y="179832"/>
                        </a:cubicBezTo>
                        <a:cubicBezTo>
                          <a:pt x="60090" y="144364"/>
                          <a:pt x="19427" y="63800"/>
                          <a:pt x="862" y="0"/>
                        </a:cubicBezTo>
                        <a:close/>
                      </a:path>
                    </a:pathLst>
                  </a:custGeom>
                  <a:solidFill>
                    <a:srgbClr val="A81F34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9" name="Freeform: Shape 388">
                    <a:extLst>
                      <a:ext uri="{FF2B5EF4-FFF2-40B4-BE49-F238E27FC236}">
                        <a16:creationId xmlns:a16="http://schemas.microsoft.com/office/drawing/2014/main" id="{CCEADD28-7380-408C-9054-2214BDBD8AF3}"/>
                      </a:ext>
                    </a:extLst>
                  </p:cNvPr>
                  <p:cNvSpPr/>
                  <p:nvPr/>
                </p:nvSpPr>
                <p:spPr>
                  <a:xfrm>
                    <a:off x="7314337" y="1000964"/>
                    <a:ext cx="152506" cy="159145"/>
                  </a:xfrm>
                  <a:custGeom>
                    <a:avLst/>
                    <a:gdLst>
                      <a:gd name="connsiteX0" fmla="*/ 245574 w 245584"/>
                      <a:gd name="connsiteY0" fmla="*/ 132677 h 256274"/>
                      <a:gd name="connsiteX1" fmla="*/ 123515 w 245584"/>
                      <a:gd name="connsiteY1" fmla="*/ 256260 h 256274"/>
                      <a:gd name="connsiteX2" fmla="*/ 2 w 245584"/>
                      <a:gd name="connsiteY2" fmla="*/ 130876 h 256274"/>
                      <a:gd name="connsiteX3" fmla="*/ 124624 w 245584"/>
                      <a:gd name="connsiteY3" fmla="*/ 20 h 256274"/>
                      <a:gd name="connsiteX4" fmla="*/ 245574 w 245584"/>
                      <a:gd name="connsiteY4" fmla="*/ 132677 h 256274"/>
                      <a:gd name="connsiteX5" fmla="*/ 245574 w 245584"/>
                      <a:gd name="connsiteY5" fmla="*/ 132677 h 2562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5584" h="256274">
                        <a:moveTo>
                          <a:pt x="245574" y="132677"/>
                        </a:moveTo>
                        <a:cubicBezTo>
                          <a:pt x="244742" y="201812"/>
                          <a:pt x="189879" y="257299"/>
                          <a:pt x="123515" y="256260"/>
                        </a:cubicBezTo>
                        <a:cubicBezTo>
                          <a:pt x="59646" y="255221"/>
                          <a:pt x="-414" y="194261"/>
                          <a:pt x="2" y="130876"/>
                        </a:cubicBezTo>
                        <a:cubicBezTo>
                          <a:pt x="487" y="62296"/>
                          <a:pt x="60962" y="-1296"/>
                          <a:pt x="124624" y="20"/>
                        </a:cubicBezTo>
                        <a:cubicBezTo>
                          <a:pt x="189463" y="1267"/>
                          <a:pt x="246474" y="63820"/>
                          <a:pt x="245574" y="132677"/>
                        </a:cubicBezTo>
                        <a:lnTo>
                          <a:pt x="245574" y="132677"/>
                        </a:lnTo>
                        <a:close/>
                      </a:path>
                    </a:pathLst>
                  </a:custGeom>
                  <a:solidFill>
                    <a:srgbClr val="FFFDFE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90" name="Freeform: Shape 389">
                    <a:extLst>
                      <a:ext uri="{FF2B5EF4-FFF2-40B4-BE49-F238E27FC236}">
                        <a16:creationId xmlns:a16="http://schemas.microsoft.com/office/drawing/2014/main" id="{52232527-E00C-4ED7-8918-77C586859058}"/>
                      </a:ext>
                    </a:extLst>
                  </p:cNvPr>
                  <p:cNvSpPr/>
                  <p:nvPr/>
                </p:nvSpPr>
                <p:spPr>
                  <a:xfrm>
                    <a:off x="7530068" y="986693"/>
                    <a:ext cx="152075" cy="157090"/>
                  </a:xfrm>
                  <a:custGeom>
                    <a:avLst/>
                    <a:gdLst>
                      <a:gd name="connsiteX0" fmla="*/ 8 w 244889"/>
                      <a:gd name="connsiteY0" fmla="*/ 123377 h 252966"/>
                      <a:gd name="connsiteX1" fmla="*/ 121235 w 244889"/>
                      <a:gd name="connsiteY1" fmla="*/ 2 h 252966"/>
                      <a:gd name="connsiteX2" fmla="*/ 244887 w 244889"/>
                      <a:gd name="connsiteY2" fmla="*/ 128088 h 252966"/>
                      <a:gd name="connsiteX3" fmla="*/ 116316 w 244889"/>
                      <a:gd name="connsiteY3" fmla="*/ 252917 h 252966"/>
                      <a:gd name="connsiteX4" fmla="*/ 8 w 244889"/>
                      <a:gd name="connsiteY4" fmla="*/ 123377 h 252966"/>
                      <a:gd name="connsiteX5" fmla="*/ 8 w 244889"/>
                      <a:gd name="connsiteY5" fmla="*/ 123377 h 252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4889" h="252966">
                        <a:moveTo>
                          <a:pt x="8" y="123377"/>
                        </a:moveTo>
                        <a:cubicBezTo>
                          <a:pt x="770" y="53481"/>
                          <a:pt x="52863" y="418"/>
                          <a:pt x="121235" y="2"/>
                        </a:cubicBezTo>
                        <a:cubicBezTo>
                          <a:pt x="190161" y="-413"/>
                          <a:pt x="244471" y="55836"/>
                          <a:pt x="244887" y="128088"/>
                        </a:cubicBezTo>
                        <a:cubicBezTo>
                          <a:pt x="245302" y="194867"/>
                          <a:pt x="183511" y="254926"/>
                          <a:pt x="116316" y="252917"/>
                        </a:cubicBezTo>
                        <a:cubicBezTo>
                          <a:pt x="52655" y="250977"/>
                          <a:pt x="-754" y="191541"/>
                          <a:pt x="8" y="123377"/>
                        </a:cubicBezTo>
                        <a:lnTo>
                          <a:pt x="8" y="123377"/>
                        </a:lnTo>
                        <a:close/>
                      </a:path>
                    </a:pathLst>
                  </a:custGeom>
                  <a:solidFill>
                    <a:srgbClr val="FEFEFE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91" name="Freeform: Shape 390">
                    <a:extLst>
                      <a:ext uri="{FF2B5EF4-FFF2-40B4-BE49-F238E27FC236}">
                        <a16:creationId xmlns:a16="http://schemas.microsoft.com/office/drawing/2014/main" id="{A820CB67-FF21-4BD5-B148-22529A876058}"/>
                      </a:ext>
                    </a:extLst>
                  </p:cNvPr>
                  <p:cNvSpPr/>
                  <p:nvPr/>
                </p:nvSpPr>
                <p:spPr>
                  <a:xfrm>
                    <a:off x="7437960" y="1256589"/>
                    <a:ext cx="174965" cy="59825"/>
                  </a:xfrm>
                  <a:custGeom>
                    <a:avLst/>
                    <a:gdLst>
                      <a:gd name="connsiteX0" fmla="*/ 281750 w 281750"/>
                      <a:gd name="connsiteY0" fmla="*/ 0 h 96338"/>
                      <a:gd name="connsiteX1" fmla="*/ 173477 w 281750"/>
                      <a:gd name="connsiteY1" fmla="*/ 96081 h 96338"/>
                      <a:gd name="connsiteX2" fmla="*/ 38810 w 281750"/>
                      <a:gd name="connsiteY2" fmla="*/ 77862 h 96338"/>
                      <a:gd name="connsiteX3" fmla="*/ 433 w 281750"/>
                      <a:gd name="connsiteY3" fmla="*/ 41564 h 96338"/>
                      <a:gd name="connsiteX4" fmla="*/ 69844 w 281750"/>
                      <a:gd name="connsiteY4" fmla="*/ 39901 h 96338"/>
                      <a:gd name="connsiteX5" fmla="*/ 169875 w 281750"/>
                      <a:gd name="connsiteY5" fmla="*/ 39624 h 96338"/>
                      <a:gd name="connsiteX6" fmla="*/ 281750 w 281750"/>
                      <a:gd name="connsiteY6" fmla="*/ 0 h 96338"/>
                      <a:gd name="connsiteX7" fmla="*/ 281750 w 281750"/>
                      <a:gd name="connsiteY7" fmla="*/ 0 h 963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81750" h="96338">
                        <a:moveTo>
                          <a:pt x="281750" y="0"/>
                        </a:moveTo>
                        <a:cubicBezTo>
                          <a:pt x="277247" y="70727"/>
                          <a:pt x="248846" y="99406"/>
                          <a:pt x="173477" y="96081"/>
                        </a:cubicBezTo>
                        <a:cubicBezTo>
                          <a:pt x="129488" y="94142"/>
                          <a:pt x="81552" y="89154"/>
                          <a:pt x="38810" y="77862"/>
                        </a:cubicBezTo>
                        <a:cubicBezTo>
                          <a:pt x="14703" y="71489"/>
                          <a:pt x="-3031" y="66225"/>
                          <a:pt x="433" y="41564"/>
                        </a:cubicBezTo>
                        <a:cubicBezTo>
                          <a:pt x="23571" y="41009"/>
                          <a:pt x="46707" y="39485"/>
                          <a:pt x="69844" y="39901"/>
                        </a:cubicBezTo>
                        <a:cubicBezTo>
                          <a:pt x="108568" y="40594"/>
                          <a:pt x="111547" y="40178"/>
                          <a:pt x="169875" y="39624"/>
                        </a:cubicBezTo>
                        <a:cubicBezTo>
                          <a:pt x="214971" y="39278"/>
                          <a:pt x="248014" y="21682"/>
                          <a:pt x="281750" y="0"/>
                        </a:cubicBezTo>
                        <a:lnTo>
                          <a:pt x="281750" y="0"/>
                        </a:lnTo>
                        <a:close/>
                      </a:path>
                    </a:pathLst>
                  </a:custGeom>
                  <a:solidFill>
                    <a:srgbClr val="FAF7F6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92" name="Freeform: Shape 391">
                    <a:extLst>
                      <a:ext uri="{FF2B5EF4-FFF2-40B4-BE49-F238E27FC236}">
                        <a16:creationId xmlns:a16="http://schemas.microsoft.com/office/drawing/2014/main" id="{E7DD9B5E-9B9A-4861-8B5D-59E98BE325EF}"/>
                      </a:ext>
                    </a:extLst>
                  </p:cNvPr>
                  <p:cNvSpPr/>
                  <p:nvPr/>
                </p:nvSpPr>
                <p:spPr>
                  <a:xfrm>
                    <a:off x="7415546" y="1294918"/>
                    <a:ext cx="160771" cy="77431"/>
                  </a:xfrm>
                  <a:custGeom>
                    <a:avLst/>
                    <a:gdLst>
                      <a:gd name="connsiteX0" fmla="*/ 258894 w 258893"/>
                      <a:gd name="connsiteY0" fmla="*/ 116863 h 124689"/>
                      <a:gd name="connsiteX1" fmla="*/ 67632 w 258893"/>
                      <a:gd name="connsiteY1" fmla="*/ 112707 h 124689"/>
                      <a:gd name="connsiteX2" fmla="*/ 9788 w 258893"/>
                      <a:gd name="connsiteY2" fmla="*/ 0 h 124689"/>
                      <a:gd name="connsiteX3" fmla="*/ 258894 w 258893"/>
                      <a:gd name="connsiteY3" fmla="*/ 116863 h 1246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8893" h="124689">
                        <a:moveTo>
                          <a:pt x="258894" y="116863"/>
                        </a:moveTo>
                        <a:cubicBezTo>
                          <a:pt x="190591" y="126631"/>
                          <a:pt x="130531" y="129332"/>
                          <a:pt x="67632" y="112707"/>
                        </a:cubicBezTo>
                        <a:cubicBezTo>
                          <a:pt x="7087" y="96635"/>
                          <a:pt x="-14527" y="51955"/>
                          <a:pt x="9788" y="0"/>
                        </a:cubicBezTo>
                        <a:cubicBezTo>
                          <a:pt x="51075" y="14963"/>
                          <a:pt x="229037" y="93241"/>
                          <a:pt x="258894" y="116863"/>
                        </a:cubicBezTo>
                        <a:close/>
                      </a:path>
                    </a:pathLst>
                  </a:custGeom>
                  <a:solidFill>
                    <a:srgbClr val="E66355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93" name="Freeform: Shape 392">
                    <a:extLst>
                      <a:ext uri="{FF2B5EF4-FFF2-40B4-BE49-F238E27FC236}">
                        <a16:creationId xmlns:a16="http://schemas.microsoft.com/office/drawing/2014/main" id="{C637C7D6-9C19-4354-9813-DCD345614F7F}"/>
                      </a:ext>
                    </a:extLst>
                  </p:cNvPr>
                  <p:cNvSpPr/>
                  <p:nvPr/>
                </p:nvSpPr>
                <p:spPr>
                  <a:xfrm>
                    <a:off x="7530608" y="894632"/>
                    <a:ext cx="159301" cy="61535"/>
                  </a:xfrm>
                  <a:custGeom>
                    <a:avLst/>
                    <a:gdLst>
                      <a:gd name="connsiteX0" fmla="*/ 9598 w 256525"/>
                      <a:gd name="connsiteY0" fmla="*/ 64707 h 99091"/>
                      <a:gd name="connsiteX1" fmla="*/ 246026 w 256525"/>
                      <a:gd name="connsiteY1" fmla="*/ 67478 h 99091"/>
                      <a:gd name="connsiteX2" fmla="*/ 175229 w 256525"/>
                      <a:gd name="connsiteY2" fmla="*/ 54662 h 99091"/>
                      <a:gd name="connsiteX3" fmla="*/ 41256 w 256525"/>
                      <a:gd name="connsiteY3" fmla="*/ 89853 h 99091"/>
                      <a:gd name="connsiteX4" fmla="*/ 4056 w 256525"/>
                      <a:gd name="connsiteY4" fmla="*/ 94148 h 99091"/>
                      <a:gd name="connsiteX5" fmla="*/ 9598 w 256525"/>
                      <a:gd name="connsiteY5" fmla="*/ 64707 h 99091"/>
                      <a:gd name="connsiteX6" fmla="*/ 9598 w 256525"/>
                      <a:gd name="connsiteY6" fmla="*/ 64707 h 99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56525" h="99091">
                        <a:moveTo>
                          <a:pt x="9598" y="64707"/>
                        </a:moveTo>
                        <a:cubicBezTo>
                          <a:pt x="104640" y="-22300"/>
                          <a:pt x="148490" y="-21746"/>
                          <a:pt x="246026" y="67478"/>
                        </a:cubicBezTo>
                        <a:cubicBezTo>
                          <a:pt x="279693" y="97819"/>
                          <a:pt x="226006" y="77176"/>
                          <a:pt x="175229" y="54662"/>
                        </a:cubicBezTo>
                        <a:cubicBezTo>
                          <a:pt x="120850" y="30486"/>
                          <a:pt x="83858" y="69902"/>
                          <a:pt x="41256" y="89853"/>
                        </a:cubicBezTo>
                        <a:cubicBezTo>
                          <a:pt x="24215" y="97819"/>
                          <a:pt x="12368" y="103707"/>
                          <a:pt x="4056" y="94148"/>
                        </a:cubicBezTo>
                        <a:cubicBezTo>
                          <a:pt x="-2871" y="86112"/>
                          <a:pt x="-862" y="76760"/>
                          <a:pt x="9598" y="64707"/>
                        </a:cubicBezTo>
                        <a:lnTo>
                          <a:pt x="9598" y="64707"/>
                        </a:lnTo>
                        <a:close/>
                      </a:path>
                    </a:pathLst>
                  </a:custGeom>
                  <a:solidFill>
                    <a:srgbClr val="702515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94" name="Freeform: Shape 393">
                    <a:extLst>
                      <a:ext uri="{FF2B5EF4-FFF2-40B4-BE49-F238E27FC236}">
                        <a16:creationId xmlns:a16="http://schemas.microsoft.com/office/drawing/2014/main" id="{9FC1290D-3D5F-454D-A7BD-B622B916FE37}"/>
                      </a:ext>
                    </a:extLst>
                  </p:cNvPr>
                  <p:cNvSpPr/>
                  <p:nvPr/>
                </p:nvSpPr>
                <p:spPr>
                  <a:xfrm>
                    <a:off x="7520912" y="1194113"/>
                    <a:ext cx="91915" cy="42903"/>
                  </a:xfrm>
                  <a:custGeom>
                    <a:avLst/>
                    <a:gdLst>
                      <a:gd name="connsiteX0" fmla="*/ 59780 w 148012"/>
                      <a:gd name="connsiteY0" fmla="*/ 69088 h 69088"/>
                      <a:gd name="connsiteX1" fmla="*/ 204 w 148012"/>
                      <a:gd name="connsiteY1" fmla="*/ 46921 h 69088"/>
                      <a:gd name="connsiteX2" fmla="*/ 64628 w 148012"/>
                      <a:gd name="connsiteY2" fmla="*/ 16718 h 69088"/>
                      <a:gd name="connsiteX3" fmla="*/ 145677 w 148012"/>
                      <a:gd name="connsiteY3" fmla="*/ 15956 h 69088"/>
                      <a:gd name="connsiteX4" fmla="*/ 105638 w 148012"/>
                      <a:gd name="connsiteY4" fmla="*/ 64239 h 69088"/>
                      <a:gd name="connsiteX5" fmla="*/ 59780 w 148012"/>
                      <a:gd name="connsiteY5" fmla="*/ 69088 h 69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8012" h="69088">
                        <a:moveTo>
                          <a:pt x="59780" y="69088"/>
                        </a:moveTo>
                        <a:cubicBezTo>
                          <a:pt x="21680" y="69088"/>
                          <a:pt x="2491" y="68257"/>
                          <a:pt x="204" y="46921"/>
                        </a:cubicBezTo>
                        <a:cubicBezTo>
                          <a:pt x="-3259" y="14640"/>
                          <a:pt x="38097" y="22260"/>
                          <a:pt x="64628" y="16718"/>
                        </a:cubicBezTo>
                        <a:cubicBezTo>
                          <a:pt x="98711" y="9583"/>
                          <a:pt x="134732" y="-16602"/>
                          <a:pt x="145677" y="15956"/>
                        </a:cubicBezTo>
                        <a:cubicBezTo>
                          <a:pt x="155722" y="45743"/>
                          <a:pt x="131685" y="57520"/>
                          <a:pt x="105638" y="64239"/>
                        </a:cubicBezTo>
                        <a:cubicBezTo>
                          <a:pt x="96702" y="66525"/>
                          <a:pt x="59780" y="69088"/>
                          <a:pt x="59780" y="69088"/>
                        </a:cubicBezTo>
                        <a:close/>
                      </a:path>
                    </a:pathLst>
                  </a:custGeom>
                  <a:solidFill>
                    <a:srgbClr val="F69C87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96" name="Freeform: Shape 395">
                    <a:extLst>
                      <a:ext uri="{FF2B5EF4-FFF2-40B4-BE49-F238E27FC236}">
                        <a16:creationId xmlns:a16="http://schemas.microsoft.com/office/drawing/2014/main" id="{A74791EC-CF1B-4F18-8D62-C7E52DF20534}"/>
                      </a:ext>
                    </a:extLst>
                  </p:cNvPr>
                  <p:cNvSpPr/>
                  <p:nvPr/>
                </p:nvSpPr>
                <p:spPr>
                  <a:xfrm>
                    <a:off x="7592234" y="2391919"/>
                    <a:ext cx="14707" cy="44050"/>
                  </a:xfrm>
                  <a:custGeom>
                    <a:avLst/>
                    <a:gdLst>
                      <a:gd name="connsiteX0" fmla="*/ 0 w 23683"/>
                      <a:gd name="connsiteY0" fmla="*/ 0 h 70935"/>
                      <a:gd name="connsiteX1" fmla="*/ 23622 w 23683"/>
                      <a:gd name="connsiteY1" fmla="*/ 60614 h 70935"/>
                      <a:gd name="connsiteX2" fmla="*/ 14408 w 23683"/>
                      <a:gd name="connsiteY2" fmla="*/ 70935 h 70935"/>
                      <a:gd name="connsiteX3" fmla="*/ 0 w 23683"/>
                      <a:gd name="connsiteY3" fmla="*/ 0 h 70935"/>
                      <a:gd name="connsiteX4" fmla="*/ 0 w 23683"/>
                      <a:gd name="connsiteY4" fmla="*/ 0 h 709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683" h="70935">
                        <a:moveTo>
                          <a:pt x="0" y="0"/>
                        </a:moveTo>
                        <a:cubicBezTo>
                          <a:pt x="35814" y="11084"/>
                          <a:pt x="19050" y="39278"/>
                          <a:pt x="23622" y="60614"/>
                        </a:cubicBezTo>
                        <a:cubicBezTo>
                          <a:pt x="20504" y="64077"/>
                          <a:pt x="17457" y="67472"/>
                          <a:pt x="14408" y="70935"/>
                        </a:cubicBezTo>
                        <a:cubicBezTo>
                          <a:pt x="9629" y="47244"/>
                          <a:pt x="4780" y="23622"/>
                          <a:pt x="0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04B42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97" name="Freeform: Shape 396">
                    <a:extLst>
                      <a:ext uri="{FF2B5EF4-FFF2-40B4-BE49-F238E27FC236}">
                        <a16:creationId xmlns:a16="http://schemas.microsoft.com/office/drawing/2014/main" id="{43201F92-B122-4C36-B8F2-4CD43A496770}"/>
                      </a:ext>
                    </a:extLst>
                  </p:cNvPr>
                  <p:cNvSpPr/>
                  <p:nvPr/>
                </p:nvSpPr>
                <p:spPr>
                  <a:xfrm>
                    <a:off x="7032678" y="1146727"/>
                    <a:ext cx="94956" cy="129233"/>
                  </a:xfrm>
                  <a:custGeom>
                    <a:avLst/>
                    <a:gdLst>
                      <a:gd name="connsiteX0" fmla="*/ 117173 w 152910"/>
                      <a:gd name="connsiteY0" fmla="*/ 207601 h 208107"/>
                      <a:gd name="connsiteX1" fmla="*/ 11325 w 152910"/>
                      <a:gd name="connsiteY1" fmla="*/ 122742 h 208107"/>
                      <a:gd name="connsiteX2" fmla="*/ 29128 w 152910"/>
                      <a:gd name="connsiteY2" fmla="*/ 19595 h 208107"/>
                      <a:gd name="connsiteX3" fmla="*/ 92928 w 152910"/>
                      <a:gd name="connsiteY3" fmla="*/ 9481 h 208107"/>
                      <a:gd name="connsiteX4" fmla="*/ 149177 w 152910"/>
                      <a:gd name="connsiteY4" fmla="*/ 93301 h 208107"/>
                      <a:gd name="connsiteX5" fmla="*/ 145229 w 152910"/>
                      <a:gd name="connsiteY5" fmla="*/ 170540 h 208107"/>
                      <a:gd name="connsiteX6" fmla="*/ 117173 w 152910"/>
                      <a:gd name="connsiteY6" fmla="*/ 207601 h 208107"/>
                      <a:gd name="connsiteX7" fmla="*/ 117173 w 152910"/>
                      <a:gd name="connsiteY7" fmla="*/ 207601 h 208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52910" h="208107">
                        <a:moveTo>
                          <a:pt x="117173" y="207601"/>
                        </a:moveTo>
                        <a:cubicBezTo>
                          <a:pt x="50257" y="205869"/>
                          <a:pt x="29890" y="164513"/>
                          <a:pt x="11325" y="122742"/>
                        </a:cubicBezTo>
                        <a:cubicBezTo>
                          <a:pt x="-5162" y="85681"/>
                          <a:pt x="-7101" y="50005"/>
                          <a:pt x="29128" y="19595"/>
                        </a:cubicBezTo>
                        <a:cubicBezTo>
                          <a:pt x="48732" y="3108"/>
                          <a:pt x="70830" y="-9431"/>
                          <a:pt x="92928" y="9481"/>
                        </a:cubicBezTo>
                        <a:cubicBezTo>
                          <a:pt x="119806" y="32549"/>
                          <a:pt x="166426" y="53400"/>
                          <a:pt x="149177" y="93301"/>
                        </a:cubicBezTo>
                        <a:cubicBezTo>
                          <a:pt x="136848" y="121910"/>
                          <a:pt x="136778" y="143523"/>
                          <a:pt x="145229" y="170540"/>
                        </a:cubicBezTo>
                        <a:cubicBezTo>
                          <a:pt x="152988" y="195270"/>
                          <a:pt x="142389" y="211203"/>
                          <a:pt x="117173" y="207601"/>
                        </a:cubicBezTo>
                        <a:lnTo>
                          <a:pt x="117173" y="207601"/>
                        </a:lnTo>
                        <a:close/>
                      </a:path>
                    </a:pathLst>
                  </a:custGeom>
                  <a:solidFill>
                    <a:srgbClr val="DB654E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2" name="Freeform: Shape 401">
                    <a:extLst>
                      <a:ext uri="{FF2B5EF4-FFF2-40B4-BE49-F238E27FC236}">
                        <a16:creationId xmlns:a16="http://schemas.microsoft.com/office/drawing/2014/main" id="{CB1497BD-2882-423F-B447-2CA48C7A1CDE}"/>
                      </a:ext>
                    </a:extLst>
                  </p:cNvPr>
                  <p:cNvSpPr/>
                  <p:nvPr/>
                </p:nvSpPr>
                <p:spPr>
                  <a:xfrm>
                    <a:off x="7579500" y="1033377"/>
                    <a:ext cx="36737" cy="11585"/>
                  </a:xfrm>
                  <a:custGeom>
                    <a:avLst/>
                    <a:gdLst>
                      <a:gd name="connsiteX0" fmla="*/ 59158 w 59158"/>
                      <a:gd name="connsiteY0" fmla="*/ 17236 h 18655"/>
                      <a:gd name="connsiteX1" fmla="*/ 0 w 59158"/>
                      <a:gd name="connsiteY1" fmla="*/ 10863 h 18655"/>
                      <a:gd name="connsiteX2" fmla="*/ 59158 w 59158"/>
                      <a:gd name="connsiteY2" fmla="*/ 17236 h 18655"/>
                      <a:gd name="connsiteX3" fmla="*/ 59158 w 59158"/>
                      <a:gd name="connsiteY3" fmla="*/ 17236 h 186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158" h="18655">
                        <a:moveTo>
                          <a:pt x="59158" y="17236"/>
                        </a:moveTo>
                        <a:cubicBezTo>
                          <a:pt x="39277" y="16474"/>
                          <a:pt x="18288" y="23886"/>
                          <a:pt x="0" y="10863"/>
                        </a:cubicBezTo>
                        <a:cubicBezTo>
                          <a:pt x="22167" y="-6178"/>
                          <a:pt x="41633" y="-2507"/>
                          <a:pt x="59158" y="17236"/>
                        </a:cubicBezTo>
                        <a:lnTo>
                          <a:pt x="59158" y="17236"/>
                        </a:lnTo>
                        <a:close/>
                      </a:path>
                    </a:pathLst>
                  </a:custGeom>
                  <a:solidFill>
                    <a:srgbClr val="2B1A18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8" name="Freeform: Shape 407">
                    <a:extLst>
                      <a:ext uri="{FF2B5EF4-FFF2-40B4-BE49-F238E27FC236}">
                        <a16:creationId xmlns:a16="http://schemas.microsoft.com/office/drawing/2014/main" id="{E1A3D01F-82E9-4EAB-AE3C-94C966315DCF}"/>
                      </a:ext>
                    </a:extLst>
                  </p:cNvPr>
                  <p:cNvSpPr/>
                  <p:nvPr/>
                </p:nvSpPr>
                <p:spPr>
                  <a:xfrm>
                    <a:off x="7345913" y="1050447"/>
                    <a:ext cx="67366" cy="93348"/>
                  </a:xfrm>
                  <a:custGeom>
                    <a:avLst/>
                    <a:gdLst>
                      <a:gd name="connsiteX0" fmla="*/ 108481 w 108481"/>
                      <a:gd name="connsiteY0" fmla="*/ 75161 h 150321"/>
                      <a:gd name="connsiteX1" fmla="*/ 54241 w 108481"/>
                      <a:gd name="connsiteY1" fmla="*/ 150322 h 150321"/>
                      <a:gd name="connsiteX2" fmla="*/ 1 w 108481"/>
                      <a:gd name="connsiteY2" fmla="*/ 75161 h 150321"/>
                      <a:gd name="connsiteX3" fmla="*/ 54241 w 108481"/>
                      <a:gd name="connsiteY3" fmla="*/ 0 h 150321"/>
                      <a:gd name="connsiteX4" fmla="*/ 108481 w 108481"/>
                      <a:gd name="connsiteY4" fmla="*/ 75161 h 1503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8481" h="150321">
                        <a:moveTo>
                          <a:pt x="108481" y="75161"/>
                        </a:moveTo>
                        <a:cubicBezTo>
                          <a:pt x="108481" y="116671"/>
                          <a:pt x="84197" y="150322"/>
                          <a:pt x="54241" y="150322"/>
                        </a:cubicBezTo>
                        <a:cubicBezTo>
                          <a:pt x="24285" y="150322"/>
                          <a:pt x="1" y="116671"/>
                          <a:pt x="1" y="75161"/>
                        </a:cubicBezTo>
                        <a:cubicBezTo>
                          <a:pt x="1" y="33651"/>
                          <a:pt x="24285" y="0"/>
                          <a:pt x="54241" y="0"/>
                        </a:cubicBezTo>
                        <a:cubicBezTo>
                          <a:pt x="84197" y="0"/>
                          <a:pt x="108481" y="33651"/>
                          <a:pt x="108481" y="75161"/>
                        </a:cubicBezTo>
                        <a:close/>
                      </a:path>
                    </a:pathLst>
                  </a:custGeom>
                  <a:solidFill>
                    <a:srgbClr val="423331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9" name="Freeform: Shape 408">
                    <a:extLst>
                      <a:ext uri="{FF2B5EF4-FFF2-40B4-BE49-F238E27FC236}">
                        <a16:creationId xmlns:a16="http://schemas.microsoft.com/office/drawing/2014/main" id="{0B541616-1D81-4341-83DE-E6F0F9524973}"/>
                      </a:ext>
                    </a:extLst>
                  </p:cNvPr>
                  <p:cNvSpPr/>
                  <p:nvPr/>
                </p:nvSpPr>
                <p:spPr>
                  <a:xfrm>
                    <a:off x="7561648" y="1033842"/>
                    <a:ext cx="67366" cy="93348"/>
                  </a:xfrm>
                  <a:custGeom>
                    <a:avLst/>
                    <a:gdLst>
                      <a:gd name="connsiteX0" fmla="*/ 108481 w 108481"/>
                      <a:gd name="connsiteY0" fmla="*/ 75161 h 150321"/>
                      <a:gd name="connsiteX1" fmla="*/ 54241 w 108481"/>
                      <a:gd name="connsiteY1" fmla="*/ 150322 h 150321"/>
                      <a:gd name="connsiteX2" fmla="*/ 1 w 108481"/>
                      <a:gd name="connsiteY2" fmla="*/ 75161 h 150321"/>
                      <a:gd name="connsiteX3" fmla="*/ 54241 w 108481"/>
                      <a:gd name="connsiteY3" fmla="*/ 0 h 150321"/>
                      <a:gd name="connsiteX4" fmla="*/ 108481 w 108481"/>
                      <a:gd name="connsiteY4" fmla="*/ 75161 h 1503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8481" h="150321">
                        <a:moveTo>
                          <a:pt x="108481" y="75161"/>
                        </a:moveTo>
                        <a:cubicBezTo>
                          <a:pt x="108481" y="116671"/>
                          <a:pt x="84197" y="150322"/>
                          <a:pt x="54241" y="150322"/>
                        </a:cubicBezTo>
                        <a:cubicBezTo>
                          <a:pt x="24285" y="150322"/>
                          <a:pt x="1" y="116671"/>
                          <a:pt x="1" y="75161"/>
                        </a:cubicBezTo>
                        <a:cubicBezTo>
                          <a:pt x="1" y="33651"/>
                          <a:pt x="24285" y="0"/>
                          <a:pt x="54241" y="0"/>
                        </a:cubicBezTo>
                        <a:cubicBezTo>
                          <a:pt x="84197" y="0"/>
                          <a:pt x="108481" y="33651"/>
                          <a:pt x="108481" y="75161"/>
                        </a:cubicBezTo>
                        <a:close/>
                      </a:path>
                    </a:pathLst>
                  </a:custGeom>
                  <a:solidFill>
                    <a:srgbClr val="423331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1" name="Freeform: Shape 410">
                    <a:extLst>
                      <a:ext uri="{FF2B5EF4-FFF2-40B4-BE49-F238E27FC236}">
                        <a16:creationId xmlns:a16="http://schemas.microsoft.com/office/drawing/2014/main" id="{D0E7DD65-38AE-4DDD-A1C4-A0BFB89ABFFB}"/>
                      </a:ext>
                    </a:extLst>
                  </p:cNvPr>
                  <p:cNvSpPr/>
                  <p:nvPr/>
                </p:nvSpPr>
                <p:spPr>
                  <a:xfrm>
                    <a:off x="7127640" y="1545251"/>
                    <a:ext cx="394685" cy="274531"/>
                  </a:xfrm>
                  <a:custGeom>
                    <a:avLst/>
                    <a:gdLst>
                      <a:gd name="connsiteX0" fmla="*/ 44127 w 635569"/>
                      <a:gd name="connsiteY0" fmla="*/ 5523 h 442083"/>
                      <a:gd name="connsiteX1" fmla="*/ 0 w 635569"/>
                      <a:gd name="connsiteY1" fmla="*/ 6285 h 442083"/>
                      <a:gd name="connsiteX2" fmla="*/ 414251 w 635569"/>
                      <a:gd name="connsiteY2" fmla="*/ 441317 h 442083"/>
                      <a:gd name="connsiteX3" fmla="*/ 632460 w 635569"/>
                      <a:gd name="connsiteY3" fmla="*/ 224217 h 442083"/>
                      <a:gd name="connsiteX4" fmla="*/ 553073 w 635569"/>
                      <a:gd name="connsiteY4" fmla="*/ 47917 h 442083"/>
                      <a:gd name="connsiteX5" fmla="*/ 526126 w 635569"/>
                      <a:gd name="connsiteY5" fmla="*/ 47917 h 442083"/>
                      <a:gd name="connsiteX6" fmla="*/ 573924 w 635569"/>
                      <a:gd name="connsiteY6" fmla="*/ 233638 h 442083"/>
                      <a:gd name="connsiteX7" fmla="*/ 423464 w 635569"/>
                      <a:gd name="connsiteY7" fmla="*/ 368581 h 442083"/>
                      <a:gd name="connsiteX8" fmla="*/ 44127 w 635569"/>
                      <a:gd name="connsiteY8" fmla="*/ 5523 h 442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35569" h="442083">
                        <a:moveTo>
                          <a:pt x="44127" y="5523"/>
                        </a:moveTo>
                        <a:cubicBezTo>
                          <a:pt x="40871" y="-5007"/>
                          <a:pt x="19397" y="1990"/>
                          <a:pt x="0" y="6285"/>
                        </a:cubicBezTo>
                        <a:cubicBezTo>
                          <a:pt x="87007" y="330135"/>
                          <a:pt x="258664" y="453094"/>
                          <a:pt x="414251" y="441317"/>
                        </a:cubicBezTo>
                        <a:cubicBezTo>
                          <a:pt x="621100" y="425662"/>
                          <a:pt x="646246" y="320921"/>
                          <a:pt x="632460" y="224217"/>
                        </a:cubicBezTo>
                        <a:cubicBezTo>
                          <a:pt x="618675" y="127512"/>
                          <a:pt x="553073" y="47917"/>
                          <a:pt x="553073" y="47917"/>
                        </a:cubicBezTo>
                        <a:cubicBezTo>
                          <a:pt x="553073" y="47917"/>
                          <a:pt x="523840" y="40921"/>
                          <a:pt x="526126" y="47917"/>
                        </a:cubicBezTo>
                        <a:cubicBezTo>
                          <a:pt x="557646" y="146700"/>
                          <a:pt x="564226" y="159100"/>
                          <a:pt x="573924" y="233638"/>
                        </a:cubicBezTo>
                        <a:cubicBezTo>
                          <a:pt x="584039" y="311500"/>
                          <a:pt x="520931" y="366849"/>
                          <a:pt x="423464" y="368581"/>
                        </a:cubicBezTo>
                        <a:cubicBezTo>
                          <a:pt x="325998" y="370313"/>
                          <a:pt x="147551" y="343920"/>
                          <a:pt x="44127" y="552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2" name="Freeform: Shape 411">
                    <a:extLst>
                      <a:ext uri="{FF2B5EF4-FFF2-40B4-BE49-F238E27FC236}">
                        <a16:creationId xmlns:a16="http://schemas.microsoft.com/office/drawing/2014/main" id="{14095EE7-8440-4FC7-B34B-3C58EF5F4B03}"/>
                      </a:ext>
                    </a:extLst>
                  </p:cNvPr>
                  <p:cNvSpPr/>
                  <p:nvPr/>
                </p:nvSpPr>
                <p:spPr>
                  <a:xfrm>
                    <a:off x="6620802" y="1548877"/>
                    <a:ext cx="520947" cy="392041"/>
                  </a:xfrm>
                  <a:custGeom>
                    <a:avLst/>
                    <a:gdLst>
                      <a:gd name="connsiteX0" fmla="*/ 461218 w 838892"/>
                      <a:gd name="connsiteY0" fmla="*/ 179239 h 631312"/>
                      <a:gd name="connsiteX1" fmla="*/ 838893 w 838892"/>
                      <a:gd name="connsiteY1" fmla="*/ 66394 h 631312"/>
                      <a:gd name="connsiteX2" fmla="*/ 816102 w 838892"/>
                      <a:gd name="connsiteY2" fmla="*/ 377 h 631312"/>
                      <a:gd name="connsiteX3" fmla="*/ 310896 w 838892"/>
                      <a:gd name="connsiteY3" fmla="*/ 172520 h 631312"/>
                      <a:gd name="connsiteX4" fmla="*/ 0 w 838892"/>
                      <a:gd name="connsiteY4" fmla="*/ 631313 h 631312"/>
                      <a:gd name="connsiteX5" fmla="*/ 165493 w 838892"/>
                      <a:gd name="connsiteY5" fmla="*/ 604019 h 631312"/>
                      <a:gd name="connsiteX6" fmla="*/ 461218 w 838892"/>
                      <a:gd name="connsiteY6" fmla="*/ 179239 h 631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38892" h="631312">
                        <a:moveTo>
                          <a:pt x="461218" y="179239"/>
                        </a:moveTo>
                        <a:cubicBezTo>
                          <a:pt x="576972" y="113361"/>
                          <a:pt x="786383" y="75261"/>
                          <a:pt x="838893" y="66394"/>
                        </a:cubicBezTo>
                        <a:cubicBezTo>
                          <a:pt x="824415" y="27393"/>
                          <a:pt x="816102" y="377"/>
                          <a:pt x="816102" y="377"/>
                        </a:cubicBezTo>
                        <a:cubicBezTo>
                          <a:pt x="816102" y="377"/>
                          <a:pt x="564295" y="-16318"/>
                          <a:pt x="310896" y="172520"/>
                        </a:cubicBezTo>
                        <a:cubicBezTo>
                          <a:pt x="167778" y="279200"/>
                          <a:pt x="43365" y="481615"/>
                          <a:pt x="0" y="631313"/>
                        </a:cubicBezTo>
                        <a:cubicBezTo>
                          <a:pt x="29787" y="598824"/>
                          <a:pt x="91578" y="592867"/>
                          <a:pt x="165493" y="604019"/>
                        </a:cubicBezTo>
                        <a:cubicBezTo>
                          <a:pt x="215022" y="393985"/>
                          <a:pt x="334102" y="251560"/>
                          <a:pt x="461218" y="179239"/>
                        </a:cubicBezTo>
                        <a:close/>
                      </a:path>
                    </a:pathLst>
                  </a:custGeom>
                  <a:solidFill>
                    <a:srgbClr val="D02328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6" name="Freeform: Shape 415">
                    <a:extLst>
                      <a:ext uri="{FF2B5EF4-FFF2-40B4-BE49-F238E27FC236}">
                        <a16:creationId xmlns:a16="http://schemas.microsoft.com/office/drawing/2014/main" id="{33ED6097-6361-4599-8820-033D80A61189}"/>
                      </a:ext>
                    </a:extLst>
                  </p:cNvPr>
                  <p:cNvSpPr/>
                  <p:nvPr/>
                </p:nvSpPr>
                <p:spPr>
                  <a:xfrm>
                    <a:off x="7754497" y="2493871"/>
                    <a:ext cx="644839" cy="148154"/>
                  </a:xfrm>
                  <a:custGeom>
                    <a:avLst/>
                    <a:gdLst>
                      <a:gd name="connsiteX0" fmla="*/ 1028424 w 1038398"/>
                      <a:gd name="connsiteY0" fmla="*/ 0 h 238575"/>
                      <a:gd name="connsiteX1" fmla="*/ 754934 w 1038398"/>
                      <a:gd name="connsiteY1" fmla="*/ 75092 h 238575"/>
                      <a:gd name="connsiteX2" fmla="*/ 0 w 1038398"/>
                      <a:gd name="connsiteY2" fmla="*/ 112638 h 238575"/>
                      <a:gd name="connsiteX3" fmla="*/ 901 w 1038398"/>
                      <a:gd name="connsiteY3" fmla="*/ 115478 h 238575"/>
                      <a:gd name="connsiteX4" fmla="*/ 129956 w 1038398"/>
                      <a:gd name="connsiteY4" fmla="*/ 238021 h 238575"/>
                      <a:gd name="connsiteX5" fmla="*/ 153993 w 1038398"/>
                      <a:gd name="connsiteY5" fmla="*/ 238575 h 238575"/>
                      <a:gd name="connsiteX6" fmla="*/ 759576 w 1038398"/>
                      <a:gd name="connsiteY6" fmla="*/ 123583 h 238575"/>
                      <a:gd name="connsiteX7" fmla="*/ 1038398 w 1038398"/>
                      <a:gd name="connsiteY7" fmla="*/ 59921 h 238575"/>
                      <a:gd name="connsiteX8" fmla="*/ 1028424 w 1038398"/>
                      <a:gd name="connsiteY8" fmla="*/ 0 h 238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38398" h="238575">
                        <a:moveTo>
                          <a:pt x="1028424" y="0"/>
                        </a:moveTo>
                        <a:cubicBezTo>
                          <a:pt x="926800" y="29649"/>
                          <a:pt x="805157" y="61999"/>
                          <a:pt x="754934" y="75092"/>
                        </a:cubicBezTo>
                        <a:cubicBezTo>
                          <a:pt x="676864" y="95458"/>
                          <a:pt x="130926" y="113677"/>
                          <a:pt x="0" y="112638"/>
                        </a:cubicBezTo>
                        <a:cubicBezTo>
                          <a:pt x="347" y="113607"/>
                          <a:pt x="624" y="114646"/>
                          <a:pt x="901" y="115478"/>
                        </a:cubicBezTo>
                        <a:cubicBezTo>
                          <a:pt x="16695" y="155240"/>
                          <a:pt x="32004" y="240238"/>
                          <a:pt x="129956" y="238021"/>
                        </a:cubicBezTo>
                        <a:cubicBezTo>
                          <a:pt x="129956" y="238021"/>
                          <a:pt x="153993" y="238575"/>
                          <a:pt x="153993" y="238575"/>
                        </a:cubicBezTo>
                        <a:cubicBezTo>
                          <a:pt x="223751" y="235597"/>
                          <a:pt x="719467" y="126561"/>
                          <a:pt x="759576" y="123583"/>
                        </a:cubicBezTo>
                        <a:cubicBezTo>
                          <a:pt x="858982" y="116240"/>
                          <a:pt x="949798" y="92964"/>
                          <a:pt x="1038398" y="59921"/>
                        </a:cubicBezTo>
                        <a:cubicBezTo>
                          <a:pt x="1033064" y="40525"/>
                          <a:pt x="1029601" y="20505"/>
                          <a:pt x="1028424" y="0"/>
                        </a:cubicBezTo>
                        <a:close/>
                      </a:path>
                    </a:pathLst>
                  </a:custGeom>
                  <a:solidFill>
                    <a:srgbClr val="F19379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872A6DC-3C97-42B8-8972-B6EEB9B89B0F}"/>
                    </a:ext>
                  </a:extLst>
                </p:cNvPr>
                <p:cNvGrpSpPr/>
                <p:nvPr/>
              </p:nvGrpSpPr>
              <p:grpSpPr>
                <a:xfrm>
                  <a:off x="6043757" y="2084110"/>
                  <a:ext cx="3598753" cy="2722509"/>
                  <a:chOff x="6043757" y="2084110"/>
                  <a:chExt cx="3598753" cy="2722509"/>
                </a:xfrm>
              </p:grpSpPr>
              <p:grpSp>
                <p:nvGrpSpPr>
                  <p:cNvPr id="2" name="Group 1">
                    <a:extLst>
                      <a:ext uri="{FF2B5EF4-FFF2-40B4-BE49-F238E27FC236}">
                        <a16:creationId xmlns:a16="http://schemas.microsoft.com/office/drawing/2014/main" id="{F80A4B6E-459A-4888-9062-BCF72C0F2F5F}"/>
                      </a:ext>
                    </a:extLst>
                  </p:cNvPr>
                  <p:cNvGrpSpPr/>
                  <p:nvPr/>
                </p:nvGrpSpPr>
                <p:grpSpPr>
                  <a:xfrm>
                    <a:off x="6043757" y="2084110"/>
                    <a:ext cx="3598753" cy="2722509"/>
                    <a:chOff x="6043757" y="2084110"/>
                    <a:chExt cx="3598753" cy="2722509"/>
                  </a:xfrm>
                </p:grpSpPr>
                <p:sp>
                  <p:nvSpPr>
                    <p:cNvPr id="315" name="Freeform: Shape 314">
                      <a:extLst>
                        <a:ext uri="{FF2B5EF4-FFF2-40B4-BE49-F238E27FC236}">
                          <a16:creationId xmlns:a16="http://schemas.microsoft.com/office/drawing/2014/main" id="{908740AA-CB9B-401C-827D-DE810CF3A7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68510" y="3739688"/>
                      <a:ext cx="1066931" cy="1066931"/>
                    </a:xfrm>
                    <a:custGeom>
                      <a:avLst/>
                      <a:gdLst>
                        <a:gd name="connsiteX0" fmla="*/ 859051 w 1718102"/>
                        <a:gd name="connsiteY0" fmla="*/ 0 h 1718102"/>
                        <a:gd name="connsiteX1" fmla="*/ 0 w 1718102"/>
                        <a:gd name="connsiteY1" fmla="*/ 859051 h 1718102"/>
                        <a:gd name="connsiteX2" fmla="*/ 859051 w 1718102"/>
                        <a:gd name="connsiteY2" fmla="*/ 1718102 h 1718102"/>
                        <a:gd name="connsiteX3" fmla="*/ 1718102 w 1718102"/>
                        <a:gd name="connsiteY3" fmla="*/ 859051 h 1718102"/>
                        <a:gd name="connsiteX4" fmla="*/ 859051 w 1718102"/>
                        <a:gd name="connsiteY4" fmla="*/ 0 h 1718102"/>
                        <a:gd name="connsiteX5" fmla="*/ 702287 w 1718102"/>
                        <a:gd name="connsiteY5" fmla="*/ 1327889 h 1718102"/>
                        <a:gd name="connsiteX6" fmla="*/ 262474 w 1718102"/>
                        <a:gd name="connsiteY6" fmla="*/ 888076 h 1718102"/>
                        <a:gd name="connsiteX7" fmla="*/ 702287 w 1718102"/>
                        <a:gd name="connsiteY7" fmla="*/ 448264 h 1718102"/>
                        <a:gd name="connsiteX8" fmla="*/ 1142100 w 1718102"/>
                        <a:gd name="connsiteY8" fmla="*/ 888076 h 1718102"/>
                        <a:gd name="connsiteX9" fmla="*/ 702287 w 1718102"/>
                        <a:gd name="connsiteY9" fmla="*/ 1327889 h 17181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718102" h="1718102">
                          <a:moveTo>
                            <a:pt x="859051" y="0"/>
                          </a:moveTo>
                          <a:cubicBezTo>
                            <a:pt x="384602" y="0"/>
                            <a:pt x="0" y="384602"/>
                            <a:pt x="0" y="859051"/>
                          </a:cubicBezTo>
                          <a:cubicBezTo>
                            <a:pt x="0" y="1333500"/>
                            <a:pt x="384602" y="1718102"/>
                            <a:pt x="859051" y="1718102"/>
                          </a:cubicBezTo>
                          <a:cubicBezTo>
                            <a:pt x="1333500" y="1718102"/>
                            <a:pt x="1718102" y="1333500"/>
                            <a:pt x="1718102" y="859051"/>
                          </a:cubicBezTo>
                          <a:cubicBezTo>
                            <a:pt x="1718102" y="384602"/>
                            <a:pt x="1333500" y="0"/>
                            <a:pt x="859051" y="0"/>
                          </a:cubicBezTo>
                          <a:close/>
                          <a:moveTo>
                            <a:pt x="702287" y="1327889"/>
                          </a:moveTo>
                          <a:cubicBezTo>
                            <a:pt x="459417" y="1327889"/>
                            <a:pt x="262474" y="1130947"/>
                            <a:pt x="262474" y="888076"/>
                          </a:cubicBezTo>
                          <a:cubicBezTo>
                            <a:pt x="262474" y="645206"/>
                            <a:pt x="459417" y="448264"/>
                            <a:pt x="702287" y="448264"/>
                          </a:cubicBezTo>
                          <a:cubicBezTo>
                            <a:pt x="945157" y="448264"/>
                            <a:pt x="1142100" y="645206"/>
                            <a:pt x="1142100" y="888076"/>
                          </a:cubicBezTo>
                          <a:cubicBezTo>
                            <a:pt x="1142100" y="1130947"/>
                            <a:pt x="945226" y="1327889"/>
                            <a:pt x="702287" y="1327889"/>
                          </a:cubicBezTo>
                          <a:close/>
                        </a:path>
                      </a:pathLst>
                    </a:custGeom>
                    <a:solidFill>
                      <a:srgbClr val="090A09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6" name="Freeform: Shape 315">
                      <a:extLst>
                        <a:ext uri="{FF2B5EF4-FFF2-40B4-BE49-F238E27FC236}">
                          <a16:creationId xmlns:a16="http://schemas.microsoft.com/office/drawing/2014/main" id="{E16F4C43-0585-4B45-8659-2884A1A548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63664" y="3903672"/>
                      <a:ext cx="738963" cy="738962"/>
                    </a:xfrm>
                    <a:custGeom>
                      <a:avLst/>
                      <a:gdLst>
                        <a:gd name="connsiteX0" fmla="*/ 594984 w 1189967"/>
                        <a:gd name="connsiteY0" fmla="*/ 0 h 1189967"/>
                        <a:gd name="connsiteX1" fmla="*/ 0 w 1189967"/>
                        <a:gd name="connsiteY1" fmla="*/ 594984 h 1189967"/>
                        <a:gd name="connsiteX2" fmla="*/ 594984 w 1189967"/>
                        <a:gd name="connsiteY2" fmla="*/ 1189967 h 1189967"/>
                        <a:gd name="connsiteX3" fmla="*/ 1189967 w 1189967"/>
                        <a:gd name="connsiteY3" fmla="*/ 594984 h 1189967"/>
                        <a:gd name="connsiteX4" fmla="*/ 594984 w 1189967"/>
                        <a:gd name="connsiteY4" fmla="*/ 0 h 1189967"/>
                        <a:gd name="connsiteX5" fmla="*/ 549056 w 1189967"/>
                        <a:gd name="connsiteY5" fmla="*/ 1063821 h 1189967"/>
                        <a:gd name="connsiteX6" fmla="*/ 109243 w 1189967"/>
                        <a:gd name="connsiteY6" fmla="*/ 624009 h 1189967"/>
                        <a:gd name="connsiteX7" fmla="*/ 549056 w 1189967"/>
                        <a:gd name="connsiteY7" fmla="*/ 184196 h 1189967"/>
                        <a:gd name="connsiteX8" fmla="*/ 988868 w 1189967"/>
                        <a:gd name="connsiteY8" fmla="*/ 624009 h 1189967"/>
                        <a:gd name="connsiteX9" fmla="*/ 549056 w 1189967"/>
                        <a:gd name="connsiteY9" fmla="*/ 1063821 h 11899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189967" h="1189967">
                          <a:moveTo>
                            <a:pt x="594984" y="0"/>
                          </a:moveTo>
                          <a:cubicBezTo>
                            <a:pt x="266354" y="0"/>
                            <a:pt x="0" y="266354"/>
                            <a:pt x="0" y="594984"/>
                          </a:cubicBezTo>
                          <a:cubicBezTo>
                            <a:pt x="0" y="923613"/>
                            <a:pt x="266354" y="1189967"/>
                            <a:pt x="594984" y="1189967"/>
                          </a:cubicBezTo>
                          <a:cubicBezTo>
                            <a:pt x="923613" y="1189967"/>
                            <a:pt x="1189967" y="923613"/>
                            <a:pt x="1189967" y="594984"/>
                          </a:cubicBezTo>
                          <a:cubicBezTo>
                            <a:pt x="1189967" y="266354"/>
                            <a:pt x="923613" y="0"/>
                            <a:pt x="594984" y="0"/>
                          </a:cubicBezTo>
                          <a:close/>
                          <a:moveTo>
                            <a:pt x="549056" y="1063821"/>
                          </a:moveTo>
                          <a:cubicBezTo>
                            <a:pt x="306186" y="1063821"/>
                            <a:pt x="109243" y="866879"/>
                            <a:pt x="109243" y="624009"/>
                          </a:cubicBezTo>
                          <a:cubicBezTo>
                            <a:pt x="109243" y="381139"/>
                            <a:pt x="306186" y="184196"/>
                            <a:pt x="549056" y="184196"/>
                          </a:cubicBezTo>
                          <a:cubicBezTo>
                            <a:pt x="791926" y="184196"/>
                            <a:pt x="988868" y="381139"/>
                            <a:pt x="988868" y="624009"/>
                          </a:cubicBezTo>
                          <a:cubicBezTo>
                            <a:pt x="988868" y="866879"/>
                            <a:pt x="791995" y="1063821"/>
                            <a:pt x="549056" y="1063821"/>
                          </a:cubicBezTo>
                          <a:close/>
                        </a:path>
                      </a:pathLst>
                    </a:custGeom>
                    <a:solidFill>
                      <a:srgbClr val="8D9BAA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7" name="Freeform: Shape 316">
                      <a:extLst>
                        <a:ext uri="{FF2B5EF4-FFF2-40B4-BE49-F238E27FC236}">
                          <a16:creationId xmlns:a16="http://schemas.microsoft.com/office/drawing/2014/main" id="{F4E59D6F-8EF4-401C-8912-2EF9C17E4D3B}"/>
                        </a:ext>
                      </a:extLst>
                    </p:cNvPr>
                    <p:cNvSpPr/>
                    <p:nvPr/>
                  </p:nvSpPr>
                  <p:spPr>
                    <a:xfrm rot="19584698">
                      <a:off x="8405333" y="3855298"/>
                      <a:ext cx="893705" cy="466209"/>
                    </a:xfrm>
                    <a:custGeom>
                      <a:avLst/>
                      <a:gdLst>
                        <a:gd name="connsiteX0" fmla="*/ 1439152 w 1439152"/>
                        <a:gd name="connsiteY0" fmla="*/ 375374 h 750747"/>
                        <a:gd name="connsiteX1" fmla="*/ 719576 w 1439152"/>
                        <a:gd name="connsiteY1" fmla="*/ 750748 h 750747"/>
                        <a:gd name="connsiteX2" fmla="*/ 0 w 1439152"/>
                        <a:gd name="connsiteY2" fmla="*/ 375374 h 750747"/>
                        <a:gd name="connsiteX3" fmla="*/ 719576 w 1439152"/>
                        <a:gd name="connsiteY3" fmla="*/ 0 h 750747"/>
                        <a:gd name="connsiteX4" fmla="*/ 1439152 w 1439152"/>
                        <a:gd name="connsiteY4" fmla="*/ 375374 h 750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39152" h="750747">
                          <a:moveTo>
                            <a:pt x="1439152" y="375374"/>
                          </a:moveTo>
                          <a:cubicBezTo>
                            <a:pt x="1439152" y="582687"/>
                            <a:pt x="1116987" y="750748"/>
                            <a:pt x="719576" y="750748"/>
                          </a:cubicBezTo>
                          <a:cubicBezTo>
                            <a:pt x="322165" y="750748"/>
                            <a:pt x="0" y="582687"/>
                            <a:pt x="0" y="375374"/>
                          </a:cubicBezTo>
                          <a:cubicBezTo>
                            <a:pt x="0" y="168061"/>
                            <a:pt x="322165" y="0"/>
                            <a:pt x="719576" y="0"/>
                          </a:cubicBezTo>
                          <a:cubicBezTo>
                            <a:pt x="1116987" y="0"/>
                            <a:pt x="1439152" y="168061"/>
                            <a:pt x="1439152" y="375374"/>
                          </a:cubicBezTo>
                          <a:close/>
                        </a:path>
                      </a:pathLst>
                    </a:custGeom>
                    <a:solidFill>
                      <a:srgbClr val="4F1D18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8" name="Freeform: Shape 317">
                      <a:extLst>
                        <a:ext uri="{FF2B5EF4-FFF2-40B4-BE49-F238E27FC236}">
                          <a16:creationId xmlns:a16="http://schemas.microsoft.com/office/drawing/2014/main" id="{A7BCE9FC-2C67-40CC-A613-5EE6408BF9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50577" y="4036512"/>
                      <a:ext cx="390925" cy="390925"/>
                    </a:xfrm>
                    <a:custGeom>
                      <a:avLst/>
                      <a:gdLst>
                        <a:gd name="connsiteX0" fmla="*/ 270302 w 629515"/>
                        <a:gd name="connsiteY0" fmla="*/ 567898 h 629515"/>
                        <a:gd name="connsiteX1" fmla="*/ 0 w 629515"/>
                        <a:gd name="connsiteY1" fmla="*/ 297596 h 629515"/>
                        <a:gd name="connsiteX2" fmla="*/ 297595 w 629515"/>
                        <a:gd name="connsiteY2" fmla="*/ 0 h 629515"/>
                        <a:gd name="connsiteX3" fmla="*/ 567898 w 629515"/>
                        <a:gd name="connsiteY3" fmla="*/ 270302 h 629515"/>
                        <a:gd name="connsiteX4" fmla="*/ 567898 w 629515"/>
                        <a:gd name="connsiteY4" fmla="*/ 567898 h 629515"/>
                        <a:gd name="connsiteX5" fmla="*/ 567898 w 629515"/>
                        <a:gd name="connsiteY5" fmla="*/ 567898 h 629515"/>
                        <a:gd name="connsiteX6" fmla="*/ 270302 w 629515"/>
                        <a:gd name="connsiteY6" fmla="*/ 567898 h 6295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29515" h="629515">
                          <a:moveTo>
                            <a:pt x="270302" y="567898"/>
                          </a:moveTo>
                          <a:lnTo>
                            <a:pt x="0" y="297596"/>
                          </a:lnTo>
                          <a:lnTo>
                            <a:pt x="297595" y="0"/>
                          </a:lnTo>
                          <a:lnTo>
                            <a:pt x="567898" y="270302"/>
                          </a:lnTo>
                          <a:cubicBezTo>
                            <a:pt x="650055" y="352460"/>
                            <a:pt x="650055" y="485740"/>
                            <a:pt x="567898" y="567898"/>
                          </a:cubicBezTo>
                          <a:lnTo>
                            <a:pt x="567898" y="567898"/>
                          </a:lnTo>
                          <a:cubicBezTo>
                            <a:pt x="485740" y="650055"/>
                            <a:pt x="352460" y="650055"/>
                            <a:pt x="270302" y="567898"/>
                          </a:cubicBezTo>
                          <a:close/>
                        </a:path>
                      </a:pathLst>
                    </a:custGeom>
                    <a:solidFill>
                      <a:srgbClr val="5D7881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9" name="Freeform: Shape 318">
                      <a:extLst>
                        <a:ext uri="{FF2B5EF4-FFF2-40B4-BE49-F238E27FC236}">
                          <a16:creationId xmlns:a16="http://schemas.microsoft.com/office/drawing/2014/main" id="{4B8B9AAA-8D62-4AF7-BBE2-821B2E454B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58200" y="3710824"/>
                      <a:ext cx="1084310" cy="1084310"/>
                    </a:xfrm>
                    <a:custGeom>
                      <a:avLst/>
                      <a:gdLst>
                        <a:gd name="connsiteX0" fmla="*/ 873044 w 1746088"/>
                        <a:gd name="connsiteY0" fmla="*/ 0 h 1746088"/>
                        <a:gd name="connsiteX1" fmla="*/ 0 w 1746088"/>
                        <a:gd name="connsiteY1" fmla="*/ 873044 h 1746088"/>
                        <a:gd name="connsiteX2" fmla="*/ 873044 w 1746088"/>
                        <a:gd name="connsiteY2" fmla="*/ 1746088 h 1746088"/>
                        <a:gd name="connsiteX3" fmla="*/ 1746088 w 1746088"/>
                        <a:gd name="connsiteY3" fmla="*/ 873044 h 1746088"/>
                        <a:gd name="connsiteX4" fmla="*/ 873044 w 1746088"/>
                        <a:gd name="connsiteY4" fmla="*/ 0 h 1746088"/>
                        <a:gd name="connsiteX5" fmla="*/ 713717 w 1746088"/>
                        <a:gd name="connsiteY5" fmla="*/ 1349571 h 1746088"/>
                        <a:gd name="connsiteX6" fmla="*/ 266769 w 1746088"/>
                        <a:gd name="connsiteY6" fmla="*/ 902624 h 1746088"/>
                        <a:gd name="connsiteX7" fmla="*/ 713717 w 1746088"/>
                        <a:gd name="connsiteY7" fmla="*/ 455676 h 1746088"/>
                        <a:gd name="connsiteX8" fmla="*/ 1160665 w 1746088"/>
                        <a:gd name="connsiteY8" fmla="*/ 902624 h 1746088"/>
                        <a:gd name="connsiteX9" fmla="*/ 713717 w 1746088"/>
                        <a:gd name="connsiteY9" fmla="*/ 1349571 h 1746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746088" h="1746088">
                          <a:moveTo>
                            <a:pt x="873044" y="0"/>
                          </a:moveTo>
                          <a:cubicBezTo>
                            <a:pt x="390906" y="0"/>
                            <a:pt x="0" y="390837"/>
                            <a:pt x="0" y="873044"/>
                          </a:cubicBezTo>
                          <a:cubicBezTo>
                            <a:pt x="0" y="1355252"/>
                            <a:pt x="390837" y="1746088"/>
                            <a:pt x="873044" y="1746088"/>
                          </a:cubicBezTo>
                          <a:cubicBezTo>
                            <a:pt x="1355252" y="1746088"/>
                            <a:pt x="1746088" y="1355182"/>
                            <a:pt x="1746088" y="873044"/>
                          </a:cubicBezTo>
                          <a:cubicBezTo>
                            <a:pt x="1746088" y="390906"/>
                            <a:pt x="1355183" y="0"/>
                            <a:pt x="873044" y="0"/>
                          </a:cubicBezTo>
                          <a:close/>
                          <a:moveTo>
                            <a:pt x="713717" y="1349571"/>
                          </a:moveTo>
                          <a:cubicBezTo>
                            <a:pt x="466829" y="1349571"/>
                            <a:pt x="266769" y="1149442"/>
                            <a:pt x="266769" y="902624"/>
                          </a:cubicBezTo>
                          <a:cubicBezTo>
                            <a:pt x="266769" y="655736"/>
                            <a:pt x="466898" y="455676"/>
                            <a:pt x="713717" y="455676"/>
                          </a:cubicBezTo>
                          <a:cubicBezTo>
                            <a:pt x="960605" y="455676"/>
                            <a:pt x="1160665" y="655805"/>
                            <a:pt x="1160665" y="902624"/>
                          </a:cubicBezTo>
                          <a:cubicBezTo>
                            <a:pt x="1160665" y="1149442"/>
                            <a:pt x="960605" y="1349571"/>
                            <a:pt x="713717" y="1349571"/>
                          </a:cubicBezTo>
                          <a:close/>
                        </a:path>
                      </a:pathLst>
                    </a:custGeom>
                    <a:solidFill>
                      <a:srgbClr val="090A09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0" name="Freeform: Shape 319">
                      <a:extLst>
                        <a:ext uri="{FF2B5EF4-FFF2-40B4-BE49-F238E27FC236}">
                          <a16:creationId xmlns:a16="http://schemas.microsoft.com/office/drawing/2014/main" id="{731A852B-DE4B-48F6-8482-BB3C3EDEC5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54904" y="3877476"/>
                      <a:ext cx="751007" cy="751007"/>
                    </a:xfrm>
                    <a:custGeom>
                      <a:avLst/>
                      <a:gdLst>
                        <a:gd name="connsiteX0" fmla="*/ 604682 w 1209363"/>
                        <a:gd name="connsiteY0" fmla="*/ 0 h 1209363"/>
                        <a:gd name="connsiteX1" fmla="*/ 0 w 1209363"/>
                        <a:gd name="connsiteY1" fmla="*/ 604682 h 1209363"/>
                        <a:gd name="connsiteX2" fmla="*/ 604682 w 1209363"/>
                        <a:gd name="connsiteY2" fmla="*/ 1209363 h 1209363"/>
                        <a:gd name="connsiteX3" fmla="*/ 1209363 w 1209363"/>
                        <a:gd name="connsiteY3" fmla="*/ 604682 h 1209363"/>
                        <a:gd name="connsiteX4" fmla="*/ 604682 w 1209363"/>
                        <a:gd name="connsiteY4" fmla="*/ 0 h 1209363"/>
                        <a:gd name="connsiteX5" fmla="*/ 557992 w 1209363"/>
                        <a:gd name="connsiteY5" fmla="*/ 1081209 h 1209363"/>
                        <a:gd name="connsiteX6" fmla="*/ 111044 w 1209363"/>
                        <a:gd name="connsiteY6" fmla="*/ 634261 h 1209363"/>
                        <a:gd name="connsiteX7" fmla="*/ 557992 w 1209363"/>
                        <a:gd name="connsiteY7" fmla="*/ 187314 h 1209363"/>
                        <a:gd name="connsiteX8" fmla="*/ 1004940 w 1209363"/>
                        <a:gd name="connsiteY8" fmla="*/ 634261 h 1209363"/>
                        <a:gd name="connsiteX9" fmla="*/ 557992 w 1209363"/>
                        <a:gd name="connsiteY9" fmla="*/ 1081209 h 12093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09363" h="1209363">
                          <a:moveTo>
                            <a:pt x="604682" y="0"/>
                          </a:moveTo>
                          <a:cubicBezTo>
                            <a:pt x="270718" y="0"/>
                            <a:pt x="0" y="270718"/>
                            <a:pt x="0" y="604682"/>
                          </a:cubicBezTo>
                          <a:cubicBezTo>
                            <a:pt x="0" y="938645"/>
                            <a:pt x="270718" y="1209363"/>
                            <a:pt x="604682" y="1209363"/>
                          </a:cubicBezTo>
                          <a:cubicBezTo>
                            <a:pt x="938646" y="1209363"/>
                            <a:pt x="1209363" y="938645"/>
                            <a:pt x="1209363" y="604682"/>
                          </a:cubicBezTo>
                          <a:cubicBezTo>
                            <a:pt x="1209363" y="270718"/>
                            <a:pt x="938646" y="0"/>
                            <a:pt x="604682" y="0"/>
                          </a:cubicBezTo>
                          <a:close/>
                          <a:moveTo>
                            <a:pt x="557992" y="1081209"/>
                          </a:moveTo>
                          <a:cubicBezTo>
                            <a:pt x="311104" y="1081209"/>
                            <a:pt x="111044" y="881080"/>
                            <a:pt x="111044" y="634261"/>
                          </a:cubicBezTo>
                          <a:cubicBezTo>
                            <a:pt x="111044" y="387373"/>
                            <a:pt x="311173" y="187314"/>
                            <a:pt x="557992" y="187314"/>
                          </a:cubicBezTo>
                          <a:cubicBezTo>
                            <a:pt x="804880" y="187314"/>
                            <a:pt x="1004940" y="387443"/>
                            <a:pt x="1004940" y="634261"/>
                          </a:cubicBezTo>
                          <a:cubicBezTo>
                            <a:pt x="1004940" y="881080"/>
                            <a:pt x="804880" y="1081209"/>
                            <a:pt x="557992" y="1081209"/>
                          </a:cubicBezTo>
                          <a:close/>
                        </a:path>
                      </a:pathLst>
                    </a:custGeom>
                    <a:solidFill>
                      <a:srgbClr val="8D9BAA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1" name="Freeform: Shape 320">
                      <a:extLst>
                        <a:ext uri="{FF2B5EF4-FFF2-40B4-BE49-F238E27FC236}">
                          <a16:creationId xmlns:a16="http://schemas.microsoft.com/office/drawing/2014/main" id="{B3C96C94-51A3-4BA1-9408-97EEBED241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09000" y="4291008"/>
                      <a:ext cx="608145" cy="72872"/>
                    </a:xfrm>
                    <a:custGeom>
                      <a:avLst/>
                      <a:gdLst>
                        <a:gd name="connsiteX0" fmla="*/ 0 w 979308"/>
                        <a:gd name="connsiteY0" fmla="*/ 110836 h 117348"/>
                        <a:gd name="connsiteX1" fmla="*/ 156903 w 979308"/>
                        <a:gd name="connsiteY1" fmla="*/ 0 h 117348"/>
                        <a:gd name="connsiteX2" fmla="*/ 979308 w 979308"/>
                        <a:gd name="connsiteY2" fmla="*/ 10738 h 117348"/>
                        <a:gd name="connsiteX3" fmla="*/ 979308 w 979308"/>
                        <a:gd name="connsiteY3" fmla="*/ 117348 h 117348"/>
                        <a:gd name="connsiteX4" fmla="*/ 0 w 979308"/>
                        <a:gd name="connsiteY4" fmla="*/ 110836 h 1173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79308" h="117348">
                          <a:moveTo>
                            <a:pt x="0" y="110836"/>
                          </a:moveTo>
                          <a:lnTo>
                            <a:pt x="156903" y="0"/>
                          </a:lnTo>
                          <a:lnTo>
                            <a:pt x="979308" y="10738"/>
                          </a:lnTo>
                          <a:lnTo>
                            <a:pt x="979308" y="117348"/>
                          </a:lnTo>
                          <a:lnTo>
                            <a:pt x="0" y="110836"/>
                          </a:lnTo>
                          <a:close/>
                        </a:path>
                      </a:pathLst>
                    </a:custGeom>
                    <a:solidFill>
                      <a:srgbClr val="4F1D18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3" name="Freeform: Shape 322">
                      <a:extLst>
                        <a:ext uri="{FF2B5EF4-FFF2-40B4-BE49-F238E27FC236}">
                          <a16:creationId xmlns:a16="http://schemas.microsoft.com/office/drawing/2014/main" id="{9A003E78-5EC3-4A38-B85E-D5440AFF6D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2553" y="2084110"/>
                      <a:ext cx="3405179" cy="2376947"/>
                    </a:xfrm>
                    <a:custGeom>
                      <a:avLst/>
                      <a:gdLst>
                        <a:gd name="connsiteX0" fmla="*/ 5429297 w 5483431"/>
                        <a:gd name="connsiteY0" fmla="*/ 2788488 h 3827648"/>
                        <a:gd name="connsiteX1" fmla="*/ 5073720 w 5483431"/>
                        <a:gd name="connsiteY1" fmla="*/ 2553238 h 3827648"/>
                        <a:gd name="connsiteX2" fmla="*/ 4684199 w 5483431"/>
                        <a:gd name="connsiteY2" fmla="*/ 2476969 h 3827648"/>
                        <a:gd name="connsiteX3" fmla="*/ 4321626 w 5483431"/>
                        <a:gd name="connsiteY3" fmla="*/ 1453741 h 3827648"/>
                        <a:gd name="connsiteX4" fmla="*/ 4036776 w 5483431"/>
                        <a:gd name="connsiteY4" fmla="*/ 1031801 h 3827648"/>
                        <a:gd name="connsiteX5" fmla="*/ 3737657 w 5483431"/>
                        <a:gd name="connsiteY5" fmla="*/ 896857 h 3827648"/>
                        <a:gd name="connsiteX6" fmla="*/ 3546256 w 5483431"/>
                        <a:gd name="connsiteY6" fmla="*/ 880786 h 3827648"/>
                        <a:gd name="connsiteX7" fmla="*/ 3466731 w 5483431"/>
                        <a:gd name="connsiteY7" fmla="*/ 796966 h 3827648"/>
                        <a:gd name="connsiteX8" fmla="*/ 3654044 w 5483431"/>
                        <a:gd name="connsiteY8" fmla="*/ 786922 h 3827648"/>
                        <a:gd name="connsiteX9" fmla="*/ 3867682 w 5483431"/>
                        <a:gd name="connsiteY9" fmla="*/ 689594 h 3827648"/>
                        <a:gd name="connsiteX10" fmla="*/ 3902803 w 5483431"/>
                        <a:gd name="connsiteY10" fmla="*/ 666664 h 3827648"/>
                        <a:gd name="connsiteX11" fmla="*/ 4016549 w 5483431"/>
                        <a:gd name="connsiteY11" fmla="*/ 640341 h 3827648"/>
                        <a:gd name="connsiteX12" fmla="*/ 4150799 w 5483431"/>
                        <a:gd name="connsiteY12" fmla="*/ 576610 h 3827648"/>
                        <a:gd name="connsiteX13" fmla="*/ 4138053 w 5483431"/>
                        <a:gd name="connsiteY13" fmla="*/ 434739 h 3827648"/>
                        <a:gd name="connsiteX14" fmla="*/ 4028879 w 5483431"/>
                        <a:gd name="connsiteY14" fmla="*/ 384170 h 3827648"/>
                        <a:gd name="connsiteX15" fmla="*/ 3982536 w 5483431"/>
                        <a:gd name="connsiteY15" fmla="*/ 341359 h 3827648"/>
                        <a:gd name="connsiteX16" fmla="*/ 3925316 w 5483431"/>
                        <a:gd name="connsiteY16" fmla="*/ 204200 h 3827648"/>
                        <a:gd name="connsiteX17" fmla="*/ 3689858 w 5483431"/>
                        <a:gd name="connsiteY17" fmla="*/ 19103 h 3827648"/>
                        <a:gd name="connsiteX18" fmla="*/ 3320427 w 5483431"/>
                        <a:gd name="connsiteY18" fmla="*/ 28039 h 3827648"/>
                        <a:gd name="connsiteX19" fmla="*/ 3055390 w 5483431"/>
                        <a:gd name="connsiteY19" fmla="*/ 274996 h 3827648"/>
                        <a:gd name="connsiteX20" fmla="*/ 3041258 w 5483431"/>
                        <a:gd name="connsiteY20" fmla="*/ 336026 h 3827648"/>
                        <a:gd name="connsiteX21" fmla="*/ 3020130 w 5483431"/>
                        <a:gd name="connsiteY21" fmla="*/ 350226 h 3827648"/>
                        <a:gd name="connsiteX22" fmla="*/ 2392727 w 5483431"/>
                        <a:gd name="connsiteY22" fmla="*/ 458569 h 3827648"/>
                        <a:gd name="connsiteX23" fmla="*/ 2439555 w 5483431"/>
                        <a:gd name="connsiteY23" fmla="*/ 718272 h 3827648"/>
                        <a:gd name="connsiteX24" fmla="*/ 2604493 w 5483431"/>
                        <a:gd name="connsiteY24" fmla="*/ 728179 h 3827648"/>
                        <a:gd name="connsiteX25" fmla="*/ 3077903 w 5483431"/>
                        <a:gd name="connsiteY25" fmla="*/ 703587 h 3827648"/>
                        <a:gd name="connsiteX26" fmla="*/ 3127918 w 5483431"/>
                        <a:gd name="connsiteY26" fmla="*/ 853077 h 3827648"/>
                        <a:gd name="connsiteX27" fmla="*/ 3245959 w 5483431"/>
                        <a:gd name="connsiteY27" fmla="*/ 1285547 h 3827648"/>
                        <a:gd name="connsiteX28" fmla="*/ 3343287 w 5483431"/>
                        <a:gd name="connsiteY28" fmla="*/ 1960194 h 3827648"/>
                        <a:gd name="connsiteX29" fmla="*/ 3291679 w 5483431"/>
                        <a:gd name="connsiteY29" fmla="*/ 2652783 h 3827648"/>
                        <a:gd name="connsiteX30" fmla="*/ 3084900 w 5483431"/>
                        <a:gd name="connsiteY30" fmla="*/ 3128756 h 3827648"/>
                        <a:gd name="connsiteX31" fmla="*/ 2910332 w 5483431"/>
                        <a:gd name="connsiteY31" fmla="*/ 3647747 h 3827648"/>
                        <a:gd name="connsiteX32" fmla="*/ 2897586 w 5483431"/>
                        <a:gd name="connsiteY32" fmla="*/ 3665619 h 3827648"/>
                        <a:gd name="connsiteX33" fmla="*/ 2062919 w 5483431"/>
                        <a:gd name="connsiteY33" fmla="*/ 3648301 h 3827648"/>
                        <a:gd name="connsiteX34" fmla="*/ 2267897 w 5483431"/>
                        <a:gd name="connsiteY34" fmla="*/ 3303254 h 3827648"/>
                        <a:gd name="connsiteX35" fmla="*/ 2164057 w 5483431"/>
                        <a:gd name="connsiteY35" fmla="*/ 2199046 h 3827648"/>
                        <a:gd name="connsiteX36" fmla="*/ 2153874 w 5483431"/>
                        <a:gd name="connsiteY36" fmla="*/ 2194197 h 3827648"/>
                        <a:gd name="connsiteX37" fmla="*/ 2205898 w 5483431"/>
                        <a:gd name="connsiteY37" fmla="*/ 1801421 h 3827648"/>
                        <a:gd name="connsiteX38" fmla="*/ 1204214 w 5483431"/>
                        <a:gd name="connsiteY38" fmla="*/ 1761520 h 3827648"/>
                        <a:gd name="connsiteX39" fmla="*/ 1089706 w 5483431"/>
                        <a:gd name="connsiteY39" fmla="*/ 1828714 h 3827648"/>
                        <a:gd name="connsiteX40" fmla="*/ 1122334 w 5483431"/>
                        <a:gd name="connsiteY40" fmla="*/ 1973841 h 3827648"/>
                        <a:gd name="connsiteX41" fmla="*/ 1040592 w 5483431"/>
                        <a:gd name="connsiteY41" fmla="*/ 1990258 h 3827648"/>
                        <a:gd name="connsiteX42" fmla="*/ 995634 w 5483431"/>
                        <a:gd name="connsiteY42" fmla="*/ 2031060 h 3827648"/>
                        <a:gd name="connsiteX43" fmla="*/ 1020503 w 5483431"/>
                        <a:gd name="connsiteY43" fmla="*/ 2081282 h 3827648"/>
                        <a:gd name="connsiteX44" fmla="*/ 931972 w 5483431"/>
                        <a:gd name="connsiteY44" fmla="*/ 2087102 h 3827648"/>
                        <a:gd name="connsiteX45" fmla="*/ 832982 w 5483431"/>
                        <a:gd name="connsiteY45" fmla="*/ 2108230 h 3827648"/>
                        <a:gd name="connsiteX46" fmla="*/ 634377 w 5483431"/>
                        <a:gd name="connsiteY46" fmla="*/ 2181174 h 3827648"/>
                        <a:gd name="connsiteX47" fmla="*/ 438473 w 5483431"/>
                        <a:gd name="connsiteY47" fmla="*/ 2280234 h 3827648"/>
                        <a:gd name="connsiteX48" fmla="*/ 364698 w 5483431"/>
                        <a:gd name="connsiteY48" fmla="*/ 2304895 h 3827648"/>
                        <a:gd name="connsiteX49" fmla="*/ 259819 w 5483431"/>
                        <a:gd name="connsiteY49" fmla="*/ 2305449 h 3827648"/>
                        <a:gd name="connsiteX50" fmla="*/ 181749 w 5483431"/>
                        <a:gd name="connsiteY50" fmla="*/ 2303371 h 3827648"/>
                        <a:gd name="connsiteX51" fmla="*/ 84351 w 5483431"/>
                        <a:gd name="connsiteY51" fmla="*/ 2396266 h 3827648"/>
                        <a:gd name="connsiteX52" fmla="*/ 84420 w 5483431"/>
                        <a:gd name="connsiteY52" fmla="*/ 2872516 h 3827648"/>
                        <a:gd name="connsiteX53" fmla="*/ 40917 w 5483431"/>
                        <a:gd name="connsiteY53" fmla="*/ 3025678 h 3827648"/>
                        <a:gd name="connsiteX54" fmla="*/ 26508 w 5483431"/>
                        <a:gd name="connsiteY54" fmla="*/ 3075139 h 3827648"/>
                        <a:gd name="connsiteX55" fmla="*/ 2194 w 5483431"/>
                        <a:gd name="connsiteY55" fmla="*/ 3695684 h 3827648"/>
                        <a:gd name="connsiteX56" fmla="*/ 1653448 w 5483431"/>
                        <a:gd name="connsiteY56" fmla="*/ 3682660 h 3827648"/>
                        <a:gd name="connsiteX57" fmla="*/ 1892993 w 5483431"/>
                        <a:gd name="connsiteY57" fmla="*/ 3827648 h 3827648"/>
                        <a:gd name="connsiteX58" fmla="*/ 4039894 w 5483431"/>
                        <a:gd name="connsiteY58" fmla="*/ 3819128 h 3827648"/>
                        <a:gd name="connsiteX59" fmla="*/ 3992650 w 5483431"/>
                        <a:gd name="connsiteY59" fmla="*/ 3646154 h 3827648"/>
                        <a:gd name="connsiteX60" fmla="*/ 4852186 w 5483431"/>
                        <a:gd name="connsiteY60" fmla="*/ 2985777 h 3827648"/>
                        <a:gd name="connsiteX61" fmla="*/ 5466773 w 5483431"/>
                        <a:gd name="connsiteY61" fmla="*/ 2932437 h 3827648"/>
                        <a:gd name="connsiteX62" fmla="*/ 5429297 w 5483431"/>
                        <a:gd name="connsiteY62" fmla="*/ 2788488 h 3827648"/>
                        <a:gd name="connsiteX63" fmla="*/ 2041652 w 5483431"/>
                        <a:gd name="connsiteY63" fmla="*/ 1778353 h 3827648"/>
                        <a:gd name="connsiteX64" fmla="*/ 2041444 w 5483431"/>
                        <a:gd name="connsiteY64" fmla="*/ 1778838 h 3827648"/>
                        <a:gd name="connsiteX65" fmla="*/ 2041237 w 5483431"/>
                        <a:gd name="connsiteY65" fmla="*/ 1778353 h 3827648"/>
                        <a:gd name="connsiteX66" fmla="*/ 2041652 w 5483431"/>
                        <a:gd name="connsiteY66" fmla="*/ 1778353 h 3827648"/>
                        <a:gd name="connsiteX67" fmla="*/ 2041652 w 5483431"/>
                        <a:gd name="connsiteY67" fmla="*/ 1778353 h 38276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</a:cxnLst>
                      <a:rect l="l" t="t" r="r" b="b"/>
                      <a:pathLst>
                        <a:path w="5483431" h="3827648">
                          <a:moveTo>
                            <a:pt x="5429297" y="2788488"/>
                          </a:moveTo>
                          <a:cubicBezTo>
                            <a:pt x="5328089" y="2688319"/>
                            <a:pt x="5209217" y="2610111"/>
                            <a:pt x="5073720" y="2553238"/>
                          </a:cubicBezTo>
                          <a:cubicBezTo>
                            <a:pt x="4949306" y="2504747"/>
                            <a:pt x="4820805" y="2473574"/>
                            <a:pt x="4684199" y="2476969"/>
                          </a:cubicBezTo>
                          <a:cubicBezTo>
                            <a:pt x="4675609" y="2424529"/>
                            <a:pt x="4485179" y="1725637"/>
                            <a:pt x="4321626" y="1453741"/>
                          </a:cubicBezTo>
                          <a:cubicBezTo>
                            <a:pt x="4239330" y="1305913"/>
                            <a:pt x="4149621" y="1161964"/>
                            <a:pt x="4036776" y="1031801"/>
                          </a:cubicBezTo>
                          <a:cubicBezTo>
                            <a:pt x="3961477" y="944794"/>
                            <a:pt x="3865188" y="890069"/>
                            <a:pt x="3737657" y="896857"/>
                          </a:cubicBezTo>
                          <a:cubicBezTo>
                            <a:pt x="3675450" y="875383"/>
                            <a:pt x="3610749" y="879470"/>
                            <a:pt x="3546256" y="880786"/>
                          </a:cubicBezTo>
                          <a:cubicBezTo>
                            <a:pt x="3519724" y="852869"/>
                            <a:pt x="3493262" y="824952"/>
                            <a:pt x="3466731" y="796966"/>
                          </a:cubicBezTo>
                          <a:cubicBezTo>
                            <a:pt x="3529769" y="802300"/>
                            <a:pt x="3593154" y="813938"/>
                            <a:pt x="3654044" y="786922"/>
                          </a:cubicBezTo>
                          <a:cubicBezTo>
                            <a:pt x="3745346" y="791494"/>
                            <a:pt x="3809562" y="746120"/>
                            <a:pt x="3867682" y="689594"/>
                          </a:cubicBezTo>
                          <a:cubicBezTo>
                            <a:pt x="3883060" y="676778"/>
                            <a:pt x="3891027" y="672414"/>
                            <a:pt x="3902803" y="666664"/>
                          </a:cubicBezTo>
                          <a:cubicBezTo>
                            <a:pt x="3954065" y="639994"/>
                            <a:pt x="3973115" y="643666"/>
                            <a:pt x="4016549" y="640341"/>
                          </a:cubicBezTo>
                          <a:cubicBezTo>
                            <a:pt x="4099468" y="635976"/>
                            <a:pt x="4130433" y="618173"/>
                            <a:pt x="4150799" y="576610"/>
                          </a:cubicBezTo>
                          <a:cubicBezTo>
                            <a:pt x="4174075" y="528950"/>
                            <a:pt x="4170196" y="479905"/>
                            <a:pt x="4138053" y="434739"/>
                          </a:cubicBezTo>
                          <a:cubicBezTo>
                            <a:pt x="4115401" y="392691"/>
                            <a:pt x="4028879" y="384170"/>
                            <a:pt x="4028879" y="384170"/>
                          </a:cubicBezTo>
                          <a:cubicBezTo>
                            <a:pt x="3988355" y="377174"/>
                            <a:pt x="3985999" y="341498"/>
                            <a:pt x="3982536" y="341359"/>
                          </a:cubicBezTo>
                          <a:cubicBezTo>
                            <a:pt x="3964109" y="295432"/>
                            <a:pt x="3960576" y="244239"/>
                            <a:pt x="3925316" y="204200"/>
                          </a:cubicBezTo>
                          <a:cubicBezTo>
                            <a:pt x="3880220" y="106871"/>
                            <a:pt x="3809007" y="37391"/>
                            <a:pt x="3689858" y="19103"/>
                          </a:cubicBezTo>
                          <a:cubicBezTo>
                            <a:pt x="3565652" y="-14287"/>
                            <a:pt x="3443524" y="884"/>
                            <a:pt x="3320427" y="28039"/>
                          </a:cubicBezTo>
                          <a:cubicBezTo>
                            <a:pt x="3174331" y="60181"/>
                            <a:pt x="3085869" y="140469"/>
                            <a:pt x="3055390" y="274996"/>
                          </a:cubicBezTo>
                          <a:cubicBezTo>
                            <a:pt x="3053519" y="283309"/>
                            <a:pt x="3042782" y="333116"/>
                            <a:pt x="3041258" y="336026"/>
                          </a:cubicBezTo>
                          <a:cubicBezTo>
                            <a:pt x="3034885" y="346901"/>
                            <a:pt x="3031282" y="348425"/>
                            <a:pt x="3020130" y="350226"/>
                          </a:cubicBezTo>
                          <a:cubicBezTo>
                            <a:pt x="2886710" y="371909"/>
                            <a:pt x="2460683" y="444368"/>
                            <a:pt x="2392727" y="458569"/>
                          </a:cubicBezTo>
                          <a:cubicBezTo>
                            <a:pt x="2393211" y="514957"/>
                            <a:pt x="2423345" y="665972"/>
                            <a:pt x="2439555" y="718272"/>
                          </a:cubicBezTo>
                          <a:cubicBezTo>
                            <a:pt x="2493380" y="737877"/>
                            <a:pt x="2549422" y="726100"/>
                            <a:pt x="2604493" y="728179"/>
                          </a:cubicBezTo>
                          <a:cubicBezTo>
                            <a:pt x="2624998" y="729287"/>
                            <a:pt x="3048947" y="703033"/>
                            <a:pt x="3077903" y="703587"/>
                          </a:cubicBezTo>
                          <a:cubicBezTo>
                            <a:pt x="3067374" y="719658"/>
                            <a:pt x="3112678" y="819064"/>
                            <a:pt x="3127918" y="853077"/>
                          </a:cubicBezTo>
                          <a:cubicBezTo>
                            <a:pt x="3202248" y="989198"/>
                            <a:pt x="3238685" y="1134047"/>
                            <a:pt x="3245959" y="1285547"/>
                          </a:cubicBezTo>
                          <a:cubicBezTo>
                            <a:pt x="3277409" y="1510545"/>
                            <a:pt x="3308581" y="1735542"/>
                            <a:pt x="3343287" y="1960194"/>
                          </a:cubicBezTo>
                          <a:cubicBezTo>
                            <a:pt x="3373144" y="2153811"/>
                            <a:pt x="3360259" y="2466370"/>
                            <a:pt x="3291679" y="2652783"/>
                          </a:cubicBezTo>
                          <a:cubicBezTo>
                            <a:pt x="3223376" y="2838503"/>
                            <a:pt x="3156805" y="2944075"/>
                            <a:pt x="3084900" y="3128756"/>
                          </a:cubicBezTo>
                          <a:cubicBezTo>
                            <a:pt x="3078596" y="3146004"/>
                            <a:pt x="2912203" y="3642136"/>
                            <a:pt x="2910332" y="3647747"/>
                          </a:cubicBezTo>
                          <a:cubicBezTo>
                            <a:pt x="2908601" y="3652527"/>
                            <a:pt x="2902505" y="3663610"/>
                            <a:pt x="2897586" y="3665619"/>
                          </a:cubicBezTo>
                          <a:cubicBezTo>
                            <a:pt x="2747680" y="3667420"/>
                            <a:pt x="2133231" y="3670607"/>
                            <a:pt x="2062919" y="3648301"/>
                          </a:cubicBezTo>
                          <a:cubicBezTo>
                            <a:pt x="2104968" y="3548341"/>
                            <a:pt x="2237417" y="3621216"/>
                            <a:pt x="2267897" y="3303254"/>
                          </a:cubicBezTo>
                          <a:cubicBezTo>
                            <a:pt x="2306828" y="2897177"/>
                            <a:pt x="2384899" y="2272060"/>
                            <a:pt x="2164057" y="2199046"/>
                          </a:cubicBezTo>
                          <a:cubicBezTo>
                            <a:pt x="2162464" y="2198562"/>
                            <a:pt x="2156576" y="2196067"/>
                            <a:pt x="2153874" y="2194197"/>
                          </a:cubicBezTo>
                          <a:cubicBezTo>
                            <a:pt x="2165651" y="2102480"/>
                            <a:pt x="2208046" y="1809734"/>
                            <a:pt x="2205898" y="1801421"/>
                          </a:cubicBezTo>
                          <a:cubicBezTo>
                            <a:pt x="2211370" y="1742747"/>
                            <a:pt x="1231923" y="1761520"/>
                            <a:pt x="1204214" y="1761520"/>
                          </a:cubicBezTo>
                          <a:cubicBezTo>
                            <a:pt x="1129192" y="1761658"/>
                            <a:pt x="1107925" y="1774474"/>
                            <a:pt x="1089706" y="1828714"/>
                          </a:cubicBezTo>
                          <a:cubicBezTo>
                            <a:pt x="1069132" y="1890021"/>
                            <a:pt x="1080632" y="1940174"/>
                            <a:pt x="1122334" y="1973841"/>
                          </a:cubicBezTo>
                          <a:cubicBezTo>
                            <a:pt x="1094209" y="1975018"/>
                            <a:pt x="1066500" y="1978205"/>
                            <a:pt x="1040592" y="1990258"/>
                          </a:cubicBezTo>
                          <a:cubicBezTo>
                            <a:pt x="1023689" y="1998433"/>
                            <a:pt x="999929" y="2010625"/>
                            <a:pt x="995634" y="2031060"/>
                          </a:cubicBezTo>
                          <a:cubicBezTo>
                            <a:pt x="991478" y="2050941"/>
                            <a:pt x="1007965" y="2068328"/>
                            <a:pt x="1020503" y="2081282"/>
                          </a:cubicBezTo>
                          <a:cubicBezTo>
                            <a:pt x="1007133" y="2067428"/>
                            <a:pt x="948529" y="2084400"/>
                            <a:pt x="931972" y="2087102"/>
                          </a:cubicBezTo>
                          <a:cubicBezTo>
                            <a:pt x="898652" y="2092505"/>
                            <a:pt x="865609" y="2099571"/>
                            <a:pt x="832982" y="2108230"/>
                          </a:cubicBezTo>
                          <a:cubicBezTo>
                            <a:pt x="763986" y="2126518"/>
                            <a:pt x="700532" y="2155612"/>
                            <a:pt x="634377" y="2181174"/>
                          </a:cubicBezTo>
                          <a:cubicBezTo>
                            <a:pt x="566628" y="2207290"/>
                            <a:pt x="499018" y="2240056"/>
                            <a:pt x="438473" y="2280234"/>
                          </a:cubicBezTo>
                          <a:cubicBezTo>
                            <a:pt x="413812" y="2296652"/>
                            <a:pt x="394416" y="2305934"/>
                            <a:pt x="364698" y="2304895"/>
                          </a:cubicBezTo>
                          <a:cubicBezTo>
                            <a:pt x="329854" y="2303648"/>
                            <a:pt x="294733" y="2305241"/>
                            <a:pt x="259819" y="2305449"/>
                          </a:cubicBezTo>
                          <a:cubicBezTo>
                            <a:pt x="233842" y="2304756"/>
                            <a:pt x="207726" y="2303440"/>
                            <a:pt x="181749" y="2303371"/>
                          </a:cubicBezTo>
                          <a:cubicBezTo>
                            <a:pt x="97444" y="2303094"/>
                            <a:pt x="81996" y="2317988"/>
                            <a:pt x="84351" y="2396266"/>
                          </a:cubicBezTo>
                          <a:cubicBezTo>
                            <a:pt x="78879" y="2555039"/>
                            <a:pt x="80680" y="2713812"/>
                            <a:pt x="84420" y="2872516"/>
                          </a:cubicBezTo>
                          <a:cubicBezTo>
                            <a:pt x="79710" y="2925925"/>
                            <a:pt x="41402" y="2971299"/>
                            <a:pt x="40917" y="3025678"/>
                          </a:cubicBezTo>
                          <a:cubicBezTo>
                            <a:pt x="36068" y="3042165"/>
                            <a:pt x="30596" y="3058513"/>
                            <a:pt x="26508" y="3075139"/>
                          </a:cubicBezTo>
                          <a:cubicBezTo>
                            <a:pt x="-5773" y="3205649"/>
                            <a:pt x="-785" y="3563650"/>
                            <a:pt x="2194" y="3695684"/>
                          </a:cubicBezTo>
                          <a:cubicBezTo>
                            <a:pt x="177939" y="3684323"/>
                            <a:pt x="1512616" y="3690003"/>
                            <a:pt x="1653448" y="3682660"/>
                          </a:cubicBezTo>
                          <a:cubicBezTo>
                            <a:pt x="1680880" y="3718059"/>
                            <a:pt x="1721543" y="3814556"/>
                            <a:pt x="1892993" y="3827648"/>
                          </a:cubicBezTo>
                          <a:cubicBezTo>
                            <a:pt x="1899574" y="3827163"/>
                            <a:pt x="4033313" y="3821414"/>
                            <a:pt x="4039894" y="3819128"/>
                          </a:cubicBezTo>
                          <a:cubicBezTo>
                            <a:pt x="4032828" y="3774516"/>
                            <a:pt x="3982674" y="3653358"/>
                            <a:pt x="3992650" y="3646154"/>
                          </a:cubicBezTo>
                          <a:cubicBezTo>
                            <a:pt x="4483377" y="3461750"/>
                            <a:pt x="4549949" y="3144065"/>
                            <a:pt x="4852186" y="2985777"/>
                          </a:cubicBezTo>
                          <a:cubicBezTo>
                            <a:pt x="5030078" y="2916643"/>
                            <a:pt x="5179707" y="2922462"/>
                            <a:pt x="5466773" y="2932437"/>
                          </a:cubicBezTo>
                          <a:cubicBezTo>
                            <a:pt x="5516165" y="2934099"/>
                            <a:pt x="5441142" y="2800264"/>
                            <a:pt x="5429297" y="2788488"/>
                          </a:cubicBezTo>
                          <a:close/>
                          <a:moveTo>
                            <a:pt x="2041652" y="1778353"/>
                          </a:moveTo>
                          <a:cubicBezTo>
                            <a:pt x="2041583" y="1778561"/>
                            <a:pt x="2041514" y="1778769"/>
                            <a:pt x="2041444" y="1778838"/>
                          </a:cubicBezTo>
                          <a:cubicBezTo>
                            <a:pt x="2041375" y="1778630"/>
                            <a:pt x="2041306" y="1778422"/>
                            <a:pt x="2041237" y="1778353"/>
                          </a:cubicBezTo>
                          <a:cubicBezTo>
                            <a:pt x="2041444" y="1778353"/>
                            <a:pt x="2041583" y="1778353"/>
                            <a:pt x="2041652" y="1778353"/>
                          </a:cubicBezTo>
                          <a:lnTo>
                            <a:pt x="2041652" y="1778353"/>
                          </a:lnTo>
                          <a:close/>
                        </a:path>
                      </a:pathLst>
                    </a:custGeom>
                    <a:solidFill>
                      <a:srgbClr val="A61F23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4" name="Freeform: Shape 323">
                      <a:extLst>
                        <a:ext uri="{FF2B5EF4-FFF2-40B4-BE49-F238E27FC236}">
                          <a16:creationId xmlns:a16="http://schemas.microsoft.com/office/drawing/2014/main" id="{DF7EBBC6-D120-4EE2-BEFC-F2F774678A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88238" y="2520252"/>
                      <a:ext cx="406562" cy="1840123"/>
                    </a:xfrm>
                    <a:custGeom>
                      <a:avLst/>
                      <a:gdLst>
                        <a:gd name="connsiteX0" fmla="*/ 598794 w 654696"/>
                        <a:gd name="connsiteY0" fmla="*/ 1287793 h 2963189"/>
                        <a:gd name="connsiteX1" fmla="*/ 238852 w 654696"/>
                        <a:gd name="connsiteY1" fmla="*/ 2651842 h 2963189"/>
                        <a:gd name="connsiteX2" fmla="*/ 0 w 654696"/>
                        <a:gd name="connsiteY2" fmla="*/ 2961838 h 2963189"/>
                        <a:gd name="connsiteX3" fmla="*/ 187175 w 654696"/>
                        <a:gd name="connsiteY3" fmla="*/ 2382648 h 2963189"/>
                        <a:gd name="connsiteX4" fmla="*/ 375735 w 654696"/>
                        <a:gd name="connsiteY4" fmla="*/ 1943806 h 2963189"/>
                        <a:gd name="connsiteX5" fmla="*/ 451658 w 654696"/>
                        <a:gd name="connsiteY5" fmla="*/ 1257660 h 2963189"/>
                        <a:gd name="connsiteX6" fmla="*/ 355092 w 654696"/>
                        <a:gd name="connsiteY6" fmla="*/ 588208 h 2963189"/>
                        <a:gd name="connsiteX7" fmla="*/ 236289 w 654696"/>
                        <a:gd name="connsiteY7" fmla="*/ 150473 h 2963189"/>
                        <a:gd name="connsiteX8" fmla="*/ 180109 w 654696"/>
                        <a:gd name="connsiteY8" fmla="*/ 5278 h 2963189"/>
                        <a:gd name="connsiteX9" fmla="*/ 378576 w 654696"/>
                        <a:gd name="connsiteY9" fmla="*/ 21072 h 2963189"/>
                        <a:gd name="connsiteX10" fmla="*/ 512133 w 654696"/>
                        <a:gd name="connsiteY10" fmla="*/ 79884 h 2963189"/>
                        <a:gd name="connsiteX11" fmla="*/ 575171 w 654696"/>
                        <a:gd name="connsiteY11" fmla="*/ 94501 h 2963189"/>
                        <a:gd name="connsiteX12" fmla="*/ 654697 w 654696"/>
                        <a:gd name="connsiteY12" fmla="*/ 178252 h 2963189"/>
                        <a:gd name="connsiteX13" fmla="*/ 426512 w 654696"/>
                        <a:gd name="connsiteY13" fmla="*/ 375333 h 2963189"/>
                        <a:gd name="connsiteX14" fmla="*/ 598794 w 654696"/>
                        <a:gd name="connsiteY14" fmla="*/ 1287793 h 2963189"/>
                        <a:gd name="connsiteX15" fmla="*/ 598794 w 654696"/>
                        <a:gd name="connsiteY15" fmla="*/ 1287793 h 29631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54696" h="2963189">
                          <a:moveTo>
                            <a:pt x="598794" y="1287793"/>
                          </a:moveTo>
                          <a:cubicBezTo>
                            <a:pt x="641535" y="1771525"/>
                            <a:pt x="515458" y="2039956"/>
                            <a:pt x="238852" y="2651842"/>
                          </a:cubicBezTo>
                          <a:cubicBezTo>
                            <a:pt x="187937" y="2764480"/>
                            <a:pt x="41148" y="2982342"/>
                            <a:pt x="0" y="2961838"/>
                          </a:cubicBezTo>
                          <a:cubicBezTo>
                            <a:pt x="25215" y="2782837"/>
                            <a:pt x="176091" y="2413129"/>
                            <a:pt x="187175" y="2382648"/>
                          </a:cubicBezTo>
                          <a:cubicBezTo>
                            <a:pt x="259080" y="2197968"/>
                            <a:pt x="307432" y="2129595"/>
                            <a:pt x="375735" y="1943806"/>
                          </a:cubicBezTo>
                          <a:cubicBezTo>
                            <a:pt x="444315" y="1757324"/>
                            <a:pt x="481515" y="1451276"/>
                            <a:pt x="451658" y="1257660"/>
                          </a:cubicBezTo>
                          <a:cubicBezTo>
                            <a:pt x="417022" y="1033008"/>
                            <a:pt x="386611" y="813205"/>
                            <a:pt x="355092" y="588208"/>
                          </a:cubicBezTo>
                          <a:cubicBezTo>
                            <a:pt x="338744" y="464972"/>
                            <a:pt x="315330" y="343883"/>
                            <a:pt x="236289" y="150473"/>
                          </a:cubicBezTo>
                          <a:cubicBezTo>
                            <a:pt x="221049" y="116391"/>
                            <a:pt x="188838" y="41092"/>
                            <a:pt x="180109" y="5278"/>
                          </a:cubicBezTo>
                          <a:cubicBezTo>
                            <a:pt x="273142" y="-2619"/>
                            <a:pt x="347472" y="-4698"/>
                            <a:pt x="378576" y="21072"/>
                          </a:cubicBezTo>
                          <a:cubicBezTo>
                            <a:pt x="424295" y="54808"/>
                            <a:pt x="461149" y="59934"/>
                            <a:pt x="512133" y="79884"/>
                          </a:cubicBezTo>
                          <a:cubicBezTo>
                            <a:pt x="534647" y="85773"/>
                            <a:pt x="556745" y="92492"/>
                            <a:pt x="575171" y="94501"/>
                          </a:cubicBezTo>
                          <a:cubicBezTo>
                            <a:pt x="601703" y="122349"/>
                            <a:pt x="626295" y="146317"/>
                            <a:pt x="654697" y="178252"/>
                          </a:cubicBezTo>
                          <a:cubicBezTo>
                            <a:pt x="507007" y="175689"/>
                            <a:pt x="443622" y="306753"/>
                            <a:pt x="426512" y="375333"/>
                          </a:cubicBezTo>
                          <a:cubicBezTo>
                            <a:pt x="379614" y="563824"/>
                            <a:pt x="582376" y="1102488"/>
                            <a:pt x="598794" y="1287793"/>
                          </a:cubicBezTo>
                          <a:lnTo>
                            <a:pt x="598794" y="1287793"/>
                          </a:lnTo>
                          <a:close/>
                        </a:path>
                      </a:pathLst>
                    </a:custGeom>
                    <a:solidFill>
                      <a:srgbClr val="1D151A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5" name="Freeform: Shape 324">
                      <a:extLst>
                        <a:ext uri="{FF2B5EF4-FFF2-40B4-BE49-F238E27FC236}">
                          <a16:creationId xmlns:a16="http://schemas.microsoft.com/office/drawing/2014/main" id="{D534FD72-0DEF-47AC-B266-D217AC17B6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03978" y="2374730"/>
                      <a:ext cx="417720" cy="175741"/>
                    </a:xfrm>
                    <a:custGeom>
                      <a:avLst/>
                      <a:gdLst>
                        <a:gd name="connsiteX0" fmla="*/ 672664 w 672663"/>
                        <a:gd name="connsiteY0" fmla="*/ 225414 h 283000"/>
                        <a:gd name="connsiteX1" fmla="*/ 120976 w 672663"/>
                        <a:gd name="connsiteY1" fmla="*/ 282079 h 283000"/>
                        <a:gd name="connsiteX2" fmla="*/ 995 w 672663"/>
                        <a:gd name="connsiteY2" fmla="*/ 198743 h 283000"/>
                        <a:gd name="connsiteX3" fmla="*/ 995 w 672663"/>
                        <a:gd name="connsiteY3" fmla="*/ 198743 h 283000"/>
                        <a:gd name="connsiteX4" fmla="*/ 91950 w 672663"/>
                        <a:gd name="connsiteY4" fmla="*/ 88808 h 283000"/>
                        <a:gd name="connsiteX5" fmla="*/ 643638 w 672663"/>
                        <a:gd name="connsiteY5" fmla="*/ 0 h 283000"/>
                        <a:gd name="connsiteX6" fmla="*/ 672664 w 672663"/>
                        <a:gd name="connsiteY6" fmla="*/ 225414 h 283000"/>
                        <a:gd name="connsiteX7" fmla="*/ 672664 w 672663"/>
                        <a:gd name="connsiteY7" fmla="*/ 225414 h 283000"/>
                        <a:gd name="connsiteX8" fmla="*/ 672664 w 672663"/>
                        <a:gd name="connsiteY8" fmla="*/ 225414 h 283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72663" h="283000">
                          <a:moveTo>
                            <a:pt x="672664" y="225414"/>
                          </a:moveTo>
                          <a:lnTo>
                            <a:pt x="120976" y="282079"/>
                          </a:lnTo>
                          <a:cubicBezTo>
                            <a:pt x="62717" y="289421"/>
                            <a:pt x="9031" y="252084"/>
                            <a:pt x="995" y="198743"/>
                          </a:cubicBezTo>
                          <a:lnTo>
                            <a:pt x="995" y="198743"/>
                          </a:lnTo>
                          <a:cubicBezTo>
                            <a:pt x="-6971" y="145334"/>
                            <a:pt x="33761" y="96151"/>
                            <a:pt x="91950" y="88808"/>
                          </a:cubicBezTo>
                          <a:lnTo>
                            <a:pt x="643638" y="0"/>
                          </a:lnTo>
                          <a:lnTo>
                            <a:pt x="672664" y="225414"/>
                          </a:lnTo>
                          <a:lnTo>
                            <a:pt x="672664" y="225414"/>
                          </a:lnTo>
                          <a:lnTo>
                            <a:pt x="672664" y="22541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6" name="Freeform: Shape 325">
                      <a:extLst>
                        <a:ext uri="{FF2B5EF4-FFF2-40B4-BE49-F238E27FC236}">
                          <a16:creationId xmlns:a16="http://schemas.microsoft.com/office/drawing/2014/main" id="{78DD369F-4A02-4909-A9E0-8AA667685B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93431" y="2333776"/>
                      <a:ext cx="206582" cy="143034"/>
                    </a:xfrm>
                    <a:custGeom>
                      <a:avLst/>
                      <a:gdLst>
                        <a:gd name="connsiteX0" fmla="*/ 65740 w 332663"/>
                        <a:gd name="connsiteY0" fmla="*/ 0 h 230331"/>
                        <a:gd name="connsiteX1" fmla="*/ 277783 w 332663"/>
                        <a:gd name="connsiteY1" fmla="*/ 90886 h 230331"/>
                        <a:gd name="connsiteX2" fmla="*/ 332232 w 332663"/>
                        <a:gd name="connsiteY2" fmla="*/ 152400 h 230331"/>
                        <a:gd name="connsiteX3" fmla="*/ 332232 w 332663"/>
                        <a:gd name="connsiteY3" fmla="*/ 152400 h 230331"/>
                        <a:gd name="connsiteX4" fmla="*/ 265176 w 332663"/>
                        <a:gd name="connsiteY4" fmla="*/ 202346 h 230331"/>
                        <a:gd name="connsiteX5" fmla="*/ 0 w 332663"/>
                        <a:gd name="connsiteY5" fmla="*/ 230332 h 230331"/>
                        <a:gd name="connsiteX6" fmla="*/ 65740 w 332663"/>
                        <a:gd name="connsiteY6" fmla="*/ 0 h 230331"/>
                        <a:gd name="connsiteX7" fmla="*/ 65740 w 332663"/>
                        <a:gd name="connsiteY7" fmla="*/ 0 h 230331"/>
                        <a:gd name="connsiteX8" fmla="*/ 65740 w 332663"/>
                        <a:gd name="connsiteY8" fmla="*/ 0 h 2303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32663" h="230331">
                          <a:moveTo>
                            <a:pt x="65740" y="0"/>
                          </a:moveTo>
                          <a:lnTo>
                            <a:pt x="277783" y="90886"/>
                          </a:lnTo>
                          <a:cubicBezTo>
                            <a:pt x="318378" y="110698"/>
                            <a:pt x="335696" y="121574"/>
                            <a:pt x="332232" y="152400"/>
                          </a:cubicBezTo>
                          <a:lnTo>
                            <a:pt x="332232" y="152400"/>
                          </a:lnTo>
                          <a:cubicBezTo>
                            <a:pt x="328699" y="183157"/>
                            <a:pt x="307363" y="191816"/>
                            <a:pt x="265176" y="202346"/>
                          </a:cubicBezTo>
                          <a:lnTo>
                            <a:pt x="0" y="230332"/>
                          </a:lnTo>
                          <a:lnTo>
                            <a:pt x="65740" y="0"/>
                          </a:lnTo>
                          <a:lnTo>
                            <a:pt x="65740" y="0"/>
                          </a:lnTo>
                          <a:lnTo>
                            <a:pt x="6574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7" name="Freeform: Shape 326">
                      <a:extLst>
                        <a:ext uri="{FF2B5EF4-FFF2-40B4-BE49-F238E27FC236}">
                          <a16:creationId xmlns:a16="http://schemas.microsoft.com/office/drawing/2014/main" id="{A1683C60-4A53-47CE-B538-35086EFE97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8031" y="2084854"/>
                      <a:ext cx="1087216" cy="499274"/>
                    </a:xfrm>
                    <a:custGeom>
                      <a:avLst/>
                      <a:gdLst>
                        <a:gd name="connsiteX0" fmla="*/ 1742632 w 1750767"/>
                        <a:gd name="connsiteY0" fmla="*/ 438875 h 803992"/>
                        <a:gd name="connsiteX1" fmla="*/ 1682988 w 1750767"/>
                        <a:gd name="connsiteY1" fmla="*/ 388930 h 803992"/>
                        <a:gd name="connsiteX2" fmla="*/ 1588846 w 1750767"/>
                        <a:gd name="connsiteY2" fmla="*/ 333234 h 803992"/>
                        <a:gd name="connsiteX3" fmla="*/ 1533428 w 1750767"/>
                        <a:gd name="connsiteY3" fmla="*/ 200577 h 803992"/>
                        <a:gd name="connsiteX4" fmla="*/ 1533774 w 1750767"/>
                        <a:gd name="connsiteY4" fmla="*/ 206396 h 803992"/>
                        <a:gd name="connsiteX5" fmla="*/ 1532042 w 1750767"/>
                        <a:gd name="connsiteY5" fmla="*/ 204179 h 803992"/>
                        <a:gd name="connsiteX6" fmla="*/ 1532042 w 1750767"/>
                        <a:gd name="connsiteY6" fmla="*/ 204179 h 803992"/>
                        <a:gd name="connsiteX7" fmla="*/ 1296654 w 1750767"/>
                        <a:gd name="connsiteY7" fmla="*/ 19083 h 803992"/>
                        <a:gd name="connsiteX8" fmla="*/ 1296584 w 1750767"/>
                        <a:gd name="connsiteY8" fmla="*/ 19083 h 803992"/>
                        <a:gd name="connsiteX9" fmla="*/ 1296584 w 1750767"/>
                        <a:gd name="connsiteY9" fmla="*/ 19083 h 803992"/>
                        <a:gd name="connsiteX10" fmla="*/ 927153 w 1750767"/>
                        <a:gd name="connsiteY10" fmla="*/ 28019 h 803992"/>
                        <a:gd name="connsiteX11" fmla="*/ 662115 w 1750767"/>
                        <a:gd name="connsiteY11" fmla="*/ 274976 h 803992"/>
                        <a:gd name="connsiteX12" fmla="*/ 628241 w 1750767"/>
                        <a:gd name="connsiteY12" fmla="*/ 346465 h 803992"/>
                        <a:gd name="connsiteX13" fmla="*/ 2293 w 1750767"/>
                        <a:gd name="connsiteY13" fmla="*/ 451067 h 803992"/>
                        <a:gd name="connsiteX14" fmla="*/ 47666 w 1750767"/>
                        <a:gd name="connsiteY14" fmla="*/ 714442 h 803992"/>
                        <a:gd name="connsiteX15" fmla="*/ 211150 w 1750767"/>
                        <a:gd name="connsiteY15" fmla="*/ 728020 h 803992"/>
                        <a:gd name="connsiteX16" fmla="*/ 686084 w 1750767"/>
                        <a:gd name="connsiteY16" fmla="*/ 703428 h 803992"/>
                        <a:gd name="connsiteX17" fmla="*/ 863768 w 1750767"/>
                        <a:gd name="connsiteY17" fmla="*/ 709316 h 803992"/>
                        <a:gd name="connsiteX18" fmla="*/ 1073388 w 1750767"/>
                        <a:gd name="connsiteY18" fmla="*/ 796877 h 803992"/>
                        <a:gd name="connsiteX19" fmla="*/ 1260701 w 1750767"/>
                        <a:gd name="connsiteY19" fmla="*/ 786832 h 803992"/>
                        <a:gd name="connsiteX20" fmla="*/ 1260701 w 1750767"/>
                        <a:gd name="connsiteY20" fmla="*/ 786832 h 803992"/>
                        <a:gd name="connsiteX21" fmla="*/ 1474338 w 1750767"/>
                        <a:gd name="connsiteY21" fmla="*/ 689504 h 803992"/>
                        <a:gd name="connsiteX22" fmla="*/ 1474338 w 1750767"/>
                        <a:gd name="connsiteY22" fmla="*/ 689504 h 803992"/>
                        <a:gd name="connsiteX23" fmla="*/ 1474338 w 1750767"/>
                        <a:gd name="connsiteY23" fmla="*/ 689504 h 803992"/>
                        <a:gd name="connsiteX24" fmla="*/ 1507451 w 1750767"/>
                        <a:gd name="connsiteY24" fmla="*/ 664635 h 803992"/>
                        <a:gd name="connsiteX25" fmla="*/ 1624660 w 1750767"/>
                        <a:gd name="connsiteY25" fmla="*/ 636580 h 803992"/>
                        <a:gd name="connsiteX26" fmla="*/ 1735496 w 1750767"/>
                        <a:gd name="connsiteY26" fmla="*/ 557332 h 803992"/>
                        <a:gd name="connsiteX27" fmla="*/ 1735843 w 1750767"/>
                        <a:gd name="connsiteY27" fmla="*/ 556362 h 803992"/>
                        <a:gd name="connsiteX28" fmla="*/ 1736951 w 1750767"/>
                        <a:gd name="connsiteY28" fmla="*/ 553660 h 803992"/>
                        <a:gd name="connsiteX29" fmla="*/ 1742632 w 1750767"/>
                        <a:gd name="connsiteY29" fmla="*/ 438875 h 803992"/>
                        <a:gd name="connsiteX30" fmla="*/ 1742632 w 1750767"/>
                        <a:gd name="connsiteY30" fmla="*/ 438875 h 8039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</a:cxnLst>
                      <a:rect l="l" t="t" r="r" b="b"/>
                      <a:pathLst>
                        <a:path w="1750767" h="803992">
                          <a:moveTo>
                            <a:pt x="1742632" y="438875"/>
                          </a:moveTo>
                          <a:cubicBezTo>
                            <a:pt x="1734319" y="418994"/>
                            <a:pt x="1710212" y="390592"/>
                            <a:pt x="1682988" y="388930"/>
                          </a:cubicBezTo>
                          <a:cubicBezTo>
                            <a:pt x="1629232" y="378746"/>
                            <a:pt x="1597159" y="377777"/>
                            <a:pt x="1588846" y="333234"/>
                          </a:cubicBezTo>
                          <a:cubicBezTo>
                            <a:pt x="1570420" y="287307"/>
                            <a:pt x="1568688" y="240686"/>
                            <a:pt x="1533428" y="200577"/>
                          </a:cubicBezTo>
                          <a:cubicBezTo>
                            <a:pt x="1533635" y="202517"/>
                            <a:pt x="1533705" y="204526"/>
                            <a:pt x="1533774" y="206396"/>
                          </a:cubicBezTo>
                          <a:cubicBezTo>
                            <a:pt x="1533151" y="205703"/>
                            <a:pt x="1532666" y="204941"/>
                            <a:pt x="1532042" y="204179"/>
                          </a:cubicBezTo>
                          <a:lnTo>
                            <a:pt x="1532042" y="204179"/>
                          </a:lnTo>
                          <a:cubicBezTo>
                            <a:pt x="1486946" y="106851"/>
                            <a:pt x="1415734" y="37370"/>
                            <a:pt x="1296654" y="19083"/>
                          </a:cubicBezTo>
                          <a:cubicBezTo>
                            <a:pt x="1296654" y="19083"/>
                            <a:pt x="1296654" y="19083"/>
                            <a:pt x="1296584" y="19083"/>
                          </a:cubicBezTo>
                          <a:lnTo>
                            <a:pt x="1296584" y="19083"/>
                          </a:lnTo>
                          <a:cubicBezTo>
                            <a:pt x="1172378" y="-14307"/>
                            <a:pt x="1050251" y="933"/>
                            <a:pt x="927153" y="28019"/>
                          </a:cubicBezTo>
                          <a:cubicBezTo>
                            <a:pt x="781057" y="60161"/>
                            <a:pt x="689340" y="139894"/>
                            <a:pt x="662115" y="274976"/>
                          </a:cubicBezTo>
                          <a:cubicBezTo>
                            <a:pt x="648954" y="340092"/>
                            <a:pt x="647845" y="343348"/>
                            <a:pt x="628241" y="346465"/>
                          </a:cubicBezTo>
                          <a:cubicBezTo>
                            <a:pt x="476742" y="371057"/>
                            <a:pt x="70249" y="436935"/>
                            <a:pt x="2293" y="451067"/>
                          </a:cubicBezTo>
                          <a:cubicBezTo>
                            <a:pt x="-10869" y="453977"/>
                            <a:pt x="36444" y="712295"/>
                            <a:pt x="47666" y="714442"/>
                          </a:cubicBezTo>
                          <a:cubicBezTo>
                            <a:pt x="101491" y="734046"/>
                            <a:pt x="156147" y="729613"/>
                            <a:pt x="211150" y="728020"/>
                          </a:cubicBezTo>
                          <a:cubicBezTo>
                            <a:pt x="341937" y="724140"/>
                            <a:pt x="656643" y="702943"/>
                            <a:pt x="686084" y="703428"/>
                          </a:cubicBezTo>
                          <a:cubicBezTo>
                            <a:pt x="751408" y="699687"/>
                            <a:pt x="801423" y="691998"/>
                            <a:pt x="863768" y="709316"/>
                          </a:cubicBezTo>
                          <a:cubicBezTo>
                            <a:pt x="863768" y="709316"/>
                            <a:pt x="969825" y="779212"/>
                            <a:pt x="1073388" y="796877"/>
                          </a:cubicBezTo>
                          <a:cubicBezTo>
                            <a:pt x="1136426" y="802211"/>
                            <a:pt x="1199811" y="813848"/>
                            <a:pt x="1260701" y="786832"/>
                          </a:cubicBezTo>
                          <a:lnTo>
                            <a:pt x="1260701" y="786832"/>
                          </a:lnTo>
                          <a:cubicBezTo>
                            <a:pt x="1352003" y="791404"/>
                            <a:pt x="1416218" y="746031"/>
                            <a:pt x="1474338" y="689504"/>
                          </a:cubicBezTo>
                          <a:lnTo>
                            <a:pt x="1474338" y="689504"/>
                          </a:lnTo>
                          <a:lnTo>
                            <a:pt x="1474338" y="689504"/>
                          </a:lnTo>
                          <a:cubicBezTo>
                            <a:pt x="1486392" y="677520"/>
                            <a:pt x="1493804" y="673848"/>
                            <a:pt x="1507451" y="664635"/>
                          </a:cubicBezTo>
                          <a:cubicBezTo>
                            <a:pt x="1558713" y="637342"/>
                            <a:pt x="1584412" y="643368"/>
                            <a:pt x="1624660" y="636580"/>
                          </a:cubicBezTo>
                          <a:cubicBezTo>
                            <a:pt x="1680563" y="632423"/>
                            <a:pt x="1717693" y="606030"/>
                            <a:pt x="1735496" y="557332"/>
                          </a:cubicBezTo>
                          <a:cubicBezTo>
                            <a:pt x="1735635" y="556985"/>
                            <a:pt x="1735704" y="556708"/>
                            <a:pt x="1735843" y="556362"/>
                          </a:cubicBezTo>
                          <a:cubicBezTo>
                            <a:pt x="1736189" y="555461"/>
                            <a:pt x="1736605" y="554561"/>
                            <a:pt x="1736951" y="553660"/>
                          </a:cubicBezTo>
                          <a:cubicBezTo>
                            <a:pt x="1750529" y="516183"/>
                            <a:pt x="1757040" y="477945"/>
                            <a:pt x="1742632" y="438875"/>
                          </a:cubicBezTo>
                          <a:lnTo>
                            <a:pt x="1742632" y="438875"/>
                          </a:lnTo>
                          <a:close/>
                        </a:path>
                      </a:pathLst>
                    </a:custGeom>
                    <a:solidFill>
                      <a:srgbClr val="D02328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8" name="Freeform: Shape 327">
                      <a:extLst>
                        <a:ext uri="{FF2B5EF4-FFF2-40B4-BE49-F238E27FC236}">
                          <a16:creationId xmlns:a16="http://schemas.microsoft.com/office/drawing/2014/main" id="{270296B5-3354-43DD-B49B-5868488201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17093" y="2089950"/>
                      <a:ext cx="423812" cy="492211"/>
                    </a:xfrm>
                    <a:custGeom>
                      <a:avLst/>
                      <a:gdLst>
                        <a:gd name="connsiteX0" fmla="*/ 682475 w 682474"/>
                        <a:gd name="connsiteY0" fmla="*/ 396309 h 792618"/>
                        <a:gd name="connsiteX1" fmla="*/ 341238 w 682474"/>
                        <a:gd name="connsiteY1" fmla="*/ 792618 h 792618"/>
                        <a:gd name="connsiteX2" fmla="*/ 0 w 682474"/>
                        <a:gd name="connsiteY2" fmla="*/ 396309 h 792618"/>
                        <a:gd name="connsiteX3" fmla="*/ 341238 w 682474"/>
                        <a:gd name="connsiteY3" fmla="*/ 0 h 792618"/>
                        <a:gd name="connsiteX4" fmla="*/ 682475 w 682474"/>
                        <a:gd name="connsiteY4" fmla="*/ 396309 h 792618"/>
                        <a:gd name="connsiteX5" fmla="*/ 682475 w 682474"/>
                        <a:gd name="connsiteY5" fmla="*/ 396309 h 7926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82474" h="792618">
                          <a:moveTo>
                            <a:pt x="682475" y="396309"/>
                          </a:moveTo>
                          <a:cubicBezTo>
                            <a:pt x="682475" y="615211"/>
                            <a:pt x="529659" y="792618"/>
                            <a:pt x="341238" y="792618"/>
                          </a:cubicBezTo>
                          <a:cubicBezTo>
                            <a:pt x="152816" y="792618"/>
                            <a:pt x="0" y="615211"/>
                            <a:pt x="0" y="396309"/>
                          </a:cubicBezTo>
                          <a:cubicBezTo>
                            <a:pt x="0" y="177407"/>
                            <a:pt x="152816" y="0"/>
                            <a:pt x="341238" y="0"/>
                          </a:cubicBezTo>
                          <a:cubicBezTo>
                            <a:pt x="529659" y="0"/>
                            <a:pt x="682475" y="177407"/>
                            <a:pt x="682475" y="396309"/>
                          </a:cubicBezTo>
                          <a:lnTo>
                            <a:pt x="682475" y="396309"/>
                          </a:lnTo>
                          <a:close/>
                        </a:path>
                      </a:pathLst>
                    </a:custGeom>
                    <a:solidFill>
                      <a:srgbClr val="EA2A2A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9" name="Freeform: Shape 328">
                      <a:extLst>
                        <a:ext uri="{FF2B5EF4-FFF2-40B4-BE49-F238E27FC236}">
                          <a16:creationId xmlns:a16="http://schemas.microsoft.com/office/drawing/2014/main" id="{0FD06362-2AF7-42BE-AB56-277C5E193A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80244" y="2092274"/>
                      <a:ext cx="381483" cy="484468"/>
                    </a:xfrm>
                    <a:custGeom>
                      <a:avLst/>
                      <a:gdLst>
                        <a:gd name="connsiteX0" fmla="*/ 614311 w 614310"/>
                        <a:gd name="connsiteY0" fmla="*/ 390075 h 780149"/>
                        <a:gd name="connsiteX1" fmla="*/ 307155 w 614310"/>
                        <a:gd name="connsiteY1" fmla="*/ 780149 h 780149"/>
                        <a:gd name="connsiteX2" fmla="*/ 0 w 614310"/>
                        <a:gd name="connsiteY2" fmla="*/ 390075 h 780149"/>
                        <a:gd name="connsiteX3" fmla="*/ 307155 w 614310"/>
                        <a:gd name="connsiteY3" fmla="*/ 0 h 780149"/>
                        <a:gd name="connsiteX4" fmla="*/ 614311 w 614310"/>
                        <a:gd name="connsiteY4" fmla="*/ 390075 h 780149"/>
                        <a:gd name="connsiteX5" fmla="*/ 614311 w 614310"/>
                        <a:gd name="connsiteY5" fmla="*/ 390075 h 7801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14310" h="780149">
                          <a:moveTo>
                            <a:pt x="614311" y="390075"/>
                          </a:moveTo>
                          <a:cubicBezTo>
                            <a:pt x="614311" y="605513"/>
                            <a:pt x="476804" y="780149"/>
                            <a:pt x="307155" y="780149"/>
                          </a:cubicBezTo>
                          <a:cubicBezTo>
                            <a:pt x="137506" y="780149"/>
                            <a:pt x="0" y="605513"/>
                            <a:pt x="0" y="390075"/>
                          </a:cubicBezTo>
                          <a:cubicBezTo>
                            <a:pt x="0" y="174636"/>
                            <a:pt x="137506" y="0"/>
                            <a:pt x="307155" y="0"/>
                          </a:cubicBezTo>
                          <a:cubicBezTo>
                            <a:pt x="476804" y="0"/>
                            <a:pt x="614311" y="174636"/>
                            <a:pt x="614311" y="390075"/>
                          </a:cubicBezTo>
                          <a:lnTo>
                            <a:pt x="614311" y="390075"/>
                          </a:lnTo>
                          <a:close/>
                        </a:path>
                      </a:pathLst>
                    </a:custGeom>
                    <a:solidFill>
                      <a:srgbClr val="8A1A1B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30" name="Freeform: Shape 329">
                      <a:extLst>
                        <a:ext uri="{FF2B5EF4-FFF2-40B4-BE49-F238E27FC236}">
                          <a16:creationId xmlns:a16="http://schemas.microsoft.com/office/drawing/2014/main" id="{279A9D40-84DC-4159-B680-1F4924E3E4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60085" y="2135980"/>
                      <a:ext cx="277551" cy="400153"/>
                    </a:xfrm>
                    <a:custGeom>
                      <a:avLst/>
                      <a:gdLst>
                        <a:gd name="connsiteX0" fmla="*/ 446948 w 446947"/>
                        <a:gd name="connsiteY0" fmla="*/ 322188 h 644375"/>
                        <a:gd name="connsiteX1" fmla="*/ 223474 w 446947"/>
                        <a:gd name="connsiteY1" fmla="*/ 644375 h 644375"/>
                        <a:gd name="connsiteX2" fmla="*/ 0 w 446947"/>
                        <a:gd name="connsiteY2" fmla="*/ 322188 h 644375"/>
                        <a:gd name="connsiteX3" fmla="*/ 223474 w 446947"/>
                        <a:gd name="connsiteY3" fmla="*/ 0 h 644375"/>
                        <a:gd name="connsiteX4" fmla="*/ 446948 w 446947"/>
                        <a:gd name="connsiteY4" fmla="*/ 322188 h 644375"/>
                        <a:gd name="connsiteX5" fmla="*/ 446948 w 446947"/>
                        <a:gd name="connsiteY5" fmla="*/ 322188 h 6443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46947" h="644375">
                          <a:moveTo>
                            <a:pt x="446948" y="322188"/>
                          </a:moveTo>
                          <a:cubicBezTo>
                            <a:pt x="446948" y="500080"/>
                            <a:pt x="346918" y="644375"/>
                            <a:pt x="223474" y="644375"/>
                          </a:cubicBezTo>
                          <a:cubicBezTo>
                            <a:pt x="100030" y="644375"/>
                            <a:pt x="0" y="500149"/>
                            <a:pt x="0" y="322188"/>
                          </a:cubicBezTo>
                          <a:cubicBezTo>
                            <a:pt x="0" y="144295"/>
                            <a:pt x="100030" y="0"/>
                            <a:pt x="223474" y="0"/>
                          </a:cubicBezTo>
                          <a:cubicBezTo>
                            <a:pt x="346918" y="69"/>
                            <a:pt x="446948" y="144295"/>
                            <a:pt x="446948" y="322188"/>
                          </a:cubicBezTo>
                          <a:lnTo>
                            <a:pt x="446948" y="322188"/>
                          </a:lnTo>
                          <a:close/>
                        </a:path>
                      </a:pathLst>
                    </a:custGeom>
                    <a:solidFill>
                      <a:srgbClr val="DAE2F2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31" name="Freeform: Shape 330">
                      <a:extLst>
                        <a:ext uri="{FF2B5EF4-FFF2-40B4-BE49-F238E27FC236}">
                          <a16:creationId xmlns:a16="http://schemas.microsoft.com/office/drawing/2014/main" id="{28B44113-AF04-434D-B85C-D2873B79CC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60085" y="2135894"/>
                      <a:ext cx="277551" cy="330722"/>
                    </a:xfrm>
                    <a:custGeom>
                      <a:avLst/>
                      <a:gdLst>
                        <a:gd name="connsiteX0" fmla="*/ 26116 w 446947"/>
                        <a:gd name="connsiteY0" fmla="*/ 213499 h 532568"/>
                        <a:gd name="connsiteX1" fmla="*/ 114508 w 446947"/>
                        <a:gd name="connsiteY1" fmla="*/ 167986 h 532568"/>
                        <a:gd name="connsiteX2" fmla="*/ 112014 w 446947"/>
                        <a:gd name="connsiteY2" fmla="*/ 254508 h 532568"/>
                        <a:gd name="connsiteX3" fmla="*/ 171866 w 446947"/>
                        <a:gd name="connsiteY3" fmla="*/ 314845 h 532568"/>
                        <a:gd name="connsiteX4" fmla="*/ 233657 w 446947"/>
                        <a:gd name="connsiteY4" fmla="*/ 333063 h 532568"/>
                        <a:gd name="connsiteX5" fmla="*/ 131895 w 446947"/>
                        <a:gd name="connsiteY5" fmla="*/ 498348 h 532568"/>
                        <a:gd name="connsiteX6" fmla="*/ 127462 w 446947"/>
                        <a:gd name="connsiteY6" fmla="*/ 499941 h 532568"/>
                        <a:gd name="connsiteX7" fmla="*/ 124830 w 446947"/>
                        <a:gd name="connsiteY7" fmla="*/ 503682 h 532568"/>
                        <a:gd name="connsiteX8" fmla="*/ 150807 w 446947"/>
                        <a:gd name="connsiteY8" fmla="*/ 508185 h 532568"/>
                        <a:gd name="connsiteX9" fmla="*/ 330431 w 446947"/>
                        <a:gd name="connsiteY9" fmla="*/ 509847 h 532568"/>
                        <a:gd name="connsiteX10" fmla="*/ 392638 w 446947"/>
                        <a:gd name="connsiteY10" fmla="*/ 532569 h 532568"/>
                        <a:gd name="connsiteX11" fmla="*/ 446948 w 446947"/>
                        <a:gd name="connsiteY11" fmla="*/ 322188 h 532568"/>
                        <a:gd name="connsiteX12" fmla="*/ 223474 w 446947"/>
                        <a:gd name="connsiteY12" fmla="*/ 0 h 532568"/>
                        <a:gd name="connsiteX13" fmla="*/ 0 w 446947"/>
                        <a:gd name="connsiteY13" fmla="*/ 322188 h 532568"/>
                        <a:gd name="connsiteX14" fmla="*/ 26116 w 446947"/>
                        <a:gd name="connsiteY14" fmla="*/ 213499 h 532568"/>
                        <a:gd name="connsiteX15" fmla="*/ 26116 w 446947"/>
                        <a:gd name="connsiteY15" fmla="*/ 213499 h 5325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446947" h="532568">
                          <a:moveTo>
                            <a:pt x="26116" y="213499"/>
                          </a:moveTo>
                          <a:cubicBezTo>
                            <a:pt x="41425" y="166324"/>
                            <a:pt x="65878" y="151915"/>
                            <a:pt x="114508" y="167986"/>
                          </a:cubicBezTo>
                          <a:cubicBezTo>
                            <a:pt x="143880" y="189322"/>
                            <a:pt x="112568" y="225691"/>
                            <a:pt x="112014" y="254508"/>
                          </a:cubicBezTo>
                          <a:cubicBezTo>
                            <a:pt x="111321" y="293993"/>
                            <a:pt x="123582" y="317131"/>
                            <a:pt x="171866" y="314845"/>
                          </a:cubicBezTo>
                          <a:cubicBezTo>
                            <a:pt x="194102" y="313736"/>
                            <a:pt x="217170" y="315399"/>
                            <a:pt x="233657" y="333063"/>
                          </a:cubicBezTo>
                          <a:cubicBezTo>
                            <a:pt x="254577" y="369224"/>
                            <a:pt x="192786" y="473756"/>
                            <a:pt x="131895" y="498348"/>
                          </a:cubicBezTo>
                          <a:cubicBezTo>
                            <a:pt x="129194" y="499387"/>
                            <a:pt x="127462" y="499941"/>
                            <a:pt x="127462" y="499941"/>
                          </a:cubicBezTo>
                          <a:cubicBezTo>
                            <a:pt x="121435" y="499526"/>
                            <a:pt x="120119" y="502643"/>
                            <a:pt x="124830" y="503682"/>
                          </a:cubicBezTo>
                          <a:cubicBezTo>
                            <a:pt x="133281" y="505552"/>
                            <a:pt x="142078" y="506869"/>
                            <a:pt x="150807" y="508185"/>
                          </a:cubicBezTo>
                          <a:cubicBezTo>
                            <a:pt x="210728" y="510471"/>
                            <a:pt x="270649" y="507838"/>
                            <a:pt x="330431" y="509847"/>
                          </a:cubicBezTo>
                          <a:cubicBezTo>
                            <a:pt x="353360" y="510609"/>
                            <a:pt x="380515" y="505552"/>
                            <a:pt x="392638" y="532569"/>
                          </a:cubicBezTo>
                          <a:cubicBezTo>
                            <a:pt x="426443" y="476112"/>
                            <a:pt x="446948" y="402682"/>
                            <a:pt x="446948" y="322188"/>
                          </a:cubicBezTo>
                          <a:cubicBezTo>
                            <a:pt x="446948" y="144295"/>
                            <a:pt x="346918" y="0"/>
                            <a:pt x="223474" y="0"/>
                          </a:cubicBezTo>
                          <a:cubicBezTo>
                            <a:pt x="100030" y="0"/>
                            <a:pt x="0" y="144226"/>
                            <a:pt x="0" y="322188"/>
                          </a:cubicBezTo>
                          <a:cubicBezTo>
                            <a:pt x="7689" y="274597"/>
                            <a:pt x="16141" y="246264"/>
                            <a:pt x="26116" y="213499"/>
                          </a:cubicBezTo>
                          <a:lnTo>
                            <a:pt x="26116" y="213499"/>
                          </a:lnTo>
                          <a:close/>
                        </a:path>
                      </a:pathLst>
                    </a:custGeom>
                    <a:solidFill>
                      <a:srgbClr val="89A1B2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32" name="Freeform: Shape 331">
                      <a:extLst>
                        <a:ext uri="{FF2B5EF4-FFF2-40B4-BE49-F238E27FC236}">
                          <a16:creationId xmlns:a16="http://schemas.microsoft.com/office/drawing/2014/main" id="{3EB24AE3-712E-4D0B-BAC7-98011044A0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87090" y="2490405"/>
                      <a:ext cx="42" cy="86"/>
                    </a:xfrm>
                    <a:custGeom>
                      <a:avLst/>
                      <a:gdLst>
                        <a:gd name="connsiteX0" fmla="*/ 0 w 68"/>
                        <a:gd name="connsiteY0" fmla="*/ 138 h 138"/>
                        <a:gd name="connsiteX1" fmla="*/ 69 w 68"/>
                        <a:gd name="connsiteY1" fmla="*/ 0 h 138"/>
                        <a:gd name="connsiteX2" fmla="*/ 0 w 68"/>
                        <a:gd name="connsiteY2" fmla="*/ 138 h 138"/>
                        <a:gd name="connsiteX3" fmla="*/ 0 w 68"/>
                        <a:gd name="connsiteY3" fmla="*/ 138 h 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8" h="138">
                          <a:moveTo>
                            <a:pt x="0" y="138"/>
                          </a:moveTo>
                          <a:cubicBezTo>
                            <a:pt x="0" y="69"/>
                            <a:pt x="69" y="69"/>
                            <a:pt x="69" y="0"/>
                          </a:cubicBezTo>
                          <a:cubicBezTo>
                            <a:pt x="69" y="69"/>
                            <a:pt x="69" y="69"/>
                            <a:pt x="0" y="138"/>
                          </a:cubicBez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rgbClr val="DAE2F2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33" name="Freeform: Shape 332">
                      <a:extLst>
                        <a:ext uri="{FF2B5EF4-FFF2-40B4-BE49-F238E27FC236}">
                          <a16:creationId xmlns:a16="http://schemas.microsoft.com/office/drawing/2014/main" id="{95AD0B45-AA03-470D-B9B4-17FC95CDA3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18006" y="3622810"/>
                      <a:ext cx="963348" cy="645395"/>
                    </a:xfrm>
                    <a:custGeom>
                      <a:avLst/>
                      <a:gdLst>
                        <a:gd name="connsiteX0" fmla="*/ 1269077 w 1551300"/>
                        <a:gd name="connsiteY0" fmla="*/ 1022742 h 1039293"/>
                        <a:gd name="connsiteX1" fmla="*/ 1193569 w 1551300"/>
                        <a:gd name="connsiteY1" fmla="*/ 527096 h 1039293"/>
                        <a:gd name="connsiteX2" fmla="*/ 648531 w 1551300"/>
                        <a:gd name="connsiteY2" fmla="*/ 176645 h 1039293"/>
                        <a:gd name="connsiteX3" fmla="*/ 0 w 1551300"/>
                        <a:gd name="connsiteY3" fmla="*/ 547670 h 1039293"/>
                        <a:gd name="connsiteX4" fmla="*/ 73429 w 1551300"/>
                        <a:gd name="connsiteY4" fmla="*/ 331747 h 1039293"/>
                        <a:gd name="connsiteX5" fmla="*/ 402682 w 1551300"/>
                        <a:gd name="connsiteY5" fmla="*/ 52716 h 1039293"/>
                        <a:gd name="connsiteX6" fmla="*/ 1101714 w 1551300"/>
                        <a:gd name="connsiteY6" fmla="*/ 83127 h 1039293"/>
                        <a:gd name="connsiteX7" fmla="*/ 1437340 w 1551300"/>
                        <a:gd name="connsiteY7" fmla="*/ 443969 h 1039293"/>
                        <a:gd name="connsiteX8" fmla="*/ 1551294 w 1551300"/>
                        <a:gd name="connsiteY8" fmla="*/ 1038329 h 1039293"/>
                        <a:gd name="connsiteX9" fmla="*/ 1269077 w 1551300"/>
                        <a:gd name="connsiteY9" fmla="*/ 1022742 h 1039293"/>
                        <a:gd name="connsiteX10" fmla="*/ 1269077 w 1551300"/>
                        <a:gd name="connsiteY10" fmla="*/ 1022742 h 10392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551300" h="1039293">
                          <a:moveTo>
                            <a:pt x="1269077" y="1022742"/>
                          </a:moveTo>
                          <a:cubicBezTo>
                            <a:pt x="1281199" y="928324"/>
                            <a:pt x="1230838" y="600387"/>
                            <a:pt x="1193569" y="527096"/>
                          </a:cubicBezTo>
                          <a:cubicBezTo>
                            <a:pt x="1085019" y="313805"/>
                            <a:pt x="904286" y="193964"/>
                            <a:pt x="648531" y="176645"/>
                          </a:cubicBezTo>
                          <a:cubicBezTo>
                            <a:pt x="384394" y="158773"/>
                            <a:pt x="65601" y="360149"/>
                            <a:pt x="0" y="547670"/>
                          </a:cubicBezTo>
                          <a:cubicBezTo>
                            <a:pt x="485" y="493222"/>
                            <a:pt x="28610" y="394508"/>
                            <a:pt x="73429" y="331747"/>
                          </a:cubicBezTo>
                          <a:cubicBezTo>
                            <a:pt x="132242" y="237744"/>
                            <a:pt x="250490" y="116517"/>
                            <a:pt x="402682" y="52716"/>
                          </a:cubicBezTo>
                          <a:cubicBezTo>
                            <a:pt x="633291" y="-22722"/>
                            <a:pt x="875538" y="-21129"/>
                            <a:pt x="1101714" y="83127"/>
                          </a:cubicBezTo>
                          <a:cubicBezTo>
                            <a:pt x="1268037" y="159812"/>
                            <a:pt x="1368552" y="290807"/>
                            <a:pt x="1437340" y="443969"/>
                          </a:cubicBezTo>
                          <a:cubicBezTo>
                            <a:pt x="1502041" y="587987"/>
                            <a:pt x="1551986" y="990253"/>
                            <a:pt x="1551294" y="1038329"/>
                          </a:cubicBezTo>
                          <a:cubicBezTo>
                            <a:pt x="1543673" y="1043524"/>
                            <a:pt x="1268592" y="1026206"/>
                            <a:pt x="1269077" y="1022742"/>
                          </a:cubicBezTo>
                          <a:lnTo>
                            <a:pt x="1269077" y="1022742"/>
                          </a:lnTo>
                          <a:close/>
                        </a:path>
                      </a:pathLst>
                    </a:custGeom>
                    <a:solidFill>
                      <a:srgbClr val="EF3F42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34" name="Freeform: Shape 333">
                      <a:extLst>
                        <a:ext uri="{FF2B5EF4-FFF2-40B4-BE49-F238E27FC236}">
                          <a16:creationId xmlns:a16="http://schemas.microsoft.com/office/drawing/2014/main" id="{3B1A8CAD-F9B2-4E7F-8171-E4DF48E0AA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49232" y="3515265"/>
                      <a:ext cx="91133" cy="90080"/>
                    </a:xfrm>
                    <a:custGeom>
                      <a:avLst/>
                      <a:gdLst>
                        <a:gd name="connsiteX0" fmla="*/ 727 w 146754"/>
                        <a:gd name="connsiteY0" fmla="*/ 145057 h 145057"/>
                        <a:gd name="connsiteX1" fmla="*/ 7655 w 146754"/>
                        <a:gd name="connsiteY1" fmla="*/ 693 h 145057"/>
                        <a:gd name="connsiteX2" fmla="*/ 146754 w 146754"/>
                        <a:gd name="connsiteY2" fmla="*/ 0 h 145057"/>
                        <a:gd name="connsiteX3" fmla="*/ 727 w 146754"/>
                        <a:gd name="connsiteY3" fmla="*/ 145057 h 145057"/>
                        <a:gd name="connsiteX4" fmla="*/ 727 w 146754"/>
                        <a:gd name="connsiteY4" fmla="*/ 145057 h 1450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6754" h="145057">
                          <a:moveTo>
                            <a:pt x="727" y="145057"/>
                          </a:moveTo>
                          <a:cubicBezTo>
                            <a:pt x="866" y="96843"/>
                            <a:pt x="-3498" y="48422"/>
                            <a:pt x="7655" y="693"/>
                          </a:cubicBezTo>
                          <a:cubicBezTo>
                            <a:pt x="53998" y="416"/>
                            <a:pt x="100411" y="208"/>
                            <a:pt x="146754" y="0"/>
                          </a:cubicBezTo>
                          <a:cubicBezTo>
                            <a:pt x="95215" y="45928"/>
                            <a:pt x="44369" y="92410"/>
                            <a:pt x="727" y="145057"/>
                          </a:cubicBezTo>
                          <a:lnTo>
                            <a:pt x="727" y="145057"/>
                          </a:lnTo>
                          <a:close/>
                        </a:path>
                      </a:pathLst>
                    </a:custGeom>
                    <a:solidFill>
                      <a:srgbClr val="2E1913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35" name="Freeform: Shape 334">
                      <a:extLst>
                        <a:ext uri="{FF2B5EF4-FFF2-40B4-BE49-F238E27FC236}">
                          <a16:creationId xmlns:a16="http://schemas.microsoft.com/office/drawing/2014/main" id="{5BA37618-736B-42C6-AB1E-54A32A365D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83418" y="2633915"/>
                      <a:ext cx="1398891" cy="1701823"/>
                    </a:xfrm>
                    <a:custGeom>
                      <a:avLst/>
                      <a:gdLst>
                        <a:gd name="connsiteX0" fmla="*/ 2223366 w 2252663"/>
                        <a:gd name="connsiteY0" fmla="*/ 1903126 h 2740482"/>
                        <a:gd name="connsiteX1" fmla="*/ 1867788 w 2252663"/>
                        <a:gd name="connsiteY1" fmla="*/ 1667876 h 2740482"/>
                        <a:gd name="connsiteX2" fmla="*/ 1478268 w 2252663"/>
                        <a:gd name="connsiteY2" fmla="*/ 1591607 h 2740482"/>
                        <a:gd name="connsiteX3" fmla="*/ 1452152 w 2252663"/>
                        <a:gd name="connsiteY3" fmla="*/ 1434289 h 2740482"/>
                        <a:gd name="connsiteX4" fmla="*/ 1115625 w 2252663"/>
                        <a:gd name="connsiteY4" fmla="*/ 568449 h 2740482"/>
                        <a:gd name="connsiteX5" fmla="*/ 1115625 w 2252663"/>
                        <a:gd name="connsiteY5" fmla="*/ 568449 h 2740482"/>
                        <a:gd name="connsiteX6" fmla="*/ 1115625 w 2252663"/>
                        <a:gd name="connsiteY6" fmla="*/ 568449 h 2740482"/>
                        <a:gd name="connsiteX7" fmla="*/ 830776 w 2252663"/>
                        <a:gd name="connsiteY7" fmla="*/ 146509 h 2740482"/>
                        <a:gd name="connsiteX8" fmla="*/ 522096 w 2252663"/>
                        <a:gd name="connsiteY8" fmla="*/ 481 h 2740482"/>
                        <a:gd name="connsiteX9" fmla="*/ 284352 w 2252663"/>
                        <a:gd name="connsiteY9" fmla="*/ 114504 h 2740482"/>
                        <a:gd name="connsiteX10" fmla="*/ 269459 w 2252663"/>
                        <a:gd name="connsiteY10" fmla="*/ 514485 h 2740482"/>
                        <a:gd name="connsiteX11" fmla="*/ 401215 w 2252663"/>
                        <a:gd name="connsiteY11" fmla="*/ 1114733 h 2740482"/>
                        <a:gd name="connsiteX12" fmla="*/ 355634 w 2252663"/>
                        <a:gd name="connsiteY12" fmla="*/ 1872092 h 2740482"/>
                        <a:gd name="connsiteX13" fmla="*/ 121700 w 2252663"/>
                        <a:gd name="connsiteY13" fmla="*/ 2479891 h 2740482"/>
                        <a:gd name="connsiteX14" fmla="*/ 4213 w 2252663"/>
                        <a:gd name="connsiteY14" fmla="*/ 2718051 h 2740482"/>
                        <a:gd name="connsiteX15" fmla="*/ 16544 w 2252663"/>
                        <a:gd name="connsiteY15" fmla="*/ 2740426 h 2740482"/>
                        <a:gd name="connsiteX16" fmla="*/ 370527 w 2252663"/>
                        <a:gd name="connsiteY16" fmla="*/ 2523879 h 2740482"/>
                        <a:gd name="connsiteX17" fmla="*/ 444719 w 2252663"/>
                        <a:gd name="connsiteY17" fmla="*/ 2390322 h 2740482"/>
                        <a:gd name="connsiteX18" fmla="*/ 640206 w 2252663"/>
                        <a:gd name="connsiteY18" fmla="*/ 2020197 h 2740482"/>
                        <a:gd name="connsiteX19" fmla="*/ 790321 w 2252663"/>
                        <a:gd name="connsiteY19" fmla="*/ 1842513 h 2740482"/>
                        <a:gd name="connsiteX20" fmla="*/ 882453 w 2252663"/>
                        <a:gd name="connsiteY20" fmla="*/ 1780791 h 2740482"/>
                        <a:gd name="connsiteX21" fmla="*/ 845531 w 2252663"/>
                        <a:gd name="connsiteY21" fmla="*/ 1822839 h 2740482"/>
                        <a:gd name="connsiteX22" fmla="*/ 668539 w 2252663"/>
                        <a:gd name="connsiteY22" fmla="*/ 2258980 h 2740482"/>
                        <a:gd name="connsiteX23" fmla="*/ 676228 w 2252663"/>
                        <a:gd name="connsiteY23" fmla="*/ 2657160 h 2740482"/>
                        <a:gd name="connsiteX24" fmla="*/ 694655 w 2252663"/>
                        <a:gd name="connsiteY24" fmla="*/ 2649609 h 2740482"/>
                        <a:gd name="connsiteX25" fmla="*/ 678099 w 2252663"/>
                        <a:gd name="connsiteY25" fmla="*/ 2412142 h 2740482"/>
                        <a:gd name="connsiteX26" fmla="*/ 713843 w 2252663"/>
                        <a:gd name="connsiteY26" fmla="*/ 2170727 h 2740482"/>
                        <a:gd name="connsiteX27" fmla="*/ 1089648 w 2252663"/>
                        <a:gd name="connsiteY27" fmla="*/ 1873478 h 2740482"/>
                        <a:gd name="connsiteX28" fmla="*/ 1440791 w 2252663"/>
                        <a:gd name="connsiteY28" fmla="*/ 1935061 h 2740482"/>
                        <a:gd name="connsiteX29" fmla="*/ 1566244 w 2252663"/>
                        <a:gd name="connsiteY29" fmla="*/ 1991449 h 2740482"/>
                        <a:gd name="connsiteX30" fmla="*/ 2252391 w 2252663"/>
                        <a:gd name="connsiteY30" fmla="*/ 1944136 h 2740482"/>
                        <a:gd name="connsiteX31" fmla="*/ 2223366 w 2252663"/>
                        <a:gd name="connsiteY31" fmla="*/ 1903126 h 2740482"/>
                        <a:gd name="connsiteX32" fmla="*/ 2223366 w 2252663"/>
                        <a:gd name="connsiteY32" fmla="*/ 1903126 h 27404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2252663" h="2740482">
                          <a:moveTo>
                            <a:pt x="2223366" y="1903126"/>
                          </a:moveTo>
                          <a:cubicBezTo>
                            <a:pt x="2122158" y="1802958"/>
                            <a:pt x="2003286" y="1724749"/>
                            <a:pt x="1867788" y="1667876"/>
                          </a:cubicBezTo>
                          <a:cubicBezTo>
                            <a:pt x="1743374" y="1619385"/>
                            <a:pt x="1614874" y="1588212"/>
                            <a:pt x="1478268" y="1591607"/>
                          </a:cubicBezTo>
                          <a:cubicBezTo>
                            <a:pt x="1469678" y="1539168"/>
                            <a:pt x="1461850" y="1486589"/>
                            <a:pt x="1452152" y="1434289"/>
                          </a:cubicBezTo>
                          <a:cubicBezTo>
                            <a:pt x="1395348" y="1127618"/>
                            <a:pt x="1279247" y="840275"/>
                            <a:pt x="1115625" y="568449"/>
                          </a:cubicBezTo>
                          <a:lnTo>
                            <a:pt x="1115625" y="568449"/>
                          </a:lnTo>
                          <a:lnTo>
                            <a:pt x="1115625" y="568449"/>
                          </a:lnTo>
                          <a:cubicBezTo>
                            <a:pt x="1033329" y="420621"/>
                            <a:pt x="943621" y="276672"/>
                            <a:pt x="830776" y="146509"/>
                          </a:cubicBezTo>
                          <a:cubicBezTo>
                            <a:pt x="755476" y="59502"/>
                            <a:pt x="649558" y="-6307"/>
                            <a:pt x="522096" y="481"/>
                          </a:cubicBezTo>
                          <a:cubicBezTo>
                            <a:pt x="434813" y="2283"/>
                            <a:pt x="336030" y="54307"/>
                            <a:pt x="284352" y="114504"/>
                          </a:cubicBezTo>
                          <a:cubicBezTo>
                            <a:pt x="198108" y="214880"/>
                            <a:pt x="254496" y="454634"/>
                            <a:pt x="269459" y="514485"/>
                          </a:cubicBezTo>
                          <a:cubicBezTo>
                            <a:pt x="309776" y="675752"/>
                            <a:pt x="391725" y="946054"/>
                            <a:pt x="401215" y="1114733"/>
                          </a:cubicBezTo>
                          <a:cubicBezTo>
                            <a:pt x="410498" y="1137871"/>
                            <a:pt x="443264" y="1644531"/>
                            <a:pt x="355634" y="1872092"/>
                          </a:cubicBezTo>
                          <a:cubicBezTo>
                            <a:pt x="309498" y="1991795"/>
                            <a:pt x="158830" y="2363859"/>
                            <a:pt x="121700" y="2479891"/>
                          </a:cubicBezTo>
                          <a:cubicBezTo>
                            <a:pt x="98009" y="2541682"/>
                            <a:pt x="23333" y="2670322"/>
                            <a:pt x="4213" y="2718051"/>
                          </a:cubicBezTo>
                          <a:cubicBezTo>
                            <a:pt x="-705" y="2729689"/>
                            <a:pt x="-5693" y="2741396"/>
                            <a:pt x="16544" y="2740426"/>
                          </a:cubicBezTo>
                          <a:cubicBezTo>
                            <a:pt x="121631" y="2678912"/>
                            <a:pt x="265441" y="2585393"/>
                            <a:pt x="370527" y="2523879"/>
                          </a:cubicBezTo>
                          <a:cubicBezTo>
                            <a:pt x="417980" y="2496101"/>
                            <a:pt x="428924" y="2435764"/>
                            <a:pt x="444719" y="2390322"/>
                          </a:cubicBezTo>
                          <a:cubicBezTo>
                            <a:pt x="481018" y="2285443"/>
                            <a:pt x="593586" y="2087669"/>
                            <a:pt x="640206" y="2020197"/>
                          </a:cubicBezTo>
                          <a:cubicBezTo>
                            <a:pt x="683571" y="1957298"/>
                            <a:pt x="729291" y="1892320"/>
                            <a:pt x="790321" y="1842513"/>
                          </a:cubicBezTo>
                          <a:cubicBezTo>
                            <a:pt x="816436" y="1821177"/>
                            <a:pt x="882453" y="1780791"/>
                            <a:pt x="882453" y="1780791"/>
                          </a:cubicBezTo>
                          <a:cubicBezTo>
                            <a:pt x="882453" y="1780791"/>
                            <a:pt x="856822" y="1809885"/>
                            <a:pt x="845531" y="1822839"/>
                          </a:cubicBezTo>
                          <a:cubicBezTo>
                            <a:pt x="738435" y="1946214"/>
                            <a:pt x="681216" y="2100831"/>
                            <a:pt x="668539" y="2258980"/>
                          </a:cubicBezTo>
                          <a:cubicBezTo>
                            <a:pt x="667430" y="2284750"/>
                            <a:pt x="664244" y="2520346"/>
                            <a:pt x="676228" y="2657160"/>
                          </a:cubicBezTo>
                          <a:cubicBezTo>
                            <a:pt x="687035" y="2653073"/>
                            <a:pt x="687035" y="2653073"/>
                            <a:pt x="694655" y="2649609"/>
                          </a:cubicBezTo>
                          <a:cubicBezTo>
                            <a:pt x="688628" y="2624048"/>
                            <a:pt x="674773" y="2471024"/>
                            <a:pt x="678099" y="2412142"/>
                          </a:cubicBezTo>
                          <a:cubicBezTo>
                            <a:pt x="684402" y="2302414"/>
                            <a:pt x="705808" y="2188322"/>
                            <a:pt x="713843" y="2170727"/>
                          </a:cubicBezTo>
                          <a:cubicBezTo>
                            <a:pt x="782493" y="2020059"/>
                            <a:pt x="902265" y="1888510"/>
                            <a:pt x="1089648" y="1873478"/>
                          </a:cubicBezTo>
                          <a:cubicBezTo>
                            <a:pt x="1200969" y="1864472"/>
                            <a:pt x="1336259" y="1901118"/>
                            <a:pt x="1440791" y="1935061"/>
                          </a:cubicBezTo>
                          <a:cubicBezTo>
                            <a:pt x="1489836" y="1950994"/>
                            <a:pt x="1540198" y="1977248"/>
                            <a:pt x="1566244" y="1991449"/>
                          </a:cubicBezTo>
                          <a:cubicBezTo>
                            <a:pt x="1630529" y="1966442"/>
                            <a:pt x="2090569" y="1943720"/>
                            <a:pt x="2252391" y="1944136"/>
                          </a:cubicBezTo>
                          <a:cubicBezTo>
                            <a:pt x="2255231" y="1923077"/>
                            <a:pt x="2235211" y="1914903"/>
                            <a:pt x="2223366" y="1903126"/>
                          </a:cubicBezTo>
                          <a:lnTo>
                            <a:pt x="2223366" y="1903126"/>
                          </a:lnTo>
                          <a:close/>
                        </a:path>
                      </a:pathLst>
                    </a:custGeom>
                    <a:solidFill>
                      <a:srgbClr val="EE2D2B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 dirty="0"/>
                    </a:p>
                  </p:txBody>
                </p:sp>
                <p:sp>
                  <p:nvSpPr>
                    <p:cNvPr id="336" name="Freeform: Shape 335">
                      <a:extLst>
                        <a:ext uri="{FF2B5EF4-FFF2-40B4-BE49-F238E27FC236}">
                          <a16:creationId xmlns:a16="http://schemas.microsoft.com/office/drawing/2014/main" id="{8FCA5202-ACE0-4A6E-8ACA-8066DACEDE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63211" y="3177960"/>
                      <a:ext cx="702740" cy="271702"/>
                    </a:xfrm>
                    <a:custGeom>
                      <a:avLst/>
                      <a:gdLst>
                        <a:gd name="connsiteX0" fmla="*/ 1073414 w 1131637"/>
                        <a:gd name="connsiteY0" fmla="*/ 437527 h 437527"/>
                        <a:gd name="connsiteX1" fmla="*/ 591899 w 1131637"/>
                        <a:gd name="connsiteY1" fmla="*/ 276053 h 437527"/>
                        <a:gd name="connsiteX2" fmla="*/ 122784 w 1131637"/>
                        <a:gd name="connsiteY2" fmla="*/ 224236 h 437527"/>
                        <a:gd name="connsiteX3" fmla="*/ 55728 w 1131637"/>
                        <a:gd name="connsiteY3" fmla="*/ 221951 h 437527"/>
                        <a:gd name="connsiteX4" fmla="*/ 9939 w 1131637"/>
                        <a:gd name="connsiteY4" fmla="*/ 67195 h 437527"/>
                        <a:gd name="connsiteX5" fmla="*/ 124447 w 1131637"/>
                        <a:gd name="connsiteY5" fmla="*/ 0 h 437527"/>
                        <a:gd name="connsiteX6" fmla="*/ 1058035 w 1131637"/>
                        <a:gd name="connsiteY6" fmla="*/ 4642 h 437527"/>
                        <a:gd name="connsiteX7" fmla="*/ 1130979 w 1131637"/>
                        <a:gd name="connsiteY7" fmla="*/ 50293 h 437527"/>
                        <a:gd name="connsiteX8" fmla="*/ 1073414 w 1131637"/>
                        <a:gd name="connsiteY8" fmla="*/ 437527 h 437527"/>
                        <a:gd name="connsiteX9" fmla="*/ 1073414 w 1131637"/>
                        <a:gd name="connsiteY9" fmla="*/ 437527 h 437527"/>
                        <a:gd name="connsiteX0" fmla="*/ 1107432 w 1131637"/>
                        <a:gd name="connsiteY0" fmla="*/ 452105 h 452105"/>
                        <a:gd name="connsiteX1" fmla="*/ 591899 w 1131637"/>
                        <a:gd name="connsiteY1" fmla="*/ 276053 h 452105"/>
                        <a:gd name="connsiteX2" fmla="*/ 122784 w 1131637"/>
                        <a:gd name="connsiteY2" fmla="*/ 224236 h 452105"/>
                        <a:gd name="connsiteX3" fmla="*/ 55728 w 1131637"/>
                        <a:gd name="connsiteY3" fmla="*/ 221951 h 452105"/>
                        <a:gd name="connsiteX4" fmla="*/ 9939 w 1131637"/>
                        <a:gd name="connsiteY4" fmla="*/ 67195 h 452105"/>
                        <a:gd name="connsiteX5" fmla="*/ 124447 w 1131637"/>
                        <a:gd name="connsiteY5" fmla="*/ 0 h 452105"/>
                        <a:gd name="connsiteX6" fmla="*/ 1058035 w 1131637"/>
                        <a:gd name="connsiteY6" fmla="*/ 4642 h 452105"/>
                        <a:gd name="connsiteX7" fmla="*/ 1130979 w 1131637"/>
                        <a:gd name="connsiteY7" fmla="*/ 50293 h 452105"/>
                        <a:gd name="connsiteX8" fmla="*/ 1073414 w 1131637"/>
                        <a:gd name="connsiteY8" fmla="*/ 437527 h 452105"/>
                        <a:gd name="connsiteX9" fmla="*/ 1107432 w 1131637"/>
                        <a:gd name="connsiteY9" fmla="*/ 452105 h 452105"/>
                        <a:gd name="connsiteX0" fmla="*/ 1073414 w 1131637"/>
                        <a:gd name="connsiteY0" fmla="*/ 437527 h 437527"/>
                        <a:gd name="connsiteX1" fmla="*/ 591899 w 1131637"/>
                        <a:gd name="connsiteY1" fmla="*/ 276053 h 437527"/>
                        <a:gd name="connsiteX2" fmla="*/ 122784 w 1131637"/>
                        <a:gd name="connsiteY2" fmla="*/ 224236 h 437527"/>
                        <a:gd name="connsiteX3" fmla="*/ 55728 w 1131637"/>
                        <a:gd name="connsiteY3" fmla="*/ 221951 h 437527"/>
                        <a:gd name="connsiteX4" fmla="*/ 9939 w 1131637"/>
                        <a:gd name="connsiteY4" fmla="*/ 67195 h 437527"/>
                        <a:gd name="connsiteX5" fmla="*/ 124447 w 1131637"/>
                        <a:gd name="connsiteY5" fmla="*/ 0 h 437527"/>
                        <a:gd name="connsiteX6" fmla="*/ 1058035 w 1131637"/>
                        <a:gd name="connsiteY6" fmla="*/ 4642 h 437527"/>
                        <a:gd name="connsiteX7" fmla="*/ 1130979 w 1131637"/>
                        <a:gd name="connsiteY7" fmla="*/ 50293 h 437527"/>
                        <a:gd name="connsiteX8" fmla="*/ 1073414 w 1131637"/>
                        <a:gd name="connsiteY8" fmla="*/ 437527 h 437527"/>
                        <a:gd name="connsiteX0" fmla="*/ 1102572 w 1131637"/>
                        <a:gd name="connsiteY0" fmla="*/ 437527 h 437527"/>
                        <a:gd name="connsiteX1" fmla="*/ 591899 w 1131637"/>
                        <a:gd name="connsiteY1" fmla="*/ 276053 h 437527"/>
                        <a:gd name="connsiteX2" fmla="*/ 122784 w 1131637"/>
                        <a:gd name="connsiteY2" fmla="*/ 224236 h 437527"/>
                        <a:gd name="connsiteX3" fmla="*/ 55728 w 1131637"/>
                        <a:gd name="connsiteY3" fmla="*/ 221951 h 437527"/>
                        <a:gd name="connsiteX4" fmla="*/ 9939 w 1131637"/>
                        <a:gd name="connsiteY4" fmla="*/ 67195 h 437527"/>
                        <a:gd name="connsiteX5" fmla="*/ 124447 w 1131637"/>
                        <a:gd name="connsiteY5" fmla="*/ 0 h 437527"/>
                        <a:gd name="connsiteX6" fmla="*/ 1058035 w 1131637"/>
                        <a:gd name="connsiteY6" fmla="*/ 4642 h 437527"/>
                        <a:gd name="connsiteX7" fmla="*/ 1130979 w 1131637"/>
                        <a:gd name="connsiteY7" fmla="*/ 50293 h 437527"/>
                        <a:gd name="connsiteX8" fmla="*/ 1102572 w 1131637"/>
                        <a:gd name="connsiteY8" fmla="*/ 437527 h 4375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131637" h="437527">
                          <a:moveTo>
                            <a:pt x="1102572" y="437527"/>
                          </a:moveTo>
                          <a:cubicBezTo>
                            <a:pt x="932348" y="383702"/>
                            <a:pt x="755197" y="311601"/>
                            <a:pt x="591899" y="276053"/>
                          </a:cubicBezTo>
                          <a:cubicBezTo>
                            <a:pt x="428601" y="240505"/>
                            <a:pt x="283705" y="207057"/>
                            <a:pt x="122784" y="224236"/>
                          </a:cubicBezTo>
                          <a:cubicBezTo>
                            <a:pt x="100547" y="226592"/>
                            <a:pt x="77895" y="226799"/>
                            <a:pt x="55728" y="221951"/>
                          </a:cubicBezTo>
                          <a:cubicBezTo>
                            <a:pt x="3358" y="188630"/>
                            <a:pt x="-12575" y="134597"/>
                            <a:pt x="9939" y="67195"/>
                          </a:cubicBezTo>
                          <a:cubicBezTo>
                            <a:pt x="28088" y="12954"/>
                            <a:pt x="49424" y="139"/>
                            <a:pt x="124447" y="0"/>
                          </a:cubicBezTo>
                          <a:lnTo>
                            <a:pt x="1058035" y="4642"/>
                          </a:lnTo>
                          <a:cubicBezTo>
                            <a:pt x="1107427" y="-207"/>
                            <a:pt x="1136452" y="6581"/>
                            <a:pt x="1130979" y="50293"/>
                          </a:cubicBezTo>
                          <a:cubicBezTo>
                            <a:pt x="1130010" y="81881"/>
                            <a:pt x="1114487" y="344147"/>
                            <a:pt x="1102572" y="437527"/>
                          </a:cubicBezTo>
                          <a:close/>
                        </a:path>
                      </a:pathLst>
                    </a:custGeom>
                    <a:solidFill>
                      <a:srgbClr val="6C2619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37" name="Freeform: Shape 336">
                      <a:extLst>
                        <a:ext uri="{FF2B5EF4-FFF2-40B4-BE49-F238E27FC236}">
                          <a16:creationId xmlns:a16="http://schemas.microsoft.com/office/drawing/2014/main" id="{EAB42BF9-83D4-4DBB-9DE7-9D5E5ECE24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3221" y="3303994"/>
                      <a:ext cx="726878" cy="145626"/>
                    </a:xfrm>
                    <a:custGeom>
                      <a:avLst/>
                      <a:gdLst>
                        <a:gd name="connsiteX0" fmla="*/ 159606 w 1170507"/>
                        <a:gd name="connsiteY0" fmla="*/ 8814 h 234504"/>
                        <a:gd name="connsiteX1" fmla="*/ 599142 w 1170507"/>
                        <a:gd name="connsiteY1" fmla="*/ 29665 h 234504"/>
                        <a:gd name="connsiteX2" fmla="*/ 894936 w 1170507"/>
                        <a:gd name="connsiteY2" fmla="*/ 112238 h 234504"/>
                        <a:gd name="connsiteX3" fmla="*/ 1087515 w 1170507"/>
                        <a:gd name="connsiteY3" fmla="*/ 169458 h 234504"/>
                        <a:gd name="connsiteX4" fmla="*/ 1170018 w 1170507"/>
                        <a:gd name="connsiteY4" fmla="*/ 234505 h 234504"/>
                        <a:gd name="connsiteX5" fmla="*/ 733046 w 1170507"/>
                        <a:gd name="connsiteY5" fmla="*/ 147775 h 234504"/>
                        <a:gd name="connsiteX6" fmla="*/ 428246 w 1170507"/>
                        <a:gd name="connsiteY6" fmla="*/ 94089 h 234504"/>
                        <a:gd name="connsiteX7" fmla="*/ 225623 w 1170507"/>
                        <a:gd name="connsiteY7" fmla="*/ 101016 h 234504"/>
                        <a:gd name="connsiteX8" fmla="*/ 37686 w 1170507"/>
                        <a:gd name="connsiteY8" fmla="*/ 117088 h 234504"/>
                        <a:gd name="connsiteX9" fmla="*/ 39141 w 1170507"/>
                        <a:gd name="connsiteY9" fmla="*/ 29665 h 234504"/>
                        <a:gd name="connsiteX10" fmla="*/ 159606 w 1170507"/>
                        <a:gd name="connsiteY10" fmla="*/ 8814 h 234504"/>
                        <a:gd name="connsiteX11" fmla="*/ 159606 w 1170507"/>
                        <a:gd name="connsiteY11" fmla="*/ 8814 h 2345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170507" h="234504">
                          <a:moveTo>
                            <a:pt x="159606" y="8814"/>
                          </a:moveTo>
                          <a:cubicBezTo>
                            <a:pt x="301892" y="-7465"/>
                            <a:pt x="460527" y="-1577"/>
                            <a:pt x="599142" y="29665"/>
                          </a:cubicBezTo>
                          <a:cubicBezTo>
                            <a:pt x="702427" y="53010"/>
                            <a:pt x="792967" y="83629"/>
                            <a:pt x="894936" y="112238"/>
                          </a:cubicBezTo>
                          <a:cubicBezTo>
                            <a:pt x="953957" y="128725"/>
                            <a:pt x="1027801" y="155326"/>
                            <a:pt x="1087515" y="169458"/>
                          </a:cubicBezTo>
                          <a:cubicBezTo>
                            <a:pt x="1123952" y="178117"/>
                            <a:pt x="1176114" y="198067"/>
                            <a:pt x="1170018" y="234505"/>
                          </a:cubicBezTo>
                          <a:cubicBezTo>
                            <a:pt x="1013185" y="225638"/>
                            <a:pt x="869513" y="176662"/>
                            <a:pt x="733046" y="147775"/>
                          </a:cubicBezTo>
                          <a:cubicBezTo>
                            <a:pt x="647356" y="129626"/>
                            <a:pt x="514421" y="110091"/>
                            <a:pt x="428246" y="94089"/>
                          </a:cubicBezTo>
                          <a:cubicBezTo>
                            <a:pt x="369433" y="89171"/>
                            <a:pt x="303416" y="93050"/>
                            <a:pt x="225623" y="101016"/>
                          </a:cubicBezTo>
                          <a:cubicBezTo>
                            <a:pt x="174569" y="107874"/>
                            <a:pt x="74955" y="122283"/>
                            <a:pt x="37686" y="117088"/>
                          </a:cubicBezTo>
                          <a:cubicBezTo>
                            <a:pt x="-3392" y="115148"/>
                            <a:pt x="-21542" y="51071"/>
                            <a:pt x="39141" y="29665"/>
                          </a:cubicBezTo>
                          <a:cubicBezTo>
                            <a:pt x="71422" y="14772"/>
                            <a:pt x="124485" y="9438"/>
                            <a:pt x="159606" y="8814"/>
                          </a:cubicBezTo>
                          <a:lnTo>
                            <a:pt x="159606" y="8814"/>
                          </a:lnTo>
                          <a:close/>
                        </a:path>
                      </a:pathLst>
                    </a:custGeom>
                    <a:solidFill>
                      <a:srgbClr val="281015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38" name="Freeform: Shape 337">
                      <a:extLst>
                        <a:ext uri="{FF2B5EF4-FFF2-40B4-BE49-F238E27FC236}">
                          <a16:creationId xmlns:a16="http://schemas.microsoft.com/office/drawing/2014/main" id="{79D360BA-3B0E-421B-9A67-007B1D86B7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84664" y="3392511"/>
                      <a:ext cx="245511" cy="294008"/>
                    </a:xfrm>
                    <a:custGeom>
                      <a:avLst/>
                      <a:gdLst>
                        <a:gd name="connsiteX0" fmla="*/ 381593 w 395352"/>
                        <a:gd name="connsiteY0" fmla="*/ 426620 h 473448"/>
                        <a:gd name="connsiteX1" fmla="*/ 330400 w 395352"/>
                        <a:gd name="connsiteY1" fmla="*/ 473449 h 473448"/>
                        <a:gd name="connsiteX2" fmla="*/ 291746 w 395352"/>
                        <a:gd name="connsiteY2" fmla="*/ 424403 h 473448"/>
                        <a:gd name="connsiteX3" fmla="*/ 279554 w 395352"/>
                        <a:gd name="connsiteY3" fmla="*/ 206749 h 473448"/>
                        <a:gd name="connsiteX4" fmla="*/ 172666 w 395352"/>
                        <a:gd name="connsiteY4" fmla="*/ 105541 h 473448"/>
                        <a:gd name="connsiteX5" fmla="*/ 20682 w 395352"/>
                        <a:gd name="connsiteY5" fmla="*/ 67233 h 473448"/>
                        <a:gd name="connsiteX6" fmla="*/ 2255 w 395352"/>
                        <a:gd name="connsiteY6" fmla="*/ 27471 h 473448"/>
                        <a:gd name="connsiteX7" fmla="*/ 45759 w 395352"/>
                        <a:gd name="connsiteY7" fmla="*/ 108 h 473448"/>
                        <a:gd name="connsiteX8" fmla="*/ 354923 w 395352"/>
                        <a:gd name="connsiteY8" fmla="*/ 79841 h 473448"/>
                        <a:gd name="connsiteX9" fmla="*/ 381593 w 395352"/>
                        <a:gd name="connsiteY9" fmla="*/ 426620 h 473448"/>
                        <a:gd name="connsiteX10" fmla="*/ 381593 w 395352"/>
                        <a:gd name="connsiteY10" fmla="*/ 426620 h 4734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395352" h="473448">
                          <a:moveTo>
                            <a:pt x="381593" y="426620"/>
                          </a:moveTo>
                          <a:cubicBezTo>
                            <a:pt x="376813" y="455507"/>
                            <a:pt x="359772" y="473518"/>
                            <a:pt x="330400" y="473449"/>
                          </a:cubicBezTo>
                          <a:cubicBezTo>
                            <a:pt x="299712" y="473310"/>
                            <a:pt x="290430" y="452112"/>
                            <a:pt x="291746" y="424403"/>
                          </a:cubicBezTo>
                          <a:cubicBezTo>
                            <a:pt x="295140" y="355616"/>
                            <a:pt x="290499" y="274289"/>
                            <a:pt x="279554" y="206749"/>
                          </a:cubicBezTo>
                          <a:cubicBezTo>
                            <a:pt x="267847" y="134220"/>
                            <a:pt x="248866" y="120504"/>
                            <a:pt x="172666" y="105541"/>
                          </a:cubicBezTo>
                          <a:cubicBezTo>
                            <a:pt x="124660" y="96120"/>
                            <a:pt x="76239" y="94873"/>
                            <a:pt x="20682" y="67233"/>
                          </a:cubicBezTo>
                          <a:cubicBezTo>
                            <a:pt x="9668" y="55595"/>
                            <a:pt x="-5850" y="44996"/>
                            <a:pt x="2255" y="27471"/>
                          </a:cubicBezTo>
                          <a:cubicBezTo>
                            <a:pt x="9875" y="10845"/>
                            <a:pt x="24769" y="-1278"/>
                            <a:pt x="45759" y="108"/>
                          </a:cubicBezTo>
                          <a:cubicBezTo>
                            <a:pt x="170450" y="11469"/>
                            <a:pt x="268401" y="14655"/>
                            <a:pt x="354923" y="79841"/>
                          </a:cubicBezTo>
                          <a:cubicBezTo>
                            <a:pt x="418030" y="124937"/>
                            <a:pt x="390737" y="370925"/>
                            <a:pt x="381593" y="426620"/>
                          </a:cubicBezTo>
                          <a:lnTo>
                            <a:pt x="381593" y="426620"/>
                          </a:lnTo>
                          <a:close/>
                        </a:path>
                      </a:pathLst>
                    </a:custGeom>
                    <a:solidFill>
                      <a:srgbClr val="D02728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39" name="Freeform: Shape 338">
                      <a:extLst>
                        <a:ext uri="{FF2B5EF4-FFF2-40B4-BE49-F238E27FC236}">
                          <a16:creationId xmlns:a16="http://schemas.microsoft.com/office/drawing/2014/main" id="{363B1DA2-532E-4C79-A8AE-80B7BABE68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60765" y="3363240"/>
                      <a:ext cx="721239" cy="469842"/>
                    </a:xfrm>
                    <a:custGeom>
                      <a:avLst/>
                      <a:gdLst>
                        <a:gd name="connsiteX0" fmla="*/ 893341 w 1161426"/>
                        <a:gd name="connsiteY0" fmla="*/ 16348 h 756596"/>
                        <a:gd name="connsiteX1" fmla="*/ 705335 w 1161426"/>
                        <a:gd name="connsiteY1" fmla="*/ 52231 h 756596"/>
                        <a:gd name="connsiteX2" fmla="*/ 386542 w 1161426"/>
                        <a:gd name="connsiteY2" fmla="*/ 179693 h 756596"/>
                        <a:gd name="connsiteX3" fmla="*/ 143187 w 1161426"/>
                        <a:gd name="connsiteY3" fmla="*/ 389936 h 756596"/>
                        <a:gd name="connsiteX4" fmla="*/ 0 w 1161426"/>
                        <a:gd name="connsiteY4" fmla="*/ 756597 h 756596"/>
                        <a:gd name="connsiteX5" fmla="*/ 327591 w 1161426"/>
                        <a:gd name="connsiteY5" fmla="*/ 473548 h 756596"/>
                        <a:gd name="connsiteX6" fmla="*/ 343662 w 1161426"/>
                        <a:gd name="connsiteY6" fmla="*/ 354400 h 756596"/>
                        <a:gd name="connsiteX7" fmla="*/ 570669 w 1161426"/>
                        <a:gd name="connsiteY7" fmla="*/ 192924 h 756596"/>
                        <a:gd name="connsiteX8" fmla="*/ 930887 w 1161426"/>
                        <a:gd name="connsiteY8" fmla="*/ 47175 h 756596"/>
                        <a:gd name="connsiteX9" fmla="*/ 1161427 w 1161426"/>
                        <a:gd name="connsiteY9" fmla="*/ 0 h 756596"/>
                        <a:gd name="connsiteX10" fmla="*/ 893341 w 1161426"/>
                        <a:gd name="connsiteY10" fmla="*/ 16348 h 756596"/>
                        <a:gd name="connsiteX11" fmla="*/ 893341 w 1161426"/>
                        <a:gd name="connsiteY11" fmla="*/ 16348 h 7565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161426" h="756596">
                          <a:moveTo>
                            <a:pt x="893341" y="16348"/>
                          </a:moveTo>
                          <a:cubicBezTo>
                            <a:pt x="836260" y="25077"/>
                            <a:pt x="760753" y="36714"/>
                            <a:pt x="705335" y="52231"/>
                          </a:cubicBezTo>
                          <a:cubicBezTo>
                            <a:pt x="640842" y="73221"/>
                            <a:pt x="426027" y="154478"/>
                            <a:pt x="386542" y="179693"/>
                          </a:cubicBezTo>
                          <a:cubicBezTo>
                            <a:pt x="290183" y="221118"/>
                            <a:pt x="186759" y="332578"/>
                            <a:pt x="143187" y="389936"/>
                          </a:cubicBezTo>
                          <a:cubicBezTo>
                            <a:pt x="80633" y="492529"/>
                            <a:pt x="52647" y="579259"/>
                            <a:pt x="0" y="756597"/>
                          </a:cubicBezTo>
                          <a:cubicBezTo>
                            <a:pt x="71074" y="634746"/>
                            <a:pt x="215854" y="517467"/>
                            <a:pt x="327591" y="473548"/>
                          </a:cubicBezTo>
                          <a:cubicBezTo>
                            <a:pt x="271757" y="462811"/>
                            <a:pt x="298565" y="402544"/>
                            <a:pt x="343662" y="354400"/>
                          </a:cubicBezTo>
                          <a:cubicBezTo>
                            <a:pt x="401158" y="292885"/>
                            <a:pt x="494192" y="229847"/>
                            <a:pt x="570669" y="192924"/>
                          </a:cubicBezTo>
                          <a:cubicBezTo>
                            <a:pt x="699793" y="130648"/>
                            <a:pt x="768719" y="98922"/>
                            <a:pt x="930887" y="47175"/>
                          </a:cubicBezTo>
                          <a:cubicBezTo>
                            <a:pt x="960882" y="39001"/>
                            <a:pt x="1149789" y="5195"/>
                            <a:pt x="1161427" y="0"/>
                          </a:cubicBezTo>
                          <a:cubicBezTo>
                            <a:pt x="1118339" y="69"/>
                            <a:pt x="929848" y="37130"/>
                            <a:pt x="893341" y="16348"/>
                          </a:cubicBezTo>
                          <a:lnTo>
                            <a:pt x="893341" y="16348"/>
                          </a:lnTo>
                          <a:close/>
                        </a:path>
                      </a:pathLst>
                    </a:custGeom>
                    <a:solidFill>
                      <a:srgbClr val="CD6088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0" name="Freeform: Shape 339">
                      <a:extLst>
                        <a:ext uri="{FF2B5EF4-FFF2-40B4-BE49-F238E27FC236}">
                          <a16:creationId xmlns:a16="http://schemas.microsoft.com/office/drawing/2014/main" id="{510AF119-4CA4-41EF-A8BE-290C7F0E5E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8730" y="2279402"/>
                      <a:ext cx="479138" cy="144540"/>
                    </a:xfrm>
                    <a:custGeom>
                      <a:avLst/>
                      <a:gdLst>
                        <a:gd name="connsiteX0" fmla="*/ 626977 w 771566"/>
                        <a:gd name="connsiteY0" fmla="*/ 35745 h 232756"/>
                        <a:gd name="connsiteX1" fmla="*/ 653231 w 771566"/>
                        <a:gd name="connsiteY1" fmla="*/ 0 h 232756"/>
                        <a:gd name="connsiteX2" fmla="*/ 682464 w 771566"/>
                        <a:gd name="connsiteY2" fmla="*/ 30965 h 232756"/>
                        <a:gd name="connsiteX3" fmla="*/ 764345 w 771566"/>
                        <a:gd name="connsiteY3" fmla="*/ 119357 h 232756"/>
                        <a:gd name="connsiteX4" fmla="*/ 722850 w 771566"/>
                        <a:gd name="connsiteY4" fmla="*/ 162167 h 232756"/>
                        <a:gd name="connsiteX5" fmla="*/ 7817 w 771566"/>
                        <a:gd name="connsiteY5" fmla="*/ 232756 h 232756"/>
                        <a:gd name="connsiteX6" fmla="*/ 959 w 771566"/>
                        <a:gd name="connsiteY6" fmla="*/ 140416 h 232756"/>
                        <a:gd name="connsiteX7" fmla="*/ 626977 w 771566"/>
                        <a:gd name="connsiteY7" fmla="*/ 35745 h 232756"/>
                        <a:gd name="connsiteX8" fmla="*/ 626977 w 771566"/>
                        <a:gd name="connsiteY8" fmla="*/ 35745 h 2327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71566" h="232756">
                          <a:moveTo>
                            <a:pt x="626977" y="35745"/>
                          </a:moveTo>
                          <a:cubicBezTo>
                            <a:pt x="638130" y="33944"/>
                            <a:pt x="645403" y="30618"/>
                            <a:pt x="653231" y="0"/>
                          </a:cubicBezTo>
                          <a:cubicBezTo>
                            <a:pt x="662098" y="10945"/>
                            <a:pt x="670064" y="20297"/>
                            <a:pt x="682464" y="30965"/>
                          </a:cubicBezTo>
                          <a:cubicBezTo>
                            <a:pt x="715508" y="59090"/>
                            <a:pt x="747650" y="87214"/>
                            <a:pt x="764345" y="119357"/>
                          </a:cubicBezTo>
                          <a:cubicBezTo>
                            <a:pt x="781594" y="152538"/>
                            <a:pt x="768016" y="159119"/>
                            <a:pt x="722850" y="162167"/>
                          </a:cubicBezTo>
                          <a:cubicBezTo>
                            <a:pt x="516764" y="175883"/>
                            <a:pt x="31785" y="229500"/>
                            <a:pt x="7817" y="232756"/>
                          </a:cubicBezTo>
                          <a:cubicBezTo>
                            <a:pt x="474" y="208372"/>
                            <a:pt x="-1396" y="160297"/>
                            <a:pt x="959" y="140416"/>
                          </a:cubicBezTo>
                          <a:cubicBezTo>
                            <a:pt x="68985" y="126215"/>
                            <a:pt x="493627" y="57427"/>
                            <a:pt x="626977" y="35745"/>
                          </a:cubicBezTo>
                          <a:lnTo>
                            <a:pt x="626977" y="35745"/>
                          </a:lnTo>
                          <a:close/>
                        </a:path>
                      </a:pathLst>
                    </a:custGeom>
                    <a:solidFill>
                      <a:srgbClr val="F04B49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1" name="Freeform: Shape 340">
                      <a:extLst>
                        <a:ext uri="{FF2B5EF4-FFF2-40B4-BE49-F238E27FC236}">
                          <a16:creationId xmlns:a16="http://schemas.microsoft.com/office/drawing/2014/main" id="{C0A0522A-ECFC-4639-AB10-825FD9C340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64504" y="4591788"/>
                      <a:ext cx="202399" cy="28742"/>
                    </a:xfrm>
                    <a:custGeom>
                      <a:avLst/>
                      <a:gdLst>
                        <a:gd name="connsiteX0" fmla="*/ 0 w 325928"/>
                        <a:gd name="connsiteY0" fmla="*/ 38934 h 46284"/>
                        <a:gd name="connsiteX1" fmla="*/ 42187 w 325928"/>
                        <a:gd name="connsiteY1" fmla="*/ 30274 h 46284"/>
                        <a:gd name="connsiteX2" fmla="*/ 301128 w 325928"/>
                        <a:gd name="connsiteY2" fmla="*/ 1526 h 46284"/>
                        <a:gd name="connsiteX3" fmla="*/ 325928 w 325928"/>
                        <a:gd name="connsiteY3" fmla="*/ 8315 h 46284"/>
                        <a:gd name="connsiteX4" fmla="*/ 172558 w 325928"/>
                        <a:gd name="connsiteY4" fmla="*/ 41704 h 46284"/>
                        <a:gd name="connsiteX5" fmla="*/ 39486 w 325928"/>
                        <a:gd name="connsiteY5" fmla="*/ 41774 h 46284"/>
                        <a:gd name="connsiteX6" fmla="*/ 0 w 325928"/>
                        <a:gd name="connsiteY6" fmla="*/ 38934 h 46284"/>
                        <a:gd name="connsiteX7" fmla="*/ 0 w 325928"/>
                        <a:gd name="connsiteY7" fmla="*/ 38934 h 462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25928" h="46284">
                          <a:moveTo>
                            <a:pt x="0" y="38934"/>
                          </a:moveTo>
                          <a:cubicBezTo>
                            <a:pt x="11915" y="27296"/>
                            <a:pt x="27640" y="30066"/>
                            <a:pt x="42187" y="30274"/>
                          </a:cubicBezTo>
                          <a:cubicBezTo>
                            <a:pt x="129956" y="31521"/>
                            <a:pt x="217655" y="32976"/>
                            <a:pt x="301128" y="1526"/>
                          </a:cubicBezTo>
                          <a:cubicBezTo>
                            <a:pt x="310688" y="-2076"/>
                            <a:pt x="319347" y="903"/>
                            <a:pt x="325928" y="8315"/>
                          </a:cubicBezTo>
                          <a:cubicBezTo>
                            <a:pt x="276467" y="25564"/>
                            <a:pt x="226591" y="41635"/>
                            <a:pt x="172558" y="41704"/>
                          </a:cubicBezTo>
                          <a:cubicBezTo>
                            <a:pt x="128155" y="47870"/>
                            <a:pt x="83889" y="47731"/>
                            <a:pt x="39486" y="41774"/>
                          </a:cubicBezTo>
                          <a:cubicBezTo>
                            <a:pt x="26324" y="40873"/>
                            <a:pt x="13162" y="39903"/>
                            <a:pt x="0" y="38934"/>
                          </a:cubicBezTo>
                          <a:lnTo>
                            <a:pt x="0" y="38934"/>
                          </a:lnTo>
                          <a:close/>
                        </a:path>
                      </a:pathLst>
                    </a:custGeom>
                    <a:solidFill>
                      <a:srgbClr val="91A0AF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2" name="Freeform: Shape 341">
                      <a:extLst>
                        <a:ext uri="{FF2B5EF4-FFF2-40B4-BE49-F238E27FC236}">
                          <a16:creationId xmlns:a16="http://schemas.microsoft.com/office/drawing/2014/main" id="{4C3572AB-29AF-49BB-90B1-2966BEF6C0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89110" y="4617729"/>
                      <a:ext cx="82638" cy="5507"/>
                    </a:xfrm>
                    <a:custGeom>
                      <a:avLst/>
                      <a:gdLst>
                        <a:gd name="connsiteX0" fmla="*/ 0 w 133073"/>
                        <a:gd name="connsiteY0" fmla="*/ 69 h 8868"/>
                        <a:gd name="connsiteX1" fmla="*/ 133073 w 133073"/>
                        <a:gd name="connsiteY1" fmla="*/ 0 h 8868"/>
                        <a:gd name="connsiteX2" fmla="*/ 0 w 133073"/>
                        <a:gd name="connsiteY2" fmla="*/ 69 h 8868"/>
                        <a:gd name="connsiteX3" fmla="*/ 0 w 133073"/>
                        <a:gd name="connsiteY3" fmla="*/ 69 h 88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33073" h="8868">
                          <a:moveTo>
                            <a:pt x="0" y="69"/>
                          </a:moveTo>
                          <a:cubicBezTo>
                            <a:pt x="44404" y="0"/>
                            <a:pt x="88669" y="0"/>
                            <a:pt x="133073" y="0"/>
                          </a:cubicBezTo>
                          <a:cubicBezTo>
                            <a:pt x="88669" y="11500"/>
                            <a:pt x="44265" y="12123"/>
                            <a:pt x="0" y="69"/>
                          </a:cubicBezTo>
                          <a:lnTo>
                            <a:pt x="0" y="69"/>
                          </a:lnTo>
                          <a:close/>
                        </a:path>
                      </a:pathLst>
                    </a:custGeom>
                    <a:solidFill>
                      <a:srgbClr val="8D9BAA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3" name="Freeform: Shape 342">
                      <a:extLst>
                        <a:ext uri="{FF2B5EF4-FFF2-40B4-BE49-F238E27FC236}">
                          <a16:creationId xmlns:a16="http://schemas.microsoft.com/office/drawing/2014/main" id="{26F4A5EE-6ED8-4DDC-BB9C-E1BCAE07FC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51677" y="4514615"/>
                      <a:ext cx="48309" cy="44953"/>
                    </a:xfrm>
                    <a:custGeom>
                      <a:avLst/>
                      <a:gdLst>
                        <a:gd name="connsiteX0" fmla="*/ 0 w 77793"/>
                        <a:gd name="connsiteY0" fmla="*/ 72390 h 72389"/>
                        <a:gd name="connsiteX1" fmla="*/ 77793 w 77793"/>
                        <a:gd name="connsiteY1" fmla="*/ 0 h 72389"/>
                        <a:gd name="connsiteX2" fmla="*/ 0 w 77793"/>
                        <a:gd name="connsiteY2" fmla="*/ 72390 h 72389"/>
                        <a:gd name="connsiteX3" fmla="*/ 0 w 77793"/>
                        <a:gd name="connsiteY3" fmla="*/ 72390 h 723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7793" h="72389">
                          <a:moveTo>
                            <a:pt x="0" y="72390"/>
                          </a:moveTo>
                          <a:cubicBezTo>
                            <a:pt x="11014" y="34775"/>
                            <a:pt x="38238" y="11776"/>
                            <a:pt x="77793" y="0"/>
                          </a:cubicBezTo>
                          <a:cubicBezTo>
                            <a:pt x="56873" y="28610"/>
                            <a:pt x="30688" y="52578"/>
                            <a:pt x="0" y="72390"/>
                          </a:cubicBezTo>
                          <a:lnTo>
                            <a:pt x="0" y="72390"/>
                          </a:lnTo>
                          <a:close/>
                        </a:path>
                      </a:pathLst>
                    </a:custGeom>
                    <a:solidFill>
                      <a:srgbClr val="95A3B0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4" name="Freeform: Shape 343">
                      <a:extLst>
                        <a:ext uri="{FF2B5EF4-FFF2-40B4-BE49-F238E27FC236}">
                          <a16:creationId xmlns:a16="http://schemas.microsoft.com/office/drawing/2014/main" id="{765C964B-81E6-4777-B956-64D5C033C8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77117" y="4391546"/>
                      <a:ext cx="97478" cy="6404"/>
                    </a:xfrm>
                    <a:custGeom>
                      <a:avLst/>
                      <a:gdLst>
                        <a:gd name="connsiteX0" fmla="*/ 0 w 156971"/>
                        <a:gd name="connsiteY0" fmla="*/ 10313 h 10313"/>
                        <a:gd name="connsiteX1" fmla="*/ 156972 w 156971"/>
                        <a:gd name="connsiteY1" fmla="*/ 10105 h 10313"/>
                        <a:gd name="connsiteX2" fmla="*/ 0 w 156971"/>
                        <a:gd name="connsiteY2" fmla="*/ 10313 h 10313"/>
                        <a:gd name="connsiteX3" fmla="*/ 0 w 156971"/>
                        <a:gd name="connsiteY3" fmla="*/ 10313 h 103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56971" h="10313">
                          <a:moveTo>
                            <a:pt x="0" y="10313"/>
                          </a:moveTo>
                          <a:cubicBezTo>
                            <a:pt x="52301" y="-3472"/>
                            <a:pt x="104602" y="-3334"/>
                            <a:pt x="156972" y="10105"/>
                          </a:cubicBezTo>
                          <a:cubicBezTo>
                            <a:pt x="104533" y="10175"/>
                            <a:pt x="52231" y="10244"/>
                            <a:pt x="0" y="10313"/>
                          </a:cubicBezTo>
                          <a:lnTo>
                            <a:pt x="0" y="10313"/>
                          </a:lnTo>
                          <a:close/>
                        </a:path>
                      </a:pathLst>
                    </a:custGeom>
                    <a:solidFill>
                      <a:srgbClr val="BBD8E9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5" name="Freeform: Shape 344">
                      <a:extLst>
                        <a:ext uri="{FF2B5EF4-FFF2-40B4-BE49-F238E27FC236}">
                          <a16:creationId xmlns:a16="http://schemas.microsoft.com/office/drawing/2014/main" id="{6AEBB369-AA49-487C-8323-6F81196BB2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15253" y="2470248"/>
                      <a:ext cx="236512" cy="77973"/>
                    </a:xfrm>
                    <a:custGeom>
                      <a:avLst/>
                      <a:gdLst>
                        <a:gd name="connsiteX0" fmla="*/ 0 w 380861"/>
                        <a:gd name="connsiteY0" fmla="*/ 92795 h 125561"/>
                        <a:gd name="connsiteX1" fmla="*/ 253469 w 380861"/>
                        <a:gd name="connsiteY1" fmla="*/ 3641 h 125561"/>
                        <a:gd name="connsiteX2" fmla="*/ 292400 w 380861"/>
                        <a:gd name="connsiteY2" fmla="*/ 7590 h 125561"/>
                        <a:gd name="connsiteX3" fmla="*/ 380862 w 380861"/>
                        <a:gd name="connsiteY3" fmla="*/ 125561 h 125561"/>
                        <a:gd name="connsiteX4" fmla="*/ 319001 w 380861"/>
                        <a:gd name="connsiteY4" fmla="*/ 90856 h 125561"/>
                        <a:gd name="connsiteX5" fmla="*/ 0 w 380861"/>
                        <a:gd name="connsiteY5" fmla="*/ 92795 h 125561"/>
                        <a:gd name="connsiteX6" fmla="*/ 0 w 380861"/>
                        <a:gd name="connsiteY6" fmla="*/ 92795 h 1255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80861" h="125561">
                          <a:moveTo>
                            <a:pt x="0" y="92795"/>
                          </a:moveTo>
                          <a:cubicBezTo>
                            <a:pt x="103009" y="63493"/>
                            <a:pt x="148452" y="42572"/>
                            <a:pt x="253469" y="3641"/>
                          </a:cubicBezTo>
                          <a:cubicBezTo>
                            <a:pt x="263999" y="-307"/>
                            <a:pt x="288452" y="-3425"/>
                            <a:pt x="292400" y="7590"/>
                          </a:cubicBezTo>
                          <a:cubicBezTo>
                            <a:pt x="306186" y="30935"/>
                            <a:pt x="316092" y="59960"/>
                            <a:pt x="380862" y="125561"/>
                          </a:cubicBezTo>
                          <a:cubicBezTo>
                            <a:pt x="365345" y="118980"/>
                            <a:pt x="340060" y="103186"/>
                            <a:pt x="319001" y="90856"/>
                          </a:cubicBezTo>
                          <a:cubicBezTo>
                            <a:pt x="212252" y="67580"/>
                            <a:pt x="191886" y="88916"/>
                            <a:pt x="0" y="92795"/>
                          </a:cubicBezTo>
                          <a:lnTo>
                            <a:pt x="0" y="92795"/>
                          </a:lnTo>
                          <a:close/>
                        </a:path>
                      </a:pathLst>
                    </a:custGeom>
                    <a:solidFill>
                      <a:srgbClr val="EE4A49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6" name="Freeform: Shape 345">
                      <a:extLst>
                        <a:ext uri="{FF2B5EF4-FFF2-40B4-BE49-F238E27FC236}">
                          <a16:creationId xmlns:a16="http://schemas.microsoft.com/office/drawing/2014/main" id="{415A9999-F2C2-48C3-BEC5-5798A40043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62267" y="3706608"/>
                      <a:ext cx="269682" cy="359284"/>
                    </a:xfrm>
                    <a:custGeom>
                      <a:avLst/>
                      <a:gdLst>
                        <a:gd name="connsiteX0" fmla="*/ 43326 w 434275"/>
                        <a:gd name="connsiteY0" fmla="*/ 0 h 578563"/>
                        <a:gd name="connsiteX1" fmla="*/ 290838 w 434275"/>
                        <a:gd name="connsiteY1" fmla="*/ 158150 h 578563"/>
                        <a:gd name="connsiteX2" fmla="*/ 432570 w 434275"/>
                        <a:gd name="connsiteY2" fmla="*/ 523494 h 578563"/>
                        <a:gd name="connsiteX3" fmla="*/ 390452 w 434275"/>
                        <a:gd name="connsiteY3" fmla="*/ 577942 h 578563"/>
                        <a:gd name="connsiteX4" fmla="*/ 345424 w 434275"/>
                        <a:gd name="connsiteY4" fmla="*/ 539427 h 578563"/>
                        <a:gd name="connsiteX5" fmla="*/ 68611 w 434275"/>
                        <a:gd name="connsiteY5" fmla="*/ 130579 h 578563"/>
                        <a:gd name="connsiteX6" fmla="*/ 1139 w 434275"/>
                        <a:gd name="connsiteY6" fmla="*/ 59782 h 578563"/>
                        <a:gd name="connsiteX7" fmla="*/ 43326 w 434275"/>
                        <a:gd name="connsiteY7" fmla="*/ 0 h 578563"/>
                        <a:gd name="connsiteX8" fmla="*/ 43326 w 434275"/>
                        <a:gd name="connsiteY8" fmla="*/ 0 h 5785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34275" h="578563">
                          <a:moveTo>
                            <a:pt x="43326" y="0"/>
                          </a:moveTo>
                          <a:cubicBezTo>
                            <a:pt x="160328" y="13093"/>
                            <a:pt x="233618" y="75092"/>
                            <a:pt x="290838" y="158150"/>
                          </a:cubicBezTo>
                          <a:cubicBezTo>
                            <a:pt x="368146" y="270233"/>
                            <a:pt x="403406" y="395894"/>
                            <a:pt x="432570" y="523494"/>
                          </a:cubicBezTo>
                          <a:cubicBezTo>
                            <a:pt x="439566" y="554113"/>
                            <a:pt x="424950" y="573578"/>
                            <a:pt x="390452" y="577942"/>
                          </a:cubicBezTo>
                          <a:cubicBezTo>
                            <a:pt x="359071" y="581891"/>
                            <a:pt x="349234" y="566790"/>
                            <a:pt x="345424" y="539427"/>
                          </a:cubicBezTo>
                          <a:cubicBezTo>
                            <a:pt x="321387" y="364721"/>
                            <a:pt x="230639" y="227214"/>
                            <a:pt x="68611" y="130579"/>
                          </a:cubicBezTo>
                          <a:cubicBezTo>
                            <a:pt x="38893" y="112914"/>
                            <a:pt x="6611" y="97259"/>
                            <a:pt x="1139" y="59782"/>
                          </a:cubicBezTo>
                          <a:cubicBezTo>
                            <a:pt x="-3779" y="25769"/>
                            <a:pt x="6681" y="2702"/>
                            <a:pt x="43326" y="0"/>
                          </a:cubicBezTo>
                          <a:lnTo>
                            <a:pt x="43326" y="0"/>
                          </a:lnTo>
                          <a:close/>
                        </a:path>
                      </a:pathLst>
                    </a:custGeom>
                    <a:solidFill>
                      <a:srgbClr val="F26C68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7" name="Freeform: Shape 346">
                      <a:extLst>
                        <a:ext uri="{FF2B5EF4-FFF2-40B4-BE49-F238E27FC236}">
                          <a16:creationId xmlns:a16="http://schemas.microsoft.com/office/drawing/2014/main" id="{EA0BA0E6-1D99-484F-8CE4-DAF05E87B8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73573" y="3821509"/>
                      <a:ext cx="169145" cy="13980"/>
                    </a:xfrm>
                    <a:custGeom>
                      <a:avLst/>
                      <a:gdLst>
                        <a:gd name="connsiteX0" fmla="*/ 14268 w 272378"/>
                        <a:gd name="connsiteY0" fmla="*/ 22514 h 22513"/>
                        <a:gd name="connsiteX1" fmla="*/ 14961 w 272378"/>
                        <a:gd name="connsiteY1" fmla="*/ 11430 h 22513"/>
                        <a:gd name="connsiteX2" fmla="*/ 186619 w 272378"/>
                        <a:gd name="connsiteY2" fmla="*/ 10945 h 22513"/>
                        <a:gd name="connsiteX3" fmla="*/ 238088 w 272378"/>
                        <a:gd name="connsiteY3" fmla="*/ 0 h 22513"/>
                        <a:gd name="connsiteX4" fmla="*/ 272378 w 272378"/>
                        <a:gd name="connsiteY4" fmla="*/ 13647 h 22513"/>
                        <a:gd name="connsiteX5" fmla="*/ 271616 w 272378"/>
                        <a:gd name="connsiteY5" fmla="*/ 22514 h 22513"/>
                        <a:gd name="connsiteX6" fmla="*/ 14268 w 272378"/>
                        <a:gd name="connsiteY6" fmla="*/ 22514 h 22513"/>
                        <a:gd name="connsiteX7" fmla="*/ 14268 w 272378"/>
                        <a:gd name="connsiteY7" fmla="*/ 22514 h 225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72378" h="22513">
                          <a:moveTo>
                            <a:pt x="14268" y="22514"/>
                          </a:moveTo>
                          <a:cubicBezTo>
                            <a:pt x="1245" y="18011"/>
                            <a:pt x="-10254" y="11915"/>
                            <a:pt x="14961" y="11430"/>
                          </a:cubicBezTo>
                          <a:cubicBezTo>
                            <a:pt x="72180" y="10391"/>
                            <a:pt x="129469" y="11499"/>
                            <a:pt x="186619" y="10945"/>
                          </a:cubicBezTo>
                          <a:cubicBezTo>
                            <a:pt x="204352" y="10737"/>
                            <a:pt x="224165" y="16348"/>
                            <a:pt x="238088" y="0"/>
                          </a:cubicBezTo>
                          <a:cubicBezTo>
                            <a:pt x="249518" y="4572"/>
                            <a:pt x="260948" y="9075"/>
                            <a:pt x="272378" y="13647"/>
                          </a:cubicBezTo>
                          <a:cubicBezTo>
                            <a:pt x="272101" y="16625"/>
                            <a:pt x="271893" y="19535"/>
                            <a:pt x="271616" y="22514"/>
                          </a:cubicBezTo>
                          <a:cubicBezTo>
                            <a:pt x="185857" y="22514"/>
                            <a:pt x="100028" y="22514"/>
                            <a:pt x="14268" y="22514"/>
                          </a:cubicBezTo>
                          <a:lnTo>
                            <a:pt x="14268" y="22514"/>
                          </a:lnTo>
                          <a:close/>
                        </a:path>
                      </a:pathLst>
                    </a:custGeom>
                    <a:solidFill>
                      <a:srgbClr val="EC2628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" name="Freeform: Shape 347">
                      <a:extLst>
                        <a:ext uri="{FF2B5EF4-FFF2-40B4-BE49-F238E27FC236}">
                          <a16:creationId xmlns:a16="http://schemas.microsoft.com/office/drawing/2014/main" id="{65CA7674-17A8-4288-B5FF-D6631AEC0B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88113" y="3177194"/>
                      <a:ext cx="517240" cy="87469"/>
                    </a:xfrm>
                    <a:custGeom>
                      <a:avLst/>
                      <a:gdLst>
                        <a:gd name="connsiteX0" fmla="*/ 0 w 832922"/>
                        <a:gd name="connsiteY0" fmla="*/ 263 h 140853"/>
                        <a:gd name="connsiteX1" fmla="*/ 684345 w 832922"/>
                        <a:gd name="connsiteY1" fmla="*/ 5459 h 140853"/>
                        <a:gd name="connsiteX2" fmla="*/ 760545 w 832922"/>
                        <a:gd name="connsiteY2" fmla="*/ 18205 h 140853"/>
                        <a:gd name="connsiteX3" fmla="*/ 800723 w 832922"/>
                        <a:gd name="connsiteY3" fmla="*/ 56166 h 140853"/>
                        <a:gd name="connsiteX4" fmla="*/ 830095 w 832922"/>
                        <a:gd name="connsiteY4" fmla="*/ 116919 h 140853"/>
                        <a:gd name="connsiteX5" fmla="*/ 763593 w 832922"/>
                        <a:gd name="connsiteY5" fmla="*/ 140125 h 140853"/>
                        <a:gd name="connsiteX6" fmla="*/ 195695 w 832922"/>
                        <a:gd name="connsiteY6" fmla="*/ 140748 h 140853"/>
                        <a:gd name="connsiteX7" fmla="*/ 0 w 832922"/>
                        <a:gd name="connsiteY7" fmla="*/ 263 h 140853"/>
                        <a:gd name="connsiteX8" fmla="*/ 0 w 832922"/>
                        <a:gd name="connsiteY8" fmla="*/ 263 h 1408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832922" h="140853">
                          <a:moveTo>
                            <a:pt x="0" y="263"/>
                          </a:moveTo>
                          <a:cubicBezTo>
                            <a:pt x="28471" y="-1261"/>
                            <a:pt x="476319" y="4281"/>
                            <a:pt x="684345" y="5459"/>
                          </a:cubicBezTo>
                          <a:cubicBezTo>
                            <a:pt x="711916" y="5597"/>
                            <a:pt x="745652" y="4627"/>
                            <a:pt x="760545" y="18205"/>
                          </a:cubicBezTo>
                          <a:cubicBezTo>
                            <a:pt x="773430" y="27903"/>
                            <a:pt x="788878" y="45429"/>
                            <a:pt x="800723" y="56166"/>
                          </a:cubicBezTo>
                          <a:cubicBezTo>
                            <a:pt x="821505" y="75147"/>
                            <a:pt x="840209" y="90526"/>
                            <a:pt x="830095" y="116919"/>
                          </a:cubicBezTo>
                          <a:cubicBezTo>
                            <a:pt x="819150" y="145598"/>
                            <a:pt x="785483" y="139986"/>
                            <a:pt x="763593" y="140125"/>
                          </a:cubicBezTo>
                          <a:cubicBezTo>
                            <a:pt x="574340" y="141233"/>
                            <a:pt x="385018" y="140748"/>
                            <a:pt x="195695" y="140748"/>
                          </a:cubicBezTo>
                          <a:cubicBezTo>
                            <a:pt x="71489" y="140679"/>
                            <a:pt x="41494" y="109506"/>
                            <a:pt x="0" y="263"/>
                          </a:cubicBezTo>
                          <a:lnTo>
                            <a:pt x="0" y="263"/>
                          </a:lnTo>
                          <a:close/>
                        </a:path>
                      </a:pathLst>
                    </a:custGeom>
                    <a:solidFill>
                      <a:srgbClr val="993835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" name="Freeform: Shape 348">
                      <a:extLst>
                        <a:ext uri="{FF2B5EF4-FFF2-40B4-BE49-F238E27FC236}">
                          <a16:creationId xmlns:a16="http://schemas.microsoft.com/office/drawing/2014/main" id="{0DDB6245-5041-4F12-9835-1B598B902F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12798" y="2168076"/>
                      <a:ext cx="40609" cy="6404"/>
                    </a:xfrm>
                    <a:custGeom>
                      <a:avLst/>
                      <a:gdLst>
                        <a:gd name="connsiteX0" fmla="*/ 65393 w 65393"/>
                        <a:gd name="connsiteY0" fmla="*/ 10313 h 10313"/>
                        <a:gd name="connsiteX1" fmla="*/ 0 w 65393"/>
                        <a:gd name="connsiteY1" fmla="*/ 10313 h 10313"/>
                        <a:gd name="connsiteX2" fmla="*/ 65393 w 65393"/>
                        <a:gd name="connsiteY2" fmla="*/ 10313 h 10313"/>
                        <a:gd name="connsiteX3" fmla="*/ 65393 w 65393"/>
                        <a:gd name="connsiteY3" fmla="*/ 10313 h 10313"/>
                        <a:gd name="connsiteX4" fmla="*/ 65393 w 65393"/>
                        <a:gd name="connsiteY4" fmla="*/ 10313 h 10313"/>
                        <a:gd name="connsiteX5" fmla="*/ 65393 w 65393"/>
                        <a:gd name="connsiteY5" fmla="*/ 10313 h 103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5393" h="10313">
                          <a:moveTo>
                            <a:pt x="65393" y="10313"/>
                          </a:moveTo>
                          <a:cubicBezTo>
                            <a:pt x="43572" y="10313"/>
                            <a:pt x="21821" y="10313"/>
                            <a:pt x="0" y="10313"/>
                          </a:cubicBezTo>
                          <a:cubicBezTo>
                            <a:pt x="22237" y="2070"/>
                            <a:pt x="44473" y="-8044"/>
                            <a:pt x="65393" y="10313"/>
                          </a:cubicBezTo>
                          <a:lnTo>
                            <a:pt x="65393" y="10313"/>
                          </a:lnTo>
                          <a:lnTo>
                            <a:pt x="65393" y="10313"/>
                          </a:lnTo>
                          <a:lnTo>
                            <a:pt x="65393" y="10313"/>
                          </a:lnTo>
                          <a:close/>
                        </a:path>
                      </a:pathLst>
                    </a:custGeom>
                    <a:solidFill>
                      <a:srgbClr val="889DAE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0" name="Freeform: Shape 349">
                      <a:extLst>
                        <a:ext uri="{FF2B5EF4-FFF2-40B4-BE49-F238E27FC236}">
                          <a16:creationId xmlns:a16="http://schemas.microsoft.com/office/drawing/2014/main" id="{14FF7DFB-9940-4AA6-BD21-35F3F37C4E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22375" y="2171383"/>
                      <a:ext cx="191430" cy="185573"/>
                    </a:xfrm>
                    <a:custGeom>
                      <a:avLst/>
                      <a:gdLst>
                        <a:gd name="connsiteX0" fmla="*/ 198813 w 308263"/>
                        <a:gd name="connsiteY0" fmla="*/ 294478 h 298832"/>
                        <a:gd name="connsiteX1" fmla="*/ 308264 w 308263"/>
                        <a:gd name="connsiteY1" fmla="*/ 224721 h 298832"/>
                        <a:gd name="connsiteX2" fmla="*/ 308264 w 308263"/>
                        <a:gd name="connsiteY2" fmla="*/ 223543 h 298832"/>
                        <a:gd name="connsiteX3" fmla="*/ 154132 w 308263"/>
                        <a:gd name="connsiteY3" fmla="*/ 0 h 298832"/>
                        <a:gd name="connsiteX4" fmla="*/ 0 w 308263"/>
                        <a:gd name="connsiteY4" fmla="*/ 223543 h 298832"/>
                        <a:gd name="connsiteX5" fmla="*/ 208 w 308263"/>
                        <a:gd name="connsiteY5" fmla="*/ 235804 h 298832"/>
                        <a:gd name="connsiteX6" fmla="*/ 123098 w 308263"/>
                        <a:gd name="connsiteY6" fmla="*/ 272658 h 298832"/>
                        <a:gd name="connsiteX7" fmla="*/ 198813 w 308263"/>
                        <a:gd name="connsiteY7" fmla="*/ 294478 h 298832"/>
                        <a:gd name="connsiteX8" fmla="*/ 198813 w 308263"/>
                        <a:gd name="connsiteY8" fmla="*/ 294478 h 2988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08263" h="298832">
                          <a:moveTo>
                            <a:pt x="198813" y="294478"/>
                          </a:moveTo>
                          <a:cubicBezTo>
                            <a:pt x="251737" y="311589"/>
                            <a:pt x="308125" y="276190"/>
                            <a:pt x="308264" y="224721"/>
                          </a:cubicBezTo>
                          <a:cubicBezTo>
                            <a:pt x="308264" y="224305"/>
                            <a:pt x="308264" y="223959"/>
                            <a:pt x="308264" y="223543"/>
                          </a:cubicBezTo>
                          <a:cubicBezTo>
                            <a:pt x="308264" y="100030"/>
                            <a:pt x="239268" y="0"/>
                            <a:pt x="154132" y="0"/>
                          </a:cubicBezTo>
                          <a:cubicBezTo>
                            <a:pt x="68996" y="0"/>
                            <a:pt x="0" y="100099"/>
                            <a:pt x="0" y="223543"/>
                          </a:cubicBezTo>
                          <a:cubicBezTo>
                            <a:pt x="0" y="227630"/>
                            <a:pt x="69" y="231786"/>
                            <a:pt x="208" y="235804"/>
                          </a:cubicBezTo>
                          <a:cubicBezTo>
                            <a:pt x="2355" y="293647"/>
                            <a:pt x="55418" y="262474"/>
                            <a:pt x="123098" y="272658"/>
                          </a:cubicBezTo>
                          <a:cubicBezTo>
                            <a:pt x="133696" y="274389"/>
                            <a:pt x="165285" y="283603"/>
                            <a:pt x="198813" y="294478"/>
                          </a:cubicBezTo>
                          <a:lnTo>
                            <a:pt x="198813" y="294478"/>
                          </a:lnTo>
                          <a:close/>
                        </a:path>
                      </a:pathLst>
                    </a:custGeom>
                    <a:solidFill>
                      <a:srgbClr val="FEFFFF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1" name="Freeform: Shape 350">
                      <a:extLst>
                        <a:ext uri="{FF2B5EF4-FFF2-40B4-BE49-F238E27FC236}">
                          <a16:creationId xmlns:a16="http://schemas.microsoft.com/office/drawing/2014/main" id="{8D8393DB-AFCE-4903-8C24-F3B30CF160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96787" y="2972258"/>
                      <a:ext cx="404670" cy="767430"/>
                    </a:xfrm>
                    <a:custGeom>
                      <a:avLst/>
                      <a:gdLst>
                        <a:gd name="connsiteX0" fmla="*/ 0 w 651648"/>
                        <a:gd name="connsiteY0" fmla="*/ 254562 h 1235809"/>
                        <a:gd name="connsiteX1" fmla="*/ 292470 w 651648"/>
                        <a:gd name="connsiteY1" fmla="*/ 30880 h 1235809"/>
                        <a:gd name="connsiteX2" fmla="*/ 628997 w 651648"/>
                        <a:gd name="connsiteY2" fmla="*/ 896720 h 1235809"/>
                        <a:gd name="connsiteX3" fmla="*/ 651649 w 651648"/>
                        <a:gd name="connsiteY3" fmla="*/ 1046696 h 1235809"/>
                        <a:gd name="connsiteX4" fmla="*/ 55834 w 651648"/>
                        <a:gd name="connsiteY4" fmla="*/ 1235810 h 1235809"/>
                        <a:gd name="connsiteX5" fmla="*/ 0 w 651648"/>
                        <a:gd name="connsiteY5" fmla="*/ 254562 h 1235809"/>
                        <a:gd name="connsiteX6" fmla="*/ 0 w 651648"/>
                        <a:gd name="connsiteY6" fmla="*/ 254562 h 12358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51648" h="1235809">
                          <a:moveTo>
                            <a:pt x="0" y="254562"/>
                          </a:moveTo>
                          <a:cubicBezTo>
                            <a:pt x="-346" y="-41718"/>
                            <a:pt x="263929" y="-20936"/>
                            <a:pt x="292470" y="30880"/>
                          </a:cubicBezTo>
                          <a:cubicBezTo>
                            <a:pt x="456022" y="302706"/>
                            <a:pt x="572193" y="590049"/>
                            <a:pt x="628997" y="896720"/>
                          </a:cubicBezTo>
                          <a:cubicBezTo>
                            <a:pt x="638695" y="949021"/>
                            <a:pt x="642921" y="994187"/>
                            <a:pt x="651649" y="1046696"/>
                          </a:cubicBezTo>
                          <a:cubicBezTo>
                            <a:pt x="535063" y="1044132"/>
                            <a:pt x="286235" y="1052168"/>
                            <a:pt x="55834" y="1235810"/>
                          </a:cubicBezTo>
                          <a:cubicBezTo>
                            <a:pt x="69550" y="1176928"/>
                            <a:pt x="208" y="400381"/>
                            <a:pt x="0" y="254562"/>
                          </a:cubicBezTo>
                          <a:lnTo>
                            <a:pt x="0" y="254562"/>
                          </a:lnTo>
                          <a:close/>
                        </a:path>
                      </a:pathLst>
                    </a:custGeom>
                    <a:solidFill>
                      <a:srgbClr val="F04D4F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2" name="Freeform: Shape 351">
                      <a:extLst>
                        <a:ext uri="{FF2B5EF4-FFF2-40B4-BE49-F238E27FC236}">
                          <a16:creationId xmlns:a16="http://schemas.microsoft.com/office/drawing/2014/main" id="{489102B8-D85F-4B6B-811F-9B658B6E16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0161" y="3669613"/>
                      <a:ext cx="258322" cy="160801"/>
                    </a:xfrm>
                    <a:custGeom>
                      <a:avLst/>
                      <a:gdLst>
                        <a:gd name="connsiteX0" fmla="*/ 93726 w 415982"/>
                        <a:gd name="connsiteY0" fmla="*/ 258941 h 258941"/>
                        <a:gd name="connsiteX1" fmla="*/ 0 w 415982"/>
                        <a:gd name="connsiteY1" fmla="*/ 121435 h 258941"/>
                        <a:gd name="connsiteX2" fmla="*/ 37199 w 415982"/>
                        <a:gd name="connsiteY2" fmla="*/ 0 h 258941"/>
                        <a:gd name="connsiteX3" fmla="*/ 415983 w 415982"/>
                        <a:gd name="connsiteY3" fmla="*/ 255755 h 258941"/>
                        <a:gd name="connsiteX4" fmla="*/ 93726 w 415982"/>
                        <a:gd name="connsiteY4" fmla="*/ 258941 h 258941"/>
                        <a:gd name="connsiteX5" fmla="*/ 93726 w 415982"/>
                        <a:gd name="connsiteY5" fmla="*/ 258941 h 2589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5982" h="258941">
                          <a:moveTo>
                            <a:pt x="93726" y="258941"/>
                          </a:moveTo>
                          <a:cubicBezTo>
                            <a:pt x="54864" y="240584"/>
                            <a:pt x="0" y="211905"/>
                            <a:pt x="0" y="121435"/>
                          </a:cubicBezTo>
                          <a:cubicBezTo>
                            <a:pt x="6235" y="95250"/>
                            <a:pt x="29510" y="6304"/>
                            <a:pt x="37199" y="0"/>
                          </a:cubicBezTo>
                          <a:cubicBezTo>
                            <a:pt x="197289" y="59297"/>
                            <a:pt x="314706" y="155586"/>
                            <a:pt x="415983" y="255755"/>
                          </a:cubicBezTo>
                          <a:cubicBezTo>
                            <a:pt x="346087" y="257833"/>
                            <a:pt x="143395" y="257348"/>
                            <a:pt x="93726" y="258941"/>
                          </a:cubicBezTo>
                          <a:lnTo>
                            <a:pt x="93726" y="258941"/>
                          </a:lnTo>
                          <a:close/>
                        </a:path>
                      </a:pathLst>
                    </a:custGeom>
                    <a:solidFill>
                      <a:srgbClr val="F37765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3" name="Freeform: Shape 352">
                      <a:extLst>
                        <a:ext uri="{FF2B5EF4-FFF2-40B4-BE49-F238E27FC236}">
                          <a16:creationId xmlns:a16="http://schemas.microsoft.com/office/drawing/2014/main" id="{129BD50D-2D45-4C6B-BBF1-77AD9D58A6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39997" y="3826886"/>
                      <a:ext cx="1115789" cy="552248"/>
                    </a:xfrm>
                    <a:custGeom>
                      <a:avLst/>
                      <a:gdLst>
                        <a:gd name="connsiteX0" fmla="*/ 293212 w 1796779"/>
                        <a:gd name="connsiteY0" fmla="*/ 828156 h 889296"/>
                        <a:gd name="connsiteX1" fmla="*/ 82900 w 1796779"/>
                        <a:gd name="connsiteY1" fmla="*/ 888284 h 889296"/>
                        <a:gd name="connsiteX2" fmla="*/ 119 w 1796779"/>
                        <a:gd name="connsiteY2" fmla="*/ 828156 h 889296"/>
                        <a:gd name="connsiteX3" fmla="*/ 36002 w 1796779"/>
                        <a:gd name="connsiteY3" fmla="*/ 768581 h 889296"/>
                        <a:gd name="connsiteX4" fmla="*/ 527215 w 1796779"/>
                        <a:gd name="connsiteY4" fmla="*/ 494400 h 889296"/>
                        <a:gd name="connsiteX5" fmla="*/ 761842 w 1796779"/>
                        <a:gd name="connsiteY5" fmla="*/ 238091 h 889296"/>
                        <a:gd name="connsiteX6" fmla="*/ 1221189 w 1796779"/>
                        <a:gd name="connsiteY6" fmla="*/ 10737 h 889296"/>
                        <a:gd name="connsiteX7" fmla="*/ 1583971 w 1796779"/>
                        <a:gd name="connsiteY7" fmla="*/ 138 h 889296"/>
                        <a:gd name="connsiteX8" fmla="*/ 1796777 w 1796779"/>
                        <a:gd name="connsiteY8" fmla="*/ 75785 h 889296"/>
                        <a:gd name="connsiteX9" fmla="*/ 1678528 w 1796779"/>
                        <a:gd name="connsiteY9" fmla="*/ 137853 h 889296"/>
                        <a:gd name="connsiteX10" fmla="*/ 1343110 w 1796779"/>
                        <a:gd name="connsiteY10" fmla="*/ 137853 h 889296"/>
                        <a:gd name="connsiteX11" fmla="*/ 1080566 w 1796779"/>
                        <a:gd name="connsiteY11" fmla="*/ 199852 h 889296"/>
                        <a:gd name="connsiteX12" fmla="*/ 837557 w 1796779"/>
                        <a:gd name="connsiteY12" fmla="*/ 392430 h 889296"/>
                        <a:gd name="connsiteX13" fmla="*/ 677052 w 1796779"/>
                        <a:gd name="connsiteY13" fmla="*/ 578843 h 889296"/>
                        <a:gd name="connsiteX14" fmla="*/ 293212 w 1796779"/>
                        <a:gd name="connsiteY14" fmla="*/ 828156 h 889296"/>
                        <a:gd name="connsiteX15" fmla="*/ 293212 w 1796779"/>
                        <a:gd name="connsiteY15" fmla="*/ 828156 h 8892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1796779" h="889296">
                          <a:moveTo>
                            <a:pt x="293212" y="828156"/>
                          </a:moveTo>
                          <a:cubicBezTo>
                            <a:pt x="220129" y="856142"/>
                            <a:pt x="123286" y="896181"/>
                            <a:pt x="82900" y="888284"/>
                          </a:cubicBezTo>
                          <a:cubicBezTo>
                            <a:pt x="37596" y="879417"/>
                            <a:pt x="4622" y="879556"/>
                            <a:pt x="119" y="828156"/>
                          </a:cubicBezTo>
                          <a:cubicBezTo>
                            <a:pt x="-1751" y="806196"/>
                            <a:pt x="18823" y="774954"/>
                            <a:pt x="36002" y="768581"/>
                          </a:cubicBezTo>
                          <a:cubicBezTo>
                            <a:pt x="214657" y="702356"/>
                            <a:pt x="388393" y="618952"/>
                            <a:pt x="527215" y="494400"/>
                          </a:cubicBezTo>
                          <a:cubicBezTo>
                            <a:pt x="614291" y="416329"/>
                            <a:pt x="686127" y="325443"/>
                            <a:pt x="761842" y="238091"/>
                          </a:cubicBezTo>
                          <a:cubicBezTo>
                            <a:pt x="874895" y="107650"/>
                            <a:pt x="1038379" y="18635"/>
                            <a:pt x="1221189" y="10737"/>
                          </a:cubicBezTo>
                          <a:cubicBezTo>
                            <a:pt x="1327523" y="6096"/>
                            <a:pt x="1477360" y="762"/>
                            <a:pt x="1583971" y="138"/>
                          </a:cubicBezTo>
                          <a:cubicBezTo>
                            <a:pt x="1707553" y="-623"/>
                            <a:pt x="1796014" y="-900"/>
                            <a:pt x="1796777" y="75785"/>
                          </a:cubicBezTo>
                          <a:cubicBezTo>
                            <a:pt x="1797262" y="130579"/>
                            <a:pt x="1744337" y="138268"/>
                            <a:pt x="1678528" y="137853"/>
                          </a:cubicBezTo>
                          <a:cubicBezTo>
                            <a:pt x="1598864" y="137298"/>
                            <a:pt x="1441546" y="132311"/>
                            <a:pt x="1343110" y="137853"/>
                          </a:cubicBezTo>
                          <a:cubicBezTo>
                            <a:pt x="1258666" y="142633"/>
                            <a:pt x="1154757" y="156972"/>
                            <a:pt x="1080566" y="199852"/>
                          </a:cubicBezTo>
                          <a:cubicBezTo>
                            <a:pt x="984762" y="255270"/>
                            <a:pt x="913341" y="316369"/>
                            <a:pt x="837557" y="392430"/>
                          </a:cubicBezTo>
                          <a:cubicBezTo>
                            <a:pt x="779922" y="450273"/>
                            <a:pt x="733232" y="519823"/>
                            <a:pt x="677052" y="578843"/>
                          </a:cubicBezTo>
                          <a:cubicBezTo>
                            <a:pt x="626206" y="632045"/>
                            <a:pt x="431827" y="775162"/>
                            <a:pt x="293212" y="828156"/>
                          </a:cubicBezTo>
                          <a:lnTo>
                            <a:pt x="293212" y="828156"/>
                          </a:lnTo>
                          <a:close/>
                        </a:path>
                      </a:pathLst>
                    </a:custGeom>
                    <a:solidFill>
                      <a:srgbClr val="D1E3F1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4" name="Freeform: Shape 353">
                      <a:extLst>
                        <a:ext uri="{FF2B5EF4-FFF2-40B4-BE49-F238E27FC236}">
                          <a16:creationId xmlns:a16="http://schemas.microsoft.com/office/drawing/2014/main" id="{D90B4CAA-D4CD-4001-B821-577E35AEEC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21408" y="3638748"/>
                      <a:ext cx="311319" cy="722011"/>
                    </a:xfrm>
                    <a:custGeom>
                      <a:avLst/>
                      <a:gdLst>
                        <a:gd name="connsiteX0" fmla="*/ 495035 w 501324"/>
                        <a:gd name="connsiteY0" fmla="*/ 25942 h 1162670"/>
                        <a:gd name="connsiteX1" fmla="*/ 301903 w 501324"/>
                        <a:gd name="connsiteY1" fmla="*/ 25942 h 1162670"/>
                        <a:gd name="connsiteX2" fmla="*/ 90898 w 501324"/>
                        <a:gd name="connsiteY2" fmla="*/ 141004 h 1162670"/>
                        <a:gd name="connsiteX3" fmla="*/ 1121 w 501324"/>
                        <a:gd name="connsiteY3" fmla="*/ 396898 h 1162670"/>
                        <a:gd name="connsiteX4" fmla="*/ 132600 w 501324"/>
                        <a:gd name="connsiteY4" fmla="*/ 1142480 h 1162670"/>
                        <a:gd name="connsiteX5" fmla="*/ 203813 w 501324"/>
                        <a:gd name="connsiteY5" fmla="*/ 1154811 h 1162670"/>
                        <a:gd name="connsiteX6" fmla="*/ 255005 w 501324"/>
                        <a:gd name="connsiteY6" fmla="*/ 1144350 h 1162670"/>
                        <a:gd name="connsiteX7" fmla="*/ 461438 w 501324"/>
                        <a:gd name="connsiteY7" fmla="*/ 762173 h 1162670"/>
                        <a:gd name="connsiteX8" fmla="*/ 495035 w 501324"/>
                        <a:gd name="connsiteY8" fmla="*/ 25942 h 1162670"/>
                        <a:gd name="connsiteX9" fmla="*/ 495035 w 501324"/>
                        <a:gd name="connsiteY9" fmla="*/ 25942 h 11626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501324" h="1162670">
                          <a:moveTo>
                            <a:pt x="495035" y="25942"/>
                          </a:moveTo>
                          <a:cubicBezTo>
                            <a:pt x="491156" y="-17076"/>
                            <a:pt x="429850" y="935"/>
                            <a:pt x="301903" y="25942"/>
                          </a:cubicBezTo>
                          <a:cubicBezTo>
                            <a:pt x="203397" y="45200"/>
                            <a:pt x="143753" y="76234"/>
                            <a:pt x="90898" y="141004"/>
                          </a:cubicBezTo>
                          <a:cubicBezTo>
                            <a:pt x="29107" y="216719"/>
                            <a:pt x="5623" y="304419"/>
                            <a:pt x="1121" y="396898"/>
                          </a:cubicBezTo>
                          <a:cubicBezTo>
                            <a:pt x="-10379" y="628061"/>
                            <a:pt x="68939" y="920876"/>
                            <a:pt x="132600" y="1142480"/>
                          </a:cubicBezTo>
                          <a:cubicBezTo>
                            <a:pt x="139389" y="1166033"/>
                            <a:pt x="125881" y="1167349"/>
                            <a:pt x="203813" y="1154811"/>
                          </a:cubicBezTo>
                          <a:cubicBezTo>
                            <a:pt x="207207" y="1154256"/>
                            <a:pt x="251819" y="1145320"/>
                            <a:pt x="255005" y="1144350"/>
                          </a:cubicBezTo>
                          <a:cubicBezTo>
                            <a:pt x="321161" y="1123222"/>
                            <a:pt x="429018" y="1085330"/>
                            <a:pt x="461438" y="762173"/>
                          </a:cubicBezTo>
                          <a:cubicBezTo>
                            <a:pt x="482497" y="552207"/>
                            <a:pt x="515124" y="138718"/>
                            <a:pt x="495035" y="25942"/>
                          </a:cubicBezTo>
                          <a:lnTo>
                            <a:pt x="495035" y="25942"/>
                          </a:lnTo>
                          <a:close/>
                        </a:path>
                      </a:pathLst>
                    </a:custGeom>
                    <a:solidFill>
                      <a:srgbClr val="3A1612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6" name="Freeform: Shape 355">
                      <a:extLst>
                        <a:ext uri="{FF2B5EF4-FFF2-40B4-BE49-F238E27FC236}">
                          <a16:creationId xmlns:a16="http://schemas.microsoft.com/office/drawing/2014/main" id="{C6DB1F3E-F1C0-4353-8791-7DF3863E3572}"/>
                        </a:ext>
                      </a:extLst>
                    </p:cNvPr>
                    <p:cNvSpPr/>
                    <p:nvPr/>
                  </p:nvSpPr>
                  <p:spPr>
                    <a:xfrm rot="19173505">
                      <a:off x="8942874" y="4253571"/>
                      <a:ext cx="157710" cy="107549"/>
                    </a:xfrm>
                    <a:custGeom>
                      <a:avLst/>
                      <a:gdLst>
                        <a:gd name="connsiteX0" fmla="*/ 253965 w 253964"/>
                        <a:gd name="connsiteY0" fmla="*/ 86594 h 173189"/>
                        <a:gd name="connsiteX1" fmla="*/ 126982 w 253964"/>
                        <a:gd name="connsiteY1" fmla="*/ 173189 h 173189"/>
                        <a:gd name="connsiteX2" fmla="*/ 0 w 253964"/>
                        <a:gd name="connsiteY2" fmla="*/ 86594 h 173189"/>
                        <a:gd name="connsiteX3" fmla="*/ 126982 w 253964"/>
                        <a:gd name="connsiteY3" fmla="*/ 0 h 173189"/>
                        <a:gd name="connsiteX4" fmla="*/ 253965 w 253964"/>
                        <a:gd name="connsiteY4" fmla="*/ 86594 h 1731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53964" h="173189">
                          <a:moveTo>
                            <a:pt x="253965" y="86594"/>
                          </a:moveTo>
                          <a:cubicBezTo>
                            <a:pt x="253965" y="134419"/>
                            <a:pt x="197113" y="173189"/>
                            <a:pt x="126982" y="173189"/>
                          </a:cubicBezTo>
                          <a:cubicBezTo>
                            <a:pt x="56852" y="173189"/>
                            <a:pt x="0" y="134419"/>
                            <a:pt x="0" y="86594"/>
                          </a:cubicBezTo>
                          <a:cubicBezTo>
                            <a:pt x="0" y="38770"/>
                            <a:pt x="56852" y="0"/>
                            <a:pt x="126982" y="0"/>
                          </a:cubicBezTo>
                          <a:cubicBezTo>
                            <a:pt x="197113" y="0"/>
                            <a:pt x="253965" y="38770"/>
                            <a:pt x="253965" y="86594"/>
                          </a:cubicBezTo>
                          <a:close/>
                        </a:path>
                      </a:pathLst>
                    </a:custGeom>
                    <a:solidFill>
                      <a:srgbClr val="8DA5B6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7" name="Freeform: Shape 356">
                      <a:extLst>
                        <a:ext uri="{FF2B5EF4-FFF2-40B4-BE49-F238E27FC236}">
                          <a16:creationId xmlns:a16="http://schemas.microsoft.com/office/drawing/2014/main" id="{09568DFE-EF08-454E-94A8-55F59A000B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3757" y="4247040"/>
                      <a:ext cx="1092699" cy="160801"/>
                    </a:xfrm>
                    <a:custGeom>
                      <a:avLst/>
                      <a:gdLst>
                        <a:gd name="connsiteX0" fmla="*/ 1630126 w 1759596"/>
                        <a:gd name="connsiteY0" fmla="*/ 258941 h 258941"/>
                        <a:gd name="connsiteX1" fmla="*/ 129471 w 1759596"/>
                        <a:gd name="connsiteY1" fmla="*/ 258941 h 258941"/>
                        <a:gd name="connsiteX2" fmla="*/ 0 w 1759596"/>
                        <a:gd name="connsiteY2" fmla="*/ 129471 h 258941"/>
                        <a:gd name="connsiteX3" fmla="*/ 0 w 1759596"/>
                        <a:gd name="connsiteY3" fmla="*/ 129471 h 258941"/>
                        <a:gd name="connsiteX4" fmla="*/ 129471 w 1759596"/>
                        <a:gd name="connsiteY4" fmla="*/ 0 h 258941"/>
                        <a:gd name="connsiteX5" fmla="*/ 1630126 w 1759596"/>
                        <a:gd name="connsiteY5" fmla="*/ 0 h 258941"/>
                        <a:gd name="connsiteX6" fmla="*/ 1759597 w 1759596"/>
                        <a:gd name="connsiteY6" fmla="*/ 129471 h 258941"/>
                        <a:gd name="connsiteX7" fmla="*/ 1759597 w 1759596"/>
                        <a:gd name="connsiteY7" fmla="*/ 129471 h 258941"/>
                        <a:gd name="connsiteX8" fmla="*/ 1630126 w 1759596"/>
                        <a:gd name="connsiteY8" fmla="*/ 258941 h 2589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759596" h="258941">
                          <a:moveTo>
                            <a:pt x="1630126" y="258941"/>
                          </a:moveTo>
                          <a:lnTo>
                            <a:pt x="129471" y="258941"/>
                          </a:lnTo>
                          <a:cubicBezTo>
                            <a:pt x="57981" y="258941"/>
                            <a:pt x="0" y="200960"/>
                            <a:pt x="0" y="129471"/>
                          </a:cubicBezTo>
                          <a:lnTo>
                            <a:pt x="0" y="129471"/>
                          </a:lnTo>
                          <a:cubicBezTo>
                            <a:pt x="0" y="57981"/>
                            <a:pt x="57981" y="0"/>
                            <a:pt x="129471" y="0"/>
                          </a:cubicBezTo>
                          <a:lnTo>
                            <a:pt x="1630126" y="0"/>
                          </a:lnTo>
                          <a:cubicBezTo>
                            <a:pt x="1701615" y="0"/>
                            <a:pt x="1759597" y="57981"/>
                            <a:pt x="1759597" y="129471"/>
                          </a:cubicBezTo>
                          <a:lnTo>
                            <a:pt x="1759597" y="129471"/>
                          </a:lnTo>
                          <a:cubicBezTo>
                            <a:pt x="1759528" y="200960"/>
                            <a:pt x="1701615" y="258941"/>
                            <a:pt x="1630126" y="258941"/>
                          </a:cubicBezTo>
                          <a:close/>
                        </a:path>
                      </a:pathLst>
                    </a:custGeom>
                    <a:solidFill>
                      <a:srgbClr val="B0CBDB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8" name="Freeform: Shape 357">
                      <a:extLst>
                        <a:ext uri="{FF2B5EF4-FFF2-40B4-BE49-F238E27FC236}">
                          <a16:creationId xmlns:a16="http://schemas.microsoft.com/office/drawing/2014/main" id="{FD0DBCF8-8D38-442B-8577-06BA6830F3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47214" y="4291556"/>
                      <a:ext cx="755825" cy="68398"/>
                    </a:xfrm>
                    <a:custGeom>
                      <a:avLst/>
                      <a:gdLst>
                        <a:gd name="connsiteX0" fmla="*/ 1162050 w 1217121"/>
                        <a:gd name="connsiteY0" fmla="*/ 110144 h 110143"/>
                        <a:gd name="connsiteX1" fmla="*/ 55072 w 1217121"/>
                        <a:gd name="connsiteY1" fmla="*/ 110144 h 110143"/>
                        <a:gd name="connsiteX2" fmla="*/ 0 w 1217121"/>
                        <a:gd name="connsiteY2" fmla="*/ 55072 h 110143"/>
                        <a:gd name="connsiteX3" fmla="*/ 0 w 1217121"/>
                        <a:gd name="connsiteY3" fmla="*/ 55072 h 110143"/>
                        <a:gd name="connsiteX4" fmla="*/ 55072 w 1217121"/>
                        <a:gd name="connsiteY4" fmla="*/ 0 h 110143"/>
                        <a:gd name="connsiteX5" fmla="*/ 1162050 w 1217121"/>
                        <a:gd name="connsiteY5" fmla="*/ 0 h 110143"/>
                        <a:gd name="connsiteX6" fmla="*/ 1217122 w 1217121"/>
                        <a:gd name="connsiteY6" fmla="*/ 55072 h 110143"/>
                        <a:gd name="connsiteX7" fmla="*/ 1217122 w 1217121"/>
                        <a:gd name="connsiteY7" fmla="*/ 55072 h 110143"/>
                        <a:gd name="connsiteX8" fmla="*/ 1162050 w 1217121"/>
                        <a:gd name="connsiteY8" fmla="*/ 110144 h 1101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217121" h="110143">
                          <a:moveTo>
                            <a:pt x="1162050" y="110144"/>
                          </a:moveTo>
                          <a:lnTo>
                            <a:pt x="55072" y="110144"/>
                          </a:lnTo>
                          <a:cubicBezTo>
                            <a:pt x="24661" y="110144"/>
                            <a:pt x="0" y="85483"/>
                            <a:pt x="0" y="55072"/>
                          </a:cubicBezTo>
                          <a:lnTo>
                            <a:pt x="0" y="55072"/>
                          </a:lnTo>
                          <a:cubicBezTo>
                            <a:pt x="0" y="24661"/>
                            <a:pt x="24661" y="0"/>
                            <a:pt x="55072" y="0"/>
                          </a:cubicBezTo>
                          <a:lnTo>
                            <a:pt x="1162050" y="0"/>
                          </a:lnTo>
                          <a:cubicBezTo>
                            <a:pt x="1192461" y="0"/>
                            <a:pt x="1217122" y="24661"/>
                            <a:pt x="1217122" y="55072"/>
                          </a:cubicBezTo>
                          <a:lnTo>
                            <a:pt x="1217122" y="55072"/>
                          </a:lnTo>
                          <a:cubicBezTo>
                            <a:pt x="1217122" y="85483"/>
                            <a:pt x="1192461" y="110144"/>
                            <a:pt x="1162050" y="110144"/>
                          </a:cubicBezTo>
                          <a:close/>
                        </a:path>
                      </a:pathLst>
                    </a:custGeom>
                    <a:solidFill>
                      <a:srgbClr val="91AEC4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32" name="Freeform: Shape 131">
                    <a:extLst>
                      <a:ext uri="{FF2B5EF4-FFF2-40B4-BE49-F238E27FC236}">
                        <a16:creationId xmlns:a16="http://schemas.microsoft.com/office/drawing/2014/main" id="{89CE302D-6BB1-4E8A-B178-39616750E1CF}"/>
                      </a:ext>
                    </a:extLst>
                  </p:cNvPr>
                  <p:cNvSpPr/>
                  <p:nvPr/>
                </p:nvSpPr>
                <p:spPr>
                  <a:xfrm>
                    <a:off x="8529536" y="2286024"/>
                    <a:ext cx="263614" cy="264305"/>
                  </a:xfrm>
                  <a:custGeom>
                    <a:avLst/>
                    <a:gdLst>
                      <a:gd name="connsiteX0" fmla="*/ 424504 w 424503"/>
                      <a:gd name="connsiteY0" fmla="*/ 184184 h 425616"/>
                      <a:gd name="connsiteX1" fmla="*/ 424434 w 424503"/>
                      <a:gd name="connsiteY1" fmla="*/ 183976 h 425616"/>
                      <a:gd name="connsiteX2" fmla="*/ 374627 w 424503"/>
                      <a:gd name="connsiteY2" fmla="*/ 75564 h 425616"/>
                      <a:gd name="connsiteX3" fmla="*/ 249243 w 424503"/>
                      <a:gd name="connsiteY3" fmla="*/ 19038 h 425616"/>
                      <a:gd name="connsiteX4" fmla="*/ 89570 w 424503"/>
                      <a:gd name="connsiteY4" fmla="*/ 20839 h 425616"/>
                      <a:gd name="connsiteX5" fmla="*/ 105641 w 424503"/>
                      <a:gd name="connsiteY5" fmla="*/ 70992 h 425616"/>
                      <a:gd name="connsiteX6" fmla="*/ 121782 w 424503"/>
                      <a:gd name="connsiteY6" fmla="*/ 70438 h 425616"/>
                      <a:gd name="connsiteX7" fmla="*/ 167848 w 424503"/>
                      <a:gd name="connsiteY7" fmla="*/ 70576 h 425616"/>
                      <a:gd name="connsiteX8" fmla="*/ 178308 w 424503"/>
                      <a:gd name="connsiteY8" fmla="*/ 78335 h 425616"/>
                      <a:gd name="connsiteX9" fmla="*/ 189392 w 424503"/>
                      <a:gd name="connsiteY9" fmla="*/ 85816 h 425616"/>
                      <a:gd name="connsiteX10" fmla="*/ 229639 w 424503"/>
                      <a:gd name="connsiteY10" fmla="*/ 130567 h 425616"/>
                      <a:gd name="connsiteX11" fmla="*/ 106680 w 424503"/>
                      <a:gd name="connsiteY11" fmla="*/ 306935 h 425616"/>
                      <a:gd name="connsiteX12" fmla="*/ 0 w 424503"/>
                      <a:gd name="connsiteY12" fmla="*/ 352447 h 425616"/>
                      <a:gd name="connsiteX13" fmla="*/ 267739 w 424503"/>
                      <a:gd name="connsiteY13" fmla="*/ 369627 h 425616"/>
                      <a:gd name="connsiteX14" fmla="*/ 352045 w 424503"/>
                      <a:gd name="connsiteY14" fmla="*/ 341433 h 425616"/>
                      <a:gd name="connsiteX15" fmla="*/ 416537 w 424503"/>
                      <a:gd name="connsiteY15" fmla="*/ 285114 h 425616"/>
                      <a:gd name="connsiteX16" fmla="*/ 424504 w 424503"/>
                      <a:gd name="connsiteY16" fmla="*/ 184184 h 4256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24503" h="425616">
                        <a:moveTo>
                          <a:pt x="424504" y="184184"/>
                        </a:moveTo>
                        <a:cubicBezTo>
                          <a:pt x="424504" y="184114"/>
                          <a:pt x="424434" y="184045"/>
                          <a:pt x="424434" y="183976"/>
                        </a:cubicBezTo>
                        <a:cubicBezTo>
                          <a:pt x="407393" y="148023"/>
                          <a:pt x="423811" y="98840"/>
                          <a:pt x="374627" y="75564"/>
                        </a:cubicBezTo>
                        <a:cubicBezTo>
                          <a:pt x="333202" y="55960"/>
                          <a:pt x="292401" y="34555"/>
                          <a:pt x="249243" y="19038"/>
                        </a:cubicBezTo>
                        <a:cubicBezTo>
                          <a:pt x="196873" y="195"/>
                          <a:pt x="142286" y="-12897"/>
                          <a:pt x="89570" y="20839"/>
                        </a:cubicBezTo>
                        <a:cubicBezTo>
                          <a:pt x="74468" y="43006"/>
                          <a:pt x="75092" y="61017"/>
                          <a:pt x="105641" y="70992"/>
                        </a:cubicBezTo>
                        <a:cubicBezTo>
                          <a:pt x="111114" y="71477"/>
                          <a:pt x="116379" y="71338"/>
                          <a:pt x="121782" y="70438"/>
                        </a:cubicBezTo>
                        <a:cubicBezTo>
                          <a:pt x="137299" y="67182"/>
                          <a:pt x="152539" y="60948"/>
                          <a:pt x="167848" y="70576"/>
                        </a:cubicBezTo>
                        <a:cubicBezTo>
                          <a:pt x="171381" y="73140"/>
                          <a:pt x="174775" y="75772"/>
                          <a:pt x="178308" y="78335"/>
                        </a:cubicBezTo>
                        <a:cubicBezTo>
                          <a:pt x="181910" y="80967"/>
                          <a:pt x="185513" y="83531"/>
                          <a:pt x="189392" y="85816"/>
                        </a:cubicBezTo>
                        <a:cubicBezTo>
                          <a:pt x="207818" y="96900"/>
                          <a:pt x="221327" y="111794"/>
                          <a:pt x="229639" y="130567"/>
                        </a:cubicBezTo>
                        <a:cubicBezTo>
                          <a:pt x="273974" y="242996"/>
                          <a:pt x="227492" y="309498"/>
                          <a:pt x="106680" y="306935"/>
                        </a:cubicBezTo>
                        <a:cubicBezTo>
                          <a:pt x="65325" y="310676"/>
                          <a:pt x="15933" y="298553"/>
                          <a:pt x="0" y="352447"/>
                        </a:cubicBezTo>
                        <a:cubicBezTo>
                          <a:pt x="69342" y="455802"/>
                          <a:pt x="168056" y="438484"/>
                          <a:pt x="267739" y="369627"/>
                        </a:cubicBezTo>
                        <a:cubicBezTo>
                          <a:pt x="295171" y="350646"/>
                          <a:pt x="318724" y="336930"/>
                          <a:pt x="352045" y="341433"/>
                        </a:cubicBezTo>
                        <a:cubicBezTo>
                          <a:pt x="400466" y="347944"/>
                          <a:pt x="423188" y="330903"/>
                          <a:pt x="416537" y="285114"/>
                        </a:cubicBezTo>
                        <a:cubicBezTo>
                          <a:pt x="404414" y="250408"/>
                          <a:pt x="405037" y="216742"/>
                          <a:pt x="424504" y="184184"/>
                        </a:cubicBezTo>
                        <a:close/>
                      </a:path>
                    </a:pathLst>
                  </a:custGeom>
                  <a:solidFill>
                    <a:srgbClr val="F9AF97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4C7BDEF8-DC80-44B1-915B-6CD54B3E63EC}"/>
                    </a:ext>
                  </a:extLst>
                </p:cNvPr>
                <p:cNvGrpSpPr/>
                <p:nvPr/>
              </p:nvGrpSpPr>
              <p:grpSpPr>
                <a:xfrm>
                  <a:off x="6849647" y="2847522"/>
                  <a:ext cx="1201244" cy="1531611"/>
                  <a:chOff x="6849647" y="2847522"/>
                  <a:chExt cx="1201244" cy="1531611"/>
                </a:xfrm>
              </p:grpSpPr>
              <p:sp>
                <p:nvSpPr>
                  <p:cNvPr id="367" name="Freeform: Shape 366">
                    <a:extLst>
                      <a:ext uri="{FF2B5EF4-FFF2-40B4-BE49-F238E27FC236}">
                        <a16:creationId xmlns:a16="http://schemas.microsoft.com/office/drawing/2014/main" id="{5A8FB280-B84A-4AFE-92FD-BE4EC9112F2E}"/>
                      </a:ext>
                    </a:extLst>
                  </p:cNvPr>
                  <p:cNvSpPr/>
                  <p:nvPr/>
                </p:nvSpPr>
                <p:spPr>
                  <a:xfrm>
                    <a:off x="7355714" y="4092111"/>
                    <a:ext cx="583245" cy="258071"/>
                  </a:xfrm>
                  <a:custGeom>
                    <a:avLst/>
                    <a:gdLst>
                      <a:gd name="connsiteX0" fmla="*/ 939211 w 939211"/>
                      <a:gd name="connsiteY0" fmla="*/ 151163 h 415577"/>
                      <a:gd name="connsiteX1" fmla="*/ 650414 w 939211"/>
                      <a:gd name="connsiteY1" fmla="*/ 12064 h 415577"/>
                      <a:gd name="connsiteX2" fmla="*/ 33678 w 939211"/>
                      <a:gd name="connsiteY2" fmla="*/ 4305 h 415577"/>
                      <a:gd name="connsiteX3" fmla="*/ 20794 w 939211"/>
                      <a:gd name="connsiteY3" fmla="*/ 231381 h 415577"/>
                      <a:gd name="connsiteX4" fmla="*/ 20863 w 939211"/>
                      <a:gd name="connsiteY4" fmla="*/ 231381 h 415577"/>
                      <a:gd name="connsiteX5" fmla="*/ 30977 w 939211"/>
                      <a:gd name="connsiteY5" fmla="*/ 342148 h 415577"/>
                      <a:gd name="connsiteX6" fmla="*/ 30907 w 939211"/>
                      <a:gd name="connsiteY6" fmla="*/ 342218 h 415577"/>
                      <a:gd name="connsiteX7" fmla="*/ 37696 w 939211"/>
                      <a:gd name="connsiteY7" fmla="*/ 413568 h 415577"/>
                      <a:gd name="connsiteX8" fmla="*/ 895639 w 939211"/>
                      <a:gd name="connsiteY8" fmla="*/ 415578 h 415577"/>
                      <a:gd name="connsiteX9" fmla="*/ 939211 w 939211"/>
                      <a:gd name="connsiteY9" fmla="*/ 151163 h 415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39211" h="415577">
                        <a:moveTo>
                          <a:pt x="939211" y="151163"/>
                        </a:moveTo>
                        <a:cubicBezTo>
                          <a:pt x="937064" y="149916"/>
                          <a:pt x="725367" y="64157"/>
                          <a:pt x="650414" y="12064"/>
                        </a:cubicBezTo>
                        <a:cubicBezTo>
                          <a:pt x="647019" y="11510"/>
                          <a:pt x="56885" y="-8580"/>
                          <a:pt x="33678" y="4305"/>
                        </a:cubicBezTo>
                        <a:cubicBezTo>
                          <a:pt x="-22848" y="77457"/>
                          <a:pt x="5485" y="154696"/>
                          <a:pt x="20794" y="231381"/>
                        </a:cubicBezTo>
                        <a:cubicBezTo>
                          <a:pt x="20794" y="231381"/>
                          <a:pt x="20863" y="231381"/>
                          <a:pt x="20863" y="231381"/>
                        </a:cubicBezTo>
                        <a:cubicBezTo>
                          <a:pt x="21002" y="237754"/>
                          <a:pt x="29106" y="339863"/>
                          <a:pt x="30977" y="342148"/>
                        </a:cubicBezTo>
                        <a:cubicBezTo>
                          <a:pt x="30977" y="342148"/>
                          <a:pt x="30907" y="342148"/>
                          <a:pt x="30907" y="342218"/>
                        </a:cubicBezTo>
                        <a:cubicBezTo>
                          <a:pt x="31947" y="364108"/>
                          <a:pt x="36658" y="391678"/>
                          <a:pt x="37696" y="413568"/>
                        </a:cubicBezTo>
                        <a:cubicBezTo>
                          <a:pt x="135302" y="413083"/>
                          <a:pt x="893076" y="415439"/>
                          <a:pt x="895639" y="415578"/>
                        </a:cubicBezTo>
                        <a:cubicBezTo>
                          <a:pt x="887257" y="322475"/>
                          <a:pt x="881091" y="234499"/>
                          <a:pt x="939211" y="151163"/>
                        </a:cubicBezTo>
                        <a:close/>
                      </a:path>
                    </a:pathLst>
                  </a:custGeom>
                  <a:solidFill>
                    <a:srgbClr val="E16626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7" name="Freeform: Shape 386">
                    <a:extLst>
                      <a:ext uri="{FF2B5EF4-FFF2-40B4-BE49-F238E27FC236}">
                        <a16:creationId xmlns:a16="http://schemas.microsoft.com/office/drawing/2014/main" id="{91F2B876-DBC1-4D9A-B307-55B628923964}"/>
                      </a:ext>
                    </a:extLst>
                  </p:cNvPr>
                  <p:cNvSpPr/>
                  <p:nvPr/>
                </p:nvSpPr>
                <p:spPr>
                  <a:xfrm>
                    <a:off x="6849647" y="2850447"/>
                    <a:ext cx="734559" cy="1246459"/>
                  </a:xfrm>
                  <a:custGeom>
                    <a:avLst/>
                    <a:gdLst>
                      <a:gd name="connsiteX0" fmla="*/ 988123 w 1182876"/>
                      <a:gd name="connsiteY0" fmla="*/ 576418 h 2007200"/>
                      <a:gd name="connsiteX1" fmla="*/ 968311 w 1182876"/>
                      <a:gd name="connsiteY1" fmla="*/ 558892 h 2007200"/>
                      <a:gd name="connsiteX2" fmla="*/ 78503 w 1182876"/>
                      <a:gd name="connsiteY2" fmla="*/ 554874 h 2007200"/>
                      <a:gd name="connsiteX3" fmla="*/ 14703 w 1182876"/>
                      <a:gd name="connsiteY3" fmla="*/ 455814 h 2007200"/>
                      <a:gd name="connsiteX4" fmla="*/ 23570 w 1182876"/>
                      <a:gd name="connsiteY4" fmla="*/ 0 h 2007200"/>
                      <a:gd name="connsiteX5" fmla="*/ 516515 w 1182876"/>
                      <a:gd name="connsiteY5" fmla="*/ 0 h 2007200"/>
                      <a:gd name="connsiteX6" fmla="*/ 441077 w 1182876"/>
                      <a:gd name="connsiteY6" fmla="*/ 170619 h 2007200"/>
                      <a:gd name="connsiteX7" fmla="*/ 499127 w 1182876"/>
                      <a:gd name="connsiteY7" fmla="*/ 295310 h 2007200"/>
                      <a:gd name="connsiteX8" fmla="*/ 1143364 w 1182876"/>
                      <a:gd name="connsiteY8" fmla="*/ 337012 h 2007200"/>
                      <a:gd name="connsiteX9" fmla="*/ 1180008 w 1182876"/>
                      <a:gd name="connsiteY9" fmla="*/ 372410 h 2007200"/>
                      <a:gd name="connsiteX10" fmla="*/ 927994 w 1182876"/>
                      <a:gd name="connsiteY10" fmla="*/ 2006138 h 2007200"/>
                      <a:gd name="connsiteX11" fmla="*/ 841473 w 1182876"/>
                      <a:gd name="connsiteY11" fmla="*/ 1943238 h 2007200"/>
                      <a:gd name="connsiteX12" fmla="*/ 988123 w 1182876"/>
                      <a:gd name="connsiteY12" fmla="*/ 576418 h 2007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182876" h="2007200">
                        <a:moveTo>
                          <a:pt x="988123" y="576418"/>
                        </a:moveTo>
                        <a:cubicBezTo>
                          <a:pt x="988539" y="566859"/>
                          <a:pt x="982305" y="560209"/>
                          <a:pt x="968311" y="558892"/>
                        </a:cubicBezTo>
                        <a:cubicBezTo>
                          <a:pt x="940048" y="555636"/>
                          <a:pt x="138009" y="574894"/>
                          <a:pt x="78503" y="554874"/>
                        </a:cubicBezTo>
                        <a:cubicBezTo>
                          <a:pt x="38186" y="532223"/>
                          <a:pt x="23916" y="494261"/>
                          <a:pt x="14703" y="455814"/>
                        </a:cubicBezTo>
                        <a:cubicBezTo>
                          <a:pt x="-12868" y="340614"/>
                          <a:pt x="3134" y="48560"/>
                          <a:pt x="23570" y="0"/>
                        </a:cubicBezTo>
                        <a:cubicBezTo>
                          <a:pt x="192803" y="0"/>
                          <a:pt x="446272" y="3394"/>
                          <a:pt x="516515" y="0"/>
                        </a:cubicBezTo>
                        <a:cubicBezTo>
                          <a:pt x="493863" y="45582"/>
                          <a:pt x="464491" y="120534"/>
                          <a:pt x="441077" y="170619"/>
                        </a:cubicBezTo>
                        <a:cubicBezTo>
                          <a:pt x="411636" y="233449"/>
                          <a:pt x="430131" y="266838"/>
                          <a:pt x="499127" y="295310"/>
                        </a:cubicBezTo>
                        <a:cubicBezTo>
                          <a:pt x="562581" y="321495"/>
                          <a:pt x="638573" y="366314"/>
                          <a:pt x="1143364" y="337012"/>
                        </a:cubicBezTo>
                        <a:cubicBezTo>
                          <a:pt x="1186729" y="334726"/>
                          <a:pt x="1185828" y="331885"/>
                          <a:pt x="1180008" y="372410"/>
                        </a:cubicBezTo>
                        <a:cubicBezTo>
                          <a:pt x="1117524" y="809452"/>
                          <a:pt x="952864" y="1865584"/>
                          <a:pt x="927994" y="2006138"/>
                        </a:cubicBezTo>
                        <a:cubicBezTo>
                          <a:pt x="820414" y="2008978"/>
                          <a:pt x="836901" y="2011057"/>
                          <a:pt x="841473" y="1943238"/>
                        </a:cubicBezTo>
                        <a:cubicBezTo>
                          <a:pt x="842165" y="1932224"/>
                          <a:pt x="985975" y="626988"/>
                          <a:pt x="988123" y="576418"/>
                        </a:cubicBezTo>
                        <a:close/>
                      </a:path>
                    </a:pathLst>
                  </a:custGeom>
                  <a:solidFill>
                    <a:srgbClr val="155876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98" name="Freeform: Shape 397">
                    <a:extLst>
                      <a:ext uri="{FF2B5EF4-FFF2-40B4-BE49-F238E27FC236}">
                        <a16:creationId xmlns:a16="http://schemas.microsoft.com/office/drawing/2014/main" id="{FF78557E-DACE-4F51-818E-1439690ADC05}"/>
                      </a:ext>
                    </a:extLst>
                  </p:cNvPr>
                  <p:cNvSpPr/>
                  <p:nvPr/>
                </p:nvSpPr>
                <p:spPr>
                  <a:xfrm>
                    <a:off x="7113079" y="2847522"/>
                    <a:ext cx="820710" cy="1251812"/>
                  </a:xfrm>
                  <a:custGeom>
                    <a:avLst/>
                    <a:gdLst>
                      <a:gd name="connsiteX0" fmla="*/ 969852 w 1321606"/>
                      <a:gd name="connsiteY0" fmla="*/ 0 h 2015819"/>
                      <a:gd name="connsiteX1" fmla="*/ 85308 w 1321606"/>
                      <a:gd name="connsiteY1" fmla="*/ 4641 h 2015819"/>
                      <a:gd name="connsiteX2" fmla="*/ 18806 w 1321606"/>
                      <a:gd name="connsiteY2" fmla="*/ 161336 h 2015819"/>
                      <a:gd name="connsiteX3" fmla="*/ 80528 w 1321606"/>
                      <a:gd name="connsiteY3" fmla="*/ 307363 h 2015819"/>
                      <a:gd name="connsiteX4" fmla="*/ 297421 w 1321606"/>
                      <a:gd name="connsiteY4" fmla="*/ 351490 h 2015819"/>
                      <a:gd name="connsiteX5" fmla="*/ 732870 w 1321606"/>
                      <a:gd name="connsiteY5" fmla="*/ 342138 h 2015819"/>
                      <a:gd name="connsiteX6" fmla="*/ 757254 w 1321606"/>
                      <a:gd name="connsiteY6" fmla="*/ 367561 h 2015819"/>
                      <a:gd name="connsiteX7" fmla="*/ 503022 w 1321606"/>
                      <a:gd name="connsiteY7" fmla="*/ 2000804 h 2015819"/>
                      <a:gd name="connsiteX8" fmla="*/ 503784 w 1321606"/>
                      <a:gd name="connsiteY8" fmla="*/ 2010710 h 2015819"/>
                      <a:gd name="connsiteX9" fmla="*/ 1040648 w 1321606"/>
                      <a:gd name="connsiteY9" fmla="*/ 2015628 h 2015819"/>
                      <a:gd name="connsiteX10" fmla="*/ 1307764 w 1321606"/>
                      <a:gd name="connsiteY10" fmla="*/ 514558 h 2015819"/>
                      <a:gd name="connsiteX11" fmla="*/ 969852 w 1321606"/>
                      <a:gd name="connsiteY11" fmla="*/ 0 h 2015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321606" h="2015819">
                        <a:moveTo>
                          <a:pt x="969852" y="0"/>
                        </a:moveTo>
                        <a:cubicBezTo>
                          <a:pt x="675097" y="138"/>
                          <a:pt x="380202" y="4502"/>
                          <a:pt x="85308" y="4641"/>
                        </a:cubicBezTo>
                        <a:cubicBezTo>
                          <a:pt x="82953" y="13924"/>
                          <a:pt x="42914" y="116724"/>
                          <a:pt x="18806" y="161336"/>
                        </a:cubicBezTo>
                        <a:cubicBezTo>
                          <a:pt x="-19017" y="231301"/>
                          <a:pt x="-451" y="277299"/>
                          <a:pt x="80528" y="307363"/>
                        </a:cubicBezTo>
                        <a:cubicBezTo>
                          <a:pt x="146753" y="331885"/>
                          <a:pt x="201410" y="346779"/>
                          <a:pt x="297421" y="351490"/>
                        </a:cubicBezTo>
                        <a:cubicBezTo>
                          <a:pt x="403963" y="353568"/>
                          <a:pt x="697679" y="346433"/>
                          <a:pt x="732870" y="342138"/>
                        </a:cubicBezTo>
                        <a:cubicBezTo>
                          <a:pt x="758154" y="339021"/>
                          <a:pt x="760510" y="346710"/>
                          <a:pt x="757254" y="367561"/>
                        </a:cubicBezTo>
                        <a:cubicBezTo>
                          <a:pt x="737996" y="491421"/>
                          <a:pt x="530386" y="1890383"/>
                          <a:pt x="503022" y="2000804"/>
                        </a:cubicBezTo>
                        <a:cubicBezTo>
                          <a:pt x="501707" y="2004683"/>
                          <a:pt x="498936" y="2010849"/>
                          <a:pt x="503784" y="2010710"/>
                        </a:cubicBezTo>
                        <a:cubicBezTo>
                          <a:pt x="518956" y="2011057"/>
                          <a:pt x="995483" y="2016945"/>
                          <a:pt x="1040648" y="2015628"/>
                        </a:cubicBezTo>
                        <a:cubicBezTo>
                          <a:pt x="1051663" y="1956539"/>
                          <a:pt x="1305132" y="541505"/>
                          <a:pt x="1307764" y="514558"/>
                        </a:cubicBezTo>
                        <a:cubicBezTo>
                          <a:pt x="1313237" y="457200"/>
                          <a:pt x="1415345" y="183018"/>
                          <a:pt x="969852" y="0"/>
                        </a:cubicBezTo>
                        <a:close/>
                      </a:path>
                    </a:pathLst>
                  </a:custGeom>
                  <a:solidFill>
                    <a:srgbClr val="26A0C5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99" name="Freeform: Shape 398">
                    <a:extLst>
                      <a:ext uri="{FF2B5EF4-FFF2-40B4-BE49-F238E27FC236}">
                        <a16:creationId xmlns:a16="http://schemas.microsoft.com/office/drawing/2014/main" id="{7C950F57-DE92-45F3-B2D2-2254B9E90505}"/>
                      </a:ext>
                    </a:extLst>
                  </p:cNvPr>
                  <p:cNvSpPr/>
                  <p:nvPr/>
                </p:nvSpPr>
                <p:spPr>
                  <a:xfrm>
                    <a:off x="6881319" y="2854964"/>
                    <a:ext cx="269766" cy="3183"/>
                  </a:xfrm>
                  <a:custGeom>
                    <a:avLst/>
                    <a:gdLst>
                      <a:gd name="connsiteX0" fmla="*/ 432193 w 434409"/>
                      <a:gd name="connsiteY0" fmla="*/ 5126 h 5126"/>
                      <a:gd name="connsiteX1" fmla="*/ 69 w 434409"/>
                      <a:gd name="connsiteY1" fmla="*/ 5126 h 5126"/>
                      <a:gd name="connsiteX2" fmla="*/ 0 w 434409"/>
                      <a:gd name="connsiteY2" fmla="*/ 0 h 5126"/>
                      <a:gd name="connsiteX3" fmla="*/ 434409 w 434409"/>
                      <a:gd name="connsiteY3" fmla="*/ 0 h 5126"/>
                      <a:gd name="connsiteX4" fmla="*/ 432193 w 434409"/>
                      <a:gd name="connsiteY4" fmla="*/ 5126 h 5126"/>
                      <a:gd name="connsiteX5" fmla="*/ 432193 w 434409"/>
                      <a:gd name="connsiteY5" fmla="*/ 5126 h 5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4409" h="5126">
                        <a:moveTo>
                          <a:pt x="432193" y="5126"/>
                        </a:moveTo>
                        <a:cubicBezTo>
                          <a:pt x="288105" y="5126"/>
                          <a:pt x="144157" y="5126"/>
                          <a:pt x="69" y="5126"/>
                        </a:cubicBezTo>
                        <a:cubicBezTo>
                          <a:pt x="69" y="3394"/>
                          <a:pt x="0" y="1732"/>
                          <a:pt x="0" y="0"/>
                        </a:cubicBezTo>
                        <a:cubicBezTo>
                          <a:pt x="144850" y="0"/>
                          <a:pt x="289699" y="0"/>
                          <a:pt x="434409" y="0"/>
                        </a:cubicBezTo>
                        <a:cubicBezTo>
                          <a:pt x="433716" y="1593"/>
                          <a:pt x="432955" y="3325"/>
                          <a:pt x="432193" y="5126"/>
                        </a:cubicBezTo>
                        <a:lnTo>
                          <a:pt x="432193" y="5126"/>
                        </a:lnTo>
                        <a:close/>
                      </a:path>
                    </a:pathLst>
                  </a:custGeom>
                  <a:solidFill>
                    <a:srgbClr val="105D7B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0" name="Freeform: Shape 399">
                    <a:extLst>
                      <a:ext uri="{FF2B5EF4-FFF2-40B4-BE49-F238E27FC236}">
                        <a16:creationId xmlns:a16="http://schemas.microsoft.com/office/drawing/2014/main" id="{082E0CF9-9DA8-449D-8481-CD293C83538D}"/>
                      </a:ext>
                    </a:extLst>
                  </p:cNvPr>
                  <p:cNvSpPr/>
                  <p:nvPr/>
                </p:nvSpPr>
                <p:spPr>
                  <a:xfrm>
                    <a:off x="6864284" y="2865848"/>
                    <a:ext cx="9420" cy="54417"/>
                  </a:xfrm>
                  <a:custGeom>
                    <a:avLst/>
                    <a:gdLst>
                      <a:gd name="connsiteX0" fmla="*/ 0 w 15170"/>
                      <a:gd name="connsiteY0" fmla="*/ 48629 h 87629"/>
                      <a:gd name="connsiteX1" fmla="*/ 2702 w 15170"/>
                      <a:gd name="connsiteY1" fmla="*/ 0 h 87629"/>
                      <a:gd name="connsiteX2" fmla="*/ 15170 w 15170"/>
                      <a:gd name="connsiteY2" fmla="*/ 87630 h 87629"/>
                      <a:gd name="connsiteX3" fmla="*/ 0 w 15170"/>
                      <a:gd name="connsiteY3" fmla="*/ 48629 h 87629"/>
                      <a:gd name="connsiteX4" fmla="*/ 0 w 15170"/>
                      <a:gd name="connsiteY4" fmla="*/ 48629 h 87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170" h="87629">
                        <a:moveTo>
                          <a:pt x="0" y="48629"/>
                        </a:moveTo>
                        <a:cubicBezTo>
                          <a:pt x="901" y="32420"/>
                          <a:pt x="1801" y="16279"/>
                          <a:pt x="2702" y="0"/>
                        </a:cubicBezTo>
                        <a:cubicBezTo>
                          <a:pt x="22859" y="26116"/>
                          <a:pt x="7066" y="54310"/>
                          <a:pt x="15170" y="87630"/>
                        </a:cubicBezTo>
                        <a:cubicBezTo>
                          <a:pt x="-3464" y="72390"/>
                          <a:pt x="4364" y="59228"/>
                          <a:pt x="0" y="48629"/>
                        </a:cubicBezTo>
                        <a:lnTo>
                          <a:pt x="0" y="48629"/>
                        </a:lnTo>
                        <a:close/>
                      </a:path>
                    </a:pathLst>
                  </a:custGeom>
                  <a:solidFill>
                    <a:srgbClr val="0F6083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1" name="Freeform: Shape 400">
                    <a:extLst>
                      <a:ext uri="{FF2B5EF4-FFF2-40B4-BE49-F238E27FC236}">
                        <a16:creationId xmlns:a16="http://schemas.microsoft.com/office/drawing/2014/main" id="{354DCCE0-5C37-499C-99C6-50C62BC6DBCF}"/>
                      </a:ext>
                    </a:extLst>
                  </p:cNvPr>
                  <p:cNvSpPr/>
                  <p:nvPr/>
                </p:nvSpPr>
                <p:spPr>
                  <a:xfrm>
                    <a:off x="7410053" y="3750512"/>
                    <a:ext cx="8953" cy="37576"/>
                  </a:xfrm>
                  <a:custGeom>
                    <a:avLst/>
                    <a:gdLst>
                      <a:gd name="connsiteX0" fmla="*/ 0 w 14418"/>
                      <a:gd name="connsiteY0" fmla="*/ 48768 h 60510"/>
                      <a:gd name="connsiteX1" fmla="*/ 2771 w 14418"/>
                      <a:gd name="connsiteY1" fmla="*/ 0 h 60510"/>
                      <a:gd name="connsiteX2" fmla="*/ 9698 w 14418"/>
                      <a:gd name="connsiteY2" fmla="*/ 58674 h 60510"/>
                      <a:gd name="connsiteX3" fmla="*/ 0 w 14418"/>
                      <a:gd name="connsiteY3" fmla="*/ 48768 h 60510"/>
                      <a:gd name="connsiteX4" fmla="*/ 0 w 14418"/>
                      <a:gd name="connsiteY4" fmla="*/ 48768 h 60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418" h="60510">
                        <a:moveTo>
                          <a:pt x="0" y="48768"/>
                        </a:moveTo>
                        <a:cubicBezTo>
                          <a:pt x="901" y="32489"/>
                          <a:pt x="1801" y="16279"/>
                          <a:pt x="2771" y="0"/>
                        </a:cubicBezTo>
                        <a:cubicBezTo>
                          <a:pt x="20366" y="17872"/>
                          <a:pt x="13924" y="39555"/>
                          <a:pt x="9698" y="58674"/>
                        </a:cubicBezTo>
                        <a:cubicBezTo>
                          <a:pt x="8312" y="65117"/>
                          <a:pt x="3117" y="52855"/>
                          <a:pt x="0" y="48768"/>
                        </a:cubicBezTo>
                        <a:lnTo>
                          <a:pt x="0" y="48768"/>
                        </a:lnTo>
                        <a:close/>
                      </a:path>
                    </a:pathLst>
                  </a:custGeom>
                  <a:solidFill>
                    <a:srgbClr val="136083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4" name="Freeform: Shape 403">
                    <a:extLst>
                      <a:ext uri="{FF2B5EF4-FFF2-40B4-BE49-F238E27FC236}">
                        <a16:creationId xmlns:a16="http://schemas.microsoft.com/office/drawing/2014/main" id="{51F93C9D-8CF2-417C-9692-C43771F2E6EB}"/>
                      </a:ext>
                    </a:extLst>
                  </p:cNvPr>
                  <p:cNvSpPr/>
                  <p:nvPr/>
                </p:nvSpPr>
                <p:spPr>
                  <a:xfrm>
                    <a:off x="7585437" y="4097395"/>
                    <a:ext cx="352016" cy="123869"/>
                  </a:xfrm>
                  <a:custGeom>
                    <a:avLst/>
                    <a:gdLst>
                      <a:gd name="connsiteX0" fmla="*/ 566858 w 566858"/>
                      <a:gd name="connsiteY0" fmla="*/ 141824 h 199469"/>
                      <a:gd name="connsiteX1" fmla="*/ 493083 w 566858"/>
                      <a:gd name="connsiteY1" fmla="*/ 165723 h 199469"/>
                      <a:gd name="connsiteX2" fmla="*/ 43711 w 566858"/>
                      <a:gd name="connsiteY2" fmla="*/ 81834 h 199469"/>
                      <a:gd name="connsiteX3" fmla="*/ 0 w 566858"/>
                      <a:gd name="connsiteY3" fmla="*/ 438 h 199469"/>
                      <a:gd name="connsiteX4" fmla="*/ 280416 w 566858"/>
                      <a:gd name="connsiteY4" fmla="*/ 3555 h 199469"/>
                      <a:gd name="connsiteX5" fmla="*/ 499040 w 566858"/>
                      <a:gd name="connsiteY5" fmla="*/ 112868 h 199469"/>
                      <a:gd name="connsiteX6" fmla="*/ 566858 w 566858"/>
                      <a:gd name="connsiteY6" fmla="*/ 141824 h 199469"/>
                      <a:gd name="connsiteX7" fmla="*/ 566858 w 566858"/>
                      <a:gd name="connsiteY7" fmla="*/ 141824 h 1994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6858" h="199469">
                        <a:moveTo>
                          <a:pt x="566858" y="141824"/>
                        </a:moveTo>
                        <a:cubicBezTo>
                          <a:pt x="542266" y="149721"/>
                          <a:pt x="517398" y="157064"/>
                          <a:pt x="493083" y="165723"/>
                        </a:cubicBezTo>
                        <a:cubicBezTo>
                          <a:pt x="318377" y="228207"/>
                          <a:pt x="171450" y="205970"/>
                          <a:pt x="43711" y="81834"/>
                        </a:cubicBezTo>
                        <a:cubicBezTo>
                          <a:pt x="29025" y="67563"/>
                          <a:pt x="6096" y="29602"/>
                          <a:pt x="0" y="438"/>
                        </a:cubicBezTo>
                        <a:cubicBezTo>
                          <a:pt x="99960" y="-1363"/>
                          <a:pt x="277091" y="2932"/>
                          <a:pt x="280416" y="3555"/>
                        </a:cubicBezTo>
                        <a:cubicBezTo>
                          <a:pt x="355369" y="55648"/>
                          <a:pt x="400881" y="68602"/>
                          <a:pt x="499040" y="112868"/>
                        </a:cubicBezTo>
                        <a:cubicBezTo>
                          <a:pt x="511926" y="118687"/>
                          <a:pt x="547324" y="135936"/>
                          <a:pt x="566858" y="141824"/>
                        </a:cubicBezTo>
                        <a:lnTo>
                          <a:pt x="566858" y="141824"/>
                        </a:lnTo>
                        <a:close/>
                      </a:path>
                    </a:pathLst>
                  </a:custGeom>
                  <a:solidFill>
                    <a:srgbClr val="DC6326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5" name="Freeform: Shape 404">
                    <a:extLst>
                      <a:ext uri="{FF2B5EF4-FFF2-40B4-BE49-F238E27FC236}">
                        <a16:creationId xmlns:a16="http://schemas.microsoft.com/office/drawing/2014/main" id="{C3CC197B-FDEF-4737-8A12-55BC46035AE0}"/>
                      </a:ext>
                    </a:extLst>
                  </p:cNvPr>
                  <p:cNvSpPr/>
                  <p:nvPr/>
                </p:nvSpPr>
                <p:spPr>
                  <a:xfrm>
                    <a:off x="7292657" y="3056493"/>
                    <a:ext cx="208637" cy="6377"/>
                  </a:xfrm>
                  <a:custGeom>
                    <a:avLst/>
                    <a:gdLst>
                      <a:gd name="connsiteX0" fmla="*/ 335973 w 335972"/>
                      <a:gd name="connsiteY0" fmla="*/ 10270 h 10269"/>
                      <a:gd name="connsiteX1" fmla="*/ 0 w 335972"/>
                      <a:gd name="connsiteY1" fmla="*/ 10200 h 10269"/>
                      <a:gd name="connsiteX2" fmla="*/ 335973 w 335972"/>
                      <a:gd name="connsiteY2" fmla="*/ 10270 h 10269"/>
                      <a:gd name="connsiteX3" fmla="*/ 335973 w 335972"/>
                      <a:gd name="connsiteY3" fmla="*/ 10270 h 102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5972" h="10269">
                        <a:moveTo>
                          <a:pt x="335973" y="10270"/>
                        </a:moveTo>
                        <a:cubicBezTo>
                          <a:pt x="223959" y="10270"/>
                          <a:pt x="112014" y="10200"/>
                          <a:pt x="0" y="10200"/>
                        </a:cubicBezTo>
                        <a:cubicBezTo>
                          <a:pt x="112014" y="-3308"/>
                          <a:pt x="223959" y="-3515"/>
                          <a:pt x="335973" y="10270"/>
                        </a:cubicBezTo>
                        <a:lnTo>
                          <a:pt x="335973" y="10270"/>
                        </a:lnTo>
                        <a:close/>
                      </a:path>
                    </a:pathLst>
                  </a:custGeom>
                  <a:solidFill>
                    <a:srgbClr val="36A2C6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6" name="Freeform: Shape 405">
                    <a:extLst>
                      <a:ext uri="{FF2B5EF4-FFF2-40B4-BE49-F238E27FC236}">
                        <a16:creationId xmlns:a16="http://schemas.microsoft.com/office/drawing/2014/main" id="{E324858A-183A-4B1E-974C-1D333DCD5E56}"/>
                      </a:ext>
                    </a:extLst>
                  </p:cNvPr>
                  <p:cNvSpPr/>
                  <p:nvPr/>
                </p:nvSpPr>
                <p:spPr>
                  <a:xfrm>
                    <a:off x="7368713" y="4234489"/>
                    <a:ext cx="440848" cy="112401"/>
                  </a:xfrm>
                  <a:custGeom>
                    <a:avLst/>
                    <a:gdLst>
                      <a:gd name="connsiteX0" fmla="*/ 595815 w 709906"/>
                      <a:gd name="connsiteY0" fmla="*/ 10490 h 181002"/>
                      <a:gd name="connsiteX1" fmla="*/ 531876 w 709906"/>
                      <a:gd name="connsiteY1" fmla="*/ 3632 h 181002"/>
                      <a:gd name="connsiteX2" fmla="*/ 0 w 709906"/>
                      <a:gd name="connsiteY2" fmla="*/ 4117 h 181002"/>
                      <a:gd name="connsiteX3" fmla="*/ 10114 w 709906"/>
                      <a:gd name="connsiteY3" fmla="*/ 117378 h 181002"/>
                      <a:gd name="connsiteX4" fmla="*/ 564295 w 709906"/>
                      <a:gd name="connsiteY4" fmla="*/ 112182 h 181002"/>
                      <a:gd name="connsiteX5" fmla="*/ 605512 w 709906"/>
                      <a:gd name="connsiteY5" fmla="*/ 156655 h 181002"/>
                      <a:gd name="connsiteX6" fmla="*/ 606482 w 709906"/>
                      <a:gd name="connsiteY6" fmla="*/ 180762 h 181002"/>
                      <a:gd name="connsiteX7" fmla="*/ 709907 w 709906"/>
                      <a:gd name="connsiteY7" fmla="*/ 180762 h 181002"/>
                      <a:gd name="connsiteX8" fmla="*/ 595815 w 709906"/>
                      <a:gd name="connsiteY8" fmla="*/ 10490 h 181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09906" h="181002">
                        <a:moveTo>
                          <a:pt x="595815" y="10490"/>
                        </a:moveTo>
                        <a:cubicBezTo>
                          <a:pt x="578566" y="7095"/>
                          <a:pt x="546146" y="3632"/>
                          <a:pt x="531876" y="3632"/>
                        </a:cubicBezTo>
                        <a:cubicBezTo>
                          <a:pt x="335765" y="-4681"/>
                          <a:pt x="31727" y="3839"/>
                          <a:pt x="0" y="4117"/>
                        </a:cubicBezTo>
                        <a:cubicBezTo>
                          <a:pt x="139" y="10490"/>
                          <a:pt x="6581" y="95695"/>
                          <a:pt x="10114" y="117378"/>
                        </a:cubicBezTo>
                        <a:cubicBezTo>
                          <a:pt x="159673" y="113221"/>
                          <a:pt x="463088" y="106432"/>
                          <a:pt x="564295" y="112182"/>
                        </a:cubicBezTo>
                        <a:cubicBezTo>
                          <a:pt x="587848" y="113498"/>
                          <a:pt x="604543" y="127422"/>
                          <a:pt x="605512" y="156655"/>
                        </a:cubicBezTo>
                        <a:cubicBezTo>
                          <a:pt x="605305" y="166215"/>
                          <a:pt x="606482" y="173558"/>
                          <a:pt x="606482" y="180762"/>
                        </a:cubicBezTo>
                        <a:cubicBezTo>
                          <a:pt x="626849" y="181178"/>
                          <a:pt x="673677" y="180970"/>
                          <a:pt x="709907" y="180762"/>
                        </a:cubicBezTo>
                        <a:cubicBezTo>
                          <a:pt x="703395" y="88837"/>
                          <a:pt x="713370" y="38476"/>
                          <a:pt x="595815" y="10490"/>
                        </a:cubicBezTo>
                        <a:close/>
                      </a:path>
                    </a:pathLst>
                  </a:custGeom>
                  <a:solidFill>
                    <a:srgbClr val="F9C01F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7" name="Freeform: Shape 416">
                    <a:extLst>
                      <a:ext uri="{FF2B5EF4-FFF2-40B4-BE49-F238E27FC236}">
                        <a16:creationId xmlns:a16="http://schemas.microsoft.com/office/drawing/2014/main" id="{A556D844-B000-4C93-B29D-B9DEE0012051}"/>
                      </a:ext>
                    </a:extLst>
                  </p:cNvPr>
                  <p:cNvSpPr/>
                  <p:nvPr/>
                </p:nvSpPr>
                <p:spPr>
                  <a:xfrm>
                    <a:off x="7460513" y="4049401"/>
                    <a:ext cx="114341" cy="114341"/>
                  </a:xfrm>
                  <a:custGeom>
                    <a:avLst/>
                    <a:gdLst>
                      <a:gd name="connsiteX0" fmla="*/ 184127 w 184126"/>
                      <a:gd name="connsiteY0" fmla="*/ 92064 h 184126"/>
                      <a:gd name="connsiteX1" fmla="*/ 92063 w 184126"/>
                      <a:gd name="connsiteY1" fmla="*/ 184127 h 184126"/>
                      <a:gd name="connsiteX2" fmla="*/ -1 w 184126"/>
                      <a:gd name="connsiteY2" fmla="*/ 92064 h 184126"/>
                      <a:gd name="connsiteX3" fmla="*/ 92063 w 184126"/>
                      <a:gd name="connsiteY3" fmla="*/ 0 h 184126"/>
                      <a:gd name="connsiteX4" fmla="*/ 184127 w 184126"/>
                      <a:gd name="connsiteY4" fmla="*/ 92064 h 184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126" h="184126">
                        <a:moveTo>
                          <a:pt x="184127" y="92064"/>
                        </a:moveTo>
                        <a:cubicBezTo>
                          <a:pt x="184127" y="142909"/>
                          <a:pt x="142908" y="184127"/>
                          <a:pt x="92063" y="184127"/>
                        </a:cubicBezTo>
                        <a:cubicBezTo>
                          <a:pt x="41218" y="184127"/>
                          <a:pt x="-1" y="142909"/>
                          <a:pt x="-1" y="92064"/>
                        </a:cubicBezTo>
                        <a:cubicBezTo>
                          <a:pt x="-1" y="41218"/>
                          <a:pt x="41218" y="0"/>
                          <a:pt x="92063" y="0"/>
                        </a:cubicBezTo>
                        <a:cubicBezTo>
                          <a:pt x="142908" y="0"/>
                          <a:pt x="184127" y="41218"/>
                          <a:pt x="184127" y="92064"/>
                        </a:cubicBezTo>
                        <a:close/>
                      </a:path>
                    </a:pathLst>
                  </a:custGeom>
                  <a:solidFill>
                    <a:srgbClr val="195A74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8" name="Freeform: Shape 417">
                    <a:extLst>
                      <a:ext uri="{FF2B5EF4-FFF2-40B4-BE49-F238E27FC236}">
                        <a16:creationId xmlns:a16="http://schemas.microsoft.com/office/drawing/2014/main" id="{F992EAC2-79E9-4019-B69A-580159150174}"/>
                      </a:ext>
                    </a:extLst>
                  </p:cNvPr>
                  <p:cNvSpPr/>
                  <p:nvPr/>
                </p:nvSpPr>
                <p:spPr>
                  <a:xfrm>
                    <a:off x="7906382" y="4185682"/>
                    <a:ext cx="144509" cy="168558"/>
                  </a:xfrm>
                  <a:custGeom>
                    <a:avLst/>
                    <a:gdLst>
                      <a:gd name="connsiteX0" fmla="*/ 232707 w 232706"/>
                      <a:gd name="connsiteY0" fmla="*/ 166047 h 271433"/>
                      <a:gd name="connsiteX1" fmla="*/ 209293 w 232706"/>
                      <a:gd name="connsiteY1" fmla="*/ 245503 h 271433"/>
                      <a:gd name="connsiteX2" fmla="*/ 136834 w 232706"/>
                      <a:gd name="connsiteY2" fmla="*/ 270025 h 271433"/>
                      <a:gd name="connsiteX3" fmla="*/ 2583 w 232706"/>
                      <a:gd name="connsiteY3" fmla="*/ 268362 h 271433"/>
                      <a:gd name="connsiteX4" fmla="*/ 2583 w 232706"/>
                      <a:gd name="connsiteY4" fmla="*/ 151776 h 271433"/>
                      <a:gd name="connsiteX5" fmla="*/ 56754 w 232706"/>
                      <a:gd name="connsiteY5" fmla="*/ 0 h 271433"/>
                      <a:gd name="connsiteX6" fmla="*/ 232707 w 232706"/>
                      <a:gd name="connsiteY6" fmla="*/ 166047 h 271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2706" h="271433">
                        <a:moveTo>
                          <a:pt x="232707" y="166047"/>
                        </a:moveTo>
                        <a:cubicBezTo>
                          <a:pt x="232707" y="202207"/>
                          <a:pt x="232707" y="221673"/>
                          <a:pt x="209293" y="245503"/>
                        </a:cubicBezTo>
                        <a:cubicBezTo>
                          <a:pt x="187126" y="268085"/>
                          <a:pt x="155468" y="270025"/>
                          <a:pt x="136834" y="270025"/>
                        </a:cubicBezTo>
                        <a:cubicBezTo>
                          <a:pt x="120624" y="270025"/>
                          <a:pt x="36527" y="274112"/>
                          <a:pt x="2583" y="268362"/>
                        </a:cubicBezTo>
                        <a:cubicBezTo>
                          <a:pt x="-396" y="230193"/>
                          <a:pt x="-1297" y="193340"/>
                          <a:pt x="2583" y="151776"/>
                        </a:cubicBezTo>
                        <a:cubicBezTo>
                          <a:pt x="10064" y="71974"/>
                          <a:pt x="22326" y="0"/>
                          <a:pt x="56754" y="0"/>
                        </a:cubicBezTo>
                        <a:cubicBezTo>
                          <a:pt x="91183" y="69"/>
                          <a:pt x="232707" y="87422"/>
                          <a:pt x="232707" y="166047"/>
                        </a:cubicBezTo>
                        <a:close/>
                      </a:path>
                    </a:pathLst>
                  </a:custGeom>
                  <a:solidFill>
                    <a:srgbClr val="FEE1D3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9" name="Freeform: Shape 418">
                    <a:extLst>
                      <a:ext uri="{FF2B5EF4-FFF2-40B4-BE49-F238E27FC236}">
                        <a16:creationId xmlns:a16="http://schemas.microsoft.com/office/drawing/2014/main" id="{D41EE6FD-9835-4952-A35F-AB1FD0F15AD0}"/>
                      </a:ext>
                    </a:extLst>
                  </p:cNvPr>
                  <p:cNvSpPr/>
                  <p:nvPr/>
                </p:nvSpPr>
                <p:spPr>
                  <a:xfrm>
                    <a:off x="7379080" y="4345622"/>
                    <a:ext cx="648065" cy="33511"/>
                  </a:xfrm>
                  <a:custGeom>
                    <a:avLst/>
                    <a:gdLst>
                      <a:gd name="connsiteX0" fmla="*/ 993025 w 1043593"/>
                      <a:gd name="connsiteY0" fmla="*/ 53963 h 53963"/>
                      <a:gd name="connsiteX1" fmla="*/ 20782 w 1043593"/>
                      <a:gd name="connsiteY1" fmla="*/ 53963 h 53963"/>
                      <a:gd name="connsiteX2" fmla="*/ 0 w 1043593"/>
                      <a:gd name="connsiteY2" fmla="*/ 33181 h 53963"/>
                      <a:gd name="connsiteX3" fmla="*/ 0 w 1043593"/>
                      <a:gd name="connsiteY3" fmla="*/ 5265 h 53963"/>
                      <a:gd name="connsiteX4" fmla="*/ 1043594 w 1043593"/>
                      <a:gd name="connsiteY4" fmla="*/ 0 h 53963"/>
                      <a:gd name="connsiteX5" fmla="*/ 1016855 w 1043593"/>
                      <a:gd name="connsiteY5" fmla="*/ 34913 h 53963"/>
                      <a:gd name="connsiteX6" fmla="*/ 993025 w 1043593"/>
                      <a:gd name="connsiteY6" fmla="*/ 53963 h 53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43593" h="53963">
                        <a:moveTo>
                          <a:pt x="993025" y="53963"/>
                        </a:moveTo>
                        <a:lnTo>
                          <a:pt x="20782" y="53963"/>
                        </a:lnTo>
                        <a:cubicBezTo>
                          <a:pt x="9283" y="53963"/>
                          <a:pt x="0" y="44681"/>
                          <a:pt x="0" y="33181"/>
                        </a:cubicBezTo>
                        <a:lnTo>
                          <a:pt x="0" y="5265"/>
                        </a:lnTo>
                        <a:lnTo>
                          <a:pt x="1043594" y="0"/>
                        </a:lnTo>
                        <a:lnTo>
                          <a:pt x="1016855" y="34913"/>
                        </a:lnTo>
                        <a:cubicBezTo>
                          <a:pt x="1006880" y="47036"/>
                          <a:pt x="1004524" y="53963"/>
                          <a:pt x="993025" y="53963"/>
                        </a:cubicBezTo>
                        <a:close/>
                      </a:path>
                    </a:pathLst>
                  </a:custGeom>
                  <a:solidFill>
                    <a:srgbClr val="FFF3EE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D500D70-976B-4CA6-BDC4-FBD598996F6B}"/>
                    </a:ext>
                  </a:extLst>
                </p:cNvPr>
                <p:cNvGrpSpPr/>
                <p:nvPr/>
              </p:nvGrpSpPr>
              <p:grpSpPr>
                <a:xfrm>
                  <a:off x="6651610" y="1923867"/>
                  <a:ext cx="939990" cy="697549"/>
                  <a:chOff x="6651477" y="1917388"/>
                  <a:chExt cx="939990" cy="697549"/>
                </a:xfrm>
              </p:grpSpPr>
              <p:grpSp>
                <p:nvGrpSpPr>
                  <p:cNvPr id="5" name="Group 4">
                    <a:extLst>
                      <a:ext uri="{FF2B5EF4-FFF2-40B4-BE49-F238E27FC236}">
                        <a16:creationId xmlns:a16="http://schemas.microsoft.com/office/drawing/2014/main" id="{7DC73FDF-7A67-4416-B171-8CE0781339C8}"/>
                      </a:ext>
                    </a:extLst>
                  </p:cNvPr>
                  <p:cNvGrpSpPr/>
                  <p:nvPr/>
                </p:nvGrpSpPr>
                <p:grpSpPr>
                  <a:xfrm>
                    <a:off x="6651477" y="1917388"/>
                    <a:ext cx="939990" cy="697549"/>
                    <a:chOff x="6651477" y="1917388"/>
                    <a:chExt cx="939990" cy="697549"/>
                  </a:xfrm>
                </p:grpSpPr>
                <p:sp>
                  <p:nvSpPr>
                    <p:cNvPr id="123" name="Freeform: Shape 122">
                      <a:extLst>
                        <a:ext uri="{FF2B5EF4-FFF2-40B4-BE49-F238E27FC236}">
                          <a16:creationId xmlns:a16="http://schemas.microsoft.com/office/drawing/2014/main" id="{7C624525-10CF-4590-818F-10EDD1E065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51477" y="1917431"/>
                      <a:ext cx="939990" cy="697506"/>
                    </a:xfrm>
                    <a:custGeom>
                      <a:avLst/>
                      <a:gdLst>
                        <a:gd name="connsiteX0" fmla="*/ 1511317 w 1513685"/>
                        <a:gd name="connsiteY0" fmla="*/ 1011174 h 1123209"/>
                        <a:gd name="connsiteX1" fmla="*/ 1496078 w 1513685"/>
                        <a:gd name="connsiteY1" fmla="*/ 938715 h 1123209"/>
                        <a:gd name="connsiteX2" fmla="*/ 1501481 w 1513685"/>
                        <a:gd name="connsiteY2" fmla="*/ 890432 h 1123209"/>
                        <a:gd name="connsiteX3" fmla="*/ 1498017 w 1513685"/>
                        <a:gd name="connsiteY3" fmla="*/ 832243 h 1123209"/>
                        <a:gd name="connsiteX4" fmla="*/ 1459293 w 1513685"/>
                        <a:gd name="connsiteY4" fmla="*/ 740041 h 1123209"/>
                        <a:gd name="connsiteX5" fmla="*/ 1378937 w 1513685"/>
                        <a:gd name="connsiteY5" fmla="*/ 669105 h 1123209"/>
                        <a:gd name="connsiteX6" fmla="*/ 1211020 w 1513685"/>
                        <a:gd name="connsiteY6" fmla="*/ 658714 h 1123209"/>
                        <a:gd name="connsiteX7" fmla="*/ 939402 w 1513685"/>
                        <a:gd name="connsiteY7" fmla="*/ 808482 h 1123209"/>
                        <a:gd name="connsiteX8" fmla="*/ 852811 w 1513685"/>
                        <a:gd name="connsiteY8" fmla="*/ 857873 h 1123209"/>
                        <a:gd name="connsiteX9" fmla="*/ 456225 w 1513685"/>
                        <a:gd name="connsiteY9" fmla="*/ 722099 h 1123209"/>
                        <a:gd name="connsiteX10" fmla="*/ 550366 w 1513685"/>
                        <a:gd name="connsiteY10" fmla="*/ 296072 h 1123209"/>
                        <a:gd name="connsiteX11" fmla="*/ 549535 w 1513685"/>
                        <a:gd name="connsiteY11" fmla="*/ 199505 h 1123209"/>
                        <a:gd name="connsiteX12" fmla="*/ 83398 w 1513685"/>
                        <a:gd name="connsiteY12" fmla="*/ 0 h 1123209"/>
                        <a:gd name="connsiteX13" fmla="*/ 757 w 1513685"/>
                        <a:gd name="connsiteY13" fmla="*/ 920496 h 1123209"/>
                        <a:gd name="connsiteX14" fmla="*/ 98500 w 1513685"/>
                        <a:gd name="connsiteY14" fmla="*/ 1069225 h 1123209"/>
                        <a:gd name="connsiteX15" fmla="*/ 121845 w 1513685"/>
                        <a:gd name="connsiteY15" fmla="*/ 1075251 h 1123209"/>
                        <a:gd name="connsiteX16" fmla="*/ 737680 w 1513685"/>
                        <a:gd name="connsiteY16" fmla="*/ 1101229 h 1123209"/>
                        <a:gd name="connsiteX17" fmla="*/ 1150684 w 1513685"/>
                        <a:gd name="connsiteY17" fmla="*/ 1081278 h 1123209"/>
                        <a:gd name="connsiteX18" fmla="*/ 1185390 w 1513685"/>
                        <a:gd name="connsiteY18" fmla="*/ 1061397 h 1123209"/>
                        <a:gd name="connsiteX19" fmla="*/ 1298928 w 1513685"/>
                        <a:gd name="connsiteY19" fmla="*/ 1102822 h 1123209"/>
                        <a:gd name="connsiteX20" fmla="*/ 1449111 w 1513685"/>
                        <a:gd name="connsiteY20" fmla="*/ 1100397 h 1123209"/>
                        <a:gd name="connsiteX21" fmla="*/ 1493860 w 1513685"/>
                        <a:gd name="connsiteY21" fmla="*/ 1050729 h 1123209"/>
                        <a:gd name="connsiteX22" fmla="*/ 1511317 w 1513685"/>
                        <a:gd name="connsiteY22" fmla="*/ 1011174 h 11232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1513685" h="1123209">
                          <a:moveTo>
                            <a:pt x="1511317" y="1011174"/>
                          </a:moveTo>
                          <a:cubicBezTo>
                            <a:pt x="1507022" y="990808"/>
                            <a:pt x="1500373" y="959081"/>
                            <a:pt x="1496078" y="938715"/>
                          </a:cubicBezTo>
                          <a:cubicBezTo>
                            <a:pt x="1496147" y="922505"/>
                            <a:pt x="1496909" y="906364"/>
                            <a:pt x="1501481" y="890432"/>
                          </a:cubicBezTo>
                          <a:cubicBezTo>
                            <a:pt x="1506122" y="870689"/>
                            <a:pt x="1504321" y="851362"/>
                            <a:pt x="1498017" y="832243"/>
                          </a:cubicBezTo>
                          <a:cubicBezTo>
                            <a:pt x="1496355" y="822060"/>
                            <a:pt x="1481668" y="776270"/>
                            <a:pt x="1459293" y="740041"/>
                          </a:cubicBezTo>
                          <a:cubicBezTo>
                            <a:pt x="1441352" y="708037"/>
                            <a:pt x="1426874" y="673816"/>
                            <a:pt x="1378937" y="669105"/>
                          </a:cubicBezTo>
                          <a:cubicBezTo>
                            <a:pt x="1323034" y="663564"/>
                            <a:pt x="1267478" y="654350"/>
                            <a:pt x="1211020" y="658714"/>
                          </a:cubicBezTo>
                          <a:cubicBezTo>
                            <a:pt x="1089724" y="668066"/>
                            <a:pt x="978195" y="745167"/>
                            <a:pt x="939402" y="808482"/>
                          </a:cubicBezTo>
                          <a:cubicBezTo>
                            <a:pt x="939402" y="808551"/>
                            <a:pt x="904835" y="867225"/>
                            <a:pt x="852811" y="857873"/>
                          </a:cubicBezTo>
                          <a:cubicBezTo>
                            <a:pt x="830089" y="853786"/>
                            <a:pt x="571217" y="775508"/>
                            <a:pt x="456225" y="722099"/>
                          </a:cubicBezTo>
                          <a:cubicBezTo>
                            <a:pt x="469802" y="652203"/>
                            <a:pt x="536512" y="385087"/>
                            <a:pt x="550366" y="296072"/>
                          </a:cubicBezTo>
                          <a:cubicBezTo>
                            <a:pt x="561588" y="224236"/>
                            <a:pt x="570871" y="230193"/>
                            <a:pt x="549535" y="199505"/>
                          </a:cubicBezTo>
                          <a:cubicBezTo>
                            <a:pt x="482825" y="102524"/>
                            <a:pt x="160707" y="10114"/>
                            <a:pt x="83398" y="0"/>
                          </a:cubicBezTo>
                          <a:cubicBezTo>
                            <a:pt x="68089" y="17457"/>
                            <a:pt x="-8388" y="843118"/>
                            <a:pt x="757" y="920496"/>
                          </a:cubicBezTo>
                          <a:cubicBezTo>
                            <a:pt x="7060" y="962822"/>
                            <a:pt x="2627" y="1049066"/>
                            <a:pt x="98500" y="1069225"/>
                          </a:cubicBezTo>
                          <a:cubicBezTo>
                            <a:pt x="98500" y="1069225"/>
                            <a:pt x="121845" y="1075251"/>
                            <a:pt x="121845" y="1075251"/>
                          </a:cubicBezTo>
                          <a:cubicBezTo>
                            <a:pt x="190425" y="1088275"/>
                            <a:pt x="697987" y="1094994"/>
                            <a:pt x="737680" y="1101229"/>
                          </a:cubicBezTo>
                          <a:cubicBezTo>
                            <a:pt x="880382" y="1123673"/>
                            <a:pt x="1013178" y="1109472"/>
                            <a:pt x="1150684" y="1081278"/>
                          </a:cubicBezTo>
                          <a:cubicBezTo>
                            <a:pt x="1171535" y="1076983"/>
                            <a:pt x="1177700" y="1065969"/>
                            <a:pt x="1185390" y="1061397"/>
                          </a:cubicBezTo>
                          <a:cubicBezTo>
                            <a:pt x="1238314" y="1029947"/>
                            <a:pt x="1274266" y="1023851"/>
                            <a:pt x="1298928" y="1102822"/>
                          </a:cubicBezTo>
                          <a:cubicBezTo>
                            <a:pt x="1308141" y="1132263"/>
                            <a:pt x="1397295" y="1128384"/>
                            <a:pt x="1449111" y="1100397"/>
                          </a:cubicBezTo>
                          <a:cubicBezTo>
                            <a:pt x="1470100" y="1089106"/>
                            <a:pt x="1490605" y="1076013"/>
                            <a:pt x="1493860" y="1050729"/>
                          </a:cubicBezTo>
                          <a:cubicBezTo>
                            <a:pt x="1512565" y="1039714"/>
                            <a:pt x="1517137" y="1026345"/>
                            <a:pt x="1511317" y="1011174"/>
                          </a:cubicBezTo>
                          <a:close/>
                        </a:path>
                      </a:pathLst>
                    </a:custGeom>
                    <a:solidFill>
                      <a:srgbClr val="F9B49F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24" name="Freeform: Shape 123">
                      <a:extLst>
                        <a:ext uri="{FF2B5EF4-FFF2-40B4-BE49-F238E27FC236}">
                          <a16:creationId xmlns:a16="http://schemas.microsoft.com/office/drawing/2014/main" id="{99A87840-69BB-4AE0-9674-DF9795FF29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93588" y="1917388"/>
                      <a:ext cx="307196" cy="457884"/>
                    </a:xfrm>
                    <a:custGeom>
                      <a:avLst/>
                      <a:gdLst>
                        <a:gd name="connsiteX0" fmla="*/ 304107 w 494684"/>
                        <a:gd name="connsiteY0" fmla="*/ 282009 h 737341"/>
                        <a:gd name="connsiteX1" fmla="*/ 299328 w 494684"/>
                        <a:gd name="connsiteY1" fmla="*/ 722030 h 737341"/>
                        <a:gd name="connsiteX2" fmla="*/ 391460 w 494684"/>
                        <a:gd name="connsiteY2" fmla="*/ 723415 h 737341"/>
                        <a:gd name="connsiteX3" fmla="*/ 388551 w 494684"/>
                        <a:gd name="connsiteY3" fmla="*/ 722099 h 737341"/>
                        <a:gd name="connsiteX4" fmla="*/ 482693 w 494684"/>
                        <a:gd name="connsiteY4" fmla="*/ 296072 h 737341"/>
                        <a:gd name="connsiteX5" fmla="*/ 481862 w 494684"/>
                        <a:gd name="connsiteY5" fmla="*/ 199506 h 737341"/>
                        <a:gd name="connsiteX6" fmla="*/ 15725 w 494684"/>
                        <a:gd name="connsiteY6" fmla="*/ 0 h 737341"/>
                        <a:gd name="connsiteX7" fmla="*/ 0 w 494684"/>
                        <a:gd name="connsiteY7" fmla="*/ 98229 h 737341"/>
                        <a:gd name="connsiteX8" fmla="*/ 304107 w 494684"/>
                        <a:gd name="connsiteY8" fmla="*/ 282009 h 7373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94684" h="737341">
                          <a:moveTo>
                            <a:pt x="304107" y="282009"/>
                          </a:moveTo>
                          <a:cubicBezTo>
                            <a:pt x="315468" y="405730"/>
                            <a:pt x="291707" y="655597"/>
                            <a:pt x="299328" y="722030"/>
                          </a:cubicBezTo>
                          <a:cubicBezTo>
                            <a:pt x="302376" y="748423"/>
                            <a:pt x="356062" y="735122"/>
                            <a:pt x="391460" y="723415"/>
                          </a:cubicBezTo>
                          <a:cubicBezTo>
                            <a:pt x="390490" y="723000"/>
                            <a:pt x="389452" y="722515"/>
                            <a:pt x="388551" y="722099"/>
                          </a:cubicBezTo>
                          <a:cubicBezTo>
                            <a:pt x="402129" y="652203"/>
                            <a:pt x="468838" y="385087"/>
                            <a:pt x="482693" y="296072"/>
                          </a:cubicBezTo>
                          <a:cubicBezTo>
                            <a:pt x="493915" y="224236"/>
                            <a:pt x="503197" y="230193"/>
                            <a:pt x="481862" y="199506"/>
                          </a:cubicBezTo>
                          <a:cubicBezTo>
                            <a:pt x="415152" y="102524"/>
                            <a:pt x="93034" y="10114"/>
                            <a:pt x="15725" y="0"/>
                          </a:cubicBezTo>
                          <a:cubicBezTo>
                            <a:pt x="12608" y="3533"/>
                            <a:pt x="6927" y="40732"/>
                            <a:pt x="0" y="98229"/>
                          </a:cubicBezTo>
                          <a:cubicBezTo>
                            <a:pt x="159466" y="128224"/>
                            <a:pt x="298704" y="222643"/>
                            <a:pt x="304107" y="282009"/>
                          </a:cubicBezTo>
                          <a:close/>
                        </a:path>
                      </a:pathLst>
                    </a:custGeom>
                    <a:solidFill>
                      <a:srgbClr val="F19379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25" name="Freeform: Shape 124">
                      <a:extLst>
                        <a:ext uri="{FF2B5EF4-FFF2-40B4-BE49-F238E27FC236}">
                          <a16:creationId xmlns:a16="http://schemas.microsoft.com/office/drawing/2014/main" id="{91C44EEB-AA5C-4EA7-A67E-21F728730E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51861" y="2487161"/>
                      <a:ext cx="929231" cy="127734"/>
                    </a:xfrm>
                    <a:custGeom>
                      <a:avLst/>
                      <a:gdLst>
                        <a:gd name="connsiteX0" fmla="*/ 1406236 w 1496360"/>
                        <a:gd name="connsiteY0" fmla="*/ 94488 h 205692"/>
                        <a:gd name="connsiteX1" fmla="*/ 1182693 w 1496360"/>
                        <a:gd name="connsiteY1" fmla="*/ 110975 h 205692"/>
                        <a:gd name="connsiteX2" fmla="*/ 743643 w 1496360"/>
                        <a:gd name="connsiteY2" fmla="*/ 135428 h 205692"/>
                        <a:gd name="connsiteX3" fmla="*/ 0 w 1496360"/>
                        <a:gd name="connsiteY3" fmla="*/ 0 h 205692"/>
                        <a:gd name="connsiteX4" fmla="*/ 277 w 1496360"/>
                        <a:gd name="connsiteY4" fmla="*/ 2979 h 205692"/>
                        <a:gd name="connsiteX5" fmla="*/ 98021 w 1496360"/>
                        <a:gd name="connsiteY5" fmla="*/ 151707 h 205692"/>
                        <a:gd name="connsiteX6" fmla="*/ 121366 w 1496360"/>
                        <a:gd name="connsiteY6" fmla="*/ 157734 h 205692"/>
                        <a:gd name="connsiteX7" fmla="*/ 737201 w 1496360"/>
                        <a:gd name="connsiteY7" fmla="*/ 183711 h 205692"/>
                        <a:gd name="connsiteX8" fmla="*/ 1150205 w 1496360"/>
                        <a:gd name="connsiteY8" fmla="*/ 163761 h 205692"/>
                        <a:gd name="connsiteX9" fmla="*/ 1184910 w 1496360"/>
                        <a:gd name="connsiteY9" fmla="*/ 143879 h 205692"/>
                        <a:gd name="connsiteX10" fmla="*/ 1298448 w 1496360"/>
                        <a:gd name="connsiteY10" fmla="*/ 185305 h 205692"/>
                        <a:gd name="connsiteX11" fmla="*/ 1448631 w 1496360"/>
                        <a:gd name="connsiteY11" fmla="*/ 182880 h 205692"/>
                        <a:gd name="connsiteX12" fmla="*/ 1493381 w 1496360"/>
                        <a:gd name="connsiteY12" fmla="*/ 133212 h 205692"/>
                        <a:gd name="connsiteX13" fmla="*/ 1496360 w 1496360"/>
                        <a:gd name="connsiteY13" fmla="*/ 131203 h 205692"/>
                        <a:gd name="connsiteX14" fmla="*/ 1406236 w 1496360"/>
                        <a:gd name="connsiteY14" fmla="*/ 94488 h 2056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1496360" h="205692">
                          <a:moveTo>
                            <a:pt x="1406236" y="94488"/>
                          </a:moveTo>
                          <a:cubicBezTo>
                            <a:pt x="1356845" y="76823"/>
                            <a:pt x="1246424" y="97605"/>
                            <a:pt x="1182693" y="110975"/>
                          </a:cubicBezTo>
                          <a:cubicBezTo>
                            <a:pt x="1118963" y="124345"/>
                            <a:pt x="829749" y="133281"/>
                            <a:pt x="743643" y="135428"/>
                          </a:cubicBezTo>
                          <a:cubicBezTo>
                            <a:pt x="663009" y="137437"/>
                            <a:pt x="127254" y="30896"/>
                            <a:pt x="0" y="0"/>
                          </a:cubicBezTo>
                          <a:cubicBezTo>
                            <a:pt x="69" y="1039"/>
                            <a:pt x="139" y="2078"/>
                            <a:pt x="277" y="2979"/>
                          </a:cubicBezTo>
                          <a:cubicBezTo>
                            <a:pt x="6581" y="45304"/>
                            <a:pt x="2147" y="131549"/>
                            <a:pt x="98021" y="151707"/>
                          </a:cubicBezTo>
                          <a:cubicBezTo>
                            <a:pt x="98021" y="151707"/>
                            <a:pt x="121366" y="157734"/>
                            <a:pt x="121366" y="157734"/>
                          </a:cubicBezTo>
                          <a:cubicBezTo>
                            <a:pt x="189946" y="170757"/>
                            <a:pt x="697507" y="177477"/>
                            <a:pt x="737201" y="183711"/>
                          </a:cubicBezTo>
                          <a:cubicBezTo>
                            <a:pt x="879902" y="206156"/>
                            <a:pt x="1012698" y="191955"/>
                            <a:pt x="1150205" y="163761"/>
                          </a:cubicBezTo>
                          <a:cubicBezTo>
                            <a:pt x="1171055" y="159466"/>
                            <a:pt x="1177220" y="148451"/>
                            <a:pt x="1184910" y="143879"/>
                          </a:cubicBezTo>
                          <a:cubicBezTo>
                            <a:pt x="1237834" y="112430"/>
                            <a:pt x="1273787" y="106334"/>
                            <a:pt x="1298448" y="185305"/>
                          </a:cubicBezTo>
                          <a:cubicBezTo>
                            <a:pt x="1307662" y="214745"/>
                            <a:pt x="1396815" y="210866"/>
                            <a:pt x="1448631" y="182880"/>
                          </a:cubicBezTo>
                          <a:cubicBezTo>
                            <a:pt x="1469621" y="171588"/>
                            <a:pt x="1490126" y="158496"/>
                            <a:pt x="1493381" y="133212"/>
                          </a:cubicBezTo>
                          <a:cubicBezTo>
                            <a:pt x="1494490" y="132588"/>
                            <a:pt x="1495390" y="131895"/>
                            <a:pt x="1496360" y="131203"/>
                          </a:cubicBezTo>
                          <a:cubicBezTo>
                            <a:pt x="1463664" y="117210"/>
                            <a:pt x="1428265" y="102316"/>
                            <a:pt x="1406236" y="94488"/>
                          </a:cubicBezTo>
                          <a:close/>
                        </a:path>
                      </a:pathLst>
                    </a:custGeom>
                    <a:solidFill>
                      <a:srgbClr val="F19379"/>
                    </a:solidFill>
                    <a:ln w="69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31" name="Freeform: Shape 130">
                    <a:extLst>
                      <a:ext uri="{FF2B5EF4-FFF2-40B4-BE49-F238E27FC236}">
                        <a16:creationId xmlns:a16="http://schemas.microsoft.com/office/drawing/2014/main" id="{3D3D27BB-16DE-464D-B9C7-DDE042937EA5}"/>
                      </a:ext>
                    </a:extLst>
                  </p:cNvPr>
                  <p:cNvSpPr/>
                  <p:nvPr/>
                </p:nvSpPr>
                <p:spPr>
                  <a:xfrm rot="21281192">
                    <a:off x="7194963" y="2427803"/>
                    <a:ext cx="136096" cy="130833"/>
                  </a:xfrm>
                  <a:custGeom>
                    <a:avLst/>
                    <a:gdLst>
                      <a:gd name="connsiteX0" fmla="*/ 120722 w 136096"/>
                      <a:gd name="connsiteY0" fmla="*/ 0 h 130833"/>
                      <a:gd name="connsiteX1" fmla="*/ 129635 w 136096"/>
                      <a:gd name="connsiteY1" fmla="*/ 28714 h 130833"/>
                      <a:gd name="connsiteX2" fmla="*/ 136096 w 136096"/>
                      <a:gd name="connsiteY2" fmla="*/ 92807 h 130833"/>
                      <a:gd name="connsiteX3" fmla="*/ 132919 w 136096"/>
                      <a:gd name="connsiteY3" fmla="*/ 124325 h 130833"/>
                      <a:gd name="connsiteX4" fmla="*/ 75126 w 136096"/>
                      <a:gd name="connsiteY4" fmla="*/ 130261 h 130833"/>
                      <a:gd name="connsiteX5" fmla="*/ 618 w 136096"/>
                      <a:gd name="connsiteY5" fmla="*/ 78510 h 130833"/>
                      <a:gd name="connsiteX6" fmla="*/ 57101 w 136096"/>
                      <a:gd name="connsiteY6" fmla="*/ 10241 h 1308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6096" h="130833">
                        <a:moveTo>
                          <a:pt x="120722" y="0"/>
                        </a:moveTo>
                        <a:lnTo>
                          <a:pt x="129635" y="28714"/>
                        </a:lnTo>
                        <a:cubicBezTo>
                          <a:pt x="133871" y="49416"/>
                          <a:pt x="136096" y="70852"/>
                          <a:pt x="136096" y="92807"/>
                        </a:cubicBezTo>
                        <a:lnTo>
                          <a:pt x="132919" y="124325"/>
                        </a:lnTo>
                        <a:lnTo>
                          <a:pt x="75126" y="130261"/>
                        </a:lnTo>
                        <a:cubicBezTo>
                          <a:pt x="38947" y="134821"/>
                          <a:pt x="5608" y="111635"/>
                          <a:pt x="618" y="78510"/>
                        </a:cubicBezTo>
                        <a:cubicBezTo>
                          <a:pt x="-4329" y="45344"/>
                          <a:pt x="20966" y="14801"/>
                          <a:pt x="57101" y="1024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6925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en-US" dirty="0"/>
                  </a:p>
                </p:txBody>
              </p:sp>
            </p:grp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FCD00FCF-5A3F-424C-8CF0-D6A5AA0FF9B8}"/>
                </a:ext>
              </a:extLst>
            </p:cNvPr>
            <p:cNvGrpSpPr/>
            <p:nvPr/>
          </p:nvGrpSpPr>
          <p:grpSpPr>
            <a:xfrm rot="211386">
              <a:off x="4192896" y="2221400"/>
              <a:ext cx="936948" cy="958629"/>
              <a:chOff x="2745642" y="5398819"/>
              <a:chExt cx="1425900" cy="1458896"/>
            </a:xfrm>
            <a:scene3d>
              <a:camera prst="orthographicFront">
                <a:rot lat="0" lon="1200000" rev="0"/>
              </a:camera>
              <a:lightRig rig="threePt" dir="t"/>
            </a:scene3d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D68AE337-4334-4A59-877D-9289546AF3FD}"/>
                  </a:ext>
                </a:extLst>
              </p:cNvPr>
              <p:cNvSpPr/>
              <p:nvPr/>
            </p:nvSpPr>
            <p:spPr>
              <a:xfrm flipH="1">
                <a:off x="2745642" y="5398819"/>
                <a:ext cx="1412190" cy="1429450"/>
              </a:xfrm>
              <a:custGeom>
                <a:avLst/>
                <a:gdLst>
                  <a:gd name="connsiteX0" fmla="*/ 68749 w 1412190"/>
                  <a:gd name="connsiteY0" fmla="*/ 518817 h 1429450"/>
                  <a:gd name="connsiteX1" fmla="*/ 135323 w 1412190"/>
                  <a:gd name="connsiteY1" fmla="*/ 343486 h 1429450"/>
                  <a:gd name="connsiteX2" fmla="*/ 245513 w 1412190"/>
                  <a:gd name="connsiteY2" fmla="*/ 180749 h 1429450"/>
                  <a:gd name="connsiteX3" fmla="*/ 390121 w 1412190"/>
                  <a:gd name="connsiteY3" fmla="*/ 84673 h 1429450"/>
                  <a:gd name="connsiteX4" fmla="*/ 596793 w 1412190"/>
                  <a:gd name="connsiteY4" fmla="*/ 17056 h 1429450"/>
                  <a:gd name="connsiteX5" fmla="*/ 700633 w 1412190"/>
                  <a:gd name="connsiteY5" fmla="*/ 2676 h 1429450"/>
                  <a:gd name="connsiteX6" fmla="*/ 801661 w 1412190"/>
                  <a:gd name="connsiteY6" fmla="*/ 731 h 1429450"/>
                  <a:gd name="connsiteX7" fmla="*/ 953592 w 1412190"/>
                  <a:gd name="connsiteY7" fmla="*/ 23034 h 1429450"/>
                  <a:gd name="connsiteX8" fmla="*/ 1065020 w 1412190"/>
                  <a:gd name="connsiteY8" fmla="*/ 63572 h 1429450"/>
                  <a:gd name="connsiteX9" fmla="*/ 1149457 w 1412190"/>
                  <a:gd name="connsiteY9" fmla="*/ 114369 h 1429450"/>
                  <a:gd name="connsiteX10" fmla="*/ 1263113 w 1412190"/>
                  <a:gd name="connsiteY10" fmla="*/ 213098 h 1429450"/>
                  <a:gd name="connsiteX11" fmla="*/ 1339892 w 1412190"/>
                  <a:gd name="connsiteY11" fmla="*/ 312322 h 1429450"/>
                  <a:gd name="connsiteX12" fmla="*/ 1391273 w 1412190"/>
                  <a:gd name="connsiteY12" fmla="*/ 421150 h 1429450"/>
                  <a:gd name="connsiteX13" fmla="*/ 1409420 w 1412190"/>
                  <a:gd name="connsiteY13" fmla="*/ 514643 h 1429450"/>
                  <a:gd name="connsiteX14" fmla="*/ 1411401 w 1412190"/>
                  <a:gd name="connsiteY14" fmla="*/ 665336 h 1429450"/>
                  <a:gd name="connsiteX15" fmla="*/ 1405829 w 1412190"/>
                  <a:gd name="connsiteY15" fmla="*/ 768062 h 1429450"/>
                  <a:gd name="connsiteX16" fmla="*/ 1391538 w 1412190"/>
                  <a:gd name="connsiteY16" fmla="*/ 901634 h 1429450"/>
                  <a:gd name="connsiteX17" fmla="*/ 1378821 w 1412190"/>
                  <a:gd name="connsiteY17" fmla="*/ 964405 h 1429450"/>
                  <a:gd name="connsiteX18" fmla="*/ 1373303 w 1412190"/>
                  <a:gd name="connsiteY18" fmla="*/ 973407 h 1429450"/>
                  <a:gd name="connsiteX19" fmla="*/ 1253386 w 1412190"/>
                  <a:gd name="connsiteY19" fmla="*/ 1079334 h 1429450"/>
                  <a:gd name="connsiteX20" fmla="*/ 1151686 w 1412190"/>
                  <a:gd name="connsiteY20" fmla="*/ 1145342 h 1429450"/>
                  <a:gd name="connsiteX21" fmla="*/ 1105576 w 1412190"/>
                  <a:gd name="connsiteY21" fmla="*/ 1170723 h 1429450"/>
                  <a:gd name="connsiteX22" fmla="*/ 990292 w 1412190"/>
                  <a:gd name="connsiteY22" fmla="*/ 1225836 h 1429450"/>
                  <a:gd name="connsiteX23" fmla="*/ 854103 w 1412190"/>
                  <a:gd name="connsiteY23" fmla="*/ 1280559 h 1429450"/>
                  <a:gd name="connsiteX24" fmla="*/ 672617 w 1412190"/>
                  <a:gd name="connsiteY24" fmla="*/ 1332063 h 1429450"/>
                  <a:gd name="connsiteX25" fmla="*/ 666550 w 1412190"/>
                  <a:gd name="connsiteY25" fmla="*/ 1333691 h 1429450"/>
                  <a:gd name="connsiteX26" fmla="*/ 471074 w 1412190"/>
                  <a:gd name="connsiteY26" fmla="*/ 1374990 h 1429450"/>
                  <a:gd name="connsiteX27" fmla="*/ 422913 w 1412190"/>
                  <a:gd name="connsiteY27" fmla="*/ 1383975 h 1429450"/>
                  <a:gd name="connsiteX28" fmla="*/ 172147 w 1412190"/>
                  <a:gd name="connsiteY28" fmla="*/ 1425893 h 1429450"/>
                  <a:gd name="connsiteX29" fmla="*/ 144202 w 1412190"/>
                  <a:gd name="connsiteY29" fmla="*/ 1429430 h 1429450"/>
                  <a:gd name="connsiteX30" fmla="*/ 37620 w 1412190"/>
                  <a:gd name="connsiteY30" fmla="*/ 1305091 h 1429450"/>
                  <a:gd name="connsiteX31" fmla="*/ 19438 w 1412190"/>
                  <a:gd name="connsiteY31" fmla="*/ 1275359 h 1429450"/>
                  <a:gd name="connsiteX32" fmla="*/ 0 w 1412190"/>
                  <a:gd name="connsiteY32" fmla="*/ 1202029 h 1429450"/>
                  <a:gd name="connsiteX33" fmla="*/ 298202 w 1412190"/>
                  <a:gd name="connsiteY33" fmla="*/ 1201711 h 1429450"/>
                  <a:gd name="connsiteX34" fmla="*/ 538656 w 1412190"/>
                  <a:gd name="connsiteY34" fmla="*/ 1147129 h 1429450"/>
                  <a:gd name="connsiteX35" fmla="*/ 968873 w 1412190"/>
                  <a:gd name="connsiteY35" fmla="*/ 980783 h 1429450"/>
                  <a:gd name="connsiteX36" fmla="*/ 979892 w 1412190"/>
                  <a:gd name="connsiteY36" fmla="*/ 964422 h 1429450"/>
                  <a:gd name="connsiteX37" fmla="*/ 1002019 w 1412190"/>
                  <a:gd name="connsiteY37" fmla="*/ 588150 h 1429450"/>
                  <a:gd name="connsiteX38" fmla="*/ 996341 w 1412190"/>
                  <a:gd name="connsiteY38" fmla="*/ 573311 h 1429450"/>
                  <a:gd name="connsiteX39" fmla="*/ 968148 w 1412190"/>
                  <a:gd name="connsiteY39" fmla="*/ 555818 h 1429450"/>
                  <a:gd name="connsiteX40" fmla="*/ 944784 w 1412190"/>
                  <a:gd name="connsiteY40" fmla="*/ 554386 h 1429450"/>
                  <a:gd name="connsiteX41" fmla="*/ 844322 w 1412190"/>
                  <a:gd name="connsiteY41" fmla="*/ 582189 h 1429450"/>
                  <a:gd name="connsiteX42" fmla="*/ 656345 w 1412190"/>
                  <a:gd name="connsiteY42" fmla="*/ 622781 h 1429450"/>
                  <a:gd name="connsiteX43" fmla="*/ 251367 w 1412190"/>
                  <a:gd name="connsiteY43" fmla="*/ 571754 h 1429450"/>
                  <a:gd name="connsiteX44" fmla="*/ 68749 w 1412190"/>
                  <a:gd name="connsiteY44" fmla="*/ 518817 h 1429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1412190" h="1429450">
                    <a:moveTo>
                      <a:pt x="68749" y="518817"/>
                    </a:moveTo>
                    <a:cubicBezTo>
                      <a:pt x="84827" y="446301"/>
                      <a:pt x="121262" y="373642"/>
                      <a:pt x="135323" y="343486"/>
                    </a:cubicBezTo>
                    <a:cubicBezTo>
                      <a:pt x="163021" y="284093"/>
                      <a:pt x="198165" y="226558"/>
                      <a:pt x="245513" y="180749"/>
                    </a:cubicBezTo>
                    <a:cubicBezTo>
                      <a:pt x="287484" y="140122"/>
                      <a:pt x="337697" y="109912"/>
                      <a:pt x="390121" y="84673"/>
                    </a:cubicBezTo>
                    <a:cubicBezTo>
                      <a:pt x="456005" y="52960"/>
                      <a:pt x="525072" y="30940"/>
                      <a:pt x="596793" y="17056"/>
                    </a:cubicBezTo>
                    <a:cubicBezTo>
                      <a:pt x="631141" y="10405"/>
                      <a:pt x="665754" y="5825"/>
                      <a:pt x="700633" y="2676"/>
                    </a:cubicBezTo>
                    <a:cubicBezTo>
                      <a:pt x="734309" y="-366"/>
                      <a:pt x="768038" y="-507"/>
                      <a:pt x="801661" y="731"/>
                    </a:cubicBezTo>
                    <a:cubicBezTo>
                      <a:pt x="853006" y="2641"/>
                      <a:pt x="903750" y="10052"/>
                      <a:pt x="953592" y="23034"/>
                    </a:cubicBezTo>
                    <a:cubicBezTo>
                      <a:pt x="992043" y="33045"/>
                      <a:pt x="1029239" y="46363"/>
                      <a:pt x="1065020" y="63572"/>
                    </a:cubicBezTo>
                    <a:cubicBezTo>
                      <a:pt x="1094734" y="77863"/>
                      <a:pt x="1122520" y="95391"/>
                      <a:pt x="1149457" y="114369"/>
                    </a:cubicBezTo>
                    <a:cubicBezTo>
                      <a:pt x="1190721" y="143429"/>
                      <a:pt x="1228500" y="176468"/>
                      <a:pt x="1263113" y="213098"/>
                    </a:cubicBezTo>
                    <a:cubicBezTo>
                      <a:pt x="1291943" y="243608"/>
                      <a:pt x="1317625" y="276630"/>
                      <a:pt x="1339892" y="312322"/>
                    </a:cubicBezTo>
                    <a:cubicBezTo>
                      <a:pt x="1361294" y="346617"/>
                      <a:pt x="1378768" y="382681"/>
                      <a:pt x="1391273" y="421150"/>
                    </a:cubicBezTo>
                    <a:cubicBezTo>
                      <a:pt x="1401160" y="451571"/>
                      <a:pt x="1406944" y="482736"/>
                      <a:pt x="1409420" y="514643"/>
                    </a:cubicBezTo>
                    <a:cubicBezTo>
                      <a:pt x="1413311" y="564856"/>
                      <a:pt x="1412214" y="615123"/>
                      <a:pt x="1411401" y="665336"/>
                    </a:cubicBezTo>
                    <a:cubicBezTo>
                      <a:pt x="1410853" y="699578"/>
                      <a:pt x="1408447" y="733837"/>
                      <a:pt x="1405829" y="768062"/>
                    </a:cubicBezTo>
                    <a:cubicBezTo>
                      <a:pt x="1402398" y="812739"/>
                      <a:pt x="1398047" y="857292"/>
                      <a:pt x="1391538" y="901634"/>
                    </a:cubicBezTo>
                    <a:cubicBezTo>
                      <a:pt x="1388425" y="922769"/>
                      <a:pt x="1384800" y="943835"/>
                      <a:pt x="1378821" y="964405"/>
                    </a:cubicBezTo>
                    <a:cubicBezTo>
                      <a:pt x="1377672" y="967818"/>
                      <a:pt x="1375850" y="970772"/>
                      <a:pt x="1373303" y="973407"/>
                    </a:cubicBezTo>
                    <a:cubicBezTo>
                      <a:pt x="1336161" y="1011929"/>
                      <a:pt x="1296719" y="1047834"/>
                      <a:pt x="1253386" y="1079334"/>
                    </a:cubicBezTo>
                    <a:cubicBezTo>
                      <a:pt x="1220647" y="1103141"/>
                      <a:pt x="1186653" y="1124967"/>
                      <a:pt x="1151686" y="1145342"/>
                    </a:cubicBezTo>
                    <a:cubicBezTo>
                      <a:pt x="1136475" y="1154080"/>
                      <a:pt x="1121123" y="1162569"/>
                      <a:pt x="1105576" y="1170723"/>
                    </a:cubicBezTo>
                    <a:cubicBezTo>
                      <a:pt x="1067832" y="1190497"/>
                      <a:pt x="1029257" y="1208573"/>
                      <a:pt x="990292" y="1225836"/>
                    </a:cubicBezTo>
                    <a:cubicBezTo>
                      <a:pt x="945350" y="1245203"/>
                      <a:pt x="899558" y="1262448"/>
                      <a:pt x="854103" y="1280559"/>
                    </a:cubicBezTo>
                    <a:cubicBezTo>
                      <a:pt x="795311" y="1303994"/>
                      <a:pt x="733602" y="1316640"/>
                      <a:pt x="672617" y="1332063"/>
                    </a:cubicBezTo>
                    <a:cubicBezTo>
                      <a:pt x="670583" y="1332576"/>
                      <a:pt x="668531" y="1332965"/>
                      <a:pt x="666550" y="1333691"/>
                    </a:cubicBezTo>
                    <a:cubicBezTo>
                      <a:pt x="601763" y="1349220"/>
                      <a:pt x="536410" y="1362061"/>
                      <a:pt x="471074" y="1374990"/>
                    </a:cubicBezTo>
                    <a:cubicBezTo>
                      <a:pt x="455050" y="1378156"/>
                      <a:pt x="438990" y="1381039"/>
                      <a:pt x="422913" y="1383975"/>
                    </a:cubicBezTo>
                    <a:cubicBezTo>
                      <a:pt x="339554" y="1399345"/>
                      <a:pt x="255912" y="1412999"/>
                      <a:pt x="172147" y="1425893"/>
                    </a:cubicBezTo>
                    <a:cubicBezTo>
                      <a:pt x="162861" y="1427325"/>
                      <a:pt x="153700" y="1429695"/>
                      <a:pt x="144202" y="1429430"/>
                    </a:cubicBezTo>
                    <a:cubicBezTo>
                      <a:pt x="135889" y="1424531"/>
                      <a:pt x="56315" y="1333178"/>
                      <a:pt x="37620" y="1305091"/>
                    </a:cubicBezTo>
                    <a:cubicBezTo>
                      <a:pt x="31164" y="1295398"/>
                      <a:pt x="24886" y="1285671"/>
                      <a:pt x="19438" y="1275359"/>
                    </a:cubicBezTo>
                    <a:cubicBezTo>
                      <a:pt x="7375" y="1253710"/>
                      <a:pt x="1910" y="1220441"/>
                      <a:pt x="0" y="1202029"/>
                    </a:cubicBezTo>
                    <a:cubicBezTo>
                      <a:pt x="92892" y="1210908"/>
                      <a:pt x="228710" y="1210183"/>
                      <a:pt x="298202" y="1201711"/>
                    </a:cubicBezTo>
                    <a:cubicBezTo>
                      <a:pt x="380093" y="1191735"/>
                      <a:pt x="459737" y="1170741"/>
                      <a:pt x="538656" y="1147129"/>
                    </a:cubicBezTo>
                    <a:cubicBezTo>
                      <a:pt x="576365" y="1135844"/>
                      <a:pt x="925452" y="999619"/>
                      <a:pt x="968873" y="980783"/>
                    </a:cubicBezTo>
                    <a:cubicBezTo>
                      <a:pt x="976620" y="977422"/>
                      <a:pt x="979733" y="973213"/>
                      <a:pt x="979892" y="964422"/>
                    </a:cubicBezTo>
                    <a:cubicBezTo>
                      <a:pt x="980211" y="945851"/>
                      <a:pt x="1000197" y="606880"/>
                      <a:pt x="1002019" y="588150"/>
                    </a:cubicBezTo>
                    <a:cubicBezTo>
                      <a:pt x="1002620" y="582013"/>
                      <a:pt x="1001435" y="577361"/>
                      <a:pt x="996341" y="573311"/>
                    </a:cubicBezTo>
                    <a:cubicBezTo>
                      <a:pt x="987604" y="566342"/>
                      <a:pt x="978354" y="560364"/>
                      <a:pt x="968148" y="555818"/>
                    </a:cubicBezTo>
                    <a:cubicBezTo>
                      <a:pt x="960525" y="552422"/>
                      <a:pt x="952761" y="552635"/>
                      <a:pt x="944784" y="554386"/>
                    </a:cubicBezTo>
                    <a:cubicBezTo>
                      <a:pt x="910789" y="561849"/>
                      <a:pt x="877609" y="572249"/>
                      <a:pt x="844322" y="582189"/>
                    </a:cubicBezTo>
                    <a:cubicBezTo>
                      <a:pt x="803801" y="594305"/>
                      <a:pt x="706134" y="620906"/>
                      <a:pt x="656345" y="622781"/>
                    </a:cubicBezTo>
                    <a:cubicBezTo>
                      <a:pt x="583386" y="625522"/>
                      <a:pt x="436708" y="618395"/>
                      <a:pt x="251367" y="571754"/>
                    </a:cubicBezTo>
                    <a:cubicBezTo>
                      <a:pt x="195865" y="557781"/>
                      <a:pt x="139320" y="539210"/>
                      <a:pt x="68749" y="518817"/>
                    </a:cubicBezTo>
                    <a:close/>
                  </a:path>
                </a:pathLst>
              </a:custGeom>
              <a:solidFill>
                <a:srgbClr val="F7921F"/>
              </a:solidFill>
              <a:ln w="17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E3848CD-720D-43DA-B218-8DEA970010B3}"/>
                  </a:ext>
                </a:extLst>
              </p:cNvPr>
              <p:cNvSpPr/>
              <p:nvPr/>
            </p:nvSpPr>
            <p:spPr>
              <a:xfrm flipH="1">
                <a:off x="2780638" y="6364143"/>
                <a:ext cx="1234142" cy="493572"/>
              </a:xfrm>
              <a:custGeom>
                <a:avLst/>
                <a:gdLst>
                  <a:gd name="connsiteX0" fmla="*/ 1234142 w 1234142"/>
                  <a:gd name="connsiteY0" fmla="*/ 0 h 493572"/>
                  <a:gd name="connsiteX1" fmla="*/ 1089834 w 1234142"/>
                  <a:gd name="connsiteY1" fmla="*/ 126762 h 493572"/>
                  <a:gd name="connsiteX2" fmla="*/ 849416 w 1234142"/>
                  <a:gd name="connsiteY2" fmla="*/ 257894 h 493572"/>
                  <a:gd name="connsiteX3" fmla="*/ 330162 w 1234142"/>
                  <a:gd name="connsiteY3" fmla="*/ 407366 h 493572"/>
                  <a:gd name="connsiteX4" fmla="*/ 0 w 1234142"/>
                  <a:gd name="connsiteY4" fmla="*/ 462744 h 493572"/>
                  <a:gd name="connsiteX5" fmla="*/ 31819 w 1234142"/>
                  <a:gd name="connsiteY5" fmla="*/ 493572 h 493572"/>
                  <a:gd name="connsiteX6" fmla="*/ 189834 w 1234142"/>
                  <a:gd name="connsiteY6" fmla="*/ 476787 h 493572"/>
                  <a:gd name="connsiteX7" fmla="*/ 802457 w 1234142"/>
                  <a:gd name="connsiteY7" fmla="*/ 329826 h 493572"/>
                  <a:gd name="connsiteX8" fmla="*/ 1188492 w 1234142"/>
                  <a:gd name="connsiteY8" fmla="*/ 103256 h 493572"/>
                  <a:gd name="connsiteX9" fmla="*/ 1234142 w 1234142"/>
                  <a:gd name="connsiteY9" fmla="*/ 0 h 493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34142" h="493572">
                    <a:moveTo>
                      <a:pt x="1234142" y="0"/>
                    </a:moveTo>
                    <a:cubicBezTo>
                      <a:pt x="1233116" y="2547"/>
                      <a:pt x="1140472" y="91424"/>
                      <a:pt x="1089834" y="126762"/>
                    </a:cubicBezTo>
                    <a:cubicBezTo>
                      <a:pt x="1063339" y="145245"/>
                      <a:pt x="873417" y="246786"/>
                      <a:pt x="849416" y="257894"/>
                    </a:cubicBezTo>
                    <a:cubicBezTo>
                      <a:pt x="848673" y="258159"/>
                      <a:pt x="623164" y="359222"/>
                      <a:pt x="330162" y="407366"/>
                    </a:cubicBezTo>
                    <a:cubicBezTo>
                      <a:pt x="313324" y="410125"/>
                      <a:pt x="18907" y="461028"/>
                      <a:pt x="0" y="462744"/>
                    </a:cubicBezTo>
                    <a:cubicBezTo>
                      <a:pt x="12009" y="477141"/>
                      <a:pt x="20729" y="485878"/>
                      <a:pt x="31819" y="493572"/>
                    </a:cubicBezTo>
                    <a:cubicBezTo>
                      <a:pt x="77946" y="490548"/>
                      <a:pt x="162738" y="480661"/>
                      <a:pt x="189834" y="476787"/>
                    </a:cubicBezTo>
                    <a:cubicBezTo>
                      <a:pt x="509738" y="431084"/>
                      <a:pt x="646900" y="387079"/>
                      <a:pt x="802457" y="329826"/>
                    </a:cubicBezTo>
                    <a:cubicBezTo>
                      <a:pt x="951469" y="274997"/>
                      <a:pt x="1123899" y="175384"/>
                      <a:pt x="1188492" y="103256"/>
                    </a:cubicBezTo>
                    <a:cubicBezTo>
                      <a:pt x="1237326" y="48728"/>
                      <a:pt x="1224733" y="54776"/>
                      <a:pt x="1234142" y="0"/>
                    </a:cubicBezTo>
                    <a:close/>
                  </a:path>
                </a:pathLst>
              </a:custGeom>
              <a:solidFill>
                <a:srgbClr val="2D2D2D"/>
              </a:solidFill>
              <a:ln w="17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2A1E85B-0E68-483F-B8AB-76B027259004}"/>
                  </a:ext>
                </a:extLst>
              </p:cNvPr>
              <p:cNvSpPr/>
              <p:nvPr/>
            </p:nvSpPr>
            <p:spPr>
              <a:xfrm flipH="1">
                <a:off x="3551100" y="6029224"/>
                <a:ext cx="22656" cy="4310"/>
              </a:xfrm>
              <a:custGeom>
                <a:avLst/>
                <a:gdLst>
                  <a:gd name="connsiteX0" fmla="*/ 22657 w 22656"/>
                  <a:gd name="connsiteY0" fmla="*/ 4121 h 4310"/>
                  <a:gd name="connsiteX1" fmla="*/ 0 w 22656"/>
                  <a:gd name="connsiteY1" fmla="*/ 2882 h 4310"/>
                  <a:gd name="connsiteX2" fmla="*/ 9427 w 22656"/>
                  <a:gd name="connsiteY2" fmla="*/ 1131 h 4310"/>
                  <a:gd name="connsiteX3" fmla="*/ 22657 w 22656"/>
                  <a:gd name="connsiteY3" fmla="*/ 4121 h 4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56" h="4310">
                    <a:moveTo>
                      <a:pt x="22657" y="4121"/>
                    </a:moveTo>
                    <a:cubicBezTo>
                      <a:pt x="15122" y="3448"/>
                      <a:pt x="7428" y="5624"/>
                      <a:pt x="0" y="2882"/>
                    </a:cubicBezTo>
                    <a:cubicBezTo>
                      <a:pt x="3237" y="2812"/>
                      <a:pt x="6226" y="2405"/>
                      <a:pt x="9427" y="1131"/>
                    </a:cubicBezTo>
                    <a:cubicBezTo>
                      <a:pt x="13937" y="-620"/>
                      <a:pt x="19155" y="-832"/>
                      <a:pt x="22657" y="4121"/>
                    </a:cubicBezTo>
                    <a:close/>
                  </a:path>
                </a:pathLst>
              </a:custGeom>
              <a:solidFill>
                <a:srgbClr val="FFC961"/>
              </a:solidFill>
              <a:ln w="17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80E72F4A-D55B-42F3-9882-31874DB41AE9}"/>
                  </a:ext>
                </a:extLst>
              </p:cNvPr>
              <p:cNvSpPr/>
              <p:nvPr/>
            </p:nvSpPr>
            <p:spPr>
              <a:xfrm flipH="1">
                <a:off x="3196582" y="6003294"/>
                <a:ext cx="70395" cy="70429"/>
              </a:xfrm>
              <a:custGeom>
                <a:avLst/>
                <a:gdLst>
                  <a:gd name="connsiteX0" fmla="*/ 34862 w 70395"/>
                  <a:gd name="connsiteY0" fmla="*/ 70429 h 70429"/>
                  <a:gd name="connsiteX1" fmla="*/ 1 w 70395"/>
                  <a:gd name="connsiteY1" fmla="*/ 34578 h 70429"/>
                  <a:gd name="connsiteX2" fmla="*/ 35145 w 70395"/>
                  <a:gd name="connsiteY2" fmla="*/ 0 h 70429"/>
                  <a:gd name="connsiteX3" fmla="*/ 70395 w 70395"/>
                  <a:gd name="connsiteY3" fmla="*/ 35834 h 70429"/>
                  <a:gd name="connsiteX4" fmla="*/ 34862 w 70395"/>
                  <a:gd name="connsiteY4" fmla="*/ 70429 h 70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395" h="70429">
                    <a:moveTo>
                      <a:pt x="34862" y="70429"/>
                    </a:moveTo>
                    <a:cubicBezTo>
                      <a:pt x="15035" y="70341"/>
                      <a:pt x="-140" y="54723"/>
                      <a:pt x="1" y="34578"/>
                    </a:cubicBezTo>
                    <a:cubicBezTo>
                      <a:pt x="143" y="15635"/>
                      <a:pt x="16025" y="18"/>
                      <a:pt x="35145" y="0"/>
                    </a:cubicBezTo>
                    <a:cubicBezTo>
                      <a:pt x="54618" y="-18"/>
                      <a:pt x="70519" y="16148"/>
                      <a:pt x="70395" y="35834"/>
                    </a:cubicBezTo>
                    <a:cubicBezTo>
                      <a:pt x="70289" y="55130"/>
                      <a:pt x="54477" y="70500"/>
                      <a:pt x="34862" y="70429"/>
                    </a:cubicBezTo>
                    <a:close/>
                  </a:path>
                </a:pathLst>
              </a:custGeom>
              <a:solidFill>
                <a:srgbClr val="D7D8D8"/>
              </a:solidFill>
              <a:ln w="17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0F3AC9F2-4405-4DF4-A2C4-A51B0E05236A}"/>
                  </a:ext>
                </a:extLst>
              </p:cNvPr>
              <p:cNvSpPr/>
              <p:nvPr/>
            </p:nvSpPr>
            <p:spPr>
              <a:xfrm flipH="1">
                <a:off x="4169771" y="5398825"/>
                <a:ext cx="1768" cy="1768"/>
              </a:xfrm>
              <a:custGeom>
                <a:avLst/>
                <a:gdLst/>
                <a:ahLst/>
                <a:cxnLst/>
                <a:rect l="l" t="t" r="r" b="b"/>
                <a:pathLst>
                  <a:path w="1768" h="1768"/>
                </a:pathLst>
              </a:custGeom>
              <a:solidFill>
                <a:srgbClr val="575454"/>
              </a:solidFill>
              <a:ln w="17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F3EB04D-EA54-40A4-8254-FAE28CA33048}"/>
                  </a:ext>
                </a:extLst>
              </p:cNvPr>
              <p:cNvSpPr/>
              <p:nvPr/>
            </p:nvSpPr>
            <p:spPr>
              <a:xfrm flipH="1">
                <a:off x="3155719" y="5917222"/>
                <a:ext cx="1002856" cy="693195"/>
              </a:xfrm>
              <a:custGeom>
                <a:avLst/>
                <a:gdLst>
                  <a:gd name="connsiteX0" fmla="*/ 1002125 w 1002856"/>
                  <a:gd name="connsiteY0" fmla="*/ 57419 h 693195"/>
                  <a:gd name="connsiteX1" fmla="*/ 948250 w 1002856"/>
                  <a:gd name="connsiteY1" fmla="*/ 33312 h 693195"/>
                  <a:gd name="connsiteX2" fmla="*/ 688022 w 1002856"/>
                  <a:gd name="connsiteY2" fmla="*/ 95146 h 693195"/>
                  <a:gd name="connsiteX3" fmla="*/ 271247 w 1002856"/>
                  <a:gd name="connsiteY3" fmla="*/ 50044 h 693195"/>
                  <a:gd name="connsiteX4" fmla="*/ 69492 w 1002856"/>
                  <a:gd name="connsiteY4" fmla="*/ 414 h 693195"/>
                  <a:gd name="connsiteX5" fmla="*/ 60295 w 1002856"/>
                  <a:gd name="connsiteY5" fmla="*/ 26149 h 693195"/>
                  <a:gd name="connsiteX6" fmla="*/ 292719 w 1002856"/>
                  <a:gd name="connsiteY6" fmla="*/ 82482 h 693195"/>
                  <a:gd name="connsiteX7" fmla="*/ 540584 w 1002856"/>
                  <a:gd name="connsiteY7" fmla="*/ 120456 h 693195"/>
                  <a:gd name="connsiteX8" fmla="*/ 705833 w 1002856"/>
                  <a:gd name="connsiteY8" fmla="*/ 196687 h 693195"/>
                  <a:gd name="connsiteX9" fmla="*/ 745770 w 1002856"/>
                  <a:gd name="connsiteY9" fmla="*/ 289614 h 693195"/>
                  <a:gd name="connsiteX10" fmla="*/ 748352 w 1002856"/>
                  <a:gd name="connsiteY10" fmla="*/ 311263 h 693195"/>
                  <a:gd name="connsiteX11" fmla="*/ 746743 w 1002856"/>
                  <a:gd name="connsiteY11" fmla="*/ 357815 h 693195"/>
                  <a:gd name="connsiteX12" fmla="*/ 659440 w 1002856"/>
                  <a:gd name="connsiteY12" fmla="*/ 532863 h 693195"/>
                  <a:gd name="connsiteX13" fmla="*/ 470031 w 1002856"/>
                  <a:gd name="connsiteY13" fmla="*/ 618910 h 693195"/>
                  <a:gd name="connsiteX14" fmla="*/ 0 w 1002856"/>
                  <a:gd name="connsiteY14" fmla="*/ 665532 h 693195"/>
                  <a:gd name="connsiteX15" fmla="*/ 1185 w 1002856"/>
                  <a:gd name="connsiteY15" fmla="*/ 687517 h 693195"/>
                  <a:gd name="connsiteX16" fmla="*/ 94395 w 1002856"/>
                  <a:gd name="connsiteY16" fmla="*/ 692894 h 693195"/>
                  <a:gd name="connsiteX17" fmla="*/ 510852 w 1002856"/>
                  <a:gd name="connsiteY17" fmla="*/ 639037 h 693195"/>
                  <a:gd name="connsiteX18" fmla="*/ 949347 w 1002856"/>
                  <a:gd name="connsiteY18" fmla="*/ 474796 h 693195"/>
                  <a:gd name="connsiteX19" fmla="*/ 981378 w 1002856"/>
                  <a:gd name="connsiteY19" fmla="*/ 457074 h 693195"/>
                  <a:gd name="connsiteX20" fmla="*/ 1002125 w 1002856"/>
                  <a:gd name="connsiteY20" fmla="*/ 57419 h 693195"/>
                  <a:gd name="connsiteX21" fmla="*/ 618725 w 1002856"/>
                  <a:gd name="connsiteY21" fmla="*/ 105050 h 693195"/>
                  <a:gd name="connsiteX22" fmla="*/ 618707 w 1002856"/>
                  <a:gd name="connsiteY22" fmla="*/ 105033 h 693195"/>
                  <a:gd name="connsiteX23" fmla="*/ 618743 w 1002856"/>
                  <a:gd name="connsiteY23" fmla="*/ 105033 h 693195"/>
                  <a:gd name="connsiteX24" fmla="*/ 618725 w 1002856"/>
                  <a:gd name="connsiteY24" fmla="*/ 105050 h 69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002856" h="693195">
                    <a:moveTo>
                      <a:pt x="1002125" y="57419"/>
                    </a:moveTo>
                    <a:cubicBezTo>
                      <a:pt x="992998" y="41201"/>
                      <a:pt x="962082" y="30146"/>
                      <a:pt x="948250" y="33312"/>
                    </a:cubicBezTo>
                    <a:cubicBezTo>
                      <a:pt x="860594" y="53334"/>
                      <a:pt x="772548" y="86249"/>
                      <a:pt x="688022" y="95146"/>
                    </a:cubicBezTo>
                    <a:cubicBezTo>
                      <a:pt x="550241" y="109649"/>
                      <a:pt x="407083" y="81545"/>
                      <a:pt x="271247" y="50044"/>
                    </a:cubicBezTo>
                    <a:cubicBezTo>
                      <a:pt x="227419" y="39874"/>
                      <a:pt x="72287" y="-4750"/>
                      <a:pt x="69492" y="414"/>
                    </a:cubicBezTo>
                    <a:cubicBezTo>
                      <a:pt x="67582" y="3969"/>
                      <a:pt x="62063" y="21338"/>
                      <a:pt x="60295" y="26149"/>
                    </a:cubicBezTo>
                    <a:cubicBezTo>
                      <a:pt x="87586" y="32746"/>
                      <a:pt x="292578" y="82553"/>
                      <a:pt x="292719" y="82482"/>
                    </a:cubicBezTo>
                    <a:cubicBezTo>
                      <a:pt x="366014" y="99992"/>
                      <a:pt x="485631" y="114601"/>
                      <a:pt x="540584" y="120456"/>
                    </a:cubicBezTo>
                    <a:cubicBezTo>
                      <a:pt x="569237" y="123516"/>
                      <a:pt x="654417" y="135012"/>
                      <a:pt x="705833" y="196687"/>
                    </a:cubicBezTo>
                    <a:cubicBezTo>
                      <a:pt x="709989" y="201674"/>
                      <a:pt x="741967" y="245131"/>
                      <a:pt x="745770" y="289614"/>
                    </a:cubicBezTo>
                    <a:cubicBezTo>
                      <a:pt x="746248" y="295291"/>
                      <a:pt x="748123" y="309512"/>
                      <a:pt x="748352" y="311263"/>
                    </a:cubicBezTo>
                    <a:cubicBezTo>
                      <a:pt x="749520" y="321380"/>
                      <a:pt x="747680" y="352473"/>
                      <a:pt x="746743" y="357815"/>
                    </a:cubicBezTo>
                    <a:cubicBezTo>
                      <a:pt x="727818" y="466360"/>
                      <a:pt x="674722" y="519827"/>
                      <a:pt x="659440" y="532863"/>
                    </a:cubicBezTo>
                    <a:cubicBezTo>
                      <a:pt x="607989" y="574692"/>
                      <a:pt x="573429" y="593706"/>
                      <a:pt x="470031" y="618910"/>
                    </a:cubicBezTo>
                    <a:cubicBezTo>
                      <a:pt x="328977" y="653275"/>
                      <a:pt x="163551" y="662207"/>
                      <a:pt x="0" y="665532"/>
                    </a:cubicBezTo>
                    <a:cubicBezTo>
                      <a:pt x="124" y="667248"/>
                      <a:pt x="601" y="683379"/>
                      <a:pt x="1185" y="687517"/>
                    </a:cubicBezTo>
                    <a:cubicBezTo>
                      <a:pt x="37143" y="691833"/>
                      <a:pt x="79131" y="692682"/>
                      <a:pt x="94395" y="692894"/>
                    </a:cubicBezTo>
                    <a:cubicBezTo>
                      <a:pt x="304162" y="695813"/>
                      <a:pt x="375671" y="677524"/>
                      <a:pt x="510852" y="639037"/>
                    </a:cubicBezTo>
                    <a:cubicBezTo>
                      <a:pt x="645609" y="600674"/>
                      <a:pt x="934012" y="480757"/>
                      <a:pt x="949347" y="474796"/>
                    </a:cubicBezTo>
                    <a:cubicBezTo>
                      <a:pt x="959712" y="470764"/>
                      <a:pt x="975453" y="467651"/>
                      <a:pt x="981378" y="457074"/>
                    </a:cubicBezTo>
                    <a:cubicBezTo>
                      <a:pt x="984473" y="451626"/>
                      <a:pt x="1007183" y="66422"/>
                      <a:pt x="1002125" y="57419"/>
                    </a:cubicBezTo>
                    <a:close/>
                    <a:moveTo>
                      <a:pt x="618725" y="105050"/>
                    </a:moveTo>
                    <a:cubicBezTo>
                      <a:pt x="618725" y="105050"/>
                      <a:pt x="618707" y="105033"/>
                      <a:pt x="618707" y="105033"/>
                    </a:cubicBezTo>
                    <a:cubicBezTo>
                      <a:pt x="618725" y="105033"/>
                      <a:pt x="618743" y="105033"/>
                      <a:pt x="618743" y="105033"/>
                    </a:cubicBezTo>
                    <a:cubicBezTo>
                      <a:pt x="618725" y="105033"/>
                      <a:pt x="618725" y="105050"/>
                      <a:pt x="618725" y="10505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7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99ACCA17-CC5F-44FE-B34B-A5DDF0BC29D7}"/>
                  </a:ext>
                </a:extLst>
              </p:cNvPr>
              <p:cNvSpPr/>
              <p:nvPr/>
            </p:nvSpPr>
            <p:spPr>
              <a:xfrm flipH="1">
                <a:off x="4031354" y="6527325"/>
                <a:ext cx="17633" cy="1465"/>
              </a:xfrm>
              <a:custGeom>
                <a:avLst/>
                <a:gdLst>
                  <a:gd name="connsiteX0" fmla="*/ 17634 w 17633"/>
                  <a:gd name="connsiteY0" fmla="*/ 192 h 1465"/>
                  <a:gd name="connsiteX1" fmla="*/ 10046 w 17633"/>
                  <a:gd name="connsiteY1" fmla="*/ 1448 h 1465"/>
                  <a:gd name="connsiteX2" fmla="*/ 0 w 17633"/>
                  <a:gd name="connsiteY2" fmla="*/ 1360 h 1465"/>
                  <a:gd name="connsiteX3" fmla="*/ 17634 w 17633"/>
                  <a:gd name="connsiteY3" fmla="*/ 192 h 1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33" h="1465">
                    <a:moveTo>
                      <a:pt x="17634" y="192"/>
                    </a:moveTo>
                    <a:cubicBezTo>
                      <a:pt x="15405" y="2386"/>
                      <a:pt x="12558" y="971"/>
                      <a:pt x="10046" y="1448"/>
                    </a:cubicBezTo>
                    <a:cubicBezTo>
                      <a:pt x="6703" y="1413"/>
                      <a:pt x="3361" y="1395"/>
                      <a:pt x="0" y="1360"/>
                    </a:cubicBezTo>
                    <a:cubicBezTo>
                      <a:pt x="5731" y="-1169"/>
                      <a:pt x="11762" y="705"/>
                      <a:pt x="17634" y="192"/>
                    </a:cubicBezTo>
                    <a:close/>
                  </a:path>
                </a:pathLst>
              </a:custGeom>
              <a:solidFill>
                <a:srgbClr val="646464"/>
              </a:solidFill>
              <a:ln w="17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6F33096E-22DC-4966-8E07-FC12500AEC64}"/>
                  </a:ext>
                </a:extLst>
              </p:cNvPr>
              <p:cNvSpPr/>
              <p:nvPr/>
            </p:nvSpPr>
            <p:spPr>
              <a:xfrm flipH="1">
                <a:off x="3212960" y="6019717"/>
                <a:ext cx="37674" cy="37523"/>
              </a:xfrm>
              <a:custGeom>
                <a:avLst/>
                <a:gdLst>
                  <a:gd name="connsiteX0" fmla="*/ 18536 w 37674"/>
                  <a:gd name="connsiteY0" fmla="*/ 37522 h 37523"/>
                  <a:gd name="connsiteX1" fmla="*/ 0 w 37674"/>
                  <a:gd name="connsiteY1" fmla="*/ 19163 h 37523"/>
                  <a:gd name="connsiteX2" fmla="*/ 18660 w 37674"/>
                  <a:gd name="connsiteY2" fmla="*/ 8 h 37523"/>
                  <a:gd name="connsiteX3" fmla="*/ 37674 w 37674"/>
                  <a:gd name="connsiteY3" fmla="*/ 19410 h 37523"/>
                  <a:gd name="connsiteX4" fmla="*/ 18536 w 37674"/>
                  <a:gd name="connsiteY4" fmla="*/ 37522 h 37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74" h="37523">
                    <a:moveTo>
                      <a:pt x="18536" y="37522"/>
                    </a:moveTo>
                    <a:cubicBezTo>
                      <a:pt x="8826" y="37398"/>
                      <a:pt x="-70" y="28590"/>
                      <a:pt x="0" y="19163"/>
                    </a:cubicBezTo>
                    <a:cubicBezTo>
                      <a:pt x="71" y="9223"/>
                      <a:pt x="8915" y="-311"/>
                      <a:pt x="18660" y="8"/>
                    </a:cubicBezTo>
                    <a:cubicBezTo>
                      <a:pt x="29856" y="362"/>
                      <a:pt x="37585" y="9081"/>
                      <a:pt x="37674" y="19410"/>
                    </a:cubicBezTo>
                    <a:cubicBezTo>
                      <a:pt x="37780" y="29686"/>
                      <a:pt x="29219" y="37663"/>
                      <a:pt x="18536" y="37522"/>
                    </a:cubicBezTo>
                    <a:close/>
                  </a:path>
                </a:pathLst>
              </a:custGeom>
              <a:solidFill>
                <a:srgbClr val="F1F1F1"/>
              </a:solidFill>
              <a:ln w="17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179EB29-2D3F-4595-BC8A-8642C279C115}"/>
                  </a:ext>
                </a:extLst>
              </p:cNvPr>
              <p:cNvSpPr/>
              <p:nvPr/>
            </p:nvSpPr>
            <p:spPr>
              <a:xfrm flipH="1">
                <a:off x="3408735" y="5938573"/>
                <a:ext cx="762807" cy="646020"/>
              </a:xfrm>
              <a:custGeom>
                <a:avLst/>
                <a:gdLst>
                  <a:gd name="connsiteX0" fmla="*/ 762080 w 762807"/>
                  <a:gd name="connsiteY0" fmla="*/ 289805 h 646020"/>
                  <a:gd name="connsiteX1" fmla="*/ 661866 w 762807"/>
                  <a:gd name="connsiteY1" fmla="*/ 130145 h 646020"/>
                  <a:gd name="connsiteX2" fmla="*/ 472721 w 762807"/>
                  <a:gd name="connsiteY2" fmla="*/ 86936 h 646020"/>
                  <a:gd name="connsiteX3" fmla="*/ 260690 w 762807"/>
                  <a:gd name="connsiteY3" fmla="*/ 48202 h 646020"/>
                  <a:gd name="connsiteX4" fmla="*/ 83785 w 762807"/>
                  <a:gd name="connsiteY4" fmla="*/ 1137 h 646020"/>
                  <a:gd name="connsiteX5" fmla="*/ 63463 w 762807"/>
                  <a:gd name="connsiteY5" fmla="*/ 13783 h 646020"/>
                  <a:gd name="connsiteX6" fmla="*/ 22783 w 762807"/>
                  <a:gd name="connsiteY6" fmla="*/ 210073 h 646020"/>
                  <a:gd name="connsiteX7" fmla="*/ 1665 w 762807"/>
                  <a:gd name="connsiteY7" fmla="*/ 422493 h 646020"/>
                  <a:gd name="connsiteX8" fmla="*/ 6989 w 762807"/>
                  <a:gd name="connsiteY8" fmla="*/ 639105 h 646020"/>
                  <a:gd name="connsiteX9" fmla="*/ 12967 w 762807"/>
                  <a:gd name="connsiteY9" fmla="*/ 646021 h 646020"/>
                  <a:gd name="connsiteX10" fmla="*/ 444369 w 762807"/>
                  <a:gd name="connsiteY10" fmla="*/ 608790 h 646020"/>
                  <a:gd name="connsiteX11" fmla="*/ 526543 w 762807"/>
                  <a:gd name="connsiteY11" fmla="*/ 587831 h 646020"/>
                  <a:gd name="connsiteX12" fmla="*/ 618144 w 762807"/>
                  <a:gd name="connsiteY12" fmla="*/ 552970 h 646020"/>
                  <a:gd name="connsiteX13" fmla="*/ 686539 w 762807"/>
                  <a:gd name="connsiteY13" fmla="*/ 499856 h 646020"/>
                  <a:gd name="connsiteX14" fmla="*/ 736540 w 762807"/>
                  <a:gd name="connsiteY14" fmla="*/ 426702 h 646020"/>
                  <a:gd name="connsiteX15" fmla="*/ 762080 w 762807"/>
                  <a:gd name="connsiteY15" fmla="*/ 289805 h 646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62807" h="646020">
                    <a:moveTo>
                      <a:pt x="762080" y="289805"/>
                    </a:moveTo>
                    <a:cubicBezTo>
                      <a:pt x="757075" y="223886"/>
                      <a:pt x="726140" y="162229"/>
                      <a:pt x="661866" y="130145"/>
                    </a:cubicBezTo>
                    <a:cubicBezTo>
                      <a:pt x="605374" y="98362"/>
                      <a:pt x="535599" y="95196"/>
                      <a:pt x="472721" y="86936"/>
                    </a:cubicBezTo>
                    <a:cubicBezTo>
                      <a:pt x="401443" y="77562"/>
                      <a:pt x="330819" y="63872"/>
                      <a:pt x="260690" y="48202"/>
                    </a:cubicBezTo>
                    <a:cubicBezTo>
                      <a:pt x="244330" y="44540"/>
                      <a:pt x="122396" y="10387"/>
                      <a:pt x="83785" y="1137"/>
                    </a:cubicBezTo>
                    <a:cubicBezTo>
                      <a:pt x="70449" y="-2065"/>
                      <a:pt x="67903" y="1296"/>
                      <a:pt x="63463" y="13783"/>
                    </a:cubicBezTo>
                    <a:cubicBezTo>
                      <a:pt x="40276" y="78977"/>
                      <a:pt x="33112" y="141713"/>
                      <a:pt x="22783" y="210073"/>
                    </a:cubicBezTo>
                    <a:cubicBezTo>
                      <a:pt x="12153" y="280467"/>
                      <a:pt x="5096" y="351391"/>
                      <a:pt x="1665" y="422493"/>
                    </a:cubicBezTo>
                    <a:cubicBezTo>
                      <a:pt x="-1306" y="483938"/>
                      <a:pt x="-740" y="572337"/>
                      <a:pt x="6989" y="639105"/>
                    </a:cubicBezTo>
                    <a:cubicBezTo>
                      <a:pt x="7608" y="644429"/>
                      <a:pt x="8545" y="646021"/>
                      <a:pt x="12967" y="646021"/>
                    </a:cubicBezTo>
                    <a:cubicBezTo>
                      <a:pt x="155948" y="644570"/>
                      <a:pt x="304253" y="638681"/>
                      <a:pt x="444369" y="608790"/>
                    </a:cubicBezTo>
                    <a:cubicBezTo>
                      <a:pt x="471979" y="602900"/>
                      <a:pt x="499588" y="596267"/>
                      <a:pt x="526543" y="587831"/>
                    </a:cubicBezTo>
                    <a:cubicBezTo>
                      <a:pt x="556947" y="578704"/>
                      <a:pt x="591277" y="569772"/>
                      <a:pt x="618144" y="552970"/>
                    </a:cubicBezTo>
                    <a:cubicBezTo>
                      <a:pt x="643011" y="537405"/>
                      <a:pt x="666252" y="521328"/>
                      <a:pt x="686539" y="499856"/>
                    </a:cubicBezTo>
                    <a:cubicBezTo>
                      <a:pt x="706914" y="478295"/>
                      <a:pt x="723894" y="453534"/>
                      <a:pt x="736540" y="426702"/>
                    </a:cubicBezTo>
                    <a:cubicBezTo>
                      <a:pt x="756226" y="384891"/>
                      <a:pt x="765600" y="336287"/>
                      <a:pt x="762080" y="2898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17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E8309C7-04A0-4A72-A010-CC33F97117E5}"/>
                  </a:ext>
                </a:extLst>
              </p:cNvPr>
              <p:cNvSpPr/>
              <p:nvPr/>
            </p:nvSpPr>
            <p:spPr>
              <a:xfrm flipH="1">
                <a:off x="2872210" y="5433321"/>
                <a:ext cx="1050568" cy="411121"/>
              </a:xfrm>
              <a:custGeom>
                <a:avLst/>
                <a:gdLst>
                  <a:gd name="connsiteX0" fmla="*/ 1044172 w 1050568"/>
                  <a:gd name="connsiteY0" fmla="*/ 243861 h 411121"/>
                  <a:gd name="connsiteX1" fmla="*/ 760456 w 1050568"/>
                  <a:gd name="connsiteY1" fmla="*/ 38162 h 411121"/>
                  <a:gd name="connsiteX2" fmla="*/ 392568 w 1050568"/>
                  <a:gd name="connsiteY2" fmla="*/ 12869 h 411121"/>
                  <a:gd name="connsiteX3" fmla="*/ 41747 w 1050568"/>
                  <a:gd name="connsiteY3" fmla="*/ 177376 h 411121"/>
                  <a:gd name="connsiteX4" fmla="*/ 2022 w 1050568"/>
                  <a:gd name="connsiteY4" fmla="*/ 233886 h 411121"/>
                  <a:gd name="connsiteX5" fmla="*/ 81100 w 1050568"/>
                  <a:gd name="connsiteY5" fmla="*/ 343315 h 411121"/>
                  <a:gd name="connsiteX6" fmla="*/ 293043 w 1050568"/>
                  <a:gd name="connsiteY6" fmla="*/ 399807 h 411121"/>
                  <a:gd name="connsiteX7" fmla="*/ 949140 w 1050568"/>
                  <a:gd name="connsiteY7" fmla="*/ 321595 h 411121"/>
                  <a:gd name="connsiteX8" fmla="*/ 1044172 w 1050568"/>
                  <a:gd name="connsiteY8" fmla="*/ 243861 h 411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0568" h="411121">
                    <a:moveTo>
                      <a:pt x="1044172" y="243861"/>
                    </a:moveTo>
                    <a:cubicBezTo>
                      <a:pt x="970152" y="151606"/>
                      <a:pt x="871265" y="79638"/>
                      <a:pt x="760456" y="38162"/>
                    </a:cubicBezTo>
                    <a:cubicBezTo>
                      <a:pt x="640397" y="-6763"/>
                      <a:pt x="517703" y="-7577"/>
                      <a:pt x="392568" y="12869"/>
                    </a:cubicBezTo>
                    <a:cubicBezTo>
                      <a:pt x="268511" y="33139"/>
                      <a:pt x="130305" y="82697"/>
                      <a:pt x="41747" y="177376"/>
                    </a:cubicBezTo>
                    <a:cubicBezTo>
                      <a:pt x="25846" y="194391"/>
                      <a:pt x="11202" y="212060"/>
                      <a:pt x="2022" y="233886"/>
                    </a:cubicBezTo>
                    <a:cubicBezTo>
                      <a:pt x="-12658" y="268764"/>
                      <a:pt x="56586" y="327131"/>
                      <a:pt x="81100" y="343315"/>
                    </a:cubicBezTo>
                    <a:cubicBezTo>
                      <a:pt x="138972" y="381501"/>
                      <a:pt x="225956" y="391264"/>
                      <a:pt x="293043" y="399807"/>
                    </a:cubicBezTo>
                    <a:cubicBezTo>
                      <a:pt x="514731" y="428035"/>
                      <a:pt x="740912" y="403981"/>
                      <a:pt x="949140" y="321595"/>
                    </a:cubicBezTo>
                    <a:cubicBezTo>
                      <a:pt x="973796" y="311832"/>
                      <a:pt x="1077035" y="284806"/>
                      <a:pt x="1044172" y="243861"/>
                    </a:cubicBezTo>
                    <a:close/>
                  </a:path>
                </a:pathLst>
              </a:custGeom>
              <a:gradFill>
                <a:gsLst>
                  <a:gs pos="45000">
                    <a:srgbClr val="FDB25D">
                      <a:alpha val="70000"/>
                    </a:srgbClr>
                  </a:gs>
                  <a:gs pos="0">
                    <a:schemeClr val="accent3">
                      <a:lumMod val="60000"/>
                      <a:lumOff val="40000"/>
                      <a:alpha val="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1400000" scaled="0"/>
              </a:gradFill>
              <a:ln w="17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9CD1B432-3EAA-4422-945B-176F948C4809}"/>
                  </a:ext>
                </a:extLst>
              </p:cNvPr>
              <p:cNvSpPr/>
              <p:nvPr/>
            </p:nvSpPr>
            <p:spPr>
              <a:xfrm flipH="1">
                <a:off x="3482364" y="5993712"/>
                <a:ext cx="689080" cy="543073"/>
              </a:xfrm>
              <a:custGeom>
                <a:avLst/>
                <a:gdLst>
                  <a:gd name="connsiteX0" fmla="*/ 688422 w 689080"/>
                  <a:gd name="connsiteY0" fmla="*/ 242360 h 543073"/>
                  <a:gd name="connsiteX1" fmla="*/ 597882 w 689080"/>
                  <a:gd name="connsiteY1" fmla="*/ 108877 h 543073"/>
                  <a:gd name="connsiteX2" fmla="*/ 426991 w 689080"/>
                  <a:gd name="connsiteY2" fmla="*/ 72760 h 543073"/>
                  <a:gd name="connsiteX3" fmla="*/ 235424 w 689080"/>
                  <a:gd name="connsiteY3" fmla="*/ 40375 h 543073"/>
                  <a:gd name="connsiteX4" fmla="*/ 64161 w 689080"/>
                  <a:gd name="connsiteY4" fmla="*/ 1022 h 543073"/>
                  <a:gd name="connsiteX5" fmla="*/ 45802 w 689080"/>
                  <a:gd name="connsiteY5" fmla="*/ 11581 h 543073"/>
                  <a:gd name="connsiteX6" fmla="*/ 20492 w 689080"/>
                  <a:gd name="connsiteY6" fmla="*/ 175698 h 543073"/>
                  <a:gd name="connsiteX7" fmla="*/ 1408 w 689080"/>
                  <a:gd name="connsiteY7" fmla="*/ 353293 h 543073"/>
                  <a:gd name="connsiteX8" fmla="*/ 3053 w 689080"/>
                  <a:gd name="connsiteY8" fmla="*/ 537290 h 543073"/>
                  <a:gd name="connsiteX9" fmla="*/ 8447 w 689080"/>
                  <a:gd name="connsiteY9" fmla="*/ 543074 h 543073"/>
                  <a:gd name="connsiteX10" fmla="*/ 401380 w 689080"/>
                  <a:gd name="connsiteY10" fmla="*/ 509062 h 543073"/>
                  <a:gd name="connsiteX11" fmla="*/ 475630 w 689080"/>
                  <a:gd name="connsiteY11" fmla="*/ 491552 h 543073"/>
                  <a:gd name="connsiteX12" fmla="*/ 558388 w 689080"/>
                  <a:gd name="connsiteY12" fmla="*/ 462404 h 543073"/>
                  <a:gd name="connsiteX13" fmla="*/ 620186 w 689080"/>
                  <a:gd name="connsiteY13" fmla="*/ 417992 h 543073"/>
                  <a:gd name="connsiteX14" fmla="*/ 665358 w 689080"/>
                  <a:gd name="connsiteY14" fmla="*/ 356830 h 543073"/>
                  <a:gd name="connsiteX15" fmla="*/ 688422 w 689080"/>
                  <a:gd name="connsiteY15" fmla="*/ 242360 h 543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89080" h="543073">
                    <a:moveTo>
                      <a:pt x="688422" y="242360"/>
                    </a:moveTo>
                    <a:cubicBezTo>
                      <a:pt x="683912" y="187247"/>
                      <a:pt x="655949" y="135690"/>
                      <a:pt x="597882" y="108877"/>
                    </a:cubicBezTo>
                    <a:cubicBezTo>
                      <a:pt x="546856" y="82293"/>
                      <a:pt x="483802" y="79658"/>
                      <a:pt x="426991" y="72760"/>
                    </a:cubicBezTo>
                    <a:cubicBezTo>
                      <a:pt x="362593" y="64924"/>
                      <a:pt x="298778" y="53481"/>
                      <a:pt x="235424" y="40375"/>
                    </a:cubicBezTo>
                    <a:cubicBezTo>
                      <a:pt x="220638" y="37315"/>
                      <a:pt x="99040" y="8768"/>
                      <a:pt x="64161" y="1022"/>
                    </a:cubicBezTo>
                    <a:cubicBezTo>
                      <a:pt x="52116" y="-1649"/>
                      <a:pt x="47836" y="597"/>
                      <a:pt x="45802" y="11581"/>
                    </a:cubicBezTo>
                    <a:cubicBezTo>
                      <a:pt x="33103" y="80011"/>
                      <a:pt x="29813" y="118534"/>
                      <a:pt x="20492" y="175698"/>
                    </a:cubicBezTo>
                    <a:cubicBezTo>
                      <a:pt x="10888" y="234542"/>
                      <a:pt x="4521" y="293847"/>
                      <a:pt x="1408" y="353293"/>
                    </a:cubicBezTo>
                    <a:cubicBezTo>
                      <a:pt x="-1281" y="404673"/>
                      <a:pt x="223" y="473529"/>
                      <a:pt x="3053" y="537290"/>
                    </a:cubicBezTo>
                    <a:cubicBezTo>
                      <a:pt x="3247" y="541765"/>
                      <a:pt x="4450" y="543074"/>
                      <a:pt x="8447" y="543074"/>
                    </a:cubicBezTo>
                    <a:cubicBezTo>
                      <a:pt x="137633" y="541871"/>
                      <a:pt x="274795" y="534053"/>
                      <a:pt x="401380" y="509062"/>
                    </a:cubicBezTo>
                    <a:cubicBezTo>
                      <a:pt x="426319" y="504145"/>
                      <a:pt x="451275" y="498591"/>
                      <a:pt x="475630" y="491552"/>
                    </a:cubicBezTo>
                    <a:cubicBezTo>
                      <a:pt x="503098" y="483929"/>
                      <a:pt x="534121" y="476465"/>
                      <a:pt x="558388" y="462404"/>
                    </a:cubicBezTo>
                    <a:cubicBezTo>
                      <a:pt x="580868" y="449386"/>
                      <a:pt x="601862" y="435944"/>
                      <a:pt x="620186" y="417992"/>
                    </a:cubicBezTo>
                    <a:cubicBezTo>
                      <a:pt x="638580" y="399968"/>
                      <a:pt x="653932" y="379257"/>
                      <a:pt x="665358" y="356830"/>
                    </a:cubicBezTo>
                    <a:cubicBezTo>
                      <a:pt x="683134" y="321845"/>
                      <a:pt x="691606" y="281218"/>
                      <a:pt x="688422" y="242360"/>
                    </a:cubicBezTo>
                    <a:close/>
                  </a:path>
                </a:pathLst>
              </a:custGeom>
              <a:solidFill>
                <a:srgbClr val="727273"/>
              </a:solidFill>
              <a:ln w="17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238" name="Picture 23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868">
            <a:off x="2974444" y="3861209"/>
            <a:ext cx="675875" cy="675875"/>
          </a:xfrm>
          <a:prstGeom prst="rect">
            <a:avLst/>
          </a:prstGeom>
        </p:spPr>
      </p:pic>
      <p:sp>
        <p:nvSpPr>
          <p:cNvPr id="234" name="Freeform: Shape 233">
            <a:extLst>
              <a:ext uri="{FF2B5EF4-FFF2-40B4-BE49-F238E27FC236}">
                <a16:creationId xmlns:a16="http://schemas.microsoft.com/office/drawing/2014/main" id="{0C795A89-B82A-4B7E-8C2D-AEEB65A73570}"/>
              </a:ext>
            </a:extLst>
          </p:cNvPr>
          <p:cNvSpPr/>
          <p:nvPr/>
        </p:nvSpPr>
        <p:spPr>
          <a:xfrm>
            <a:off x="2805113" y="3601998"/>
            <a:ext cx="509854" cy="1064743"/>
          </a:xfrm>
          <a:custGeom>
            <a:avLst/>
            <a:gdLst>
              <a:gd name="connsiteX0" fmla="*/ 509854 w 509854"/>
              <a:gd name="connsiteY0" fmla="*/ 0 h 1064743"/>
              <a:gd name="connsiteX1" fmla="*/ 509854 w 509854"/>
              <a:gd name="connsiteY1" fmla="*/ 1064743 h 1064743"/>
              <a:gd name="connsiteX2" fmla="*/ 0 w 509854"/>
              <a:gd name="connsiteY2" fmla="*/ 1036677 h 1064743"/>
              <a:gd name="connsiteX3" fmla="*/ 2381 w 509854"/>
              <a:gd name="connsiteY3" fmla="*/ 12740 h 1064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854" h="1064743">
                <a:moveTo>
                  <a:pt x="509854" y="0"/>
                </a:moveTo>
                <a:lnTo>
                  <a:pt x="509854" y="1064743"/>
                </a:lnTo>
                <a:lnTo>
                  <a:pt x="0" y="1036677"/>
                </a:lnTo>
                <a:cubicBezTo>
                  <a:pt x="794" y="695365"/>
                  <a:pt x="1587" y="354052"/>
                  <a:pt x="2381" y="12740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7098161" y="4856425"/>
            <a:ext cx="3611282" cy="6669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Supervised by </a:t>
            </a:r>
            <a:r>
              <a:rPr lang="en-US" altLang="ko-KR" sz="1867" dirty="0" smtClean="0">
                <a:solidFill>
                  <a:schemeClr val="bg1"/>
                </a:solidFill>
                <a:cs typeface="Arial" pitchFamily="34" charset="0"/>
              </a:rPr>
              <a:t>:Dr</a:t>
            </a:r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. </a:t>
            </a:r>
            <a:r>
              <a:rPr lang="en-US" altLang="ko-KR" sz="1867" dirty="0" err="1">
                <a:solidFill>
                  <a:schemeClr val="bg1"/>
                </a:solidFill>
                <a:cs typeface="Arial" pitchFamily="34" charset="0"/>
              </a:rPr>
              <a:t>Raed</a:t>
            </a:r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867" dirty="0" smtClean="0">
                <a:solidFill>
                  <a:schemeClr val="bg1"/>
                </a:solidFill>
                <a:cs typeface="Arial" pitchFamily="34" charset="0"/>
              </a:rPr>
              <a:t>Al-</a:t>
            </a:r>
            <a:r>
              <a:rPr lang="en-US" altLang="ko-KR" sz="1867" dirty="0" err="1" smtClean="0">
                <a:solidFill>
                  <a:schemeClr val="bg1"/>
                </a:solidFill>
                <a:cs typeface="Arial" pitchFamily="34" charset="0"/>
              </a:rPr>
              <a:t>Qadi</a:t>
            </a:r>
            <a:r>
              <a:rPr lang="en-US" altLang="ko-KR" sz="1867" dirty="0" smtClean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pPr algn="r"/>
            <a:r>
              <a:rPr lang="en-US" altLang="ko-KR" sz="1867" dirty="0" smtClean="0">
                <a:solidFill>
                  <a:schemeClr val="bg1"/>
                </a:solidFill>
                <a:cs typeface="Arial" pitchFamily="34" charset="0"/>
              </a:rPr>
              <a:t>   Dr. </a:t>
            </a:r>
            <a:r>
              <a:rPr lang="en-US" altLang="ko-KR" sz="1867" dirty="0" err="1" smtClean="0">
                <a:solidFill>
                  <a:schemeClr val="bg1"/>
                </a:solidFill>
                <a:cs typeface="Arial" pitchFamily="34" charset="0"/>
              </a:rPr>
              <a:t>Suliman</a:t>
            </a:r>
            <a:r>
              <a:rPr lang="en-US" altLang="ko-KR" sz="1867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867" dirty="0" err="1" smtClean="0">
                <a:solidFill>
                  <a:schemeClr val="bg1"/>
                </a:solidFill>
                <a:cs typeface="Arial" pitchFamily="34" charset="0"/>
              </a:rPr>
              <a:t>AbuKharmeh</a:t>
            </a:r>
            <a:r>
              <a:rPr lang="en-US" altLang="ko-KR" sz="1867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7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80000"/>
                <a:lumOff val="20000"/>
              </a:schemeClr>
            </a:gs>
            <a:gs pos="100000">
              <a:schemeClr val="accent6">
                <a:lumMod val="80000"/>
                <a:lumOff val="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4759143-40FE-49A9-8939-662F1C2414CF}"/>
              </a:ext>
            </a:extLst>
          </p:cNvPr>
          <p:cNvGrpSpPr/>
          <p:nvPr/>
        </p:nvGrpSpPr>
        <p:grpSpPr>
          <a:xfrm>
            <a:off x="9578657" y="3230855"/>
            <a:ext cx="2433635" cy="2283032"/>
            <a:chOff x="916503" y="173245"/>
            <a:chExt cx="6788222" cy="636814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623EC40-64C7-430B-B631-F870E8ED720B}"/>
                </a:ext>
              </a:extLst>
            </p:cNvPr>
            <p:cNvGrpSpPr/>
            <p:nvPr/>
          </p:nvGrpSpPr>
          <p:grpSpPr>
            <a:xfrm>
              <a:off x="5231831" y="3428023"/>
              <a:ext cx="2472894" cy="2413102"/>
              <a:chOff x="5231831" y="3428023"/>
              <a:chExt cx="2472894" cy="2413102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2AD31226-6E68-4B4E-A20D-F91C7D76A00C}"/>
                  </a:ext>
                </a:extLst>
              </p:cNvPr>
              <p:cNvGrpSpPr/>
              <p:nvPr/>
            </p:nvGrpSpPr>
            <p:grpSpPr>
              <a:xfrm>
                <a:off x="5231831" y="3428023"/>
                <a:ext cx="2472894" cy="2413102"/>
                <a:chOff x="5231831" y="3428023"/>
                <a:chExt cx="2472894" cy="2413102"/>
              </a:xfrm>
            </p:grpSpPr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A34F55D1-C467-4328-9FF4-F53FDC0E1EA4}"/>
                    </a:ext>
                  </a:extLst>
                </p:cNvPr>
                <p:cNvGrpSpPr/>
                <p:nvPr/>
              </p:nvGrpSpPr>
              <p:grpSpPr>
                <a:xfrm>
                  <a:off x="5231831" y="3428023"/>
                  <a:ext cx="2472894" cy="2413102"/>
                  <a:chOff x="7183539" y="3588026"/>
                  <a:chExt cx="2663686" cy="2599281"/>
                </a:xfrm>
                <a:effectLst/>
              </p:grpSpPr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FA367D03-21BE-40B4-82A2-6234A6765774}"/>
                      </a:ext>
                    </a:extLst>
                  </p:cNvPr>
                  <p:cNvSpPr/>
                  <p:nvPr/>
                </p:nvSpPr>
                <p:spPr>
                  <a:xfrm>
                    <a:off x="7581038" y="4032040"/>
                    <a:ext cx="2266187" cy="2155201"/>
                  </a:xfrm>
                  <a:custGeom>
                    <a:avLst/>
                    <a:gdLst>
                      <a:gd name="connsiteX0" fmla="*/ 0 w 2266187"/>
                      <a:gd name="connsiteY0" fmla="*/ 78585 h 2155201"/>
                      <a:gd name="connsiteX1" fmla="*/ 40883 w 2266187"/>
                      <a:gd name="connsiteY1" fmla="*/ 2155201 h 2155201"/>
                      <a:gd name="connsiteX2" fmla="*/ 2239154 w 2266187"/>
                      <a:gd name="connsiteY2" fmla="*/ 2013535 h 2155201"/>
                      <a:gd name="connsiteX3" fmla="*/ 2266188 w 2266187"/>
                      <a:gd name="connsiteY3" fmla="*/ 1978086 h 2155201"/>
                      <a:gd name="connsiteX4" fmla="*/ 2266188 w 2266187"/>
                      <a:gd name="connsiteY4" fmla="*/ 0 h 2155201"/>
                      <a:gd name="connsiteX5" fmla="*/ 0 w 2266187"/>
                      <a:gd name="connsiteY5" fmla="*/ 78585 h 21552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66187" h="2155201">
                        <a:moveTo>
                          <a:pt x="0" y="78585"/>
                        </a:moveTo>
                        <a:lnTo>
                          <a:pt x="40883" y="2155201"/>
                        </a:lnTo>
                        <a:lnTo>
                          <a:pt x="2239154" y="2013535"/>
                        </a:lnTo>
                        <a:cubicBezTo>
                          <a:pt x="2254327" y="2012541"/>
                          <a:pt x="2266188" y="1996970"/>
                          <a:pt x="2266188" y="1978086"/>
                        </a:cubicBezTo>
                        <a:lnTo>
                          <a:pt x="2266188" y="0"/>
                        </a:lnTo>
                        <a:lnTo>
                          <a:pt x="0" y="78585"/>
                        </a:lnTo>
                        <a:close/>
                      </a:path>
                    </a:pathLst>
                  </a:custGeom>
                  <a:solidFill>
                    <a:srgbClr val="DDAE58"/>
                  </a:solidFill>
                  <a:ln w="6622" cap="flat">
                    <a:noFill/>
                    <a:prstDash val="solid"/>
                    <a:miter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DEB26FC1-A528-4D9A-9AB9-5359A562F626}"/>
                      </a:ext>
                    </a:extLst>
                  </p:cNvPr>
                  <p:cNvSpPr/>
                  <p:nvPr/>
                </p:nvSpPr>
                <p:spPr>
                  <a:xfrm>
                    <a:off x="7183539" y="3703651"/>
                    <a:ext cx="438315" cy="2483656"/>
                  </a:xfrm>
                  <a:custGeom>
                    <a:avLst/>
                    <a:gdLst>
                      <a:gd name="connsiteX0" fmla="*/ 0 w 438315"/>
                      <a:gd name="connsiteY0" fmla="*/ 0 h 2483656"/>
                      <a:gd name="connsiteX1" fmla="*/ 397499 w 438315"/>
                      <a:gd name="connsiteY1" fmla="*/ 406974 h 2483656"/>
                      <a:gd name="connsiteX2" fmla="*/ 438316 w 438315"/>
                      <a:gd name="connsiteY2" fmla="*/ 2483656 h 2483656"/>
                      <a:gd name="connsiteX3" fmla="*/ 55725 w 438315"/>
                      <a:gd name="connsiteY3" fmla="*/ 2002602 h 24836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8315" h="2483656">
                        <a:moveTo>
                          <a:pt x="0" y="0"/>
                        </a:moveTo>
                        <a:lnTo>
                          <a:pt x="397499" y="406974"/>
                        </a:lnTo>
                        <a:lnTo>
                          <a:pt x="438316" y="2483656"/>
                        </a:lnTo>
                        <a:lnTo>
                          <a:pt x="55725" y="2002602"/>
                        </a:lnTo>
                        <a:close/>
                      </a:path>
                    </a:pathLst>
                  </a:custGeom>
                  <a:solidFill>
                    <a:srgbClr val="ECD09C"/>
                  </a:solidFill>
                  <a:ln w="6622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1" name="Freeform: Shape 80">
                    <a:extLst>
                      <a:ext uri="{FF2B5EF4-FFF2-40B4-BE49-F238E27FC236}">
                        <a16:creationId xmlns:a16="http://schemas.microsoft.com/office/drawing/2014/main" id="{BE3188CC-53FA-4E7E-8549-A0DDFCCEDB7D}"/>
                      </a:ext>
                    </a:extLst>
                  </p:cNvPr>
                  <p:cNvSpPr/>
                  <p:nvPr/>
                </p:nvSpPr>
                <p:spPr>
                  <a:xfrm>
                    <a:off x="7183539" y="3588026"/>
                    <a:ext cx="2663686" cy="522599"/>
                  </a:xfrm>
                  <a:custGeom>
                    <a:avLst/>
                    <a:gdLst>
                      <a:gd name="connsiteX0" fmla="*/ 2180711 w 2663686"/>
                      <a:gd name="connsiteY0" fmla="*/ 0 h 522599"/>
                      <a:gd name="connsiteX1" fmla="*/ 0 w 2663686"/>
                      <a:gd name="connsiteY1" fmla="*/ 115625 h 522599"/>
                      <a:gd name="connsiteX2" fmla="*/ 397499 w 2663686"/>
                      <a:gd name="connsiteY2" fmla="*/ 522599 h 522599"/>
                      <a:gd name="connsiteX3" fmla="*/ 2663687 w 2663686"/>
                      <a:gd name="connsiteY3" fmla="*/ 444014 h 522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63686" h="522599">
                        <a:moveTo>
                          <a:pt x="2180711" y="0"/>
                        </a:moveTo>
                        <a:lnTo>
                          <a:pt x="0" y="115625"/>
                        </a:lnTo>
                        <a:lnTo>
                          <a:pt x="397499" y="522599"/>
                        </a:lnTo>
                        <a:lnTo>
                          <a:pt x="2663687" y="444014"/>
                        </a:lnTo>
                        <a:close/>
                      </a:path>
                    </a:pathLst>
                  </a:custGeom>
                  <a:solidFill>
                    <a:srgbClr val="F4E6C0"/>
                  </a:solidFill>
                  <a:ln w="6622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D1E4410F-B184-4E9D-8A5C-2833B38E8F5B}"/>
                    </a:ext>
                  </a:extLst>
                </p:cNvPr>
                <p:cNvSpPr/>
                <p:nvPr/>
              </p:nvSpPr>
              <p:spPr>
                <a:xfrm>
                  <a:off x="5355572" y="3562643"/>
                  <a:ext cx="2124881" cy="433747"/>
                </a:xfrm>
                <a:custGeom>
                  <a:avLst/>
                  <a:gdLst>
                    <a:gd name="connsiteX0" fmla="*/ 0 w 1343109"/>
                    <a:gd name="connsiteY0" fmla="*/ 170941 h 170941"/>
                    <a:gd name="connsiteX1" fmla="*/ 2713 w 1343109"/>
                    <a:gd name="connsiteY1" fmla="*/ 54267 h 170941"/>
                    <a:gd name="connsiteX2" fmla="*/ 1307836 w 1343109"/>
                    <a:gd name="connsiteY2" fmla="*/ 0 h 170941"/>
                    <a:gd name="connsiteX3" fmla="*/ 1343109 w 1343109"/>
                    <a:gd name="connsiteY3" fmla="*/ 32560 h 170941"/>
                    <a:gd name="connsiteX4" fmla="*/ 32560 w 1343109"/>
                    <a:gd name="connsiteY4" fmla="*/ 86827 h 170941"/>
                    <a:gd name="connsiteX5" fmla="*/ 0 w 1343109"/>
                    <a:gd name="connsiteY5" fmla="*/ 170941 h 170941"/>
                    <a:gd name="connsiteX0" fmla="*/ 0 w 1343109"/>
                    <a:gd name="connsiteY0" fmla="*/ 170941 h 170941"/>
                    <a:gd name="connsiteX1" fmla="*/ 2713 w 1343109"/>
                    <a:gd name="connsiteY1" fmla="*/ 54267 h 170941"/>
                    <a:gd name="connsiteX2" fmla="*/ 1307836 w 1343109"/>
                    <a:gd name="connsiteY2" fmla="*/ 0 h 170941"/>
                    <a:gd name="connsiteX3" fmla="*/ 1343109 w 1343109"/>
                    <a:gd name="connsiteY3" fmla="*/ 32560 h 170941"/>
                    <a:gd name="connsiteX4" fmla="*/ 32560 w 1343109"/>
                    <a:gd name="connsiteY4" fmla="*/ 86827 h 170941"/>
                    <a:gd name="connsiteX5" fmla="*/ 14160 w 1343109"/>
                    <a:gd name="connsiteY5" fmla="*/ 127506 h 170941"/>
                    <a:gd name="connsiteX6" fmla="*/ 0 w 1343109"/>
                    <a:gd name="connsiteY6" fmla="*/ 170941 h 170941"/>
                    <a:gd name="connsiteX0" fmla="*/ 0 w 1343109"/>
                    <a:gd name="connsiteY0" fmla="*/ 170941 h 170941"/>
                    <a:gd name="connsiteX1" fmla="*/ 2713 w 1343109"/>
                    <a:gd name="connsiteY1" fmla="*/ 54267 h 170941"/>
                    <a:gd name="connsiteX2" fmla="*/ 1307836 w 1343109"/>
                    <a:gd name="connsiteY2" fmla="*/ 0 h 170941"/>
                    <a:gd name="connsiteX3" fmla="*/ 1343109 w 1343109"/>
                    <a:gd name="connsiteY3" fmla="*/ 32560 h 170941"/>
                    <a:gd name="connsiteX4" fmla="*/ 32560 w 1343109"/>
                    <a:gd name="connsiteY4" fmla="*/ 86827 h 170941"/>
                    <a:gd name="connsiteX5" fmla="*/ 23685 w 1343109"/>
                    <a:gd name="connsiteY5" fmla="*/ 163225 h 170941"/>
                    <a:gd name="connsiteX6" fmla="*/ 0 w 1343109"/>
                    <a:gd name="connsiteY6" fmla="*/ 170941 h 170941"/>
                    <a:gd name="connsiteX0" fmla="*/ 0 w 1355015"/>
                    <a:gd name="connsiteY0" fmla="*/ 137603 h 163225"/>
                    <a:gd name="connsiteX1" fmla="*/ 14619 w 1355015"/>
                    <a:gd name="connsiteY1" fmla="*/ 54267 h 163225"/>
                    <a:gd name="connsiteX2" fmla="*/ 1319742 w 1355015"/>
                    <a:gd name="connsiteY2" fmla="*/ 0 h 163225"/>
                    <a:gd name="connsiteX3" fmla="*/ 1355015 w 1355015"/>
                    <a:gd name="connsiteY3" fmla="*/ 32560 h 163225"/>
                    <a:gd name="connsiteX4" fmla="*/ 44466 w 1355015"/>
                    <a:gd name="connsiteY4" fmla="*/ 86827 h 163225"/>
                    <a:gd name="connsiteX5" fmla="*/ 35591 w 1355015"/>
                    <a:gd name="connsiteY5" fmla="*/ 163225 h 163225"/>
                    <a:gd name="connsiteX6" fmla="*/ 0 w 1355015"/>
                    <a:gd name="connsiteY6" fmla="*/ 137603 h 163225"/>
                    <a:gd name="connsiteX0" fmla="*/ 0 w 1350252"/>
                    <a:gd name="connsiteY0" fmla="*/ 144747 h 163225"/>
                    <a:gd name="connsiteX1" fmla="*/ 9856 w 1350252"/>
                    <a:gd name="connsiteY1" fmla="*/ 54267 h 163225"/>
                    <a:gd name="connsiteX2" fmla="*/ 1314979 w 1350252"/>
                    <a:gd name="connsiteY2" fmla="*/ 0 h 163225"/>
                    <a:gd name="connsiteX3" fmla="*/ 1350252 w 1350252"/>
                    <a:gd name="connsiteY3" fmla="*/ 32560 h 163225"/>
                    <a:gd name="connsiteX4" fmla="*/ 39703 w 1350252"/>
                    <a:gd name="connsiteY4" fmla="*/ 86827 h 163225"/>
                    <a:gd name="connsiteX5" fmla="*/ 30828 w 1350252"/>
                    <a:gd name="connsiteY5" fmla="*/ 163225 h 163225"/>
                    <a:gd name="connsiteX6" fmla="*/ 0 w 1350252"/>
                    <a:gd name="connsiteY6" fmla="*/ 144747 h 163225"/>
                    <a:gd name="connsiteX0" fmla="*/ 0 w 1350252"/>
                    <a:gd name="connsiteY0" fmla="*/ 144747 h 167987"/>
                    <a:gd name="connsiteX1" fmla="*/ 9856 w 1350252"/>
                    <a:gd name="connsiteY1" fmla="*/ 54267 h 167987"/>
                    <a:gd name="connsiteX2" fmla="*/ 1314979 w 1350252"/>
                    <a:gd name="connsiteY2" fmla="*/ 0 h 167987"/>
                    <a:gd name="connsiteX3" fmla="*/ 1350252 w 1350252"/>
                    <a:gd name="connsiteY3" fmla="*/ 32560 h 167987"/>
                    <a:gd name="connsiteX4" fmla="*/ 39703 w 1350252"/>
                    <a:gd name="connsiteY4" fmla="*/ 86827 h 167987"/>
                    <a:gd name="connsiteX5" fmla="*/ 37972 w 1350252"/>
                    <a:gd name="connsiteY5" fmla="*/ 167987 h 167987"/>
                    <a:gd name="connsiteX6" fmla="*/ 0 w 1350252"/>
                    <a:gd name="connsiteY6" fmla="*/ 144747 h 167987"/>
                    <a:gd name="connsiteX0" fmla="*/ 0 w 1343108"/>
                    <a:gd name="connsiteY0" fmla="*/ 137604 h 167987"/>
                    <a:gd name="connsiteX1" fmla="*/ 2712 w 1343108"/>
                    <a:gd name="connsiteY1" fmla="*/ 54267 h 167987"/>
                    <a:gd name="connsiteX2" fmla="*/ 1307835 w 1343108"/>
                    <a:gd name="connsiteY2" fmla="*/ 0 h 167987"/>
                    <a:gd name="connsiteX3" fmla="*/ 1343108 w 1343108"/>
                    <a:gd name="connsiteY3" fmla="*/ 32560 h 167987"/>
                    <a:gd name="connsiteX4" fmla="*/ 32559 w 1343108"/>
                    <a:gd name="connsiteY4" fmla="*/ 86827 h 167987"/>
                    <a:gd name="connsiteX5" fmla="*/ 30828 w 1343108"/>
                    <a:gd name="connsiteY5" fmla="*/ 167987 h 167987"/>
                    <a:gd name="connsiteX6" fmla="*/ 0 w 1343108"/>
                    <a:gd name="connsiteY6" fmla="*/ 137604 h 167987"/>
                    <a:gd name="connsiteX0" fmla="*/ 0 w 1350252"/>
                    <a:gd name="connsiteY0" fmla="*/ 137604 h 167987"/>
                    <a:gd name="connsiteX1" fmla="*/ 2712 w 1350252"/>
                    <a:gd name="connsiteY1" fmla="*/ 54267 h 167987"/>
                    <a:gd name="connsiteX2" fmla="*/ 1307835 w 1350252"/>
                    <a:gd name="connsiteY2" fmla="*/ 0 h 167987"/>
                    <a:gd name="connsiteX3" fmla="*/ 1350252 w 1350252"/>
                    <a:gd name="connsiteY3" fmla="*/ 30178 h 167987"/>
                    <a:gd name="connsiteX4" fmla="*/ 32559 w 1350252"/>
                    <a:gd name="connsiteY4" fmla="*/ 86827 h 167987"/>
                    <a:gd name="connsiteX5" fmla="*/ 30828 w 1350252"/>
                    <a:gd name="connsiteY5" fmla="*/ 167987 h 167987"/>
                    <a:gd name="connsiteX6" fmla="*/ 0 w 1350252"/>
                    <a:gd name="connsiteY6" fmla="*/ 137604 h 167987"/>
                    <a:gd name="connsiteX0" fmla="*/ 0 w 1355015"/>
                    <a:gd name="connsiteY0" fmla="*/ 189991 h 189991"/>
                    <a:gd name="connsiteX1" fmla="*/ 7475 w 1355015"/>
                    <a:gd name="connsiteY1" fmla="*/ 54267 h 189991"/>
                    <a:gd name="connsiteX2" fmla="*/ 1312598 w 1355015"/>
                    <a:gd name="connsiteY2" fmla="*/ 0 h 189991"/>
                    <a:gd name="connsiteX3" fmla="*/ 1355015 w 1355015"/>
                    <a:gd name="connsiteY3" fmla="*/ 30178 h 189991"/>
                    <a:gd name="connsiteX4" fmla="*/ 37322 w 1355015"/>
                    <a:gd name="connsiteY4" fmla="*/ 86827 h 189991"/>
                    <a:gd name="connsiteX5" fmla="*/ 35591 w 1355015"/>
                    <a:gd name="connsiteY5" fmla="*/ 167987 h 189991"/>
                    <a:gd name="connsiteX6" fmla="*/ 0 w 1355015"/>
                    <a:gd name="connsiteY6" fmla="*/ 189991 h 189991"/>
                    <a:gd name="connsiteX0" fmla="*/ 0 w 1355015"/>
                    <a:gd name="connsiteY0" fmla="*/ 189991 h 215612"/>
                    <a:gd name="connsiteX1" fmla="*/ 7475 w 1355015"/>
                    <a:gd name="connsiteY1" fmla="*/ 54267 h 215612"/>
                    <a:gd name="connsiteX2" fmla="*/ 1312598 w 1355015"/>
                    <a:gd name="connsiteY2" fmla="*/ 0 h 215612"/>
                    <a:gd name="connsiteX3" fmla="*/ 1355015 w 1355015"/>
                    <a:gd name="connsiteY3" fmla="*/ 30178 h 215612"/>
                    <a:gd name="connsiteX4" fmla="*/ 37322 w 1355015"/>
                    <a:gd name="connsiteY4" fmla="*/ 86827 h 215612"/>
                    <a:gd name="connsiteX5" fmla="*/ 35591 w 1355015"/>
                    <a:gd name="connsiteY5" fmla="*/ 215612 h 215612"/>
                    <a:gd name="connsiteX6" fmla="*/ 0 w 1355015"/>
                    <a:gd name="connsiteY6" fmla="*/ 189991 h 215612"/>
                    <a:gd name="connsiteX0" fmla="*/ 2189 w 1347679"/>
                    <a:gd name="connsiteY0" fmla="*/ 185228 h 215612"/>
                    <a:gd name="connsiteX1" fmla="*/ 139 w 1347679"/>
                    <a:gd name="connsiteY1" fmla="*/ 54267 h 215612"/>
                    <a:gd name="connsiteX2" fmla="*/ 1305262 w 1347679"/>
                    <a:gd name="connsiteY2" fmla="*/ 0 h 215612"/>
                    <a:gd name="connsiteX3" fmla="*/ 1347679 w 1347679"/>
                    <a:gd name="connsiteY3" fmla="*/ 30178 h 215612"/>
                    <a:gd name="connsiteX4" fmla="*/ 29986 w 1347679"/>
                    <a:gd name="connsiteY4" fmla="*/ 86827 h 215612"/>
                    <a:gd name="connsiteX5" fmla="*/ 28255 w 1347679"/>
                    <a:gd name="connsiteY5" fmla="*/ 215612 h 215612"/>
                    <a:gd name="connsiteX6" fmla="*/ 2189 w 1347679"/>
                    <a:gd name="connsiteY6" fmla="*/ 185228 h 215612"/>
                    <a:gd name="connsiteX0" fmla="*/ 2189 w 1359882"/>
                    <a:gd name="connsiteY0" fmla="*/ 185228 h 215612"/>
                    <a:gd name="connsiteX1" fmla="*/ 139 w 1359882"/>
                    <a:gd name="connsiteY1" fmla="*/ 54267 h 215612"/>
                    <a:gd name="connsiteX2" fmla="*/ 1305262 w 1359882"/>
                    <a:gd name="connsiteY2" fmla="*/ 0 h 215612"/>
                    <a:gd name="connsiteX3" fmla="*/ 1359882 w 1359882"/>
                    <a:gd name="connsiteY3" fmla="*/ 46448 h 215612"/>
                    <a:gd name="connsiteX4" fmla="*/ 29986 w 1359882"/>
                    <a:gd name="connsiteY4" fmla="*/ 86827 h 215612"/>
                    <a:gd name="connsiteX5" fmla="*/ 28255 w 1359882"/>
                    <a:gd name="connsiteY5" fmla="*/ 215612 h 215612"/>
                    <a:gd name="connsiteX6" fmla="*/ 2189 w 1359882"/>
                    <a:gd name="connsiteY6" fmla="*/ 185228 h 215612"/>
                    <a:gd name="connsiteX0" fmla="*/ 2189 w 1359882"/>
                    <a:gd name="connsiteY0" fmla="*/ 173025 h 203409"/>
                    <a:gd name="connsiteX1" fmla="*/ 139 w 1359882"/>
                    <a:gd name="connsiteY1" fmla="*/ 42064 h 203409"/>
                    <a:gd name="connsiteX2" fmla="*/ 1313397 w 1359882"/>
                    <a:gd name="connsiteY2" fmla="*/ 0 h 203409"/>
                    <a:gd name="connsiteX3" fmla="*/ 1359882 w 1359882"/>
                    <a:gd name="connsiteY3" fmla="*/ 34245 h 203409"/>
                    <a:gd name="connsiteX4" fmla="*/ 29986 w 1359882"/>
                    <a:gd name="connsiteY4" fmla="*/ 74624 h 203409"/>
                    <a:gd name="connsiteX5" fmla="*/ 28255 w 1359882"/>
                    <a:gd name="connsiteY5" fmla="*/ 203409 h 203409"/>
                    <a:gd name="connsiteX6" fmla="*/ 2189 w 1359882"/>
                    <a:gd name="connsiteY6" fmla="*/ 173025 h 203409"/>
                    <a:gd name="connsiteX0" fmla="*/ 2189 w 1359882"/>
                    <a:gd name="connsiteY0" fmla="*/ 182156 h 212540"/>
                    <a:gd name="connsiteX1" fmla="*/ 139 w 1359882"/>
                    <a:gd name="connsiteY1" fmla="*/ 51195 h 212540"/>
                    <a:gd name="connsiteX2" fmla="*/ 960342 w 1359882"/>
                    <a:gd name="connsiteY2" fmla="*/ 0 h 212540"/>
                    <a:gd name="connsiteX3" fmla="*/ 1359882 w 1359882"/>
                    <a:gd name="connsiteY3" fmla="*/ 43376 h 212540"/>
                    <a:gd name="connsiteX4" fmla="*/ 29986 w 1359882"/>
                    <a:gd name="connsiteY4" fmla="*/ 83755 h 212540"/>
                    <a:gd name="connsiteX5" fmla="*/ 28255 w 1359882"/>
                    <a:gd name="connsiteY5" fmla="*/ 212540 h 212540"/>
                    <a:gd name="connsiteX6" fmla="*/ 2189 w 1359882"/>
                    <a:gd name="connsiteY6" fmla="*/ 182156 h 212540"/>
                    <a:gd name="connsiteX0" fmla="*/ 2189 w 1009870"/>
                    <a:gd name="connsiteY0" fmla="*/ 182156 h 212540"/>
                    <a:gd name="connsiteX1" fmla="*/ 139 w 1009870"/>
                    <a:gd name="connsiteY1" fmla="*/ 51195 h 212540"/>
                    <a:gd name="connsiteX2" fmla="*/ 960342 w 1009870"/>
                    <a:gd name="connsiteY2" fmla="*/ 0 h 212540"/>
                    <a:gd name="connsiteX3" fmla="*/ 1009870 w 1009870"/>
                    <a:gd name="connsiteY3" fmla="*/ 32724 h 212540"/>
                    <a:gd name="connsiteX4" fmla="*/ 29986 w 1009870"/>
                    <a:gd name="connsiteY4" fmla="*/ 83755 h 212540"/>
                    <a:gd name="connsiteX5" fmla="*/ 28255 w 1009870"/>
                    <a:gd name="connsiteY5" fmla="*/ 212540 h 212540"/>
                    <a:gd name="connsiteX6" fmla="*/ 2189 w 1009870"/>
                    <a:gd name="connsiteY6" fmla="*/ 182156 h 212540"/>
                    <a:gd name="connsiteX0" fmla="*/ 2189 w 1003783"/>
                    <a:gd name="connsiteY0" fmla="*/ 182156 h 212540"/>
                    <a:gd name="connsiteX1" fmla="*/ 139 w 1003783"/>
                    <a:gd name="connsiteY1" fmla="*/ 51195 h 212540"/>
                    <a:gd name="connsiteX2" fmla="*/ 960342 w 1003783"/>
                    <a:gd name="connsiteY2" fmla="*/ 0 h 212540"/>
                    <a:gd name="connsiteX3" fmla="*/ 1003783 w 1003783"/>
                    <a:gd name="connsiteY3" fmla="*/ 26637 h 212540"/>
                    <a:gd name="connsiteX4" fmla="*/ 29986 w 1003783"/>
                    <a:gd name="connsiteY4" fmla="*/ 83755 h 212540"/>
                    <a:gd name="connsiteX5" fmla="*/ 28255 w 1003783"/>
                    <a:gd name="connsiteY5" fmla="*/ 212540 h 212540"/>
                    <a:gd name="connsiteX6" fmla="*/ 2189 w 1003783"/>
                    <a:gd name="connsiteY6" fmla="*/ 182156 h 212540"/>
                    <a:gd name="connsiteX0" fmla="*/ 2189 w 1003783"/>
                    <a:gd name="connsiteY0" fmla="*/ 183678 h 214062"/>
                    <a:gd name="connsiteX1" fmla="*/ 139 w 1003783"/>
                    <a:gd name="connsiteY1" fmla="*/ 52717 h 214062"/>
                    <a:gd name="connsiteX2" fmla="*/ 969473 w 1003783"/>
                    <a:gd name="connsiteY2" fmla="*/ 0 h 214062"/>
                    <a:gd name="connsiteX3" fmla="*/ 1003783 w 1003783"/>
                    <a:gd name="connsiteY3" fmla="*/ 28159 h 214062"/>
                    <a:gd name="connsiteX4" fmla="*/ 29986 w 1003783"/>
                    <a:gd name="connsiteY4" fmla="*/ 85277 h 214062"/>
                    <a:gd name="connsiteX5" fmla="*/ 28255 w 1003783"/>
                    <a:gd name="connsiteY5" fmla="*/ 214062 h 214062"/>
                    <a:gd name="connsiteX6" fmla="*/ 2189 w 1003783"/>
                    <a:gd name="connsiteY6" fmla="*/ 183678 h 214062"/>
                    <a:gd name="connsiteX0" fmla="*/ 2189 w 1019001"/>
                    <a:gd name="connsiteY0" fmla="*/ 183678 h 214062"/>
                    <a:gd name="connsiteX1" fmla="*/ 139 w 1019001"/>
                    <a:gd name="connsiteY1" fmla="*/ 52717 h 214062"/>
                    <a:gd name="connsiteX2" fmla="*/ 969473 w 1019001"/>
                    <a:gd name="connsiteY2" fmla="*/ 0 h 214062"/>
                    <a:gd name="connsiteX3" fmla="*/ 1019001 w 1019001"/>
                    <a:gd name="connsiteY3" fmla="*/ 49464 h 214062"/>
                    <a:gd name="connsiteX4" fmla="*/ 29986 w 1019001"/>
                    <a:gd name="connsiteY4" fmla="*/ 85277 h 214062"/>
                    <a:gd name="connsiteX5" fmla="*/ 28255 w 1019001"/>
                    <a:gd name="connsiteY5" fmla="*/ 214062 h 214062"/>
                    <a:gd name="connsiteX6" fmla="*/ 2189 w 1019001"/>
                    <a:gd name="connsiteY6" fmla="*/ 183678 h 214062"/>
                    <a:gd name="connsiteX0" fmla="*/ 2189 w 1019001"/>
                    <a:gd name="connsiteY0" fmla="*/ 171503 h 201887"/>
                    <a:gd name="connsiteX1" fmla="*/ 139 w 1019001"/>
                    <a:gd name="connsiteY1" fmla="*/ 40542 h 201887"/>
                    <a:gd name="connsiteX2" fmla="*/ 986212 w 1019001"/>
                    <a:gd name="connsiteY2" fmla="*/ 0 h 201887"/>
                    <a:gd name="connsiteX3" fmla="*/ 1019001 w 1019001"/>
                    <a:gd name="connsiteY3" fmla="*/ 37289 h 201887"/>
                    <a:gd name="connsiteX4" fmla="*/ 29986 w 1019001"/>
                    <a:gd name="connsiteY4" fmla="*/ 73102 h 201887"/>
                    <a:gd name="connsiteX5" fmla="*/ 28255 w 1019001"/>
                    <a:gd name="connsiteY5" fmla="*/ 201887 h 201887"/>
                    <a:gd name="connsiteX6" fmla="*/ 2189 w 1019001"/>
                    <a:gd name="connsiteY6" fmla="*/ 171503 h 201887"/>
                    <a:gd name="connsiteX0" fmla="*/ 2189 w 1011392"/>
                    <a:gd name="connsiteY0" fmla="*/ 171503 h 201887"/>
                    <a:gd name="connsiteX1" fmla="*/ 139 w 1011392"/>
                    <a:gd name="connsiteY1" fmla="*/ 40542 h 201887"/>
                    <a:gd name="connsiteX2" fmla="*/ 986212 w 1011392"/>
                    <a:gd name="connsiteY2" fmla="*/ 0 h 201887"/>
                    <a:gd name="connsiteX3" fmla="*/ 1011392 w 1011392"/>
                    <a:gd name="connsiteY3" fmla="*/ 29680 h 201887"/>
                    <a:gd name="connsiteX4" fmla="*/ 29986 w 1011392"/>
                    <a:gd name="connsiteY4" fmla="*/ 73102 h 201887"/>
                    <a:gd name="connsiteX5" fmla="*/ 28255 w 1011392"/>
                    <a:gd name="connsiteY5" fmla="*/ 201887 h 201887"/>
                    <a:gd name="connsiteX6" fmla="*/ 2189 w 1011392"/>
                    <a:gd name="connsiteY6" fmla="*/ 171503 h 201887"/>
                    <a:gd name="connsiteX0" fmla="*/ 2189 w 1011392"/>
                    <a:gd name="connsiteY0" fmla="*/ 176069 h 206453"/>
                    <a:gd name="connsiteX1" fmla="*/ 139 w 1011392"/>
                    <a:gd name="connsiteY1" fmla="*/ 45108 h 206453"/>
                    <a:gd name="connsiteX2" fmla="*/ 980125 w 1011392"/>
                    <a:gd name="connsiteY2" fmla="*/ 0 h 206453"/>
                    <a:gd name="connsiteX3" fmla="*/ 1011392 w 1011392"/>
                    <a:gd name="connsiteY3" fmla="*/ 34246 h 206453"/>
                    <a:gd name="connsiteX4" fmla="*/ 29986 w 1011392"/>
                    <a:gd name="connsiteY4" fmla="*/ 77668 h 206453"/>
                    <a:gd name="connsiteX5" fmla="*/ 28255 w 1011392"/>
                    <a:gd name="connsiteY5" fmla="*/ 206453 h 206453"/>
                    <a:gd name="connsiteX6" fmla="*/ 2189 w 1011392"/>
                    <a:gd name="connsiteY6" fmla="*/ 176069 h 206453"/>
                    <a:gd name="connsiteX0" fmla="*/ 2189 w 1011392"/>
                    <a:gd name="connsiteY0" fmla="*/ 176069 h 206453"/>
                    <a:gd name="connsiteX1" fmla="*/ 139 w 1011392"/>
                    <a:gd name="connsiteY1" fmla="*/ 45108 h 206453"/>
                    <a:gd name="connsiteX2" fmla="*/ 980125 w 1011392"/>
                    <a:gd name="connsiteY2" fmla="*/ 0 h 206453"/>
                    <a:gd name="connsiteX3" fmla="*/ 1011392 w 1011392"/>
                    <a:gd name="connsiteY3" fmla="*/ 32724 h 206453"/>
                    <a:gd name="connsiteX4" fmla="*/ 29986 w 1011392"/>
                    <a:gd name="connsiteY4" fmla="*/ 77668 h 206453"/>
                    <a:gd name="connsiteX5" fmla="*/ 28255 w 1011392"/>
                    <a:gd name="connsiteY5" fmla="*/ 206453 h 206453"/>
                    <a:gd name="connsiteX6" fmla="*/ 2189 w 1011392"/>
                    <a:gd name="connsiteY6" fmla="*/ 176069 h 206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11392" h="206453">
                      <a:moveTo>
                        <a:pt x="2189" y="176069"/>
                      </a:moveTo>
                      <a:cubicBezTo>
                        <a:pt x="3093" y="137178"/>
                        <a:pt x="-765" y="83999"/>
                        <a:pt x="139" y="45108"/>
                      </a:cubicBezTo>
                      <a:lnTo>
                        <a:pt x="980125" y="0"/>
                      </a:lnTo>
                      <a:lnTo>
                        <a:pt x="1011392" y="32724"/>
                      </a:lnTo>
                      <a:lnTo>
                        <a:pt x="29986" y="77668"/>
                      </a:lnTo>
                      <a:lnTo>
                        <a:pt x="28255" y="206453"/>
                      </a:lnTo>
                      <a:lnTo>
                        <a:pt x="2189" y="17606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  <a:alpha val="7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A256635C-6338-4699-A587-827ED1F4A12E}"/>
                  </a:ext>
                </a:extLst>
              </p:cNvPr>
              <p:cNvGrpSpPr/>
              <p:nvPr/>
            </p:nvGrpSpPr>
            <p:grpSpPr>
              <a:xfrm>
                <a:off x="5740188" y="5376239"/>
                <a:ext cx="1002670" cy="362577"/>
                <a:chOff x="5740188" y="5376239"/>
                <a:chExt cx="1002670" cy="362577"/>
              </a:xfrm>
            </p:grpSpPr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E624BC1A-DFD2-42A2-8414-B213C7ABBB46}"/>
                    </a:ext>
                  </a:extLst>
                </p:cNvPr>
                <p:cNvGrpSpPr/>
                <p:nvPr/>
              </p:nvGrpSpPr>
              <p:grpSpPr>
                <a:xfrm rot="21372599">
                  <a:off x="6425543" y="5376239"/>
                  <a:ext cx="317315" cy="317171"/>
                  <a:chOff x="4424793" y="3488664"/>
                  <a:chExt cx="1612383" cy="1611648"/>
                </a:xfrm>
                <a:solidFill>
                  <a:schemeClr val="accent5">
                    <a:lumMod val="50000"/>
                  </a:schemeClr>
                </a:solidFill>
              </p:grpSpPr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2DB86DCB-FFA5-4F42-BCC8-A4AAF203C010}"/>
                      </a:ext>
                    </a:extLst>
                  </p:cNvPr>
                  <p:cNvSpPr/>
                  <p:nvPr/>
                </p:nvSpPr>
                <p:spPr>
                  <a:xfrm>
                    <a:off x="4424793" y="3488664"/>
                    <a:ext cx="1612383" cy="1611648"/>
                  </a:xfrm>
                  <a:custGeom>
                    <a:avLst/>
                    <a:gdLst>
                      <a:gd name="connsiteX0" fmla="*/ 3281870 w 3281869"/>
                      <a:gd name="connsiteY0" fmla="*/ 0 h 3280374"/>
                      <a:gd name="connsiteX1" fmla="*/ 3281870 w 3281869"/>
                      <a:gd name="connsiteY1" fmla="*/ 3280375 h 3280374"/>
                      <a:gd name="connsiteX2" fmla="*/ 0 w 3281869"/>
                      <a:gd name="connsiteY2" fmla="*/ 3280375 h 3280374"/>
                      <a:gd name="connsiteX3" fmla="*/ 0 w 3281869"/>
                      <a:gd name="connsiteY3" fmla="*/ 3252316 h 3280374"/>
                      <a:gd name="connsiteX4" fmla="*/ 71 w 3281869"/>
                      <a:gd name="connsiteY4" fmla="*/ 31904 h 3280374"/>
                      <a:gd name="connsiteX5" fmla="*/ 2065 w 3281869"/>
                      <a:gd name="connsiteY5" fmla="*/ 71 h 3280374"/>
                      <a:gd name="connsiteX6" fmla="*/ 3281870 w 3281869"/>
                      <a:gd name="connsiteY6" fmla="*/ 0 h 3280374"/>
                      <a:gd name="connsiteX7" fmla="*/ 164222 w 3281869"/>
                      <a:gd name="connsiteY7" fmla="*/ 3117435 h 3280374"/>
                      <a:gd name="connsiteX8" fmla="*/ 3116082 w 3281869"/>
                      <a:gd name="connsiteY8" fmla="*/ 3117435 h 3280374"/>
                      <a:gd name="connsiteX9" fmla="*/ 3116082 w 3281869"/>
                      <a:gd name="connsiteY9" fmla="*/ 165788 h 3280374"/>
                      <a:gd name="connsiteX10" fmla="*/ 164222 w 3281869"/>
                      <a:gd name="connsiteY10" fmla="*/ 165788 h 3280374"/>
                      <a:gd name="connsiteX11" fmla="*/ 164222 w 3281869"/>
                      <a:gd name="connsiteY11" fmla="*/ 3117435 h 32803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281869" h="3280374">
                        <a:moveTo>
                          <a:pt x="3281870" y="0"/>
                        </a:moveTo>
                        <a:cubicBezTo>
                          <a:pt x="3281870" y="1092936"/>
                          <a:pt x="3281870" y="2185872"/>
                          <a:pt x="3281870" y="3280375"/>
                        </a:cubicBezTo>
                        <a:cubicBezTo>
                          <a:pt x="2187439" y="3280375"/>
                          <a:pt x="1095571" y="3280375"/>
                          <a:pt x="0" y="3280375"/>
                        </a:cubicBezTo>
                        <a:cubicBezTo>
                          <a:pt x="0" y="3271188"/>
                          <a:pt x="0" y="3261716"/>
                          <a:pt x="0" y="3252316"/>
                        </a:cubicBezTo>
                        <a:cubicBezTo>
                          <a:pt x="0" y="2178822"/>
                          <a:pt x="0" y="1105399"/>
                          <a:pt x="71" y="31904"/>
                        </a:cubicBezTo>
                        <a:cubicBezTo>
                          <a:pt x="71" y="21293"/>
                          <a:pt x="1353" y="10682"/>
                          <a:pt x="2065" y="71"/>
                        </a:cubicBezTo>
                        <a:cubicBezTo>
                          <a:pt x="1095357" y="0"/>
                          <a:pt x="2188578" y="0"/>
                          <a:pt x="3281870" y="0"/>
                        </a:cubicBezTo>
                        <a:close/>
                        <a:moveTo>
                          <a:pt x="164222" y="3117435"/>
                        </a:moveTo>
                        <a:cubicBezTo>
                          <a:pt x="1149196" y="3117435"/>
                          <a:pt x="2132104" y="3117435"/>
                          <a:pt x="3116082" y="3117435"/>
                        </a:cubicBezTo>
                        <a:cubicBezTo>
                          <a:pt x="3116082" y="2132461"/>
                          <a:pt x="3116082" y="1148840"/>
                          <a:pt x="3116082" y="165788"/>
                        </a:cubicBezTo>
                        <a:cubicBezTo>
                          <a:pt x="2131250" y="165788"/>
                          <a:pt x="1148341" y="165788"/>
                          <a:pt x="164222" y="165788"/>
                        </a:cubicBezTo>
                        <a:cubicBezTo>
                          <a:pt x="164222" y="1149837"/>
                          <a:pt x="164222" y="2132105"/>
                          <a:pt x="164222" y="3117435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4D07EDEA-A5D3-4435-B417-D7E6954054E8}"/>
                      </a:ext>
                    </a:extLst>
                  </p:cNvPr>
                  <p:cNvSpPr/>
                  <p:nvPr/>
                </p:nvSpPr>
                <p:spPr>
                  <a:xfrm>
                    <a:off x="4831107" y="3784487"/>
                    <a:ext cx="301701" cy="903352"/>
                  </a:xfrm>
                  <a:custGeom>
                    <a:avLst/>
                    <a:gdLst>
                      <a:gd name="connsiteX0" fmla="*/ 144922 w 614086"/>
                      <a:gd name="connsiteY0" fmla="*/ 511537 h 1838698"/>
                      <a:gd name="connsiteX1" fmla="*/ 0 w 614086"/>
                      <a:gd name="connsiteY1" fmla="*/ 511537 h 1838698"/>
                      <a:gd name="connsiteX2" fmla="*/ 306936 w 614086"/>
                      <a:gd name="connsiteY2" fmla="*/ 0 h 1838698"/>
                      <a:gd name="connsiteX3" fmla="*/ 614086 w 614086"/>
                      <a:gd name="connsiteY3" fmla="*/ 511893 h 1838698"/>
                      <a:gd name="connsiteX4" fmla="*/ 471799 w 614086"/>
                      <a:gd name="connsiteY4" fmla="*/ 511893 h 1838698"/>
                      <a:gd name="connsiteX5" fmla="*/ 471799 w 614086"/>
                      <a:gd name="connsiteY5" fmla="*/ 1838699 h 1838698"/>
                      <a:gd name="connsiteX6" fmla="*/ 144922 w 614086"/>
                      <a:gd name="connsiteY6" fmla="*/ 1838699 h 1838698"/>
                      <a:gd name="connsiteX7" fmla="*/ 144922 w 614086"/>
                      <a:gd name="connsiteY7" fmla="*/ 511537 h 1838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14086" h="1838698">
                        <a:moveTo>
                          <a:pt x="144922" y="511537"/>
                        </a:moveTo>
                        <a:cubicBezTo>
                          <a:pt x="95784" y="511537"/>
                          <a:pt x="50705" y="511537"/>
                          <a:pt x="0" y="511537"/>
                        </a:cubicBezTo>
                        <a:cubicBezTo>
                          <a:pt x="103333" y="339339"/>
                          <a:pt x="204173" y="171272"/>
                          <a:pt x="306936" y="0"/>
                        </a:cubicBezTo>
                        <a:cubicBezTo>
                          <a:pt x="409984" y="171770"/>
                          <a:pt x="510825" y="339838"/>
                          <a:pt x="614086" y="511893"/>
                        </a:cubicBezTo>
                        <a:cubicBezTo>
                          <a:pt x="564165" y="511893"/>
                          <a:pt x="519157" y="511893"/>
                          <a:pt x="471799" y="511893"/>
                        </a:cubicBezTo>
                        <a:cubicBezTo>
                          <a:pt x="471799" y="955064"/>
                          <a:pt x="471799" y="1395813"/>
                          <a:pt x="471799" y="1838699"/>
                        </a:cubicBezTo>
                        <a:cubicBezTo>
                          <a:pt x="362057" y="1838699"/>
                          <a:pt x="254664" y="1838699"/>
                          <a:pt x="144922" y="1838699"/>
                        </a:cubicBezTo>
                        <a:cubicBezTo>
                          <a:pt x="144922" y="1397309"/>
                          <a:pt x="144922" y="956559"/>
                          <a:pt x="144922" y="511537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5A751BC0-8D44-4DDF-A686-48F16101D3F7}"/>
                      </a:ext>
                    </a:extLst>
                  </p:cNvPr>
                  <p:cNvSpPr/>
                  <p:nvPr/>
                </p:nvSpPr>
                <p:spPr>
                  <a:xfrm>
                    <a:off x="5332974" y="3784487"/>
                    <a:ext cx="302015" cy="903702"/>
                  </a:xfrm>
                  <a:custGeom>
                    <a:avLst/>
                    <a:gdLst>
                      <a:gd name="connsiteX0" fmla="*/ 614728 w 614727"/>
                      <a:gd name="connsiteY0" fmla="*/ 511537 h 1839410"/>
                      <a:gd name="connsiteX1" fmla="*/ 471372 w 614727"/>
                      <a:gd name="connsiteY1" fmla="*/ 511537 h 1839410"/>
                      <a:gd name="connsiteX2" fmla="*/ 471372 w 614727"/>
                      <a:gd name="connsiteY2" fmla="*/ 1839411 h 1839410"/>
                      <a:gd name="connsiteX3" fmla="*/ 144709 w 614727"/>
                      <a:gd name="connsiteY3" fmla="*/ 1839411 h 1839410"/>
                      <a:gd name="connsiteX4" fmla="*/ 144709 w 614727"/>
                      <a:gd name="connsiteY4" fmla="*/ 512961 h 1839410"/>
                      <a:gd name="connsiteX5" fmla="*/ 0 w 614727"/>
                      <a:gd name="connsiteY5" fmla="*/ 512961 h 1839410"/>
                      <a:gd name="connsiteX6" fmla="*/ 307649 w 614727"/>
                      <a:gd name="connsiteY6" fmla="*/ 0 h 1839410"/>
                      <a:gd name="connsiteX7" fmla="*/ 614728 w 614727"/>
                      <a:gd name="connsiteY7" fmla="*/ 511537 h 18394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14727" h="1839410">
                        <a:moveTo>
                          <a:pt x="614728" y="511537"/>
                        </a:moveTo>
                        <a:cubicBezTo>
                          <a:pt x="564664" y="511537"/>
                          <a:pt x="519513" y="511537"/>
                          <a:pt x="471372" y="511537"/>
                        </a:cubicBezTo>
                        <a:cubicBezTo>
                          <a:pt x="471372" y="955206"/>
                          <a:pt x="471372" y="1396597"/>
                          <a:pt x="471372" y="1839411"/>
                        </a:cubicBezTo>
                        <a:cubicBezTo>
                          <a:pt x="361487" y="1839411"/>
                          <a:pt x="254736" y="1839411"/>
                          <a:pt x="144709" y="1839411"/>
                        </a:cubicBezTo>
                        <a:cubicBezTo>
                          <a:pt x="144709" y="1397950"/>
                          <a:pt x="144709" y="956631"/>
                          <a:pt x="144709" y="512961"/>
                        </a:cubicBezTo>
                        <a:cubicBezTo>
                          <a:pt x="96425" y="512961"/>
                          <a:pt x="51275" y="512961"/>
                          <a:pt x="0" y="512961"/>
                        </a:cubicBezTo>
                        <a:cubicBezTo>
                          <a:pt x="103476" y="340479"/>
                          <a:pt x="204245" y="172340"/>
                          <a:pt x="307649" y="0"/>
                        </a:cubicBezTo>
                        <a:cubicBezTo>
                          <a:pt x="409985" y="170417"/>
                          <a:pt x="510825" y="338342"/>
                          <a:pt x="614728" y="511537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id="{1B2260C1-7B49-4C42-ABAA-0E81EF6609F3}"/>
                      </a:ext>
                    </a:extLst>
                  </p:cNvPr>
                  <p:cNvSpPr/>
                  <p:nvPr/>
                </p:nvSpPr>
                <p:spPr>
                  <a:xfrm>
                    <a:off x="4731637" y="4739971"/>
                    <a:ext cx="1002124" cy="98491"/>
                  </a:xfrm>
                  <a:custGeom>
                    <a:avLst/>
                    <a:gdLst>
                      <a:gd name="connsiteX0" fmla="*/ 0 w 2039739"/>
                      <a:gd name="connsiteY0" fmla="*/ 200470 h 200470"/>
                      <a:gd name="connsiteX1" fmla="*/ 0 w 2039739"/>
                      <a:gd name="connsiteY1" fmla="*/ 0 h 200470"/>
                      <a:gd name="connsiteX2" fmla="*/ 2039739 w 2039739"/>
                      <a:gd name="connsiteY2" fmla="*/ 0 h 200470"/>
                      <a:gd name="connsiteX3" fmla="*/ 2039739 w 2039739"/>
                      <a:gd name="connsiteY3" fmla="*/ 200470 h 200470"/>
                      <a:gd name="connsiteX4" fmla="*/ 0 w 2039739"/>
                      <a:gd name="connsiteY4" fmla="*/ 200470 h 2004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39739" h="200470">
                        <a:moveTo>
                          <a:pt x="0" y="200470"/>
                        </a:moveTo>
                        <a:cubicBezTo>
                          <a:pt x="0" y="133243"/>
                          <a:pt x="0" y="67512"/>
                          <a:pt x="0" y="0"/>
                        </a:cubicBezTo>
                        <a:cubicBezTo>
                          <a:pt x="679889" y="0"/>
                          <a:pt x="1358782" y="0"/>
                          <a:pt x="2039739" y="0"/>
                        </a:cubicBezTo>
                        <a:cubicBezTo>
                          <a:pt x="2039739" y="66016"/>
                          <a:pt x="2039739" y="132389"/>
                          <a:pt x="2039739" y="200470"/>
                        </a:cubicBezTo>
                        <a:cubicBezTo>
                          <a:pt x="1360847" y="200470"/>
                          <a:pt x="681883" y="200470"/>
                          <a:pt x="0" y="200470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A209A450-A71C-445E-BACB-74F7CCD8FBCC}"/>
                    </a:ext>
                  </a:extLst>
                </p:cNvPr>
                <p:cNvGrpSpPr/>
                <p:nvPr/>
              </p:nvGrpSpPr>
              <p:grpSpPr>
                <a:xfrm rot="21372599">
                  <a:off x="5740188" y="5421493"/>
                  <a:ext cx="317178" cy="317323"/>
                  <a:chOff x="2667000" y="5246457"/>
                  <a:chExt cx="1611683" cy="1612418"/>
                </a:xfrm>
                <a:solidFill>
                  <a:schemeClr val="accent5">
                    <a:lumMod val="50000"/>
                  </a:schemeClr>
                </a:solidFill>
              </p:grpSpPr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34D53C2B-251E-4F01-B627-BA71E8F578A8}"/>
                      </a:ext>
                    </a:extLst>
                  </p:cNvPr>
                  <p:cNvSpPr/>
                  <p:nvPr/>
                </p:nvSpPr>
                <p:spPr>
                  <a:xfrm>
                    <a:off x="2667000" y="5246457"/>
                    <a:ext cx="1611683" cy="1612418"/>
                  </a:xfrm>
                  <a:custGeom>
                    <a:avLst/>
                    <a:gdLst>
                      <a:gd name="connsiteX0" fmla="*/ 0 w 3280445"/>
                      <a:gd name="connsiteY0" fmla="*/ 2065 h 3281941"/>
                      <a:gd name="connsiteX1" fmla="*/ 31833 w 3280445"/>
                      <a:gd name="connsiteY1" fmla="*/ 71 h 3281941"/>
                      <a:gd name="connsiteX2" fmla="*/ 3247046 w 3280445"/>
                      <a:gd name="connsiteY2" fmla="*/ 0 h 3281941"/>
                      <a:gd name="connsiteX3" fmla="*/ 3280446 w 3280445"/>
                      <a:gd name="connsiteY3" fmla="*/ 0 h 3281941"/>
                      <a:gd name="connsiteX4" fmla="*/ 3280446 w 3280445"/>
                      <a:gd name="connsiteY4" fmla="*/ 3281941 h 3281941"/>
                      <a:gd name="connsiteX5" fmla="*/ 0 w 3280445"/>
                      <a:gd name="connsiteY5" fmla="*/ 3281941 h 3281941"/>
                      <a:gd name="connsiteX6" fmla="*/ 0 w 3280445"/>
                      <a:gd name="connsiteY6" fmla="*/ 2065 h 3281941"/>
                      <a:gd name="connsiteX7" fmla="*/ 3117720 w 3280445"/>
                      <a:gd name="connsiteY7" fmla="*/ 164507 h 3281941"/>
                      <a:gd name="connsiteX8" fmla="*/ 165860 w 3280445"/>
                      <a:gd name="connsiteY8" fmla="*/ 164507 h 3281941"/>
                      <a:gd name="connsiteX9" fmla="*/ 165860 w 3280445"/>
                      <a:gd name="connsiteY9" fmla="*/ 3116082 h 3281941"/>
                      <a:gd name="connsiteX10" fmla="*/ 3117720 w 3280445"/>
                      <a:gd name="connsiteY10" fmla="*/ 3116082 h 3281941"/>
                      <a:gd name="connsiteX11" fmla="*/ 3117720 w 3280445"/>
                      <a:gd name="connsiteY11" fmla="*/ 164507 h 32819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280445" h="3281941">
                        <a:moveTo>
                          <a:pt x="0" y="2065"/>
                        </a:moveTo>
                        <a:cubicBezTo>
                          <a:pt x="10611" y="1353"/>
                          <a:pt x="21222" y="71"/>
                          <a:pt x="31833" y="71"/>
                        </a:cubicBezTo>
                        <a:cubicBezTo>
                          <a:pt x="1103547" y="0"/>
                          <a:pt x="2175332" y="0"/>
                          <a:pt x="3247046" y="0"/>
                        </a:cubicBezTo>
                        <a:cubicBezTo>
                          <a:pt x="3257586" y="0"/>
                          <a:pt x="3268197" y="0"/>
                          <a:pt x="3280446" y="0"/>
                        </a:cubicBezTo>
                        <a:cubicBezTo>
                          <a:pt x="3280446" y="1094218"/>
                          <a:pt x="3280446" y="2186086"/>
                          <a:pt x="3280446" y="3281941"/>
                        </a:cubicBezTo>
                        <a:cubicBezTo>
                          <a:pt x="2187296" y="3281941"/>
                          <a:pt x="1093648" y="3281941"/>
                          <a:pt x="0" y="3281941"/>
                        </a:cubicBezTo>
                        <a:cubicBezTo>
                          <a:pt x="0" y="2188649"/>
                          <a:pt x="0" y="1095357"/>
                          <a:pt x="0" y="2065"/>
                        </a:cubicBezTo>
                        <a:close/>
                        <a:moveTo>
                          <a:pt x="3117720" y="164507"/>
                        </a:moveTo>
                        <a:cubicBezTo>
                          <a:pt x="2132674" y="164507"/>
                          <a:pt x="1149765" y="164507"/>
                          <a:pt x="165860" y="164507"/>
                        </a:cubicBezTo>
                        <a:cubicBezTo>
                          <a:pt x="165860" y="1149481"/>
                          <a:pt x="165860" y="2133102"/>
                          <a:pt x="165860" y="3116082"/>
                        </a:cubicBezTo>
                        <a:cubicBezTo>
                          <a:pt x="1150691" y="3116082"/>
                          <a:pt x="2133671" y="3116082"/>
                          <a:pt x="3117720" y="3116082"/>
                        </a:cubicBezTo>
                        <a:cubicBezTo>
                          <a:pt x="3117720" y="2132034"/>
                          <a:pt x="3117720" y="1149765"/>
                          <a:pt x="3117720" y="164507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AA240F36-081E-4A42-89FB-131210382EA3}"/>
                      </a:ext>
                    </a:extLst>
                  </p:cNvPr>
                  <p:cNvSpPr/>
                  <p:nvPr/>
                </p:nvSpPr>
                <p:spPr>
                  <a:xfrm>
                    <a:off x="3113110" y="5624181"/>
                    <a:ext cx="803029" cy="904197"/>
                  </a:xfrm>
                  <a:custGeom>
                    <a:avLst/>
                    <a:gdLst>
                      <a:gd name="connsiteX0" fmla="*/ 235195 w 1634497"/>
                      <a:gd name="connsiteY0" fmla="*/ 222984 h 1840417"/>
                      <a:gd name="connsiteX1" fmla="*/ 130651 w 1634497"/>
                      <a:gd name="connsiteY1" fmla="*/ 185097 h 1840417"/>
                      <a:gd name="connsiteX2" fmla="*/ 229284 w 1634497"/>
                      <a:gd name="connsiteY2" fmla="*/ 11974 h 1840417"/>
                      <a:gd name="connsiteX3" fmla="*/ 247942 w 1634497"/>
                      <a:gd name="connsiteY3" fmla="*/ 864 h 1840417"/>
                      <a:gd name="connsiteX4" fmla="*/ 263894 w 1634497"/>
                      <a:gd name="connsiteY4" fmla="*/ 508 h 1840417"/>
                      <a:gd name="connsiteX5" fmla="*/ 1600884 w 1634497"/>
                      <a:gd name="connsiteY5" fmla="*/ 508 h 1840417"/>
                      <a:gd name="connsiteX6" fmla="*/ 1634497 w 1634497"/>
                      <a:gd name="connsiteY6" fmla="*/ 508 h 1840417"/>
                      <a:gd name="connsiteX7" fmla="*/ 1615127 w 1634497"/>
                      <a:gd name="connsiteY7" fmla="*/ 142796 h 1840417"/>
                      <a:gd name="connsiteX8" fmla="*/ 1362883 w 1634497"/>
                      <a:gd name="connsiteY8" fmla="*/ 698130 h 1840417"/>
                      <a:gd name="connsiteX9" fmla="*/ 885458 w 1634497"/>
                      <a:gd name="connsiteY9" fmla="*/ 1003856 h 1840417"/>
                      <a:gd name="connsiteX10" fmla="*/ 816878 w 1634497"/>
                      <a:gd name="connsiteY10" fmla="*/ 1017600 h 1840417"/>
                      <a:gd name="connsiteX11" fmla="*/ 816878 w 1634497"/>
                      <a:gd name="connsiteY11" fmla="*/ 1676695 h 1840417"/>
                      <a:gd name="connsiteX12" fmla="*/ 1223088 w 1634497"/>
                      <a:gd name="connsiteY12" fmla="*/ 1676695 h 1840417"/>
                      <a:gd name="connsiteX13" fmla="*/ 1223088 w 1634497"/>
                      <a:gd name="connsiteY13" fmla="*/ 1840418 h 1840417"/>
                      <a:gd name="connsiteX14" fmla="*/ 203931 w 1634497"/>
                      <a:gd name="connsiteY14" fmla="*/ 1840418 h 1840417"/>
                      <a:gd name="connsiteX15" fmla="*/ 203931 w 1634497"/>
                      <a:gd name="connsiteY15" fmla="*/ 1677977 h 1840417"/>
                      <a:gd name="connsiteX16" fmla="*/ 610141 w 1634497"/>
                      <a:gd name="connsiteY16" fmla="*/ 1677977 h 1840417"/>
                      <a:gd name="connsiteX17" fmla="*/ 610141 w 1634497"/>
                      <a:gd name="connsiteY17" fmla="*/ 1642796 h 1840417"/>
                      <a:gd name="connsiteX18" fmla="*/ 610853 w 1634497"/>
                      <a:gd name="connsiteY18" fmla="*/ 1053350 h 1840417"/>
                      <a:gd name="connsiteX19" fmla="*/ 574534 w 1634497"/>
                      <a:gd name="connsiteY19" fmla="*/ 1009696 h 1840417"/>
                      <a:gd name="connsiteX20" fmla="*/ 133642 w 1634497"/>
                      <a:gd name="connsiteY20" fmla="*/ 769915 h 1840417"/>
                      <a:gd name="connsiteX21" fmla="*/ 10939 w 1634497"/>
                      <a:gd name="connsiteY21" fmla="*/ 625206 h 1840417"/>
                      <a:gd name="connsiteX22" fmla="*/ 9158 w 1634497"/>
                      <a:gd name="connsiteY22" fmla="*/ 576139 h 1840417"/>
                      <a:gd name="connsiteX23" fmla="*/ 219883 w 1634497"/>
                      <a:gd name="connsiteY23" fmla="*/ 247767 h 1840417"/>
                      <a:gd name="connsiteX24" fmla="*/ 235195 w 1634497"/>
                      <a:gd name="connsiteY24" fmla="*/ 222984 h 18404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1634497" h="1840417">
                        <a:moveTo>
                          <a:pt x="235195" y="222984"/>
                        </a:moveTo>
                        <a:cubicBezTo>
                          <a:pt x="198732" y="209738"/>
                          <a:pt x="165546" y="197703"/>
                          <a:pt x="130651" y="185097"/>
                        </a:cubicBezTo>
                        <a:cubicBezTo>
                          <a:pt x="164051" y="126203"/>
                          <a:pt x="196169" y="68804"/>
                          <a:pt x="229284" y="11974"/>
                        </a:cubicBezTo>
                        <a:cubicBezTo>
                          <a:pt x="232488" y="6419"/>
                          <a:pt x="241105" y="3286"/>
                          <a:pt x="247942" y="864"/>
                        </a:cubicBezTo>
                        <a:cubicBezTo>
                          <a:pt x="252713" y="-845"/>
                          <a:pt x="258553" y="508"/>
                          <a:pt x="263894" y="508"/>
                        </a:cubicBezTo>
                        <a:cubicBezTo>
                          <a:pt x="709557" y="508"/>
                          <a:pt x="1155221" y="508"/>
                          <a:pt x="1600884" y="508"/>
                        </a:cubicBezTo>
                        <a:cubicBezTo>
                          <a:pt x="1610498" y="508"/>
                          <a:pt x="1620112" y="508"/>
                          <a:pt x="1634497" y="508"/>
                        </a:cubicBezTo>
                        <a:cubicBezTo>
                          <a:pt x="1627874" y="50003"/>
                          <a:pt x="1623815" y="96862"/>
                          <a:pt x="1615127" y="142796"/>
                        </a:cubicBezTo>
                        <a:cubicBezTo>
                          <a:pt x="1576315" y="348322"/>
                          <a:pt x="1497195" y="536116"/>
                          <a:pt x="1362883" y="698130"/>
                        </a:cubicBezTo>
                        <a:cubicBezTo>
                          <a:pt x="1236477" y="850530"/>
                          <a:pt x="1080445" y="957993"/>
                          <a:pt x="885458" y="1003856"/>
                        </a:cubicBezTo>
                        <a:cubicBezTo>
                          <a:pt x="863097" y="1009126"/>
                          <a:pt x="840308" y="1012900"/>
                          <a:pt x="816878" y="1017600"/>
                        </a:cubicBezTo>
                        <a:cubicBezTo>
                          <a:pt x="816878" y="1237370"/>
                          <a:pt x="816878" y="1455786"/>
                          <a:pt x="816878" y="1676695"/>
                        </a:cubicBezTo>
                        <a:cubicBezTo>
                          <a:pt x="952400" y="1676695"/>
                          <a:pt x="1086854" y="1676695"/>
                          <a:pt x="1223088" y="1676695"/>
                        </a:cubicBezTo>
                        <a:cubicBezTo>
                          <a:pt x="1223088" y="1732242"/>
                          <a:pt x="1223088" y="1785298"/>
                          <a:pt x="1223088" y="1840418"/>
                        </a:cubicBezTo>
                        <a:cubicBezTo>
                          <a:pt x="884034" y="1840418"/>
                          <a:pt x="545122" y="1840418"/>
                          <a:pt x="203931" y="1840418"/>
                        </a:cubicBezTo>
                        <a:cubicBezTo>
                          <a:pt x="203931" y="1787790"/>
                          <a:pt x="203931" y="1734806"/>
                          <a:pt x="203931" y="1677977"/>
                        </a:cubicBezTo>
                        <a:cubicBezTo>
                          <a:pt x="337673" y="1677977"/>
                          <a:pt x="472696" y="1677977"/>
                          <a:pt x="610141" y="1677977"/>
                        </a:cubicBezTo>
                        <a:cubicBezTo>
                          <a:pt x="610141" y="1663805"/>
                          <a:pt x="610141" y="1653336"/>
                          <a:pt x="610141" y="1642796"/>
                        </a:cubicBezTo>
                        <a:cubicBezTo>
                          <a:pt x="610141" y="1446314"/>
                          <a:pt x="609500" y="1249832"/>
                          <a:pt x="610853" y="1053350"/>
                        </a:cubicBezTo>
                        <a:cubicBezTo>
                          <a:pt x="611067" y="1024651"/>
                          <a:pt x="604017" y="1015037"/>
                          <a:pt x="574534" y="1009696"/>
                        </a:cubicBezTo>
                        <a:cubicBezTo>
                          <a:pt x="401624" y="978361"/>
                          <a:pt x="255776" y="894541"/>
                          <a:pt x="133642" y="769915"/>
                        </a:cubicBezTo>
                        <a:cubicBezTo>
                          <a:pt x="89489" y="724907"/>
                          <a:pt x="52172" y="673205"/>
                          <a:pt x="10939" y="625206"/>
                        </a:cubicBezTo>
                        <a:cubicBezTo>
                          <a:pt x="-3518" y="608328"/>
                          <a:pt x="-3162" y="595082"/>
                          <a:pt x="9158" y="576139"/>
                        </a:cubicBezTo>
                        <a:cubicBezTo>
                          <a:pt x="80231" y="467251"/>
                          <a:pt x="149808" y="357366"/>
                          <a:pt x="219883" y="247767"/>
                        </a:cubicBezTo>
                        <a:cubicBezTo>
                          <a:pt x="224583" y="240432"/>
                          <a:pt x="229070" y="232954"/>
                          <a:pt x="235195" y="222984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2" name="Freeform: Shape 71">
                    <a:extLst>
                      <a:ext uri="{FF2B5EF4-FFF2-40B4-BE49-F238E27FC236}">
                        <a16:creationId xmlns:a16="http://schemas.microsoft.com/office/drawing/2014/main" id="{05256BE6-2324-4ABD-8680-23C4584537EC}"/>
                      </a:ext>
                    </a:extLst>
                  </p:cNvPr>
                  <p:cNvSpPr/>
                  <p:nvPr/>
                </p:nvSpPr>
                <p:spPr>
                  <a:xfrm>
                    <a:off x="3011631" y="5625376"/>
                    <a:ext cx="158530" cy="244390"/>
                  </a:xfrm>
                  <a:custGeom>
                    <a:avLst/>
                    <a:gdLst>
                      <a:gd name="connsiteX0" fmla="*/ 188648 w 322674"/>
                      <a:gd name="connsiteY0" fmla="*/ 237644 h 497436"/>
                      <a:gd name="connsiteX1" fmla="*/ 286783 w 322674"/>
                      <a:gd name="connsiteY1" fmla="*/ 273822 h 497436"/>
                      <a:gd name="connsiteX2" fmla="*/ 143498 w 322674"/>
                      <a:gd name="connsiteY2" fmla="*/ 497436 h 497436"/>
                      <a:gd name="connsiteX3" fmla="*/ 0 w 322674"/>
                      <a:gd name="connsiteY3" fmla="*/ 0 h 497436"/>
                      <a:gd name="connsiteX4" fmla="*/ 322675 w 322674"/>
                      <a:gd name="connsiteY4" fmla="*/ 0 h 497436"/>
                      <a:gd name="connsiteX5" fmla="*/ 188648 w 322674"/>
                      <a:gd name="connsiteY5" fmla="*/ 237644 h 4974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2674" h="497436">
                        <a:moveTo>
                          <a:pt x="188648" y="237644"/>
                        </a:moveTo>
                        <a:cubicBezTo>
                          <a:pt x="221479" y="249751"/>
                          <a:pt x="252884" y="261359"/>
                          <a:pt x="286783" y="273822"/>
                        </a:cubicBezTo>
                        <a:cubicBezTo>
                          <a:pt x="238784" y="348668"/>
                          <a:pt x="191924" y="421806"/>
                          <a:pt x="143498" y="497436"/>
                        </a:cubicBezTo>
                        <a:cubicBezTo>
                          <a:pt x="61672" y="339695"/>
                          <a:pt x="14029" y="175901"/>
                          <a:pt x="0" y="0"/>
                        </a:cubicBezTo>
                        <a:cubicBezTo>
                          <a:pt x="107463" y="0"/>
                          <a:pt x="213146" y="0"/>
                          <a:pt x="322675" y="0"/>
                        </a:cubicBezTo>
                        <a:cubicBezTo>
                          <a:pt x="277810" y="79476"/>
                          <a:pt x="233656" y="157812"/>
                          <a:pt x="188648" y="237644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F8B5101A-2E21-444C-A184-552F1FF7FDC0}"/>
                    </a:ext>
                  </a:extLst>
                </p:cNvPr>
                <p:cNvGrpSpPr/>
                <p:nvPr/>
              </p:nvGrpSpPr>
              <p:grpSpPr>
                <a:xfrm rot="21372599">
                  <a:off x="6082954" y="5399164"/>
                  <a:ext cx="317019" cy="316951"/>
                  <a:chOff x="4425527" y="5247366"/>
                  <a:chExt cx="1610878" cy="1610528"/>
                </a:xfrm>
                <a:solidFill>
                  <a:schemeClr val="accent5">
                    <a:lumMod val="50000"/>
                  </a:schemeClr>
                </a:solidFill>
              </p:grpSpPr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id="{CB9B660A-73E1-4CA6-8D5A-03F7BFBE2FCF}"/>
                      </a:ext>
                    </a:extLst>
                  </p:cNvPr>
                  <p:cNvSpPr/>
                  <p:nvPr/>
                </p:nvSpPr>
                <p:spPr>
                  <a:xfrm>
                    <a:off x="4425527" y="5247366"/>
                    <a:ext cx="1610878" cy="1610528"/>
                  </a:xfrm>
                  <a:custGeom>
                    <a:avLst/>
                    <a:gdLst>
                      <a:gd name="connsiteX0" fmla="*/ 0 w 3278807"/>
                      <a:gd name="connsiteY0" fmla="*/ 3278095 h 3278095"/>
                      <a:gd name="connsiteX1" fmla="*/ 0 w 3278807"/>
                      <a:gd name="connsiteY1" fmla="*/ 0 h 3278095"/>
                      <a:gd name="connsiteX2" fmla="*/ 3278808 w 3278807"/>
                      <a:gd name="connsiteY2" fmla="*/ 0 h 3278095"/>
                      <a:gd name="connsiteX3" fmla="*/ 3278808 w 3278807"/>
                      <a:gd name="connsiteY3" fmla="*/ 3278095 h 3278095"/>
                      <a:gd name="connsiteX4" fmla="*/ 0 w 3278807"/>
                      <a:gd name="connsiteY4" fmla="*/ 3278095 h 3278095"/>
                      <a:gd name="connsiteX5" fmla="*/ 162726 w 3278807"/>
                      <a:gd name="connsiteY5" fmla="*/ 3114016 h 3278095"/>
                      <a:gd name="connsiteX6" fmla="*/ 3114444 w 3278807"/>
                      <a:gd name="connsiteY6" fmla="*/ 3114016 h 3278095"/>
                      <a:gd name="connsiteX7" fmla="*/ 3114444 w 3278807"/>
                      <a:gd name="connsiteY7" fmla="*/ 163011 h 3278095"/>
                      <a:gd name="connsiteX8" fmla="*/ 162726 w 3278807"/>
                      <a:gd name="connsiteY8" fmla="*/ 163011 h 3278095"/>
                      <a:gd name="connsiteX9" fmla="*/ 162726 w 3278807"/>
                      <a:gd name="connsiteY9" fmla="*/ 3114016 h 32780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278807" h="3278095">
                        <a:moveTo>
                          <a:pt x="0" y="3278095"/>
                        </a:moveTo>
                        <a:cubicBezTo>
                          <a:pt x="0" y="2185516"/>
                          <a:pt x="0" y="1093719"/>
                          <a:pt x="0" y="0"/>
                        </a:cubicBezTo>
                        <a:cubicBezTo>
                          <a:pt x="1092438" y="0"/>
                          <a:pt x="2184875" y="0"/>
                          <a:pt x="3278808" y="0"/>
                        </a:cubicBezTo>
                        <a:cubicBezTo>
                          <a:pt x="3278808" y="1092509"/>
                          <a:pt x="3278808" y="2184305"/>
                          <a:pt x="3278808" y="3278095"/>
                        </a:cubicBezTo>
                        <a:cubicBezTo>
                          <a:pt x="2186370" y="3278095"/>
                          <a:pt x="1093933" y="3278095"/>
                          <a:pt x="0" y="3278095"/>
                        </a:cubicBezTo>
                        <a:close/>
                        <a:moveTo>
                          <a:pt x="162726" y="3114016"/>
                        </a:moveTo>
                        <a:cubicBezTo>
                          <a:pt x="1148270" y="3114016"/>
                          <a:pt x="2131891" y="3114016"/>
                          <a:pt x="3114444" y="3114016"/>
                        </a:cubicBezTo>
                        <a:cubicBezTo>
                          <a:pt x="3114444" y="2129042"/>
                          <a:pt x="3114444" y="1146133"/>
                          <a:pt x="3114444" y="163011"/>
                        </a:cubicBezTo>
                        <a:cubicBezTo>
                          <a:pt x="2129612" y="163011"/>
                          <a:pt x="1146775" y="163011"/>
                          <a:pt x="162726" y="163011"/>
                        </a:cubicBezTo>
                        <a:cubicBezTo>
                          <a:pt x="162726" y="1146988"/>
                          <a:pt x="162726" y="2129185"/>
                          <a:pt x="162726" y="3114016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01E2D1DE-24C5-4555-BFAA-848F6D295194}"/>
                      </a:ext>
                    </a:extLst>
                  </p:cNvPr>
                  <p:cNvSpPr/>
                  <p:nvPr/>
                </p:nvSpPr>
                <p:spPr>
                  <a:xfrm>
                    <a:off x="4745421" y="5548857"/>
                    <a:ext cx="1005028" cy="1024172"/>
                  </a:xfrm>
                  <a:custGeom>
                    <a:avLst/>
                    <a:gdLst>
                      <a:gd name="connsiteX0" fmla="*/ 510255 w 2045649"/>
                      <a:gd name="connsiteY0" fmla="*/ 897451 h 2084615"/>
                      <a:gd name="connsiteX1" fmla="*/ 375445 w 2045649"/>
                      <a:gd name="connsiteY1" fmla="*/ 810925 h 2084615"/>
                      <a:gd name="connsiteX2" fmla="*/ 61316 w 2045649"/>
                      <a:gd name="connsiteY2" fmla="*/ 841547 h 2084615"/>
                      <a:gd name="connsiteX3" fmla="*/ 0 w 2045649"/>
                      <a:gd name="connsiteY3" fmla="*/ 891326 h 2084615"/>
                      <a:gd name="connsiteX4" fmla="*/ 23786 w 2045649"/>
                      <a:gd name="connsiteY4" fmla="*/ 774035 h 2084615"/>
                      <a:gd name="connsiteX5" fmla="*/ 302023 w 2045649"/>
                      <a:gd name="connsiteY5" fmla="*/ 412762 h 2084615"/>
                      <a:gd name="connsiteX6" fmla="*/ 789917 w 2045649"/>
                      <a:gd name="connsiteY6" fmla="*/ 222689 h 2084615"/>
                      <a:gd name="connsiteX7" fmla="*/ 940536 w 2045649"/>
                      <a:gd name="connsiteY7" fmla="*/ 202891 h 2084615"/>
                      <a:gd name="connsiteX8" fmla="*/ 940536 w 2045649"/>
                      <a:gd name="connsiteY8" fmla="*/ 0 h 2084615"/>
                      <a:gd name="connsiteX9" fmla="*/ 1105612 w 2045649"/>
                      <a:gd name="connsiteY9" fmla="*/ 0 h 2084615"/>
                      <a:gd name="connsiteX10" fmla="*/ 1105612 w 2045649"/>
                      <a:gd name="connsiteY10" fmla="*/ 200897 h 2084615"/>
                      <a:gd name="connsiteX11" fmla="*/ 1319542 w 2045649"/>
                      <a:gd name="connsiteY11" fmla="*/ 234084 h 2084615"/>
                      <a:gd name="connsiteX12" fmla="*/ 1867612 w 2045649"/>
                      <a:gd name="connsiteY12" fmla="*/ 514813 h 2084615"/>
                      <a:gd name="connsiteX13" fmla="*/ 2043371 w 2045649"/>
                      <a:gd name="connsiteY13" fmla="*/ 860775 h 2084615"/>
                      <a:gd name="connsiteX14" fmla="*/ 2045650 w 2045649"/>
                      <a:gd name="connsiteY14" fmla="*/ 895030 h 2084615"/>
                      <a:gd name="connsiteX15" fmla="*/ 1838486 w 2045649"/>
                      <a:gd name="connsiteY15" fmla="*/ 798106 h 2084615"/>
                      <a:gd name="connsiteX16" fmla="*/ 1608889 w 2045649"/>
                      <a:gd name="connsiteY16" fmla="*/ 833144 h 2084615"/>
                      <a:gd name="connsiteX17" fmla="*/ 1536107 w 2045649"/>
                      <a:gd name="connsiteY17" fmla="*/ 905142 h 2084615"/>
                      <a:gd name="connsiteX18" fmla="*/ 1391327 w 2045649"/>
                      <a:gd name="connsiteY18" fmla="*/ 808717 h 2084615"/>
                      <a:gd name="connsiteX19" fmla="*/ 1137944 w 2045649"/>
                      <a:gd name="connsiteY19" fmla="*/ 816622 h 2084615"/>
                      <a:gd name="connsiteX20" fmla="*/ 1106039 w 2045649"/>
                      <a:gd name="connsiteY20" fmla="*/ 858781 h 2084615"/>
                      <a:gd name="connsiteX21" fmla="*/ 1106752 w 2045649"/>
                      <a:gd name="connsiteY21" fmla="*/ 1825880 h 2084615"/>
                      <a:gd name="connsiteX22" fmla="*/ 905712 w 2045649"/>
                      <a:gd name="connsiteY22" fmla="*/ 2079690 h 2084615"/>
                      <a:gd name="connsiteX23" fmla="*/ 619570 w 2045649"/>
                      <a:gd name="connsiteY23" fmla="*/ 1878508 h 2084615"/>
                      <a:gd name="connsiteX24" fmla="*/ 613018 w 2045649"/>
                      <a:gd name="connsiteY24" fmla="*/ 1799958 h 2084615"/>
                      <a:gd name="connsiteX25" fmla="*/ 779875 w 2045649"/>
                      <a:gd name="connsiteY25" fmla="*/ 1799958 h 2084615"/>
                      <a:gd name="connsiteX26" fmla="*/ 779875 w 2045649"/>
                      <a:gd name="connsiteY26" fmla="*/ 1835921 h 2084615"/>
                      <a:gd name="connsiteX27" fmla="*/ 860918 w 2045649"/>
                      <a:gd name="connsiteY27" fmla="*/ 1920881 h 2084615"/>
                      <a:gd name="connsiteX28" fmla="*/ 941604 w 2045649"/>
                      <a:gd name="connsiteY28" fmla="*/ 1835494 h 2084615"/>
                      <a:gd name="connsiteX29" fmla="*/ 941747 w 2045649"/>
                      <a:gd name="connsiteY29" fmla="*/ 924655 h 2084615"/>
                      <a:gd name="connsiteX30" fmla="*/ 941035 w 2045649"/>
                      <a:gd name="connsiteY30" fmla="*/ 844324 h 2084615"/>
                      <a:gd name="connsiteX31" fmla="*/ 926934 w 2045649"/>
                      <a:gd name="connsiteY31" fmla="*/ 823316 h 2084615"/>
                      <a:gd name="connsiteX32" fmla="*/ 565376 w 2045649"/>
                      <a:gd name="connsiteY32" fmla="*/ 845749 h 2084615"/>
                      <a:gd name="connsiteX33" fmla="*/ 510255 w 2045649"/>
                      <a:gd name="connsiteY33" fmla="*/ 897451 h 2084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2045649" h="2084615">
                        <a:moveTo>
                          <a:pt x="510255" y="897451"/>
                        </a:moveTo>
                        <a:cubicBezTo>
                          <a:pt x="484832" y="844182"/>
                          <a:pt x="431563" y="824527"/>
                          <a:pt x="375445" y="810925"/>
                        </a:cubicBezTo>
                        <a:cubicBezTo>
                          <a:pt x="267483" y="784718"/>
                          <a:pt x="161445" y="788634"/>
                          <a:pt x="61316" y="841547"/>
                        </a:cubicBezTo>
                        <a:cubicBezTo>
                          <a:pt x="40094" y="852728"/>
                          <a:pt x="23216" y="872169"/>
                          <a:pt x="0" y="891326"/>
                        </a:cubicBezTo>
                        <a:cubicBezTo>
                          <a:pt x="7905" y="851303"/>
                          <a:pt x="12676" y="811708"/>
                          <a:pt x="23786" y="774035"/>
                        </a:cubicBezTo>
                        <a:cubicBezTo>
                          <a:pt x="69862" y="618146"/>
                          <a:pt x="171700" y="503846"/>
                          <a:pt x="302023" y="412762"/>
                        </a:cubicBezTo>
                        <a:cubicBezTo>
                          <a:pt x="449081" y="310070"/>
                          <a:pt x="613660" y="250748"/>
                          <a:pt x="789917" y="222689"/>
                        </a:cubicBezTo>
                        <a:cubicBezTo>
                          <a:pt x="839055" y="214855"/>
                          <a:pt x="888549" y="209657"/>
                          <a:pt x="940536" y="202891"/>
                        </a:cubicBezTo>
                        <a:cubicBezTo>
                          <a:pt x="940536" y="137089"/>
                          <a:pt x="940536" y="69648"/>
                          <a:pt x="940536" y="0"/>
                        </a:cubicBezTo>
                        <a:cubicBezTo>
                          <a:pt x="996013" y="0"/>
                          <a:pt x="1049068" y="0"/>
                          <a:pt x="1105612" y="0"/>
                        </a:cubicBezTo>
                        <a:cubicBezTo>
                          <a:pt x="1105612" y="67013"/>
                          <a:pt x="1105612" y="135166"/>
                          <a:pt x="1105612" y="200897"/>
                        </a:cubicBezTo>
                        <a:cubicBezTo>
                          <a:pt x="1179462" y="212149"/>
                          <a:pt x="1250250" y="219413"/>
                          <a:pt x="1319542" y="234084"/>
                        </a:cubicBezTo>
                        <a:cubicBezTo>
                          <a:pt x="1527276" y="277952"/>
                          <a:pt x="1715568" y="361985"/>
                          <a:pt x="1867612" y="514813"/>
                        </a:cubicBezTo>
                        <a:cubicBezTo>
                          <a:pt x="1963183" y="610882"/>
                          <a:pt x="2025709" y="724683"/>
                          <a:pt x="2043371" y="860775"/>
                        </a:cubicBezTo>
                        <a:cubicBezTo>
                          <a:pt x="2044653" y="870460"/>
                          <a:pt x="2044653" y="880288"/>
                          <a:pt x="2045650" y="895030"/>
                        </a:cubicBezTo>
                        <a:cubicBezTo>
                          <a:pt x="1992666" y="821749"/>
                          <a:pt x="1915896" y="806652"/>
                          <a:pt x="1838486" y="798106"/>
                        </a:cubicBezTo>
                        <a:cubicBezTo>
                          <a:pt x="1759722" y="789418"/>
                          <a:pt x="1681813" y="798675"/>
                          <a:pt x="1608889" y="833144"/>
                        </a:cubicBezTo>
                        <a:cubicBezTo>
                          <a:pt x="1577127" y="848170"/>
                          <a:pt x="1548783" y="867611"/>
                          <a:pt x="1536107" y="905142"/>
                        </a:cubicBezTo>
                        <a:cubicBezTo>
                          <a:pt x="1506410" y="841048"/>
                          <a:pt x="1449011" y="822746"/>
                          <a:pt x="1391327" y="808717"/>
                        </a:cubicBezTo>
                        <a:cubicBezTo>
                          <a:pt x="1306724" y="788136"/>
                          <a:pt x="1221906" y="791412"/>
                          <a:pt x="1137944" y="816622"/>
                        </a:cubicBezTo>
                        <a:cubicBezTo>
                          <a:pt x="1115440" y="823387"/>
                          <a:pt x="1105897" y="832431"/>
                          <a:pt x="1106039" y="858781"/>
                        </a:cubicBezTo>
                        <a:cubicBezTo>
                          <a:pt x="1107250" y="1181171"/>
                          <a:pt x="1107037" y="1503490"/>
                          <a:pt x="1106752" y="1825880"/>
                        </a:cubicBezTo>
                        <a:cubicBezTo>
                          <a:pt x="1106681" y="1956204"/>
                          <a:pt x="1029982" y="2052415"/>
                          <a:pt x="905712" y="2079690"/>
                        </a:cubicBezTo>
                        <a:cubicBezTo>
                          <a:pt x="776243" y="2108105"/>
                          <a:pt x="636377" y="2009971"/>
                          <a:pt x="619570" y="1878508"/>
                        </a:cubicBezTo>
                        <a:cubicBezTo>
                          <a:pt x="616295" y="1853155"/>
                          <a:pt x="615297" y="1827447"/>
                          <a:pt x="613018" y="1799958"/>
                        </a:cubicBezTo>
                        <a:cubicBezTo>
                          <a:pt x="669634" y="1799958"/>
                          <a:pt x="722761" y="1799958"/>
                          <a:pt x="779875" y="1799958"/>
                        </a:cubicBezTo>
                        <a:cubicBezTo>
                          <a:pt x="779875" y="1811779"/>
                          <a:pt x="779733" y="1823815"/>
                          <a:pt x="779875" y="1835921"/>
                        </a:cubicBezTo>
                        <a:cubicBezTo>
                          <a:pt x="780658" y="1884704"/>
                          <a:pt x="815340" y="1921023"/>
                          <a:pt x="860918" y="1920881"/>
                        </a:cubicBezTo>
                        <a:cubicBezTo>
                          <a:pt x="906353" y="1920738"/>
                          <a:pt x="941533" y="1884205"/>
                          <a:pt x="941604" y="1835494"/>
                        </a:cubicBezTo>
                        <a:cubicBezTo>
                          <a:pt x="941818" y="1531905"/>
                          <a:pt x="941747" y="1228244"/>
                          <a:pt x="941747" y="924655"/>
                        </a:cubicBezTo>
                        <a:cubicBezTo>
                          <a:pt x="941747" y="897878"/>
                          <a:pt x="942744" y="871030"/>
                          <a:pt x="941035" y="844324"/>
                        </a:cubicBezTo>
                        <a:cubicBezTo>
                          <a:pt x="940536" y="836847"/>
                          <a:pt x="933486" y="825452"/>
                          <a:pt x="926934" y="823316"/>
                        </a:cubicBezTo>
                        <a:cubicBezTo>
                          <a:pt x="803590" y="782367"/>
                          <a:pt x="681812" y="781940"/>
                          <a:pt x="565376" y="845749"/>
                        </a:cubicBezTo>
                        <a:cubicBezTo>
                          <a:pt x="544011" y="857499"/>
                          <a:pt x="528558" y="879861"/>
                          <a:pt x="510255" y="897451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DDE9549-71D2-416C-894D-2D279382E2A4}"/>
                </a:ext>
              </a:extLst>
            </p:cNvPr>
            <p:cNvGrpSpPr/>
            <p:nvPr/>
          </p:nvGrpSpPr>
          <p:grpSpPr>
            <a:xfrm>
              <a:off x="916503" y="2830745"/>
              <a:ext cx="2473627" cy="2708373"/>
              <a:chOff x="916503" y="2830745"/>
              <a:chExt cx="2473627" cy="2708373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112BB82A-8F5A-4CE5-8AB2-B406595D703F}"/>
                  </a:ext>
                </a:extLst>
              </p:cNvPr>
              <p:cNvGrpSpPr/>
              <p:nvPr/>
            </p:nvGrpSpPr>
            <p:grpSpPr>
              <a:xfrm>
                <a:off x="916503" y="2830745"/>
                <a:ext cx="2473627" cy="2708373"/>
                <a:chOff x="2344846" y="2862535"/>
                <a:chExt cx="2664475" cy="2917333"/>
              </a:xfrm>
            </p:grpSpPr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83DBF9D5-C0C8-448E-B4F1-23BA40F446B0}"/>
                    </a:ext>
                  </a:extLst>
                </p:cNvPr>
                <p:cNvSpPr/>
                <p:nvPr/>
              </p:nvSpPr>
              <p:spPr>
                <a:xfrm>
                  <a:off x="2344846" y="5099707"/>
                  <a:ext cx="2663686" cy="586607"/>
                </a:xfrm>
                <a:custGeom>
                  <a:avLst/>
                  <a:gdLst>
                    <a:gd name="connsiteX0" fmla="*/ 482975 w 2663686"/>
                    <a:gd name="connsiteY0" fmla="*/ 0 h 586607"/>
                    <a:gd name="connsiteX1" fmla="*/ 2663687 w 2663686"/>
                    <a:gd name="connsiteY1" fmla="*/ 129805 h 586607"/>
                    <a:gd name="connsiteX2" fmla="*/ 2266188 w 2663686"/>
                    <a:gd name="connsiteY2" fmla="*/ 586607 h 586607"/>
                    <a:gd name="connsiteX3" fmla="*/ 0 w 2663686"/>
                    <a:gd name="connsiteY3" fmla="*/ 498348 h 586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63686" h="586607">
                      <a:moveTo>
                        <a:pt x="482975" y="0"/>
                      </a:moveTo>
                      <a:lnTo>
                        <a:pt x="2663687" y="129805"/>
                      </a:lnTo>
                      <a:lnTo>
                        <a:pt x="2266188" y="586607"/>
                      </a:lnTo>
                      <a:lnTo>
                        <a:pt x="0" y="498348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3CE9261A-AAA3-48DB-8D1C-C460EC8722D7}"/>
                    </a:ext>
                  </a:extLst>
                </p:cNvPr>
                <p:cNvGrpSpPr/>
                <p:nvPr/>
              </p:nvGrpSpPr>
              <p:grpSpPr>
                <a:xfrm>
                  <a:off x="2454732" y="3419405"/>
                  <a:ext cx="1434907" cy="1077767"/>
                  <a:chOff x="1629846" y="3134905"/>
                  <a:chExt cx="1434907" cy="1077767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D8DF632B-9C6F-4A3D-AA46-BF9439DAF18D}"/>
                      </a:ext>
                    </a:extLst>
                  </p:cNvPr>
                  <p:cNvSpPr/>
                  <p:nvPr/>
                </p:nvSpPr>
                <p:spPr>
                  <a:xfrm>
                    <a:off x="1629846" y="3142888"/>
                    <a:ext cx="1434907" cy="43018"/>
                  </a:xfrm>
                  <a:custGeom>
                    <a:avLst/>
                    <a:gdLst>
                      <a:gd name="connsiteX0" fmla="*/ 1465118 w 2310661"/>
                      <a:gd name="connsiteY0" fmla="*/ 69273 h 69272"/>
                      <a:gd name="connsiteX1" fmla="*/ 0 w 2310661"/>
                      <a:gd name="connsiteY1" fmla="*/ 69273 h 69272"/>
                      <a:gd name="connsiteX2" fmla="*/ 845543 w 2310661"/>
                      <a:gd name="connsiteY2" fmla="*/ 0 h 69272"/>
                      <a:gd name="connsiteX3" fmla="*/ 2310662 w 2310661"/>
                      <a:gd name="connsiteY3" fmla="*/ 0 h 692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10661" h="69272">
                        <a:moveTo>
                          <a:pt x="1465118" y="69273"/>
                        </a:moveTo>
                        <a:lnTo>
                          <a:pt x="0" y="69273"/>
                        </a:lnTo>
                        <a:lnTo>
                          <a:pt x="845543" y="0"/>
                        </a:lnTo>
                        <a:lnTo>
                          <a:pt x="2310662" y="0"/>
                        </a:lnTo>
                        <a:close/>
                      </a:path>
                    </a:pathLst>
                  </a:custGeom>
                  <a:solidFill>
                    <a:srgbClr val="EE2D2E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D43F4751-5C7E-4FC1-87BF-FC58F1D3A4E2}"/>
                      </a:ext>
                    </a:extLst>
                  </p:cNvPr>
                  <p:cNvSpPr/>
                  <p:nvPr/>
                </p:nvSpPr>
                <p:spPr>
                  <a:xfrm>
                    <a:off x="2537224" y="3142888"/>
                    <a:ext cx="527529" cy="987262"/>
                  </a:xfrm>
                  <a:custGeom>
                    <a:avLst/>
                    <a:gdLst>
                      <a:gd name="connsiteX0" fmla="*/ 849492 w 849491"/>
                      <a:gd name="connsiteY0" fmla="*/ 1527464 h 1589809"/>
                      <a:gd name="connsiteX1" fmla="*/ 0 w 849491"/>
                      <a:gd name="connsiteY1" fmla="*/ 1589809 h 1589809"/>
                      <a:gd name="connsiteX2" fmla="*/ 0 w 849491"/>
                      <a:gd name="connsiteY2" fmla="*/ 62345 h 1589809"/>
                      <a:gd name="connsiteX3" fmla="*/ 849492 w 849491"/>
                      <a:gd name="connsiteY3" fmla="*/ 0 h 15898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9491" h="1589809">
                        <a:moveTo>
                          <a:pt x="849492" y="1527464"/>
                        </a:moveTo>
                        <a:lnTo>
                          <a:pt x="0" y="1589809"/>
                        </a:lnTo>
                        <a:lnTo>
                          <a:pt x="0" y="62345"/>
                        </a:lnTo>
                        <a:lnTo>
                          <a:pt x="849492" y="0"/>
                        </a:lnTo>
                        <a:close/>
                      </a:path>
                    </a:pathLst>
                  </a:custGeom>
                  <a:solidFill>
                    <a:srgbClr val="631712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BDD26A2A-EC25-454E-977C-F52D56693A78}"/>
                      </a:ext>
                    </a:extLst>
                  </p:cNvPr>
                  <p:cNvSpPr/>
                  <p:nvPr/>
                </p:nvSpPr>
                <p:spPr>
                  <a:xfrm>
                    <a:off x="1637407" y="3134905"/>
                    <a:ext cx="909830" cy="943728"/>
                  </a:xfrm>
                  <a:custGeom>
                    <a:avLst/>
                    <a:gdLst>
                      <a:gd name="connsiteX0" fmla="*/ 0 w 1465118"/>
                      <a:gd name="connsiteY0" fmla="*/ 0 h 1519705"/>
                      <a:gd name="connsiteX1" fmla="*/ 1465118 w 1465118"/>
                      <a:gd name="connsiteY1" fmla="*/ 0 h 1519705"/>
                      <a:gd name="connsiteX2" fmla="*/ 1465118 w 1465118"/>
                      <a:gd name="connsiteY2" fmla="*/ 1519705 h 1519705"/>
                      <a:gd name="connsiteX3" fmla="*/ -1 w 1465118"/>
                      <a:gd name="connsiteY3" fmla="*/ 1519705 h 15197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5118" h="1519705">
                        <a:moveTo>
                          <a:pt x="0" y="0"/>
                        </a:moveTo>
                        <a:lnTo>
                          <a:pt x="1465118" y="0"/>
                        </a:lnTo>
                        <a:lnTo>
                          <a:pt x="1465118" y="1519705"/>
                        </a:lnTo>
                        <a:lnTo>
                          <a:pt x="-1" y="1519705"/>
                        </a:lnTo>
                        <a:close/>
                      </a:path>
                    </a:pathLst>
                  </a:custGeom>
                  <a:solidFill>
                    <a:srgbClr val="D02328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1" name="Freeform: Shape 60">
                    <a:extLst>
                      <a:ext uri="{FF2B5EF4-FFF2-40B4-BE49-F238E27FC236}">
                        <a16:creationId xmlns:a16="http://schemas.microsoft.com/office/drawing/2014/main" id="{0AAC5D80-7061-4C73-8418-2A5A309CE0E1}"/>
                      </a:ext>
                    </a:extLst>
                  </p:cNvPr>
                  <p:cNvSpPr/>
                  <p:nvPr/>
                </p:nvSpPr>
                <p:spPr>
                  <a:xfrm>
                    <a:off x="1646338" y="3264303"/>
                    <a:ext cx="897102" cy="21796"/>
                  </a:xfrm>
                  <a:custGeom>
                    <a:avLst/>
                    <a:gdLst>
                      <a:gd name="connsiteX0" fmla="*/ 46024 w 1444622"/>
                      <a:gd name="connsiteY0" fmla="*/ 32973 h 35098"/>
                      <a:gd name="connsiteX1" fmla="*/ 27 w 1444622"/>
                      <a:gd name="connsiteY1" fmla="*/ 18149 h 35098"/>
                      <a:gd name="connsiteX2" fmla="*/ 44223 w 1444622"/>
                      <a:gd name="connsiteY2" fmla="*/ 1662 h 35098"/>
                      <a:gd name="connsiteX3" fmla="*/ 1401691 w 1444622"/>
                      <a:gd name="connsiteY3" fmla="*/ 1662 h 35098"/>
                      <a:gd name="connsiteX4" fmla="*/ 1444502 w 1444622"/>
                      <a:gd name="connsiteY4" fmla="*/ 18980 h 35098"/>
                      <a:gd name="connsiteX5" fmla="*/ 1397882 w 1444622"/>
                      <a:gd name="connsiteY5" fmla="*/ 32973 h 35098"/>
                      <a:gd name="connsiteX6" fmla="*/ 46024 w 1444622"/>
                      <a:gd name="connsiteY6" fmla="*/ 32973 h 35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44622" h="35098">
                        <a:moveTo>
                          <a:pt x="46024" y="32973"/>
                        </a:moveTo>
                        <a:cubicBezTo>
                          <a:pt x="29537" y="32904"/>
                          <a:pt x="997" y="42741"/>
                          <a:pt x="27" y="18149"/>
                        </a:cubicBezTo>
                        <a:cubicBezTo>
                          <a:pt x="-1012" y="-7828"/>
                          <a:pt x="27944" y="1732"/>
                          <a:pt x="44223" y="1662"/>
                        </a:cubicBezTo>
                        <a:cubicBezTo>
                          <a:pt x="496712" y="1108"/>
                          <a:pt x="949202" y="1108"/>
                          <a:pt x="1401691" y="1662"/>
                        </a:cubicBezTo>
                        <a:cubicBezTo>
                          <a:pt x="1417763" y="1662"/>
                          <a:pt x="1446719" y="-7620"/>
                          <a:pt x="1444502" y="18980"/>
                        </a:cubicBezTo>
                        <a:cubicBezTo>
                          <a:pt x="1442563" y="43226"/>
                          <a:pt x="1414369" y="32904"/>
                          <a:pt x="1397882" y="32973"/>
                        </a:cubicBezTo>
                        <a:cubicBezTo>
                          <a:pt x="1172607" y="33736"/>
                          <a:pt x="271368" y="33666"/>
                          <a:pt x="46024" y="32973"/>
                        </a:cubicBezTo>
                        <a:close/>
                      </a:path>
                    </a:pathLst>
                  </a:custGeom>
                  <a:solidFill>
                    <a:srgbClr val="801719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id="{B62F0325-3E1F-4ED3-9A9B-E22EB8458516}"/>
                      </a:ext>
                    </a:extLst>
                  </p:cNvPr>
                  <p:cNvSpPr/>
                  <p:nvPr/>
                </p:nvSpPr>
                <p:spPr>
                  <a:xfrm>
                    <a:off x="1692218" y="4049376"/>
                    <a:ext cx="1268255" cy="163296"/>
                  </a:xfrm>
                  <a:custGeom>
                    <a:avLst/>
                    <a:gdLst>
                      <a:gd name="connsiteX0" fmla="*/ 2042299 w 2042298"/>
                      <a:gd name="connsiteY0" fmla="*/ 0 h 262959"/>
                      <a:gd name="connsiteX1" fmla="*/ 62969 w 2042298"/>
                      <a:gd name="connsiteY1" fmla="*/ 0 h 262959"/>
                      <a:gd name="connsiteX2" fmla="*/ 0 w 2042298"/>
                      <a:gd name="connsiteY2" fmla="*/ 57704 h 262959"/>
                      <a:gd name="connsiteX3" fmla="*/ 62969 w 2042298"/>
                      <a:gd name="connsiteY3" fmla="*/ 115408 h 262959"/>
                      <a:gd name="connsiteX4" fmla="*/ 1052322 w 2042298"/>
                      <a:gd name="connsiteY4" fmla="*/ 115408 h 262959"/>
                      <a:gd name="connsiteX5" fmla="*/ 1235271 w 2042298"/>
                      <a:gd name="connsiteY5" fmla="*/ 262959 h 262959"/>
                      <a:gd name="connsiteX6" fmla="*/ 1356499 w 2042298"/>
                      <a:gd name="connsiteY6" fmla="*/ 205740 h 262959"/>
                      <a:gd name="connsiteX7" fmla="*/ 1327335 w 2042298"/>
                      <a:gd name="connsiteY7" fmla="*/ 115408 h 262959"/>
                      <a:gd name="connsiteX8" fmla="*/ 2042229 w 2042298"/>
                      <a:gd name="connsiteY8" fmla="*/ 115408 h 262959"/>
                      <a:gd name="connsiteX9" fmla="*/ 2042229 w 2042298"/>
                      <a:gd name="connsiteY9" fmla="*/ 0 h 262959"/>
                      <a:gd name="connsiteX10" fmla="*/ 2042299 w 2042298"/>
                      <a:gd name="connsiteY10" fmla="*/ 0 h 262959"/>
                      <a:gd name="connsiteX11" fmla="*/ 2042299 w 2042298"/>
                      <a:gd name="connsiteY11" fmla="*/ 0 h 262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042298" h="262959">
                        <a:moveTo>
                          <a:pt x="2042299" y="0"/>
                        </a:moveTo>
                        <a:lnTo>
                          <a:pt x="62969" y="0"/>
                        </a:lnTo>
                        <a:cubicBezTo>
                          <a:pt x="28194" y="0"/>
                          <a:pt x="0" y="25839"/>
                          <a:pt x="0" y="57704"/>
                        </a:cubicBezTo>
                        <a:cubicBezTo>
                          <a:pt x="0" y="89570"/>
                          <a:pt x="28194" y="115408"/>
                          <a:pt x="62969" y="115408"/>
                        </a:cubicBezTo>
                        <a:lnTo>
                          <a:pt x="1052322" y="115408"/>
                        </a:lnTo>
                        <a:cubicBezTo>
                          <a:pt x="1168562" y="117833"/>
                          <a:pt x="1235271" y="262959"/>
                          <a:pt x="1235271" y="262959"/>
                        </a:cubicBezTo>
                        <a:cubicBezTo>
                          <a:pt x="1235271" y="262959"/>
                          <a:pt x="1320269" y="222642"/>
                          <a:pt x="1356499" y="205740"/>
                        </a:cubicBezTo>
                        <a:cubicBezTo>
                          <a:pt x="1360932" y="183642"/>
                          <a:pt x="1345554" y="148036"/>
                          <a:pt x="1327335" y="115408"/>
                        </a:cubicBezTo>
                        <a:lnTo>
                          <a:pt x="2042229" y="115408"/>
                        </a:lnTo>
                        <a:lnTo>
                          <a:pt x="2042229" y="0"/>
                        </a:lnTo>
                        <a:lnTo>
                          <a:pt x="2042299" y="0"/>
                        </a:lnTo>
                        <a:lnTo>
                          <a:pt x="2042299" y="0"/>
                        </a:lnTo>
                        <a:close/>
                      </a:path>
                    </a:pathLst>
                  </a:custGeom>
                  <a:solidFill>
                    <a:srgbClr val="6A7F89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9FFAB7BD-344F-4838-8377-9FD967CF21F7}"/>
                    </a:ext>
                  </a:extLst>
                </p:cNvPr>
                <p:cNvSpPr/>
                <p:nvPr/>
              </p:nvSpPr>
              <p:spPr>
                <a:xfrm>
                  <a:off x="2345635" y="3360883"/>
                  <a:ext cx="2266187" cy="2418985"/>
                </a:xfrm>
                <a:custGeom>
                  <a:avLst/>
                  <a:gdLst>
                    <a:gd name="connsiteX0" fmla="*/ 2266188 w 2266187"/>
                    <a:gd name="connsiteY0" fmla="*/ 88259 h 2418985"/>
                    <a:gd name="connsiteX1" fmla="*/ 2225305 w 2266187"/>
                    <a:gd name="connsiteY1" fmla="*/ 2418986 h 2418985"/>
                    <a:gd name="connsiteX2" fmla="*/ 27034 w 2266187"/>
                    <a:gd name="connsiteY2" fmla="*/ 2260026 h 2418985"/>
                    <a:gd name="connsiteX3" fmla="*/ 0 w 2266187"/>
                    <a:gd name="connsiteY3" fmla="*/ 2220203 h 2418985"/>
                    <a:gd name="connsiteX4" fmla="*/ 0 w 2266187"/>
                    <a:gd name="connsiteY4" fmla="*/ 0 h 2418985"/>
                    <a:gd name="connsiteX5" fmla="*/ 2266188 w 2266187"/>
                    <a:gd name="connsiteY5" fmla="*/ 88259 h 2418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66187" h="2418985">
                      <a:moveTo>
                        <a:pt x="2266188" y="88259"/>
                      </a:moveTo>
                      <a:lnTo>
                        <a:pt x="2225305" y="2418986"/>
                      </a:lnTo>
                      <a:lnTo>
                        <a:pt x="27034" y="2260026"/>
                      </a:lnTo>
                      <a:cubicBezTo>
                        <a:pt x="11861" y="2258899"/>
                        <a:pt x="0" y="2241473"/>
                        <a:pt x="0" y="2220203"/>
                      </a:cubicBezTo>
                      <a:lnTo>
                        <a:pt x="0" y="0"/>
                      </a:lnTo>
                      <a:lnTo>
                        <a:pt x="2266188" y="88259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2300B18C-9E77-47B7-8F81-00764DE51D54}"/>
                    </a:ext>
                  </a:extLst>
                </p:cNvPr>
                <p:cNvSpPr/>
                <p:nvPr/>
              </p:nvSpPr>
              <p:spPr>
                <a:xfrm>
                  <a:off x="4570939" y="2992340"/>
                  <a:ext cx="438381" cy="2787528"/>
                </a:xfrm>
                <a:custGeom>
                  <a:avLst/>
                  <a:gdLst>
                    <a:gd name="connsiteX0" fmla="*/ 438382 w 438381"/>
                    <a:gd name="connsiteY0" fmla="*/ 0 h 2787528"/>
                    <a:gd name="connsiteX1" fmla="*/ 40883 w 438381"/>
                    <a:gd name="connsiteY1" fmla="*/ 456802 h 2787528"/>
                    <a:gd name="connsiteX2" fmla="*/ 0 w 438381"/>
                    <a:gd name="connsiteY2" fmla="*/ 2787528 h 2787528"/>
                    <a:gd name="connsiteX3" fmla="*/ 382657 w 438381"/>
                    <a:gd name="connsiteY3" fmla="*/ 2247635 h 2787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8381" h="2787528">
                      <a:moveTo>
                        <a:pt x="438382" y="0"/>
                      </a:moveTo>
                      <a:lnTo>
                        <a:pt x="40883" y="456802"/>
                      </a:lnTo>
                      <a:lnTo>
                        <a:pt x="0" y="2787528"/>
                      </a:lnTo>
                      <a:lnTo>
                        <a:pt x="382657" y="2247635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8F89B389-BD95-4D65-8F37-C69754B9C1BE}"/>
                    </a:ext>
                  </a:extLst>
                </p:cNvPr>
                <p:cNvSpPr/>
                <p:nvPr/>
              </p:nvSpPr>
              <p:spPr>
                <a:xfrm>
                  <a:off x="2345635" y="2862535"/>
                  <a:ext cx="2663686" cy="586607"/>
                </a:xfrm>
                <a:custGeom>
                  <a:avLst/>
                  <a:gdLst>
                    <a:gd name="connsiteX0" fmla="*/ 482975 w 2663686"/>
                    <a:gd name="connsiteY0" fmla="*/ 0 h 586607"/>
                    <a:gd name="connsiteX1" fmla="*/ 2663687 w 2663686"/>
                    <a:gd name="connsiteY1" fmla="*/ 129805 h 586607"/>
                    <a:gd name="connsiteX2" fmla="*/ 2266188 w 2663686"/>
                    <a:gd name="connsiteY2" fmla="*/ 586607 h 586607"/>
                    <a:gd name="connsiteX3" fmla="*/ 0 w 2663686"/>
                    <a:gd name="connsiteY3" fmla="*/ 498348 h 586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63686" h="586607">
                      <a:moveTo>
                        <a:pt x="482975" y="0"/>
                      </a:moveTo>
                      <a:lnTo>
                        <a:pt x="2663687" y="129805"/>
                      </a:lnTo>
                      <a:lnTo>
                        <a:pt x="2266188" y="586607"/>
                      </a:lnTo>
                      <a:lnTo>
                        <a:pt x="0" y="498348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CF4E39D4-718D-4A17-9731-CBC5F76B0929}"/>
                  </a:ext>
                </a:extLst>
              </p:cNvPr>
              <p:cNvSpPr/>
              <p:nvPr/>
            </p:nvSpPr>
            <p:spPr>
              <a:xfrm flipH="1">
                <a:off x="1138951" y="2996949"/>
                <a:ext cx="2102384" cy="452140"/>
              </a:xfrm>
              <a:custGeom>
                <a:avLst/>
                <a:gdLst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0 w 1343109"/>
                  <a:gd name="connsiteY5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14160 w 1343109"/>
                  <a:gd name="connsiteY5" fmla="*/ 127506 h 170941"/>
                  <a:gd name="connsiteX6" fmla="*/ 0 w 1343109"/>
                  <a:gd name="connsiteY6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23685 w 1343109"/>
                  <a:gd name="connsiteY5" fmla="*/ 163225 h 170941"/>
                  <a:gd name="connsiteX6" fmla="*/ 0 w 1343109"/>
                  <a:gd name="connsiteY6" fmla="*/ 170941 h 170941"/>
                  <a:gd name="connsiteX0" fmla="*/ 0 w 1355015"/>
                  <a:gd name="connsiteY0" fmla="*/ 137603 h 163225"/>
                  <a:gd name="connsiteX1" fmla="*/ 14619 w 1355015"/>
                  <a:gd name="connsiteY1" fmla="*/ 54267 h 163225"/>
                  <a:gd name="connsiteX2" fmla="*/ 1319742 w 1355015"/>
                  <a:gd name="connsiteY2" fmla="*/ 0 h 163225"/>
                  <a:gd name="connsiteX3" fmla="*/ 1355015 w 1355015"/>
                  <a:gd name="connsiteY3" fmla="*/ 32560 h 163225"/>
                  <a:gd name="connsiteX4" fmla="*/ 44466 w 1355015"/>
                  <a:gd name="connsiteY4" fmla="*/ 86827 h 163225"/>
                  <a:gd name="connsiteX5" fmla="*/ 35591 w 1355015"/>
                  <a:gd name="connsiteY5" fmla="*/ 163225 h 163225"/>
                  <a:gd name="connsiteX6" fmla="*/ 0 w 1355015"/>
                  <a:gd name="connsiteY6" fmla="*/ 137603 h 163225"/>
                  <a:gd name="connsiteX0" fmla="*/ 0 w 1350252"/>
                  <a:gd name="connsiteY0" fmla="*/ 144747 h 163225"/>
                  <a:gd name="connsiteX1" fmla="*/ 9856 w 1350252"/>
                  <a:gd name="connsiteY1" fmla="*/ 54267 h 163225"/>
                  <a:gd name="connsiteX2" fmla="*/ 1314979 w 1350252"/>
                  <a:gd name="connsiteY2" fmla="*/ 0 h 163225"/>
                  <a:gd name="connsiteX3" fmla="*/ 1350252 w 1350252"/>
                  <a:gd name="connsiteY3" fmla="*/ 32560 h 163225"/>
                  <a:gd name="connsiteX4" fmla="*/ 39703 w 1350252"/>
                  <a:gd name="connsiteY4" fmla="*/ 86827 h 163225"/>
                  <a:gd name="connsiteX5" fmla="*/ 30828 w 1350252"/>
                  <a:gd name="connsiteY5" fmla="*/ 163225 h 163225"/>
                  <a:gd name="connsiteX6" fmla="*/ 0 w 1350252"/>
                  <a:gd name="connsiteY6" fmla="*/ 144747 h 163225"/>
                  <a:gd name="connsiteX0" fmla="*/ 0 w 1350252"/>
                  <a:gd name="connsiteY0" fmla="*/ 144747 h 167987"/>
                  <a:gd name="connsiteX1" fmla="*/ 9856 w 1350252"/>
                  <a:gd name="connsiteY1" fmla="*/ 54267 h 167987"/>
                  <a:gd name="connsiteX2" fmla="*/ 1314979 w 1350252"/>
                  <a:gd name="connsiteY2" fmla="*/ 0 h 167987"/>
                  <a:gd name="connsiteX3" fmla="*/ 1350252 w 1350252"/>
                  <a:gd name="connsiteY3" fmla="*/ 32560 h 167987"/>
                  <a:gd name="connsiteX4" fmla="*/ 39703 w 1350252"/>
                  <a:gd name="connsiteY4" fmla="*/ 86827 h 167987"/>
                  <a:gd name="connsiteX5" fmla="*/ 37972 w 1350252"/>
                  <a:gd name="connsiteY5" fmla="*/ 167987 h 167987"/>
                  <a:gd name="connsiteX6" fmla="*/ 0 w 1350252"/>
                  <a:gd name="connsiteY6" fmla="*/ 144747 h 167987"/>
                  <a:gd name="connsiteX0" fmla="*/ 0 w 1343108"/>
                  <a:gd name="connsiteY0" fmla="*/ 137604 h 167987"/>
                  <a:gd name="connsiteX1" fmla="*/ 2712 w 1343108"/>
                  <a:gd name="connsiteY1" fmla="*/ 54267 h 167987"/>
                  <a:gd name="connsiteX2" fmla="*/ 1307835 w 1343108"/>
                  <a:gd name="connsiteY2" fmla="*/ 0 h 167987"/>
                  <a:gd name="connsiteX3" fmla="*/ 1343108 w 1343108"/>
                  <a:gd name="connsiteY3" fmla="*/ 32560 h 167987"/>
                  <a:gd name="connsiteX4" fmla="*/ 32559 w 1343108"/>
                  <a:gd name="connsiteY4" fmla="*/ 86827 h 167987"/>
                  <a:gd name="connsiteX5" fmla="*/ 30828 w 1343108"/>
                  <a:gd name="connsiteY5" fmla="*/ 167987 h 167987"/>
                  <a:gd name="connsiteX6" fmla="*/ 0 w 1343108"/>
                  <a:gd name="connsiteY6" fmla="*/ 137604 h 167987"/>
                  <a:gd name="connsiteX0" fmla="*/ 0 w 1350252"/>
                  <a:gd name="connsiteY0" fmla="*/ 137604 h 167987"/>
                  <a:gd name="connsiteX1" fmla="*/ 2712 w 1350252"/>
                  <a:gd name="connsiteY1" fmla="*/ 54267 h 167987"/>
                  <a:gd name="connsiteX2" fmla="*/ 1307835 w 1350252"/>
                  <a:gd name="connsiteY2" fmla="*/ 0 h 167987"/>
                  <a:gd name="connsiteX3" fmla="*/ 1350252 w 1350252"/>
                  <a:gd name="connsiteY3" fmla="*/ 30178 h 167987"/>
                  <a:gd name="connsiteX4" fmla="*/ 32559 w 1350252"/>
                  <a:gd name="connsiteY4" fmla="*/ 86827 h 167987"/>
                  <a:gd name="connsiteX5" fmla="*/ 30828 w 1350252"/>
                  <a:gd name="connsiteY5" fmla="*/ 167987 h 167987"/>
                  <a:gd name="connsiteX6" fmla="*/ 0 w 1350252"/>
                  <a:gd name="connsiteY6" fmla="*/ 137604 h 167987"/>
                  <a:gd name="connsiteX0" fmla="*/ 0 w 1355015"/>
                  <a:gd name="connsiteY0" fmla="*/ 189991 h 189991"/>
                  <a:gd name="connsiteX1" fmla="*/ 7475 w 1355015"/>
                  <a:gd name="connsiteY1" fmla="*/ 54267 h 189991"/>
                  <a:gd name="connsiteX2" fmla="*/ 1312598 w 1355015"/>
                  <a:gd name="connsiteY2" fmla="*/ 0 h 189991"/>
                  <a:gd name="connsiteX3" fmla="*/ 1355015 w 1355015"/>
                  <a:gd name="connsiteY3" fmla="*/ 30178 h 189991"/>
                  <a:gd name="connsiteX4" fmla="*/ 37322 w 1355015"/>
                  <a:gd name="connsiteY4" fmla="*/ 86827 h 189991"/>
                  <a:gd name="connsiteX5" fmla="*/ 35591 w 1355015"/>
                  <a:gd name="connsiteY5" fmla="*/ 167987 h 189991"/>
                  <a:gd name="connsiteX6" fmla="*/ 0 w 1355015"/>
                  <a:gd name="connsiteY6" fmla="*/ 189991 h 189991"/>
                  <a:gd name="connsiteX0" fmla="*/ 0 w 1355015"/>
                  <a:gd name="connsiteY0" fmla="*/ 189991 h 215612"/>
                  <a:gd name="connsiteX1" fmla="*/ 7475 w 1355015"/>
                  <a:gd name="connsiteY1" fmla="*/ 54267 h 215612"/>
                  <a:gd name="connsiteX2" fmla="*/ 1312598 w 1355015"/>
                  <a:gd name="connsiteY2" fmla="*/ 0 h 215612"/>
                  <a:gd name="connsiteX3" fmla="*/ 1355015 w 1355015"/>
                  <a:gd name="connsiteY3" fmla="*/ 30178 h 215612"/>
                  <a:gd name="connsiteX4" fmla="*/ 37322 w 1355015"/>
                  <a:gd name="connsiteY4" fmla="*/ 86827 h 215612"/>
                  <a:gd name="connsiteX5" fmla="*/ 35591 w 1355015"/>
                  <a:gd name="connsiteY5" fmla="*/ 215612 h 215612"/>
                  <a:gd name="connsiteX6" fmla="*/ 0 w 1355015"/>
                  <a:gd name="connsiteY6" fmla="*/ 189991 h 215612"/>
                  <a:gd name="connsiteX0" fmla="*/ 2189 w 1347679"/>
                  <a:gd name="connsiteY0" fmla="*/ 185228 h 215612"/>
                  <a:gd name="connsiteX1" fmla="*/ 139 w 1347679"/>
                  <a:gd name="connsiteY1" fmla="*/ 54267 h 215612"/>
                  <a:gd name="connsiteX2" fmla="*/ 1305262 w 1347679"/>
                  <a:gd name="connsiteY2" fmla="*/ 0 h 215612"/>
                  <a:gd name="connsiteX3" fmla="*/ 1347679 w 1347679"/>
                  <a:gd name="connsiteY3" fmla="*/ 30178 h 215612"/>
                  <a:gd name="connsiteX4" fmla="*/ 29986 w 1347679"/>
                  <a:gd name="connsiteY4" fmla="*/ 86827 h 215612"/>
                  <a:gd name="connsiteX5" fmla="*/ 28255 w 1347679"/>
                  <a:gd name="connsiteY5" fmla="*/ 215612 h 215612"/>
                  <a:gd name="connsiteX6" fmla="*/ 2189 w 1347679"/>
                  <a:gd name="connsiteY6" fmla="*/ 185228 h 215612"/>
                  <a:gd name="connsiteX0" fmla="*/ 2189 w 1359882"/>
                  <a:gd name="connsiteY0" fmla="*/ 185228 h 215612"/>
                  <a:gd name="connsiteX1" fmla="*/ 139 w 1359882"/>
                  <a:gd name="connsiteY1" fmla="*/ 54267 h 215612"/>
                  <a:gd name="connsiteX2" fmla="*/ 1305262 w 1359882"/>
                  <a:gd name="connsiteY2" fmla="*/ 0 h 215612"/>
                  <a:gd name="connsiteX3" fmla="*/ 1359882 w 1359882"/>
                  <a:gd name="connsiteY3" fmla="*/ 46448 h 215612"/>
                  <a:gd name="connsiteX4" fmla="*/ 29986 w 1359882"/>
                  <a:gd name="connsiteY4" fmla="*/ 86827 h 215612"/>
                  <a:gd name="connsiteX5" fmla="*/ 28255 w 1359882"/>
                  <a:gd name="connsiteY5" fmla="*/ 215612 h 215612"/>
                  <a:gd name="connsiteX6" fmla="*/ 2189 w 1359882"/>
                  <a:gd name="connsiteY6" fmla="*/ 185228 h 215612"/>
                  <a:gd name="connsiteX0" fmla="*/ 2189 w 1359882"/>
                  <a:gd name="connsiteY0" fmla="*/ 173025 h 203409"/>
                  <a:gd name="connsiteX1" fmla="*/ 139 w 1359882"/>
                  <a:gd name="connsiteY1" fmla="*/ 42064 h 203409"/>
                  <a:gd name="connsiteX2" fmla="*/ 1313397 w 1359882"/>
                  <a:gd name="connsiteY2" fmla="*/ 0 h 203409"/>
                  <a:gd name="connsiteX3" fmla="*/ 1359882 w 1359882"/>
                  <a:gd name="connsiteY3" fmla="*/ 34245 h 203409"/>
                  <a:gd name="connsiteX4" fmla="*/ 29986 w 1359882"/>
                  <a:gd name="connsiteY4" fmla="*/ 74624 h 203409"/>
                  <a:gd name="connsiteX5" fmla="*/ 28255 w 1359882"/>
                  <a:gd name="connsiteY5" fmla="*/ 203409 h 203409"/>
                  <a:gd name="connsiteX6" fmla="*/ 2189 w 1359882"/>
                  <a:gd name="connsiteY6" fmla="*/ 173025 h 203409"/>
                  <a:gd name="connsiteX0" fmla="*/ 2189 w 1359882"/>
                  <a:gd name="connsiteY0" fmla="*/ 179580 h 209964"/>
                  <a:gd name="connsiteX1" fmla="*/ 139 w 1359882"/>
                  <a:gd name="connsiteY1" fmla="*/ 48619 h 209964"/>
                  <a:gd name="connsiteX2" fmla="*/ 979107 w 1359882"/>
                  <a:gd name="connsiteY2" fmla="*/ 0 h 209964"/>
                  <a:gd name="connsiteX3" fmla="*/ 1359882 w 1359882"/>
                  <a:gd name="connsiteY3" fmla="*/ 40800 h 209964"/>
                  <a:gd name="connsiteX4" fmla="*/ 29986 w 1359882"/>
                  <a:gd name="connsiteY4" fmla="*/ 81179 h 209964"/>
                  <a:gd name="connsiteX5" fmla="*/ 28255 w 1359882"/>
                  <a:gd name="connsiteY5" fmla="*/ 209964 h 209964"/>
                  <a:gd name="connsiteX6" fmla="*/ 2189 w 1359882"/>
                  <a:gd name="connsiteY6" fmla="*/ 179580 h 209964"/>
                  <a:gd name="connsiteX0" fmla="*/ 2189 w 1001995"/>
                  <a:gd name="connsiteY0" fmla="*/ 179580 h 209964"/>
                  <a:gd name="connsiteX1" fmla="*/ 139 w 1001995"/>
                  <a:gd name="connsiteY1" fmla="*/ 48619 h 209964"/>
                  <a:gd name="connsiteX2" fmla="*/ 979107 w 1001995"/>
                  <a:gd name="connsiteY2" fmla="*/ 0 h 209964"/>
                  <a:gd name="connsiteX3" fmla="*/ 1001995 w 1001995"/>
                  <a:gd name="connsiteY3" fmla="*/ 27691 h 209964"/>
                  <a:gd name="connsiteX4" fmla="*/ 29986 w 1001995"/>
                  <a:gd name="connsiteY4" fmla="*/ 81179 h 209964"/>
                  <a:gd name="connsiteX5" fmla="*/ 28255 w 1001995"/>
                  <a:gd name="connsiteY5" fmla="*/ 209964 h 209964"/>
                  <a:gd name="connsiteX6" fmla="*/ 2189 w 1001995"/>
                  <a:gd name="connsiteY6" fmla="*/ 179580 h 209964"/>
                  <a:gd name="connsiteX0" fmla="*/ 2189 w 1001995"/>
                  <a:gd name="connsiteY0" fmla="*/ 184824 h 215208"/>
                  <a:gd name="connsiteX1" fmla="*/ 139 w 1001995"/>
                  <a:gd name="connsiteY1" fmla="*/ 53863 h 215208"/>
                  <a:gd name="connsiteX2" fmla="*/ 975174 w 1001995"/>
                  <a:gd name="connsiteY2" fmla="*/ 0 h 215208"/>
                  <a:gd name="connsiteX3" fmla="*/ 1001995 w 1001995"/>
                  <a:gd name="connsiteY3" fmla="*/ 32935 h 215208"/>
                  <a:gd name="connsiteX4" fmla="*/ 29986 w 1001995"/>
                  <a:gd name="connsiteY4" fmla="*/ 86423 h 215208"/>
                  <a:gd name="connsiteX5" fmla="*/ 28255 w 1001995"/>
                  <a:gd name="connsiteY5" fmla="*/ 215208 h 215208"/>
                  <a:gd name="connsiteX6" fmla="*/ 2189 w 1001995"/>
                  <a:gd name="connsiteY6" fmla="*/ 184824 h 215208"/>
                  <a:gd name="connsiteX0" fmla="*/ 2189 w 1000684"/>
                  <a:gd name="connsiteY0" fmla="*/ 184824 h 215208"/>
                  <a:gd name="connsiteX1" fmla="*/ 139 w 1000684"/>
                  <a:gd name="connsiteY1" fmla="*/ 53863 h 215208"/>
                  <a:gd name="connsiteX2" fmla="*/ 975174 w 1000684"/>
                  <a:gd name="connsiteY2" fmla="*/ 0 h 215208"/>
                  <a:gd name="connsiteX3" fmla="*/ 1000684 w 1000684"/>
                  <a:gd name="connsiteY3" fmla="*/ 27691 h 215208"/>
                  <a:gd name="connsiteX4" fmla="*/ 29986 w 1000684"/>
                  <a:gd name="connsiteY4" fmla="*/ 86423 h 215208"/>
                  <a:gd name="connsiteX5" fmla="*/ 28255 w 1000684"/>
                  <a:gd name="connsiteY5" fmla="*/ 215208 h 215208"/>
                  <a:gd name="connsiteX6" fmla="*/ 2189 w 1000684"/>
                  <a:gd name="connsiteY6" fmla="*/ 184824 h 215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684" h="215208">
                    <a:moveTo>
                      <a:pt x="2189" y="184824"/>
                    </a:moveTo>
                    <a:cubicBezTo>
                      <a:pt x="3093" y="145933"/>
                      <a:pt x="-765" y="92754"/>
                      <a:pt x="139" y="53863"/>
                    </a:cubicBezTo>
                    <a:lnTo>
                      <a:pt x="975174" y="0"/>
                    </a:lnTo>
                    <a:lnTo>
                      <a:pt x="1000684" y="27691"/>
                    </a:lnTo>
                    <a:lnTo>
                      <a:pt x="29986" y="86423"/>
                    </a:lnTo>
                    <a:lnTo>
                      <a:pt x="28255" y="215208"/>
                    </a:lnTo>
                    <a:lnTo>
                      <a:pt x="2189" y="184824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6FE1B81-661F-4997-8ED2-889F8683DCD3}"/>
                </a:ext>
              </a:extLst>
            </p:cNvPr>
            <p:cNvGrpSpPr/>
            <p:nvPr/>
          </p:nvGrpSpPr>
          <p:grpSpPr>
            <a:xfrm>
              <a:off x="2153683" y="2217259"/>
              <a:ext cx="3787773" cy="4234549"/>
              <a:chOff x="2153683" y="2217259"/>
              <a:chExt cx="3787773" cy="4234549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FFDA0D5B-2E39-42D9-8946-DA0EDAABAF61}"/>
                  </a:ext>
                </a:extLst>
              </p:cNvPr>
              <p:cNvGrpSpPr/>
              <p:nvPr/>
            </p:nvGrpSpPr>
            <p:grpSpPr>
              <a:xfrm>
                <a:off x="2153683" y="2217259"/>
                <a:ext cx="3787773" cy="4234549"/>
                <a:chOff x="3677478" y="2201716"/>
                <a:chExt cx="4080012" cy="4561258"/>
              </a:xfrm>
            </p:grpSpPr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32A0E3CF-61CF-4B74-B979-A15ACC84F704}"/>
                    </a:ext>
                  </a:extLst>
                </p:cNvPr>
                <p:cNvSpPr/>
                <p:nvPr/>
              </p:nvSpPr>
              <p:spPr>
                <a:xfrm>
                  <a:off x="4946160" y="3540497"/>
                  <a:ext cx="2800205" cy="2910533"/>
                </a:xfrm>
                <a:custGeom>
                  <a:avLst/>
                  <a:gdLst>
                    <a:gd name="connsiteX0" fmla="*/ 0 w 3471141"/>
                    <a:gd name="connsiteY0" fmla="*/ 131594 h 3607904"/>
                    <a:gd name="connsiteX1" fmla="*/ 62616 w 3471141"/>
                    <a:gd name="connsiteY1" fmla="*/ 3607905 h 3607904"/>
                    <a:gd name="connsiteX2" fmla="*/ 3429729 w 3471141"/>
                    <a:gd name="connsiteY2" fmla="*/ 3370823 h 3607904"/>
                    <a:gd name="connsiteX3" fmla="*/ 3471142 w 3471141"/>
                    <a:gd name="connsiteY3" fmla="*/ 3311453 h 3607904"/>
                    <a:gd name="connsiteX4" fmla="*/ 3471142 w 3471141"/>
                    <a:gd name="connsiteY4" fmla="*/ 0 h 3607904"/>
                    <a:gd name="connsiteX5" fmla="*/ 0 w 3471141"/>
                    <a:gd name="connsiteY5" fmla="*/ 131594 h 3607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471141" h="3607904">
                      <a:moveTo>
                        <a:pt x="0" y="131594"/>
                      </a:moveTo>
                      <a:lnTo>
                        <a:pt x="62616" y="3607905"/>
                      </a:lnTo>
                      <a:lnTo>
                        <a:pt x="3429729" y="3370823"/>
                      </a:lnTo>
                      <a:cubicBezTo>
                        <a:pt x="3452920" y="3369167"/>
                        <a:pt x="3471142" y="3343126"/>
                        <a:pt x="3471142" y="3311453"/>
                      </a:cubicBezTo>
                      <a:lnTo>
                        <a:pt x="3471142" y="0"/>
                      </a:lnTo>
                      <a:lnTo>
                        <a:pt x="0" y="131594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  <a:effectLst>
                  <a:outerShdw blurRad="1524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8AF42050-F402-4EBF-A34C-8199EE9419AD}"/>
                    </a:ext>
                  </a:extLst>
                </p:cNvPr>
                <p:cNvSpPr/>
                <p:nvPr/>
              </p:nvSpPr>
              <p:spPr>
                <a:xfrm>
                  <a:off x="3699968" y="2861269"/>
                  <a:ext cx="671487" cy="3901705"/>
                </a:xfrm>
                <a:custGeom>
                  <a:avLst/>
                  <a:gdLst>
                    <a:gd name="connsiteX0" fmla="*/ 0 w 671487"/>
                    <a:gd name="connsiteY0" fmla="*/ 0 h 4169465"/>
                    <a:gd name="connsiteX1" fmla="*/ 608871 w 671487"/>
                    <a:gd name="connsiteY1" fmla="*/ 693155 h 4169465"/>
                    <a:gd name="connsiteX2" fmla="*/ 671488 w 671487"/>
                    <a:gd name="connsiteY2" fmla="*/ 4169466 h 4169465"/>
                    <a:gd name="connsiteX3" fmla="*/ 85344 w 671487"/>
                    <a:gd name="connsiteY3" fmla="*/ 3373805 h 4169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1487" h="4169465">
                      <a:moveTo>
                        <a:pt x="0" y="0"/>
                      </a:moveTo>
                      <a:lnTo>
                        <a:pt x="608871" y="693155"/>
                      </a:lnTo>
                      <a:lnTo>
                        <a:pt x="671488" y="4169466"/>
                      </a:lnTo>
                      <a:lnTo>
                        <a:pt x="85344" y="3373805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  <a:effectLst>
                  <a:outerShdw blurRad="1397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2743F15D-7809-4885-A5B3-DD77DE779E39}"/>
                    </a:ext>
                  </a:extLst>
                </p:cNvPr>
                <p:cNvSpPr/>
                <p:nvPr/>
              </p:nvSpPr>
              <p:spPr>
                <a:xfrm>
                  <a:off x="3679799" y="2329917"/>
                  <a:ext cx="671487" cy="4169465"/>
                </a:xfrm>
                <a:custGeom>
                  <a:avLst/>
                  <a:gdLst>
                    <a:gd name="connsiteX0" fmla="*/ 0 w 671487"/>
                    <a:gd name="connsiteY0" fmla="*/ 0 h 4169465"/>
                    <a:gd name="connsiteX1" fmla="*/ 608871 w 671487"/>
                    <a:gd name="connsiteY1" fmla="*/ 693155 h 4169465"/>
                    <a:gd name="connsiteX2" fmla="*/ 671488 w 671487"/>
                    <a:gd name="connsiteY2" fmla="*/ 4169466 h 4169465"/>
                    <a:gd name="connsiteX3" fmla="*/ 85344 w 671487"/>
                    <a:gd name="connsiteY3" fmla="*/ 3373805 h 4169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1487" h="4169465">
                      <a:moveTo>
                        <a:pt x="0" y="0"/>
                      </a:moveTo>
                      <a:lnTo>
                        <a:pt x="608871" y="693155"/>
                      </a:lnTo>
                      <a:lnTo>
                        <a:pt x="671488" y="4169466"/>
                      </a:lnTo>
                      <a:lnTo>
                        <a:pt x="85344" y="3373805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4E892A57-BDEF-4122-BD32-3CD4F29624ED}"/>
                    </a:ext>
                  </a:extLst>
                </p:cNvPr>
                <p:cNvSpPr/>
                <p:nvPr/>
              </p:nvSpPr>
              <p:spPr>
                <a:xfrm>
                  <a:off x="4286349" y="2897455"/>
                  <a:ext cx="3471141" cy="3607904"/>
                </a:xfrm>
                <a:custGeom>
                  <a:avLst/>
                  <a:gdLst>
                    <a:gd name="connsiteX0" fmla="*/ 0 w 3471141"/>
                    <a:gd name="connsiteY0" fmla="*/ 131594 h 3607904"/>
                    <a:gd name="connsiteX1" fmla="*/ 62616 w 3471141"/>
                    <a:gd name="connsiteY1" fmla="*/ 3607905 h 3607904"/>
                    <a:gd name="connsiteX2" fmla="*/ 3429729 w 3471141"/>
                    <a:gd name="connsiteY2" fmla="*/ 3370823 h 3607904"/>
                    <a:gd name="connsiteX3" fmla="*/ 3471142 w 3471141"/>
                    <a:gd name="connsiteY3" fmla="*/ 3311453 h 3607904"/>
                    <a:gd name="connsiteX4" fmla="*/ 3471142 w 3471141"/>
                    <a:gd name="connsiteY4" fmla="*/ 0 h 3607904"/>
                    <a:gd name="connsiteX5" fmla="*/ 0 w 3471141"/>
                    <a:gd name="connsiteY5" fmla="*/ 131594 h 3607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471141" h="3607904">
                      <a:moveTo>
                        <a:pt x="0" y="131594"/>
                      </a:moveTo>
                      <a:lnTo>
                        <a:pt x="62616" y="3607905"/>
                      </a:lnTo>
                      <a:lnTo>
                        <a:pt x="3429729" y="3370823"/>
                      </a:lnTo>
                      <a:cubicBezTo>
                        <a:pt x="3452920" y="3369167"/>
                        <a:pt x="3471142" y="3343126"/>
                        <a:pt x="3471142" y="3311453"/>
                      </a:cubicBezTo>
                      <a:lnTo>
                        <a:pt x="3471142" y="0"/>
                      </a:lnTo>
                      <a:lnTo>
                        <a:pt x="0" y="131594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A24A2E43-32D1-4317-A9A0-13E071B48742}"/>
                    </a:ext>
                  </a:extLst>
                </p:cNvPr>
                <p:cNvSpPr/>
                <p:nvPr/>
              </p:nvSpPr>
              <p:spPr>
                <a:xfrm>
                  <a:off x="3677478" y="2201716"/>
                  <a:ext cx="4080012" cy="821237"/>
                </a:xfrm>
                <a:custGeom>
                  <a:avLst/>
                  <a:gdLst>
                    <a:gd name="connsiteX0" fmla="*/ 3424030 w 4080012"/>
                    <a:gd name="connsiteY0" fmla="*/ 0 h 821237"/>
                    <a:gd name="connsiteX1" fmla="*/ 0 w 4080012"/>
                    <a:gd name="connsiteY1" fmla="*/ 134178 h 821237"/>
                    <a:gd name="connsiteX2" fmla="*/ 608871 w 4080012"/>
                    <a:gd name="connsiteY2" fmla="*/ 821237 h 821237"/>
                    <a:gd name="connsiteX3" fmla="*/ 4080013 w 4080012"/>
                    <a:gd name="connsiteY3" fmla="*/ 699582 h 821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80012" h="821237">
                      <a:moveTo>
                        <a:pt x="3424030" y="0"/>
                      </a:moveTo>
                      <a:lnTo>
                        <a:pt x="0" y="134178"/>
                      </a:lnTo>
                      <a:lnTo>
                        <a:pt x="608871" y="821237"/>
                      </a:lnTo>
                      <a:lnTo>
                        <a:pt x="4080013" y="699582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53339506-873A-4D99-BAFD-731C0A44EA47}"/>
                  </a:ext>
                </a:extLst>
              </p:cNvPr>
              <p:cNvSpPr/>
              <p:nvPr/>
            </p:nvSpPr>
            <p:spPr>
              <a:xfrm>
                <a:off x="2349915" y="2406984"/>
                <a:ext cx="3225528" cy="499002"/>
              </a:xfrm>
              <a:custGeom>
                <a:avLst/>
                <a:gdLst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0 w 1343109"/>
                  <a:gd name="connsiteY5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14160 w 1343109"/>
                  <a:gd name="connsiteY5" fmla="*/ 127506 h 170941"/>
                  <a:gd name="connsiteX6" fmla="*/ 0 w 1343109"/>
                  <a:gd name="connsiteY6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23685 w 1343109"/>
                  <a:gd name="connsiteY5" fmla="*/ 163225 h 170941"/>
                  <a:gd name="connsiteX6" fmla="*/ 0 w 1343109"/>
                  <a:gd name="connsiteY6" fmla="*/ 170941 h 170941"/>
                  <a:gd name="connsiteX0" fmla="*/ 0 w 1355015"/>
                  <a:gd name="connsiteY0" fmla="*/ 137603 h 163225"/>
                  <a:gd name="connsiteX1" fmla="*/ 14619 w 1355015"/>
                  <a:gd name="connsiteY1" fmla="*/ 54267 h 163225"/>
                  <a:gd name="connsiteX2" fmla="*/ 1319742 w 1355015"/>
                  <a:gd name="connsiteY2" fmla="*/ 0 h 163225"/>
                  <a:gd name="connsiteX3" fmla="*/ 1355015 w 1355015"/>
                  <a:gd name="connsiteY3" fmla="*/ 32560 h 163225"/>
                  <a:gd name="connsiteX4" fmla="*/ 44466 w 1355015"/>
                  <a:gd name="connsiteY4" fmla="*/ 86827 h 163225"/>
                  <a:gd name="connsiteX5" fmla="*/ 35591 w 1355015"/>
                  <a:gd name="connsiteY5" fmla="*/ 163225 h 163225"/>
                  <a:gd name="connsiteX6" fmla="*/ 0 w 1355015"/>
                  <a:gd name="connsiteY6" fmla="*/ 137603 h 163225"/>
                  <a:gd name="connsiteX0" fmla="*/ 0 w 1350252"/>
                  <a:gd name="connsiteY0" fmla="*/ 144747 h 163225"/>
                  <a:gd name="connsiteX1" fmla="*/ 9856 w 1350252"/>
                  <a:gd name="connsiteY1" fmla="*/ 54267 h 163225"/>
                  <a:gd name="connsiteX2" fmla="*/ 1314979 w 1350252"/>
                  <a:gd name="connsiteY2" fmla="*/ 0 h 163225"/>
                  <a:gd name="connsiteX3" fmla="*/ 1350252 w 1350252"/>
                  <a:gd name="connsiteY3" fmla="*/ 32560 h 163225"/>
                  <a:gd name="connsiteX4" fmla="*/ 39703 w 1350252"/>
                  <a:gd name="connsiteY4" fmla="*/ 86827 h 163225"/>
                  <a:gd name="connsiteX5" fmla="*/ 30828 w 1350252"/>
                  <a:gd name="connsiteY5" fmla="*/ 163225 h 163225"/>
                  <a:gd name="connsiteX6" fmla="*/ 0 w 1350252"/>
                  <a:gd name="connsiteY6" fmla="*/ 144747 h 163225"/>
                  <a:gd name="connsiteX0" fmla="*/ 0 w 1350252"/>
                  <a:gd name="connsiteY0" fmla="*/ 144747 h 167987"/>
                  <a:gd name="connsiteX1" fmla="*/ 9856 w 1350252"/>
                  <a:gd name="connsiteY1" fmla="*/ 54267 h 167987"/>
                  <a:gd name="connsiteX2" fmla="*/ 1314979 w 1350252"/>
                  <a:gd name="connsiteY2" fmla="*/ 0 h 167987"/>
                  <a:gd name="connsiteX3" fmla="*/ 1350252 w 1350252"/>
                  <a:gd name="connsiteY3" fmla="*/ 32560 h 167987"/>
                  <a:gd name="connsiteX4" fmla="*/ 39703 w 1350252"/>
                  <a:gd name="connsiteY4" fmla="*/ 86827 h 167987"/>
                  <a:gd name="connsiteX5" fmla="*/ 37972 w 1350252"/>
                  <a:gd name="connsiteY5" fmla="*/ 167987 h 167987"/>
                  <a:gd name="connsiteX6" fmla="*/ 0 w 1350252"/>
                  <a:gd name="connsiteY6" fmla="*/ 144747 h 167987"/>
                  <a:gd name="connsiteX0" fmla="*/ 0 w 1343108"/>
                  <a:gd name="connsiteY0" fmla="*/ 137604 h 167987"/>
                  <a:gd name="connsiteX1" fmla="*/ 2712 w 1343108"/>
                  <a:gd name="connsiteY1" fmla="*/ 54267 h 167987"/>
                  <a:gd name="connsiteX2" fmla="*/ 1307835 w 1343108"/>
                  <a:gd name="connsiteY2" fmla="*/ 0 h 167987"/>
                  <a:gd name="connsiteX3" fmla="*/ 1343108 w 1343108"/>
                  <a:gd name="connsiteY3" fmla="*/ 32560 h 167987"/>
                  <a:gd name="connsiteX4" fmla="*/ 32559 w 1343108"/>
                  <a:gd name="connsiteY4" fmla="*/ 86827 h 167987"/>
                  <a:gd name="connsiteX5" fmla="*/ 30828 w 1343108"/>
                  <a:gd name="connsiteY5" fmla="*/ 167987 h 167987"/>
                  <a:gd name="connsiteX6" fmla="*/ 0 w 1343108"/>
                  <a:gd name="connsiteY6" fmla="*/ 137604 h 167987"/>
                  <a:gd name="connsiteX0" fmla="*/ 0 w 1350252"/>
                  <a:gd name="connsiteY0" fmla="*/ 137604 h 167987"/>
                  <a:gd name="connsiteX1" fmla="*/ 2712 w 1350252"/>
                  <a:gd name="connsiteY1" fmla="*/ 54267 h 167987"/>
                  <a:gd name="connsiteX2" fmla="*/ 1307835 w 1350252"/>
                  <a:gd name="connsiteY2" fmla="*/ 0 h 167987"/>
                  <a:gd name="connsiteX3" fmla="*/ 1350252 w 1350252"/>
                  <a:gd name="connsiteY3" fmla="*/ 30178 h 167987"/>
                  <a:gd name="connsiteX4" fmla="*/ 32559 w 1350252"/>
                  <a:gd name="connsiteY4" fmla="*/ 86827 h 167987"/>
                  <a:gd name="connsiteX5" fmla="*/ 30828 w 1350252"/>
                  <a:gd name="connsiteY5" fmla="*/ 167987 h 167987"/>
                  <a:gd name="connsiteX6" fmla="*/ 0 w 1350252"/>
                  <a:gd name="connsiteY6" fmla="*/ 137604 h 167987"/>
                  <a:gd name="connsiteX0" fmla="*/ 0 w 1355015"/>
                  <a:gd name="connsiteY0" fmla="*/ 189991 h 189991"/>
                  <a:gd name="connsiteX1" fmla="*/ 7475 w 1355015"/>
                  <a:gd name="connsiteY1" fmla="*/ 54267 h 189991"/>
                  <a:gd name="connsiteX2" fmla="*/ 1312598 w 1355015"/>
                  <a:gd name="connsiteY2" fmla="*/ 0 h 189991"/>
                  <a:gd name="connsiteX3" fmla="*/ 1355015 w 1355015"/>
                  <a:gd name="connsiteY3" fmla="*/ 30178 h 189991"/>
                  <a:gd name="connsiteX4" fmla="*/ 37322 w 1355015"/>
                  <a:gd name="connsiteY4" fmla="*/ 86827 h 189991"/>
                  <a:gd name="connsiteX5" fmla="*/ 35591 w 1355015"/>
                  <a:gd name="connsiteY5" fmla="*/ 167987 h 189991"/>
                  <a:gd name="connsiteX6" fmla="*/ 0 w 1355015"/>
                  <a:gd name="connsiteY6" fmla="*/ 189991 h 189991"/>
                  <a:gd name="connsiteX0" fmla="*/ 0 w 1355015"/>
                  <a:gd name="connsiteY0" fmla="*/ 189991 h 215612"/>
                  <a:gd name="connsiteX1" fmla="*/ 7475 w 1355015"/>
                  <a:gd name="connsiteY1" fmla="*/ 54267 h 215612"/>
                  <a:gd name="connsiteX2" fmla="*/ 1312598 w 1355015"/>
                  <a:gd name="connsiteY2" fmla="*/ 0 h 215612"/>
                  <a:gd name="connsiteX3" fmla="*/ 1355015 w 1355015"/>
                  <a:gd name="connsiteY3" fmla="*/ 30178 h 215612"/>
                  <a:gd name="connsiteX4" fmla="*/ 37322 w 1355015"/>
                  <a:gd name="connsiteY4" fmla="*/ 86827 h 215612"/>
                  <a:gd name="connsiteX5" fmla="*/ 35591 w 1355015"/>
                  <a:gd name="connsiteY5" fmla="*/ 215612 h 215612"/>
                  <a:gd name="connsiteX6" fmla="*/ 0 w 1355015"/>
                  <a:gd name="connsiteY6" fmla="*/ 189991 h 215612"/>
                  <a:gd name="connsiteX0" fmla="*/ 2189 w 1347679"/>
                  <a:gd name="connsiteY0" fmla="*/ 185228 h 215612"/>
                  <a:gd name="connsiteX1" fmla="*/ 139 w 1347679"/>
                  <a:gd name="connsiteY1" fmla="*/ 54267 h 215612"/>
                  <a:gd name="connsiteX2" fmla="*/ 1305262 w 1347679"/>
                  <a:gd name="connsiteY2" fmla="*/ 0 h 215612"/>
                  <a:gd name="connsiteX3" fmla="*/ 1347679 w 1347679"/>
                  <a:gd name="connsiteY3" fmla="*/ 30178 h 215612"/>
                  <a:gd name="connsiteX4" fmla="*/ 29986 w 1347679"/>
                  <a:gd name="connsiteY4" fmla="*/ 86827 h 215612"/>
                  <a:gd name="connsiteX5" fmla="*/ 28255 w 1347679"/>
                  <a:gd name="connsiteY5" fmla="*/ 215612 h 215612"/>
                  <a:gd name="connsiteX6" fmla="*/ 2189 w 1347679"/>
                  <a:gd name="connsiteY6" fmla="*/ 185228 h 215612"/>
                  <a:gd name="connsiteX0" fmla="*/ 2189 w 1359882"/>
                  <a:gd name="connsiteY0" fmla="*/ 185228 h 215612"/>
                  <a:gd name="connsiteX1" fmla="*/ 139 w 1359882"/>
                  <a:gd name="connsiteY1" fmla="*/ 54267 h 215612"/>
                  <a:gd name="connsiteX2" fmla="*/ 1305262 w 1359882"/>
                  <a:gd name="connsiteY2" fmla="*/ 0 h 215612"/>
                  <a:gd name="connsiteX3" fmla="*/ 1359882 w 1359882"/>
                  <a:gd name="connsiteY3" fmla="*/ 46448 h 215612"/>
                  <a:gd name="connsiteX4" fmla="*/ 29986 w 1359882"/>
                  <a:gd name="connsiteY4" fmla="*/ 86827 h 215612"/>
                  <a:gd name="connsiteX5" fmla="*/ 28255 w 1359882"/>
                  <a:gd name="connsiteY5" fmla="*/ 215612 h 215612"/>
                  <a:gd name="connsiteX6" fmla="*/ 2189 w 1359882"/>
                  <a:gd name="connsiteY6" fmla="*/ 185228 h 215612"/>
                  <a:gd name="connsiteX0" fmla="*/ 2189 w 1359882"/>
                  <a:gd name="connsiteY0" fmla="*/ 173025 h 203409"/>
                  <a:gd name="connsiteX1" fmla="*/ 139 w 1359882"/>
                  <a:gd name="connsiteY1" fmla="*/ 42064 h 203409"/>
                  <a:gd name="connsiteX2" fmla="*/ 1313397 w 1359882"/>
                  <a:gd name="connsiteY2" fmla="*/ 0 h 203409"/>
                  <a:gd name="connsiteX3" fmla="*/ 1359882 w 1359882"/>
                  <a:gd name="connsiteY3" fmla="*/ 34245 h 203409"/>
                  <a:gd name="connsiteX4" fmla="*/ 29986 w 1359882"/>
                  <a:gd name="connsiteY4" fmla="*/ 74624 h 203409"/>
                  <a:gd name="connsiteX5" fmla="*/ 28255 w 1359882"/>
                  <a:gd name="connsiteY5" fmla="*/ 203409 h 203409"/>
                  <a:gd name="connsiteX6" fmla="*/ 2189 w 1359882"/>
                  <a:gd name="connsiteY6" fmla="*/ 173025 h 203409"/>
                  <a:gd name="connsiteX0" fmla="*/ 2189 w 1496909"/>
                  <a:gd name="connsiteY0" fmla="*/ 207129 h 237513"/>
                  <a:gd name="connsiteX1" fmla="*/ 139 w 1496909"/>
                  <a:gd name="connsiteY1" fmla="*/ 76168 h 237513"/>
                  <a:gd name="connsiteX2" fmla="*/ 1496909 w 1496909"/>
                  <a:gd name="connsiteY2" fmla="*/ 0 h 237513"/>
                  <a:gd name="connsiteX3" fmla="*/ 1359882 w 1496909"/>
                  <a:gd name="connsiteY3" fmla="*/ 68349 h 237513"/>
                  <a:gd name="connsiteX4" fmla="*/ 29986 w 1496909"/>
                  <a:gd name="connsiteY4" fmla="*/ 108728 h 237513"/>
                  <a:gd name="connsiteX5" fmla="*/ 28255 w 1496909"/>
                  <a:gd name="connsiteY5" fmla="*/ 237513 h 237513"/>
                  <a:gd name="connsiteX6" fmla="*/ 2189 w 1496909"/>
                  <a:gd name="connsiteY6" fmla="*/ 207129 h 237513"/>
                  <a:gd name="connsiteX0" fmla="*/ 2189 w 1535274"/>
                  <a:gd name="connsiteY0" fmla="*/ 207129 h 237513"/>
                  <a:gd name="connsiteX1" fmla="*/ 139 w 1535274"/>
                  <a:gd name="connsiteY1" fmla="*/ 76168 h 237513"/>
                  <a:gd name="connsiteX2" fmla="*/ 1496909 w 1535274"/>
                  <a:gd name="connsiteY2" fmla="*/ 0 h 237513"/>
                  <a:gd name="connsiteX3" fmla="*/ 1535274 w 1535274"/>
                  <a:gd name="connsiteY3" fmla="*/ 34245 h 237513"/>
                  <a:gd name="connsiteX4" fmla="*/ 29986 w 1535274"/>
                  <a:gd name="connsiteY4" fmla="*/ 108728 h 237513"/>
                  <a:gd name="connsiteX5" fmla="*/ 28255 w 1535274"/>
                  <a:gd name="connsiteY5" fmla="*/ 237513 h 237513"/>
                  <a:gd name="connsiteX6" fmla="*/ 2189 w 1535274"/>
                  <a:gd name="connsiteY6" fmla="*/ 207129 h 237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35274" h="237513">
                    <a:moveTo>
                      <a:pt x="2189" y="207129"/>
                    </a:moveTo>
                    <a:cubicBezTo>
                      <a:pt x="3093" y="168238"/>
                      <a:pt x="-765" y="115059"/>
                      <a:pt x="139" y="76168"/>
                    </a:cubicBezTo>
                    <a:lnTo>
                      <a:pt x="1496909" y="0"/>
                    </a:lnTo>
                    <a:lnTo>
                      <a:pt x="1535274" y="34245"/>
                    </a:lnTo>
                    <a:lnTo>
                      <a:pt x="29986" y="108728"/>
                    </a:lnTo>
                    <a:lnTo>
                      <a:pt x="28255" y="237513"/>
                    </a:lnTo>
                    <a:lnTo>
                      <a:pt x="2189" y="207129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E3797D5-065E-4082-AE3A-D923129FDC18}"/>
                </a:ext>
              </a:extLst>
            </p:cNvPr>
            <p:cNvGrpSpPr/>
            <p:nvPr/>
          </p:nvGrpSpPr>
          <p:grpSpPr>
            <a:xfrm>
              <a:off x="1004893" y="3947362"/>
              <a:ext cx="3307958" cy="2594024"/>
              <a:chOff x="1004893" y="3947362"/>
              <a:chExt cx="3307958" cy="2594024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90188A90-E22E-4A4D-8014-EE83AEFAB3C3}"/>
                  </a:ext>
                </a:extLst>
              </p:cNvPr>
              <p:cNvGrpSpPr/>
              <p:nvPr/>
            </p:nvGrpSpPr>
            <p:grpSpPr>
              <a:xfrm>
                <a:off x="1004893" y="3947362"/>
                <a:ext cx="3307958" cy="2594024"/>
                <a:chOff x="2440056" y="4065303"/>
                <a:chExt cx="3563178" cy="2794161"/>
              </a:xfrm>
            </p:grpSpPr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7687711D-5755-4375-89AF-FBF1CA6B9516}"/>
                    </a:ext>
                  </a:extLst>
                </p:cNvPr>
                <p:cNvSpPr/>
                <p:nvPr/>
              </p:nvSpPr>
              <p:spPr>
                <a:xfrm>
                  <a:off x="2531719" y="6213820"/>
                  <a:ext cx="3456838" cy="645644"/>
                </a:xfrm>
                <a:custGeom>
                  <a:avLst/>
                  <a:gdLst>
                    <a:gd name="connsiteX0" fmla="*/ 2917135 w 3563178"/>
                    <a:gd name="connsiteY0" fmla="*/ 0 h 561560"/>
                    <a:gd name="connsiteX1" fmla="*/ 0 w 3563178"/>
                    <a:gd name="connsiteY1" fmla="*/ 124239 h 561560"/>
                    <a:gd name="connsiteX2" fmla="*/ 531743 w 3563178"/>
                    <a:gd name="connsiteY2" fmla="*/ 561561 h 561560"/>
                    <a:gd name="connsiteX3" fmla="*/ 3563178 w 3563178"/>
                    <a:gd name="connsiteY3" fmla="*/ 477078 h 561560"/>
                    <a:gd name="connsiteX0" fmla="*/ 2917135 w 3563178"/>
                    <a:gd name="connsiteY0" fmla="*/ 0 h 645644"/>
                    <a:gd name="connsiteX1" fmla="*/ 0 w 3563178"/>
                    <a:gd name="connsiteY1" fmla="*/ 124239 h 645644"/>
                    <a:gd name="connsiteX2" fmla="*/ 521232 w 3563178"/>
                    <a:gd name="connsiteY2" fmla="*/ 645644 h 645644"/>
                    <a:gd name="connsiteX3" fmla="*/ 3563178 w 3563178"/>
                    <a:gd name="connsiteY3" fmla="*/ 477078 h 645644"/>
                    <a:gd name="connsiteX4" fmla="*/ 2917135 w 3563178"/>
                    <a:gd name="connsiteY4" fmla="*/ 0 h 645644"/>
                    <a:gd name="connsiteX0" fmla="*/ 2917135 w 3510626"/>
                    <a:gd name="connsiteY0" fmla="*/ 0 h 645644"/>
                    <a:gd name="connsiteX1" fmla="*/ 0 w 3510626"/>
                    <a:gd name="connsiteY1" fmla="*/ 124239 h 645644"/>
                    <a:gd name="connsiteX2" fmla="*/ 521232 w 3510626"/>
                    <a:gd name="connsiteY2" fmla="*/ 645644 h 645644"/>
                    <a:gd name="connsiteX3" fmla="*/ 3510626 w 3510626"/>
                    <a:gd name="connsiteY3" fmla="*/ 487588 h 645644"/>
                    <a:gd name="connsiteX4" fmla="*/ 2917135 w 3510626"/>
                    <a:gd name="connsiteY4" fmla="*/ 0 h 645644"/>
                    <a:gd name="connsiteX0" fmla="*/ 2917135 w 3472974"/>
                    <a:gd name="connsiteY0" fmla="*/ 0 h 645644"/>
                    <a:gd name="connsiteX1" fmla="*/ 0 w 3472974"/>
                    <a:gd name="connsiteY1" fmla="*/ 124239 h 645644"/>
                    <a:gd name="connsiteX2" fmla="*/ 521232 w 3472974"/>
                    <a:gd name="connsiteY2" fmla="*/ 645644 h 645644"/>
                    <a:gd name="connsiteX3" fmla="*/ 3472974 w 3472974"/>
                    <a:gd name="connsiteY3" fmla="*/ 476830 h 645644"/>
                    <a:gd name="connsiteX4" fmla="*/ 2917135 w 3472974"/>
                    <a:gd name="connsiteY4" fmla="*/ 0 h 645644"/>
                    <a:gd name="connsiteX0" fmla="*/ 2900999 w 3456838"/>
                    <a:gd name="connsiteY0" fmla="*/ 0 h 645644"/>
                    <a:gd name="connsiteX1" fmla="*/ 0 w 3456838"/>
                    <a:gd name="connsiteY1" fmla="*/ 113481 h 645644"/>
                    <a:gd name="connsiteX2" fmla="*/ 505096 w 3456838"/>
                    <a:gd name="connsiteY2" fmla="*/ 645644 h 645644"/>
                    <a:gd name="connsiteX3" fmla="*/ 3456838 w 3456838"/>
                    <a:gd name="connsiteY3" fmla="*/ 476830 h 645644"/>
                    <a:gd name="connsiteX4" fmla="*/ 2900999 w 3456838"/>
                    <a:gd name="connsiteY4" fmla="*/ 0 h 645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56838" h="645644">
                      <a:moveTo>
                        <a:pt x="2900999" y="0"/>
                      </a:moveTo>
                      <a:lnTo>
                        <a:pt x="0" y="113481"/>
                      </a:lnTo>
                      <a:lnTo>
                        <a:pt x="505096" y="645644"/>
                      </a:lnTo>
                      <a:lnTo>
                        <a:pt x="3456838" y="476830"/>
                      </a:lnTo>
                      <a:lnTo>
                        <a:pt x="2900999" y="0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  <a:effectLst>
                  <a:outerShdw blurRad="889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FB4DB98E-4FD6-4761-924B-55B65758EFBA}"/>
                    </a:ext>
                  </a:extLst>
                </p:cNvPr>
                <p:cNvSpPr/>
                <p:nvPr/>
              </p:nvSpPr>
              <p:spPr>
                <a:xfrm>
                  <a:off x="2971800" y="4542381"/>
                  <a:ext cx="3031434" cy="2315817"/>
                </a:xfrm>
                <a:custGeom>
                  <a:avLst/>
                  <a:gdLst>
                    <a:gd name="connsiteX0" fmla="*/ 0 w 3031434"/>
                    <a:gd name="connsiteY0" fmla="*/ 84483 h 2315817"/>
                    <a:gd name="connsiteX1" fmla="*/ 54665 w 3031434"/>
                    <a:gd name="connsiteY1" fmla="*/ 2315818 h 2315817"/>
                    <a:gd name="connsiteX2" fmla="*/ 2995256 w 3031434"/>
                    <a:gd name="connsiteY2" fmla="*/ 2163616 h 2315817"/>
                    <a:gd name="connsiteX3" fmla="*/ 3031435 w 3031434"/>
                    <a:gd name="connsiteY3" fmla="*/ 2125516 h 2315817"/>
                    <a:gd name="connsiteX4" fmla="*/ 3031435 w 3031434"/>
                    <a:gd name="connsiteY4" fmla="*/ 0 h 2315817"/>
                    <a:gd name="connsiteX5" fmla="*/ 0 w 3031434"/>
                    <a:gd name="connsiteY5" fmla="*/ 84483 h 2315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31434" h="2315817">
                      <a:moveTo>
                        <a:pt x="0" y="84483"/>
                      </a:moveTo>
                      <a:lnTo>
                        <a:pt x="54665" y="2315818"/>
                      </a:lnTo>
                      <a:lnTo>
                        <a:pt x="2995256" y="2163616"/>
                      </a:lnTo>
                      <a:cubicBezTo>
                        <a:pt x="3015532" y="2162556"/>
                        <a:pt x="3031435" y="2145792"/>
                        <a:pt x="3031435" y="2125516"/>
                      </a:cubicBezTo>
                      <a:lnTo>
                        <a:pt x="3031435" y="0"/>
                      </a:lnTo>
                      <a:lnTo>
                        <a:pt x="0" y="84483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  <a:effectLst>
                  <a:outerShdw blurRad="114300" dist="38100" algn="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92136F15-B4DA-44DA-925C-BF55C3DEBBE4}"/>
                    </a:ext>
                  </a:extLst>
                </p:cNvPr>
                <p:cNvSpPr/>
                <p:nvPr/>
              </p:nvSpPr>
              <p:spPr>
                <a:xfrm>
                  <a:off x="2440056" y="4189542"/>
                  <a:ext cx="586408" cy="2668656"/>
                </a:xfrm>
                <a:custGeom>
                  <a:avLst/>
                  <a:gdLst>
                    <a:gd name="connsiteX0" fmla="*/ 0 w 586408"/>
                    <a:gd name="connsiteY0" fmla="*/ 0 h 2668656"/>
                    <a:gd name="connsiteX1" fmla="*/ 531743 w 586408"/>
                    <a:gd name="connsiteY1" fmla="*/ 437322 h 2668656"/>
                    <a:gd name="connsiteX2" fmla="*/ 586409 w 586408"/>
                    <a:gd name="connsiteY2" fmla="*/ 2668657 h 2668656"/>
                    <a:gd name="connsiteX3" fmla="*/ 74543 w 586408"/>
                    <a:gd name="connsiteY3" fmla="*/ 2151822 h 26686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6408" h="2668656">
                      <a:moveTo>
                        <a:pt x="0" y="0"/>
                      </a:moveTo>
                      <a:lnTo>
                        <a:pt x="531743" y="437322"/>
                      </a:lnTo>
                      <a:lnTo>
                        <a:pt x="586409" y="2668657"/>
                      </a:lnTo>
                      <a:lnTo>
                        <a:pt x="74543" y="2151822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37E48860-5230-42E1-B943-DF0116FAC449}"/>
                    </a:ext>
                  </a:extLst>
                </p:cNvPr>
                <p:cNvSpPr/>
                <p:nvPr/>
              </p:nvSpPr>
              <p:spPr>
                <a:xfrm>
                  <a:off x="2440056" y="4065303"/>
                  <a:ext cx="3563178" cy="561560"/>
                </a:xfrm>
                <a:custGeom>
                  <a:avLst/>
                  <a:gdLst>
                    <a:gd name="connsiteX0" fmla="*/ 2917135 w 3563178"/>
                    <a:gd name="connsiteY0" fmla="*/ 0 h 561560"/>
                    <a:gd name="connsiteX1" fmla="*/ 0 w 3563178"/>
                    <a:gd name="connsiteY1" fmla="*/ 124239 h 561560"/>
                    <a:gd name="connsiteX2" fmla="*/ 531743 w 3563178"/>
                    <a:gd name="connsiteY2" fmla="*/ 561561 h 561560"/>
                    <a:gd name="connsiteX3" fmla="*/ 3563178 w 3563178"/>
                    <a:gd name="connsiteY3" fmla="*/ 477078 h 561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63178" h="561560">
                      <a:moveTo>
                        <a:pt x="2917135" y="0"/>
                      </a:moveTo>
                      <a:lnTo>
                        <a:pt x="0" y="124239"/>
                      </a:lnTo>
                      <a:lnTo>
                        <a:pt x="531743" y="561561"/>
                      </a:lnTo>
                      <a:lnTo>
                        <a:pt x="3563178" y="477078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29B6C95D-1940-42BA-9918-7ADCED66015B}"/>
                  </a:ext>
                </a:extLst>
              </p:cNvPr>
              <p:cNvGrpSpPr/>
              <p:nvPr/>
            </p:nvGrpSpPr>
            <p:grpSpPr>
              <a:xfrm rot="21420000">
                <a:off x="2498375" y="6003484"/>
                <a:ext cx="397913" cy="397731"/>
                <a:chOff x="4424793" y="3488664"/>
                <a:chExt cx="1612383" cy="161164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FD872745-A0CF-474D-B20E-154E17A936D2}"/>
                    </a:ext>
                  </a:extLst>
                </p:cNvPr>
                <p:cNvSpPr/>
                <p:nvPr/>
              </p:nvSpPr>
              <p:spPr>
                <a:xfrm>
                  <a:off x="4424793" y="3488664"/>
                  <a:ext cx="1612383" cy="1611648"/>
                </a:xfrm>
                <a:custGeom>
                  <a:avLst/>
                  <a:gdLst>
                    <a:gd name="connsiteX0" fmla="*/ 3281870 w 3281869"/>
                    <a:gd name="connsiteY0" fmla="*/ 0 h 3280374"/>
                    <a:gd name="connsiteX1" fmla="*/ 3281870 w 3281869"/>
                    <a:gd name="connsiteY1" fmla="*/ 3280375 h 3280374"/>
                    <a:gd name="connsiteX2" fmla="*/ 0 w 3281869"/>
                    <a:gd name="connsiteY2" fmla="*/ 3280375 h 3280374"/>
                    <a:gd name="connsiteX3" fmla="*/ 0 w 3281869"/>
                    <a:gd name="connsiteY3" fmla="*/ 3252316 h 3280374"/>
                    <a:gd name="connsiteX4" fmla="*/ 71 w 3281869"/>
                    <a:gd name="connsiteY4" fmla="*/ 31904 h 3280374"/>
                    <a:gd name="connsiteX5" fmla="*/ 2065 w 3281869"/>
                    <a:gd name="connsiteY5" fmla="*/ 71 h 3280374"/>
                    <a:gd name="connsiteX6" fmla="*/ 3281870 w 3281869"/>
                    <a:gd name="connsiteY6" fmla="*/ 0 h 3280374"/>
                    <a:gd name="connsiteX7" fmla="*/ 164222 w 3281869"/>
                    <a:gd name="connsiteY7" fmla="*/ 3117435 h 3280374"/>
                    <a:gd name="connsiteX8" fmla="*/ 3116082 w 3281869"/>
                    <a:gd name="connsiteY8" fmla="*/ 3117435 h 3280374"/>
                    <a:gd name="connsiteX9" fmla="*/ 3116082 w 3281869"/>
                    <a:gd name="connsiteY9" fmla="*/ 165788 h 3280374"/>
                    <a:gd name="connsiteX10" fmla="*/ 164222 w 3281869"/>
                    <a:gd name="connsiteY10" fmla="*/ 165788 h 3280374"/>
                    <a:gd name="connsiteX11" fmla="*/ 164222 w 3281869"/>
                    <a:gd name="connsiteY11" fmla="*/ 3117435 h 32803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81869" h="3280374">
                      <a:moveTo>
                        <a:pt x="3281870" y="0"/>
                      </a:moveTo>
                      <a:cubicBezTo>
                        <a:pt x="3281870" y="1092936"/>
                        <a:pt x="3281870" y="2185872"/>
                        <a:pt x="3281870" y="3280375"/>
                      </a:cubicBezTo>
                      <a:cubicBezTo>
                        <a:pt x="2187439" y="3280375"/>
                        <a:pt x="1095571" y="3280375"/>
                        <a:pt x="0" y="3280375"/>
                      </a:cubicBezTo>
                      <a:cubicBezTo>
                        <a:pt x="0" y="3271188"/>
                        <a:pt x="0" y="3261716"/>
                        <a:pt x="0" y="3252316"/>
                      </a:cubicBezTo>
                      <a:cubicBezTo>
                        <a:pt x="0" y="2178822"/>
                        <a:pt x="0" y="1105399"/>
                        <a:pt x="71" y="31904"/>
                      </a:cubicBezTo>
                      <a:cubicBezTo>
                        <a:pt x="71" y="21293"/>
                        <a:pt x="1353" y="10682"/>
                        <a:pt x="2065" y="71"/>
                      </a:cubicBezTo>
                      <a:cubicBezTo>
                        <a:pt x="1095357" y="0"/>
                        <a:pt x="2188578" y="0"/>
                        <a:pt x="3281870" y="0"/>
                      </a:cubicBezTo>
                      <a:close/>
                      <a:moveTo>
                        <a:pt x="164222" y="3117435"/>
                      </a:moveTo>
                      <a:cubicBezTo>
                        <a:pt x="1149196" y="3117435"/>
                        <a:pt x="2132104" y="3117435"/>
                        <a:pt x="3116082" y="3117435"/>
                      </a:cubicBezTo>
                      <a:cubicBezTo>
                        <a:pt x="3116082" y="2132461"/>
                        <a:pt x="3116082" y="1148840"/>
                        <a:pt x="3116082" y="165788"/>
                      </a:cubicBezTo>
                      <a:cubicBezTo>
                        <a:pt x="2131250" y="165788"/>
                        <a:pt x="1148341" y="165788"/>
                        <a:pt x="164222" y="165788"/>
                      </a:cubicBezTo>
                      <a:cubicBezTo>
                        <a:pt x="164222" y="1149837"/>
                        <a:pt x="164222" y="2132105"/>
                        <a:pt x="164222" y="3117435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9632F267-A1B8-4F3D-9E8E-539FFFC4173D}"/>
                    </a:ext>
                  </a:extLst>
                </p:cNvPr>
                <p:cNvSpPr/>
                <p:nvPr/>
              </p:nvSpPr>
              <p:spPr>
                <a:xfrm>
                  <a:off x="4831107" y="3784487"/>
                  <a:ext cx="301701" cy="903352"/>
                </a:xfrm>
                <a:custGeom>
                  <a:avLst/>
                  <a:gdLst>
                    <a:gd name="connsiteX0" fmla="*/ 144922 w 614086"/>
                    <a:gd name="connsiteY0" fmla="*/ 511537 h 1838698"/>
                    <a:gd name="connsiteX1" fmla="*/ 0 w 614086"/>
                    <a:gd name="connsiteY1" fmla="*/ 511537 h 1838698"/>
                    <a:gd name="connsiteX2" fmla="*/ 306936 w 614086"/>
                    <a:gd name="connsiteY2" fmla="*/ 0 h 1838698"/>
                    <a:gd name="connsiteX3" fmla="*/ 614086 w 614086"/>
                    <a:gd name="connsiteY3" fmla="*/ 511893 h 1838698"/>
                    <a:gd name="connsiteX4" fmla="*/ 471799 w 614086"/>
                    <a:gd name="connsiteY4" fmla="*/ 511893 h 1838698"/>
                    <a:gd name="connsiteX5" fmla="*/ 471799 w 614086"/>
                    <a:gd name="connsiteY5" fmla="*/ 1838699 h 1838698"/>
                    <a:gd name="connsiteX6" fmla="*/ 144922 w 614086"/>
                    <a:gd name="connsiteY6" fmla="*/ 1838699 h 1838698"/>
                    <a:gd name="connsiteX7" fmla="*/ 144922 w 614086"/>
                    <a:gd name="connsiteY7" fmla="*/ 511537 h 1838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4086" h="1838698">
                      <a:moveTo>
                        <a:pt x="144922" y="511537"/>
                      </a:moveTo>
                      <a:cubicBezTo>
                        <a:pt x="95784" y="511537"/>
                        <a:pt x="50705" y="511537"/>
                        <a:pt x="0" y="511537"/>
                      </a:cubicBezTo>
                      <a:cubicBezTo>
                        <a:pt x="103333" y="339339"/>
                        <a:pt x="204173" y="171272"/>
                        <a:pt x="306936" y="0"/>
                      </a:cubicBezTo>
                      <a:cubicBezTo>
                        <a:pt x="409984" y="171770"/>
                        <a:pt x="510825" y="339838"/>
                        <a:pt x="614086" y="511893"/>
                      </a:cubicBezTo>
                      <a:cubicBezTo>
                        <a:pt x="564165" y="511893"/>
                        <a:pt x="519157" y="511893"/>
                        <a:pt x="471799" y="511893"/>
                      </a:cubicBezTo>
                      <a:cubicBezTo>
                        <a:pt x="471799" y="955064"/>
                        <a:pt x="471799" y="1395813"/>
                        <a:pt x="471799" y="1838699"/>
                      </a:cubicBezTo>
                      <a:cubicBezTo>
                        <a:pt x="362057" y="1838699"/>
                        <a:pt x="254664" y="1838699"/>
                        <a:pt x="144922" y="1838699"/>
                      </a:cubicBezTo>
                      <a:cubicBezTo>
                        <a:pt x="144922" y="1397309"/>
                        <a:pt x="144922" y="956559"/>
                        <a:pt x="144922" y="51153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827B61BA-4E24-4A91-9F56-185FA9962CFE}"/>
                    </a:ext>
                  </a:extLst>
                </p:cNvPr>
                <p:cNvSpPr/>
                <p:nvPr/>
              </p:nvSpPr>
              <p:spPr>
                <a:xfrm>
                  <a:off x="5332974" y="3784487"/>
                  <a:ext cx="302015" cy="903702"/>
                </a:xfrm>
                <a:custGeom>
                  <a:avLst/>
                  <a:gdLst>
                    <a:gd name="connsiteX0" fmla="*/ 614728 w 614727"/>
                    <a:gd name="connsiteY0" fmla="*/ 511537 h 1839410"/>
                    <a:gd name="connsiteX1" fmla="*/ 471372 w 614727"/>
                    <a:gd name="connsiteY1" fmla="*/ 511537 h 1839410"/>
                    <a:gd name="connsiteX2" fmla="*/ 471372 w 614727"/>
                    <a:gd name="connsiteY2" fmla="*/ 1839411 h 1839410"/>
                    <a:gd name="connsiteX3" fmla="*/ 144709 w 614727"/>
                    <a:gd name="connsiteY3" fmla="*/ 1839411 h 1839410"/>
                    <a:gd name="connsiteX4" fmla="*/ 144709 w 614727"/>
                    <a:gd name="connsiteY4" fmla="*/ 512961 h 1839410"/>
                    <a:gd name="connsiteX5" fmla="*/ 0 w 614727"/>
                    <a:gd name="connsiteY5" fmla="*/ 512961 h 1839410"/>
                    <a:gd name="connsiteX6" fmla="*/ 307649 w 614727"/>
                    <a:gd name="connsiteY6" fmla="*/ 0 h 1839410"/>
                    <a:gd name="connsiteX7" fmla="*/ 614728 w 614727"/>
                    <a:gd name="connsiteY7" fmla="*/ 511537 h 1839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4727" h="1839410">
                      <a:moveTo>
                        <a:pt x="614728" y="511537"/>
                      </a:moveTo>
                      <a:cubicBezTo>
                        <a:pt x="564664" y="511537"/>
                        <a:pt x="519513" y="511537"/>
                        <a:pt x="471372" y="511537"/>
                      </a:cubicBezTo>
                      <a:cubicBezTo>
                        <a:pt x="471372" y="955206"/>
                        <a:pt x="471372" y="1396597"/>
                        <a:pt x="471372" y="1839411"/>
                      </a:cubicBezTo>
                      <a:cubicBezTo>
                        <a:pt x="361487" y="1839411"/>
                        <a:pt x="254736" y="1839411"/>
                        <a:pt x="144709" y="1839411"/>
                      </a:cubicBezTo>
                      <a:cubicBezTo>
                        <a:pt x="144709" y="1397950"/>
                        <a:pt x="144709" y="956631"/>
                        <a:pt x="144709" y="512961"/>
                      </a:cubicBezTo>
                      <a:cubicBezTo>
                        <a:pt x="96425" y="512961"/>
                        <a:pt x="51275" y="512961"/>
                        <a:pt x="0" y="512961"/>
                      </a:cubicBezTo>
                      <a:cubicBezTo>
                        <a:pt x="103476" y="340479"/>
                        <a:pt x="204245" y="172340"/>
                        <a:pt x="307649" y="0"/>
                      </a:cubicBezTo>
                      <a:cubicBezTo>
                        <a:pt x="409985" y="170417"/>
                        <a:pt x="510825" y="338342"/>
                        <a:pt x="614728" y="51153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E3FC8F70-DE48-4FCE-AB21-841FB47E97CC}"/>
                    </a:ext>
                  </a:extLst>
                </p:cNvPr>
                <p:cNvSpPr/>
                <p:nvPr/>
              </p:nvSpPr>
              <p:spPr>
                <a:xfrm>
                  <a:off x="4731637" y="4739971"/>
                  <a:ext cx="1002124" cy="98491"/>
                </a:xfrm>
                <a:custGeom>
                  <a:avLst/>
                  <a:gdLst>
                    <a:gd name="connsiteX0" fmla="*/ 0 w 2039739"/>
                    <a:gd name="connsiteY0" fmla="*/ 200470 h 200470"/>
                    <a:gd name="connsiteX1" fmla="*/ 0 w 2039739"/>
                    <a:gd name="connsiteY1" fmla="*/ 0 h 200470"/>
                    <a:gd name="connsiteX2" fmla="*/ 2039739 w 2039739"/>
                    <a:gd name="connsiteY2" fmla="*/ 0 h 200470"/>
                    <a:gd name="connsiteX3" fmla="*/ 2039739 w 2039739"/>
                    <a:gd name="connsiteY3" fmla="*/ 200470 h 200470"/>
                    <a:gd name="connsiteX4" fmla="*/ 0 w 2039739"/>
                    <a:gd name="connsiteY4" fmla="*/ 200470 h 200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9739" h="200470">
                      <a:moveTo>
                        <a:pt x="0" y="200470"/>
                      </a:moveTo>
                      <a:cubicBezTo>
                        <a:pt x="0" y="133243"/>
                        <a:pt x="0" y="67512"/>
                        <a:pt x="0" y="0"/>
                      </a:cubicBezTo>
                      <a:cubicBezTo>
                        <a:pt x="679889" y="0"/>
                        <a:pt x="1358782" y="0"/>
                        <a:pt x="2039739" y="0"/>
                      </a:cubicBezTo>
                      <a:cubicBezTo>
                        <a:pt x="2039739" y="66016"/>
                        <a:pt x="2039739" y="132389"/>
                        <a:pt x="2039739" y="200470"/>
                      </a:cubicBezTo>
                      <a:cubicBezTo>
                        <a:pt x="1360847" y="200470"/>
                        <a:pt x="681883" y="200470"/>
                        <a:pt x="0" y="200470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38A1803-9C26-496F-B06E-1CB75B195E83}"/>
                  </a:ext>
                </a:extLst>
              </p:cNvPr>
              <p:cNvGrpSpPr/>
              <p:nvPr/>
            </p:nvGrpSpPr>
            <p:grpSpPr>
              <a:xfrm rot="21420000">
                <a:off x="1638238" y="6048376"/>
                <a:ext cx="397740" cy="397921"/>
                <a:chOff x="2667000" y="5246457"/>
                <a:chExt cx="1611683" cy="161241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B1085776-E7A2-42BD-8CDB-40B8F680923D}"/>
                    </a:ext>
                  </a:extLst>
                </p:cNvPr>
                <p:cNvSpPr/>
                <p:nvPr/>
              </p:nvSpPr>
              <p:spPr>
                <a:xfrm>
                  <a:off x="2667000" y="5246457"/>
                  <a:ext cx="1611683" cy="1612418"/>
                </a:xfrm>
                <a:custGeom>
                  <a:avLst/>
                  <a:gdLst>
                    <a:gd name="connsiteX0" fmla="*/ 0 w 3280445"/>
                    <a:gd name="connsiteY0" fmla="*/ 2065 h 3281941"/>
                    <a:gd name="connsiteX1" fmla="*/ 31833 w 3280445"/>
                    <a:gd name="connsiteY1" fmla="*/ 71 h 3281941"/>
                    <a:gd name="connsiteX2" fmla="*/ 3247046 w 3280445"/>
                    <a:gd name="connsiteY2" fmla="*/ 0 h 3281941"/>
                    <a:gd name="connsiteX3" fmla="*/ 3280446 w 3280445"/>
                    <a:gd name="connsiteY3" fmla="*/ 0 h 3281941"/>
                    <a:gd name="connsiteX4" fmla="*/ 3280446 w 3280445"/>
                    <a:gd name="connsiteY4" fmla="*/ 3281941 h 3281941"/>
                    <a:gd name="connsiteX5" fmla="*/ 0 w 3280445"/>
                    <a:gd name="connsiteY5" fmla="*/ 3281941 h 3281941"/>
                    <a:gd name="connsiteX6" fmla="*/ 0 w 3280445"/>
                    <a:gd name="connsiteY6" fmla="*/ 2065 h 3281941"/>
                    <a:gd name="connsiteX7" fmla="*/ 3117720 w 3280445"/>
                    <a:gd name="connsiteY7" fmla="*/ 164507 h 3281941"/>
                    <a:gd name="connsiteX8" fmla="*/ 165860 w 3280445"/>
                    <a:gd name="connsiteY8" fmla="*/ 164507 h 3281941"/>
                    <a:gd name="connsiteX9" fmla="*/ 165860 w 3280445"/>
                    <a:gd name="connsiteY9" fmla="*/ 3116082 h 3281941"/>
                    <a:gd name="connsiteX10" fmla="*/ 3117720 w 3280445"/>
                    <a:gd name="connsiteY10" fmla="*/ 3116082 h 3281941"/>
                    <a:gd name="connsiteX11" fmla="*/ 3117720 w 3280445"/>
                    <a:gd name="connsiteY11" fmla="*/ 164507 h 3281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80445" h="3281941">
                      <a:moveTo>
                        <a:pt x="0" y="2065"/>
                      </a:moveTo>
                      <a:cubicBezTo>
                        <a:pt x="10611" y="1353"/>
                        <a:pt x="21222" y="71"/>
                        <a:pt x="31833" y="71"/>
                      </a:cubicBezTo>
                      <a:cubicBezTo>
                        <a:pt x="1103547" y="0"/>
                        <a:pt x="2175332" y="0"/>
                        <a:pt x="3247046" y="0"/>
                      </a:cubicBezTo>
                      <a:cubicBezTo>
                        <a:pt x="3257586" y="0"/>
                        <a:pt x="3268197" y="0"/>
                        <a:pt x="3280446" y="0"/>
                      </a:cubicBezTo>
                      <a:cubicBezTo>
                        <a:pt x="3280446" y="1094218"/>
                        <a:pt x="3280446" y="2186086"/>
                        <a:pt x="3280446" y="3281941"/>
                      </a:cubicBezTo>
                      <a:cubicBezTo>
                        <a:pt x="2187296" y="3281941"/>
                        <a:pt x="1093648" y="3281941"/>
                        <a:pt x="0" y="3281941"/>
                      </a:cubicBezTo>
                      <a:cubicBezTo>
                        <a:pt x="0" y="2188649"/>
                        <a:pt x="0" y="1095357"/>
                        <a:pt x="0" y="2065"/>
                      </a:cubicBezTo>
                      <a:close/>
                      <a:moveTo>
                        <a:pt x="3117720" y="164507"/>
                      </a:moveTo>
                      <a:cubicBezTo>
                        <a:pt x="2132674" y="164507"/>
                        <a:pt x="1149765" y="164507"/>
                        <a:pt x="165860" y="164507"/>
                      </a:cubicBezTo>
                      <a:cubicBezTo>
                        <a:pt x="165860" y="1149481"/>
                        <a:pt x="165860" y="2133102"/>
                        <a:pt x="165860" y="3116082"/>
                      </a:cubicBezTo>
                      <a:cubicBezTo>
                        <a:pt x="1150691" y="3116082"/>
                        <a:pt x="2133671" y="3116082"/>
                        <a:pt x="3117720" y="3116082"/>
                      </a:cubicBezTo>
                      <a:cubicBezTo>
                        <a:pt x="3117720" y="2132034"/>
                        <a:pt x="3117720" y="1149765"/>
                        <a:pt x="3117720" y="16450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1885347C-CF58-434D-9763-212D93ADA62F}"/>
                    </a:ext>
                  </a:extLst>
                </p:cNvPr>
                <p:cNvSpPr/>
                <p:nvPr/>
              </p:nvSpPr>
              <p:spPr>
                <a:xfrm>
                  <a:off x="3113110" y="5624181"/>
                  <a:ext cx="803029" cy="904197"/>
                </a:xfrm>
                <a:custGeom>
                  <a:avLst/>
                  <a:gdLst>
                    <a:gd name="connsiteX0" fmla="*/ 235195 w 1634497"/>
                    <a:gd name="connsiteY0" fmla="*/ 222984 h 1840417"/>
                    <a:gd name="connsiteX1" fmla="*/ 130651 w 1634497"/>
                    <a:gd name="connsiteY1" fmla="*/ 185097 h 1840417"/>
                    <a:gd name="connsiteX2" fmla="*/ 229284 w 1634497"/>
                    <a:gd name="connsiteY2" fmla="*/ 11974 h 1840417"/>
                    <a:gd name="connsiteX3" fmla="*/ 247942 w 1634497"/>
                    <a:gd name="connsiteY3" fmla="*/ 864 h 1840417"/>
                    <a:gd name="connsiteX4" fmla="*/ 263894 w 1634497"/>
                    <a:gd name="connsiteY4" fmla="*/ 508 h 1840417"/>
                    <a:gd name="connsiteX5" fmla="*/ 1600884 w 1634497"/>
                    <a:gd name="connsiteY5" fmla="*/ 508 h 1840417"/>
                    <a:gd name="connsiteX6" fmla="*/ 1634497 w 1634497"/>
                    <a:gd name="connsiteY6" fmla="*/ 508 h 1840417"/>
                    <a:gd name="connsiteX7" fmla="*/ 1615127 w 1634497"/>
                    <a:gd name="connsiteY7" fmla="*/ 142796 h 1840417"/>
                    <a:gd name="connsiteX8" fmla="*/ 1362883 w 1634497"/>
                    <a:gd name="connsiteY8" fmla="*/ 698130 h 1840417"/>
                    <a:gd name="connsiteX9" fmla="*/ 885458 w 1634497"/>
                    <a:gd name="connsiteY9" fmla="*/ 1003856 h 1840417"/>
                    <a:gd name="connsiteX10" fmla="*/ 816878 w 1634497"/>
                    <a:gd name="connsiteY10" fmla="*/ 1017600 h 1840417"/>
                    <a:gd name="connsiteX11" fmla="*/ 816878 w 1634497"/>
                    <a:gd name="connsiteY11" fmla="*/ 1676695 h 1840417"/>
                    <a:gd name="connsiteX12" fmla="*/ 1223088 w 1634497"/>
                    <a:gd name="connsiteY12" fmla="*/ 1676695 h 1840417"/>
                    <a:gd name="connsiteX13" fmla="*/ 1223088 w 1634497"/>
                    <a:gd name="connsiteY13" fmla="*/ 1840418 h 1840417"/>
                    <a:gd name="connsiteX14" fmla="*/ 203931 w 1634497"/>
                    <a:gd name="connsiteY14" fmla="*/ 1840418 h 1840417"/>
                    <a:gd name="connsiteX15" fmla="*/ 203931 w 1634497"/>
                    <a:gd name="connsiteY15" fmla="*/ 1677977 h 1840417"/>
                    <a:gd name="connsiteX16" fmla="*/ 610141 w 1634497"/>
                    <a:gd name="connsiteY16" fmla="*/ 1677977 h 1840417"/>
                    <a:gd name="connsiteX17" fmla="*/ 610141 w 1634497"/>
                    <a:gd name="connsiteY17" fmla="*/ 1642796 h 1840417"/>
                    <a:gd name="connsiteX18" fmla="*/ 610853 w 1634497"/>
                    <a:gd name="connsiteY18" fmla="*/ 1053350 h 1840417"/>
                    <a:gd name="connsiteX19" fmla="*/ 574534 w 1634497"/>
                    <a:gd name="connsiteY19" fmla="*/ 1009696 h 1840417"/>
                    <a:gd name="connsiteX20" fmla="*/ 133642 w 1634497"/>
                    <a:gd name="connsiteY20" fmla="*/ 769915 h 1840417"/>
                    <a:gd name="connsiteX21" fmla="*/ 10939 w 1634497"/>
                    <a:gd name="connsiteY21" fmla="*/ 625206 h 1840417"/>
                    <a:gd name="connsiteX22" fmla="*/ 9158 w 1634497"/>
                    <a:gd name="connsiteY22" fmla="*/ 576139 h 1840417"/>
                    <a:gd name="connsiteX23" fmla="*/ 219883 w 1634497"/>
                    <a:gd name="connsiteY23" fmla="*/ 247767 h 1840417"/>
                    <a:gd name="connsiteX24" fmla="*/ 235195 w 1634497"/>
                    <a:gd name="connsiteY24" fmla="*/ 222984 h 1840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634497" h="1840417">
                      <a:moveTo>
                        <a:pt x="235195" y="222984"/>
                      </a:moveTo>
                      <a:cubicBezTo>
                        <a:pt x="198732" y="209738"/>
                        <a:pt x="165546" y="197703"/>
                        <a:pt x="130651" y="185097"/>
                      </a:cubicBezTo>
                      <a:cubicBezTo>
                        <a:pt x="164051" y="126203"/>
                        <a:pt x="196169" y="68804"/>
                        <a:pt x="229284" y="11974"/>
                      </a:cubicBezTo>
                      <a:cubicBezTo>
                        <a:pt x="232488" y="6419"/>
                        <a:pt x="241105" y="3286"/>
                        <a:pt x="247942" y="864"/>
                      </a:cubicBezTo>
                      <a:cubicBezTo>
                        <a:pt x="252713" y="-845"/>
                        <a:pt x="258553" y="508"/>
                        <a:pt x="263894" y="508"/>
                      </a:cubicBezTo>
                      <a:cubicBezTo>
                        <a:pt x="709557" y="508"/>
                        <a:pt x="1155221" y="508"/>
                        <a:pt x="1600884" y="508"/>
                      </a:cubicBezTo>
                      <a:cubicBezTo>
                        <a:pt x="1610498" y="508"/>
                        <a:pt x="1620112" y="508"/>
                        <a:pt x="1634497" y="508"/>
                      </a:cubicBezTo>
                      <a:cubicBezTo>
                        <a:pt x="1627874" y="50003"/>
                        <a:pt x="1623815" y="96862"/>
                        <a:pt x="1615127" y="142796"/>
                      </a:cubicBezTo>
                      <a:cubicBezTo>
                        <a:pt x="1576315" y="348322"/>
                        <a:pt x="1497195" y="536116"/>
                        <a:pt x="1362883" y="698130"/>
                      </a:cubicBezTo>
                      <a:cubicBezTo>
                        <a:pt x="1236477" y="850530"/>
                        <a:pt x="1080445" y="957993"/>
                        <a:pt x="885458" y="1003856"/>
                      </a:cubicBezTo>
                      <a:cubicBezTo>
                        <a:pt x="863097" y="1009126"/>
                        <a:pt x="840308" y="1012900"/>
                        <a:pt x="816878" y="1017600"/>
                      </a:cubicBezTo>
                      <a:cubicBezTo>
                        <a:pt x="816878" y="1237370"/>
                        <a:pt x="816878" y="1455786"/>
                        <a:pt x="816878" y="1676695"/>
                      </a:cubicBezTo>
                      <a:cubicBezTo>
                        <a:pt x="952400" y="1676695"/>
                        <a:pt x="1086854" y="1676695"/>
                        <a:pt x="1223088" y="1676695"/>
                      </a:cubicBezTo>
                      <a:cubicBezTo>
                        <a:pt x="1223088" y="1732242"/>
                        <a:pt x="1223088" y="1785298"/>
                        <a:pt x="1223088" y="1840418"/>
                      </a:cubicBezTo>
                      <a:cubicBezTo>
                        <a:pt x="884034" y="1840418"/>
                        <a:pt x="545122" y="1840418"/>
                        <a:pt x="203931" y="1840418"/>
                      </a:cubicBezTo>
                      <a:cubicBezTo>
                        <a:pt x="203931" y="1787790"/>
                        <a:pt x="203931" y="1734806"/>
                        <a:pt x="203931" y="1677977"/>
                      </a:cubicBezTo>
                      <a:cubicBezTo>
                        <a:pt x="337673" y="1677977"/>
                        <a:pt x="472696" y="1677977"/>
                        <a:pt x="610141" y="1677977"/>
                      </a:cubicBezTo>
                      <a:cubicBezTo>
                        <a:pt x="610141" y="1663805"/>
                        <a:pt x="610141" y="1653336"/>
                        <a:pt x="610141" y="1642796"/>
                      </a:cubicBezTo>
                      <a:cubicBezTo>
                        <a:pt x="610141" y="1446314"/>
                        <a:pt x="609500" y="1249832"/>
                        <a:pt x="610853" y="1053350"/>
                      </a:cubicBezTo>
                      <a:cubicBezTo>
                        <a:pt x="611067" y="1024651"/>
                        <a:pt x="604017" y="1015037"/>
                        <a:pt x="574534" y="1009696"/>
                      </a:cubicBezTo>
                      <a:cubicBezTo>
                        <a:pt x="401624" y="978361"/>
                        <a:pt x="255776" y="894541"/>
                        <a:pt x="133642" y="769915"/>
                      </a:cubicBezTo>
                      <a:cubicBezTo>
                        <a:pt x="89489" y="724907"/>
                        <a:pt x="52172" y="673205"/>
                        <a:pt x="10939" y="625206"/>
                      </a:cubicBezTo>
                      <a:cubicBezTo>
                        <a:pt x="-3518" y="608328"/>
                        <a:pt x="-3162" y="595082"/>
                        <a:pt x="9158" y="576139"/>
                      </a:cubicBezTo>
                      <a:cubicBezTo>
                        <a:pt x="80231" y="467251"/>
                        <a:pt x="149808" y="357366"/>
                        <a:pt x="219883" y="247767"/>
                      </a:cubicBezTo>
                      <a:cubicBezTo>
                        <a:pt x="224583" y="240432"/>
                        <a:pt x="229070" y="232954"/>
                        <a:pt x="235195" y="222984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668EFB9E-98E9-4943-B227-D6E6D9B2E11E}"/>
                    </a:ext>
                  </a:extLst>
                </p:cNvPr>
                <p:cNvSpPr/>
                <p:nvPr/>
              </p:nvSpPr>
              <p:spPr>
                <a:xfrm>
                  <a:off x="3011631" y="5625376"/>
                  <a:ext cx="158530" cy="244390"/>
                </a:xfrm>
                <a:custGeom>
                  <a:avLst/>
                  <a:gdLst>
                    <a:gd name="connsiteX0" fmla="*/ 188648 w 322674"/>
                    <a:gd name="connsiteY0" fmla="*/ 237644 h 497436"/>
                    <a:gd name="connsiteX1" fmla="*/ 286783 w 322674"/>
                    <a:gd name="connsiteY1" fmla="*/ 273822 h 497436"/>
                    <a:gd name="connsiteX2" fmla="*/ 143498 w 322674"/>
                    <a:gd name="connsiteY2" fmla="*/ 497436 h 497436"/>
                    <a:gd name="connsiteX3" fmla="*/ 0 w 322674"/>
                    <a:gd name="connsiteY3" fmla="*/ 0 h 497436"/>
                    <a:gd name="connsiteX4" fmla="*/ 322675 w 322674"/>
                    <a:gd name="connsiteY4" fmla="*/ 0 h 497436"/>
                    <a:gd name="connsiteX5" fmla="*/ 188648 w 322674"/>
                    <a:gd name="connsiteY5" fmla="*/ 237644 h 497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2674" h="497436">
                      <a:moveTo>
                        <a:pt x="188648" y="237644"/>
                      </a:moveTo>
                      <a:cubicBezTo>
                        <a:pt x="221479" y="249751"/>
                        <a:pt x="252884" y="261359"/>
                        <a:pt x="286783" y="273822"/>
                      </a:cubicBezTo>
                      <a:cubicBezTo>
                        <a:pt x="238784" y="348668"/>
                        <a:pt x="191924" y="421806"/>
                        <a:pt x="143498" y="497436"/>
                      </a:cubicBezTo>
                      <a:cubicBezTo>
                        <a:pt x="61672" y="339695"/>
                        <a:pt x="14029" y="175901"/>
                        <a:pt x="0" y="0"/>
                      </a:cubicBezTo>
                      <a:cubicBezTo>
                        <a:pt x="107463" y="0"/>
                        <a:pt x="213146" y="0"/>
                        <a:pt x="322675" y="0"/>
                      </a:cubicBezTo>
                      <a:cubicBezTo>
                        <a:pt x="277810" y="79476"/>
                        <a:pt x="233656" y="157812"/>
                        <a:pt x="188648" y="237644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50635E42-E244-43FE-8ACB-970F3B42C33B}"/>
                  </a:ext>
                </a:extLst>
              </p:cNvPr>
              <p:cNvGrpSpPr/>
              <p:nvPr/>
            </p:nvGrpSpPr>
            <p:grpSpPr>
              <a:xfrm rot="21420000">
                <a:off x="2068416" y="6026303"/>
                <a:ext cx="397541" cy="397455"/>
                <a:chOff x="4425527" y="5247366"/>
                <a:chExt cx="1610878" cy="161052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33443003-8451-4617-A265-0355E0B99052}"/>
                    </a:ext>
                  </a:extLst>
                </p:cNvPr>
                <p:cNvSpPr/>
                <p:nvPr/>
              </p:nvSpPr>
              <p:spPr>
                <a:xfrm>
                  <a:off x="4425527" y="5247366"/>
                  <a:ext cx="1610878" cy="1610528"/>
                </a:xfrm>
                <a:custGeom>
                  <a:avLst/>
                  <a:gdLst>
                    <a:gd name="connsiteX0" fmla="*/ 0 w 3278807"/>
                    <a:gd name="connsiteY0" fmla="*/ 3278095 h 3278095"/>
                    <a:gd name="connsiteX1" fmla="*/ 0 w 3278807"/>
                    <a:gd name="connsiteY1" fmla="*/ 0 h 3278095"/>
                    <a:gd name="connsiteX2" fmla="*/ 3278808 w 3278807"/>
                    <a:gd name="connsiteY2" fmla="*/ 0 h 3278095"/>
                    <a:gd name="connsiteX3" fmla="*/ 3278808 w 3278807"/>
                    <a:gd name="connsiteY3" fmla="*/ 3278095 h 3278095"/>
                    <a:gd name="connsiteX4" fmla="*/ 0 w 3278807"/>
                    <a:gd name="connsiteY4" fmla="*/ 3278095 h 3278095"/>
                    <a:gd name="connsiteX5" fmla="*/ 162726 w 3278807"/>
                    <a:gd name="connsiteY5" fmla="*/ 3114016 h 3278095"/>
                    <a:gd name="connsiteX6" fmla="*/ 3114444 w 3278807"/>
                    <a:gd name="connsiteY6" fmla="*/ 3114016 h 3278095"/>
                    <a:gd name="connsiteX7" fmla="*/ 3114444 w 3278807"/>
                    <a:gd name="connsiteY7" fmla="*/ 163011 h 3278095"/>
                    <a:gd name="connsiteX8" fmla="*/ 162726 w 3278807"/>
                    <a:gd name="connsiteY8" fmla="*/ 163011 h 3278095"/>
                    <a:gd name="connsiteX9" fmla="*/ 162726 w 3278807"/>
                    <a:gd name="connsiteY9" fmla="*/ 3114016 h 3278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278807" h="3278095">
                      <a:moveTo>
                        <a:pt x="0" y="3278095"/>
                      </a:moveTo>
                      <a:cubicBezTo>
                        <a:pt x="0" y="2185516"/>
                        <a:pt x="0" y="1093719"/>
                        <a:pt x="0" y="0"/>
                      </a:cubicBezTo>
                      <a:cubicBezTo>
                        <a:pt x="1092438" y="0"/>
                        <a:pt x="2184875" y="0"/>
                        <a:pt x="3278808" y="0"/>
                      </a:cubicBezTo>
                      <a:cubicBezTo>
                        <a:pt x="3278808" y="1092509"/>
                        <a:pt x="3278808" y="2184305"/>
                        <a:pt x="3278808" y="3278095"/>
                      </a:cubicBezTo>
                      <a:cubicBezTo>
                        <a:pt x="2186370" y="3278095"/>
                        <a:pt x="1093933" y="3278095"/>
                        <a:pt x="0" y="3278095"/>
                      </a:cubicBezTo>
                      <a:close/>
                      <a:moveTo>
                        <a:pt x="162726" y="3114016"/>
                      </a:moveTo>
                      <a:cubicBezTo>
                        <a:pt x="1148270" y="3114016"/>
                        <a:pt x="2131891" y="3114016"/>
                        <a:pt x="3114444" y="3114016"/>
                      </a:cubicBezTo>
                      <a:cubicBezTo>
                        <a:pt x="3114444" y="2129042"/>
                        <a:pt x="3114444" y="1146133"/>
                        <a:pt x="3114444" y="163011"/>
                      </a:cubicBezTo>
                      <a:cubicBezTo>
                        <a:pt x="2129612" y="163011"/>
                        <a:pt x="1146775" y="163011"/>
                        <a:pt x="162726" y="163011"/>
                      </a:cubicBezTo>
                      <a:cubicBezTo>
                        <a:pt x="162726" y="1146988"/>
                        <a:pt x="162726" y="2129185"/>
                        <a:pt x="162726" y="3114016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A6ABFDD3-43C4-40DF-8047-A427FF2A74DA}"/>
                    </a:ext>
                  </a:extLst>
                </p:cNvPr>
                <p:cNvSpPr/>
                <p:nvPr/>
              </p:nvSpPr>
              <p:spPr>
                <a:xfrm>
                  <a:off x="4745421" y="5548857"/>
                  <a:ext cx="1005028" cy="1024172"/>
                </a:xfrm>
                <a:custGeom>
                  <a:avLst/>
                  <a:gdLst>
                    <a:gd name="connsiteX0" fmla="*/ 510255 w 2045649"/>
                    <a:gd name="connsiteY0" fmla="*/ 897451 h 2084615"/>
                    <a:gd name="connsiteX1" fmla="*/ 375445 w 2045649"/>
                    <a:gd name="connsiteY1" fmla="*/ 810925 h 2084615"/>
                    <a:gd name="connsiteX2" fmla="*/ 61316 w 2045649"/>
                    <a:gd name="connsiteY2" fmla="*/ 841547 h 2084615"/>
                    <a:gd name="connsiteX3" fmla="*/ 0 w 2045649"/>
                    <a:gd name="connsiteY3" fmla="*/ 891326 h 2084615"/>
                    <a:gd name="connsiteX4" fmla="*/ 23786 w 2045649"/>
                    <a:gd name="connsiteY4" fmla="*/ 774035 h 2084615"/>
                    <a:gd name="connsiteX5" fmla="*/ 302023 w 2045649"/>
                    <a:gd name="connsiteY5" fmla="*/ 412762 h 2084615"/>
                    <a:gd name="connsiteX6" fmla="*/ 789917 w 2045649"/>
                    <a:gd name="connsiteY6" fmla="*/ 222689 h 2084615"/>
                    <a:gd name="connsiteX7" fmla="*/ 940536 w 2045649"/>
                    <a:gd name="connsiteY7" fmla="*/ 202891 h 2084615"/>
                    <a:gd name="connsiteX8" fmla="*/ 940536 w 2045649"/>
                    <a:gd name="connsiteY8" fmla="*/ 0 h 2084615"/>
                    <a:gd name="connsiteX9" fmla="*/ 1105612 w 2045649"/>
                    <a:gd name="connsiteY9" fmla="*/ 0 h 2084615"/>
                    <a:gd name="connsiteX10" fmla="*/ 1105612 w 2045649"/>
                    <a:gd name="connsiteY10" fmla="*/ 200897 h 2084615"/>
                    <a:gd name="connsiteX11" fmla="*/ 1319542 w 2045649"/>
                    <a:gd name="connsiteY11" fmla="*/ 234084 h 2084615"/>
                    <a:gd name="connsiteX12" fmla="*/ 1867612 w 2045649"/>
                    <a:gd name="connsiteY12" fmla="*/ 514813 h 2084615"/>
                    <a:gd name="connsiteX13" fmla="*/ 2043371 w 2045649"/>
                    <a:gd name="connsiteY13" fmla="*/ 860775 h 2084615"/>
                    <a:gd name="connsiteX14" fmla="*/ 2045650 w 2045649"/>
                    <a:gd name="connsiteY14" fmla="*/ 895030 h 2084615"/>
                    <a:gd name="connsiteX15" fmla="*/ 1838486 w 2045649"/>
                    <a:gd name="connsiteY15" fmla="*/ 798106 h 2084615"/>
                    <a:gd name="connsiteX16" fmla="*/ 1608889 w 2045649"/>
                    <a:gd name="connsiteY16" fmla="*/ 833144 h 2084615"/>
                    <a:gd name="connsiteX17" fmla="*/ 1536107 w 2045649"/>
                    <a:gd name="connsiteY17" fmla="*/ 905142 h 2084615"/>
                    <a:gd name="connsiteX18" fmla="*/ 1391327 w 2045649"/>
                    <a:gd name="connsiteY18" fmla="*/ 808717 h 2084615"/>
                    <a:gd name="connsiteX19" fmla="*/ 1137944 w 2045649"/>
                    <a:gd name="connsiteY19" fmla="*/ 816622 h 2084615"/>
                    <a:gd name="connsiteX20" fmla="*/ 1106039 w 2045649"/>
                    <a:gd name="connsiteY20" fmla="*/ 858781 h 2084615"/>
                    <a:gd name="connsiteX21" fmla="*/ 1106752 w 2045649"/>
                    <a:gd name="connsiteY21" fmla="*/ 1825880 h 2084615"/>
                    <a:gd name="connsiteX22" fmla="*/ 905712 w 2045649"/>
                    <a:gd name="connsiteY22" fmla="*/ 2079690 h 2084615"/>
                    <a:gd name="connsiteX23" fmla="*/ 619570 w 2045649"/>
                    <a:gd name="connsiteY23" fmla="*/ 1878508 h 2084615"/>
                    <a:gd name="connsiteX24" fmla="*/ 613018 w 2045649"/>
                    <a:gd name="connsiteY24" fmla="*/ 1799958 h 2084615"/>
                    <a:gd name="connsiteX25" fmla="*/ 779875 w 2045649"/>
                    <a:gd name="connsiteY25" fmla="*/ 1799958 h 2084615"/>
                    <a:gd name="connsiteX26" fmla="*/ 779875 w 2045649"/>
                    <a:gd name="connsiteY26" fmla="*/ 1835921 h 2084615"/>
                    <a:gd name="connsiteX27" fmla="*/ 860918 w 2045649"/>
                    <a:gd name="connsiteY27" fmla="*/ 1920881 h 2084615"/>
                    <a:gd name="connsiteX28" fmla="*/ 941604 w 2045649"/>
                    <a:gd name="connsiteY28" fmla="*/ 1835494 h 2084615"/>
                    <a:gd name="connsiteX29" fmla="*/ 941747 w 2045649"/>
                    <a:gd name="connsiteY29" fmla="*/ 924655 h 2084615"/>
                    <a:gd name="connsiteX30" fmla="*/ 941035 w 2045649"/>
                    <a:gd name="connsiteY30" fmla="*/ 844324 h 2084615"/>
                    <a:gd name="connsiteX31" fmla="*/ 926934 w 2045649"/>
                    <a:gd name="connsiteY31" fmla="*/ 823316 h 2084615"/>
                    <a:gd name="connsiteX32" fmla="*/ 565376 w 2045649"/>
                    <a:gd name="connsiteY32" fmla="*/ 845749 h 2084615"/>
                    <a:gd name="connsiteX33" fmla="*/ 510255 w 2045649"/>
                    <a:gd name="connsiteY33" fmla="*/ 897451 h 20846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2045649" h="2084615">
                      <a:moveTo>
                        <a:pt x="510255" y="897451"/>
                      </a:moveTo>
                      <a:cubicBezTo>
                        <a:pt x="484832" y="844182"/>
                        <a:pt x="431563" y="824527"/>
                        <a:pt x="375445" y="810925"/>
                      </a:cubicBezTo>
                      <a:cubicBezTo>
                        <a:pt x="267483" y="784718"/>
                        <a:pt x="161445" y="788634"/>
                        <a:pt x="61316" y="841547"/>
                      </a:cubicBezTo>
                      <a:cubicBezTo>
                        <a:pt x="40094" y="852728"/>
                        <a:pt x="23216" y="872169"/>
                        <a:pt x="0" y="891326"/>
                      </a:cubicBezTo>
                      <a:cubicBezTo>
                        <a:pt x="7905" y="851303"/>
                        <a:pt x="12676" y="811708"/>
                        <a:pt x="23786" y="774035"/>
                      </a:cubicBezTo>
                      <a:cubicBezTo>
                        <a:pt x="69862" y="618146"/>
                        <a:pt x="171700" y="503846"/>
                        <a:pt x="302023" y="412762"/>
                      </a:cubicBezTo>
                      <a:cubicBezTo>
                        <a:pt x="449081" y="310070"/>
                        <a:pt x="613660" y="250748"/>
                        <a:pt x="789917" y="222689"/>
                      </a:cubicBezTo>
                      <a:cubicBezTo>
                        <a:pt x="839055" y="214855"/>
                        <a:pt x="888549" y="209657"/>
                        <a:pt x="940536" y="202891"/>
                      </a:cubicBezTo>
                      <a:cubicBezTo>
                        <a:pt x="940536" y="137089"/>
                        <a:pt x="940536" y="69648"/>
                        <a:pt x="940536" y="0"/>
                      </a:cubicBezTo>
                      <a:cubicBezTo>
                        <a:pt x="996013" y="0"/>
                        <a:pt x="1049068" y="0"/>
                        <a:pt x="1105612" y="0"/>
                      </a:cubicBezTo>
                      <a:cubicBezTo>
                        <a:pt x="1105612" y="67013"/>
                        <a:pt x="1105612" y="135166"/>
                        <a:pt x="1105612" y="200897"/>
                      </a:cubicBezTo>
                      <a:cubicBezTo>
                        <a:pt x="1179462" y="212149"/>
                        <a:pt x="1250250" y="219413"/>
                        <a:pt x="1319542" y="234084"/>
                      </a:cubicBezTo>
                      <a:cubicBezTo>
                        <a:pt x="1527276" y="277952"/>
                        <a:pt x="1715568" y="361985"/>
                        <a:pt x="1867612" y="514813"/>
                      </a:cubicBezTo>
                      <a:cubicBezTo>
                        <a:pt x="1963183" y="610882"/>
                        <a:pt x="2025709" y="724683"/>
                        <a:pt x="2043371" y="860775"/>
                      </a:cubicBezTo>
                      <a:cubicBezTo>
                        <a:pt x="2044653" y="870460"/>
                        <a:pt x="2044653" y="880288"/>
                        <a:pt x="2045650" y="895030"/>
                      </a:cubicBezTo>
                      <a:cubicBezTo>
                        <a:pt x="1992666" y="821749"/>
                        <a:pt x="1915896" y="806652"/>
                        <a:pt x="1838486" y="798106"/>
                      </a:cubicBezTo>
                      <a:cubicBezTo>
                        <a:pt x="1759722" y="789418"/>
                        <a:pt x="1681813" y="798675"/>
                        <a:pt x="1608889" y="833144"/>
                      </a:cubicBezTo>
                      <a:cubicBezTo>
                        <a:pt x="1577127" y="848170"/>
                        <a:pt x="1548783" y="867611"/>
                        <a:pt x="1536107" y="905142"/>
                      </a:cubicBezTo>
                      <a:cubicBezTo>
                        <a:pt x="1506410" y="841048"/>
                        <a:pt x="1449011" y="822746"/>
                        <a:pt x="1391327" y="808717"/>
                      </a:cubicBezTo>
                      <a:cubicBezTo>
                        <a:pt x="1306724" y="788136"/>
                        <a:pt x="1221906" y="791412"/>
                        <a:pt x="1137944" y="816622"/>
                      </a:cubicBezTo>
                      <a:cubicBezTo>
                        <a:pt x="1115440" y="823387"/>
                        <a:pt x="1105897" y="832431"/>
                        <a:pt x="1106039" y="858781"/>
                      </a:cubicBezTo>
                      <a:cubicBezTo>
                        <a:pt x="1107250" y="1181171"/>
                        <a:pt x="1107037" y="1503490"/>
                        <a:pt x="1106752" y="1825880"/>
                      </a:cubicBezTo>
                      <a:cubicBezTo>
                        <a:pt x="1106681" y="1956204"/>
                        <a:pt x="1029982" y="2052415"/>
                        <a:pt x="905712" y="2079690"/>
                      </a:cubicBezTo>
                      <a:cubicBezTo>
                        <a:pt x="776243" y="2108105"/>
                        <a:pt x="636377" y="2009971"/>
                        <a:pt x="619570" y="1878508"/>
                      </a:cubicBezTo>
                      <a:cubicBezTo>
                        <a:pt x="616295" y="1853155"/>
                        <a:pt x="615297" y="1827447"/>
                        <a:pt x="613018" y="1799958"/>
                      </a:cubicBezTo>
                      <a:cubicBezTo>
                        <a:pt x="669634" y="1799958"/>
                        <a:pt x="722761" y="1799958"/>
                        <a:pt x="779875" y="1799958"/>
                      </a:cubicBezTo>
                      <a:cubicBezTo>
                        <a:pt x="779875" y="1811779"/>
                        <a:pt x="779733" y="1823815"/>
                        <a:pt x="779875" y="1835921"/>
                      </a:cubicBezTo>
                      <a:cubicBezTo>
                        <a:pt x="780658" y="1884704"/>
                        <a:pt x="815340" y="1921023"/>
                        <a:pt x="860918" y="1920881"/>
                      </a:cubicBezTo>
                      <a:cubicBezTo>
                        <a:pt x="906353" y="1920738"/>
                        <a:pt x="941533" y="1884205"/>
                        <a:pt x="941604" y="1835494"/>
                      </a:cubicBezTo>
                      <a:cubicBezTo>
                        <a:pt x="941818" y="1531905"/>
                        <a:pt x="941747" y="1228244"/>
                        <a:pt x="941747" y="924655"/>
                      </a:cubicBezTo>
                      <a:cubicBezTo>
                        <a:pt x="941747" y="897878"/>
                        <a:pt x="942744" y="871030"/>
                        <a:pt x="941035" y="844324"/>
                      </a:cubicBezTo>
                      <a:cubicBezTo>
                        <a:pt x="940536" y="836847"/>
                        <a:pt x="933486" y="825452"/>
                        <a:pt x="926934" y="823316"/>
                      </a:cubicBezTo>
                      <a:cubicBezTo>
                        <a:pt x="803590" y="782367"/>
                        <a:pt x="681812" y="781940"/>
                        <a:pt x="565376" y="845749"/>
                      </a:cubicBezTo>
                      <a:cubicBezTo>
                        <a:pt x="544011" y="857499"/>
                        <a:pt x="528558" y="879861"/>
                        <a:pt x="510255" y="897451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7C500E2-12CC-46E0-A102-BFBBF9137DB1}"/>
                  </a:ext>
                </a:extLst>
              </p:cNvPr>
              <p:cNvSpPr/>
              <p:nvPr/>
            </p:nvSpPr>
            <p:spPr>
              <a:xfrm>
                <a:off x="1190530" y="4119168"/>
                <a:ext cx="2857039" cy="427351"/>
              </a:xfrm>
              <a:custGeom>
                <a:avLst/>
                <a:gdLst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0 w 1343109"/>
                  <a:gd name="connsiteY5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14160 w 1343109"/>
                  <a:gd name="connsiteY5" fmla="*/ 127506 h 170941"/>
                  <a:gd name="connsiteX6" fmla="*/ 0 w 1343109"/>
                  <a:gd name="connsiteY6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23685 w 1343109"/>
                  <a:gd name="connsiteY5" fmla="*/ 163225 h 170941"/>
                  <a:gd name="connsiteX6" fmla="*/ 0 w 1343109"/>
                  <a:gd name="connsiteY6" fmla="*/ 170941 h 170941"/>
                  <a:gd name="connsiteX0" fmla="*/ 0 w 1355015"/>
                  <a:gd name="connsiteY0" fmla="*/ 137603 h 163225"/>
                  <a:gd name="connsiteX1" fmla="*/ 14619 w 1355015"/>
                  <a:gd name="connsiteY1" fmla="*/ 54267 h 163225"/>
                  <a:gd name="connsiteX2" fmla="*/ 1319742 w 1355015"/>
                  <a:gd name="connsiteY2" fmla="*/ 0 h 163225"/>
                  <a:gd name="connsiteX3" fmla="*/ 1355015 w 1355015"/>
                  <a:gd name="connsiteY3" fmla="*/ 32560 h 163225"/>
                  <a:gd name="connsiteX4" fmla="*/ 44466 w 1355015"/>
                  <a:gd name="connsiteY4" fmla="*/ 86827 h 163225"/>
                  <a:gd name="connsiteX5" fmla="*/ 35591 w 1355015"/>
                  <a:gd name="connsiteY5" fmla="*/ 163225 h 163225"/>
                  <a:gd name="connsiteX6" fmla="*/ 0 w 1355015"/>
                  <a:gd name="connsiteY6" fmla="*/ 137603 h 163225"/>
                  <a:gd name="connsiteX0" fmla="*/ 0 w 1350252"/>
                  <a:gd name="connsiteY0" fmla="*/ 144747 h 163225"/>
                  <a:gd name="connsiteX1" fmla="*/ 9856 w 1350252"/>
                  <a:gd name="connsiteY1" fmla="*/ 54267 h 163225"/>
                  <a:gd name="connsiteX2" fmla="*/ 1314979 w 1350252"/>
                  <a:gd name="connsiteY2" fmla="*/ 0 h 163225"/>
                  <a:gd name="connsiteX3" fmla="*/ 1350252 w 1350252"/>
                  <a:gd name="connsiteY3" fmla="*/ 32560 h 163225"/>
                  <a:gd name="connsiteX4" fmla="*/ 39703 w 1350252"/>
                  <a:gd name="connsiteY4" fmla="*/ 86827 h 163225"/>
                  <a:gd name="connsiteX5" fmla="*/ 30828 w 1350252"/>
                  <a:gd name="connsiteY5" fmla="*/ 163225 h 163225"/>
                  <a:gd name="connsiteX6" fmla="*/ 0 w 1350252"/>
                  <a:gd name="connsiteY6" fmla="*/ 144747 h 163225"/>
                  <a:gd name="connsiteX0" fmla="*/ 0 w 1350252"/>
                  <a:gd name="connsiteY0" fmla="*/ 144747 h 167987"/>
                  <a:gd name="connsiteX1" fmla="*/ 9856 w 1350252"/>
                  <a:gd name="connsiteY1" fmla="*/ 54267 h 167987"/>
                  <a:gd name="connsiteX2" fmla="*/ 1314979 w 1350252"/>
                  <a:gd name="connsiteY2" fmla="*/ 0 h 167987"/>
                  <a:gd name="connsiteX3" fmla="*/ 1350252 w 1350252"/>
                  <a:gd name="connsiteY3" fmla="*/ 32560 h 167987"/>
                  <a:gd name="connsiteX4" fmla="*/ 39703 w 1350252"/>
                  <a:gd name="connsiteY4" fmla="*/ 86827 h 167987"/>
                  <a:gd name="connsiteX5" fmla="*/ 37972 w 1350252"/>
                  <a:gd name="connsiteY5" fmla="*/ 167987 h 167987"/>
                  <a:gd name="connsiteX6" fmla="*/ 0 w 1350252"/>
                  <a:gd name="connsiteY6" fmla="*/ 144747 h 167987"/>
                  <a:gd name="connsiteX0" fmla="*/ 0 w 1343108"/>
                  <a:gd name="connsiteY0" fmla="*/ 137604 h 167987"/>
                  <a:gd name="connsiteX1" fmla="*/ 2712 w 1343108"/>
                  <a:gd name="connsiteY1" fmla="*/ 54267 h 167987"/>
                  <a:gd name="connsiteX2" fmla="*/ 1307835 w 1343108"/>
                  <a:gd name="connsiteY2" fmla="*/ 0 h 167987"/>
                  <a:gd name="connsiteX3" fmla="*/ 1343108 w 1343108"/>
                  <a:gd name="connsiteY3" fmla="*/ 32560 h 167987"/>
                  <a:gd name="connsiteX4" fmla="*/ 32559 w 1343108"/>
                  <a:gd name="connsiteY4" fmla="*/ 86827 h 167987"/>
                  <a:gd name="connsiteX5" fmla="*/ 30828 w 1343108"/>
                  <a:gd name="connsiteY5" fmla="*/ 167987 h 167987"/>
                  <a:gd name="connsiteX6" fmla="*/ 0 w 1343108"/>
                  <a:gd name="connsiteY6" fmla="*/ 137604 h 167987"/>
                  <a:gd name="connsiteX0" fmla="*/ 0 w 1350252"/>
                  <a:gd name="connsiteY0" fmla="*/ 137604 h 167987"/>
                  <a:gd name="connsiteX1" fmla="*/ 2712 w 1350252"/>
                  <a:gd name="connsiteY1" fmla="*/ 54267 h 167987"/>
                  <a:gd name="connsiteX2" fmla="*/ 1307835 w 1350252"/>
                  <a:gd name="connsiteY2" fmla="*/ 0 h 167987"/>
                  <a:gd name="connsiteX3" fmla="*/ 1350252 w 1350252"/>
                  <a:gd name="connsiteY3" fmla="*/ 30178 h 167987"/>
                  <a:gd name="connsiteX4" fmla="*/ 32559 w 1350252"/>
                  <a:gd name="connsiteY4" fmla="*/ 86827 h 167987"/>
                  <a:gd name="connsiteX5" fmla="*/ 30828 w 1350252"/>
                  <a:gd name="connsiteY5" fmla="*/ 167987 h 167987"/>
                  <a:gd name="connsiteX6" fmla="*/ 0 w 1350252"/>
                  <a:gd name="connsiteY6" fmla="*/ 137604 h 167987"/>
                  <a:gd name="connsiteX0" fmla="*/ 0 w 1355015"/>
                  <a:gd name="connsiteY0" fmla="*/ 189991 h 189991"/>
                  <a:gd name="connsiteX1" fmla="*/ 7475 w 1355015"/>
                  <a:gd name="connsiteY1" fmla="*/ 54267 h 189991"/>
                  <a:gd name="connsiteX2" fmla="*/ 1312598 w 1355015"/>
                  <a:gd name="connsiteY2" fmla="*/ 0 h 189991"/>
                  <a:gd name="connsiteX3" fmla="*/ 1355015 w 1355015"/>
                  <a:gd name="connsiteY3" fmla="*/ 30178 h 189991"/>
                  <a:gd name="connsiteX4" fmla="*/ 37322 w 1355015"/>
                  <a:gd name="connsiteY4" fmla="*/ 86827 h 189991"/>
                  <a:gd name="connsiteX5" fmla="*/ 35591 w 1355015"/>
                  <a:gd name="connsiteY5" fmla="*/ 167987 h 189991"/>
                  <a:gd name="connsiteX6" fmla="*/ 0 w 1355015"/>
                  <a:gd name="connsiteY6" fmla="*/ 189991 h 189991"/>
                  <a:gd name="connsiteX0" fmla="*/ 0 w 1355015"/>
                  <a:gd name="connsiteY0" fmla="*/ 189991 h 215612"/>
                  <a:gd name="connsiteX1" fmla="*/ 7475 w 1355015"/>
                  <a:gd name="connsiteY1" fmla="*/ 54267 h 215612"/>
                  <a:gd name="connsiteX2" fmla="*/ 1312598 w 1355015"/>
                  <a:gd name="connsiteY2" fmla="*/ 0 h 215612"/>
                  <a:gd name="connsiteX3" fmla="*/ 1355015 w 1355015"/>
                  <a:gd name="connsiteY3" fmla="*/ 30178 h 215612"/>
                  <a:gd name="connsiteX4" fmla="*/ 37322 w 1355015"/>
                  <a:gd name="connsiteY4" fmla="*/ 86827 h 215612"/>
                  <a:gd name="connsiteX5" fmla="*/ 35591 w 1355015"/>
                  <a:gd name="connsiteY5" fmla="*/ 215612 h 215612"/>
                  <a:gd name="connsiteX6" fmla="*/ 0 w 1355015"/>
                  <a:gd name="connsiteY6" fmla="*/ 189991 h 215612"/>
                  <a:gd name="connsiteX0" fmla="*/ 2189 w 1347679"/>
                  <a:gd name="connsiteY0" fmla="*/ 185228 h 215612"/>
                  <a:gd name="connsiteX1" fmla="*/ 139 w 1347679"/>
                  <a:gd name="connsiteY1" fmla="*/ 54267 h 215612"/>
                  <a:gd name="connsiteX2" fmla="*/ 1305262 w 1347679"/>
                  <a:gd name="connsiteY2" fmla="*/ 0 h 215612"/>
                  <a:gd name="connsiteX3" fmla="*/ 1347679 w 1347679"/>
                  <a:gd name="connsiteY3" fmla="*/ 30178 h 215612"/>
                  <a:gd name="connsiteX4" fmla="*/ 29986 w 1347679"/>
                  <a:gd name="connsiteY4" fmla="*/ 86827 h 215612"/>
                  <a:gd name="connsiteX5" fmla="*/ 28255 w 1347679"/>
                  <a:gd name="connsiteY5" fmla="*/ 215612 h 215612"/>
                  <a:gd name="connsiteX6" fmla="*/ 2189 w 1347679"/>
                  <a:gd name="connsiteY6" fmla="*/ 185228 h 215612"/>
                  <a:gd name="connsiteX0" fmla="*/ 2189 w 1359882"/>
                  <a:gd name="connsiteY0" fmla="*/ 185228 h 215612"/>
                  <a:gd name="connsiteX1" fmla="*/ 139 w 1359882"/>
                  <a:gd name="connsiteY1" fmla="*/ 54267 h 215612"/>
                  <a:gd name="connsiteX2" fmla="*/ 1305262 w 1359882"/>
                  <a:gd name="connsiteY2" fmla="*/ 0 h 215612"/>
                  <a:gd name="connsiteX3" fmla="*/ 1359882 w 1359882"/>
                  <a:gd name="connsiteY3" fmla="*/ 46448 h 215612"/>
                  <a:gd name="connsiteX4" fmla="*/ 29986 w 1359882"/>
                  <a:gd name="connsiteY4" fmla="*/ 86827 h 215612"/>
                  <a:gd name="connsiteX5" fmla="*/ 28255 w 1359882"/>
                  <a:gd name="connsiteY5" fmla="*/ 215612 h 215612"/>
                  <a:gd name="connsiteX6" fmla="*/ 2189 w 1359882"/>
                  <a:gd name="connsiteY6" fmla="*/ 185228 h 215612"/>
                  <a:gd name="connsiteX0" fmla="*/ 2189 w 1359882"/>
                  <a:gd name="connsiteY0" fmla="*/ 173025 h 203409"/>
                  <a:gd name="connsiteX1" fmla="*/ 139 w 1359882"/>
                  <a:gd name="connsiteY1" fmla="*/ 42064 h 203409"/>
                  <a:gd name="connsiteX2" fmla="*/ 1313397 w 1359882"/>
                  <a:gd name="connsiteY2" fmla="*/ 0 h 203409"/>
                  <a:gd name="connsiteX3" fmla="*/ 1359882 w 1359882"/>
                  <a:gd name="connsiteY3" fmla="*/ 34245 h 203409"/>
                  <a:gd name="connsiteX4" fmla="*/ 29986 w 1359882"/>
                  <a:gd name="connsiteY4" fmla="*/ 74624 h 203409"/>
                  <a:gd name="connsiteX5" fmla="*/ 28255 w 1359882"/>
                  <a:gd name="connsiteY5" fmla="*/ 203409 h 203409"/>
                  <a:gd name="connsiteX6" fmla="*/ 2189 w 1359882"/>
                  <a:gd name="connsiteY6" fmla="*/ 173025 h 203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59882" h="203409">
                    <a:moveTo>
                      <a:pt x="2189" y="173025"/>
                    </a:moveTo>
                    <a:cubicBezTo>
                      <a:pt x="3093" y="134134"/>
                      <a:pt x="-765" y="80955"/>
                      <a:pt x="139" y="42064"/>
                    </a:cubicBezTo>
                    <a:lnTo>
                      <a:pt x="1313397" y="0"/>
                    </a:lnTo>
                    <a:lnTo>
                      <a:pt x="1359882" y="34245"/>
                    </a:lnTo>
                    <a:lnTo>
                      <a:pt x="29986" y="74624"/>
                    </a:lnTo>
                    <a:lnTo>
                      <a:pt x="28255" y="203409"/>
                    </a:lnTo>
                    <a:lnTo>
                      <a:pt x="2189" y="17302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033BEFF-C2E0-49B6-A605-50D39CB2E246}"/>
                </a:ext>
              </a:extLst>
            </p:cNvPr>
            <p:cNvGrpSpPr/>
            <p:nvPr/>
          </p:nvGrpSpPr>
          <p:grpSpPr>
            <a:xfrm>
              <a:off x="3034882" y="173245"/>
              <a:ext cx="2472894" cy="2708373"/>
              <a:chOff x="3034882" y="173245"/>
              <a:chExt cx="2472894" cy="2708373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4108F1D1-2AA8-4E09-83CB-8635E1FD2F78}"/>
                  </a:ext>
                </a:extLst>
              </p:cNvPr>
              <p:cNvGrpSpPr/>
              <p:nvPr/>
            </p:nvGrpSpPr>
            <p:grpSpPr>
              <a:xfrm>
                <a:off x="3034882" y="173245"/>
                <a:ext cx="2472894" cy="2708373"/>
                <a:chOff x="4626665" y="0"/>
                <a:chExt cx="2663686" cy="2917333"/>
              </a:xfrm>
            </p:grpSpPr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AD31F038-AA35-4F9D-B204-DFA728E4C4DD}"/>
                    </a:ext>
                  </a:extLst>
                </p:cNvPr>
                <p:cNvSpPr/>
                <p:nvPr/>
              </p:nvSpPr>
              <p:spPr>
                <a:xfrm>
                  <a:off x="4640133" y="2268487"/>
                  <a:ext cx="2597879" cy="642027"/>
                </a:xfrm>
                <a:custGeom>
                  <a:avLst/>
                  <a:gdLst>
                    <a:gd name="connsiteX0" fmla="*/ 482976 w 2663686"/>
                    <a:gd name="connsiteY0" fmla="*/ 0 h 586607"/>
                    <a:gd name="connsiteX1" fmla="*/ 2663687 w 2663686"/>
                    <a:gd name="connsiteY1" fmla="*/ 129805 h 586607"/>
                    <a:gd name="connsiteX2" fmla="*/ 2266188 w 2663686"/>
                    <a:gd name="connsiteY2" fmla="*/ 586608 h 586607"/>
                    <a:gd name="connsiteX3" fmla="*/ 0 w 2663686"/>
                    <a:gd name="connsiteY3" fmla="*/ 498348 h 586607"/>
                    <a:gd name="connsiteX0" fmla="*/ 444876 w 2625587"/>
                    <a:gd name="connsiteY0" fmla="*/ 0 h 586608"/>
                    <a:gd name="connsiteX1" fmla="*/ 2625587 w 2625587"/>
                    <a:gd name="connsiteY1" fmla="*/ 129805 h 586608"/>
                    <a:gd name="connsiteX2" fmla="*/ 2228088 w 2625587"/>
                    <a:gd name="connsiteY2" fmla="*/ 586608 h 586608"/>
                    <a:gd name="connsiteX3" fmla="*/ 0 w 2625587"/>
                    <a:gd name="connsiteY3" fmla="*/ 498348 h 586608"/>
                    <a:gd name="connsiteX4" fmla="*/ 444876 w 2625587"/>
                    <a:gd name="connsiteY4" fmla="*/ 0 h 586608"/>
                    <a:gd name="connsiteX0" fmla="*/ 444876 w 2625587"/>
                    <a:gd name="connsiteY0" fmla="*/ 0 h 642027"/>
                    <a:gd name="connsiteX1" fmla="*/ 2625587 w 2625587"/>
                    <a:gd name="connsiteY1" fmla="*/ 129805 h 642027"/>
                    <a:gd name="connsiteX2" fmla="*/ 2188063 w 2625587"/>
                    <a:gd name="connsiteY2" fmla="*/ 642027 h 642027"/>
                    <a:gd name="connsiteX3" fmla="*/ 0 w 2625587"/>
                    <a:gd name="connsiteY3" fmla="*/ 498348 h 642027"/>
                    <a:gd name="connsiteX4" fmla="*/ 444876 w 2625587"/>
                    <a:gd name="connsiteY4" fmla="*/ 0 h 642027"/>
                    <a:gd name="connsiteX0" fmla="*/ 469507 w 2650218"/>
                    <a:gd name="connsiteY0" fmla="*/ 0 h 642027"/>
                    <a:gd name="connsiteX1" fmla="*/ 2650218 w 2650218"/>
                    <a:gd name="connsiteY1" fmla="*/ 129805 h 642027"/>
                    <a:gd name="connsiteX2" fmla="*/ 2212694 w 2650218"/>
                    <a:gd name="connsiteY2" fmla="*/ 642027 h 642027"/>
                    <a:gd name="connsiteX3" fmla="*/ 0 w 2650218"/>
                    <a:gd name="connsiteY3" fmla="*/ 486033 h 642027"/>
                    <a:gd name="connsiteX4" fmla="*/ 469507 w 2650218"/>
                    <a:gd name="connsiteY4" fmla="*/ 0 h 642027"/>
                    <a:gd name="connsiteX0" fmla="*/ 469507 w 2650218"/>
                    <a:gd name="connsiteY0" fmla="*/ 0 h 642027"/>
                    <a:gd name="connsiteX1" fmla="*/ 2650218 w 2650218"/>
                    <a:gd name="connsiteY1" fmla="*/ 129805 h 642027"/>
                    <a:gd name="connsiteX2" fmla="*/ 2212694 w 2650218"/>
                    <a:gd name="connsiteY2" fmla="*/ 642027 h 642027"/>
                    <a:gd name="connsiteX3" fmla="*/ 0 w 2650218"/>
                    <a:gd name="connsiteY3" fmla="*/ 486033 h 642027"/>
                    <a:gd name="connsiteX4" fmla="*/ 469507 w 2650218"/>
                    <a:gd name="connsiteY4" fmla="*/ 0 h 642027"/>
                    <a:gd name="connsiteX0" fmla="*/ 469507 w 2600957"/>
                    <a:gd name="connsiteY0" fmla="*/ 0 h 642027"/>
                    <a:gd name="connsiteX1" fmla="*/ 2600957 w 2600957"/>
                    <a:gd name="connsiteY1" fmla="*/ 89780 h 642027"/>
                    <a:gd name="connsiteX2" fmla="*/ 2212694 w 2600957"/>
                    <a:gd name="connsiteY2" fmla="*/ 642027 h 642027"/>
                    <a:gd name="connsiteX3" fmla="*/ 0 w 2600957"/>
                    <a:gd name="connsiteY3" fmla="*/ 486033 h 642027"/>
                    <a:gd name="connsiteX4" fmla="*/ 469507 w 2600957"/>
                    <a:gd name="connsiteY4" fmla="*/ 0 h 642027"/>
                    <a:gd name="connsiteX0" fmla="*/ 469507 w 2597879"/>
                    <a:gd name="connsiteY0" fmla="*/ 0 h 642027"/>
                    <a:gd name="connsiteX1" fmla="*/ 2597879 w 2597879"/>
                    <a:gd name="connsiteY1" fmla="*/ 105174 h 642027"/>
                    <a:gd name="connsiteX2" fmla="*/ 2212694 w 2597879"/>
                    <a:gd name="connsiteY2" fmla="*/ 642027 h 642027"/>
                    <a:gd name="connsiteX3" fmla="*/ 0 w 2597879"/>
                    <a:gd name="connsiteY3" fmla="*/ 486033 h 642027"/>
                    <a:gd name="connsiteX4" fmla="*/ 469507 w 2597879"/>
                    <a:gd name="connsiteY4" fmla="*/ 0 h 642027"/>
                    <a:gd name="connsiteX0" fmla="*/ 469507 w 2597879"/>
                    <a:gd name="connsiteY0" fmla="*/ 0 h 642027"/>
                    <a:gd name="connsiteX1" fmla="*/ 2597879 w 2597879"/>
                    <a:gd name="connsiteY1" fmla="*/ 105174 h 642027"/>
                    <a:gd name="connsiteX2" fmla="*/ 2212694 w 2597879"/>
                    <a:gd name="connsiteY2" fmla="*/ 642027 h 642027"/>
                    <a:gd name="connsiteX3" fmla="*/ 0 w 2597879"/>
                    <a:gd name="connsiteY3" fmla="*/ 486033 h 642027"/>
                    <a:gd name="connsiteX4" fmla="*/ 469507 w 2597879"/>
                    <a:gd name="connsiteY4" fmla="*/ 0 h 6420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7879" h="642027">
                      <a:moveTo>
                        <a:pt x="469507" y="0"/>
                      </a:moveTo>
                      <a:lnTo>
                        <a:pt x="2597879" y="105174"/>
                      </a:lnTo>
                      <a:lnTo>
                        <a:pt x="2212694" y="642027"/>
                      </a:lnTo>
                      <a:lnTo>
                        <a:pt x="0" y="486033"/>
                      </a:lnTo>
                      <a:lnTo>
                        <a:pt x="469507" y="0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99E37715-AD86-4D09-8144-CFF46E245033}"/>
                    </a:ext>
                  </a:extLst>
                </p:cNvPr>
                <p:cNvSpPr/>
                <p:nvPr/>
              </p:nvSpPr>
              <p:spPr>
                <a:xfrm>
                  <a:off x="4626665" y="498347"/>
                  <a:ext cx="2266187" cy="2418985"/>
                </a:xfrm>
                <a:custGeom>
                  <a:avLst/>
                  <a:gdLst>
                    <a:gd name="connsiteX0" fmla="*/ 2266188 w 2266187"/>
                    <a:gd name="connsiteY0" fmla="*/ 88259 h 2418985"/>
                    <a:gd name="connsiteX1" fmla="*/ 2225305 w 2266187"/>
                    <a:gd name="connsiteY1" fmla="*/ 2418986 h 2418985"/>
                    <a:gd name="connsiteX2" fmla="*/ 27034 w 2266187"/>
                    <a:gd name="connsiteY2" fmla="*/ 2260026 h 2418985"/>
                    <a:gd name="connsiteX3" fmla="*/ 0 w 2266187"/>
                    <a:gd name="connsiteY3" fmla="*/ 2220203 h 2418985"/>
                    <a:gd name="connsiteX4" fmla="*/ 0 w 2266187"/>
                    <a:gd name="connsiteY4" fmla="*/ 0 h 2418985"/>
                    <a:gd name="connsiteX5" fmla="*/ 2266188 w 2266187"/>
                    <a:gd name="connsiteY5" fmla="*/ 88259 h 2418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66187" h="2418985">
                      <a:moveTo>
                        <a:pt x="2266188" y="88259"/>
                      </a:moveTo>
                      <a:lnTo>
                        <a:pt x="2225305" y="2418986"/>
                      </a:lnTo>
                      <a:lnTo>
                        <a:pt x="27034" y="2260026"/>
                      </a:lnTo>
                      <a:cubicBezTo>
                        <a:pt x="11861" y="2258899"/>
                        <a:pt x="0" y="2241473"/>
                        <a:pt x="0" y="2220203"/>
                      </a:cubicBezTo>
                      <a:lnTo>
                        <a:pt x="0" y="0"/>
                      </a:lnTo>
                      <a:lnTo>
                        <a:pt x="2266188" y="88259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72A95232-BC73-4549-852F-C93C5F62E9BB}"/>
                    </a:ext>
                  </a:extLst>
                </p:cNvPr>
                <p:cNvSpPr/>
                <p:nvPr/>
              </p:nvSpPr>
              <p:spPr>
                <a:xfrm>
                  <a:off x="6851970" y="129805"/>
                  <a:ext cx="438381" cy="2787528"/>
                </a:xfrm>
                <a:custGeom>
                  <a:avLst/>
                  <a:gdLst>
                    <a:gd name="connsiteX0" fmla="*/ 438382 w 438381"/>
                    <a:gd name="connsiteY0" fmla="*/ 0 h 2787528"/>
                    <a:gd name="connsiteX1" fmla="*/ 40883 w 438381"/>
                    <a:gd name="connsiteY1" fmla="*/ 456802 h 2787528"/>
                    <a:gd name="connsiteX2" fmla="*/ 0 w 438381"/>
                    <a:gd name="connsiteY2" fmla="*/ 2787529 h 2787528"/>
                    <a:gd name="connsiteX3" fmla="*/ 382657 w 438381"/>
                    <a:gd name="connsiteY3" fmla="*/ 2247635 h 2787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8381" h="2787528">
                      <a:moveTo>
                        <a:pt x="438382" y="0"/>
                      </a:moveTo>
                      <a:lnTo>
                        <a:pt x="40883" y="456802"/>
                      </a:lnTo>
                      <a:lnTo>
                        <a:pt x="0" y="2787529"/>
                      </a:lnTo>
                      <a:lnTo>
                        <a:pt x="382657" y="2247635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A4D6D23D-E5B8-4C8A-A198-FD55EA2F2E71}"/>
                    </a:ext>
                  </a:extLst>
                </p:cNvPr>
                <p:cNvSpPr/>
                <p:nvPr/>
              </p:nvSpPr>
              <p:spPr>
                <a:xfrm>
                  <a:off x="4626665" y="0"/>
                  <a:ext cx="2663686" cy="586607"/>
                </a:xfrm>
                <a:custGeom>
                  <a:avLst/>
                  <a:gdLst>
                    <a:gd name="connsiteX0" fmla="*/ 482976 w 2663686"/>
                    <a:gd name="connsiteY0" fmla="*/ 0 h 586607"/>
                    <a:gd name="connsiteX1" fmla="*/ 2663687 w 2663686"/>
                    <a:gd name="connsiteY1" fmla="*/ 129805 h 586607"/>
                    <a:gd name="connsiteX2" fmla="*/ 2266188 w 2663686"/>
                    <a:gd name="connsiteY2" fmla="*/ 586608 h 586607"/>
                    <a:gd name="connsiteX3" fmla="*/ 0 w 2663686"/>
                    <a:gd name="connsiteY3" fmla="*/ 498348 h 586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63686" h="586607">
                      <a:moveTo>
                        <a:pt x="482976" y="0"/>
                      </a:moveTo>
                      <a:lnTo>
                        <a:pt x="2663687" y="129805"/>
                      </a:lnTo>
                      <a:lnTo>
                        <a:pt x="2266188" y="586608"/>
                      </a:lnTo>
                      <a:lnTo>
                        <a:pt x="0" y="498348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B7114A5-0AF9-4B8C-9568-DF313816B8DB}"/>
                  </a:ext>
                </a:extLst>
              </p:cNvPr>
              <p:cNvGrpSpPr/>
              <p:nvPr/>
            </p:nvGrpSpPr>
            <p:grpSpPr>
              <a:xfrm rot="180000">
                <a:off x="3779570" y="2405315"/>
                <a:ext cx="317315" cy="317171"/>
                <a:chOff x="4424793" y="3488664"/>
                <a:chExt cx="1612383" cy="161164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ADAA2A75-5DA9-48A0-84CB-D45FBCAB0B24}"/>
                    </a:ext>
                  </a:extLst>
                </p:cNvPr>
                <p:cNvSpPr/>
                <p:nvPr/>
              </p:nvSpPr>
              <p:spPr>
                <a:xfrm>
                  <a:off x="4424793" y="3488664"/>
                  <a:ext cx="1612383" cy="1611648"/>
                </a:xfrm>
                <a:custGeom>
                  <a:avLst/>
                  <a:gdLst>
                    <a:gd name="connsiteX0" fmla="*/ 3281870 w 3281869"/>
                    <a:gd name="connsiteY0" fmla="*/ 0 h 3280374"/>
                    <a:gd name="connsiteX1" fmla="*/ 3281870 w 3281869"/>
                    <a:gd name="connsiteY1" fmla="*/ 3280375 h 3280374"/>
                    <a:gd name="connsiteX2" fmla="*/ 0 w 3281869"/>
                    <a:gd name="connsiteY2" fmla="*/ 3280375 h 3280374"/>
                    <a:gd name="connsiteX3" fmla="*/ 0 w 3281869"/>
                    <a:gd name="connsiteY3" fmla="*/ 3252316 h 3280374"/>
                    <a:gd name="connsiteX4" fmla="*/ 71 w 3281869"/>
                    <a:gd name="connsiteY4" fmla="*/ 31904 h 3280374"/>
                    <a:gd name="connsiteX5" fmla="*/ 2065 w 3281869"/>
                    <a:gd name="connsiteY5" fmla="*/ 71 h 3280374"/>
                    <a:gd name="connsiteX6" fmla="*/ 3281870 w 3281869"/>
                    <a:gd name="connsiteY6" fmla="*/ 0 h 3280374"/>
                    <a:gd name="connsiteX7" fmla="*/ 164222 w 3281869"/>
                    <a:gd name="connsiteY7" fmla="*/ 3117435 h 3280374"/>
                    <a:gd name="connsiteX8" fmla="*/ 3116082 w 3281869"/>
                    <a:gd name="connsiteY8" fmla="*/ 3117435 h 3280374"/>
                    <a:gd name="connsiteX9" fmla="*/ 3116082 w 3281869"/>
                    <a:gd name="connsiteY9" fmla="*/ 165788 h 3280374"/>
                    <a:gd name="connsiteX10" fmla="*/ 164222 w 3281869"/>
                    <a:gd name="connsiteY10" fmla="*/ 165788 h 3280374"/>
                    <a:gd name="connsiteX11" fmla="*/ 164222 w 3281869"/>
                    <a:gd name="connsiteY11" fmla="*/ 3117435 h 32803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81869" h="3280374">
                      <a:moveTo>
                        <a:pt x="3281870" y="0"/>
                      </a:moveTo>
                      <a:cubicBezTo>
                        <a:pt x="3281870" y="1092936"/>
                        <a:pt x="3281870" y="2185872"/>
                        <a:pt x="3281870" y="3280375"/>
                      </a:cubicBezTo>
                      <a:cubicBezTo>
                        <a:pt x="2187439" y="3280375"/>
                        <a:pt x="1095571" y="3280375"/>
                        <a:pt x="0" y="3280375"/>
                      </a:cubicBezTo>
                      <a:cubicBezTo>
                        <a:pt x="0" y="3271188"/>
                        <a:pt x="0" y="3261716"/>
                        <a:pt x="0" y="3252316"/>
                      </a:cubicBezTo>
                      <a:cubicBezTo>
                        <a:pt x="0" y="2178822"/>
                        <a:pt x="0" y="1105399"/>
                        <a:pt x="71" y="31904"/>
                      </a:cubicBezTo>
                      <a:cubicBezTo>
                        <a:pt x="71" y="21293"/>
                        <a:pt x="1353" y="10682"/>
                        <a:pt x="2065" y="71"/>
                      </a:cubicBezTo>
                      <a:cubicBezTo>
                        <a:pt x="1095357" y="0"/>
                        <a:pt x="2188578" y="0"/>
                        <a:pt x="3281870" y="0"/>
                      </a:cubicBezTo>
                      <a:close/>
                      <a:moveTo>
                        <a:pt x="164222" y="3117435"/>
                      </a:moveTo>
                      <a:cubicBezTo>
                        <a:pt x="1149196" y="3117435"/>
                        <a:pt x="2132104" y="3117435"/>
                        <a:pt x="3116082" y="3117435"/>
                      </a:cubicBezTo>
                      <a:cubicBezTo>
                        <a:pt x="3116082" y="2132461"/>
                        <a:pt x="3116082" y="1148840"/>
                        <a:pt x="3116082" y="165788"/>
                      </a:cubicBezTo>
                      <a:cubicBezTo>
                        <a:pt x="2131250" y="165788"/>
                        <a:pt x="1148341" y="165788"/>
                        <a:pt x="164222" y="165788"/>
                      </a:cubicBezTo>
                      <a:cubicBezTo>
                        <a:pt x="164222" y="1149837"/>
                        <a:pt x="164222" y="2132105"/>
                        <a:pt x="164222" y="3117435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C5B24887-B524-444F-814D-21A6C67770AE}"/>
                    </a:ext>
                  </a:extLst>
                </p:cNvPr>
                <p:cNvSpPr/>
                <p:nvPr/>
              </p:nvSpPr>
              <p:spPr>
                <a:xfrm>
                  <a:off x="4831107" y="3784487"/>
                  <a:ext cx="301701" cy="903352"/>
                </a:xfrm>
                <a:custGeom>
                  <a:avLst/>
                  <a:gdLst>
                    <a:gd name="connsiteX0" fmla="*/ 144922 w 614086"/>
                    <a:gd name="connsiteY0" fmla="*/ 511537 h 1838698"/>
                    <a:gd name="connsiteX1" fmla="*/ 0 w 614086"/>
                    <a:gd name="connsiteY1" fmla="*/ 511537 h 1838698"/>
                    <a:gd name="connsiteX2" fmla="*/ 306936 w 614086"/>
                    <a:gd name="connsiteY2" fmla="*/ 0 h 1838698"/>
                    <a:gd name="connsiteX3" fmla="*/ 614086 w 614086"/>
                    <a:gd name="connsiteY3" fmla="*/ 511893 h 1838698"/>
                    <a:gd name="connsiteX4" fmla="*/ 471799 w 614086"/>
                    <a:gd name="connsiteY4" fmla="*/ 511893 h 1838698"/>
                    <a:gd name="connsiteX5" fmla="*/ 471799 w 614086"/>
                    <a:gd name="connsiteY5" fmla="*/ 1838699 h 1838698"/>
                    <a:gd name="connsiteX6" fmla="*/ 144922 w 614086"/>
                    <a:gd name="connsiteY6" fmla="*/ 1838699 h 1838698"/>
                    <a:gd name="connsiteX7" fmla="*/ 144922 w 614086"/>
                    <a:gd name="connsiteY7" fmla="*/ 511537 h 1838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4086" h="1838698">
                      <a:moveTo>
                        <a:pt x="144922" y="511537"/>
                      </a:moveTo>
                      <a:cubicBezTo>
                        <a:pt x="95784" y="511537"/>
                        <a:pt x="50705" y="511537"/>
                        <a:pt x="0" y="511537"/>
                      </a:cubicBezTo>
                      <a:cubicBezTo>
                        <a:pt x="103333" y="339339"/>
                        <a:pt x="204173" y="171272"/>
                        <a:pt x="306936" y="0"/>
                      </a:cubicBezTo>
                      <a:cubicBezTo>
                        <a:pt x="409984" y="171770"/>
                        <a:pt x="510825" y="339838"/>
                        <a:pt x="614086" y="511893"/>
                      </a:cubicBezTo>
                      <a:cubicBezTo>
                        <a:pt x="564165" y="511893"/>
                        <a:pt x="519157" y="511893"/>
                        <a:pt x="471799" y="511893"/>
                      </a:cubicBezTo>
                      <a:cubicBezTo>
                        <a:pt x="471799" y="955064"/>
                        <a:pt x="471799" y="1395813"/>
                        <a:pt x="471799" y="1838699"/>
                      </a:cubicBezTo>
                      <a:cubicBezTo>
                        <a:pt x="362057" y="1838699"/>
                        <a:pt x="254664" y="1838699"/>
                        <a:pt x="144922" y="1838699"/>
                      </a:cubicBezTo>
                      <a:cubicBezTo>
                        <a:pt x="144922" y="1397309"/>
                        <a:pt x="144922" y="956559"/>
                        <a:pt x="144922" y="51153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63F2D8E7-2A39-4FC4-BFDD-A34E2C28BFD2}"/>
                    </a:ext>
                  </a:extLst>
                </p:cNvPr>
                <p:cNvSpPr/>
                <p:nvPr/>
              </p:nvSpPr>
              <p:spPr>
                <a:xfrm>
                  <a:off x="5332974" y="3784487"/>
                  <a:ext cx="302015" cy="903702"/>
                </a:xfrm>
                <a:custGeom>
                  <a:avLst/>
                  <a:gdLst>
                    <a:gd name="connsiteX0" fmla="*/ 614728 w 614727"/>
                    <a:gd name="connsiteY0" fmla="*/ 511537 h 1839410"/>
                    <a:gd name="connsiteX1" fmla="*/ 471372 w 614727"/>
                    <a:gd name="connsiteY1" fmla="*/ 511537 h 1839410"/>
                    <a:gd name="connsiteX2" fmla="*/ 471372 w 614727"/>
                    <a:gd name="connsiteY2" fmla="*/ 1839411 h 1839410"/>
                    <a:gd name="connsiteX3" fmla="*/ 144709 w 614727"/>
                    <a:gd name="connsiteY3" fmla="*/ 1839411 h 1839410"/>
                    <a:gd name="connsiteX4" fmla="*/ 144709 w 614727"/>
                    <a:gd name="connsiteY4" fmla="*/ 512961 h 1839410"/>
                    <a:gd name="connsiteX5" fmla="*/ 0 w 614727"/>
                    <a:gd name="connsiteY5" fmla="*/ 512961 h 1839410"/>
                    <a:gd name="connsiteX6" fmla="*/ 307649 w 614727"/>
                    <a:gd name="connsiteY6" fmla="*/ 0 h 1839410"/>
                    <a:gd name="connsiteX7" fmla="*/ 614728 w 614727"/>
                    <a:gd name="connsiteY7" fmla="*/ 511537 h 1839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4727" h="1839410">
                      <a:moveTo>
                        <a:pt x="614728" y="511537"/>
                      </a:moveTo>
                      <a:cubicBezTo>
                        <a:pt x="564664" y="511537"/>
                        <a:pt x="519513" y="511537"/>
                        <a:pt x="471372" y="511537"/>
                      </a:cubicBezTo>
                      <a:cubicBezTo>
                        <a:pt x="471372" y="955206"/>
                        <a:pt x="471372" y="1396597"/>
                        <a:pt x="471372" y="1839411"/>
                      </a:cubicBezTo>
                      <a:cubicBezTo>
                        <a:pt x="361487" y="1839411"/>
                        <a:pt x="254736" y="1839411"/>
                        <a:pt x="144709" y="1839411"/>
                      </a:cubicBezTo>
                      <a:cubicBezTo>
                        <a:pt x="144709" y="1397950"/>
                        <a:pt x="144709" y="956631"/>
                        <a:pt x="144709" y="512961"/>
                      </a:cubicBezTo>
                      <a:cubicBezTo>
                        <a:pt x="96425" y="512961"/>
                        <a:pt x="51275" y="512961"/>
                        <a:pt x="0" y="512961"/>
                      </a:cubicBezTo>
                      <a:cubicBezTo>
                        <a:pt x="103476" y="340479"/>
                        <a:pt x="204245" y="172340"/>
                        <a:pt x="307649" y="0"/>
                      </a:cubicBezTo>
                      <a:cubicBezTo>
                        <a:pt x="409985" y="170417"/>
                        <a:pt x="510825" y="338342"/>
                        <a:pt x="614728" y="51153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6C057966-98E6-48D2-B94D-899E9A0A9EBB}"/>
                    </a:ext>
                  </a:extLst>
                </p:cNvPr>
                <p:cNvSpPr/>
                <p:nvPr/>
              </p:nvSpPr>
              <p:spPr>
                <a:xfrm>
                  <a:off x="4731637" y="4739971"/>
                  <a:ext cx="1002124" cy="98491"/>
                </a:xfrm>
                <a:custGeom>
                  <a:avLst/>
                  <a:gdLst>
                    <a:gd name="connsiteX0" fmla="*/ 0 w 2039739"/>
                    <a:gd name="connsiteY0" fmla="*/ 200470 h 200470"/>
                    <a:gd name="connsiteX1" fmla="*/ 0 w 2039739"/>
                    <a:gd name="connsiteY1" fmla="*/ 0 h 200470"/>
                    <a:gd name="connsiteX2" fmla="*/ 2039739 w 2039739"/>
                    <a:gd name="connsiteY2" fmla="*/ 0 h 200470"/>
                    <a:gd name="connsiteX3" fmla="*/ 2039739 w 2039739"/>
                    <a:gd name="connsiteY3" fmla="*/ 200470 h 200470"/>
                    <a:gd name="connsiteX4" fmla="*/ 0 w 2039739"/>
                    <a:gd name="connsiteY4" fmla="*/ 200470 h 200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9739" h="200470">
                      <a:moveTo>
                        <a:pt x="0" y="200470"/>
                      </a:moveTo>
                      <a:cubicBezTo>
                        <a:pt x="0" y="133243"/>
                        <a:pt x="0" y="67512"/>
                        <a:pt x="0" y="0"/>
                      </a:cubicBezTo>
                      <a:cubicBezTo>
                        <a:pt x="679889" y="0"/>
                        <a:pt x="1358782" y="0"/>
                        <a:pt x="2039739" y="0"/>
                      </a:cubicBezTo>
                      <a:cubicBezTo>
                        <a:pt x="2039739" y="66016"/>
                        <a:pt x="2039739" y="132389"/>
                        <a:pt x="2039739" y="200470"/>
                      </a:cubicBezTo>
                      <a:cubicBezTo>
                        <a:pt x="1360847" y="200470"/>
                        <a:pt x="681883" y="200470"/>
                        <a:pt x="0" y="200470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75E730B-F32D-49E8-8325-D85E91B4E70F}"/>
                  </a:ext>
                </a:extLst>
              </p:cNvPr>
              <p:cNvGrpSpPr/>
              <p:nvPr/>
            </p:nvGrpSpPr>
            <p:grpSpPr>
              <a:xfrm rot="180000">
                <a:off x="3093663" y="2369213"/>
                <a:ext cx="317178" cy="317323"/>
                <a:chOff x="2667000" y="5246457"/>
                <a:chExt cx="1611683" cy="161241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5D3E7F9E-E293-4D38-98ED-F1FBC7993672}"/>
                    </a:ext>
                  </a:extLst>
                </p:cNvPr>
                <p:cNvSpPr/>
                <p:nvPr/>
              </p:nvSpPr>
              <p:spPr>
                <a:xfrm>
                  <a:off x="2667000" y="5246457"/>
                  <a:ext cx="1611683" cy="1612418"/>
                </a:xfrm>
                <a:custGeom>
                  <a:avLst/>
                  <a:gdLst>
                    <a:gd name="connsiteX0" fmla="*/ 0 w 3280445"/>
                    <a:gd name="connsiteY0" fmla="*/ 2065 h 3281941"/>
                    <a:gd name="connsiteX1" fmla="*/ 31833 w 3280445"/>
                    <a:gd name="connsiteY1" fmla="*/ 71 h 3281941"/>
                    <a:gd name="connsiteX2" fmla="*/ 3247046 w 3280445"/>
                    <a:gd name="connsiteY2" fmla="*/ 0 h 3281941"/>
                    <a:gd name="connsiteX3" fmla="*/ 3280446 w 3280445"/>
                    <a:gd name="connsiteY3" fmla="*/ 0 h 3281941"/>
                    <a:gd name="connsiteX4" fmla="*/ 3280446 w 3280445"/>
                    <a:gd name="connsiteY4" fmla="*/ 3281941 h 3281941"/>
                    <a:gd name="connsiteX5" fmla="*/ 0 w 3280445"/>
                    <a:gd name="connsiteY5" fmla="*/ 3281941 h 3281941"/>
                    <a:gd name="connsiteX6" fmla="*/ 0 w 3280445"/>
                    <a:gd name="connsiteY6" fmla="*/ 2065 h 3281941"/>
                    <a:gd name="connsiteX7" fmla="*/ 3117720 w 3280445"/>
                    <a:gd name="connsiteY7" fmla="*/ 164507 h 3281941"/>
                    <a:gd name="connsiteX8" fmla="*/ 165860 w 3280445"/>
                    <a:gd name="connsiteY8" fmla="*/ 164507 h 3281941"/>
                    <a:gd name="connsiteX9" fmla="*/ 165860 w 3280445"/>
                    <a:gd name="connsiteY9" fmla="*/ 3116082 h 3281941"/>
                    <a:gd name="connsiteX10" fmla="*/ 3117720 w 3280445"/>
                    <a:gd name="connsiteY10" fmla="*/ 3116082 h 3281941"/>
                    <a:gd name="connsiteX11" fmla="*/ 3117720 w 3280445"/>
                    <a:gd name="connsiteY11" fmla="*/ 164507 h 3281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80445" h="3281941">
                      <a:moveTo>
                        <a:pt x="0" y="2065"/>
                      </a:moveTo>
                      <a:cubicBezTo>
                        <a:pt x="10611" y="1353"/>
                        <a:pt x="21222" y="71"/>
                        <a:pt x="31833" y="71"/>
                      </a:cubicBezTo>
                      <a:cubicBezTo>
                        <a:pt x="1103547" y="0"/>
                        <a:pt x="2175332" y="0"/>
                        <a:pt x="3247046" y="0"/>
                      </a:cubicBezTo>
                      <a:cubicBezTo>
                        <a:pt x="3257586" y="0"/>
                        <a:pt x="3268197" y="0"/>
                        <a:pt x="3280446" y="0"/>
                      </a:cubicBezTo>
                      <a:cubicBezTo>
                        <a:pt x="3280446" y="1094218"/>
                        <a:pt x="3280446" y="2186086"/>
                        <a:pt x="3280446" y="3281941"/>
                      </a:cubicBezTo>
                      <a:cubicBezTo>
                        <a:pt x="2187296" y="3281941"/>
                        <a:pt x="1093648" y="3281941"/>
                        <a:pt x="0" y="3281941"/>
                      </a:cubicBezTo>
                      <a:cubicBezTo>
                        <a:pt x="0" y="2188649"/>
                        <a:pt x="0" y="1095357"/>
                        <a:pt x="0" y="2065"/>
                      </a:cubicBezTo>
                      <a:close/>
                      <a:moveTo>
                        <a:pt x="3117720" y="164507"/>
                      </a:moveTo>
                      <a:cubicBezTo>
                        <a:pt x="2132674" y="164507"/>
                        <a:pt x="1149765" y="164507"/>
                        <a:pt x="165860" y="164507"/>
                      </a:cubicBezTo>
                      <a:cubicBezTo>
                        <a:pt x="165860" y="1149481"/>
                        <a:pt x="165860" y="2133102"/>
                        <a:pt x="165860" y="3116082"/>
                      </a:cubicBezTo>
                      <a:cubicBezTo>
                        <a:pt x="1150691" y="3116082"/>
                        <a:pt x="2133671" y="3116082"/>
                        <a:pt x="3117720" y="3116082"/>
                      </a:cubicBezTo>
                      <a:cubicBezTo>
                        <a:pt x="3117720" y="2132034"/>
                        <a:pt x="3117720" y="1149765"/>
                        <a:pt x="3117720" y="16450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DBC358F0-1F89-466E-BBD1-27052AAB5689}"/>
                    </a:ext>
                  </a:extLst>
                </p:cNvPr>
                <p:cNvSpPr/>
                <p:nvPr/>
              </p:nvSpPr>
              <p:spPr>
                <a:xfrm>
                  <a:off x="3113110" y="5624181"/>
                  <a:ext cx="803029" cy="904197"/>
                </a:xfrm>
                <a:custGeom>
                  <a:avLst/>
                  <a:gdLst>
                    <a:gd name="connsiteX0" fmla="*/ 235195 w 1634497"/>
                    <a:gd name="connsiteY0" fmla="*/ 222984 h 1840417"/>
                    <a:gd name="connsiteX1" fmla="*/ 130651 w 1634497"/>
                    <a:gd name="connsiteY1" fmla="*/ 185097 h 1840417"/>
                    <a:gd name="connsiteX2" fmla="*/ 229284 w 1634497"/>
                    <a:gd name="connsiteY2" fmla="*/ 11974 h 1840417"/>
                    <a:gd name="connsiteX3" fmla="*/ 247942 w 1634497"/>
                    <a:gd name="connsiteY3" fmla="*/ 864 h 1840417"/>
                    <a:gd name="connsiteX4" fmla="*/ 263894 w 1634497"/>
                    <a:gd name="connsiteY4" fmla="*/ 508 h 1840417"/>
                    <a:gd name="connsiteX5" fmla="*/ 1600884 w 1634497"/>
                    <a:gd name="connsiteY5" fmla="*/ 508 h 1840417"/>
                    <a:gd name="connsiteX6" fmla="*/ 1634497 w 1634497"/>
                    <a:gd name="connsiteY6" fmla="*/ 508 h 1840417"/>
                    <a:gd name="connsiteX7" fmla="*/ 1615127 w 1634497"/>
                    <a:gd name="connsiteY7" fmla="*/ 142796 h 1840417"/>
                    <a:gd name="connsiteX8" fmla="*/ 1362883 w 1634497"/>
                    <a:gd name="connsiteY8" fmla="*/ 698130 h 1840417"/>
                    <a:gd name="connsiteX9" fmla="*/ 885458 w 1634497"/>
                    <a:gd name="connsiteY9" fmla="*/ 1003856 h 1840417"/>
                    <a:gd name="connsiteX10" fmla="*/ 816878 w 1634497"/>
                    <a:gd name="connsiteY10" fmla="*/ 1017600 h 1840417"/>
                    <a:gd name="connsiteX11" fmla="*/ 816878 w 1634497"/>
                    <a:gd name="connsiteY11" fmla="*/ 1676695 h 1840417"/>
                    <a:gd name="connsiteX12" fmla="*/ 1223088 w 1634497"/>
                    <a:gd name="connsiteY12" fmla="*/ 1676695 h 1840417"/>
                    <a:gd name="connsiteX13" fmla="*/ 1223088 w 1634497"/>
                    <a:gd name="connsiteY13" fmla="*/ 1840418 h 1840417"/>
                    <a:gd name="connsiteX14" fmla="*/ 203931 w 1634497"/>
                    <a:gd name="connsiteY14" fmla="*/ 1840418 h 1840417"/>
                    <a:gd name="connsiteX15" fmla="*/ 203931 w 1634497"/>
                    <a:gd name="connsiteY15" fmla="*/ 1677977 h 1840417"/>
                    <a:gd name="connsiteX16" fmla="*/ 610141 w 1634497"/>
                    <a:gd name="connsiteY16" fmla="*/ 1677977 h 1840417"/>
                    <a:gd name="connsiteX17" fmla="*/ 610141 w 1634497"/>
                    <a:gd name="connsiteY17" fmla="*/ 1642796 h 1840417"/>
                    <a:gd name="connsiteX18" fmla="*/ 610853 w 1634497"/>
                    <a:gd name="connsiteY18" fmla="*/ 1053350 h 1840417"/>
                    <a:gd name="connsiteX19" fmla="*/ 574534 w 1634497"/>
                    <a:gd name="connsiteY19" fmla="*/ 1009696 h 1840417"/>
                    <a:gd name="connsiteX20" fmla="*/ 133642 w 1634497"/>
                    <a:gd name="connsiteY20" fmla="*/ 769915 h 1840417"/>
                    <a:gd name="connsiteX21" fmla="*/ 10939 w 1634497"/>
                    <a:gd name="connsiteY21" fmla="*/ 625206 h 1840417"/>
                    <a:gd name="connsiteX22" fmla="*/ 9158 w 1634497"/>
                    <a:gd name="connsiteY22" fmla="*/ 576139 h 1840417"/>
                    <a:gd name="connsiteX23" fmla="*/ 219883 w 1634497"/>
                    <a:gd name="connsiteY23" fmla="*/ 247767 h 1840417"/>
                    <a:gd name="connsiteX24" fmla="*/ 235195 w 1634497"/>
                    <a:gd name="connsiteY24" fmla="*/ 222984 h 1840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634497" h="1840417">
                      <a:moveTo>
                        <a:pt x="235195" y="222984"/>
                      </a:moveTo>
                      <a:cubicBezTo>
                        <a:pt x="198732" y="209738"/>
                        <a:pt x="165546" y="197703"/>
                        <a:pt x="130651" y="185097"/>
                      </a:cubicBezTo>
                      <a:cubicBezTo>
                        <a:pt x="164051" y="126203"/>
                        <a:pt x="196169" y="68804"/>
                        <a:pt x="229284" y="11974"/>
                      </a:cubicBezTo>
                      <a:cubicBezTo>
                        <a:pt x="232488" y="6419"/>
                        <a:pt x="241105" y="3286"/>
                        <a:pt x="247942" y="864"/>
                      </a:cubicBezTo>
                      <a:cubicBezTo>
                        <a:pt x="252713" y="-845"/>
                        <a:pt x="258553" y="508"/>
                        <a:pt x="263894" y="508"/>
                      </a:cubicBezTo>
                      <a:cubicBezTo>
                        <a:pt x="709557" y="508"/>
                        <a:pt x="1155221" y="508"/>
                        <a:pt x="1600884" y="508"/>
                      </a:cubicBezTo>
                      <a:cubicBezTo>
                        <a:pt x="1610498" y="508"/>
                        <a:pt x="1620112" y="508"/>
                        <a:pt x="1634497" y="508"/>
                      </a:cubicBezTo>
                      <a:cubicBezTo>
                        <a:pt x="1627874" y="50003"/>
                        <a:pt x="1623815" y="96862"/>
                        <a:pt x="1615127" y="142796"/>
                      </a:cubicBezTo>
                      <a:cubicBezTo>
                        <a:pt x="1576315" y="348322"/>
                        <a:pt x="1497195" y="536116"/>
                        <a:pt x="1362883" y="698130"/>
                      </a:cubicBezTo>
                      <a:cubicBezTo>
                        <a:pt x="1236477" y="850530"/>
                        <a:pt x="1080445" y="957993"/>
                        <a:pt x="885458" y="1003856"/>
                      </a:cubicBezTo>
                      <a:cubicBezTo>
                        <a:pt x="863097" y="1009126"/>
                        <a:pt x="840308" y="1012900"/>
                        <a:pt x="816878" y="1017600"/>
                      </a:cubicBezTo>
                      <a:cubicBezTo>
                        <a:pt x="816878" y="1237370"/>
                        <a:pt x="816878" y="1455786"/>
                        <a:pt x="816878" y="1676695"/>
                      </a:cubicBezTo>
                      <a:cubicBezTo>
                        <a:pt x="952400" y="1676695"/>
                        <a:pt x="1086854" y="1676695"/>
                        <a:pt x="1223088" y="1676695"/>
                      </a:cubicBezTo>
                      <a:cubicBezTo>
                        <a:pt x="1223088" y="1732242"/>
                        <a:pt x="1223088" y="1785298"/>
                        <a:pt x="1223088" y="1840418"/>
                      </a:cubicBezTo>
                      <a:cubicBezTo>
                        <a:pt x="884034" y="1840418"/>
                        <a:pt x="545122" y="1840418"/>
                        <a:pt x="203931" y="1840418"/>
                      </a:cubicBezTo>
                      <a:cubicBezTo>
                        <a:pt x="203931" y="1787790"/>
                        <a:pt x="203931" y="1734806"/>
                        <a:pt x="203931" y="1677977"/>
                      </a:cubicBezTo>
                      <a:cubicBezTo>
                        <a:pt x="337673" y="1677977"/>
                        <a:pt x="472696" y="1677977"/>
                        <a:pt x="610141" y="1677977"/>
                      </a:cubicBezTo>
                      <a:cubicBezTo>
                        <a:pt x="610141" y="1663805"/>
                        <a:pt x="610141" y="1653336"/>
                        <a:pt x="610141" y="1642796"/>
                      </a:cubicBezTo>
                      <a:cubicBezTo>
                        <a:pt x="610141" y="1446314"/>
                        <a:pt x="609500" y="1249832"/>
                        <a:pt x="610853" y="1053350"/>
                      </a:cubicBezTo>
                      <a:cubicBezTo>
                        <a:pt x="611067" y="1024651"/>
                        <a:pt x="604017" y="1015037"/>
                        <a:pt x="574534" y="1009696"/>
                      </a:cubicBezTo>
                      <a:cubicBezTo>
                        <a:pt x="401624" y="978361"/>
                        <a:pt x="255776" y="894541"/>
                        <a:pt x="133642" y="769915"/>
                      </a:cubicBezTo>
                      <a:cubicBezTo>
                        <a:pt x="89489" y="724907"/>
                        <a:pt x="52172" y="673205"/>
                        <a:pt x="10939" y="625206"/>
                      </a:cubicBezTo>
                      <a:cubicBezTo>
                        <a:pt x="-3518" y="608328"/>
                        <a:pt x="-3162" y="595082"/>
                        <a:pt x="9158" y="576139"/>
                      </a:cubicBezTo>
                      <a:cubicBezTo>
                        <a:pt x="80231" y="467251"/>
                        <a:pt x="149808" y="357366"/>
                        <a:pt x="219883" y="247767"/>
                      </a:cubicBezTo>
                      <a:cubicBezTo>
                        <a:pt x="224583" y="240432"/>
                        <a:pt x="229070" y="232954"/>
                        <a:pt x="235195" y="222984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83D87DD9-CB0F-47C9-BF9F-3C1E9EDEC7A9}"/>
                    </a:ext>
                  </a:extLst>
                </p:cNvPr>
                <p:cNvSpPr/>
                <p:nvPr/>
              </p:nvSpPr>
              <p:spPr>
                <a:xfrm>
                  <a:off x="3011631" y="5625376"/>
                  <a:ext cx="158530" cy="244390"/>
                </a:xfrm>
                <a:custGeom>
                  <a:avLst/>
                  <a:gdLst>
                    <a:gd name="connsiteX0" fmla="*/ 188648 w 322674"/>
                    <a:gd name="connsiteY0" fmla="*/ 237644 h 497436"/>
                    <a:gd name="connsiteX1" fmla="*/ 286783 w 322674"/>
                    <a:gd name="connsiteY1" fmla="*/ 273822 h 497436"/>
                    <a:gd name="connsiteX2" fmla="*/ 143498 w 322674"/>
                    <a:gd name="connsiteY2" fmla="*/ 497436 h 497436"/>
                    <a:gd name="connsiteX3" fmla="*/ 0 w 322674"/>
                    <a:gd name="connsiteY3" fmla="*/ 0 h 497436"/>
                    <a:gd name="connsiteX4" fmla="*/ 322675 w 322674"/>
                    <a:gd name="connsiteY4" fmla="*/ 0 h 497436"/>
                    <a:gd name="connsiteX5" fmla="*/ 188648 w 322674"/>
                    <a:gd name="connsiteY5" fmla="*/ 237644 h 497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2674" h="497436">
                      <a:moveTo>
                        <a:pt x="188648" y="237644"/>
                      </a:moveTo>
                      <a:cubicBezTo>
                        <a:pt x="221479" y="249751"/>
                        <a:pt x="252884" y="261359"/>
                        <a:pt x="286783" y="273822"/>
                      </a:cubicBezTo>
                      <a:cubicBezTo>
                        <a:pt x="238784" y="348668"/>
                        <a:pt x="191924" y="421806"/>
                        <a:pt x="143498" y="497436"/>
                      </a:cubicBezTo>
                      <a:cubicBezTo>
                        <a:pt x="61672" y="339695"/>
                        <a:pt x="14029" y="175901"/>
                        <a:pt x="0" y="0"/>
                      </a:cubicBezTo>
                      <a:cubicBezTo>
                        <a:pt x="107463" y="0"/>
                        <a:pt x="213146" y="0"/>
                        <a:pt x="322675" y="0"/>
                      </a:cubicBezTo>
                      <a:cubicBezTo>
                        <a:pt x="277810" y="79476"/>
                        <a:pt x="233656" y="157812"/>
                        <a:pt x="188648" y="237644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CDE4D164-D41F-49B8-A80D-BFB716FA9B7D}"/>
                  </a:ext>
                </a:extLst>
              </p:cNvPr>
              <p:cNvGrpSpPr/>
              <p:nvPr/>
            </p:nvGrpSpPr>
            <p:grpSpPr>
              <a:xfrm rot="180000">
                <a:off x="3436688" y="2387558"/>
                <a:ext cx="317019" cy="316951"/>
                <a:chOff x="4425527" y="5247366"/>
                <a:chExt cx="1610878" cy="161052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8C003280-0215-47F2-9128-6F47241622B0}"/>
                    </a:ext>
                  </a:extLst>
                </p:cNvPr>
                <p:cNvSpPr/>
                <p:nvPr/>
              </p:nvSpPr>
              <p:spPr>
                <a:xfrm>
                  <a:off x="4425527" y="5247366"/>
                  <a:ext cx="1610878" cy="1610528"/>
                </a:xfrm>
                <a:custGeom>
                  <a:avLst/>
                  <a:gdLst>
                    <a:gd name="connsiteX0" fmla="*/ 0 w 3278807"/>
                    <a:gd name="connsiteY0" fmla="*/ 3278095 h 3278095"/>
                    <a:gd name="connsiteX1" fmla="*/ 0 w 3278807"/>
                    <a:gd name="connsiteY1" fmla="*/ 0 h 3278095"/>
                    <a:gd name="connsiteX2" fmla="*/ 3278808 w 3278807"/>
                    <a:gd name="connsiteY2" fmla="*/ 0 h 3278095"/>
                    <a:gd name="connsiteX3" fmla="*/ 3278808 w 3278807"/>
                    <a:gd name="connsiteY3" fmla="*/ 3278095 h 3278095"/>
                    <a:gd name="connsiteX4" fmla="*/ 0 w 3278807"/>
                    <a:gd name="connsiteY4" fmla="*/ 3278095 h 3278095"/>
                    <a:gd name="connsiteX5" fmla="*/ 162726 w 3278807"/>
                    <a:gd name="connsiteY5" fmla="*/ 3114016 h 3278095"/>
                    <a:gd name="connsiteX6" fmla="*/ 3114444 w 3278807"/>
                    <a:gd name="connsiteY6" fmla="*/ 3114016 h 3278095"/>
                    <a:gd name="connsiteX7" fmla="*/ 3114444 w 3278807"/>
                    <a:gd name="connsiteY7" fmla="*/ 163011 h 3278095"/>
                    <a:gd name="connsiteX8" fmla="*/ 162726 w 3278807"/>
                    <a:gd name="connsiteY8" fmla="*/ 163011 h 3278095"/>
                    <a:gd name="connsiteX9" fmla="*/ 162726 w 3278807"/>
                    <a:gd name="connsiteY9" fmla="*/ 3114016 h 3278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278807" h="3278095">
                      <a:moveTo>
                        <a:pt x="0" y="3278095"/>
                      </a:moveTo>
                      <a:cubicBezTo>
                        <a:pt x="0" y="2185516"/>
                        <a:pt x="0" y="1093719"/>
                        <a:pt x="0" y="0"/>
                      </a:cubicBezTo>
                      <a:cubicBezTo>
                        <a:pt x="1092438" y="0"/>
                        <a:pt x="2184875" y="0"/>
                        <a:pt x="3278808" y="0"/>
                      </a:cubicBezTo>
                      <a:cubicBezTo>
                        <a:pt x="3278808" y="1092509"/>
                        <a:pt x="3278808" y="2184305"/>
                        <a:pt x="3278808" y="3278095"/>
                      </a:cubicBezTo>
                      <a:cubicBezTo>
                        <a:pt x="2186370" y="3278095"/>
                        <a:pt x="1093933" y="3278095"/>
                        <a:pt x="0" y="3278095"/>
                      </a:cubicBezTo>
                      <a:close/>
                      <a:moveTo>
                        <a:pt x="162726" y="3114016"/>
                      </a:moveTo>
                      <a:cubicBezTo>
                        <a:pt x="1148270" y="3114016"/>
                        <a:pt x="2131891" y="3114016"/>
                        <a:pt x="3114444" y="3114016"/>
                      </a:cubicBezTo>
                      <a:cubicBezTo>
                        <a:pt x="3114444" y="2129042"/>
                        <a:pt x="3114444" y="1146133"/>
                        <a:pt x="3114444" y="163011"/>
                      </a:cubicBezTo>
                      <a:cubicBezTo>
                        <a:pt x="2129612" y="163011"/>
                        <a:pt x="1146775" y="163011"/>
                        <a:pt x="162726" y="163011"/>
                      </a:cubicBezTo>
                      <a:cubicBezTo>
                        <a:pt x="162726" y="1146988"/>
                        <a:pt x="162726" y="2129185"/>
                        <a:pt x="162726" y="3114016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7DE896D5-72D6-4FF9-80FE-6FE33A86E0EA}"/>
                    </a:ext>
                  </a:extLst>
                </p:cNvPr>
                <p:cNvSpPr/>
                <p:nvPr/>
              </p:nvSpPr>
              <p:spPr>
                <a:xfrm>
                  <a:off x="4745421" y="5548857"/>
                  <a:ext cx="1005028" cy="1024172"/>
                </a:xfrm>
                <a:custGeom>
                  <a:avLst/>
                  <a:gdLst>
                    <a:gd name="connsiteX0" fmla="*/ 510255 w 2045649"/>
                    <a:gd name="connsiteY0" fmla="*/ 897451 h 2084615"/>
                    <a:gd name="connsiteX1" fmla="*/ 375445 w 2045649"/>
                    <a:gd name="connsiteY1" fmla="*/ 810925 h 2084615"/>
                    <a:gd name="connsiteX2" fmla="*/ 61316 w 2045649"/>
                    <a:gd name="connsiteY2" fmla="*/ 841547 h 2084615"/>
                    <a:gd name="connsiteX3" fmla="*/ 0 w 2045649"/>
                    <a:gd name="connsiteY3" fmla="*/ 891326 h 2084615"/>
                    <a:gd name="connsiteX4" fmla="*/ 23786 w 2045649"/>
                    <a:gd name="connsiteY4" fmla="*/ 774035 h 2084615"/>
                    <a:gd name="connsiteX5" fmla="*/ 302023 w 2045649"/>
                    <a:gd name="connsiteY5" fmla="*/ 412762 h 2084615"/>
                    <a:gd name="connsiteX6" fmla="*/ 789917 w 2045649"/>
                    <a:gd name="connsiteY6" fmla="*/ 222689 h 2084615"/>
                    <a:gd name="connsiteX7" fmla="*/ 940536 w 2045649"/>
                    <a:gd name="connsiteY7" fmla="*/ 202891 h 2084615"/>
                    <a:gd name="connsiteX8" fmla="*/ 940536 w 2045649"/>
                    <a:gd name="connsiteY8" fmla="*/ 0 h 2084615"/>
                    <a:gd name="connsiteX9" fmla="*/ 1105612 w 2045649"/>
                    <a:gd name="connsiteY9" fmla="*/ 0 h 2084615"/>
                    <a:gd name="connsiteX10" fmla="*/ 1105612 w 2045649"/>
                    <a:gd name="connsiteY10" fmla="*/ 200897 h 2084615"/>
                    <a:gd name="connsiteX11" fmla="*/ 1319542 w 2045649"/>
                    <a:gd name="connsiteY11" fmla="*/ 234084 h 2084615"/>
                    <a:gd name="connsiteX12" fmla="*/ 1867612 w 2045649"/>
                    <a:gd name="connsiteY12" fmla="*/ 514813 h 2084615"/>
                    <a:gd name="connsiteX13" fmla="*/ 2043371 w 2045649"/>
                    <a:gd name="connsiteY13" fmla="*/ 860775 h 2084615"/>
                    <a:gd name="connsiteX14" fmla="*/ 2045650 w 2045649"/>
                    <a:gd name="connsiteY14" fmla="*/ 895030 h 2084615"/>
                    <a:gd name="connsiteX15" fmla="*/ 1838486 w 2045649"/>
                    <a:gd name="connsiteY15" fmla="*/ 798106 h 2084615"/>
                    <a:gd name="connsiteX16" fmla="*/ 1608889 w 2045649"/>
                    <a:gd name="connsiteY16" fmla="*/ 833144 h 2084615"/>
                    <a:gd name="connsiteX17" fmla="*/ 1536107 w 2045649"/>
                    <a:gd name="connsiteY17" fmla="*/ 905142 h 2084615"/>
                    <a:gd name="connsiteX18" fmla="*/ 1391327 w 2045649"/>
                    <a:gd name="connsiteY18" fmla="*/ 808717 h 2084615"/>
                    <a:gd name="connsiteX19" fmla="*/ 1137944 w 2045649"/>
                    <a:gd name="connsiteY19" fmla="*/ 816622 h 2084615"/>
                    <a:gd name="connsiteX20" fmla="*/ 1106039 w 2045649"/>
                    <a:gd name="connsiteY20" fmla="*/ 858781 h 2084615"/>
                    <a:gd name="connsiteX21" fmla="*/ 1106752 w 2045649"/>
                    <a:gd name="connsiteY21" fmla="*/ 1825880 h 2084615"/>
                    <a:gd name="connsiteX22" fmla="*/ 905712 w 2045649"/>
                    <a:gd name="connsiteY22" fmla="*/ 2079690 h 2084615"/>
                    <a:gd name="connsiteX23" fmla="*/ 619570 w 2045649"/>
                    <a:gd name="connsiteY23" fmla="*/ 1878508 h 2084615"/>
                    <a:gd name="connsiteX24" fmla="*/ 613018 w 2045649"/>
                    <a:gd name="connsiteY24" fmla="*/ 1799958 h 2084615"/>
                    <a:gd name="connsiteX25" fmla="*/ 779875 w 2045649"/>
                    <a:gd name="connsiteY25" fmla="*/ 1799958 h 2084615"/>
                    <a:gd name="connsiteX26" fmla="*/ 779875 w 2045649"/>
                    <a:gd name="connsiteY26" fmla="*/ 1835921 h 2084615"/>
                    <a:gd name="connsiteX27" fmla="*/ 860918 w 2045649"/>
                    <a:gd name="connsiteY27" fmla="*/ 1920881 h 2084615"/>
                    <a:gd name="connsiteX28" fmla="*/ 941604 w 2045649"/>
                    <a:gd name="connsiteY28" fmla="*/ 1835494 h 2084615"/>
                    <a:gd name="connsiteX29" fmla="*/ 941747 w 2045649"/>
                    <a:gd name="connsiteY29" fmla="*/ 924655 h 2084615"/>
                    <a:gd name="connsiteX30" fmla="*/ 941035 w 2045649"/>
                    <a:gd name="connsiteY30" fmla="*/ 844324 h 2084615"/>
                    <a:gd name="connsiteX31" fmla="*/ 926934 w 2045649"/>
                    <a:gd name="connsiteY31" fmla="*/ 823316 h 2084615"/>
                    <a:gd name="connsiteX32" fmla="*/ 565376 w 2045649"/>
                    <a:gd name="connsiteY32" fmla="*/ 845749 h 2084615"/>
                    <a:gd name="connsiteX33" fmla="*/ 510255 w 2045649"/>
                    <a:gd name="connsiteY33" fmla="*/ 897451 h 20846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2045649" h="2084615">
                      <a:moveTo>
                        <a:pt x="510255" y="897451"/>
                      </a:moveTo>
                      <a:cubicBezTo>
                        <a:pt x="484832" y="844182"/>
                        <a:pt x="431563" y="824527"/>
                        <a:pt x="375445" y="810925"/>
                      </a:cubicBezTo>
                      <a:cubicBezTo>
                        <a:pt x="267483" y="784718"/>
                        <a:pt x="161445" y="788634"/>
                        <a:pt x="61316" y="841547"/>
                      </a:cubicBezTo>
                      <a:cubicBezTo>
                        <a:pt x="40094" y="852728"/>
                        <a:pt x="23216" y="872169"/>
                        <a:pt x="0" y="891326"/>
                      </a:cubicBezTo>
                      <a:cubicBezTo>
                        <a:pt x="7905" y="851303"/>
                        <a:pt x="12676" y="811708"/>
                        <a:pt x="23786" y="774035"/>
                      </a:cubicBezTo>
                      <a:cubicBezTo>
                        <a:pt x="69862" y="618146"/>
                        <a:pt x="171700" y="503846"/>
                        <a:pt x="302023" y="412762"/>
                      </a:cubicBezTo>
                      <a:cubicBezTo>
                        <a:pt x="449081" y="310070"/>
                        <a:pt x="613660" y="250748"/>
                        <a:pt x="789917" y="222689"/>
                      </a:cubicBezTo>
                      <a:cubicBezTo>
                        <a:pt x="839055" y="214855"/>
                        <a:pt x="888549" y="209657"/>
                        <a:pt x="940536" y="202891"/>
                      </a:cubicBezTo>
                      <a:cubicBezTo>
                        <a:pt x="940536" y="137089"/>
                        <a:pt x="940536" y="69648"/>
                        <a:pt x="940536" y="0"/>
                      </a:cubicBezTo>
                      <a:cubicBezTo>
                        <a:pt x="996013" y="0"/>
                        <a:pt x="1049068" y="0"/>
                        <a:pt x="1105612" y="0"/>
                      </a:cubicBezTo>
                      <a:cubicBezTo>
                        <a:pt x="1105612" y="67013"/>
                        <a:pt x="1105612" y="135166"/>
                        <a:pt x="1105612" y="200897"/>
                      </a:cubicBezTo>
                      <a:cubicBezTo>
                        <a:pt x="1179462" y="212149"/>
                        <a:pt x="1250250" y="219413"/>
                        <a:pt x="1319542" y="234084"/>
                      </a:cubicBezTo>
                      <a:cubicBezTo>
                        <a:pt x="1527276" y="277952"/>
                        <a:pt x="1715568" y="361985"/>
                        <a:pt x="1867612" y="514813"/>
                      </a:cubicBezTo>
                      <a:cubicBezTo>
                        <a:pt x="1963183" y="610882"/>
                        <a:pt x="2025709" y="724683"/>
                        <a:pt x="2043371" y="860775"/>
                      </a:cubicBezTo>
                      <a:cubicBezTo>
                        <a:pt x="2044653" y="870460"/>
                        <a:pt x="2044653" y="880288"/>
                        <a:pt x="2045650" y="895030"/>
                      </a:cubicBezTo>
                      <a:cubicBezTo>
                        <a:pt x="1992666" y="821749"/>
                        <a:pt x="1915896" y="806652"/>
                        <a:pt x="1838486" y="798106"/>
                      </a:cubicBezTo>
                      <a:cubicBezTo>
                        <a:pt x="1759722" y="789418"/>
                        <a:pt x="1681813" y="798675"/>
                        <a:pt x="1608889" y="833144"/>
                      </a:cubicBezTo>
                      <a:cubicBezTo>
                        <a:pt x="1577127" y="848170"/>
                        <a:pt x="1548783" y="867611"/>
                        <a:pt x="1536107" y="905142"/>
                      </a:cubicBezTo>
                      <a:cubicBezTo>
                        <a:pt x="1506410" y="841048"/>
                        <a:pt x="1449011" y="822746"/>
                        <a:pt x="1391327" y="808717"/>
                      </a:cubicBezTo>
                      <a:cubicBezTo>
                        <a:pt x="1306724" y="788136"/>
                        <a:pt x="1221906" y="791412"/>
                        <a:pt x="1137944" y="816622"/>
                      </a:cubicBezTo>
                      <a:cubicBezTo>
                        <a:pt x="1115440" y="823387"/>
                        <a:pt x="1105897" y="832431"/>
                        <a:pt x="1106039" y="858781"/>
                      </a:cubicBezTo>
                      <a:cubicBezTo>
                        <a:pt x="1107250" y="1181171"/>
                        <a:pt x="1107037" y="1503490"/>
                        <a:pt x="1106752" y="1825880"/>
                      </a:cubicBezTo>
                      <a:cubicBezTo>
                        <a:pt x="1106681" y="1956204"/>
                        <a:pt x="1029982" y="2052415"/>
                        <a:pt x="905712" y="2079690"/>
                      </a:cubicBezTo>
                      <a:cubicBezTo>
                        <a:pt x="776243" y="2108105"/>
                        <a:pt x="636377" y="2009971"/>
                        <a:pt x="619570" y="1878508"/>
                      </a:cubicBezTo>
                      <a:cubicBezTo>
                        <a:pt x="616295" y="1853155"/>
                        <a:pt x="615297" y="1827447"/>
                        <a:pt x="613018" y="1799958"/>
                      </a:cubicBezTo>
                      <a:cubicBezTo>
                        <a:pt x="669634" y="1799958"/>
                        <a:pt x="722761" y="1799958"/>
                        <a:pt x="779875" y="1799958"/>
                      </a:cubicBezTo>
                      <a:cubicBezTo>
                        <a:pt x="779875" y="1811779"/>
                        <a:pt x="779733" y="1823815"/>
                        <a:pt x="779875" y="1835921"/>
                      </a:cubicBezTo>
                      <a:cubicBezTo>
                        <a:pt x="780658" y="1884704"/>
                        <a:pt x="815340" y="1921023"/>
                        <a:pt x="860918" y="1920881"/>
                      </a:cubicBezTo>
                      <a:cubicBezTo>
                        <a:pt x="906353" y="1920738"/>
                        <a:pt x="941533" y="1884205"/>
                        <a:pt x="941604" y="1835494"/>
                      </a:cubicBezTo>
                      <a:cubicBezTo>
                        <a:pt x="941818" y="1531905"/>
                        <a:pt x="941747" y="1228244"/>
                        <a:pt x="941747" y="924655"/>
                      </a:cubicBezTo>
                      <a:cubicBezTo>
                        <a:pt x="941747" y="897878"/>
                        <a:pt x="942744" y="871030"/>
                        <a:pt x="941035" y="844324"/>
                      </a:cubicBezTo>
                      <a:cubicBezTo>
                        <a:pt x="940536" y="836847"/>
                        <a:pt x="933486" y="825452"/>
                        <a:pt x="926934" y="823316"/>
                      </a:cubicBezTo>
                      <a:cubicBezTo>
                        <a:pt x="803590" y="782367"/>
                        <a:pt x="681812" y="781940"/>
                        <a:pt x="565376" y="845749"/>
                      </a:cubicBezTo>
                      <a:cubicBezTo>
                        <a:pt x="544011" y="857499"/>
                        <a:pt x="528558" y="879861"/>
                        <a:pt x="510255" y="897451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98C878B-BE1E-4568-A767-68215FFA3D8B}"/>
                  </a:ext>
                </a:extLst>
              </p:cNvPr>
              <p:cNvSpPr/>
              <p:nvPr/>
            </p:nvSpPr>
            <p:spPr>
              <a:xfrm flipH="1">
                <a:off x="3265461" y="333472"/>
                <a:ext cx="2110218" cy="449209"/>
              </a:xfrm>
              <a:custGeom>
                <a:avLst/>
                <a:gdLst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0 w 1343109"/>
                  <a:gd name="connsiteY5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14160 w 1343109"/>
                  <a:gd name="connsiteY5" fmla="*/ 127506 h 170941"/>
                  <a:gd name="connsiteX6" fmla="*/ 0 w 1343109"/>
                  <a:gd name="connsiteY6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23685 w 1343109"/>
                  <a:gd name="connsiteY5" fmla="*/ 163225 h 170941"/>
                  <a:gd name="connsiteX6" fmla="*/ 0 w 1343109"/>
                  <a:gd name="connsiteY6" fmla="*/ 170941 h 170941"/>
                  <a:gd name="connsiteX0" fmla="*/ 0 w 1355015"/>
                  <a:gd name="connsiteY0" fmla="*/ 137603 h 163225"/>
                  <a:gd name="connsiteX1" fmla="*/ 14619 w 1355015"/>
                  <a:gd name="connsiteY1" fmla="*/ 54267 h 163225"/>
                  <a:gd name="connsiteX2" fmla="*/ 1319742 w 1355015"/>
                  <a:gd name="connsiteY2" fmla="*/ 0 h 163225"/>
                  <a:gd name="connsiteX3" fmla="*/ 1355015 w 1355015"/>
                  <a:gd name="connsiteY3" fmla="*/ 32560 h 163225"/>
                  <a:gd name="connsiteX4" fmla="*/ 44466 w 1355015"/>
                  <a:gd name="connsiteY4" fmla="*/ 86827 h 163225"/>
                  <a:gd name="connsiteX5" fmla="*/ 35591 w 1355015"/>
                  <a:gd name="connsiteY5" fmla="*/ 163225 h 163225"/>
                  <a:gd name="connsiteX6" fmla="*/ 0 w 1355015"/>
                  <a:gd name="connsiteY6" fmla="*/ 137603 h 163225"/>
                  <a:gd name="connsiteX0" fmla="*/ 0 w 1350252"/>
                  <a:gd name="connsiteY0" fmla="*/ 144747 h 163225"/>
                  <a:gd name="connsiteX1" fmla="*/ 9856 w 1350252"/>
                  <a:gd name="connsiteY1" fmla="*/ 54267 h 163225"/>
                  <a:gd name="connsiteX2" fmla="*/ 1314979 w 1350252"/>
                  <a:gd name="connsiteY2" fmla="*/ 0 h 163225"/>
                  <a:gd name="connsiteX3" fmla="*/ 1350252 w 1350252"/>
                  <a:gd name="connsiteY3" fmla="*/ 32560 h 163225"/>
                  <a:gd name="connsiteX4" fmla="*/ 39703 w 1350252"/>
                  <a:gd name="connsiteY4" fmla="*/ 86827 h 163225"/>
                  <a:gd name="connsiteX5" fmla="*/ 30828 w 1350252"/>
                  <a:gd name="connsiteY5" fmla="*/ 163225 h 163225"/>
                  <a:gd name="connsiteX6" fmla="*/ 0 w 1350252"/>
                  <a:gd name="connsiteY6" fmla="*/ 144747 h 163225"/>
                  <a:gd name="connsiteX0" fmla="*/ 0 w 1350252"/>
                  <a:gd name="connsiteY0" fmla="*/ 144747 h 167987"/>
                  <a:gd name="connsiteX1" fmla="*/ 9856 w 1350252"/>
                  <a:gd name="connsiteY1" fmla="*/ 54267 h 167987"/>
                  <a:gd name="connsiteX2" fmla="*/ 1314979 w 1350252"/>
                  <a:gd name="connsiteY2" fmla="*/ 0 h 167987"/>
                  <a:gd name="connsiteX3" fmla="*/ 1350252 w 1350252"/>
                  <a:gd name="connsiteY3" fmla="*/ 32560 h 167987"/>
                  <a:gd name="connsiteX4" fmla="*/ 39703 w 1350252"/>
                  <a:gd name="connsiteY4" fmla="*/ 86827 h 167987"/>
                  <a:gd name="connsiteX5" fmla="*/ 37972 w 1350252"/>
                  <a:gd name="connsiteY5" fmla="*/ 167987 h 167987"/>
                  <a:gd name="connsiteX6" fmla="*/ 0 w 1350252"/>
                  <a:gd name="connsiteY6" fmla="*/ 144747 h 167987"/>
                  <a:gd name="connsiteX0" fmla="*/ 0 w 1343108"/>
                  <a:gd name="connsiteY0" fmla="*/ 137604 h 167987"/>
                  <a:gd name="connsiteX1" fmla="*/ 2712 w 1343108"/>
                  <a:gd name="connsiteY1" fmla="*/ 54267 h 167987"/>
                  <a:gd name="connsiteX2" fmla="*/ 1307835 w 1343108"/>
                  <a:gd name="connsiteY2" fmla="*/ 0 h 167987"/>
                  <a:gd name="connsiteX3" fmla="*/ 1343108 w 1343108"/>
                  <a:gd name="connsiteY3" fmla="*/ 32560 h 167987"/>
                  <a:gd name="connsiteX4" fmla="*/ 32559 w 1343108"/>
                  <a:gd name="connsiteY4" fmla="*/ 86827 h 167987"/>
                  <a:gd name="connsiteX5" fmla="*/ 30828 w 1343108"/>
                  <a:gd name="connsiteY5" fmla="*/ 167987 h 167987"/>
                  <a:gd name="connsiteX6" fmla="*/ 0 w 1343108"/>
                  <a:gd name="connsiteY6" fmla="*/ 137604 h 167987"/>
                  <a:gd name="connsiteX0" fmla="*/ 0 w 1350252"/>
                  <a:gd name="connsiteY0" fmla="*/ 137604 h 167987"/>
                  <a:gd name="connsiteX1" fmla="*/ 2712 w 1350252"/>
                  <a:gd name="connsiteY1" fmla="*/ 54267 h 167987"/>
                  <a:gd name="connsiteX2" fmla="*/ 1307835 w 1350252"/>
                  <a:gd name="connsiteY2" fmla="*/ 0 h 167987"/>
                  <a:gd name="connsiteX3" fmla="*/ 1350252 w 1350252"/>
                  <a:gd name="connsiteY3" fmla="*/ 30178 h 167987"/>
                  <a:gd name="connsiteX4" fmla="*/ 32559 w 1350252"/>
                  <a:gd name="connsiteY4" fmla="*/ 86827 h 167987"/>
                  <a:gd name="connsiteX5" fmla="*/ 30828 w 1350252"/>
                  <a:gd name="connsiteY5" fmla="*/ 167987 h 167987"/>
                  <a:gd name="connsiteX6" fmla="*/ 0 w 1350252"/>
                  <a:gd name="connsiteY6" fmla="*/ 137604 h 167987"/>
                  <a:gd name="connsiteX0" fmla="*/ 0 w 1355015"/>
                  <a:gd name="connsiteY0" fmla="*/ 189991 h 189991"/>
                  <a:gd name="connsiteX1" fmla="*/ 7475 w 1355015"/>
                  <a:gd name="connsiteY1" fmla="*/ 54267 h 189991"/>
                  <a:gd name="connsiteX2" fmla="*/ 1312598 w 1355015"/>
                  <a:gd name="connsiteY2" fmla="*/ 0 h 189991"/>
                  <a:gd name="connsiteX3" fmla="*/ 1355015 w 1355015"/>
                  <a:gd name="connsiteY3" fmla="*/ 30178 h 189991"/>
                  <a:gd name="connsiteX4" fmla="*/ 37322 w 1355015"/>
                  <a:gd name="connsiteY4" fmla="*/ 86827 h 189991"/>
                  <a:gd name="connsiteX5" fmla="*/ 35591 w 1355015"/>
                  <a:gd name="connsiteY5" fmla="*/ 167987 h 189991"/>
                  <a:gd name="connsiteX6" fmla="*/ 0 w 1355015"/>
                  <a:gd name="connsiteY6" fmla="*/ 189991 h 189991"/>
                  <a:gd name="connsiteX0" fmla="*/ 0 w 1355015"/>
                  <a:gd name="connsiteY0" fmla="*/ 189991 h 215612"/>
                  <a:gd name="connsiteX1" fmla="*/ 7475 w 1355015"/>
                  <a:gd name="connsiteY1" fmla="*/ 54267 h 215612"/>
                  <a:gd name="connsiteX2" fmla="*/ 1312598 w 1355015"/>
                  <a:gd name="connsiteY2" fmla="*/ 0 h 215612"/>
                  <a:gd name="connsiteX3" fmla="*/ 1355015 w 1355015"/>
                  <a:gd name="connsiteY3" fmla="*/ 30178 h 215612"/>
                  <a:gd name="connsiteX4" fmla="*/ 37322 w 1355015"/>
                  <a:gd name="connsiteY4" fmla="*/ 86827 h 215612"/>
                  <a:gd name="connsiteX5" fmla="*/ 35591 w 1355015"/>
                  <a:gd name="connsiteY5" fmla="*/ 215612 h 215612"/>
                  <a:gd name="connsiteX6" fmla="*/ 0 w 1355015"/>
                  <a:gd name="connsiteY6" fmla="*/ 189991 h 215612"/>
                  <a:gd name="connsiteX0" fmla="*/ 2189 w 1347679"/>
                  <a:gd name="connsiteY0" fmla="*/ 185228 h 215612"/>
                  <a:gd name="connsiteX1" fmla="*/ 139 w 1347679"/>
                  <a:gd name="connsiteY1" fmla="*/ 54267 h 215612"/>
                  <a:gd name="connsiteX2" fmla="*/ 1305262 w 1347679"/>
                  <a:gd name="connsiteY2" fmla="*/ 0 h 215612"/>
                  <a:gd name="connsiteX3" fmla="*/ 1347679 w 1347679"/>
                  <a:gd name="connsiteY3" fmla="*/ 30178 h 215612"/>
                  <a:gd name="connsiteX4" fmla="*/ 29986 w 1347679"/>
                  <a:gd name="connsiteY4" fmla="*/ 86827 h 215612"/>
                  <a:gd name="connsiteX5" fmla="*/ 28255 w 1347679"/>
                  <a:gd name="connsiteY5" fmla="*/ 215612 h 215612"/>
                  <a:gd name="connsiteX6" fmla="*/ 2189 w 1347679"/>
                  <a:gd name="connsiteY6" fmla="*/ 185228 h 215612"/>
                  <a:gd name="connsiteX0" fmla="*/ 2189 w 1359882"/>
                  <a:gd name="connsiteY0" fmla="*/ 185228 h 215612"/>
                  <a:gd name="connsiteX1" fmla="*/ 139 w 1359882"/>
                  <a:gd name="connsiteY1" fmla="*/ 54267 h 215612"/>
                  <a:gd name="connsiteX2" fmla="*/ 1305262 w 1359882"/>
                  <a:gd name="connsiteY2" fmla="*/ 0 h 215612"/>
                  <a:gd name="connsiteX3" fmla="*/ 1359882 w 1359882"/>
                  <a:gd name="connsiteY3" fmla="*/ 46448 h 215612"/>
                  <a:gd name="connsiteX4" fmla="*/ 29986 w 1359882"/>
                  <a:gd name="connsiteY4" fmla="*/ 86827 h 215612"/>
                  <a:gd name="connsiteX5" fmla="*/ 28255 w 1359882"/>
                  <a:gd name="connsiteY5" fmla="*/ 215612 h 215612"/>
                  <a:gd name="connsiteX6" fmla="*/ 2189 w 1359882"/>
                  <a:gd name="connsiteY6" fmla="*/ 185228 h 215612"/>
                  <a:gd name="connsiteX0" fmla="*/ 2189 w 1359882"/>
                  <a:gd name="connsiteY0" fmla="*/ 173025 h 203409"/>
                  <a:gd name="connsiteX1" fmla="*/ 139 w 1359882"/>
                  <a:gd name="connsiteY1" fmla="*/ 42064 h 203409"/>
                  <a:gd name="connsiteX2" fmla="*/ 1313397 w 1359882"/>
                  <a:gd name="connsiteY2" fmla="*/ 0 h 203409"/>
                  <a:gd name="connsiteX3" fmla="*/ 1359882 w 1359882"/>
                  <a:gd name="connsiteY3" fmla="*/ 34245 h 203409"/>
                  <a:gd name="connsiteX4" fmla="*/ 29986 w 1359882"/>
                  <a:gd name="connsiteY4" fmla="*/ 74624 h 203409"/>
                  <a:gd name="connsiteX5" fmla="*/ 28255 w 1359882"/>
                  <a:gd name="connsiteY5" fmla="*/ 203409 h 203409"/>
                  <a:gd name="connsiteX6" fmla="*/ 2189 w 1359882"/>
                  <a:gd name="connsiteY6" fmla="*/ 173025 h 203409"/>
                  <a:gd name="connsiteX0" fmla="*/ 2189 w 1359882"/>
                  <a:gd name="connsiteY0" fmla="*/ 167823 h 198207"/>
                  <a:gd name="connsiteX1" fmla="*/ 139 w 1359882"/>
                  <a:gd name="connsiteY1" fmla="*/ 36862 h 198207"/>
                  <a:gd name="connsiteX2" fmla="*/ 989140 w 1359882"/>
                  <a:gd name="connsiteY2" fmla="*/ 0 h 198207"/>
                  <a:gd name="connsiteX3" fmla="*/ 1359882 w 1359882"/>
                  <a:gd name="connsiteY3" fmla="*/ 29043 h 198207"/>
                  <a:gd name="connsiteX4" fmla="*/ 29986 w 1359882"/>
                  <a:gd name="connsiteY4" fmla="*/ 69422 h 198207"/>
                  <a:gd name="connsiteX5" fmla="*/ 28255 w 1359882"/>
                  <a:gd name="connsiteY5" fmla="*/ 198207 h 198207"/>
                  <a:gd name="connsiteX6" fmla="*/ 2189 w 1359882"/>
                  <a:gd name="connsiteY6" fmla="*/ 167823 h 198207"/>
                  <a:gd name="connsiteX0" fmla="*/ 2189 w 1016551"/>
                  <a:gd name="connsiteY0" fmla="*/ 167823 h 198207"/>
                  <a:gd name="connsiteX1" fmla="*/ 139 w 1016551"/>
                  <a:gd name="connsiteY1" fmla="*/ 36862 h 198207"/>
                  <a:gd name="connsiteX2" fmla="*/ 989140 w 1016551"/>
                  <a:gd name="connsiteY2" fmla="*/ 0 h 198207"/>
                  <a:gd name="connsiteX3" fmla="*/ 1016551 w 1016551"/>
                  <a:gd name="connsiteY3" fmla="*/ 37713 h 198207"/>
                  <a:gd name="connsiteX4" fmla="*/ 29986 w 1016551"/>
                  <a:gd name="connsiteY4" fmla="*/ 69422 h 198207"/>
                  <a:gd name="connsiteX5" fmla="*/ 28255 w 1016551"/>
                  <a:gd name="connsiteY5" fmla="*/ 198207 h 198207"/>
                  <a:gd name="connsiteX6" fmla="*/ 2189 w 1016551"/>
                  <a:gd name="connsiteY6" fmla="*/ 167823 h 198207"/>
                  <a:gd name="connsiteX0" fmla="*/ 2189 w 1016551"/>
                  <a:gd name="connsiteY0" fmla="*/ 167823 h 198207"/>
                  <a:gd name="connsiteX1" fmla="*/ 139 w 1016551"/>
                  <a:gd name="connsiteY1" fmla="*/ 36862 h 198207"/>
                  <a:gd name="connsiteX2" fmla="*/ 989140 w 1016551"/>
                  <a:gd name="connsiteY2" fmla="*/ 0 h 198207"/>
                  <a:gd name="connsiteX3" fmla="*/ 1016551 w 1016551"/>
                  <a:gd name="connsiteY3" fmla="*/ 32511 h 198207"/>
                  <a:gd name="connsiteX4" fmla="*/ 29986 w 1016551"/>
                  <a:gd name="connsiteY4" fmla="*/ 69422 h 198207"/>
                  <a:gd name="connsiteX5" fmla="*/ 28255 w 1016551"/>
                  <a:gd name="connsiteY5" fmla="*/ 198207 h 198207"/>
                  <a:gd name="connsiteX6" fmla="*/ 2189 w 1016551"/>
                  <a:gd name="connsiteY6" fmla="*/ 167823 h 198207"/>
                  <a:gd name="connsiteX0" fmla="*/ 2189 w 1016551"/>
                  <a:gd name="connsiteY0" fmla="*/ 178227 h 208611"/>
                  <a:gd name="connsiteX1" fmla="*/ 139 w 1016551"/>
                  <a:gd name="connsiteY1" fmla="*/ 47266 h 208611"/>
                  <a:gd name="connsiteX2" fmla="*/ 973534 w 1016551"/>
                  <a:gd name="connsiteY2" fmla="*/ 0 h 208611"/>
                  <a:gd name="connsiteX3" fmla="*/ 1016551 w 1016551"/>
                  <a:gd name="connsiteY3" fmla="*/ 42915 h 208611"/>
                  <a:gd name="connsiteX4" fmla="*/ 29986 w 1016551"/>
                  <a:gd name="connsiteY4" fmla="*/ 79826 h 208611"/>
                  <a:gd name="connsiteX5" fmla="*/ 28255 w 1016551"/>
                  <a:gd name="connsiteY5" fmla="*/ 208611 h 208611"/>
                  <a:gd name="connsiteX6" fmla="*/ 2189 w 1016551"/>
                  <a:gd name="connsiteY6" fmla="*/ 178227 h 208611"/>
                  <a:gd name="connsiteX0" fmla="*/ 2189 w 1004413"/>
                  <a:gd name="connsiteY0" fmla="*/ 178227 h 208611"/>
                  <a:gd name="connsiteX1" fmla="*/ 139 w 1004413"/>
                  <a:gd name="connsiteY1" fmla="*/ 47266 h 208611"/>
                  <a:gd name="connsiteX2" fmla="*/ 973534 w 1004413"/>
                  <a:gd name="connsiteY2" fmla="*/ 0 h 208611"/>
                  <a:gd name="connsiteX3" fmla="*/ 1004413 w 1004413"/>
                  <a:gd name="connsiteY3" fmla="*/ 30777 h 208611"/>
                  <a:gd name="connsiteX4" fmla="*/ 29986 w 1004413"/>
                  <a:gd name="connsiteY4" fmla="*/ 79826 h 208611"/>
                  <a:gd name="connsiteX5" fmla="*/ 28255 w 1004413"/>
                  <a:gd name="connsiteY5" fmla="*/ 208611 h 208611"/>
                  <a:gd name="connsiteX6" fmla="*/ 2189 w 1004413"/>
                  <a:gd name="connsiteY6" fmla="*/ 178227 h 208611"/>
                  <a:gd name="connsiteX0" fmla="*/ 2189 w 1004413"/>
                  <a:gd name="connsiteY0" fmla="*/ 183429 h 213813"/>
                  <a:gd name="connsiteX1" fmla="*/ 139 w 1004413"/>
                  <a:gd name="connsiteY1" fmla="*/ 52468 h 213813"/>
                  <a:gd name="connsiteX2" fmla="*/ 968332 w 1004413"/>
                  <a:gd name="connsiteY2" fmla="*/ 0 h 213813"/>
                  <a:gd name="connsiteX3" fmla="*/ 1004413 w 1004413"/>
                  <a:gd name="connsiteY3" fmla="*/ 35979 h 213813"/>
                  <a:gd name="connsiteX4" fmla="*/ 29986 w 1004413"/>
                  <a:gd name="connsiteY4" fmla="*/ 85028 h 213813"/>
                  <a:gd name="connsiteX5" fmla="*/ 28255 w 1004413"/>
                  <a:gd name="connsiteY5" fmla="*/ 213813 h 213813"/>
                  <a:gd name="connsiteX6" fmla="*/ 2189 w 1004413"/>
                  <a:gd name="connsiteY6" fmla="*/ 183429 h 21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4413" h="213813">
                    <a:moveTo>
                      <a:pt x="2189" y="183429"/>
                    </a:moveTo>
                    <a:cubicBezTo>
                      <a:pt x="3093" y="144538"/>
                      <a:pt x="-765" y="91359"/>
                      <a:pt x="139" y="52468"/>
                    </a:cubicBezTo>
                    <a:lnTo>
                      <a:pt x="968332" y="0"/>
                    </a:lnTo>
                    <a:lnTo>
                      <a:pt x="1004413" y="35979"/>
                    </a:lnTo>
                    <a:lnTo>
                      <a:pt x="29986" y="85028"/>
                    </a:lnTo>
                    <a:lnTo>
                      <a:pt x="28255" y="213813"/>
                    </a:lnTo>
                    <a:lnTo>
                      <a:pt x="2189" y="183429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A8FC2AC-03F9-41CF-BD2D-EF07062A693A}"/>
              </a:ext>
            </a:extLst>
          </p:cNvPr>
          <p:cNvGrpSpPr/>
          <p:nvPr/>
        </p:nvGrpSpPr>
        <p:grpSpPr>
          <a:xfrm flipH="1">
            <a:off x="6528467" y="779755"/>
            <a:ext cx="5528110" cy="5528110"/>
            <a:chOff x="1073682" y="644071"/>
            <a:chExt cx="5528110" cy="5528110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EFFD1A5-FD97-46A7-9082-C0871410A285}"/>
                </a:ext>
              </a:extLst>
            </p:cNvPr>
            <p:cNvSpPr/>
            <p:nvPr/>
          </p:nvSpPr>
          <p:spPr>
            <a:xfrm>
              <a:off x="2997067" y="1164901"/>
              <a:ext cx="1682256" cy="4297046"/>
            </a:xfrm>
            <a:custGeom>
              <a:avLst/>
              <a:gdLst>
                <a:gd name="connsiteX0" fmla="*/ 95794 w 2090057"/>
                <a:gd name="connsiteY0" fmla="*/ 0 h 5364480"/>
                <a:gd name="connsiteX1" fmla="*/ 1924594 w 2090057"/>
                <a:gd name="connsiteY1" fmla="*/ 209005 h 5364480"/>
                <a:gd name="connsiteX2" fmla="*/ 2090057 w 2090057"/>
                <a:gd name="connsiteY2" fmla="*/ 374468 h 5364480"/>
                <a:gd name="connsiteX3" fmla="*/ 2011680 w 2090057"/>
                <a:gd name="connsiteY3" fmla="*/ 4789714 h 5364480"/>
                <a:gd name="connsiteX4" fmla="*/ 1828800 w 2090057"/>
                <a:gd name="connsiteY4" fmla="*/ 4972594 h 5364480"/>
                <a:gd name="connsiteX5" fmla="*/ 261257 w 2090057"/>
                <a:gd name="connsiteY5" fmla="*/ 5364480 h 5364480"/>
                <a:gd name="connsiteX6" fmla="*/ 104503 w 2090057"/>
                <a:gd name="connsiteY6" fmla="*/ 5225142 h 5364480"/>
                <a:gd name="connsiteX7" fmla="*/ 0 w 2090057"/>
                <a:gd name="connsiteY7" fmla="*/ 200297 h 5364480"/>
                <a:gd name="connsiteX8" fmla="*/ 156754 w 2090057"/>
                <a:gd name="connsiteY8" fmla="*/ 34834 h 5364480"/>
                <a:gd name="connsiteX9" fmla="*/ 226423 w 2090057"/>
                <a:gd name="connsiteY9" fmla="*/ 8708 h 5364480"/>
                <a:gd name="connsiteX10" fmla="*/ 278674 w 2090057"/>
                <a:gd name="connsiteY10" fmla="*/ 43542 h 5364480"/>
                <a:gd name="connsiteX0" fmla="*/ 1924594 w 2090057"/>
                <a:gd name="connsiteY0" fmla="*/ 200297 h 5355772"/>
                <a:gd name="connsiteX1" fmla="*/ 2090057 w 2090057"/>
                <a:gd name="connsiteY1" fmla="*/ 365760 h 5355772"/>
                <a:gd name="connsiteX2" fmla="*/ 2011680 w 2090057"/>
                <a:gd name="connsiteY2" fmla="*/ 4781006 h 5355772"/>
                <a:gd name="connsiteX3" fmla="*/ 1828800 w 2090057"/>
                <a:gd name="connsiteY3" fmla="*/ 4963886 h 5355772"/>
                <a:gd name="connsiteX4" fmla="*/ 261257 w 2090057"/>
                <a:gd name="connsiteY4" fmla="*/ 5355772 h 5355772"/>
                <a:gd name="connsiteX5" fmla="*/ 104503 w 2090057"/>
                <a:gd name="connsiteY5" fmla="*/ 5216434 h 5355772"/>
                <a:gd name="connsiteX6" fmla="*/ 0 w 2090057"/>
                <a:gd name="connsiteY6" fmla="*/ 191589 h 5355772"/>
                <a:gd name="connsiteX7" fmla="*/ 156754 w 2090057"/>
                <a:gd name="connsiteY7" fmla="*/ 26126 h 5355772"/>
                <a:gd name="connsiteX8" fmla="*/ 226423 w 2090057"/>
                <a:gd name="connsiteY8" fmla="*/ 0 h 5355772"/>
                <a:gd name="connsiteX9" fmla="*/ 278674 w 2090057"/>
                <a:gd name="connsiteY9" fmla="*/ 34834 h 5355772"/>
                <a:gd name="connsiteX0" fmla="*/ 1924594 w 2090057"/>
                <a:gd name="connsiteY0" fmla="*/ 174171 h 5329646"/>
                <a:gd name="connsiteX1" fmla="*/ 2090057 w 2090057"/>
                <a:gd name="connsiteY1" fmla="*/ 339634 h 5329646"/>
                <a:gd name="connsiteX2" fmla="*/ 2011680 w 2090057"/>
                <a:gd name="connsiteY2" fmla="*/ 4754880 h 5329646"/>
                <a:gd name="connsiteX3" fmla="*/ 1828800 w 2090057"/>
                <a:gd name="connsiteY3" fmla="*/ 4937760 h 5329646"/>
                <a:gd name="connsiteX4" fmla="*/ 261257 w 2090057"/>
                <a:gd name="connsiteY4" fmla="*/ 5329646 h 5329646"/>
                <a:gd name="connsiteX5" fmla="*/ 104503 w 2090057"/>
                <a:gd name="connsiteY5" fmla="*/ 5190308 h 5329646"/>
                <a:gd name="connsiteX6" fmla="*/ 0 w 2090057"/>
                <a:gd name="connsiteY6" fmla="*/ 165463 h 5329646"/>
                <a:gd name="connsiteX7" fmla="*/ 156754 w 2090057"/>
                <a:gd name="connsiteY7" fmla="*/ 0 h 5329646"/>
                <a:gd name="connsiteX8" fmla="*/ 278674 w 2090057"/>
                <a:gd name="connsiteY8" fmla="*/ 8708 h 5329646"/>
                <a:gd name="connsiteX0" fmla="*/ 1924594 w 2090057"/>
                <a:gd name="connsiteY0" fmla="*/ 174171 h 5329646"/>
                <a:gd name="connsiteX1" fmla="*/ 2090057 w 2090057"/>
                <a:gd name="connsiteY1" fmla="*/ 339634 h 5329646"/>
                <a:gd name="connsiteX2" fmla="*/ 2011680 w 2090057"/>
                <a:gd name="connsiteY2" fmla="*/ 4754880 h 5329646"/>
                <a:gd name="connsiteX3" fmla="*/ 1828800 w 2090057"/>
                <a:gd name="connsiteY3" fmla="*/ 4937760 h 5329646"/>
                <a:gd name="connsiteX4" fmla="*/ 261257 w 2090057"/>
                <a:gd name="connsiteY4" fmla="*/ 5329646 h 5329646"/>
                <a:gd name="connsiteX5" fmla="*/ 104503 w 2090057"/>
                <a:gd name="connsiteY5" fmla="*/ 5190308 h 5329646"/>
                <a:gd name="connsiteX6" fmla="*/ 0 w 2090057"/>
                <a:gd name="connsiteY6" fmla="*/ 165463 h 5329646"/>
                <a:gd name="connsiteX7" fmla="*/ 156754 w 2090057"/>
                <a:gd name="connsiteY7" fmla="*/ 0 h 5329646"/>
                <a:gd name="connsiteX0" fmla="*/ 1925021 w 2090484"/>
                <a:gd name="connsiteY0" fmla="*/ 174171 h 5329646"/>
                <a:gd name="connsiteX1" fmla="*/ 2090484 w 2090484"/>
                <a:gd name="connsiteY1" fmla="*/ 339634 h 5329646"/>
                <a:gd name="connsiteX2" fmla="*/ 2012107 w 2090484"/>
                <a:gd name="connsiteY2" fmla="*/ 4754880 h 5329646"/>
                <a:gd name="connsiteX3" fmla="*/ 1829227 w 2090484"/>
                <a:gd name="connsiteY3" fmla="*/ 4937760 h 5329646"/>
                <a:gd name="connsiteX4" fmla="*/ 261684 w 2090484"/>
                <a:gd name="connsiteY4" fmla="*/ 5329646 h 5329646"/>
                <a:gd name="connsiteX5" fmla="*/ 104930 w 2090484"/>
                <a:gd name="connsiteY5" fmla="*/ 5190308 h 5329646"/>
                <a:gd name="connsiteX6" fmla="*/ 427 w 2090484"/>
                <a:gd name="connsiteY6" fmla="*/ 165463 h 5329646"/>
                <a:gd name="connsiteX7" fmla="*/ 157181 w 2090484"/>
                <a:gd name="connsiteY7" fmla="*/ 0 h 5329646"/>
                <a:gd name="connsiteX0" fmla="*/ 1925063 w 2090526"/>
                <a:gd name="connsiteY0" fmla="*/ 174171 h 5329646"/>
                <a:gd name="connsiteX1" fmla="*/ 2090526 w 2090526"/>
                <a:gd name="connsiteY1" fmla="*/ 339634 h 5329646"/>
                <a:gd name="connsiteX2" fmla="*/ 2012149 w 2090526"/>
                <a:gd name="connsiteY2" fmla="*/ 4754880 h 5329646"/>
                <a:gd name="connsiteX3" fmla="*/ 1829269 w 2090526"/>
                <a:gd name="connsiteY3" fmla="*/ 4937760 h 5329646"/>
                <a:gd name="connsiteX4" fmla="*/ 261726 w 2090526"/>
                <a:gd name="connsiteY4" fmla="*/ 5329646 h 5329646"/>
                <a:gd name="connsiteX5" fmla="*/ 104972 w 2090526"/>
                <a:gd name="connsiteY5" fmla="*/ 5190308 h 5329646"/>
                <a:gd name="connsiteX6" fmla="*/ 469 w 2090526"/>
                <a:gd name="connsiteY6" fmla="*/ 165463 h 5329646"/>
                <a:gd name="connsiteX7" fmla="*/ 157223 w 2090526"/>
                <a:gd name="connsiteY7" fmla="*/ 0 h 5329646"/>
                <a:gd name="connsiteX0" fmla="*/ 1925049 w 2090512"/>
                <a:gd name="connsiteY0" fmla="*/ 174700 h 5330175"/>
                <a:gd name="connsiteX1" fmla="*/ 2090512 w 2090512"/>
                <a:gd name="connsiteY1" fmla="*/ 340163 h 5330175"/>
                <a:gd name="connsiteX2" fmla="*/ 2012135 w 2090512"/>
                <a:gd name="connsiteY2" fmla="*/ 4755409 h 5330175"/>
                <a:gd name="connsiteX3" fmla="*/ 1829255 w 2090512"/>
                <a:gd name="connsiteY3" fmla="*/ 4938289 h 5330175"/>
                <a:gd name="connsiteX4" fmla="*/ 261712 w 2090512"/>
                <a:gd name="connsiteY4" fmla="*/ 5330175 h 5330175"/>
                <a:gd name="connsiteX5" fmla="*/ 104958 w 2090512"/>
                <a:gd name="connsiteY5" fmla="*/ 5190837 h 5330175"/>
                <a:gd name="connsiteX6" fmla="*/ 455 w 2090512"/>
                <a:gd name="connsiteY6" fmla="*/ 165992 h 5330175"/>
                <a:gd name="connsiteX7" fmla="*/ 157209 w 2090512"/>
                <a:gd name="connsiteY7" fmla="*/ 529 h 5330175"/>
                <a:gd name="connsiteX0" fmla="*/ 1925049 w 2090512"/>
                <a:gd name="connsiteY0" fmla="*/ 174700 h 5330175"/>
                <a:gd name="connsiteX1" fmla="*/ 2090512 w 2090512"/>
                <a:gd name="connsiteY1" fmla="*/ 340163 h 5330175"/>
                <a:gd name="connsiteX2" fmla="*/ 2012135 w 2090512"/>
                <a:gd name="connsiteY2" fmla="*/ 4755409 h 5330175"/>
                <a:gd name="connsiteX3" fmla="*/ 1829255 w 2090512"/>
                <a:gd name="connsiteY3" fmla="*/ 4938289 h 5330175"/>
                <a:gd name="connsiteX4" fmla="*/ 261712 w 2090512"/>
                <a:gd name="connsiteY4" fmla="*/ 5330175 h 5330175"/>
                <a:gd name="connsiteX5" fmla="*/ 104958 w 2090512"/>
                <a:gd name="connsiteY5" fmla="*/ 5190837 h 5330175"/>
                <a:gd name="connsiteX6" fmla="*/ 455 w 2090512"/>
                <a:gd name="connsiteY6" fmla="*/ 165992 h 5330175"/>
                <a:gd name="connsiteX7" fmla="*/ 157209 w 2090512"/>
                <a:gd name="connsiteY7" fmla="*/ 529 h 5330175"/>
                <a:gd name="connsiteX0" fmla="*/ 1925049 w 2086954"/>
                <a:gd name="connsiteY0" fmla="*/ 174700 h 5330175"/>
                <a:gd name="connsiteX1" fmla="*/ 2086954 w 2086954"/>
                <a:gd name="connsiteY1" fmla="*/ 393533 h 5330175"/>
                <a:gd name="connsiteX2" fmla="*/ 2012135 w 2086954"/>
                <a:gd name="connsiteY2" fmla="*/ 4755409 h 5330175"/>
                <a:gd name="connsiteX3" fmla="*/ 1829255 w 2086954"/>
                <a:gd name="connsiteY3" fmla="*/ 4938289 h 5330175"/>
                <a:gd name="connsiteX4" fmla="*/ 261712 w 2086954"/>
                <a:gd name="connsiteY4" fmla="*/ 5330175 h 5330175"/>
                <a:gd name="connsiteX5" fmla="*/ 104958 w 2086954"/>
                <a:gd name="connsiteY5" fmla="*/ 5190837 h 5330175"/>
                <a:gd name="connsiteX6" fmla="*/ 455 w 2086954"/>
                <a:gd name="connsiteY6" fmla="*/ 165992 h 5330175"/>
                <a:gd name="connsiteX7" fmla="*/ 157209 w 2086954"/>
                <a:gd name="connsiteY7" fmla="*/ 529 h 5330175"/>
                <a:gd name="connsiteX0" fmla="*/ 1925049 w 2086954"/>
                <a:gd name="connsiteY0" fmla="*/ 174700 h 5330175"/>
                <a:gd name="connsiteX1" fmla="*/ 2086954 w 2086954"/>
                <a:gd name="connsiteY1" fmla="*/ 393533 h 5330175"/>
                <a:gd name="connsiteX2" fmla="*/ 2012135 w 2086954"/>
                <a:gd name="connsiteY2" fmla="*/ 4755409 h 5330175"/>
                <a:gd name="connsiteX3" fmla="*/ 1829255 w 2086954"/>
                <a:gd name="connsiteY3" fmla="*/ 4938289 h 5330175"/>
                <a:gd name="connsiteX4" fmla="*/ 261712 w 2086954"/>
                <a:gd name="connsiteY4" fmla="*/ 5330175 h 5330175"/>
                <a:gd name="connsiteX5" fmla="*/ 104958 w 2086954"/>
                <a:gd name="connsiteY5" fmla="*/ 5190837 h 5330175"/>
                <a:gd name="connsiteX6" fmla="*/ 455 w 2086954"/>
                <a:gd name="connsiteY6" fmla="*/ 165992 h 5330175"/>
                <a:gd name="connsiteX7" fmla="*/ 157209 w 2086954"/>
                <a:gd name="connsiteY7" fmla="*/ 529 h 5330175"/>
                <a:gd name="connsiteX0" fmla="*/ 1925049 w 2086954"/>
                <a:gd name="connsiteY0" fmla="*/ 174700 h 5330175"/>
                <a:gd name="connsiteX1" fmla="*/ 2086954 w 2086954"/>
                <a:gd name="connsiteY1" fmla="*/ 393533 h 5330175"/>
                <a:gd name="connsiteX2" fmla="*/ 2058856 w 2086954"/>
                <a:gd name="connsiteY2" fmla="*/ 4635269 h 5330175"/>
                <a:gd name="connsiteX3" fmla="*/ 1829255 w 2086954"/>
                <a:gd name="connsiteY3" fmla="*/ 4938289 h 5330175"/>
                <a:gd name="connsiteX4" fmla="*/ 261712 w 2086954"/>
                <a:gd name="connsiteY4" fmla="*/ 5330175 h 5330175"/>
                <a:gd name="connsiteX5" fmla="*/ 104958 w 2086954"/>
                <a:gd name="connsiteY5" fmla="*/ 5190837 h 5330175"/>
                <a:gd name="connsiteX6" fmla="*/ 455 w 2086954"/>
                <a:gd name="connsiteY6" fmla="*/ 165992 h 5330175"/>
                <a:gd name="connsiteX7" fmla="*/ 157209 w 2086954"/>
                <a:gd name="connsiteY7" fmla="*/ 529 h 5330175"/>
                <a:gd name="connsiteX0" fmla="*/ 1925049 w 2086954"/>
                <a:gd name="connsiteY0" fmla="*/ 174700 h 5330175"/>
                <a:gd name="connsiteX1" fmla="*/ 2086954 w 2086954"/>
                <a:gd name="connsiteY1" fmla="*/ 393533 h 5330175"/>
                <a:gd name="connsiteX2" fmla="*/ 2058856 w 2086954"/>
                <a:gd name="connsiteY2" fmla="*/ 4635269 h 5330175"/>
                <a:gd name="connsiteX3" fmla="*/ 1829255 w 2086954"/>
                <a:gd name="connsiteY3" fmla="*/ 4938289 h 5330175"/>
                <a:gd name="connsiteX4" fmla="*/ 261712 w 2086954"/>
                <a:gd name="connsiteY4" fmla="*/ 5330175 h 5330175"/>
                <a:gd name="connsiteX5" fmla="*/ 104958 w 2086954"/>
                <a:gd name="connsiteY5" fmla="*/ 5190837 h 5330175"/>
                <a:gd name="connsiteX6" fmla="*/ 455 w 2086954"/>
                <a:gd name="connsiteY6" fmla="*/ 165992 h 5330175"/>
                <a:gd name="connsiteX7" fmla="*/ 157209 w 2086954"/>
                <a:gd name="connsiteY7" fmla="*/ 529 h 5330175"/>
                <a:gd name="connsiteX0" fmla="*/ 1925049 w 2086954"/>
                <a:gd name="connsiteY0" fmla="*/ 174700 h 5330175"/>
                <a:gd name="connsiteX1" fmla="*/ 2086954 w 2086954"/>
                <a:gd name="connsiteY1" fmla="*/ 393533 h 5330175"/>
                <a:gd name="connsiteX2" fmla="*/ 2058856 w 2086954"/>
                <a:gd name="connsiteY2" fmla="*/ 4635269 h 5330175"/>
                <a:gd name="connsiteX3" fmla="*/ 1829255 w 2086954"/>
                <a:gd name="connsiteY3" fmla="*/ 4938289 h 5330175"/>
                <a:gd name="connsiteX4" fmla="*/ 261712 w 2086954"/>
                <a:gd name="connsiteY4" fmla="*/ 5330175 h 5330175"/>
                <a:gd name="connsiteX5" fmla="*/ 104958 w 2086954"/>
                <a:gd name="connsiteY5" fmla="*/ 5190837 h 5330175"/>
                <a:gd name="connsiteX6" fmla="*/ 455 w 2086954"/>
                <a:gd name="connsiteY6" fmla="*/ 165992 h 5330175"/>
                <a:gd name="connsiteX7" fmla="*/ 157209 w 2086954"/>
                <a:gd name="connsiteY7" fmla="*/ 529 h 5330175"/>
                <a:gd name="connsiteX0" fmla="*/ 1925049 w 2086954"/>
                <a:gd name="connsiteY0" fmla="*/ 174700 h 5330175"/>
                <a:gd name="connsiteX1" fmla="*/ 2086954 w 2086954"/>
                <a:gd name="connsiteY1" fmla="*/ 393533 h 5330175"/>
                <a:gd name="connsiteX2" fmla="*/ 2058856 w 2086954"/>
                <a:gd name="connsiteY2" fmla="*/ 4635269 h 5330175"/>
                <a:gd name="connsiteX3" fmla="*/ 1829255 w 2086954"/>
                <a:gd name="connsiteY3" fmla="*/ 4938289 h 5330175"/>
                <a:gd name="connsiteX4" fmla="*/ 261712 w 2086954"/>
                <a:gd name="connsiteY4" fmla="*/ 5330175 h 5330175"/>
                <a:gd name="connsiteX5" fmla="*/ 68249 w 2086954"/>
                <a:gd name="connsiteY5" fmla="*/ 5190837 h 5330175"/>
                <a:gd name="connsiteX6" fmla="*/ 455 w 2086954"/>
                <a:gd name="connsiteY6" fmla="*/ 165992 h 5330175"/>
                <a:gd name="connsiteX7" fmla="*/ 157209 w 2086954"/>
                <a:gd name="connsiteY7" fmla="*/ 529 h 5330175"/>
                <a:gd name="connsiteX0" fmla="*/ 1925049 w 2086954"/>
                <a:gd name="connsiteY0" fmla="*/ 174700 h 5330175"/>
                <a:gd name="connsiteX1" fmla="*/ 2086954 w 2086954"/>
                <a:gd name="connsiteY1" fmla="*/ 393533 h 5330175"/>
                <a:gd name="connsiteX2" fmla="*/ 2058856 w 2086954"/>
                <a:gd name="connsiteY2" fmla="*/ 4635269 h 5330175"/>
                <a:gd name="connsiteX3" fmla="*/ 1829255 w 2086954"/>
                <a:gd name="connsiteY3" fmla="*/ 4938289 h 5330175"/>
                <a:gd name="connsiteX4" fmla="*/ 261712 w 2086954"/>
                <a:gd name="connsiteY4" fmla="*/ 5330175 h 5330175"/>
                <a:gd name="connsiteX5" fmla="*/ 68249 w 2086954"/>
                <a:gd name="connsiteY5" fmla="*/ 5190837 h 5330175"/>
                <a:gd name="connsiteX6" fmla="*/ 455 w 2086954"/>
                <a:gd name="connsiteY6" fmla="*/ 165992 h 5330175"/>
                <a:gd name="connsiteX7" fmla="*/ 157209 w 2086954"/>
                <a:gd name="connsiteY7" fmla="*/ 529 h 5330175"/>
                <a:gd name="connsiteX0" fmla="*/ 1925049 w 2086954"/>
                <a:gd name="connsiteY0" fmla="*/ 174700 h 5330781"/>
                <a:gd name="connsiteX1" fmla="*/ 2086954 w 2086954"/>
                <a:gd name="connsiteY1" fmla="*/ 393533 h 5330781"/>
                <a:gd name="connsiteX2" fmla="*/ 2058856 w 2086954"/>
                <a:gd name="connsiteY2" fmla="*/ 4635269 h 5330781"/>
                <a:gd name="connsiteX3" fmla="*/ 1829255 w 2086954"/>
                <a:gd name="connsiteY3" fmla="*/ 4938289 h 5330781"/>
                <a:gd name="connsiteX4" fmla="*/ 261712 w 2086954"/>
                <a:gd name="connsiteY4" fmla="*/ 5330175 h 5330781"/>
                <a:gd name="connsiteX5" fmla="*/ 68249 w 2086954"/>
                <a:gd name="connsiteY5" fmla="*/ 5190837 h 5330781"/>
                <a:gd name="connsiteX6" fmla="*/ 455 w 2086954"/>
                <a:gd name="connsiteY6" fmla="*/ 165992 h 5330781"/>
                <a:gd name="connsiteX7" fmla="*/ 157209 w 2086954"/>
                <a:gd name="connsiteY7" fmla="*/ 529 h 533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6954" h="5330781">
                  <a:moveTo>
                    <a:pt x="1925049" y="174700"/>
                  </a:moveTo>
                  <a:cubicBezTo>
                    <a:pt x="1994435" y="180042"/>
                    <a:pt x="2085169" y="320589"/>
                    <a:pt x="2086954" y="393533"/>
                  </a:cubicBezTo>
                  <a:lnTo>
                    <a:pt x="2058856" y="4635269"/>
                  </a:lnTo>
                  <a:cubicBezTo>
                    <a:pt x="2049066" y="4782997"/>
                    <a:pt x="1989220" y="4894015"/>
                    <a:pt x="1829255" y="4938289"/>
                  </a:cubicBezTo>
                  <a:lnTo>
                    <a:pt x="261712" y="5330175"/>
                  </a:lnTo>
                  <a:cubicBezTo>
                    <a:pt x="183875" y="5337124"/>
                    <a:pt x="86016" y="5284004"/>
                    <a:pt x="68249" y="5190837"/>
                  </a:cubicBezTo>
                  <a:lnTo>
                    <a:pt x="455" y="165992"/>
                  </a:lnTo>
                  <a:cubicBezTo>
                    <a:pt x="-7780" y="96606"/>
                    <a:pt x="97842" y="-8359"/>
                    <a:pt x="157209" y="529"/>
                  </a:cubicBezTo>
                </a:path>
              </a:pathLst>
            </a:custGeom>
            <a:solidFill>
              <a:schemeClr val="accent6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E11391C8-2811-46FF-B2AD-2DD2C41D6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3682" y="644071"/>
              <a:ext cx="5528110" cy="552811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118A3F7-BEB5-413F-92FB-8AF941203F3C}"/>
              </a:ext>
            </a:extLst>
          </p:cNvPr>
          <p:cNvGrpSpPr/>
          <p:nvPr/>
        </p:nvGrpSpPr>
        <p:grpSpPr>
          <a:xfrm>
            <a:off x="6349281" y="3618554"/>
            <a:ext cx="4504016" cy="2398202"/>
            <a:chOff x="3083858" y="3382264"/>
            <a:chExt cx="4504016" cy="2398202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6D1EDE24-27A5-4FEA-8EAA-60EB1191B3E3}"/>
                </a:ext>
              </a:extLst>
            </p:cNvPr>
            <p:cNvSpPr/>
            <p:nvPr/>
          </p:nvSpPr>
          <p:spPr>
            <a:xfrm rot="162293">
              <a:off x="3690180" y="5113209"/>
              <a:ext cx="1617018" cy="645205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50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700">
                <a:solidFill>
                  <a:schemeClr val="lt1"/>
                </a:solidFill>
              </a:endParaRP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2D62DB26-831B-48C0-BBA8-D25CB43539C2}"/>
                </a:ext>
              </a:extLst>
            </p:cNvPr>
            <p:cNvSpPr/>
            <p:nvPr/>
          </p:nvSpPr>
          <p:spPr>
            <a:xfrm rot="162293">
              <a:off x="5340964" y="5135261"/>
              <a:ext cx="1617018" cy="645205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50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700">
                <a:solidFill>
                  <a:schemeClr val="lt1"/>
                </a:solidFill>
              </a:endParaRP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C6AFD2AC-6E26-42CB-A8C7-D0C31BA104FD}"/>
                </a:ext>
              </a:extLst>
            </p:cNvPr>
            <p:cNvSpPr/>
            <p:nvPr/>
          </p:nvSpPr>
          <p:spPr>
            <a:xfrm rot="162293">
              <a:off x="3083858" y="5174044"/>
              <a:ext cx="4504016" cy="605223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60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700">
                <a:solidFill>
                  <a:schemeClr val="lt1"/>
                </a:solidFill>
              </a:endParaRPr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936C2539-47E7-46C6-A4F3-E18B2A304680}"/>
                </a:ext>
              </a:extLst>
            </p:cNvPr>
            <p:cNvGrpSpPr/>
            <p:nvPr/>
          </p:nvGrpSpPr>
          <p:grpSpPr>
            <a:xfrm>
              <a:off x="3298219" y="3382264"/>
              <a:ext cx="3288329" cy="2231290"/>
              <a:chOff x="3298219" y="3382264"/>
              <a:chExt cx="3288329" cy="2231290"/>
            </a:xfrm>
          </p:grpSpPr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90FA5569-5511-4AE5-B967-97075D41DF2C}"/>
                  </a:ext>
                </a:extLst>
              </p:cNvPr>
              <p:cNvGrpSpPr/>
              <p:nvPr/>
            </p:nvGrpSpPr>
            <p:grpSpPr>
              <a:xfrm rot="21327019">
                <a:off x="3298219" y="3382264"/>
                <a:ext cx="1357023" cy="1063340"/>
                <a:chOff x="2442073" y="3114771"/>
                <a:chExt cx="1683480" cy="1319145"/>
              </a:xfrm>
            </p:grpSpPr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B9402C10-BF10-47F7-BE9E-39A6DC9E8AD8}"/>
                    </a:ext>
                  </a:extLst>
                </p:cNvPr>
                <p:cNvSpPr/>
                <p:nvPr/>
              </p:nvSpPr>
              <p:spPr>
                <a:xfrm rot="272279">
                  <a:off x="2459831" y="4197802"/>
                  <a:ext cx="1460993" cy="236114"/>
                </a:xfrm>
                <a:custGeom>
                  <a:avLst/>
                  <a:gdLst>
                    <a:gd name="connsiteX0" fmla="*/ 2042299 w 2042298"/>
                    <a:gd name="connsiteY0" fmla="*/ 0 h 262959"/>
                    <a:gd name="connsiteX1" fmla="*/ 62969 w 2042298"/>
                    <a:gd name="connsiteY1" fmla="*/ 0 h 262959"/>
                    <a:gd name="connsiteX2" fmla="*/ 0 w 2042298"/>
                    <a:gd name="connsiteY2" fmla="*/ 57704 h 262959"/>
                    <a:gd name="connsiteX3" fmla="*/ 62969 w 2042298"/>
                    <a:gd name="connsiteY3" fmla="*/ 115408 h 262959"/>
                    <a:gd name="connsiteX4" fmla="*/ 1052322 w 2042298"/>
                    <a:gd name="connsiteY4" fmla="*/ 115408 h 262959"/>
                    <a:gd name="connsiteX5" fmla="*/ 1235271 w 2042298"/>
                    <a:gd name="connsiteY5" fmla="*/ 262959 h 262959"/>
                    <a:gd name="connsiteX6" fmla="*/ 1356499 w 2042298"/>
                    <a:gd name="connsiteY6" fmla="*/ 205740 h 262959"/>
                    <a:gd name="connsiteX7" fmla="*/ 1327335 w 2042298"/>
                    <a:gd name="connsiteY7" fmla="*/ 115408 h 262959"/>
                    <a:gd name="connsiteX8" fmla="*/ 2042229 w 2042298"/>
                    <a:gd name="connsiteY8" fmla="*/ 115408 h 262959"/>
                    <a:gd name="connsiteX9" fmla="*/ 2042229 w 2042298"/>
                    <a:gd name="connsiteY9" fmla="*/ 0 h 262959"/>
                    <a:gd name="connsiteX10" fmla="*/ 2042299 w 2042298"/>
                    <a:gd name="connsiteY10" fmla="*/ 0 h 262959"/>
                    <a:gd name="connsiteX11" fmla="*/ 2042299 w 2042298"/>
                    <a:gd name="connsiteY11" fmla="*/ 0 h 262959"/>
                    <a:gd name="connsiteX0" fmla="*/ 2042299 w 2042300"/>
                    <a:gd name="connsiteY0" fmla="*/ 0 h 286832"/>
                    <a:gd name="connsiteX1" fmla="*/ 62969 w 2042300"/>
                    <a:gd name="connsiteY1" fmla="*/ 0 h 286832"/>
                    <a:gd name="connsiteX2" fmla="*/ 0 w 2042300"/>
                    <a:gd name="connsiteY2" fmla="*/ 57704 h 286832"/>
                    <a:gd name="connsiteX3" fmla="*/ 62969 w 2042300"/>
                    <a:gd name="connsiteY3" fmla="*/ 115408 h 286832"/>
                    <a:gd name="connsiteX4" fmla="*/ 1052322 w 2042300"/>
                    <a:gd name="connsiteY4" fmla="*/ 115408 h 286832"/>
                    <a:gd name="connsiteX5" fmla="*/ 1235271 w 2042300"/>
                    <a:gd name="connsiteY5" fmla="*/ 262959 h 286832"/>
                    <a:gd name="connsiteX6" fmla="*/ 1410977 w 2042300"/>
                    <a:gd name="connsiteY6" fmla="*/ 276591 h 286832"/>
                    <a:gd name="connsiteX7" fmla="*/ 1327335 w 2042300"/>
                    <a:gd name="connsiteY7" fmla="*/ 115408 h 286832"/>
                    <a:gd name="connsiteX8" fmla="*/ 2042229 w 2042300"/>
                    <a:gd name="connsiteY8" fmla="*/ 115408 h 286832"/>
                    <a:gd name="connsiteX9" fmla="*/ 2042229 w 2042300"/>
                    <a:gd name="connsiteY9" fmla="*/ 0 h 286832"/>
                    <a:gd name="connsiteX10" fmla="*/ 2042299 w 2042300"/>
                    <a:gd name="connsiteY10" fmla="*/ 0 h 286832"/>
                    <a:gd name="connsiteX11" fmla="*/ 2042299 w 2042300"/>
                    <a:gd name="connsiteY11" fmla="*/ 0 h 286832"/>
                    <a:gd name="connsiteX0" fmla="*/ 2042299 w 2042298"/>
                    <a:gd name="connsiteY0" fmla="*/ 0 h 330060"/>
                    <a:gd name="connsiteX1" fmla="*/ 62969 w 2042298"/>
                    <a:gd name="connsiteY1" fmla="*/ 0 h 330060"/>
                    <a:gd name="connsiteX2" fmla="*/ 0 w 2042298"/>
                    <a:gd name="connsiteY2" fmla="*/ 57704 h 330060"/>
                    <a:gd name="connsiteX3" fmla="*/ 62969 w 2042298"/>
                    <a:gd name="connsiteY3" fmla="*/ 115408 h 330060"/>
                    <a:gd name="connsiteX4" fmla="*/ 1052322 w 2042298"/>
                    <a:gd name="connsiteY4" fmla="*/ 115408 h 330060"/>
                    <a:gd name="connsiteX5" fmla="*/ 1278850 w 2042298"/>
                    <a:gd name="connsiteY5" fmla="*/ 322910 h 330060"/>
                    <a:gd name="connsiteX6" fmla="*/ 1410977 w 2042298"/>
                    <a:gd name="connsiteY6" fmla="*/ 276591 h 330060"/>
                    <a:gd name="connsiteX7" fmla="*/ 1327335 w 2042298"/>
                    <a:gd name="connsiteY7" fmla="*/ 115408 h 330060"/>
                    <a:gd name="connsiteX8" fmla="*/ 2042229 w 2042298"/>
                    <a:gd name="connsiteY8" fmla="*/ 115408 h 330060"/>
                    <a:gd name="connsiteX9" fmla="*/ 2042229 w 2042298"/>
                    <a:gd name="connsiteY9" fmla="*/ 0 h 330060"/>
                    <a:gd name="connsiteX10" fmla="*/ 2042299 w 2042298"/>
                    <a:gd name="connsiteY10" fmla="*/ 0 h 330060"/>
                    <a:gd name="connsiteX11" fmla="*/ 2042299 w 2042298"/>
                    <a:gd name="connsiteY11" fmla="*/ 0 h 330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042298" h="330060">
                      <a:moveTo>
                        <a:pt x="2042299" y="0"/>
                      </a:moveTo>
                      <a:lnTo>
                        <a:pt x="62969" y="0"/>
                      </a:lnTo>
                      <a:cubicBezTo>
                        <a:pt x="28194" y="0"/>
                        <a:pt x="0" y="25839"/>
                        <a:pt x="0" y="57704"/>
                      </a:cubicBezTo>
                      <a:cubicBezTo>
                        <a:pt x="0" y="89570"/>
                        <a:pt x="28194" y="115408"/>
                        <a:pt x="62969" y="115408"/>
                      </a:cubicBezTo>
                      <a:lnTo>
                        <a:pt x="1052322" y="115408"/>
                      </a:lnTo>
                      <a:cubicBezTo>
                        <a:pt x="1168562" y="117833"/>
                        <a:pt x="1219074" y="296046"/>
                        <a:pt x="1278850" y="322910"/>
                      </a:cubicBezTo>
                      <a:cubicBezTo>
                        <a:pt x="1338626" y="349774"/>
                        <a:pt x="1374747" y="293493"/>
                        <a:pt x="1410977" y="276591"/>
                      </a:cubicBezTo>
                      <a:cubicBezTo>
                        <a:pt x="1415410" y="254493"/>
                        <a:pt x="1345554" y="148036"/>
                        <a:pt x="1327335" y="115408"/>
                      </a:cubicBezTo>
                      <a:lnTo>
                        <a:pt x="2042229" y="115408"/>
                      </a:lnTo>
                      <a:lnTo>
                        <a:pt x="2042229" y="0"/>
                      </a:lnTo>
                      <a:lnTo>
                        <a:pt x="2042299" y="0"/>
                      </a:lnTo>
                      <a:lnTo>
                        <a:pt x="2042299" y="0"/>
                      </a:lnTo>
                      <a:close/>
                    </a:path>
                  </a:pathLst>
                </a:custGeom>
                <a:solidFill>
                  <a:srgbClr val="6A7F89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3B548C43-010F-4530-9885-498A3A2B636D}"/>
                    </a:ext>
                  </a:extLst>
                </p:cNvPr>
                <p:cNvSpPr/>
                <p:nvPr/>
              </p:nvSpPr>
              <p:spPr>
                <a:xfrm rot="272279">
                  <a:off x="2472582" y="3144293"/>
                  <a:ext cx="1652971" cy="49555"/>
                </a:xfrm>
                <a:custGeom>
                  <a:avLst/>
                  <a:gdLst>
                    <a:gd name="connsiteX0" fmla="*/ 1465118 w 2310661"/>
                    <a:gd name="connsiteY0" fmla="*/ 69273 h 69272"/>
                    <a:gd name="connsiteX1" fmla="*/ 0 w 2310661"/>
                    <a:gd name="connsiteY1" fmla="*/ 69273 h 69272"/>
                    <a:gd name="connsiteX2" fmla="*/ 845543 w 2310661"/>
                    <a:gd name="connsiteY2" fmla="*/ 0 h 69272"/>
                    <a:gd name="connsiteX3" fmla="*/ 2310662 w 2310661"/>
                    <a:gd name="connsiteY3" fmla="*/ 0 h 692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10661" h="69272">
                      <a:moveTo>
                        <a:pt x="1465118" y="69273"/>
                      </a:moveTo>
                      <a:lnTo>
                        <a:pt x="0" y="69273"/>
                      </a:lnTo>
                      <a:lnTo>
                        <a:pt x="845543" y="0"/>
                      </a:lnTo>
                      <a:lnTo>
                        <a:pt x="2310662" y="0"/>
                      </a:lnTo>
                      <a:close/>
                    </a:path>
                  </a:pathLst>
                </a:custGeom>
                <a:solidFill>
                  <a:srgbClr val="EE2D2E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0F49EB9A-9274-46B4-BFB4-9098856C9B5E}"/>
                    </a:ext>
                  </a:extLst>
                </p:cNvPr>
                <p:cNvSpPr/>
                <p:nvPr/>
              </p:nvSpPr>
              <p:spPr>
                <a:xfrm rot="272279">
                  <a:off x="3473185" y="3183939"/>
                  <a:ext cx="607698" cy="1137297"/>
                </a:xfrm>
                <a:custGeom>
                  <a:avLst/>
                  <a:gdLst>
                    <a:gd name="connsiteX0" fmla="*/ 849492 w 849491"/>
                    <a:gd name="connsiteY0" fmla="*/ 1527464 h 1589809"/>
                    <a:gd name="connsiteX1" fmla="*/ 0 w 849491"/>
                    <a:gd name="connsiteY1" fmla="*/ 1589809 h 1589809"/>
                    <a:gd name="connsiteX2" fmla="*/ 0 w 849491"/>
                    <a:gd name="connsiteY2" fmla="*/ 62345 h 1589809"/>
                    <a:gd name="connsiteX3" fmla="*/ 849492 w 849491"/>
                    <a:gd name="connsiteY3" fmla="*/ 0 h 1589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9491" h="1589809">
                      <a:moveTo>
                        <a:pt x="849492" y="1527464"/>
                      </a:moveTo>
                      <a:lnTo>
                        <a:pt x="0" y="1589809"/>
                      </a:lnTo>
                      <a:lnTo>
                        <a:pt x="0" y="62345"/>
                      </a:lnTo>
                      <a:lnTo>
                        <a:pt x="849492" y="0"/>
                      </a:lnTo>
                      <a:close/>
                    </a:path>
                  </a:pathLst>
                </a:custGeom>
                <a:solidFill>
                  <a:srgbClr val="631712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1B5AEED3-A7D2-4219-8AB7-206BE586E234}"/>
                    </a:ext>
                  </a:extLst>
                </p:cNvPr>
                <p:cNvSpPr/>
                <p:nvPr/>
              </p:nvSpPr>
              <p:spPr>
                <a:xfrm rot="272279">
                  <a:off x="2442073" y="3114771"/>
                  <a:ext cx="1048097" cy="1087147"/>
                </a:xfrm>
                <a:custGeom>
                  <a:avLst/>
                  <a:gdLst>
                    <a:gd name="connsiteX0" fmla="*/ 0 w 1465118"/>
                    <a:gd name="connsiteY0" fmla="*/ 0 h 1519705"/>
                    <a:gd name="connsiteX1" fmla="*/ 1465118 w 1465118"/>
                    <a:gd name="connsiteY1" fmla="*/ 0 h 1519705"/>
                    <a:gd name="connsiteX2" fmla="*/ 1465118 w 1465118"/>
                    <a:gd name="connsiteY2" fmla="*/ 1519705 h 1519705"/>
                    <a:gd name="connsiteX3" fmla="*/ -1 w 1465118"/>
                    <a:gd name="connsiteY3" fmla="*/ 1519705 h 1519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65118" h="1519705">
                      <a:moveTo>
                        <a:pt x="0" y="0"/>
                      </a:moveTo>
                      <a:lnTo>
                        <a:pt x="1465118" y="0"/>
                      </a:lnTo>
                      <a:lnTo>
                        <a:pt x="1465118" y="1519705"/>
                      </a:lnTo>
                      <a:lnTo>
                        <a:pt x="-1" y="1519705"/>
                      </a:lnTo>
                      <a:close/>
                    </a:path>
                  </a:pathLst>
                </a:custGeom>
                <a:solidFill>
                  <a:srgbClr val="D02328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C535603E-AC83-44E5-B8E5-35CE43A1E1FA}"/>
                    </a:ext>
                  </a:extLst>
                </p:cNvPr>
                <p:cNvSpPr/>
                <p:nvPr/>
              </p:nvSpPr>
              <p:spPr>
                <a:xfrm rot="272279">
                  <a:off x="2482573" y="3265265"/>
                  <a:ext cx="1033435" cy="25108"/>
                </a:xfrm>
                <a:custGeom>
                  <a:avLst/>
                  <a:gdLst>
                    <a:gd name="connsiteX0" fmla="*/ 46024 w 1444622"/>
                    <a:gd name="connsiteY0" fmla="*/ 32973 h 35098"/>
                    <a:gd name="connsiteX1" fmla="*/ 27 w 1444622"/>
                    <a:gd name="connsiteY1" fmla="*/ 18149 h 35098"/>
                    <a:gd name="connsiteX2" fmla="*/ 44223 w 1444622"/>
                    <a:gd name="connsiteY2" fmla="*/ 1662 h 35098"/>
                    <a:gd name="connsiteX3" fmla="*/ 1401691 w 1444622"/>
                    <a:gd name="connsiteY3" fmla="*/ 1662 h 35098"/>
                    <a:gd name="connsiteX4" fmla="*/ 1444502 w 1444622"/>
                    <a:gd name="connsiteY4" fmla="*/ 18980 h 35098"/>
                    <a:gd name="connsiteX5" fmla="*/ 1397882 w 1444622"/>
                    <a:gd name="connsiteY5" fmla="*/ 32973 h 35098"/>
                    <a:gd name="connsiteX6" fmla="*/ 46024 w 1444622"/>
                    <a:gd name="connsiteY6" fmla="*/ 32973 h 35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44622" h="35098">
                      <a:moveTo>
                        <a:pt x="46024" y="32973"/>
                      </a:moveTo>
                      <a:cubicBezTo>
                        <a:pt x="29537" y="32904"/>
                        <a:pt x="997" y="42741"/>
                        <a:pt x="27" y="18149"/>
                      </a:cubicBezTo>
                      <a:cubicBezTo>
                        <a:pt x="-1012" y="-7828"/>
                        <a:pt x="27944" y="1732"/>
                        <a:pt x="44223" y="1662"/>
                      </a:cubicBezTo>
                      <a:cubicBezTo>
                        <a:pt x="496712" y="1108"/>
                        <a:pt x="949202" y="1108"/>
                        <a:pt x="1401691" y="1662"/>
                      </a:cubicBezTo>
                      <a:cubicBezTo>
                        <a:pt x="1417763" y="1662"/>
                        <a:pt x="1446719" y="-7620"/>
                        <a:pt x="1444502" y="18980"/>
                      </a:cubicBezTo>
                      <a:cubicBezTo>
                        <a:pt x="1442563" y="43226"/>
                        <a:pt x="1414369" y="32904"/>
                        <a:pt x="1397882" y="32973"/>
                      </a:cubicBezTo>
                      <a:cubicBezTo>
                        <a:pt x="1172607" y="33736"/>
                        <a:pt x="271368" y="33666"/>
                        <a:pt x="46024" y="32973"/>
                      </a:cubicBezTo>
                      <a:close/>
                    </a:path>
                  </a:pathLst>
                </a:custGeom>
                <a:solidFill>
                  <a:srgbClr val="801719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50AF6C21-EC4D-4C91-8B9C-9CA1E3661268}"/>
                  </a:ext>
                </a:extLst>
              </p:cNvPr>
              <p:cNvGrpSpPr/>
              <p:nvPr/>
            </p:nvGrpSpPr>
            <p:grpSpPr>
              <a:xfrm>
                <a:off x="3685659" y="3418989"/>
                <a:ext cx="2900889" cy="2194565"/>
                <a:chOff x="6043757" y="2084110"/>
                <a:chExt cx="3598753" cy="2722509"/>
              </a:xfrm>
              <a:scene3d>
                <a:camera prst="orthographicFront">
                  <a:rot lat="20400000" lon="21000000" rev="0"/>
                </a:camera>
                <a:lightRig rig="threePt" dir="t"/>
              </a:scene3d>
            </p:grpSpPr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63A161DB-2513-411F-A817-D5BB88335FBD}"/>
                    </a:ext>
                  </a:extLst>
                </p:cNvPr>
                <p:cNvSpPr/>
                <p:nvPr/>
              </p:nvSpPr>
              <p:spPr>
                <a:xfrm>
                  <a:off x="6168510" y="3739688"/>
                  <a:ext cx="1066931" cy="1066931"/>
                </a:xfrm>
                <a:custGeom>
                  <a:avLst/>
                  <a:gdLst>
                    <a:gd name="connsiteX0" fmla="*/ 859051 w 1718102"/>
                    <a:gd name="connsiteY0" fmla="*/ 0 h 1718102"/>
                    <a:gd name="connsiteX1" fmla="*/ 0 w 1718102"/>
                    <a:gd name="connsiteY1" fmla="*/ 859051 h 1718102"/>
                    <a:gd name="connsiteX2" fmla="*/ 859051 w 1718102"/>
                    <a:gd name="connsiteY2" fmla="*/ 1718102 h 1718102"/>
                    <a:gd name="connsiteX3" fmla="*/ 1718102 w 1718102"/>
                    <a:gd name="connsiteY3" fmla="*/ 859051 h 1718102"/>
                    <a:gd name="connsiteX4" fmla="*/ 859051 w 1718102"/>
                    <a:gd name="connsiteY4" fmla="*/ 0 h 1718102"/>
                    <a:gd name="connsiteX5" fmla="*/ 702287 w 1718102"/>
                    <a:gd name="connsiteY5" fmla="*/ 1327889 h 1718102"/>
                    <a:gd name="connsiteX6" fmla="*/ 262474 w 1718102"/>
                    <a:gd name="connsiteY6" fmla="*/ 888076 h 1718102"/>
                    <a:gd name="connsiteX7" fmla="*/ 702287 w 1718102"/>
                    <a:gd name="connsiteY7" fmla="*/ 448264 h 1718102"/>
                    <a:gd name="connsiteX8" fmla="*/ 1142100 w 1718102"/>
                    <a:gd name="connsiteY8" fmla="*/ 888076 h 1718102"/>
                    <a:gd name="connsiteX9" fmla="*/ 702287 w 1718102"/>
                    <a:gd name="connsiteY9" fmla="*/ 1327889 h 17181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18102" h="1718102">
                      <a:moveTo>
                        <a:pt x="859051" y="0"/>
                      </a:moveTo>
                      <a:cubicBezTo>
                        <a:pt x="384602" y="0"/>
                        <a:pt x="0" y="384602"/>
                        <a:pt x="0" y="859051"/>
                      </a:cubicBezTo>
                      <a:cubicBezTo>
                        <a:pt x="0" y="1333500"/>
                        <a:pt x="384602" y="1718102"/>
                        <a:pt x="859051" y="1718102"/>
                      </a:cubicBezTo>
                      <a:cubicBezTo>
                        <a:pt x="1333500" y="1718102"/>
                        <a:pt x="1718102" y="1333500"/>
                        <a:pt x="1718102" y="859051"/>
                      </a:cubicBezTo>
                      <a:cubicBezTo>
                        <a:pt x="1718102" y="384602"/>
                        <a:pt x="1333500" y="0"/>
                        <a:pt x="859051" y="0"/>
                      </a:cubicBezTo>
                      <a:close/>
                      <a:moveTo>
                        <a:pt x="702287" y="1327889"/>
                      </a:moveTo>
                      <a:cubicBezTo>
                        <a:pt x="459417" y="1327889"/>
                        <a:pt x="262474" y="1130947"/>
                        <a:pt x="262474" y="888076"/>
                      </a:cubicBezTo>
                      <a:cubicBezTo>
                        <a:pt x="262474" y="645206"/>
                        <a:pt x="459417" y="448264"/>
                        <a:pt x="702287" y="448264"/>
                      </a:cubicBezTo>
                      <a:cubicBezTo>
                        <a:pt x="945157" y="448264"/>
                        <a:pt x="1142100" y="645206"/>
                        <a:pt x="1142100" y="888076"/>
                      </a:cubicBezTo>
                      <a:cubicBezTo>
                        <a:pt x="1142100" y="1130947"/>
                        <a:pt x="945226" y="1327889"/>
                        <a:pt x="702287" y="1327889"/>
                      </a:cubicBezTo>
                      <a:close/>
                    </a:path>
                  </a:pathLst>
                </a:custGeom>
                <a:solidFill>
                  <a:srgbClr val="090A09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5CA50BBF-5DD9-4754-9C2C-E3C62B7F3A9B}"/>
                    </a:ext>
                  </a:extLst>
                </p:cNvPr>
                <p:cNvSpPr/>
                <p:nvPr/>
              </p:nvSpPr>
              <p:spPr>
                <a:xfrm>
                  <a:off x="6263664" y="3903672"/>
                  <a:ext cx="738963" cy="738962"/>
                </a:xfrm>
                <a:custGeom>
                  <a:avLst/>
                  <a:gdLst>
                    <a:gd name="connsiteX0" fmla="*/ 594984 w 1189967"/>
                    <a:gd name="connsiteY0" fmla="*/ 0 h 1189967"/>
                    <a:gd name="connsiteX1" fmla="*/ 0 w 1189967"/>
                    <a:gd name="connsiteY1" fmla="*/ 594984 h 1189967"/>
                    <a:gd name="connsiteX2" fmla="*/ 594984 w 1189967"/>
                    <a:gd name="connsiteY2" fmla="*/ 1189967 h 1189967"/>
                    <a:gd name="connsiteX3" fmla="*/ 1189967 w 1189967"/>
                    <a:gd name="connsiteY3" fmla="*/ 594984 h 1189967"/>
                    <a:gd name="connsiteX4" fmla="*/ 594984 w 1189967"/>
                    <a:gd name="connsiteY4" fmla="*/ 0 h 1189967"/>
                    <a:gd name="connsiteX5" fmla="*/ 549056 w 1189967"/>
                    <a:gd name="connsiteY5" fmla="*/ 1063821 h 1189967"/>
                    <a:gd name="connsiteX6" fmla="*/ 109243 w 1189967"/>
                    <a:gd name="connsiteY6" fmla="*/ 624009 h 1189967"/>
                    <a:gd name="connsiteX7" fmla="*/ 549056 w 1189967"/>
                    <a:gd name="connsiteY7" fmla="*/ 184196 h 1189967"/>
                    <a:gd name="connsiteX8" fmla="*/ 988868 w 1189967"/>
                    <a:gd name="connsiteY8" fmla="*/ 624009 h 1189967"/>
                    <a:gd name="connsiteX9" fmla="*/ 549056 w 1189967"/>
                    <a:gd name="connsiteY9" fmla="*/ 1063821 h 1189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89967" h="1189967">
                      <a:moveTo>
                        <a:pt x="594984" y="0"/>
                      </a:moveTo>
                      <a:cubicBezTo>
                        <a:pt x="266354" y="0"/>
                        <a:pt x="0" y="266354"/>
                        <a:pt x="0" y="594984"/>
                      </a:cubicBezTo>
                      <a:cubicBezTo>
                        <a:pt x="0" y="923613"/>
                        <a:pt x="266354" y="1189967"/>
                        <a:pt x="594984" y="1189967"/>
                      </a:cubicBezTo>
                      <a:cubicBezTo>
                        <a:pt x="923613" y="1189967"/>
                        <a:pt x="1189967" y="923613"/>
                        <a:pt x="1189967" y="594984"/>
                      </a:cubicBezTo>
                      <a:cubicBezTo>
                        <a:pt x="1189967" y="266354"/>
                        <a:pt x="923613" y="0"/>
                        <a:pt x="594984" y="0"/>
                      </a:cubicBezTo>
                      <a:close/>
                      <a:moveTo>
                        <a:pt x="549056" y="1063821"/>
                      </a:moveTo>
                      <a:cubicBezTo>
                        <a:pt x="306186" y="1063821"/>
                        <a:pt x="109243" y="866879"/>
                        <a:pt x="109243" y="624009"/>
                      </a:cubicBezTo>
                      <a:cubicBezTo>
                        <a:pt x="109243" y="381139"/>
                        <a:pt x="306186" y="184196"/>
                        <a:pt x="549056" y="184196"/>
                      </a:cubicBezTo>
                      <a:cubicBezTo>
                        <a:pt x="791926" y="184196"/>
                        <a:pt x="988868" y="381139"/>
                        <a:pt x="988868" y="624009"/>
                      </a:cubicBezTo>
                      <a:cubicBezTo>
                        <a:pt x="988868" y="866879"/>
                        <a:pt x="791995" y="1063821"/>
                        <a:pt x="549056" y="1063821"/>
                      </a:cubicBezTo>
                      <a:close/>
                    </a:path>
                  </a:pathLst>
                </a:custGeom>
                <a:solidFill>
                  <a:srgbClr val="8D9BAA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DEB31FFE-F6D9-483C-95AB-CB6A6F79E123}"/>
                    </a:ext>
                  </a:extLst>
                </p:cNvPr>
                <p:cNvSpPr/>
                <p:nvPr/>
              </p:nvSpPr>
              <p:spPr>
                <a:xfrm rot="19584698">
                  <a:off x="8405333" y="3855298"/>
                  <a:ext cx="893705" cy="466209"/>
                </a:xfrm>
                <a:custGeom>
                  <a:avLst/>
                  <a:gdLst>
                    <a:gd name="connsiteX0" fmla="*/ 1439152 w 1439152"/>
                    <a:gd name="connsiteY0" fmla="*/ 375374 h 750747"/>
                    <a:gd name="connsiteX1" fmla="*/ 719576 w 1439152"/>
                    <a:gd name="connsiteY1" fmla="*/ 750748 h 750747"/>
                    <a:gd name="connsiteX2" fmla="*/ 0 w 1439152"/>
                    <a:gd name="connsiteY2" fmla="*/ 375374 h 750747"/>
                    <a:gd name="connsiteX3" fmla="*/ 719576 w 1439152"/>
                    <a:gd name="connsiteY3" fmla="*/ 0 h 750747"/>
                    <a:gd name="connsiteX4" fmla="*/ 1439152 w 1439152"/>
                    <a:gd name="connsiteY4" fmla="*/ 375374 h 7507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39152" h="750747">
                      <a:moveTo>
                        <a:pt x="1439152" y="375374"/>
                      </a:moveTo>
                      <a:cubicBezTo>
                        <a:pt x="1439152" y="582687"/>
                        <a:pt x="1116987" y="750748"/>
                        <a:pt x="719576" y="750748"/>
                      </a:cubicBezTo>
                      <a:cubicBezTo>
                        <a:pt x="322165" y="750748"/>
                        <a:pt x="0" y="582687"/>
                        <a:pt x="0" y="375374"/>
                      </a:cubicBezTo>
                      <a:cubicBezTo>
                        <a:pt x="0" y="168061"/>
                        <a:pt x="322165" y="0"/>
                        <a:pt x="719576" y="0"/>
                      </a:cubicBezTo>
                      <a:cubicBezTo>
                        <a:pt x="1116987" y="0"/>
                        <a:pt x="1439152" y="168061"/>
                        <a:pt x="1439152" y="375374"/>
                      </a:cubicBezTo>
                      <a:close/>
                    </a:path>
                  </a:pathLst>
                </a:custGeom>
                <a:solidFill>
                  <a:srgbClr val="4F1D1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BEC9B925-EC1E-4011-9CBD-E745390EB380}"/>
                    </a:ext>
                  </a:extLst>
                </p:cNvPr>
                <p:cNvSpPr/>
                <p:nvPr/>
              </p:nvSpPr>
              <p:spPr>
                <a:xfrm>
                  <a:off x="8750577" y="4036512"/>
                  <a:ext cx="390925" cy="390925"/>
                </a:xfrm>
                <a:custGeom>
                  <a:avLst/>
                  <a:gdLst>
                    <a:gd name="connsiteX0" fmla="*/ 270302 w 629515"/>
                    <a:gd name="connsiteY0" fmla="*/ 567898 h 629515"/>
                    <a:gd name="connsiteX1" fmla="*/ 0 w 629515"/>
                    <a:gd name="connsiteY1" fmla="*/ 297596 h 629515"/>
                    <a:gd name="connsiteX2" fmla="*/ 297595 w 629515"/>
                    <a:gd name="connsiteY2" fmla="*/ 0 h 629515"/>
                    <a:gd name="connsiteX3" fmla="*/ 567898 w 629515"/>
                    <a:gd name="connsiteY3" fmla="*/ 270302 h 629515"/>
                    <a:gd name="connsiteX4" fmla="*/ 567898 w 629515"/>
                    <a:gd name="connsiteY4" fmla="*/ 567898 h 629515"/>
                    <a:gd name="connsiteX5" fmla="*/ 567898 w 629515"/>
                    <a:gd name="connsiteY5" fmla="*/ 567898 h 629515"/>
                    <a:gd name="connsiteX6" fmla="*/ 270302 w 629515"/>
                    <a:gd name="connsiteY6" fmla="*/ 567898 h 6295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29515" h="629515">
                      <a:moveTo>
                        <a:pt x="270302" y="567898"/>
                      </a:moveTo>
                      <a:lnTo>
                        <a:pt x="0" y="297596"/>
                      </a:lnTo>
                      <a:lnTo>
                        <a:pt x="297595" y="0"/>
                      </a:lnTo>
                      <a:lnTo>
                        <a:pt x="567898" y="270302"/>
                      </a:lnTo>
                      <a:cubicBezTo>
                        <a:pt x="650055" y="352460"/>
                        <a:pt x="650055" y="485740"/>
                        <a:pt x="567898" y="567898"/>
                      </a:cubicBezTo>
                      <a:lnTo>
                        <a:pt x="567898" y="567898"/>
                      </a:lnTo>
                      <a:cubicBezTo>
                        <a:pt x="485740" y="650055"/>
                        <a:pt x="352460" y="650055"/>
                        <a:pt x="270302" y="567898"/>
                      </a:cubicBezTo>
                      <a:close/>
                    </a:path>
                  </a:pathLst>
                </a:custGeom>
                <a:solidFill>
                  <a:srgbClr val="5D7881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E628CF99-C52E-4A47-B2E6-9E3FBB8732CB}"/>
                    </a:ext>
                  </a:extLst>
                </p:cNvPr>
                <p:cNvSpPr/>
                <p:nvPr/>
              </p:nvSpPr>
              <p:spPr>
                <a:xfrm>
                  <a:off x="8558200" y="3710824"/>
                  <a:ext cx="1084310" cy="1084310"/>
                </a:xfrm>
                <a:custGeom>
                  <a:avLst/>
                  <a:gdLst>
                    <a:gd name="connsiteX0" fmla="*/ 873044 w 1746088"/>
                    <a:gd name="connsiteY0" fmla="*/ 0 h 1746088"/>
                    <a:gd name="connsiteX1" fmla="*/ 0 w 1746088"/>
                    <a:gd name="connsiteY1" fmla="*/ 873044 h 1746088"/>
                    <a:gd name="connsiteX2" fmla="*/ 873044 w 1746088"/>
                    <a:gd name="connsiteY2" fmla="*/ 1746088 h 1746088"/>
                    <a:gd name="connsiteX3" fmla="*/ 1746088 w 1746088"/>
                    <a:gd name="connsiteY3" fmla="*/ 873044 h 1746088"/>
                    <a:gd name="connsiteX4" fmla="*/ 873044 w 1746088"/>
                    <a:gd name="connsiteY4" fmla="*/ 0 h 1746088"/>
                    <a:gd name="connsiteX5" fmla="*/ 713717 w 1746088"/>
                    <a:gd name="connsiteY5" fmla="*/ 1349571 h 1746088"/>
                    <a:gd name="connsiteX6" fmla="*/ 266769 w 1746088"/>
                    <a:gd name="connsiteY6" fmla="*/ 902624 h 1746088"/>
                    <a:gd name="connsiteX7" fmla="*/ 713717 w 1746088"/>
                    <a:gd name="connsiteY7" fmla="*/ 455676 h 1746088"/>
                    <a:gd name="connsiteX8" fmla="*/ 1160665 w 1746088"/>
                    <a:gd name="connsiteY8" fmla="*/ 902624 h 1746088"/>
                    <a:gd name="connsiteX9" fmla="*/ 713717 w 1746088"/>
                    <a:gd name="connsiteY9" fmla="*/ 1349571 h 1746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46088" h="1746088">
                      <a:moveTo>
                        <a:pt x="873044" y="0"/>
                      </a:moveTo>
                      <a:cubicBezTo>
                        <a:pt x="390906" y="0"/>
                        <a:pt x="0" y="390837"/>
                        <a:pt x="0" y="873044"/>
                      </a:cubicBezTo>
                      <a:cubicBezTo>
                        <a:pt x="0" y="1355252"/>
                        <a:pt x="390837" y="1746088"/>
                        <a:pt x="873044" y="1746088"/>
                      </a:cubicBezTo>
                      <a:cubicBezTo>
                        <a:pt x="1355252" y="1746088"/>
                        <a:pt x="1746088" y="1355182"/>
                        <a:pt x="1746088" y="873044"/>
                      </a:cubicBezTo>
                      <a:cubicBezTo>
                        <a:pt x="1746088" y="390906"/>
                        <a:pt x="1355183" y="0"/>
                        <a:pt x="873044" y="0"/>
                      </a:cubicBezTo>
                      <a:close/>
                      <a:moveTo>
                        <a:pt x="713717" y="1349571"/>
                      </a:moveTo>
                      <a:cubicBezTo>
                        <a:pt x="466829" y="1349571"/>
                        <a:pt x="266769" y="1149442"/>
                        <a:pt x="266769" y="902624"/>
                      </a:cubicBezTo>
                      <a:cubicBezTo>
                        <a:pt x="266769" y="655736"/>
                        <a:pt x="466898" y="455676"/>
                        <a:pt x="713717" y="455676"/>
                      </a:cubicBezTo>
                      <a:cubicBezTo>
                        <a:pt x="960605" y="455676"/>
                        <a:pt x="1160665" y="655805"/>
                        <a:pt x="1160665" y="902624"/>
                      </a:cubicBezTo>
                      <a:cubicBezTo>
                        <a:pt x="1160665" y="1149442"/>
                        <a:pt x="960605" y="1349571"/>
                        <a:pt x="713717" y="1349571"/>
                      </a:cubicBezTo>
                      <a:close/>
                    </a:path>
                  </a:pathLst>
                </a:custGeom>
                <a:solidFill>
                  <a:srgbClr val="090A09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543A8E76-C48E-4314-AB7D-46B8B1D3ECDF}"/>
                    </a:ext>
                  </a:extLst>
                </p:cNvPr>
                <p:cNvSpPr/>
                <p:nvPr/>
              </p:nvSpPr>
              <p:spPr>
                <a:xfrm>
                  <a:off x="8654904" y="3877476"/>
                  <a:ext cx="751007" cy="751007"/>
                </a:xfrm>
                <a:custGeom>
                  <a:avLst/>
                  <a:gdLst>
                    <a:gd name="connsiteX0" fmla="*/ 604682 w 1209363"/>
                    <a:gd name="connsiteY0" fmla="*/ 0 h 1209363"/>
                    <a:gd name="connsiteX1" fmla="*/ 0 w 1209363"/>
                    <a:gd name="connsiteY1" fmla="*/ 604682 h 1209363"/>
                    <a:gd name="connsiteX2" fmla="*/ 604682 w 1209363"/>
                    <a:gd name="connsiteY2" fmla="*/ 1209363 h 1209363"/>
                    <a:gd name="connsiteX3" fmla="*/ 1209363 w 1209363"/>
                    <a:gd name="connsiteY3" fmla="*/ 604682 h 1209363"/>
                    <a:gd name="connsiteX4" fmla="*/ 604682 w 1209363"/>
                    <a:gd name="connsiteY4" fmla="*/ 0 h 1209363"/>
                    <a:gd name="connsiteX5" fmla="*/ 557992 w 1209363"/>
                    <a:gd name="connsiteY5" fmla="*/ 1081209 h 1209363"/>
                    <a:gd name="connsiteX6" fmla="*/ 111044 w 1209363"/>
                    <a:gd name="connsiteY6" fmla="*/ 634261 h 1209363"/>
                    <a:gd name="connsiteX7" fmla="*/ 557992 w 1209363"/>
                    <a:gd name="connsiteY7" fmla="*/ 187314 h 1209363"/>
                    <a:gd name="connsiteX8" fmla="*/ 1004940 w 1209363"/>
                    <a:gd name="connsiteY8" fmla="*/ 634261 h 1209363"/>
                    <a:gd name="connsiteX9" fmla="*/ 557992 w 1209363"/>
                    <a:gd name="connsiteY9" fmla="*/ 1081209 h 1209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09363" h="1209363">
                      <a:moveTo>
                        <a:pt x="604682" y="0"/>
                      </a:moveTo>
                      <a:cubicBezTo>
                        <a:pt x="270718" y="0"/>
                        <a:pt x="0" y="270718"/>
                        <a:pt x="0" y="604682"/>
                      </a:cubicBezTo>
                      <a:cubicBezTo>
                        <a:pt x="0" y="938645"/>
                        <a:pt x="270718" y="1209363"/>
                        <a:pt x="604682" y="1209363"/>
                      </a:cubicBezTo>
                      <a:cubicBezTo>
                        <a:pt x="938646" y="1209363"/>
                        <a:pt x="1209363" y="938645"/>
                        <a:pt x="1209363" y="604682"/>
                      </a:cubicBezTo>
                      <a:cubicBezTo>
                        <a:pt x="1209363" y="270718"/>
                        <a:pt x="938646" y="0"/>
                        <a:pt x="604682" y="0"/>
                      </a:cubicBezTo>
                      <a:close/>
                      <a:moveTo>
                        <a:pt x="557992" y="1081209"/>
                      </a:moveTo>
                      <a:cubicBezTo>
                        <a:pt x="311104" y="1081209"/>
                        <a:pt x="111044" y="881080"/>
                        <a:pt x="111044" y="634261"/>
                      </a:cubicBezTo>
                      <a:cubicBezTo>
                        <a:pt x="111044" y="387373"/>
                        <a:pt x="311173" y="187314"/>
                        <a:pt x="557992" y="187314"/>
                      </a:cubicBezTo>
                      <a:cubicBezTo>
                        <a:pt x="804880" y="187314"/>
                        <a:pt x="1004940" y="387443"/>
                        <a:pt x="1004940" y="634261"/>
                      </a:cubicBezTo>
                      <a:cubicBezTo>
                        <a:pt x="1004940" y="881080"/>
                        <a:pt x="804880" y="1081209"/>
                        <a:pt x="557992" y="1081209"/>
                      </a:cubicBezTo>
                      <a:close/>
                    </a:path>
                  </a:pathLst>
                </a:custGeom>
                <a:solidFill>
                  <a:srgbClr val="8D9BAA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6A76DB7A-F72F-4414-925C-035256EE83E0}"/>
                    </a:ext>
                  </a:extLst>
                </p:cNvPr>
                <p:cNvSpPr/>
                <p:nvPr/>
              </p:nvSpPr>
              <p:spPr>
                <a:xfrm>
                  <a:off x="7309000" y="4181857"/>
                  <a:ext cx="662721" cy="182022"/>
                </a:xfrm>
                <a:custGeom>
                  <a:avLst/>
                  <a:gdLst>
                    <a:gd name="connsiteX0" fmla="*/ 0 w 979308"/>
                    <a:gd name="connsiteY0" fmla="*/ 110836 h 117348"/>
                    <a:gd name="connsiteX1" fmla="*/ 156903 w 979308"/>
                    <a:gd name="connsiteY1" fmla="*/ 0 h 117348"/>
                    <a:gd name="connsiteX2" fmla="*/ 979308 w 979308"/>
                    <a:gd name="connsiteY2" fmla="*/ 10738 h 117348"/>
                    <a:gd name="connsiteX3" fmla="*/ 979308 w 979308"/>
                    <a:gd name="connsiteY3" fmla="*/ 117348 h 117348"/>
                    <a:gd name="connsiteX4" fmla="*/ 0 w 979308"/>
                    <a:gd name="connsiteY4" fmla="*/ 110836 h 117348"/>
                    <a:gd name="connsiteX0" fmla="*/ 0 w 979308"/>
                    <a:gd name="connsiteY0" fmla="*/ 299157 h 305669"/>
                    <a:gd name="connsiteX1" fmla="*/ 263618 w 979308"/>
                    <a:gd name="connsiteY1" fmla="*/ 0 h 305669"/>
                    <a:gd name="connsiteX2" fmla="*/ 979308 w 979308"/>
                    <a:gd name="connsiteY2" fmla="*/ 199059 h 305669"/>
                    <a:gd name="connsiteX3" fmla="*/ 979308 w 979308"/>
                    <a:gd name="connsiteY3" fmla="*/ 305669 h 305669"/>
                    <a:gd name="connsiteX4" fmla="*/ 0 w 979308"/>
                    <a:gd name="connsiteY4" fmla="*/ 299157 h 305669"/>
                    <a:gd name="connsiteX0" fmla="*/ 0 w 1073468"/>
                    <a:gd name="connsiteY0" fmla="*/ 299157 h 305669"/>
                    <a:gd name="connsiteX1" fmla="*/ 263618 w 1073468"/>
                    <a:gd name="connsiteY1" fmla="*/ 0 h 305669"/>
                    <a:gd name="connsiteX2" fmla="*/ 1073468 w 1073468"/>
                    <a:gd name="connsiteY2" fmla="*/ 10738 h 305669"/>
                    <a:gd name="connsiteX3" fmla="*/ 979308 w 1073468"/>
                    <a:gd name="connsiteY3" fmla="*/ 305669 h 305669"/>
                    <a:gd name="connsiteX4" fmla="*/ 0 w 1073468"/>
                    <a:gd name="connsiteY4" fmla="*/ 299157 h 305669"/>
                    <a:gd name="connsiteX0" fmla="*/ 0 w 1073468"/>
                    <a:gd name="connsiteY0" fmla="*/ 311713 h 318225"/>
                    <a:gd name="connsiteX1" fmla="*/ 238509 w 1073468"/>
                    <a:gd name="connsiteY1" fmla="*/ 0 h 318225"/>
                    <a:gd name="connsiteX2" fmla="*/ 1073468 w 1073468"/>
                    <a:gd name="connsiteY2" fmla="*/ 23294 h 318225"/>
                    <a:gd name="connsiteX3" fmla="*/ 979308 w 1073468"/>
                    <a:gd name="connsiteY3" fmla="*/ 318225 h 318225"/>
                    <a:gd name="connsiteX4" fmla="*/ 0 w 1073468"/>
                    <a:gd name="connsiteY4" fmla="*/ 311713 h 318225"/>
                    <a:gd name="connsiteX0" fmla="*/ 0 w 1042082"/>
                    <a:gd name="connsiteY0" fmla="*/ 311713 h 318225"/>
                    <a:gd name="connsiteX1" fmla="*/ 238509 w 1042082"/>
                    <a:gd name="connsiteY1" fmla="*/ 0 h 318225"/>
                    <a:gd name="connsiteX2" fmla="*/ 1042082 w 1042082"/>
                    <a:gd name="connsiteY2" fmla="*/ 104900 h 318225"/>
                    <a:gd name="connsiteX3" fmla="*/ 979308 w 1042082"/>
                    <a:gd name="connsiteY3" fmla="*/ 318225 h 318225"/>
                    <a:gd name="connsiteX4" fmla="*/ 0 w 1042082"/>
                    <a:gd name="connsiteY4" fmla="*/ 311713 h 318225"/>
                    <a:gd name="connsiteX0" fmla="*/ 0 w 1042082"/>
                    <a:gd name="connsiteY0" fmla="*/ 280327 h 286839"/>
                    <a:gd name="connsiteX1" fmla="*/ 175735 w 1042082"/>
                    <a:gd name="connsiteY1" fmla="*/ 0 h 286839"/>
                    <a:gd name="connsiteX2" fmla="*/ 1042082 w 1042082"/>
                    <a:gd name="connsiteY2" fmla="*/ 73514 h 286839"/>
                    <a:gd name="connsiteX3" fmla="*/ 979308 w 1042082"/>
                    <a:gd name="connsiteY3" fmla="*/ 286839 h 286839"/>
                    <a:gd name="connsiteX4" fmla="*/ 0 w 1042082"/>
                    <a:gd name="connsiteY4" fmla="*/ 280327 h 286839"/>
                    <a:gd name="connsiteX0" fmla="*/ 0 w 1042082"/>
                    <a:gd name="connsiteY0" fmla="*/ 286604 h 293116"/>
                    <a:gd name="connsiteX1" fmla="*/ 87851 w 1042082"/>
                    <a:gd name="connsiteY1" fmla="*/ 0 h 293116"/>
                    <a:gd name="connsiteX2" fmla="*/ 1042082 w 1042082"/>
                    <a:gd name="connsiteY2" fmla="*/ 79791 h 293116"/>
                    <a:gd name="connsiteX3" fmla="*/ 979308 w 1042082"/>
                    <a:gd name="connsiteY3" fmla="*/ 293116 h 293116"/>
                    <a:gd name="connsiteX4" fmla="*/ 0 w 1042082"/>
                    <a:gd name="connsiteY4" fmla="*/ 286604 h 293116"/>
                    <a:gd name="connsiteX0" fmla="*/ 0 w 1067191"/>
                    <a:gd name="connsiteY0" fmla="*/ 286604 h 293116"/>
                    <a:gd name="connsiteX1" fmla="*/ 87851 w 1067191"/>
                    <a:gd name="connsiteY1" fmla="*/ 0 h 293116"/>
                    <a:gd name="connsiteX2" fmla="*/ 1067191 w 1067191"/>
                    <a:gd name="connsiteY2" fmla="*/ 35849 h 293116"/>
                    <a:gd name="connsiteX3" fmla="*/ 979308 w 1067191"/>
                    <a:gd name="connsiteY3" fmla="*/ 293116 h 293116"/>
                    <a:gd name="connsiteX4" fmla="*/ 0 w 1067191"/>
                    <a:gd name="connsiteY4" fmla="*/ 286604 h 293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67191" h="293116">
                      <a:moveTo>
                        <a:pt x="0" y="286604"/>
                      </a:moveTo>
                      <a:lnTo>
                        <a:pt x="87851" y="0"/>
                      </a:lnTo>
                      <a:lnTo>
                        <a:pt x="1067191" y="35849"/>
                      </a:lnTo>
                      <a:lnTo>
                        <a:pt x="979308" y="293116"/>
                      </a:lnTo>
                      <a:lnTo>
                        <a:pt x="0" y="286604"/>
                      </a:lnTo>
                      <a:close/>
                    </a:path>
                  </a:pathLst>
                </a:custGeom>
                <a:solidFill>
                  <a:srgbClr val="4F1D1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283E29DE-FC1D-43A5-A1A8-9ECE85DAA200}"/>
                    </a:ext>
                  </a:extLst>
                </p:cNvPr>
                <p:cNvSpPr/>
                <p:nvPr/>
              </p:nvSpPr>
              <p:spPr>
                <a:xfrm>
                  <a:off x="6092553" y="2084110"/>
                  <a:ext cx="3405179" cy="2376947"/>
                </a:xfrm>
                <a:custGeom>
                  <a:avLst/>
                  <a:gdLst>
                    <a:gd name="connsiteX0" fmla="*/ 5429297 w 5483431"/>
                    <a:gd name="connsiteY0" fmla="*/ 2788488 h 3827648"/>
                    <a:gd name="connsiteX1" fmla="*/ 5073720 w 5483431"/>
                    <a:gd name="connsiteY1" fmla="*/ 2553238 h 3827648"/>
                    <a:gd name="connsiteX2" fmla="*/ 4684199 w 5483431"/>
                    <a:gd name="connsiteY2" fmla="*/ 2476969 h 3827648"/>
                    <a:gd name="connsiteX3" fmla="*/ 4321626 w 5483431"/>
                    <a:gd name="connsiteY3" fmla="*/ 1453741 h 3827648"/>
                    <a:gd name="connsiteX4" fmla="*/ 4036776 w 5483431"/>
                    <a:gd name="connsiteY4" fmla="*/ 1031801 h 3827648"/>
                    <a:gd name="connsiteX5" fmla="*/ 3737657 w 5483431"/>
                    <a:gd name="connsiteY5" fmla="*/ 896857 h 3827648"/>
                    <a:gd name="connsiteX6" fmla="*/ 3546256 w 5483431"/>
                    <a:gd name="connsiteY6" fmla="*/ 880786 h 3827648"/>
                    <a:gd name="connsiteX7" fmla="*/ 3466731 w 5483431"/>
                    <a:gd name="connsiteY7" fmla="*/ 796966 h 3827648"/>
                    <a:gd name="connsiteX8" fmla="*/ 3654044 w 5483431"/>
                    <a:gd name="connsiteY8" fmla="*/ 786922 h 3827648"/>
                    <a:gd name="connsiteX9" fmla="*/ 3867682 w 5483431"/>
                    <a:gd name="connsiteY9" fmla="*/ 689594 h 3827648"/>
                    <a:gd name="connsiteX10" fmla="*/ 3902803 w 5483431"/>
                    <a:gd name="connsiteY10" fmla="*/ 666664 h 3827648"/>
                    <a:gd name="connsiteX11" fmla="*/ 4016549 w 5483431"/>
                    <a:gd name="connsiteY11" fmla="*/ 640341 h 3827648"/>
                    <a:gd name="connsiteX12" fmla="*/ 4150799 w 5483431"/>
                    <a:gd name="connsiteY12" fmla="*/ 576610 h 3827648"/>
                    <a:gd name="connsiteX13" fmla="*/ 4138053 w 5483431"/>
                    <a:gd name="connsiteY13" fmla="*/ 434739 h 3827648"/>
                    <a:gd name="connsiteX14" fmla="*/ 4028879 w 5483431"/>
                    <a:gd name="connsiteY14" fmla="*/ 384170 h 3827648"/>
                    <a:gd name="connsiteX15" fmla="*/ 3982536 w 5483431"/>
                    <a:gd name="connsiteY15" fmla="*/ 341359 h 3827648"/>
                    <a:gd name="connsiteX16" fmla="*/ 3925316 w 5483431"/>
                    <a:gd name="connsiteY16" fmla="*/ 204200 h 3827648"/>
                    <a:gd name="connsiteX17" fmla="*/ 3689858 w 5483431"/>
                    <a:gd name="connsiteY17" fmla="*/ 19103 h 3827648"/>
                    <a:gd name="connsiteX18" fmla="*/ 3320427 w 5483431"/>
                    <a:gd name="connsiteY18" fmla="*/ 28039 h 3827648"/>
                    <a:gd name="connsiteX19" fmla="*/ 3055390 w 5483431"/>
                    <a:gd name="connsiteY19" fmla="*/ 274996 h 3827648"/>
                    <a:gd name="connsiteX20" fmla="*/ 3041258 w 5483431"/>
                    <a:gd name="connsiteY20" fmla="*/ 336026 h 3827648"/>
                    <a:gd name="connsiteX21" fmla="*/ 3020130 w 5483431"/>
                    <a:gd name="connsiteY21" fmla="*/ 350226 h 3827648"/>
                    <a:gd name="connsiteX22" fmla="*/ 2392727 w 5483431"/>
                    <a:gd name="connsiteY22" fmla="*/ 458569 h 3827648"/>
                    <a:gd name="connsiteX23" fmla="*/ 2439555 w 5483431"/>
                    <a:gd name="connsiteY23" fmla="*/ 718272 h 3827648"/>
                    <a:gd name="connsiteX24" fmla="*/ 2604493 w 5483431"/>
                    <a:gd name="connsiteY24" fmla="*/ 728179 h 3827648"/>
                    <a:gd name="connsiteX25" fmla="*/ 3077903 w 5483431"/>
                    <a:gd name="connsiteY25" fmla="*/ 703587 h 3827648"/>
                    <a:gd name="connsiteX26" fmla="*/ 3127918 w 5483431"/>
                    <a:gd name="connsiteY26" fmla="*/ 853077 h 3827648"/>
                    <a:gd name="connsiteX27" fmla="*/ 3245959 w 5483431"/>
                    <a:gd name="connsiteY27" fmla="*/ 1285547 h 3827648"/>
                    <a:gd name="connsiteX28" fmla="*/ 3343287 w 5483431"/>
                    <a:gd name="connsiteY28" fmla="*/ 1960194 h 3827648"/>
                    <a:gd name="connsiteX29" fmla="*/ 3291679 w 5483431"/>
                    <a:gd name="connsiteY29" fmla="*/ 2652783 h 3827648"/>
                    <a:gd name="connsiteX30" fmla="*/ 3084900 w 5483431"/>
                    <a:gd name="connsiteY30" fmla="*/ 3128756 h 3827648"/>
                    <a:gd name="connsiteX31" fmla="*/ 2910332 w 5483431"/>
                    <a:gd name="connsiteY31" fmla="*/ 3647747 h 3827648"/>
                    <a:gd name="connsiteX32" fmla="*/ 2897586 w 5483431"/>
                    <a:gd name="connsiteY32" fmla="*/ 3665619 h 3827648"/>
                    <a:gd name="connsiteX33" fmla="*/ 2062919 w 5483431"/>
                    <a:gd name="connsiteY33" fmla="*/ 3648301 h 3827648"/>
                    <a:gd name="connsiteX34" fmla="*/ 2267897 w 5483431"/>
                    <a:gd name="connsiteY34" fmla="*/ 3303254 h 3827648"/>
                    <a:gd name="connsiteX35" fmla="*/ 2164057 w 5483431"/>
                    <a:gd name="connsiteY35" fmla="*/ 2199046 h 3827648"/>
                    <a:gd name="connsiteX36" fmla="*/ 2153874 w 5483431"/>
                    <a:gd name="connsiteY36" fmla="*/ 2194197 h 3827648"/>
                    <a:gd name="connsiteX37" fmla="*/ 2205898 w 5483431"/>
                    <a:gd name="connsiteY37" fmla="*/ 1801421 h 3827648"/>
                    <a:gd name="connsiteX38" fmla="*/ 1204214 w 5483431"/>
                    <a:gd name="connsiteY38" fmla="*/ 1761520 h 3827648"/>
                    <a:gd name="connsiteX39" fmla="*/ 1089706 w 5483431"/>
                    <a:gd name="connsiteY39" fmla="*/ 1828714 h 3827648"/>
                    <a:gd name="connsiteX40" fmla="*/ 1122334 w 5483431"/>
                    <a:gd name="connsiteY40" fmla="*/ 1973841 h 3827648"/>
                    <a:gd name="connsiteX41" fmla="*/ 1040592 w 5483431"/>
                    <a:gd name="connsiteY41" fmla="*/ 1990258 h 3827648"/>
                    <a:gd name="connsiteX42" fmla="*/ 995634 w 5483431"/>
                    <a:gd name="connsiteY42" fmla="*/ 2031060 h 3827648"/>
                    <a:gd name="connsiteX43" fmla="*/ 1020503 w 5483431"/>
                    <a:gd name="connsiteY43" fmla="*/ 2081282 h 3827648"/>
                    <a:gd name="connsiteX44" fmla="*/ 931972 w 5483431"/>
                    <a:gd name="connsiteY44" fmla="*/ 2087102 h 3827648"/>
                    <a:gd name="connsiteX45" fmla="*/ 832982 w 5483431"/>
                    <a:gd name="connsiteY45" fmla="*/ 2108230 h 3827648"/>
                    <a:gd name="connsiteX46" fmla="*/ 634377 w 5483431"/>
                    <a:gd name="connsiteY46" fmla="*/ 2181174 h 3827648"/>
                    <a:gd name="connsiteX47" fmla="*/ 438473 w 5483431"/>
                    <a:gd name="connsiteY47" fmla="*/ 2280234 h 3827648"/>
                    <a:gd name="connsiteX48" fmla="*/ 364698 w 5483431"/>
                    <a:gd name="connsiteY48" fmla="*/ 2304895 h 3827648"/>
                    <a:gd name="connsiteX49" fmla="*/ 259819 w 5483431"/>
                    <a:gd name="connsiteY49" fmla="*/ 2305449 h 3827648"/>
                    <a:gd name="connsiteX50" fmla="*/ 181749 w 5483431"/>
                    <a:gd name="connsiteY50" fmla="*/ 2303371 h 3827648"/>
                    <a:gd name="connsiteX51" fmla="*/ 84351 w 5483431"/>
                    <a:gd name="connsiteY51" fmla="*/ 2396266 h 3827648"/>
                    <a:gd name="connsiteX52" fmla="*/ 84420 w 5483431"/>
                    <a:gd name="connsiteY52" fmla="*/ 2872516 h 3827648"/>
                    <a:gd name="connsiteX53" fmla="*/ 40917 w 5483431"/>
                    <a:gd name="connsiteY53" fmla="*/ 3025678 h 3827648"/>
                    <a:gd name="connsiteX54" fmla="*/ 26508 w 5483431"/>
                    <a:gd name="connsiteY54" fmla="*/ 3075139 h 3827648"/>
                    <a:gd name="connsiteX55" fmla="*/ 2194 w 5483431"/>
                    <a:gd name="connsiteY55" fmla="*/ 3695684 h 3827648"/>
                    <a:gd name="connsiteX56" fmla="*/ 1653448 w 5483431"/>
                    <a:gd name="connsiteY56" fmla="*/ 3682660 h 3827648"/>
                    <a:gd name="connsiteX57" fmla="*/ 1892993 w 5483431"/>
                    <a:gd name="connsiteY57" fmla="*/ 3827648 h 3827648"/>
                    <a:gd name="connsiteX58" fmla="*/ 4039894 w 5483431"/>
                    <a:gd name="connsiteY58" fmla="*/ 3819128 h 3827648"/>
                    <a:gd name="connsiteX59" fmla="*/ 3992650 w 5483431"/>
                    <a:gd name="connsiteY59" fmla="*/ 3646154 h 3827648"/>
                    <a:gd name="connsiteX60" fmla="*/ 4852186 w 5483431"/>
                    <a:gd name="connsiteY60" fmla="*/ 2985777 h 3827648"/>
                    <a:gd name="connsiteX61" fmla="*/ 5466773 w 5483431"/>
                    <a:gd name="connsiteY61" fmla="*/ 2932437 h 3827648"/>
                    <a:gd name="connsiteX62" fmla="*/ 5429297 w 5483431"/>
                    <a:gd name="connsiteY62" fmla="*/ 2788488 h 3827648"/>
                    <a:gd name="connsiteX63" fmla="*/ 2041652 w 5483431"/>
                    <a:gd name="connsiteY63" fmla="*/ 1778353 h 3827648"/>
                    <a:gd name="connsiteX64" fmla="*/ 2041444 w 5483431"/>
                    <a:gd name="connsiteY64" fmla="*/ 1778838 h 3827648"/>
                    <a:gd name="connsiteX65" fmla="*/ 2041237 w 5483431"/>
                    <a:gd name="connsiteY65" fmla="*/ 1778353 h 3827648"/>
                    <a:gd name="connsiteX66" fmla="*/ 2041652 w 5483431"/>
                    <a:gd name="connsiteY66" fmla="*/ 1778353 h 3827648"/>
                    <a:gd name="connsiteX67" fmla="*/ 2041652 w 5483431"/>
                    <a:gd name="connsiteY67" fmla="*/ 1778353 h 3827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5483431" h="3827648">
                      <a:moveTo>
                        <a:pt x="5429297" y="2788488"/>
                      </a:moveTo>
                      <a:cubicBezTo>
                        <a:pt x="5328089" y="2688319"/>
                        <a:pt x="5209217" y="2610111"/>
                        <a:pt x="5073720" y="2553238"/>
                      </a:cubicBezTo>
                      <a:cubicBezTo>
                        <a:pt x="4949306" y="2504747"/>
                        <a:pt x="4820805" y="2473574"/>
                        <a:pt x="4684199" y="2476969"/>
                      </a:cubicBezTo>
                      <a:cubicBezTo>
                        <a:pt x="4675609" y="2424529"/>
                        <a:pt x="4485179" y="1725637"/>
                        <a:pt x="4321626" y="1453741"/>
                      </a:cubicBezTo>
                      <a:cubicBezTo>
                        <a:pt x="4239330" y="1305913"/>
                        <a:pt x="4149621" y="1161964"/>
                        <a:pt x="4036776" y="1031801"/>
                      </a:cubicBezTo>
                      <a:cubicBezTo>
                        <a:pt x="3961477" y="944794"/>
                        <a:pt x="3865188" y="890069"/>
                        <a:pt x="3737657" y="896857"/>
                      </a:cubicBezTo>
                      <a:cubicBezTo>
                        <a:pt x="3675450" y="875383"/>
                        <a:pt x="3610749" y="879470"/>
                        <a:pt x="3546256" y="880786"/>
                      </a:cubicBezTo>
                      <a:cubicBezTo>
                        <a:pt x="3519724" y="852869"/>
                        <a:pt x="3493262" y="824952"/>
                        <a:pt x="3466731" y="796966"/>
                      </a:cubicBezTo>
                      <a:cubicBezTo>
                        <a:pt x="3529769" y="802300"/>
                        <a:pt x="3593154" y="813938"/>
                        <a:pt x="3654044" y="786922"/>
                      </a:cubicBezTo>
                      <a:cubicBezTo>
                        <a:pt x="3745346" y="791494"/>
                        <a:pt x="3809562" y="746120"/>
                        <a:pt x="3867682" y="689594"/>
                      </a:cubicBezTo>
                      <a:cubicBezTo>
                        <a:pt x="3883060" y="676778"/>
                        <a:pt x="3891027" y="672414"/>
                        <a:pt x="3902803" y="666664"/>
                      </a:cubicBezTo>
                      <a:cubicBezTo>
                        <a:pt x="3954065" y="639994"/>
                        <a:pt x="3973115" y="643666"/>
                        <a:pt x="4016549" y="640341"/>
                      </a:cubicBezTo>
                      <a:cubicBezTo>
                        <a:pt x="4099468" y="635976"/>
                        <a:pt x="4130433" y="618173"/>
                        <a:pt x="4150799" y="576610"/>
                      </a:cubicBezTo>
                      <a:cubicBezTo>
                        <a:pt x="4174075" y="528950"/>
                        <a:pt x="4170196" y="479905"/>
                        <a:pt x="4138053" y="434739"/>
                      </a:cubicBezTo>
                      <a:cubicBezTo>
                        <a:pt x="4115401" y="392691"/>
                        <a:pt x="4028879" y="384170"/>
                        <a:pt x="4028879" y="384170"/>
                      </a:cubicBezTo>
                      <a:cubicBezTo>
                        <a:pt x="3988355" y="377174"/>
                        <a:pt x="3985999" y="341498"/>
                        <a:pt x="3982536" y="341359"/>
                      </a:cubicBezTo>
                      <a:cubicBezTo>
                        <a:pt x="3964109" y="295432"/>
                        <a:pt x="3960576" y="244239"/>
                        <a:pt x="3925316" y="204200"/>
                      </a:cubicBezTo>
                      <a:cubicBezTo>
                        <a:pt x="3880220" y="106871"/>
                        <a:pt x="3809007" y="37391"/>
                        <a:pt x="3689858" y="19103"/>
                      </a:cubicBezTo>
                      <a:cubicBezTo>
                        <a:pt x="3565652" y="-14287"/>
                        <a:pt x="3443524" y="884"/>
                        <a:pt x="3320427" y="28039"/>
                      </a:cubicBezTo>
                      <a:cubicBezTo>
                        <a:pt x="3174331" y="60181"/>
                        <a:pt x="3085869" y="140469"/>
                        <a:pt x="3055390" y="274996"/>
                      </a:cubicBezTo>
                      <a:cubicBezTo>
                        <a:pt x="3053519" y="283309"/>
                        <a:pt x="3042782" y="333116"/>
                        <a:pt x="3041258" y="336026"/>
                      </a:cubicBezTo>
                      <a:cubicBezTo>
                        <a:pt x="3034885" y="346901"/>
                        <a:pt x="3031282" y="348425"/>
                        <a:pt x="3020130" y="350226"/>
                      </a:cubicBezTo>
                      <a:cubicBezTo>
                        <a:pt x="2886710" y="371909"/>
                        <a:pt x="2460683" y="444368"/>
                        <a:pt x="2392727" y="458569"/>
                      </a:cubicBezTo>
                      <a:cubicBezTo>
                        <a:pt x="2393211" y="514957"/>
                        <a:pt x="2423345" y="665972"/>
                        <a:pt x="2439555" y="718272"/>
                      </a:cubicBezTo>
                      <a:cubicBezTo>
                        <a:pt x="2493380" y="737877"/>
                        <a:pt x="2549422" y="726100"/>
                        <a:pt x="2604493" y="728179"/>
                      </a:cubicBezTo>
                      <a:cubicBezTo>
                        <a:pt x="2624998" y="729287"/>
                        <a:pt x="3048947" y="703033"/>
                        <a:pt x="3077903" y="703587"/>
                      </a:cubicBezTo>
                      <a:cubicBezTo>
                        <a:pt x="3067374" y="719658"/>
                        <a:pt x="3112678" y="819064"/>
                        <a:pt x="3127918" y="853077"/>
                      </a:cubicBezTo>
                      <a:cubicBezTo>
                        <a:pt x="3202248" y="989198"/>
                        <a:pt x="3238685" y="1134047"/>
                        <a:pt x="3245959" y="1285547"/>
                      </a:cubicBezTo>
                      <a:cubicBezTo>
                        <a:pt x="3277409" y="1510545"/>
                        <a:pt x="3308581" y="1735542"/>
                        <a:pt x="3343287" y="1960194"/>
                      </a:cubicBezTo>
                      <a:cubicBezTo>
                        <a:pt x="3373144" y="2153811"/>
                        <a:pt x="3360259" y="2466370"/>
                        <a:pt x="3291679" y="2652783"/>
                      </a:cubicBezTo>
                      <a:cubicBezTo>
                        <a:pt x="3223376" y="2838503"/>
                        <a:pt x="3156805" y="2944075"/>
                        <a:pt x="3084900" y="3128756"/>
                      </a:cubicBezTo>
                      <a:cubicBezTo>
                        <a:pt x="3078596" y="3146004"/>
                        <a:pt x="2912203" y="3642136"/>
                        <a:pt x="2910332" y="3647747"/>
                      </a:cubicBezTo>
                      <a:cubicBezTo>
                        <a:pt x="2908601" y="3652527"/>
                        <a:pt x="2902505" y="3663610"/>
                        <a:pt x="2897586" y="3665619"/>
                      </a:cubicBezTo>
                      <a:cubicBezTo>
                        <a:pt x="2747680" y="3667420"/>
                        <a:pt x="2133231" y="3670607"/>
                        <a:pt x="2062919" y="3648301"/>
                      </a:cubicBezTo>
                      <a:cubicBezTo>
                        <a:pt x="2104968" y="3548341"/>
                        <a:pt x="2237417" y="3621216"/>
                        <a:pt x="2267897" y="3303254"/>
                      </a:cubicBezTo>
                      <a:cubicBezTo>
                        <a:pt x="2306828" y="2897177"/>
                        <a:pt x="2384899" y="2272060"/>
                        <a:pt x="2164057" y="2199046"/>
                      </a:cubicBezTo>
                      <a:cubicBezTo>
                        <a:pt x="2162464" y="2198562"/>
                        <a:pt x="2156576" y="2196067"/>
                        <a:pt x="2153874" y="2194197"/>
                      </a:cubicBezTo>
                      <a:cubicBezTo>
                        <a:pt x="2165651" y="2102480"/>
                        <a:pt x="2208046" y="1809734"/>
                        <a:pt x="2205898" y="1801421"/>
                      </a:cubicBezTo>
                      <a:cubicBezTo>
                        <a:pt x="2211370" y="1742747"/>
                        <a:pt x="1231923" y="1761520"/>
                        <a:pt x="1204214" y="1761520"/>
                      </a:cubicBezTo>
                      <a:cubicBezTo>
                        <a:pt x="1129192" y="1761658"/>
                        <a:pt x="1107925" y="1774474"/>
                        <a:pt x="1089706" y="1828714"/>
                      </a:cubicBezTo>
                      <a:cubicBezTo>
                        <a:pt x="1069132" y="1890021"/>
                        <a:pt x="1080632" y="1940174"/>
                        <a:pt x="1122334" y="1973841"/>
                      </a:cubicBezTo>
                      <a:cubicBezTo>
                        <a:pt x="1094209" y="1975018"/>
                        <a:pt x="1066500" y="1978205"/>
                        <a:pt x="1040592" y="1990258"/>
                      </a:cubicBezTo>
                      <a:cubicBezTo>
                        <a:pt x="1023689" y="1998433"/>
                        <a:pt x="999929" y="2010625"/>
                        <a:pt x="995634" y="2031060"/>
                      </a:cubicBezTo>
                      <a:cubicBezTo>
                        <a:pt x="991478" y="2050941"/>
                        <a:pt x="1007965" y="2068328"/>
                        <a:pt x="1020503" y="2081282"/>
                      </a:cubicBezTo>
                      <a:cubicBezTo>
                        <a:pt x="1007133" y="2067428"/>
                        <a:pt x="948529" y="2084400"/>
                        <a:pt x="931972" y="2087102"/>
                      </a:cubicBezTo>
                      <a:cubicBezTo>
                        <a:pt x="898652" y="2092505"/>
                        <a:pt x="865609" y="2099571"/>
                        <a:pt x="832982" y="2108230"/>
                      </a:cubicBezTo>
                      <a:cubicBezTo>
                        <a:pt x="763986" y="2126518"/>
                        <a:pt x="700532" y="2155612"/>
                        <a:pt x="634377" y="2181174"/>
                      </a:cubicBezTo>
                      <a:cubicBezTo>
                        <a:pt x="566628" y="2207290"/>
                        <a:pt x="499018" y="2240056"/>
                        <a:pt x="438473" y="2280234"/>
                      </a:cubicBezTo>
                      <a:cubicBezTo>
                        <a:pt x="413812" y="2296652"/>
                        <a:pt x="394416" y="2305934"/>
                        <a:pt x="364698" y="2304895"/>
                      </a:cubicBezTo>
                      <a:cubicBezTo>
                        <a:pt x="329854" y="2303648"/>
                        <a:pt x="294733" y="2305241"/>
                        <a:pt x="259819" y="2305449"/>
                      </a:cubicBezTo>
                      <a:cubicBezTo>
                        <a:pt x="233842" y="2304756"/>
                        <a:pt x="207726" y="2303440"/>
                        <a:pt x="181749" y="2303371"/>
                      </a:cubicBezTo>
                      <a:cubicBezTo>
                        <a:pt x="97444" y="2303094"/>
                        <a:pt x="81996" y="2317988"/>
                        <a:pt x="84351" y="2396266"/>
                      </a:cubicBezTo>
                      <a:cubicBezTo>
                        <a:pt x="78879" y="2555039"/>
                        <a:pt x="80680" y="2713812"/>
                        <a:pt x="84420" y="2872516"/>
                      </a:cubicBezTo>
                      <a:cubicBezTo>
                        <a:pt x="79710" y="2925925"/>
                        <a:pt x="41402" y="2971299"/>
                        <a:pt x="40917" y="3025678"/>
                      </a:cubicBezTo>
                      <a:cubicBezTo>
                        <a:pt x="36068" y="3042165"/>
                        <a:pt x="30596" y="3058513"/>
                        <a:pt x="26508" y="3075139"/>
                      </a:cubicBezTo>
                      <a:cubicBezTo>
                        <a:pt x="-5773" y="3205649"/>
                        <a:pt x="-785" y="3563650"/>
                        <a:pt x="2194" y="3695684"/>
                      </a:cubicBezTo>
                      <a:cubicBezTo>
                        <a:pt x="177939" y="3684323"/>
                        <a:pt x="1512616" y="3690003"/>
                        <a:pt x="1653448" y="3682660"/>
                      </a:cubicBezTo>
                      <a:cubicBezTo>
                        <a:pt x="1680880" y="3718059"/>
                        <a:pt x="1721543" y="3814556"/>
                        <a:pt x="1892993" y="3827648"/>
                      </a:cubicBezTo>
                      <a:cubicBezTo>
                        <a:pt x="1899574" y="3827163"/>
                        <a:pt x="4033313" y="3821414"/>
                        <a:pt x="4039894" y="3819128"/>
                      </a:cubicBezTo>
                      <a:cubicBezTo>
                        <a:pt x="4032828" y="3774516"/>
                        <a:pt x="3982674" y="3653358"/>
                        <a:pt x="3992650" y="3646154"/>
                      </a:cubicBezTo>
                      <a:cubicBezTo>
                        <a:pt x="4483377" y="3461750"/>
                        <a:pt x="4549949" y="3144065"/>
                        <a:pt x="4852186" y="2985777"/>
                      </a:cubicBezTo>
                      <a:cubicBezTo>
                        <a:pt x="5030078" y="2916643"/>
                        <a:pt x="5179707" y="2922462"/>
                        <a:pt x="5466773" y="2932437"/>
                      </a:cubicBezTo>
                      <a:cubicBezTo>
                        <a:pt x="5516165" y="2934099"/>
                        <a:pt x="5441142" y="2800264"/>
                        <a:pt x="5429297" y="2788488"/>
                      </a:cubicBezTo>
                      <a:close/>
                      <a:moveTo>
                        <a:pt x="2041652" y="1778353"/>
                      </a:moveTo>
                      <a:cubicBezTo>
                        <a:pt x="2041583" y="1778561"/>
                        <a:pt x="2041514" y="1778769"/>
                        <a:pt x="2041444" y="1778838"/>
                      </a:cubicBezTo>
                      <a:cubicBezTo>
                        <a:pt x="2041375" y="1778630"/>
                        <a:pt x="2041306" y="1778422"/>
                        <a:pt x="2041237" y="1778353"/>
                      </a:cubicBezTo>
                      <a:cubicBezTo>
                        <a:pt x="2041444" y="1778353"/>
                        <a:pt x="2041583" y="1778353"/>
                        <a:pt x="2041652" y="1778353"/>
                      </a:cubicBezTo>
                      <a:lnTo>
                        <a:pt x="2041652" y="1778353"/>
                      </a:lnTo>
                      <a:close/>
                    </a:path>
                  </a:pathLst>
                </a:custGeom>
                <a:solidFill>
                  <a:srgbClr val="A61F23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D20C3FBC-2CA6-453B-ABF4-D0E1F2613BA8}"/>
                    </a:ext>
                  </a:extLst>
                </p:cNvPr>
                <p:cNvSpPr/>
                <p:nvPr/>
              </p:nvSpPr>
              <p:spPr>
                <a:xfrm>
                  <a:off x="7888238" y="2520252"/>
                  <a:ext cx="406562" cy="1840123"/>
                </a:xfrm>
                <a:custGeom>
                  <a:avLst/>
                  <a:gdLst>
                    <a:gd name="connsiteX0" fmla="*/ 598794 w 654696"/>
                    <a:gd name="connsiteY0" fmla="*/ 1287793 h 2963189"/>
                    <a:gd name="connsiteX1" fmla="*/ 238852 w 654696"/>
                    <a:gd name="connsiteY1" fmla="*/ 2651842 h 2963189"/>
                    <a:gd name="connsiteX2" fmla="*/ 0 w 654696"/>
                    <a:gd name="connsiteY2" fmla="*/ 2961838 h 2963189"/>
                    <a:gd name="connsiteX3" fmla="*/ 187175 w 654696"/>
                    <a:gd name="connsiteY3" fmla="*/ 2382648 h 2963189"/>
                    <a:gd name="connsiteX4" fmla="*/ 375735 w 654696"/>
                    <a:gd name="connsiteY4" fmla="*/ 1943806 h 2963189"/>
                    <a:gd name="connsiteX5" fmla="*/ 451658 w 654696"/>
                    <a:gd name="connsiteY5" fmla="*/ 1257660 h 2963189"/>
                    <a:gd name="connsiteX6" fmla="*/ 355092 w 654696"/>
                    <a:gd name="connsiteY6" fmla="*/ 588208 h 2963189"/>
                    <a:gd name="connsiteX7" fmla="*/ 236289 w 654696"/>
                    <a:gd name="connsiteY7" fmla="*/ 150473 h 2963189"/>
                    <a:gd name="connsiteX8" fmla="*/ 180109 w 654696"/>
                    <a:gd name="connsiteY8" fmla="*/ 5278 h 2963189"/>
                    <a:gd name="connsiteX9" fmla="*/ 378576 w 654696"/>
                    <a:gd name="connsiteY9" fmla="*/ 21072 h 2963189"/>
                    <a:gd name="connsiteX10" fmla="*/ 512133 w 654696"/>
                    <a:gd name="connsiteY10" fmla="*/ 79884 h 2963189"/>
                    <a:gd name="connsiteX11" fmla="*/ 575171 w 654696"/>
                    <a:gd name="connsiteY11" fmla="*/ 94501 h 2963189"/>
                    <a:gd name="connsiteX12" fmla="*/ 654697 w 654696"/>
                    <a:gd name="connsiteY12" fmla="*/ 178252 h 2963189"/>
                    <a:gd name="connsiteX13" fmla="*/ 426512 w 654696"/>
                    <a:gd name="connsiteY13" fmla="*/ 375333 h 2963189"/>
                    <a:gd name="connsiteX14" fmla="*/ 598794 w 654696"/>
                    <a:gd name="connsiteY14" fmla="*/ 1287793 h 2963189"/>
                    <a:gd name="connsiteX15" fmla="*/ 598794 w 654696"/>
                    <a:gd name="connsiteY15" fmla="*/ 1287793 h 2963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54696" h="2963189">
                      <a:moveTo>
                        <a:pt x="598794" y="1287793"/>
                      </a:moveTo>
                      <a:cubicBezTo>
                        <a:pt x="641535" y="1771525"/>
                        <a:pt x="515458" y="2039956"/>
                        <a:pt x="238852" y="2651842"/>
                      </a:cubicBezTo>
                      <a:cubicBezTo>
                        <a:pt x="187937" y="2764480"/>
                        <a:pt x="41148" y="2982342"/>
                        <a:pt x="0" y="2961838"/>
                      </a:cubicBezTo>
                      <a:cubicBezTo>
                        <a:pt x="25215" y="2782837"/>
                        <a:pt x="176091" y="2413129"/>
                        <a:pt x="187175" y="2382648"/>
                      </a:cubicBezTo>
                      <a:cubicBezTo>
                        <a:pt x="259080" y="2197968"/>
                        <a:pt x="307432" y="2129595"/>
                        <a:pt x="375735" y="1943806"/>
                      </a:cubicBezTo>
                      <a:cubicBezTo>
                        <a:pt x="444315" y="1757324"/>
                        <a:pt x="481515" y="1451276"/>
                        <a:pt x="451658" y="1257660"/>
                      </a:cubicBezTo>
                      <a:cubicBezTo>
                        <a:pt x="417022" y="1033008"/>
                        <a:pt x="386611" y="813205"/>
                        <a:pt x="355092" y="588208"/>
                      </a:cubicBezTo>
                      <a:cubicBezTo>
                        <a:pt x="338744" y="464972"/>
                        <a:pt x="315330" y="343883"/>
                        <a:pt x="236289" y="150473"/>
                      </a:cubicBezTo>
                      <a:cubicBezTo>
                        <a:pt x="221049" y="116391"/>
                        <a:pt x="188838" y="41092"/>
                        <a:pt x="180109" y="5278"/>
                      </a:cubicBezTo>
                      <a:cubicBezTo>
                        <a:pt x="273142" y="-2619"/>
                        <a:pt x="347472" y="-4698"/>
                        <a:pt x="378576" y="21072"/>
                      </a:cubicBezTo>
                      <a:cubicBezTo>
                        <a:pt x="424295" y="54808"/>
                        <a:pt x="461149" y="59934"/>
                        <a:pt x="512133" y="79884"/>
                      </a:cubicBezTo>
                      <a:cubicBezTo>
                        <a:pt x="534647" y="85773"/>
                        <a:pt x="556745" y="92492"/>
                        <a:pt x="575171" y="94501"/>
                      </a:cubicBezTo>
                      <a:cubicBezTo>
                        <a:pt x="601703" y="122349"/>
                        <a:pt x="626295" y="146317"/>
                        <a:pt x="654697" y="178252"/>
                      </a:cubicBezTo>
                      <a:cubicBezTo>
                        <a:pt x="507007" y="175689"/>
                        <a:pt x="443622" y="306753"/>
                        <a:pt x="426512" y="375333"/>
                      </a:cubicBezTo>
                      <a:cubicBezTo>
                        <a:pt x="379614" y="563824"/>
                        <a:pt x="582376" y="1102488"/>
                        <a:pt x="598794" y="1287793"/>
                      </a:cubicBezTo>
                      <a:lnTo>
                        <a:pt x="598794" y="1287793"/>
                      </a:lnTo>
                      <a:close/>
                    </a:path>
                  </a:pathLst>
                </a:custGeom>
                <a:solidFill>
                  <a:srgbClr val="1D151A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7CE0A4B5-4FB6-4953-97AC-2B19C038F54C}"/>
                    </a:ext>
                  </a:extLst>
                </p:cNvPr>
                <p:cNvSpPr/>
                <p:nvPr/>
              </p:nvSpPr>
              <p:spPr>
                <a:xfrm>
                  <a:off x="7203978" y="2374730"/>
                  <a:ext cx="417720" cy="175741"/>
                </a:xfrm>
                <a:custGeom>
                  <a:avLst/>
                  <a:gdLst>
                    <a:gd name="connsiteX0" fmla="*/ 672664 w 672663"/>
                    <a:gd name="connsiteY0" fmla="*/ 225414 h 283000"/>
                    <a:gd name="connsiteX1" fmla="*/ 120976 w 672663"/>
                    <a:gd name="connsiteY1" fmla="*/ 282079 h 283000"/>
                    <a:gd name="connsiteX2" fmla="*/ 995 w 672663"/>
                    <a:gd name="connsiteY2" fmla="*/ 198743 h 283000"/>
                    <a:gd name="connsiteX3" fmla="*/ 995 w 672663"/>
                    <a:gd name="connsiteY3" fmla="*/ 198743 h 283000"/>
                    <a:gd name="connsiteX4" fmla="*/ 91950 w 672663"/>
                    <a:gd name="connsiteY4" fmla="*/ 88808 h 283000"/>
                    <a:gd name="connsiteX5" fmla="*/ 643638 w 672663"/>
                    <a:gd name="connsiteY5" fmla="*/ 0 h 283000"/>
                    <a:gd name="connsiteX6" fmla="*/ 672664 w 672663"/>
                    <a:gd name="connsiteY6" fmla="*/ 225414 h 283000"/>
                    <a:gd name="connsiteX7" fmla="*/ 672664 w 672663"/>
                    <a:gd name="connsiteY7" fmla="*/ 225414 h 283000"/>
                    <a:gd name="connsiteX8" fmla="*/ 672664 w 672663"/>
                    <a:gd name="connsiteY8" fmla="*/ 225414 h 28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2663" h="283000">
                      <a:moveTo>
                        <a:pt x="672664" y="225414"/>
                      </a:moveTo>
                      <a:lnTo>
                        <a:pt x="120976" y="282079"/>
                      </a:lnTo>
                      <a:cubicBezTo>
                        <a:pt x="62717" y="289421"/>
                        <a:pt x="9031" y="252084"/>
                        <a:pt x="995" y="198743"/>
                      </a:cubicBezTo>
                      <a:lnTo>
                        <a:pt x="995" y="198743"/>
                      </a:lnTo>
                      <a:cubicBezTo>
                        <a:pt x="-6971" y="145334"/>
                        <a:pt x="33761" y="96151"/>
                        <a:pt x="91950" y="88808"/>
                      </a:cubicBezTo>
                      <a:lnTo>
                        <a:pt x="643638" y="0"/>
                      </a:lnTo>
                      <a:lnTo>
                        <a:pt x="672664" y="225414"/>
                      </a:lnTo>
                      <a:lnTo>
                        <a:pt x="672664" y="225414"/>
                      </a:lnTo>
                      <a:lnTo>
                        <a:pt x="672664" y="2254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ECB0AC76-3B2C-46AB-9671-717F20B50D65}"/>
                    </a:ext>
                  </a:extLst>
                </p:cNvPr>
                <p:cNvSpPr/>
                <p:nvPr/>
              </p:nvSpPr>
              <p:spPr>
                <a:xfrm>
                  <a:off x="8593431" y="2333776"/>
                  <a:ext cx="206582" cy="143034"/>
                </a:xfrm>
                <a:custGeom>
                  <a:avLst/>
                  <a:gdLst>
                    <a:gd name="connsiteX0" fmla="*/ 65740 w 332663"/>
                    <a:gd name="connsiteY0" fmla="*/ 0 h 230331"/>
                    <a:gd name="connsiteX1" fmla="*/ 277783 w 332663"/>
                    <a:gd name="connsiteY1" fmla="*/ 90886 h 230331"/>
                    <a:gd name="connsiteX2" fmla="*/ 332232 w 332663"/>
                    <a:gd name="connsiteY2" fmla="*/ 152400 h 230331"/>
                    <a:gd name="connsiteX3" fmla="*/ 332232 w 332663"/>
                    <a:gd name="connsiteY3" fmla="*/ 152400 h 230331"/>
                    <a:gd name="connsiteX4" fmla="*/ 265176 w 332663"/>
                    <a:gd name="connsiteY4" fmla="*/ 202346 h 230331"/>
                    <a:gd name="connsiteX5" fmla="*/ 0 w 332663"/>
                    <a:gd name="connsiteY5" fmla="*/ 230332 h 230331"/>
                    <a:gd name="connsiteX6" fmla="*/ 65740 w 332663"/>
                    <a:gd name="connsiteY6" fmla="*/ 0 h 230331"/>
                    <a:gd name="connsiteX7" fmla="*/ 65740 w 332663"/>
                    <a:gd name="connsiteY7" fmla="*/ 0 h 230331"/>
                    <a:gd name="connsiteX8" fmla="*/ 65740 w 332663"/>
                    <a:gd name="connsiteY8" fmla="*/ 0 h 230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2663" h="230331">
                      <a:moveTo>
                        <a:pt x="65740" y="0"/>
                      </a:moveTo>
                      <a:lnTo>
                        <a:pt x="277783" y="90886"/>
                      </a:lnTo>
                      <a:cubicBezTo>
                        <a:pt x="318378" y="110698"/>
                        <a:pt x="335696" y="121574"/>
                        <a:pt x="332232" y="152400"/>
                      </a:cubicBezTo>
                      <a:lnTo>
                        <a:pt x="332232" y="152400"/>
                      </a:lnTo>
                      <a:cubicBezTo>
                        <a:pt x="328699" y="183157"/>
                        <a:pt x="307363" y="191816"/>
                        <a:pt x="265176" y="202346"/>
                      </a:cubicBezTo>
                      <a:lnTo>
                        <a:pt x="0" y="230332"/>
                      </a:lnTo>
                      <a:lnTo>
                        <a:pt x="65740" y="0"/>
                      </a:lnTo>
                      <a:lnTo>
                        <a:pt x="65740" y="0"/>
                      </a:lnTo>
                      <a:lnTo>
                        <a:pt x="6574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5D82FA27-6478-445B-836C-C21872854A21}"/>
                    </a:ext>
                  </a:extLst>
                </p:cNvPr>
                <p:cNvSpPr/>
                <p:nvPr/>
              </p:nvSpPr>
              <p:spPr>
                <a:xfrm>
                  <a:off x="7578031" y="2084854"/>
                  <a:ext cx="1087216" cy="499274"/>
                </a:xfrm>
                <a:custGeom>
                  <a:avLst/>
                  <a:gdLst>
                    <a:gd name="connsiteX0" fmla="*/ 1742632 w 1750767"/>
                    <a:gd name="connsiteY0" fmla="*/ 438875 h 803992"/>
                    <a:gd name="connsiteX1" fmla="*/ 1682988 w 1750767"/>
                    <a:gd name="connsiteY1" fmla="*/ 388930 h 803992"/>
                    <a:gd name="connsiteX2" fmla="*/ 1588846 w 1750767"/>
                    <a:gd name="connsiteY2" fmla="*/ 333234 h 803992"/>
                    <a:gd name="connsiteX3" fmla="*/ 1533428 w 1750767"/>
                    <a:gd name="connsiteY3" fmla="*/ 200577 h 803992"/>
                    <a:gd name="connsiteX4" fmla="*/ 1533774 w 1750767"/>
                    <a:gd name="connsiteY4" fmla="*/ 206396 h 803992"/>
                    <a:gd name="connsiteX5" fmla="*/ 1532042 w 1750767"/>
                    <a:gd name="connsiteY5" fmla="*/ 204179 h 803992"/>
                    <a:gd name="connsiteX6" fmla="*/ 1532042 w 1750767"/>
                    <a:gd name="connsiteY6" fmla="*/ 204179 h 803992"/>
                    <a:gd name="connsiteX7" fmla="*/ 1296654 w 1750767"/>
                    <a:gd name="connsiteY7" fmla="*/ 19083 h 803992"/>
                    <a:gd name="connsiteX8" fmla="*/ 1296584 w 1750767"/>
                    <a:gd name="connsiteY8" fmla="*/ 19083 h 803992"/>
                    <a:gd name="connsiteX9" fmla="*/ 1296584 w 1750767"/>
                    <a:gd name="connsiteY9" fmla="*/ 19083 h 803992"/>
                    <a:gd name="connsiteX10" fmla="*/ 927153 w 1750767"/>
                    <a:gd name="connsiteY10" fmla="*/ 28019 h 803992"/>
                    <a:gd name="connsiteX11" fmla="*/ 662115 w 1750767"/>
                    <a:gd name="connsiteY11" fmla="*/ 274976 h 803992"/>
                    <a:gd name="connsiteX12" fmla="*/ 628241 w 1750767"/>
                    <a:gd name="connsiteY12" fmla="*/ 346465 h 803992"/>
                    <a:gd name="connsiteX13" fmla="*/ 2293 w 1750767"/>
                    <a:gd name="connsiteY13" fmla="*/ 451067 h 803992"/>
                    <a:gd name="connsiteX14" fmla="*/ 47666 w 1750767"/>
                    <a:gd name="connsiteY14" fmla="*/ 714442 h 803992"/>
                    <a:gd name="connsiteX15" fmla="*/ 211150 w 1750767"/>
                    <a:gd name="connsiteY15" fmla="*/ 728020 h 803992"/>
                    <a:gd name="connsiteX16" fmla="*/ 686084 w 1750767"/>
                    <a:gd name="connsiteY16" fmla="*/ 703428 h 803992"/>
                    <a:gd name="connsiteX17" fmla="*/ 863768 w 1750767"/>
                    <a:gd name="connsiteY17" fmla="*/ 709316 h 803992"/>
                    <a:gd name="connsiteX18" fmla="*/ 1073388 w 1750767"/>
                    <a:gd name="connsiteY18" fmla="*/ 796877 h 803992"/>
                    <a:gd name="connsiteX19" fmla="*/ 1260701 w 1750767"/>
                    <a:gd name="connsiteY19" fmla="*/ 786832 h 803992"/>
                    <a:gd name="connsiteX20" fmla="*/ 1260701 w 1750767"/>
                    <a:gd name="connsiteY20" fmla="*/ 786832 h 803992"/>
                    <a:gd name="connsiteX21" fmla="*/ 1474338 w 1750767"/>
                    <a:gd name="connsiteY21" fmla="*/ 689504 h 803992"/>
                    <a:gd name="connsiteX22" fmla="*/ 1474338 w 1750767"/>
                    <a:gd name="connsiteY22" fmla="*/ 689504 h 803992"/>
                    <a:gd name="connsiteX23" fmla="*/ 1474338 w 1750767"/>
                    <a:gd name="connsiteY23" fmla="*/ 689504 h 803992"/>
                    <a:gd name="connsiteX24" fmla="*/ 1507451 w 1750767"/>
                    <a:gd name="connsiteY24" fmla="*/ 664635 h 803992"/>
                    <a:gd name="connsiteX25" fmla="*/ 1624660 w 1750767"/>
                    <a:gd name="connsiteY25" fmla="*/ 636580 h 803992"/>
                    <a:gd name="connsiteX26" fmla="*/ 1735496 w 1750767"/>
                    <a:gd name="connsiteY26" fmla="*/ 557332 h 803992"/>
                    <a:gd name="connsiteX27" fmla="*/ 1735843 w 1750767"/>
                    <a:gd name="connsiteY27" fmla="*/ 556362 h 803992"/>
                    <a:gd name="connsiteX28" fmla="*/ 1736951 w 1750767"/>
                    <a:gd name="connsiteY28" fmla="*/ 553660 h 803992"/>
                    <a:gd name="connsiteX29" fmla="*/ 1742632 w 1750767"/>
                    <a:gd name="connsiteY29" fmla="*/ 438875 h 803992"/>
                    <a:gd name="connsiteX30" fmla="*/ 1742632 w 1750767"/>
                    <a:gd name="connsiteY30" fmla="*/ 438875 h 803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1750767" h="803992">
                      <a:moveTo>
                        <a:pt x="1742632" y="438875"/>
                      </a:moveTo>
                      <a:cubicBezTo>
                        <a:pt x="1734319" y="418994"/>
                        <a:pt x="1710212" y="390592"/>
                        <a:pt x="1682988" y="388930"/>
                      </a:cubicBezTo>
                      <a:cubicBezTo>
                        <a:pt x="1629232" y="378746"/>
                        <a:pt x="1597159" y="377777"/>
                        <a:pt x="1588846" y="333234"/>
                      </a:cubicBezTo>
                      <a:cubicBezTo>
                        <a:pt x="1570420" y="287307"/>
                        <a:pt x="1568688" y="240686"/>
                        <a:pt x="1533428" y="200577"/>
                      </a:cubicBezTo>
                      <a:cubicBezTo>
                        <a:pt x="1533635" y="202517"/>
                        <a:pt x="1533705" y="204526"/>
                        <a:pt x="1533774" y="206396"/>
                      </a:cubicBezTo>
                      <a:cubicBezTo>
                        <a:pt x="1533151" y="205703"/>
                        <a:pt x="1532666" y="204941"/>
                        <a:pt x="1532042" y="204179"/>
                      </a:cubicBezTo>
                      <a:lnTo>
                        <a:pt x="1532042" y="204179"/>
                      </a:lnTo>
                      <a:cubicBezTo>
                        <a:pt x="1486946" y="106851"/>
                        <a:pt x="1415734" y="37370"/>
                        <a:pt x="1296654" y="19083"/>
                      </a:cubicBezTo>
                      <a:cubicBezTo>
                        <a:pt x="1296654" y="19083"/>
                        <a:pt x="1296654" y="19083"/>
                        <a:pt x="1296584" y="19083"/>
                      </a:cubicBezTo>
                      <a:lnTo>
                        <a:pt x="1296584" y="19083"/>
                      </a:lnTo>
                      <a:cubicBezTo>
                        <a:pt x="1172378" y="-14307"/>
                        <a:pt x="1050251" y="933"/>
                        <a:pt x="927153" y="28019"/>
                      </a:cubicBezTo>
                      <a:cubicBezTo>
                        <a:pt x="781057" y="60161"/>
                        <a:pt x="689340" y="139894"/>
                        <a:pt x="662115" y="274976"/>
                      </a:cubicBezTo>
                      <a:cubicBezTo>
                        <a:pt x="648954" y="340092"/>
                        <a:pt x="647845" y="343348"/>
                        <a:pt x="628241" y="346465"/>
                      </a:cubicBezTo>
                      <a:cubicBezTo>
                        <a:pt x="476742" y="371057"/>
                        <a:pt x="70249" y="436935"/>
                        <a:pt x="2293" y="451067"/>
                      </a:cubicBezTo>
                      <a:cubicBezTo>
                        <a:pt x="-10869" y="453977"/>
                        <a:pt x="36444" y="712295"/>
                        <a:pt x="47666" y="714442"/>
                      </a:cubicBezTo>
                      <a:cubicBezTo>
                        <a:pt x="101491" y="734046"/>
                        <a:pt x="156147" y="729613"/>
                        <a:pt x="211150" y="728020"/>
                      </a:cubicBezTo>
                      <a:cubicBezTo>
                        <a:pt x="341937" y="724140"/>
                        <a:pt x="656643" y="702943"/>
                        <a:pt x="686084" y="703428"/>
                      </a:cubicBezTo>
                      <a:cubicBezTo>
                        <a:pt x="751408" y="699687"/>
                        <a:pt x="801423" y="691998"/>
                        <a:pt x="863768" y="709316"/>
                      </a:cubicBezTo>
                      <a:cubicBezTo>
                        <a:pt x="863768" y="709316"/>
                        <a:pt x="969825" y="779212"/>
                        <a:pt x="1073388" y="796877"/>
                      </a:cubicBezTo>
                      <a:cubicBezTo>
                        <a:pt x="1136426" y="802211"/>
                        <a:pt x="1199811" y="813848"/>
                        <a:pt x="1260701" y="786832"/>
                      </a:cubicBezTo>
                      <a:lnTo>
                        <a:pt x="1260701" y="786832"/>
                      </a:lnTo>
                      <a:cubicBezTo>
                        <a:pt x="1352003" y="791404"/>
                        <a:pt x="1416218" y="746031"/>
                        <a:pt x="1474338" y="689504"/>
                      </a:cubicBezTo>
                      <a:lnTo>
                        <a:pt x="1474338" y="689504"/>
                      </a:lnTo>
                      <a:lnTo>
                        <a:pt x="1474338" y="689504"/>
                      </a:lnTo>
                      <a:cubicBezTo>
                        <a:pt x="1486392" y="677520"/>
                        <a:pt x="1493804" y="673848"/>
                        <a:pt x="1507451" y="664635"/>
                      </a:cubicBezTo>
                      <a:cubicBezTo>
                        <a:pt x="1558713" y="637342"/>
                        <a:pt x="1584412" y="643368"/>
                        <a:pt x="1624660" y="636580"/>
                      </a:cubicBezTo>
                      <a:cubicBezTo>
                        <a:pt x="1680563" y="632423"/>
                        <a:pt x="1717693" y="606030"/>
                        <a:pt x="1735496" y="557332"/>
                      </a:cubicBezTo>
                      <a:cubicBezTo>
                        <a:pt x="1735635" y="556985"/>
                        <a:pt x="1735704" y="556708"/>
                        <a:pt x="1735843" y="556362"/>
                      </a:cubicBezTo>
                      <a:cubicBezTo>
                        <a:pt x="1736189" y="555461"/>
                        <a:pt x="1736605" y="554561"/>
                        <a:pt x="1736951" y="553660"/>
                      </a:cubicBezTo>
                      <a:cubicBezTo>
                        <a:pt x="1750529" y="516183"/>
                        <a:pt x="1757040" y="477945"/>
                        <a:pt x="1742632" y="438875"/>
                      </a:cubicBezTo>
                      <a:lnTo>
                        <a:pt x="1742632" y="438875"/>
                      </a:lnTo>
                      <a:close/>
                    </a:path>
                  </a:pathLst>
                </a:custGeom>
                <a:solidFill>
                  <a:srgbClr val="D0232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AC1E3C3C-A828-46D7-AB8F-80D6D7B1F659}"/>
                    </a:ext>
                  </a:extLst>
                </p:cNvPr>
                <p:cNvSpPr/>
                <p:nvPr/>
              </p:nvSpPr>
              <p:spPr>
                <a:xfrm>
                  <a:off x="8117093" y="2089950"/>
                  <a:ext cx="423812" cy="492211"/>
                </a:xfrm>
                <a:custGeom>
                  <a:avLst/>
                  <a:gdLst>
                    <a:gd name="connsiteX0" fmla="*/ 682475 w 682474"/>
                    <a:gd name="connsiteY0" fmla="*/ 396309 h 792618"/>
                    <a:gd name="connsiteX1" fmla="*/ 341238 w 682474"/>
                    <a:gd name="connsiteY1" fmla="*/ 792618 h 792618"/>
                    <a:gd name="connsiteX2" fmla="*/ 0 w 682474"/>
                    <a:gd name="connsiteY2" fmla="*/ 396309 h 792618"/>
                    <a:gd name="connsiteX3" fmla="*/ 341238 w 682474"/>
                    <a:gd name="connsiteY3" fmla="*/ 0 h 792618"/>
                    <a:gd name="connsiteX4" fmla="*/ 682475 w 682474"/>
                    <a:gd name="connsiteY4" fmla="*/ 396309 h 792618"/>
                    <a:gd name="connsiteX5" fmla="*/ 682475 w 682474"/>
                    <a:gd name="connsiteY5" fmla="*/ 396309 h 792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82474" h="792618">
                      <a:moveTo>
                        <a:pt x="682475" y="396309"/>
                      </a:moveTo>
                      <a:cubicBezTo>
                        <a:pt x="682475" y="615211"/>
                        <a:pt x="529659" y="792618"/>
                        <a:pt x="341238" y="792618"/>
                      </a:cubicBezTo>
                      <a:cubicBezTo>
                        <a:pt x="152816" y="792618"/>
                        <a:pt x="0" y="615211"/>
                        <a:pt x="0" y="396309"/>
                      </a:cubicBezTo>
                      <a:cubicBezTo>
                        <a:pt x="0" y="177407"/>
                        <a:pt x="152816" y="0"/>
                        <a:pt x="341238" y="0"/>
                      </a:cubicBezTo>
                      <a:cubicBezTo>
                        <a:pt x="529659" y="0"/>
                        <a:pt x="682475" y="177407"/>
                        <a:pt x="682475" y="396309"/>
                      </a:cubicBezTo>
                      <a:lnTo>
                        <a:pt x="682475" y="396309"/>
                      </a:lnTo>
                      <a:close/>
                    </a:path>
                  </a:pathLst>
                </a:custGeom>
                <a:solidFill>
                  <a:srgbClr val="EA2A2A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122B71D5-19B4-4218-9C01-FEA3A4D7DE34}"/>
                    </a:ext>
                  </a:extLst>
                </p:cNvPr>
                <p:cNvSpPr/>
                <p:nvPr/>
              </p:nvSpPr>
              <p:spPr>
                <a:xfrm>
                  <a:off x="8180244" y="2092274"/>
                  <a:ext cx="381483" cy="484468"/>
                </a:xfrm>
                <a:custGeom>
                  <a:avLst/>
                  <a:gdLst>
                    <a:gd name="connsiteX0" fmla="*/ 614311 w 614310"/>
                    <a:gd name="connsiteY0" fmla="*/ 390075 h 780149"/>
                    <a:gd name="connsiteX1" fmla="*/ 307155 w 614310"/>
                    <a:gd name="connsiteY1" fmla="*/ 780149 h 780149"/>
                    <a:gd name="connsiteX2" fmla="*/ 0 w 614310"/>
                    <a:gd name="connsiteY2" fmla="*/ 390075 h 780149"/>
                    <a:gd name="connsiteX3" fmla="*/ 307155 w 614310"/>
                    <a:gd name="connsiteY3" fmla="*/ 0 h 780149"/>
                    <a:gd name="connsiteX4" fmla="*/ 614311 w 614310"/>
                    <a:gd name="connsiteY4" fmla="*/ 390075 h 780149"/>
                    <a:gd name="connsiteX5" fmla="*/ 614311 w 614310"/>
                    <a:gd name="connsiteY5" fmla="*/ 390075 h 7801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4310" h="780149">
                      <a:moveTo>
                        <a:pt x="614311" y="390075"/>
                      </a:moveTo>
                      <a:cubicBezTo>
                        <a:pt x="614311" y="605513"/>
                        <a:pt x="476804" y="780149"/>
                        <a:pt x="307155" y="780149"/>
                      </a:cubicBezTo>
                      <a:cubicBezTo>
                        <a:pt x="137506" y="780149"/>
                        <a:pt x="0" y="605513"/>
                        <a:pt x="0" y="390075"/>
                      </a:cubicBezTo>
                      <a:cubicBezTo>
                        <a:pt x="0" y="174636"/>
                        <a:pt x="137506" y="0"/>
                        <a:pt x="307155" y="0"/>
                      </a:cubicBezTo>
                      <a:cubicBezTo>
                        <a:pt x="476804" y="0"/>
                        <a:pt x="614311" y="174636"/>
                        <a:pt x="614311" y="390075"/>
                      </a:cubicBezTo>
                      <a:lnTo>
                        <a:pt x="614311" y="390075"/>
                      </a:lnTo>
                      <a:close/>
                    </a:path>
                  </a:pathLst>
                </a:custGeom>
                <a:solidFill>
                  <a:srgbClr val="8A1A1B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615C921E-D4D8-4466-A725-4E676EA510F1}"/>
                    </a:ext>
                  </a:extLst>
                </p:cNvPr>
                <p:cNvSpPr/>
                <p:nvPr/>
              </p:nvSpPr>
              <p:spPr>
                <a:xfrm>
                  <a:off x="8260085" y="2135980"/>
                  <a:ext cx="277551" cy="400153"/>
                </a:xfrm>
                <a:custGeom>
                  <a:avLst/>
                  <a:gdLst>
                    <a:gd name="connsiteX0" fmla="*/ 446948 w 446947"/>
                    <a:gd name="connsiteY0" fmla="*/ 322188 h 644375"/>
                    <a:gd name="connsiteX1" fmla="*/ 223474 w 446947"/>
                    <a:gd name="connsiteY1" fmla="*/ 644375 h 644375"/>
                    <a:gd name="connsiteX2" fmla="*/ 0 w 446947"/>
                    <a:gd name="connsiteY2" fmla="*/ 322188 h 644375"/>
                    <a:gd name="connsiteX3" fmla="*/ 223474 w 446947"/>
                    <a:gd name="connsiteY3" fmla="*/ 0 h 644375"/>
                    <a:gd name="connsiteX4" fmla="*/ 446948 w 446947"/>
                    <a:gd name="connsiteY4" fmla="*/ 322188 h 644375"/>
                    <a:gd name="connsiteX5" fmla="*/ 446948 w 446947"/>
                    <a:gd name="connsiteY5" fmla="*/ 322188 h 644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6947" h="644375">
                      <a:moveTo>
                        <a:pt x="446948" y="322188"/>
                      </a:moveTo>
                      <a:cubicBezTo>
                        <a:pt x="446948" y="500080"/>
                        <a:pt x="346918" y="644375"/>
                        <a:pt x="223474" y="644375"/>
                      </a:cubicBezTo>
                      <a:cubicBezTo>
                        <a:pt x="100030" y="644375"/>
                        <a:pt x="0" y="500149"/>
                        <a:pt x="0" y="322188"/>
                      </a:cubicBezTo>
                      <a:cubicBezTo>
                        <a:pt x="0" y="144295"/>
                        <a:pt x="100030" y="0"/>
                        <a:pt x="223474" y="0"/>
                      </a:cubicBezTo>
                      <a:cubicBezTo>
                        <a:pt x="346918" y="69"/>
                        <a:pt x="446948" y="144295"/>
                        <a:pt x="446948" y="322188"/>
                      </a:cubicBezTo>
                      <a:lnTo>
                        <a:pt x="446948" y="322188"/>
                      </a:lnTo>
                      <a:close/>
                    </a:path>
                  </a:pathLst>
                </a:custGeom>
                <a:solidFill>
                  <a:srgbClr val="DAE2F2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5845448F-793A-4308-84B4-0E4467183424}"/>
                    </a:ext>
                  </a:extLst>
                </p:cNvPr>
                <p:cNvSpPr/>
                <p:nvPr/>
              </p:nvSpPr>
              <p:spPr>
                <a:xfrm>
                  <a:off x="8260085" y="2135894"/>
                  <a:ext cx="277551" cy="330722"/>
                </a:xfrm>
                <a:custGeom>
                  <a:avLst/>
                  <a:gdLst>
                    <a:gd name="connsiteX0" fmla="*/ 26116 w 446947"/>
                    <a:gd name="connsiteY0" fmla="*/ 213499 h 532568"/>
                    <a:gd name="connsiteX1" fmla="*/ 114508 w 446947"/>
                    <a:gd name="connsiteY1" fmla="*/ 167986 h 532568"/>
                    <a:gd name="connsiteX2" fmla="*/ 112014 w 446947"/>
                    <a:gd name="connsiteY2" fmla="*/ 254508 h 532568"/>
                    <a:gd name="connsiteX3" fmla="*/ 171866 w 446947"/>
                    <a:gd name="connsiteY3" fmla="*/ 314845 h 532568"/>
                    <a:gd name="connsiteX4" fmla="*/ 233657 w 446947"/>
                    <a:gd name="connsiteY4" fmla="*/ 333063 h 532568"/>
                    <a:gd name="connsiteX5" fmla="*/ 131895 w 446947"/>
                    <a:gd name="connsiteY5" fmla="*/ 498348 h 532568"/>
                    <a:gd name="connsiteX6" fmla="*/ 127462 w 446947"/>
                    <a:gd name="connsiteY6" fmla="*/ 499941 h 532568"/>
                    <a:gd name="connsiteX7" fmla="*/ 124830 w 446947"/>
                    <a:gd name="connsiteY7" fmla="*/ 503682 h 532568"/>
                    <a:gd name="connsiteX8" fmla="*/ 150807 w 446947"/>
                    <a:gd name="connsiteY8" fmla="*/ 508185 h 532568"/>
                    <a:gd name="connsiteX9" fmla="*/ 330431 w 446947"/>
                    <a:gd name="connsiteY9" fmla="*/ 509847 h 532568"/>
                    <a:gd name="connsiteX10" fmla="*/ 392638 w 446947"/>
                    <a:gd name="connsiteY10" fmla="*/ 532569 h 532568"/>
                    <a:gd name="connsiteX11" fmla="*/ 446948 w 446947"/>
                    <a:gd name="connsiteY11" fmla="*/ 322188 h 532568"/>
                    <a:gd name="connsiteX12" fmla="*/ 223474 w 446947"/>
                    <a:gd name="connsiteY12" fmla="*/ 0 h 532568"/>
                    <a:gd name="connsiteX13" fmla="*/ 0 w 446947"/>
                    <a:gd name="connsiteY13" fmla="*/ 322188 h 532568"/>
                    <a:gd name="connsiteX14" fmla="*/ 26116 w 446947"/>
                    <a:gd name="connsiteY14" fmla="*/ 213499 h 532568"/>
                    <a:gd name="connsiteX15" fmla="*/ 26116 w 446947"/>
                    <a:gd name="connsiteY15" fmla="*/ 213499 h 532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46947" h="532568">
                      <a:moveTo>
                        <a:pt x="26116" y="213499"/>
                      </a:moveTo>
                      <a:cubicBezTo>
                        <a:pt x="41425" y="166324"/>
                        <a:pt x="65878" y="151915"/>
                        <a:pt x="114508" y="167986"/>
                      </a:cubicBezTo>
                      <a:cubicBezTo>
                        <a:pt x="143880" y="189322"/>
                        <a:pt x="112568" y="225691"/>
                        <a:pt x="112014" y="254508"/>
                      </a:cubicBezTo>
                      <a:cubicBezTo>
                        <a:pt x="111321" y="293993"/>
                        <a:pt x="123582" y="317131"/>
                        <a:pt x="171866" y="314845"/>
                      </a:cubicBezTo>
                      <a:cubicBezTo>
                        <a:pt x="194102" y="313736"/>
                        <a:pt x="217170" y="315399"/>
                        <a:pt x="233657" y="333063"/>
                      </a:cubicBezTo>
                      <a:cubicBezTo>
                        <a:pt x="254577" y="369224"/>
                        <a:pt x="192786" y="473756"/>
                        <a:pt x="131895" y="498348"/>
                      </a:cubicBezTo>
                      <a:cubicBezTo>
                        <a:pt x="129194" y="499387"/>
                        <a:pt x="127462" y="499941"/>
                        <a:pt x="127462" y="499941"/>
                      </a:cubicBezTo>
                      <a:cubicBezTo>
                        <a:pt x="121435" y="499526"/>
                        <a:pt x="120119" y="502643"/>
                        <a:pt x="124830" y="503682"/>
                      </a:cubicBezTo>
                      <a:cubicBezTo>
                        <a:pt x="133281" y="505552"/>
                        <a:pt x="142078" y="506869"/>
                        <a:pt x="150807" y="508185"/>
                      </a:cubicBezTo>
                      <a:cubicBezTo>
                        <a:pt x="210728" y="510471"/>
                        <a:pt x="270649" y="507838"/>
                        <a:pt x="330431" y="509847"/>
                      </a:cubicBezTo>
                      <a:cubicBezTo>
                        <a:pt x="353360" y="510609"/>
                        <a:pt x="380515" y="505552"/>
                        <a:pt x="392638" y="532569"/>
                      </a:cubicBezTo>
                      <a:cubicBezTo>
                        <a:pt x="426443" y="476112"/>
                        <a:pt x="446948" y="402682"/>
                        <a:pt x="446948" y="322188"/>
                      </a:cubicBezTo>
                      <a:cubicBezTo>
                        <a:pt x="446948" y="144295"/>
                        <a:pt x="346918" y="0"/>
                        <a:pt x="223474" y="0"/>
                      </a:cubicBezTo>
                      <a:cubicBezTo>
                        <a:pt x="100030" y="0"/>
                        <a:pt x="0" y="144226"/>
                        <a:pt x="0" y="322188"/>
                      </a:cubicBezTo>
                      <a:cubicBezTo>
                        <a:pt x="7689" y="274597"/>
                        <a:pt x="16141" y="246264"/>
                        <a:pt x="26116" y="213499"/>
                      </a:cubicBezTo>
                      <a:lnTo>
                        <a:pt x="26116" y="213499"/>
                      </a:lnTo>
                      <a:close/>
                    </a:path>
                  </a:pathLst>
                </a:custGeom>
                <a:solidFill>
                  <a:srgbClr val="89A1B2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68CA69BF-1540-4A54-87A5-5FF63747276C}"/>
                    </a:ext>
                  </a:extLst>
                </p:cNvPr>
                <p:cNvSpPr/>
                <p:nvPr/>
              </p:nvSpPr>
              <p:spPr>
                <a:xfrm>
                  <a:off x="8487090" y="2490405"/>
                  <a:ext cx="42" cy="86"/>
                </a:xfrm>
                <a:custGeom>
                  <a:avLst/>
                  <a:gdLst>
                    <a:gd name="connsiteX0" fmla="*/ 0 w 68"/>
                    <a:gd name="connsiteY0" fmla="*/ 138 h 138"/>
                    <a:gd name="connsiteX1" fmla="*/ 69 w 68"/>
                    <a:gd name="connsiteY1" fmla="*/ 0 h 138"/>
                    <a:gd name="connsiteX2" fmla="*/ 0 w 68"/>
                    <a:gd name="connsiteY2" fmla="*/ 138 h 138"/>
                    <a:gd name="connsiteX3" fmla="*/ 0 w 68"/>
                    <a:gd name="connsiteY3" fmla="*/ 138 h 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" h="138">
                      <a:moveTo>
                        <a:pt x="0" y="138"/>
                      </a:moveTo>
                      <a:cubicBezTo>
                        <a:pt x="0" y="69"/>
                        <a:pt x="69" y="69"/>
                        <a:pt x="69" y="0"/>
                      </a:cubicBezTo>
                      <a:cubicBezTo>
                        <a:pt x="69" y="69"/>
                        <a:pt x="69" y="69"/>
                        <a:pt x="0" y="138"/>
                      </a:cubicBez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rgbClr val="DAE2F2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2951D96B-04AC-4583-8DAA-E6F7C10CB42C}"/>
                    </a:ext>
                  </a:extLst>
                </p:cNvPr>
                <p:cNvSpPr/>
                <p:nvPr/>
              </p:nvSpPr>
              <p:spPr>
                <a:xfrm>
                  <a:off x="6118006" y="3622810"/>
                  <a:ext cx="963348" cy="645395"/>
                </a:xfrm>
                <a:custGeom>
                  <a:avLst/>
                  <a:gdLst>
                    <a:gd name="connsiteX0" fmla="*/ 1269077 w 1551300"/>
                    <a:gd name="connsiteY0" fmla="*/ 1022742 h 1039293"/>
                    <a:gd name="connsiteX1" fmla="*/ 1193569 w 1551300"/>
                    <a:gd name="connsiteY1" fmla="*/ 527096 h 1039293"/>
                    <a:gd name="connsiteX2" fmla="*/ 648531 w 1551300"/>
                    <a:gd name="connsiteY2" fmla="*/ 176645 h 1039293"/>
                    <a:gd name="connsiteX3" fmla="*/ 0 w 1551300"/>
                    <a:gd name="connsiteY3" fmla="*/ 547670 h 1039293"/>
                    <a:gd name="connsiteX4" fmla="*/ 73429 w 1551300"/>
                    <a:gd name="connsiteY4" fmla="*/ 331747 h 1039293"/>
                    <a:gd name="connsiteX5" fmla="*/ 402682 w 1551300"/>
                    <a:gd name="connsiteY5" fmla="*/ 52716 h 1039293"/>
                    <a:gd name="connsiteX6" fmla="*/ 1101714 w 1551300"/>
                    <a:gd name="connsiteY6" fmla="*/ 83127 h 1039293"/>
                    <a:gd name="connsiteX7" fmla="*/ 1437340 w 1551300"/>
                    <a:gd name="connsiteY7" fmla="*/ 443969 h 1039293"/>
                    <a:gd name="connsiteX8" fmla="*/ 1551294 w 1551300"/>
                    <a:gd name="connsiteY8" fmla="*/ 1038329 h 1039293"/>
                    <a:gd name="connsiteX9" fmla="*/ 1269077 w 1551300"/>
                    <a:gd name="connsiteY9" fmla="*/ 1022742 h 1039293"/>
                    <a:gd name="connsiteX10" fmla="*/ 1269077 w 1551300"/>
                    <a:gd name="connsiteY10" fmla="*/ 1022742 h 1039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51300" h="1039293">
                      <a:moveTo>
                        <a:pt x="1269077" y="1022742"/>
                      </a:moveTo>
                      <a:cubicBezTo>
                        <a:pt x="1281199" y="928324"/>
                        <a:pt x="1230838" y="600387"/>
                        <a:pt x="1193569" y="527096"/>
                      </a:cubicBezTo>
                      <a:cubicBezTo>
                        <a:pt x="1085019" y="313805"/>
                        <a:pt x="904286" y="193964"/>
                        <a:pt x="648531" y="176645"/>
                      </a:cubicBezTo>
                      <a:cubicBezTo>
                        <a:pt x="384394" y="158773"/>
                        <a:pt x="65601" y="360149"/>
                        <a:pt x="0" y="547670"/>
                      </a:cubicBezTo>
                      <a:cubicBezTo>
                        <a:pt x="485" y="493222"/>
                        <a:pt x="28610" y="394508"/>
                        <a:pt x="73429" y="331747"/>
                      </a:cubicBezTo>
                      <a:cubicBezTo>
                        <a:pt x="132242" y="237744"/>
                        <a:pt x="250490" y="116517"/>
                        <a:pt x="402682" y="52716"/>
                      </a:cubicBezTo>
                      <a:cubicBezTo>
                        <a:pt x="633291" y="-22722"/>
                        <a:pt x="875538" y="-21129"/>
                        <a:pt x="1101714" y="83127"/>
                      </a:cubicBezTo>
                      <a:cubicBezTo>
                        <a:pt x="1268037" y="159812"/>
                        <a:pt x="1368552" y="290807"/>
                        <a:pt x="1437340" y="443969"/>
                      </a:cubicBezTo>
                      <a:cubicBezTo>
                        <a:pt x="1502041" y="587987"/>
                        <a:pt x="1551986" y="990253"/>
                        <a:pt x="1551294" y="1038329"/>
                      </a:cubicBezTo>
                      <a:cubicBezTo>
                        <a:pt x="1543673" y="1043524"/>
                        <a:pt x="1268592" y="1026206"/>
                        <a:pt x="1269077" y="1022742"/>
                      </a:cubicBezTo>
                      <a:lnTo>
                        <a:pt x="1269077" y="1022742"/>
                      </a:lnTo>
                      <a:close/>
                    </a:path>
                  </a:pathLst>
                </a:custGeom>
                <a:solidFill>
                  <a:srgbClr val="EF3F42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A2C4CA45-C9A1-4C3D-B935-90AFDD984A31}"/>
                    </a:ext>
                  </a:extLst>
                </p:cNvPr>
                <p:cNvSpPr/>
                <p:nvPr/>
              </p:nvSpPr>
              <p:spPr>
                <a:xfrm>
                  <a:off x="6249232" y="3515265"/>
                  <a:ext cx="91133" cy="90080"/>
                </a:xfrm>
                <a:custGeom>
                  <a:avLst/>
                  <a:gdLst>
                    <a:gd name="connsiteX0" fmla="*/ 727 w 146754"/>
                    <a:gd name="connsiteY0" fmla="*/ 145057 h 145057"/>
                    <a:gd name="connsiteX1" fmla="*/ 7655 w 146754"/>
                    <a:gd name="connsiteY1" fmla="*/ 693 h 145057"/>
                    <a:gd name="connsiteX2" fmla="*/ 146754 w 146754"/>
                    <a:gd name="connsiteY2" fmla="*/ 0 h 145057"/>
                    <a:gd name="connsiteX3" fmla="*/ 727 w 146754"/>
                    <a:gd name="connsiteY3" fmla="*/ 145057 h 145057"/>
                    <a:gd name="connsiteX4" fmla="*/ 727 w 146754"/>
                    <a:gd name="connsiteY4" fmla="*/ 145057 h 145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6754" h="145057">
                      <a:moveTo>
                        <a:pt x="727" y="145057"/>
                      </a:moveTo>
                      <a:cubicBezTo>
                        <a:pt x="866" y="96843"/>
                        <a:pt x="-3498" y="48422"/>
                        <a:pt x="7655" y="693"/>
                      </a:cubicBezTo>
                      <a:cubicBezTo>
                        <a:pt x="53998" y="416"/>
                        <a:pt x="100411" y="208"/>
                        <a:pt x="146754" y="0"/>
                      </a:cubicBezTo>
                      <a:cubicBezTo>
                        <a:pt x="95215" y="45928"/>
                        <a:pt x="44369" y="92410"/>
                        <a:pt x="727" y="145057"/>
                      </a:cubicBezTo>
                      <a:lnTo>
                        <a:pt x="727" y="145057"/>
                      </a:lnTo>
                      <a:close/>
                    </a:path>
                  </a:pathLst>
                </a:custGeom>
                <a:solidFill>
                  <a:srgbClr val="2E1913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657D1E71-E454-4081-B338-1AEA026708CA}"/>
                    </a:ext>
                  </a:extLst>
                </p:cNvPr>
                <p:cNvSpPr/>
                <p:nvPr/>
              </p:nvSpPr>
              <p:spPr>
                <a:xfrm>
                  <a:off x="8083418" y="2633915"/>
                  <a:ext cx="1398891" cy="1701823"/>
                </a:xfrm>
                <a:custGeom>
                  <a:avLst/>
                  <a:gdLst>
                    <a:gd name="connsiteX0" fmla="*/ 2223366 w 2252663"/>
                    <a:gd name="connsiteY0" fmla="*/ 1903126 h 2740482"/>
                    <a:gd name="connsiteX1" fmla="*/ 1867788 w 2252663"/>
                    <a:gd name="connsiteY1" fmla="*/ 1667876 h 2740482"/>
                    <a:gd name="connsiteX2" fmla="*/ 1478268 w 2252663"/>
                    <a:gd name="connsiteY2" fmla="*/ 1591607 h 2740482"/>
                    <a:gd name="connsiteX3" fmla="*/ 1452152 w 2252663"/>
                    <a:gd name="connsiteY3" fmla="*/ 1434289 h 2740482"/>
                    <a:gd name="connsiteX4" fmla="*/ 1115625 w 2252663"/>
                    <a:gd name="connsiteY4" fmla="*/ 568449 h 2740482"/>
                    <a:gd name="connsiteX5" fmla="*/ 1115625 w 2252663"/>
                    <a:gd name="connsiteY5" fmla="*/ 568449 h 2740482"/>
                    <a:gd name="connsiteX6" fmla="*/ 1115625 w 2252663"/>
                    <a:gd name="connsiteY6" fmla="*/ 568449 h 2740482"/>
                    <a:gd name="connsiteX7" fmla="*/ 830776 w 2252663"/>
                    <a:gd name="connsiteY7" fmla="*/ 146509 h 2740482"/>
                    <a:gd name="connsiteX8" fmla="*/ 522096 w 2252663"/>
                    <a:gd name="connsiteY8" fmla="*/ 481 h 2740482"/>
                    <a:gd name="connsiteX9" fmla="*/ 284352 w 2252663"/>
                    <a:gd name="connsiteY9" fmla="*/ 114504 h 2740482"/>
                    <a:gd name="connsiteX10" fmla="*/ 269459 w 2252663"/>
                    <a:gd name="connsiteY10" fmla="*/ 514485 h 2740482"/>
                    <a:gd name="connsiteX11" fmla="*/ 401215 w 2252663"/>
                    <a:gd name="connsiteY11" fmla="*/ 1114733 h 2740482"/>
                    <a:gd name="connsiteX12" fmla="*/ 355634 w 2252663"/>
                    <a:gd name="connsiteY12" fmla="*/ 1872092 h 2740482"/>
                    <a:gd name="connsiteX13" fmla="*/ 121700 w 2252663"/>
                    <a:gd name="connsiteY13" fmla="*/ 2479891 h 2740482"/>
                    <a:gd name="connsiteX14" fmla="*/ 4213 w 2252663"/>
                    <a:gd name="connsiteY14" fmla="*/ 2718051 h 2740482"/>
                    <a:gd name="connsiteX15" fmla="*/ 16544 w 2252663"/>
                    <a:gd name="connsiteY15" fmla="*/ 2740426 h 2740482"/>
                    <a:gd name="connsiteX16" fmla="*/ 370527 w 2252663"/>
                    <a:gd name="connsiteY16" fmla="*/ 2523879 h 2740482"/>
                    <a:gd name="connsiteX17" fmla="*/ 444719 w 2252663"/>
                    <a:gd name="connsiteY17" fmla="*/ 2390322 h 2740482"/>
                    <a:gd name="connsiteX18" fmla="*/ 640206 w 2252663"/>
                    <a:gd name="connsiteY18" fmla="*/ 2020197 h 2740482"/>
                    <a:gd name="connsiteX19" fmla="*/ 790321 w 2252663"/>
                    <a:gd name="connsiteY19" fmla="*/ 1842513 h 2740482"/>
                    <a:gd name="connsiteX20" fmla="*/ 882453 w 2252663"/>
                    <a:gd name="connsiteY20" fmla="*/ 1780791 h 2740482"/>
                    <a:gd name="connsiteX21" fmla="*/ 845531 w 2252663"/>
                    <a:gd name="connsiteY21" fmla="*/ 1822839 h 2740482"/>
                    <a:gd name="connsiteX22" fmla="*/ 668539 w 2252663"/>
                    <a:gd name="connsiteY22" fmla="*/ 2258980 h 2740482"/>
                    <a:gd name="connsiteX23" fmla="*/ 676228 w 2252663"/>
                    <a:gd name="connsiteY23" fmla="*/ 2657160 h 2740482"/>
                    <a:gd name="connsiteX24" fmla="*/ 694655 w 2252663"/>
                    <a:gd name="connsiteY24" fmla="*/ 2649609 h 2740482"/>
                    <a:gd name="connsiteX25" fmla="*/ 678099 w 2252663"/>
                    <a:gd name="connsiteY25" fmla="*/ 2412142 h 2740482"/>
                    <a:gd name="connsiteX26" fmla="*/ 713843 w 2252663"/>
                    <a:gd name="connsiteY26" fmla="*/ 2170727 h 2740482"/>
                    <a:gd name="connsiteX27" fmla="*/ 1089648 w 2252663"/>
                    <a:gd name="connsiteY27" fmla="*/ 1873478 h 2740482"/>
                    <a:gd name="connsiteX28" fmla="*/ 1440791 w 2252663"/>
                    <a:gd name="connsiteY28" fmla="*/ 1935061 h 2740482"/>
                    <a:gd name="connsiteX29" fmla="*/ 1566244 w 2252663"/>
                    <a:gd name="connsiteY29" fmla="*/ 1991449 h 2740482"/>
                    <a:gd name="connsiteX30" fmla="*/ 2252391 w 2252663"/>
                    <a:gd name="connsiteY30" fmla="*/ 1944136 h 2740482"/>
                    <a:gd name="connsiteX31" fmla="*/ 2223366 w 2252663"/>
                    <a:gd name="connsiteY31" fmla="*/ 1903126 h 2740482"/>
                    <a:gd name="connsiteX32" fmla="*/ 2223366 w 2252663"/>
                    <a:gd name="connsiteY32" fmla="*/ 1903126 h 2740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2252663" h="2740482">
                      <a:moveTo>
                        <a:pt x="2223366" y="1903126"/>
                      </a:moveTo>
                      <a:cubicBezTo>
                        <a:pt x="2122158" y="1802958"/>
                        <a:pt x="2003286" y="1724749"/>
                        <a:pt x="1867788" y="1667876"/>
                      </a:cubicBezTo>
                      <a:cubicBezTo>
                        <a:pt x="1743374" y="1619385"/>
                        <a:pt x="1614874" y="1588212"/>
                        <a:pt x="1478268" y="1591607"/>
                      </a:cubicBezTo>
                      <a:cubicBezTo>
                        <a:pt x="1469678" y="1539168"/>
                        <a:pt x="1461850" y="1486589"/>
                        <a:pt x="1452152" y="1434289"/>
                      </a:cubicBezTo>
                      <a:cubicBezTo>
                        <a:pt x="1395348" y="1127618"/>
                        <a:pt x="1279247" y="840275"/>
                        <a:pt x="1115625" y="568449"/>
                      </a:cubicBezTo>
                      <a:lnTo>
                        <a:pt x="1115625" y="568449"/>
                      </a:lnTo>
                      <a:lnTo>
                        <a:pt x="1115625" y="568449"/>
                      </a:lnTo>
                      <a:cubicBezTo>
                        <a:pt x="1033329" y="420621"/>
                        <a:pt x="943621" y="276672"/>
                        <a:pt x="830776" y="146509"/>
                      </a:cubicBezTo>
                      <a:cubicBezTo>
                        <a:pt x="755476" y="59502"/>
                        <a:pt x="649558" y="-6307"/>
                        <a:pt x="522096" y="481"/>
                      </a:cubicBezTo>
                      <a:cubicBezTo>
                        <a:pt x="434813" y="2283"/>
                        <a:pt x="336030" y="54307"/>
                        <a:pt x="284352" y="114504"/>
                      </a:cubicBezTo>
                      <a:cubicBezTo>
                        <a:pt x="198108" y="214880"/>
                        <a:pt x="254496" y="454634"/>
                        <a:pt x="269459" y="514485"/>
                      </a:cubicBezTo>
                      <a:cubicBezTo>
                        <a:pt x="309776" y="675752"/>
                        <a:pt x="391725" y="946054"/>
                        <a:pt x="401215" y="1114733"/>
                      </a:cubicBezTo>
                      <a:cubicBezTo>
                        <a:pt x="410498" y="1137871"/>
                        <a:pt x="443264" y="1644531"/>
                        <a:pt x="355634" y="1872092"/>
                      </a:cubicBezTo>
                      <a:cubicBezTo>
                        <a:pt x="309498" y="1991795"/>
                        <a:pt x="158830" y="2363859"/>
                        <a:pt x="121700" y="2479891"/>
                      </a:cubicBezTo>
                      <a:cubicBezTo>
                        <a:pt x="98009" y="2541682"/>
                        <a:pt x="23333" y="2670322"/>
                        <a:pt x="4213" y="2718051"/>
                      </a:cubicBezTo>
                      <a:cubicBezTo>
                        <a:pt x="-705" y="2729689"/>
                        <a:pt x="-5693" y="2741396"/>
                        <a:pt x="16544" y="2740426"/>
                      </a:cubicBezTo>
                      <a:cubicBezTo>
                        <a:pt x="121631" y="2678912"/>
                        <a:pt x="265441" y="2585393"/>
                        <a:pt x="370527" y="2523879"/>
                      </a:cubicBezTo>
                      <a:cubicBezTo>
                        <a:pt x="417980" y="2496101"/>
                        <a:pt x="428924" y="2435764"/>
                        <a:pt x="444719" y="2390322"/>
                      </a:cubicBezTo>
                      <a:cubicBezTo>
                        <a:pt x="481018" y="2285443"/>
                        <a:pt x="593586" y="2087669"/>
                        <a:pt x="640206" y="2020197"/>
                      </a:cubicBezTo>
                      <a:cubicBezTo>
                        <a:pt x="683571" y="1957298"/>
                        <a:pt x="729291" y="1892320"/>
                        <a:pt x="790321" y="1842513"/>
                      </a:cubicBezTo>
                      <a:cubicBezTo>
                        <a:pt x="816436" y="1821177"/>
                        <a:pt x="882453" y="1780791"/>
                        <a:pt x="882453" y="1780791"/>
                      </a:cubicBezTo>
                      <a:cubicBezTo>
                        <a:pt x="882453" y="1780791"/>
                        <a:pt x="856822" y="1809885"/>
                        <a:pt x="845531" y="1822839"/>
                      </a:cubicBezTo>
                      <a:cubicBezTo>
                        <a:pt x="738435" y="1946214"/>
                        <a:pt x="681216" y="2100831"/>
                        <a:pt x="668539" y="2258980"/>
                      </a:cubicBezTo>
                      <a:cubicBezTo>
                        <a:pt x="667430" y="2284750"/>
                        <a:pt x="664244" y="2520346"/>
                        <a:pt x="676228" y="2657160"/>
                      </a:cubicBezTo>
                      <a:cubicBezTo>
                        <a:pt x="687035" y="2653073"/>
                        <a:pt x="687035" y="2653073"/>
                        <a:pt x="694655" y="2649609"/>
                      </a:cubicBezTo>
                      <a:cubicBezTo>
                        <a:pt x="688628" y="2624048"/>
                        <a:pt x="674773" y="2471024"/>
                        <a:pt x="678099" y="2412142"/>
                      </a:cubicBezTo>
                      <a:cubicBezTo>
                        <a:pt x="684402" y="2302414"/>
                        <a:pt x="705808" y="2188322"/>
                        <a:pt x="713843" y="2170727"/>
                      </a:cubicBezTo>
                      <a:cubicBezTo>
                        <a:pt x="782493" y="2020059"/>
                        <a:pt x="902265" y="1888510"/>
                        <a:pt x="1089648" y="1873478"/>
                      </a:cubicBezTo>
                      <a:cubicBezTo>
                        <a:pt x="1200969" y="1864472"/>
                        <a:pt x="1336259" y="1901118"/>
                        <a:pt x="1440791" y="1935061"/>
                      </a:cubicBezTo>
                      <a:cubicBezTo>
                        <a:pt x="1489836" y="1950994"/>
                        <a:pt x="1540198" y="1977248"/>
                        <a:pt x="1566244" y="1991449"/>
                      </a:cubicBezTo>
                      <a:cubicBezTo>
                        <a:pt x="1630529" y="1966442"/>
                        <a:pt x="2090569" y="1943720"/>
                        <a:pt x="2252391" y="1944136"/>
                      </a:cubicBezTo>
                      <a:cubicBezTo>
                        <a:pt x="2255231" y="1923077"/>
                        <a:pt x="2235211" y="1914903"/>
                        <a:pt x="2223366" y="1903126"/>
                      </a:cubicBezTo>
                      <a:lnTo>
                        <a:pt x="2223366" y="1903126"/>
                      </a:lnTo>
                      <a:close/>
                    </a:path>
                  </a:pathLst>
                </a:custGeom>
                <a:solidFill>
                  <a:srgbClr val="EE2D2B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4CA45851-7075-48A8-8196-74E3393B14B6}"/>
                    </a:ext>
                  </a:extLst>
                </p:cNvPr>
                <p:cNvSpPr/>
                <p:nvPr/>
              </p:nvSpPr>
              <p:spPr>
                <a:xfrm>
                  <a:off x="6763211" y="3177960"/>
                  <a:ext cx="702740" cy="271702"/>
                </a:xfrm>
                <a:custGeom>
                  <a:avLst/>
                  <a:gdLst>
                    <a:gd name="connsiteX0" fmla="*/ 1073414 w 1131637"/>
                    <a:gd name="connsiteY0" fmla="*/ 437527 h 437527"/>
                    <a:gd name="connsiteX1" fmla="*/ 591899 w 1131637"/>
                    <a:gd name="connsiteY1" fmla="*/ 276053 h 437527"/>
                    <a:gd name="connsiteX2" fmla="*/ 122784 w 1131637"/>
                    <a:gd name="connsiteY2" fmla="*/ 224236 h 437527"/>
                    <a:gd name="connsiteX3" fmla="*/ 55728 w 1131637"/>
                    <a:gd name="connsiteY3" fmla="*/ 221951 h 437527"/>
                    <a:gd name="connsiteX4" fmla="*/ 9939 w 1131637"/>
                    <a:gd name="connsiteY4" fmla="*/ 67195 h 437527"/>
                    <a:gd name="connsiteX5" fmla="*/ 124447 w 1131637"/>
                    <a:gd name="connsiteY5" fmla="*/ 0 h 437527"/>
                    <a:gd name="connsiteX6" fmla="*/ 1058035 w 1131637"/>
                    <a:gd name="connsiteY6" fmla="*/ 4642 h 437527"/>
                    <a:gd name="connsiteX7" fmla="*/ 1130979 w 1131637"/>
                    <a:gd name="connsiteY7" fmla="*/ 50293 h 437527"/>
                    <a:gd name="connsiteX8" fmla="*/ 1073414 w 1131637"/>
                    <a:gd name="connsiteY8" fmla="*/ 437527 h 437527"/>
                    <a:gd name="connsiteX9" fmla="*/ 1073414 w 1131637"/>
                    <a:gd name="connsiteY9" fmla="*/ 437527 h 437527"/>
                    <a:gd name="connsiteX0" fmla="*/ 1107432 w 1131637"/>
                    <a:gd name="connsiteY0" fmla="*/ 452105 h 452105"/>
                    <a:gd name="connsiteX1" fmla="*/ 591899 w 1131637"/>
                    <a:gd name="connsiteY1" fmla="*/ 276053 h 452105"/>
                    <a:gd name="connsiteX2" fmla="*/ 122784 w 1131637"/>
                    <a:gd name="connsiteY2" fmla="*/ 224236 h 452105"/>
                    <a:gd name="connsiteX3" fmla="*/ 55728 w 1131637"/>
                    <a:gd name="connsiteY3" fmla="*/ 221951 h 452105"/>
                    <a:gd name="connsiteX4" fmla="*/ 9939 w 1131637"/>
                    <a:gd name="connsiteY4" fmla="*/ 67195 h 452105"/>
                    <a:gd name="connsiteX5" fmla="*/ 124447 w 1131637"/>
                    <a:gd name="connsiteY5" fmla="*/ 0 h 452105"/>
                    <a:gd name="connsiteX6" fmla="*/ 1058035 w 1131637"/>
                    <a:gd name="connsiteY6" fmla="*/ 4642 h 452105"/>
                    <a:gd name="connsiteX7" fmla="*/ 1130979 w 1131637"/>
                    <a:gd name="connsiteY7" fmla="*/ 50293 h 452105"/>
                    <a:gd name="connsiteX8" fmla="*/ 1073414 w 1131637"/>
                    <a:gd name="connsiteY8" fmla="*/ 437527 h 452105"/>
                    <a:gd name="connsiteX9" fmla="*/ 1107432 w 1131637"/>
                    <a:gd name="connsiteY9" fmla="*/ 452105 h 452105"/>
                    <a:gd name="connsiteX0" fmla="*/ 1073414 w 1131637"/>
                    <a:gd name="connsiteY0" fmla="*/ 437527 h 437527"/>
                    <a:gd name="connsiteX1" fmla="*/ 591899 w 1131637"/>
                    <a:gd name="connsiteY1" fmla="*/ 276053 h 437527"/>
                    <a:gd name="connsiteX2" fmla="*/ 122784 w 1131637"/>
                    <a:gd name="connsiteY2" fmla="*/ 224236 h 437527"/>
                    <a:gd name="connsiteX3" fmla="*/ 55728 w 1131637"/>
                    <a:gd name="connsiteY3" fmla="*/ 221951 h 437527"/>
                    <a:gd name="connsiteX4" fmla="*/ 9939 w 1131637"/>
                    <a:gd name="connsiteY4" fmla="*/ 67195 h 437527"/>
                    <a:gd name="connsiteX5" fmla="*/ 124447 w 1131637"/>
                    <a:gd name="connsiteY5" fmla="*/ 0 h 437527"/>
                    <a:gd name="connsiteX6" fmla="*/ 1058035 w 1131637"/>
                    <a:gd name="connsiteY6" fmla="*/ 4642 h 437527"/>
                    <a:gd name="connsiteX7" fmla="*/ 1130979 w 1131637"/>
                    <a:gd name="connsiteY7" fmla="*/ 50293 h 437527"/>
                    <a:gd name="connsiteX8" fmla="*/ 1073414 w 1131637"/>
                    <a:gd name="connsiteY8" fmla="*/ 437527 h 437527"/>
                    <a:gd name="connsiteX0" fmla="*/ 1102572 w 1131637"/>
                    <a:gd name="connsiteY0" fmla="*/ 437527 h 437527"/>
                    <a:gd name="connsiteX1" fmla="*/ 591899 w 1131637"/>
                    <a:gd name="connsiteY1" fmla="*/ 276053 h 437527"/>
                    <a:gd name="connsiteX2" fmla="*/ 122784 w 1131637"/>
                    <a:gd name="connsiteY2" fmla="*/ 224236 h 437527"/>
                    <a:gd name="connsiteX3" fmla="*/ 55728 w 1131637"/>
                    <a:gd name="connsiteY3" fmla="*/ 221951 h 437527"/>
                    <a:gd name="connsiteX4" fmla="*/ 9939 w 1131637"/>
                    <a:gd name="connsiteY4" fmla="*/ 67195 h 437527"/>
                    <a:gd name="connsiteX5" fmla="*/ 124447 w 1131637"/>
                    <a:gd name="connsiteY5" fmla="*/ 0 h 437527"/>
                    <a:gd name="connsiteX6" fmla="*/ 1058035 w 1131637"/>
                    <a:gd name="connsiteY6" fmla="*/ 4642 h 437527"/>
                    <a:gd name="connsiteX7" fmla="*/ 1130979 w 1131637"/>
                    <a:gd name="connsiteY7" fmla="*/ 50293 h 437527"/>
                    <a:gd name="connsiteX8" fmla="*/ 1102572 w 1131637"/>
                    <a:gd name="connsiteY8" fmla="*/ 437527 h 437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31637" h="437527">
                      <a:moveTo>
                        <a:pt x="1102572" y="437527"/>
                      </a:moveTo>
                      <a:cubicBezTo>
                        <a:pt x="932348" y="383702"/>
                        <a:pt x="755197" y="311601"/>
                        <a:pt x="591899" y="276053"/>
                      </a:cubicBezTo>
                      <a:cubicBezTo>
                        <a:pt x="428601" y="240505"/>
                        <a:pt x="283705" y="207057"/>
                        <a:pt x="122784" y="224236"/>
                      </a:cubicBezTo>
                      <a:cubicBezTo>
                        <a:pt x="100547" y="226592"/>
                        <a:pt x="77895" y="226799"/>
                        <a:pt x="55728" y="221951"/>
                      </a:cubicBezTo>
                      <a:cubicBezTo>
                        <a:pt x="3358" y="188630"/>
                        <a:pt x="-12575" y="134597"/>
                        <a:pt x="9939" y="67195"/>
                      </a:cubicBezTo>
                      <a:cubicBezTo>
                        <a:pt x="28088" y="12954"/>
                        <a:pt x="49424" y="139"/>
                        <a:pt x="124447" y="0"/>
                      </a:cubicBezTo>
                      <a:lnTo>
                        <a:pt x="1058035" y="4642"/>
                      </a:lnTo>
                      <a:cubicBezTo>
                        <a:pt x="1107427" y="-207"/>
                        <a:pt x="1136452" y="6581"/>
                        <a:pt x="1130979" y="50293"/>
                      </a:cubicBezTo>
                      <a:cubicBezTo>
                        <a:pt x="1130010" y="81881"/>
                        <a:pt x="1114487" y="344147"/>
                        <a:pt x="1102572" y="437527"/>
                      </a:cubicBezTo>
                      <a:close/>
                    </a:path>
                  </a:pathLst>
                </a:custGeom>
                <a:solidFill>
                  <a:srgbClr val="6C2619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C0D6E2CF-A98F-4496-B828-881155AE89C0}"/>
                    </a:ext>
                  </a:extLst>
                </p:cNvPr>
                <p:cNvSpPr/>
                <p:nvPr/>
              </p:nvSpPr>
              <p:spPr>
                <a:xfrm>
                  <a:off x="6703221" y="3303994"/>
                  <a:ext cx="726878" cy="145626"/>
                </a:xfrm>
                <a:custGeom>
                  <a:avLst/>
                  <a:gdLst>
                    <a:gd name="connsiteX0" fmla="*/ 159606 w 1170507"/>
                    <a:gd name="connsiteY0" fmla="*/ 8814 h 234504"/>
                    <a:gd name="connsiteX1" fmla="*/ 599142 w 1170507"/>
                    <a:gd name="connsiteY1" fmla="*/ 29665 h 234504"/>
                    <a:gd name="connsiteX2" fmla="*/ 894936 w 1170507"/>
                    <a:gd name="connsiteY2" fmla="*/ 112238 h 234504"/>
                    <a:gd name="connsiteX3" fmla="*/ 1087515 w 1170507"/>
                    <a:gd name="connsiteY3" fmla="*/ 169458 h 234504"/>
                    <a:gd name="connsiteX4" fmla="*/ 1170018 w 1170507"/>
                    <a:gd name="connsiteY4" fmla="*/ 234505 h 234504"/>
                    <a:gd name="connsiteX5" fmla="*/ 733046 w 1170507"/>
                    <a:gd name="connsiteY5" fmla="*/ 147775 h 234504"/>
                    <a:gd name="connsiteX6" fmla="*/ 428246 w 1170507"/>
                    <a:gd name="connsiteY6" fmla="*/ 94089 h 234504"/>
                    <a:gd name="connsiteX7" fmla="*/ 225623 w 1170507"/>
                    <a:gd name="connsiteY7" fmla="*/ 101016 h 234504"/>
                    <a:gd name="connsiteX8" fmla="*/ 37686 w 1170507"/>
                    <a:gd name="connsiteY8" fmla="*/ 117088 h 234504"/>
                    <a:gd name="connsiteX9" fmla="*/ 39141 w 1170507"/>
                    <a:gd name="connsiteY9" fmla="*/ 29665 h 234504"/>
                    <a:gd name="connsiteX10" fmla="*/ 159606 w 1170507"/>
                    <a:gd name="connsiteY10" fmla="*/ 8814 h 234504"/>
                    <a:gd name="connsiteX11" fmla="*/ 159606 w 1170507"/>
                    <a:gd name="connsiteY11" fmla="*/ 8814 h 234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170507" h="234504">
                      <a:moveTo>
                        <a:pt x="159606" y="8814"/>
                      </a:moveTo>
                      <a:cubicBezTo>
                        <a:pt x="301892" y="-7465"/>
                        <a:pt x="460527" y="-1577"/>
                        <a:pt x="599142" y="29665"/>
                      </a:cubicBezTo>
                      <a:cubicBezTo>
                        <a:pt x="702427" y="53010"/>
                        <a:pt x="792967" y="83629"/>
                        <a:pt x="894936" y="112238"/>
                      </a:cubicBezTo>
                      <a:cubicBezTo>
                        <a:pt x="953957" y="128725"/>
                        <a:pt x="1027801" y="155326"/>
                        <a:pt x="1087515" y="169458"/>
                      </a:cubicBezTo>
                      <a:cubicBezTo>
                        <a:pt x="1123952" y="178117"/>
                        <a:pt x="1176114" y="198067"/>
                        <a:pt x="1170018" y="234505"/>
                      </a:cubicBezTo>
                      <a:cubicBezTo>
                        <a:pt x="1013185" y="225638"/>
                        <a:pt x="869513" y="176662"/>
                        <a:pt x="733046" y="147775"/>
                      </a:cubicBezTo>
                      <a:cubicBezTo>
                        <a:pt x="647356" y="129626"/>
                        <a:pt x="514421" y="110091"/>
                        <a:pt x="428246" y="94089"/>
                      </a:cubicBezTo>
                      <a:cubicBezTo>
                        <a:pt x="369433" y="89171"/>
                        <a:pt x="303416" y="93050"/>
                        <a:pt x="225623" y="101016"/>
                      </a:cubicBezTo>
                      <a:cubicBezTo>
                        <a:pt x="174569" y="107874"/>
                        <a:pt x="74955" y="122283"/>
                        <a:pt x="37686" y="117088"/>
                      </a:cubicBezTo>
                      <a:cubicBezTo>
                        <a:pt x="-3392" y="115148"/>
                        <a:pt x="-21542" y="51071"/>
                        <a:pt x="39141" y="29665"/>
                      </a:cubicBezTo>
                      <a:cubicBezTo>
                        <a:pt x="71422" y="14772"/>
                        <a:pt x="124485" y="9438"/>
                        <a:pt x="159606" y="8814"/>
                      </a:cubicBezTo>
                      <a:lnTo>
                        <a:pt x="159606" y="8814"/>
                      </a:lnTo>
                      <a:close/>
                    </a:path>
                  </a:pathLst>
                </a:custGeom>
                <a:solidFill>
                  <a:srgbClr val="281015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879EBFCA-C419-46D2-81E6-EBDAE049D14F}"/>
                    </a:ext>
                  </a:extLst>
                </p:cNvPr>
                <p:cNvSpPr/>
                <p:nvPr/>
              </p:nvSpPr>
              <p:spPr>
                <a:xfrm>
                  <a:off x="6984664" y="3392511"/>
                  <a:ext cx="245511" cy="294008"/>
                </a:xfrm>
                <a:custGeom>
                  <a:avLst/>
                  <a:gdLst>
                    <a:gd name="connsiteX0" fmla="*/ 381593 w 395352"/>
                    <a:gd name="connsiteY0" fmla="*/ 426620 h 473448"/>
                    <a:gd name="connsiteX1" fmla="*/ 330400 w 395352"/>
                    <a:gd name="connsiteY1" fmla="*/ 473449 h 473448"/>
                    <a:gd name="connsiteX2" fmla="*/ 291746 w 395352"/>
                    <a:gd name="connsiteY2" fmla="*/ 424403 h 473448"/>
                    <a:gd name="connsiteX3" fmla="*/ 279554 w 395352"/>
                    <a:gd name="connsiteY3" fmla="*/ 206749 h 473448"/>
                    <a:gd name="connsiteX4" fmla="*/ 172666 w 395352"/>
                    <a:gd name="connsiteY4" fmla="*/ 105541 h 473448"/>
                    <a:gd name="connsiteX5" fmla="*/ 20682 w 395352"/>
                    <a:gd name="connsiteY5" fmla="*/ 67233 h 473448"/>
                    <a:gd name="connsiteX6" fmla="*/ 2255 w 395352"/>
                    <a:gd name="connsiteY6" fmla="*/ 27471 h 473448"/>
                    <a:gd name="connsiteX7" fmla="*/ 45759 w 395352"/>
                    <a:gd name="connsiteY7" fmla="*/ 108 h 473448"/>
                    <a:gd name="connsiteX8" fmla="*/ 354923 w 395352"/>
                    <a:gd name="connsiteY8" fmla="*/ 79841 h 473448"/>
                    <a:gd name="connsiteX9" fmla="*/ 381593 w 395352"/>
                    <a:gd name="connsiteY9" fmla="*/ 426620 h 473448"/>
                    <a:gd name="connsiteX10" fmla="*/ 381593 w 395352"/>
                    <a:gd name="connsiteY10" fmla="*/ 426620 h 473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5352" h="473448">
                      <a:moveTo>
                        <a:pt x="381593" y="426620"/>
                      </a:moveTo>
                      <a:cubicBezTo>
                        <a:pt x="376813" y="455507"/>
                        <a:pt x="359772" y="473518"/>
                        <a:pt x="330400" y="473449"/>
                      </a:cubicBezTo>
                      <a:cubicBezTo>
                        <a:pt x="299712" y="473310"/>
                        <a:pt x="290430" y="452112"/>
                        <a:pt x="291746" y="424403"/>
                      </a:cubicBezTo>
                      <a:cubicBezTo>
                        <a:pt x="295140" y="355616"/>
                        <a:pt x="290499" y="274289"/>
                        <a:pt x="279554" y="206749"/>
                      </a:cubicBezTo>
                      <a:cubicBezTo>
                        <a:pt x="267847" y="134220"/>
                        <a:pt x="248866" y="120504"/>
                        <a:pt x="172666" y="105541"/>
                      </a:cubicBezTo>
                      <a:cubicBezTo>
                        <a:pt x="124660" y="96120"/>
                        <a:pt x="76239" y="94873"/>
                        <a:pt x="20682" y="67233"/>
                      </a:cubicBezTo>
                      <a:cubicBezTo>
                        <a:pt x="9668" y="55595"/>
                        <a:pt x="-5850" y="44996"/>
                        <a:pt x="2255" y="27471"/>
                      </a:cubicBezTo>
                      <a:cubicBezTo>
                        <a:pt x="9875" y="10845"/>
                        <a:pt x="24769" y="-1278"/>
                        <a:pt x="45759" y="108"/>
                      </a:cubicBezTo>
                      <a:cubicBezTo>
                        <a:pt x="170450" y="11469"/>
                        <a:pt x="268401" y="14655"/>
                        <a:pt x="354923" y="79841"/>
                      </a:cubicBezTo>
                      <a:cubicBezTo>
                        <a:pt x="418030" y="124937"/>
                        <a:pt x="390737" y="370925"/>
                        <a:pt x="381593" y="426620"/>
                      </a:cubicBezTo>
                      <a:lnTo>
                        <a:pt x="381593" y="426620"/>
                      </a:lnTo>
                      <a:close/>
                    </a:path>
                  </a:pathLst>
                </a:custGeom>
                <a:solidFill>
                  <a:srgbClr val="D0272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2B6222F4-154C-4B15-89A2-5DC8B3DB00CE}"/>
                    </a:ext>
                  </a:extLst>
                </p:cNvPr>
                <p:cNvSpPr/>
                <p:nvPr/>
              </p:nvSpPr>
              <p:spPr>
                <a:xfrm>
                  <a:off x="6160765" y="3363240"/>
                  <a:ext cx="721239" cy="469842"/>
                </a:xfrm>
                <a:custGeom>
                  <a:avLst/>
                  <a:gdLst>
                    <a:gd name="connsiteX0" fmla="*/ 893341 w 1161426"/>
                    <a:gd name="connsiteY0" fmla="*/ 16348 h 756596"/>
                    <a:gd name="connsiteX1" fmla="*/ 705335 w 1161426"/>
                    <a:gd name="connsiteY1" fmla="*/ 52231 h 756596"/>
                    <a:gd name="connsiteX2" fmla="*/ 386542 w 1161426"/>
                    <a:gd name="connsiteY2" fmla="*/ 179693 h 756596"/>
                    <a:gd name="connsiteX3" fmla="*/ 143187 w 1161426"/>
                    <a:gd name="connsiteY3" fmla="*/ 389936 h 756596"/>
                    <a:gd name="connsiteX4" fmla="*/ 0 w 1161426"/>
                    <a:gd name="connsiteY4" fmla="*/ 756597 h 756596"/>
                    <a:gd name="connsiteX5" fmla="*/ 327591 w 1161426"/>
                    <a:gd name="connsiteY5" fmla="*/ 473548 h 756596"/>
                    <a:gd name="connsiteX6" fmla="*/ 343662 w 1161426"/>
                    <a:gd name="connsiteY6" fmla="*/ 354400 h 756596"/>
                    <a:gd name="connsiteX7" fmla="*/ 570669 w 1161426"/>
                    <a:gd name="connsiteY7" fmla="*/ 192924 h 756596"/>
                    <a:gd name="connsiteX8" fmla="*/ 930887 w 1161426"/>
                    <a:gd name="connsiteY8" fmla="*/ 47175 h 756596"/>
                    <a:gd name="connsiteX9" fmla="*/ 1161427 w 1161426"/>
                    <a:gd name="connsiteY9" fmla="*/ 0 h 756596"/>
                    <a:gd name="connsiteX10" fmla="*/ 893341 w 1161426"/>
                    <a:gd name="connsiteY10" fmla="*/ 16348 h 756596"/>
                    <a:gd name="connsiteX11" fmla="*/ 893341 w 1161426"/>
                    <a:gd name="connsiteY11" fmla="*/ 16348 h 7565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161426" h="756596">
                      <a:moveTo>
                        <a:pt x="893341" y="16348"/>
                      </a:moveTo>
                      <a:cubicBezTo>
                        <a:pt x="836260" y="25077"/>
                        <a:pt x="760753" y="36714"/>
                        <a:pt x="705335" y="52231"/>
                      </a:cubicBezTo>
                      <a:cubicBezTo>
                        <a:pt x="640842" y="73221"/>
                        <a:pt x="426027" y="154478"/>
                        <a:pt x="386542" y="179693"/>
                      </a:cubicBezTo>
                      <a:cubicBezTo>
                        <a:pt x="290183" y="221118"/>
                        <a:pt x="186759" y="332578"/>
                        <a:pt x="143187" y="389936"/>
                      </a:cubicBezTo>
                      <a:cubicBezTo>
                        <a:pt x="80633" y="492529"/>
                        <a:pt x="52647" y="579259"/>
                        <a:pt x="0" y="756597"/>
                      </a:cubicBezTo>
                      <a:cubicBezTo>
                        <a:pt x="71074" y="634746"/>
                        <a:pt x="215854" y="517467"/>
                        <a:pt x="327591" y="473548"/>
                      </a:cubicBezTo>
                      <a:cubicBezTo>
                        <a:pt x="271757" y="462811"/>
                        <a:pt x="298565" y="402544"/>
                        <a:pt x="343662" y="354400"/>
                      </a:cubicBezTo>
                      <a:cubicBezTo>
                        <a:pt x="401158" y="292885"/>
                        <a:pt x="494192" y="229847"/>
                        <a:pt x="570669" y="192924"/>
                      </a:cubicBezTo>
                      <a:cubicBezTo>
                        <a:pt x="699793" y="130648"/>
                        <a:pt x="768719" y="98922"/>
                        <a:pt x="930887" y="47175"/>
                      </a:cubicBezTo>
                      <a:cubicBezTo>
                        <a:pt x="960882" y="39001"/>
                        <a:pt x="1149789" y="5195"/>
                        <a:pt x="1161427" y="0"/>
                      </a:cubicBezTo>
                      <a:cubicBezTo>
                        <a:pt x="1118339" y="69"/>
                        <a:pt x="929848" y="37130"/>
                        <a:pt x="893341" y="16348"/>
                      </a:cubicBezTo>
                      <a:lnTo>
                        <a:pt x="893341" y="16348"/>
                      </a:lnTo>
                      <a:close/>
                    </a:path>
                  </a:pathLst>
                </a:custGeom>
                <a:solidFill>
                  <a:srgbClr val="CD608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C8427F63-29E4-4C2A-9A69-370CF16A4DBE}"/>
                    </a:ext>
                  </a:extLst>
                </p:cNvPr>
                <p:cNvSpPr/>
                <p:nvPr/>
              </p:nvSpPr>
              <p:spPr>
                <a:xfrm>
                  <a:off x="7578730" y="2279402"/>
                  <a:ext cx="479138" cy="144540"/>
                </a:xfrm>
                <a:custGeom>
                  <a:avLst/>
                  <a:gdLst>
                    <a:gd name="connsiteX0" fmla="*/ 626977 w 771566"/>
                    <a:gd name="connsiteY0" fmla="*/ 35745 h 232756"/>
                    <a:gd name="connsiteX1" fmla="*/ 653231 w 771566"/>
                    <a:gd name="connsiteY1" fmla="*/ 0 h 232756"/>
                    <a:gd name="connsiteX2" fmla="*/ 682464 w 771566"/>
                    <a:gd name="connsiteY2" fmla="*/ 30965 h 232756"/>
                    <a:gd name="connsiteX3" fmla="*/ 764345 w 771566"/>
                    <a:gd name="connsiteY3" fmla="*/ 119357 h 232756"/>
                    <a:gd name="connsiteX4" fmla="*/ 722850 w 771566"/>
                    <a:gd name="connsiteY4" fmla="*/ 162167 h 232756"/>
                    <a:gd name="connsiteX5" fmla="*/ 7817 w 771566"/>
                    <a:gd name="connsiteY5" fmla="*/ 232756 h 232756"/>
                    <a:gd name="connsiteX6" fmla="*/ 959 w 771566"/>
                    <a:gd name="connsiteY6" fmla="*/ 140416 h 232756"/>
                    <a:gd name="connsiteX7" fmla="*/ 626977 w 771566"/>
                    <a:gd name="connsiteY7" fmla="*/ 35745 h 232756"/>
                    <a:gd name="connsiteX8" fmla="*/ 626977 w 771566"/>
                    <a:gd name="connsiteY8" fmla="*/ 35745 h 232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71566" h="232756">
                      <a:moveTo>
                        <a:pt x="626977" y="35745"/>
                      </a:moveTo>
                      <a:cubicBezTo>
                        <a:pt x="638130" y="33944"/>
                        <a:pt x="645403" y="30618"/>
                        <a:pt x="653231" y="0"/>
                      </a:cubicBezTo>
                      <a:cubicBezTo>
                        <a:pt x="662098" y="10945"/>
                        <a:pt x="670064" y="20297"/>
                        <a:pt x="682464" y="30965"/>
                      </a:cubicBezTo>
                      <a:cubicBezTo>
                        <a:pt x="715508" y="59090"/>
                        <a:pt x="747650" y="87214"/>
                        <a:pt x="764345" y="119357"/>
                      </a:cubicBezTo>
                      <a:cubicBezTo>
                        <a:pt x="781594" y="152538"/>
                        <a:pt x="768016" y="159119"/>
                        <a:pt x="722850" y="162167"/>
                      </a:cubicBezTo>
                      <a:cubicBezTo>
                        <a:pt x="516764" y="175883"/>
                        <a:pt x="31785" y="229500"/>
                        <a:pt x="7817" y="232756"/>
                      </a:cubicBezTo>
                      <a:cubicBezTo>
                        <a:pt x="474" y="208372"/>
                        <a:pt x="-1396" y="160297"/>
                        <a:pt x="959" y="140416"/>
                      </a:cubicBezTo>
                      <a:cubicBezTo>
                        <a:pt x="68985" y="126215"/>
                        <a:pt x="493627" y="57427"/>
                        <a:pt x="626977" y="35745"/>
                      </a:cubicBezTo>
                      <a:lnTo>
                        <a:pt x="626977" y="35745"/>
                      </a:lnTo>
                      <a:close/>
                    </a:path>
                  </a:pathLst>
                </a:custGeom>
                <a:solidFill>
                  <a:srgbClr val="F04B49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EF59B416-7E00-4F10-A73C-2DB936972F40}"/>
                    </a:ext>
                  </a:extLst>
                </p:cNvPr>
                <p:cNvSpPr/>
                <p:nvPr/>
              </p:nvSpPr>
              <p:spPr>
                <a:xfrm>
                  <a:off x="8964504" y="4591788"/>
                  <a:ext cx="202399" cy="28742"/>
                </a:xfrm>
                <a:custGeom>
                  <a:avLst/>
                  <a:gdLst>
                    <a:gd name="connsiteX0" fmla="*/ 0 w 325928"/>
                    <a:gd name="connsiteY0" fmla="*/ 38934 h 46284"/>
                    <a:gd name="connsiteX1" fmla="*/ 42187 w 325928"/>
                    <a:gd name="connsiteY1" fmla="*/ 30274 h 46284"/>
                    <a:gd name="connsiteX2" fmla="*/ 301128 w 325928"/>
                    <a:gd name="connsiteY2" fmla="*/ 1526 h 46284"/>
                    <a:gd name="connsiteX3" fmla="*/ 325928 w 325928"/>
                    <a:gd name="connsiteY3" fmla="*/ 8315 h 46284"/>
                    <a:gd name="connsiteX4" fmla="*/ 172558 w 325928"/>
                    <a:gd name="connsiteY4" fmla="*/ 41704 h 46284"/>
                    <a:gd name="connsiteX5" fmla="*/ 39486 w 325928"/>
                    <a:gd name="connsiteY5" fmla="*/ 41774 h 46284"/>
                    <a:gd name="connsiteX6" fmla="*/ 0 w 325928"/>
                    <a:gd name="connsiteY6" fmla="*/ 38934 h 46284"/>
                    <a:gd name="connsiteX7" fmla="*/ 0 w 325928"/>
                    <a:gd name="connsiteY7" fmla="*/ 38934 h 46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25928" h="46284">
                      <a:moveTo>
                        <a:pt x="0" y="38934"/>
                      </a:moveTo>
                      <a:cubicBezTo>
                        <a:pt x="11915" y="27296"/>
                        <a:pt x="27640" y="30066"/>
                        <a:pt x="42187" y="30274"/>
                      </a:cubicBezTo>
                      <a:cubicBezTo>
                        <a:pt x="129956" y="31521"/>
                        <a:pt x="217655" y="32976"/>
                        <a:pt x="301128" y="1526"/>
                      </a:cubicBezTo>
                      <a:cubicBezTo>
                        <a:pt x="310688" y="-2076"/>
                        <a:pt x="319347" y="903"/>
                        <a:pt x="325928" y="8315"/>
                      </a:cubicBezTo>
                      <a:cubicBezTo>
                        <a:pt x="276467" y="25564"/>
                        <a:pt x="226591" y="41635"/>
                        <a:pt x="172558" y="41704"/>
                      </a:cubicBezTo>
                      <a:cubicBezTo>
                        <a:pt x="128155" y="47870"/>
                        <a:pt x="83889" y="47731"/>
                        <a:pt x="39486" y="41774"/>
                      </a:cubicBezTo>
                      <a:cubicBezTo>
                        <a:pt x="26324" y="40873"/>
                        <a:pt x="13162" y="39903"/>
                        <a:pt x="0" y="38934"/>
                      </a:cubicBezTo>
                      <a:lnTo>
                        <a:pt x="0" y="38934"/>
                      </a:lnTo>
                      <a:close/>
                    </a:path>
                  </a:pathLst>
                </a:custGeom>
                <a:solidFill>
                  <a:srgbClr val="91A0AF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B537B74A-763C-438F-A7FD-9C6D196C0FB3}"/>
                    </a:ext>
                  </a:extLst>
                </p:cNvPr>
                <p:cNvSpPr/>
                <p:nvPr/>
              </p:nvSpPr>
              <p:spPr>
                <a:xfrm>
                  <a:off x="8989110" y="4617729"/>
                  <a:ext cx="82638" cy="5507"/>
                </a:xfrm>
                <a:custGeom>
                  <a:avLst/>
                  <a:gdLst>
                    <a:gd name="connsiteX0" fmla="*/ 0 w 133073"/>
                    <a:gd name="connsiteY0" fmla="*/ 69 h 8868"/>
                    <a:gd name="connsiteX1" fmla="*/ 133073 w 133073"/>
                    <a:gd name="connsiteY1" fmla="*/ 0 h 8868"/>
                    <a:gd name="connsiteX2" fmla="*/ 0 w 133073"/>
                    <a:gd name="connsiteY2" fmla="*/ 69 h 8868"/>
                    <a:gd name="connsiteX3" fmla="*/ 0 w 133073"/>
                    <a:gd name="connsiteY3" fmla="*/ 69 h 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3073" h="8868">
                      <a:moveTo>
                        <a:pt x="0" y="69"/>
                      </a:moveTo>
                      <a:cubicBezTo>
                        <a:pt x="44404" y="0"/>
                        <a:pt x="88669" y="0"/>
                        <a:pt x="133073" y="0"/>
                      </a:cubicBezTo>
                      <a:cubicBezTo>
                        <a:pt x="88669" y="11500"/>
                        <a:pt x="44265" y="12123"/>
                        <a:pt x="0" y="69"/>
                      </a:cubicBezTo>
                      <a:lnTo>
                        <a:pt x="0" y="69"/>
                      </a:lnTo>
                      <a:close/>
                    </a:path>
                  </a:pathLst>
                </a:custGeom>
                <a:solidFill>
                  <a:srgbClr val="8D9BAA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B7A3154C-1CCE-4100-BC00-394FD5B61C1A}"/>
                    </a:ext>
                  </a:extLst>
                </p:cNvPr>
                <p:cNvSpPr/>
                <p:nvPr/>
              </p:nvSpPr>
              <p:spPr>
                <a:xfrm>
                  <a:off x="6851677" y="4514615"/>
                  <a:ext cx="48309" cy="44953"/>
                </a:xfrm>
                <a:custGeom>
                  <a:avLst/>
                  <a:gdLst>
                    <a:gd name="connsiteX0" fmla="*/ 0 w 77793"/>
                    <a:gd name="connsiteY0" fmla="*/ 72390 h 72389"/>
                    <a:gd name="connsiteX1" fmla="*/ 77793 w 77793"/>
                    <a:gd name="connsiteY1" fmla="*/ 0 h 72389"/>
                    <a:gd name="connsiteX2" fmla="*/ 0 w 77793"/>
                    <a:gd name="connsiteY2" fmla="*/ 72390 h 72389"/>
                    <a:gd name="connsiteX3" fmla="*/ 0 w 77793"/>
                    <a:gd name="connsiteY3" fmla="*/ 72390 h 72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793" h="72389">
                      <a:moveTo>
                        <a:pt x="0" y="72390"/>
                      </a:moveTo>
                      <a:cubicBezTo>
                        <a:pt x="11014" y="34775"/>
                        <a:pt x="38238" y="11776"/>
                        <a:pt x="77793" y="0"/>
                      </a:cubicBezTo>
                      <a:cubicBezTo>
                        <a:pt x="56873" y="28610"/>
                        <a:pt x="30688" y="52578"/>
                        <a:pt x="0" y="72390"/>
                      </a:cubicBezTo>
                      <a:lnTo>
                        <a:pt x="0" y="72390"/>
                      </a:lnTo>
                      <a:close/>
                    </a:path>
                  </a:pathLst>
                </a:custGeom>
                <a:solidFill>
                  <a:srgbClr val="95A3B0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47DE1873-B6D2-41CE-82EF-7A4428448DD9}"/>
                    </a:ext>
                  </a:extLst>
                </p:cNvPr>
                <p:cNvSpPr/>
                <p:nvPr/>
              </p:nvSpPr>
              <p:spPr>
                <a:xfrm>
                  <a:off x="6977117" y="4391546"/>
                  <a:ext cx="97478" cy="6404"/>
                </a:xfrm>
                <a:custGeom>
                  <a:avLst/>
                  <a:gdLst>
                    <a:gd name="connsiteX0" fmla="*/ 0 w 156971"/>
                    <a:gd name="connsiteY0" fmla="*/ 10313 h 10313"/>
                    <a:gd name="connsiteX1" fmla="*/ 156972 w 156971"/>
                    <a:gd name="connsiteY1" fmla="*/ 10105 h 10313"/>
                    <a:gd name="connsiteX2" fmla="*/ 0 w 156971"/>
                    <a:gd name="connsiteY2" fmla="*/ 10313 h 10313"/>
                    <a:gd name="connsiteX3" fmla="*/ 0 w 156971"/>
                    <a:gd name="connsiteY3" fmla="*/ 10313 h 10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6971" h="10313">
                      <a:moveTo>
                        <a:pt x="0" y="10313"/>
                      </a:moveTo>
                      <a:cubicBezTo>
                        <a:pt x="52301" y="-3472"/>
                        <a:pt x="104602" y="-3334"/>
                        <a:pt x="156972" y="10105"/>
                      </a:cubicBezTo>
                      <a:cubicBezTo>
                        <a:pt x="104533" y="10175"/>
                        <a:pt x="52231" y="10244"/>
                        <a:pt x="0" y="10313"/>
                      </a:cubicBezTo>
                      <a:lnTo>
                        <a:pt x="0" y="10313"/>
                      </a:lnTo>
                      <a:close/>
                    </a:path>
                  </a:pathLst>
                </a:custGeom>
                <a:solidFill>
                  <a:srgbClr val="BBD8E9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9310994E-5135-4F0D-9A81-621D2CF2902F}"/>
                    </a:ext>
                  </a:extLst>
                </p:cNvPr>
                <p:cNvSpPr/>
                <p:nvPr/>
              </p:nvSpPr>
              <p:spPr>
                <a:xfrm>
                  <a:off x="7915253" y="2470248"/>
                  <a:ext cx="236512" cy="77973"/>
                </a:xfrm>
                <a:custGeom>
                  <a:avLst/>
                  <a:gdLst>
                    <a:gd name="connsiteX0" fmla="*/ 0 w 380861"/>
                    <a:gd name="connsiteY0" fmla="*/ 92795 h 125561"/>
                    <a:gd name="connsiteX1" fmla="*/ 253469 w 380861"/>
                    <a:gd name="connsiteY1" fmla="*/ 3641 h 125561"/>
                    <a:gd name="connsiteX2" fmla="*/ 292400 w 380861"/>
                    <a:gd name="connsiteY2" fmla="*/ 7590 h 125561"/>
                    <a:gd name="connsiteX3" fmla="*/ 380862 w 380861"/>
                    <a:gd name="connsiteY3" fmla="*/ 125561 h 125561"/>
                    <a:gd name="connsiteX4" fmla="*/ 319001 w 380861"/>
                    <a:gd name="connsiteY4" fmla="*/ 90856 h 125561"/>
                    <a:gd name="connsiteX5" fmla="*/ 0 w 380861"/>
                    <a:gd name="connsiteY5" fmla="*/ 92795 h 125561"/>
                    <a:gd name="connsiteX6" fmla="*/ 0 w 380861"/>
                    <a:gd name="connsiteY6" fmla="*/ 92795 h 1255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80861" h="125561">
                      <a:moveTo>
                        <a:pt x="0" y="92795"/>
                      </a:moveTo>
                      <a:cubicBezTo>
                        <a:pt x="103009" y="63493"/>
                        <a:pt x="148452" y="42572"/>
                        <a:pt x="253469" y="3641"/>
                      </a:cubicBezTo>
                      <a:cubicBezTo>
                        <a:pt x="263999" y="-307"/>
                        <a:pt x="288452" y="-3425"/>
                        <a:pt x="292400" y="7590"/>
                      </a:cubicBezTo>
                      <a:cubicBezTo>
                        <a:pt x="306186" y="30935"/>
                        <a:pt x="316092" y="59960"/>
                        <a:pt x="380862" y="125561"/>
                      </a:cubicBezTo>
                      <a:cubicBezTo>
                        <a:pt x="365345" y="118980"/>
                        <a:pt x="340060" y="103186"/>
                        <a:pt x="319001" y="90856"/>
                      </a:cubicBezTo>
                      <a:cubicBezTo>
                        <a:pt x="212252" y="67580"/>
                        <a:pt x="191886" y="88916"/>
                        <a:pt x="0" y="92795"/>
                      </a:cubicBezTo>
                      <a:lnTo>
                        <a:pt x="0" y="92795"/>
                      </a:lnTo>
                      <a:close/>
                    </a:path>
                  </a:pathLst>
                </a:custGeom>
                <a:solidFill>
                  <a:srgbClr val="EE4A49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8289BDB0-5B67-4A74-80FD-BE8860D047F0}"/>
                    </a:ext>
                  </a:extLst>
                </p:cNvPr>
                <p:cNvSpPr/>
                <p:nvPr/>
              </p:nvSpPr>
              <p:spPr>
                <a:xfrm>
                  <a:off x="6762267" y="3706608"/>
                  <a:ext cx="269682" cy="359284"/>
                </a:xfrm>
                <a:custGeom>
                  <a:avLst/>
                  <a:gdLst>
                    <a:gd name="connsiteX0" fmla="*/ 43326 w 434275"/>
                    <a:gd name="connsiteY0" fmla="*/ 0 h 578563"/>
                    <a:gd name="connsiteX1" fmla="*/ 290838 w 434275"/>
                    <a:gd name="connsiteY1" fmla="*/ 158150 h 578563"/>
                    <a:gd name="connsiteX2" fmla="*/ 432570 w 434275"/>
                    <a:gd name="connsiteY2" fmla="*/ 523494 h 578563"/>
                    <a:gd name="connsiteX3" fmla="*/ 390452 w 434275"/>
                    <a:gd name="connsiteY3" fmla="*/ 577942 h 578563"/>
                    <a:gd name="connsiteX4" fmla="*/ 345424 w 434275"/>
                    <a:gd name="connsiteY4" fmla="*/ 539427 h 578563"/>
                    <a:gd name="connsiteX5" fmla="*/ 68611 w 434275"/>
                    <a:gd name="connsiteY5" fmla="*/ 130579 h 578563"/>
                    <a:gd name="connsiteX6" fmla="*/ 1139 w 434275"/>
                    <a:gd name="connsiteY6" fmla="*/ 59782 h 578563"/>
                    <a:gd name="connsiteX7" fmla="*/ 43326 w 434275"/>
                    <a:gd name="connsiteY7" fmla="*/ 0 h 578563"/>
                    <a:gd name="connsiteX8" fmla="*/ 43326 w 434275"/>
                    <a:gd name="connsiteY8" fmla="*/ 0 h 5785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34275" h="578563">
                      <a:moveTo>
                        <a:pt x="43326" y="0"/>
                      </a:moveTo>
                      <a:cubicBezTo>
                        <a:pt x="160328" y="13093"/>
                        <a:pt x="233618" y="75092"/>
                        <a:pt x="290838" y="158150"/>
                      </a:cubicBezTo>
                      <a:cubicBezTo>
                        <a:pt x="368146" y="270233"/>
                        <a:pt x="403406" y="395894"/>
                        <a:pt x="432570" y="523494"/>
                      </a:cubicBezTo>
                      <a:cubicBezTo>
                        <a:pt x="439566" y="554113"/>
                        <a:pt x="424950" y="573578"/>
                        <a:pt x="390452" y="577942"/>
                      </a:cubicBezTo>
                      <a:cubicBezTo>
                        <a:pt x="359071" y="581891"/>
                        <a:pt x="349234" y="566790"/>
                        <a:pt x="345424" y="539427"/>
                      </a:cubicBezTo>
                      <a:cubicBezTo>
                        <a:pt x="321387" y="364721"/>
                        <a:pt x="230639" y="227214"/>
                        <a:pt x="68611" y="130579"/>
                      </a:cubicBezTo>
                      <a:cubicBezTo>
                        <a:pt x="38893" y="112914"/>
                        <a:pt x="6611" y="97259"/>
                        <a:pt x="1139" y="59782"/>
                      </a:cubicBezTo>
                      <a:cubicBezTo>
                        <a:pt x="-3779" y="25769"/>
                        <a:pt x="6681" y="2702"/>
                        <a:pt x="43326" y="0"/>
                      </a:cubicBezTo>
                      <a:lnTo>
                        <a:pt x="43326" y="0"/>
                      </a:lnTo>
                      <a:close/>
                    </a:path>
                  </a:pathLst>
                </a:custGeom>
                <a:solidFill>
                  <a:srgbClr val="F26C6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95AF1447-6E9E-4A75-9084-66A087B9181F}"/>
                    </a:ext>
                  </a:extLst>
                </p:cNvPr>
                <p:cNvSpPr/>
                <p:nvPr/>
              </p:nvSpPr>
              <p:spPr>
                <a:xfrm>
                  <a:off x="9173573" y="3821509"/>
                  <a:ext cx="169145" cy="13980"/>
                </a:xfrm>
                <a:custGeom>
                  <a:avLst/>
                  <a:gdLst>
                    <a:gd name="connsiteX0" fmla="*/ 14268 w 272378"/>
                    <a:gd name="connsiteY0" fmla="*/ 22514 h 22513"/>
                    <a:gd name="connsiteX1" fmla="*/ 14961 w 272378"/>
                    <a:gd name="connsiteY1" fmla="*/ 11430 h 22513"/>
                    <a:gd name="connsiteX2" fmla="*/ 186619 w 272378"/>
                    <a:gd name="connsiteY2" fmla="*/ 10945 h 22513"/>
                    <a:gd name="connsiteX3" fmla="*/ 238088 w 272378"/>
                    <a:gd name="connsiteY3" fmla="*/ 0 h 22513"/>
                    <a:gd name="connsiteX4" fmla="*/ 272378 w 272378"/>
                    <a:gd name="connsiteY4" fmla="*/ 13647 h 22513"/>
                    <a:gd name="connsiteX5" fmla="*/ 271616 w 272378"/>
                    <a:gd name="connsiteY5" fmla="*/ 22514 h 22513"/>
                    <a:gd name="connsiteX6" fmla="*/ 14268 w 272378"/>
                    <a:gd name="connsiteY6" fmla="*/ 22514 h 22513"/>
                    <a:gd name="connsiteX7" fmla="*/ 14268 w 272378"/>
                    <a:gd name="connsiteY7" fmla="*/ 22514 h 225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72378" h="22513">
                      <a:moveTo>
                        <a:pt x="14268" y="22514"/>
                      </a:moveTo>
                      <a:cubicBezTo>
                        <a:pt x="1245" y="18011"/>
                        <a:pt x="-10254" y="11915"/>
                        <a:pt x="14961" y="11430"/>
                      </a:cubicBezTo>
                      <a:cubicBezTo>
                        <a:pt x="72180" y="10391"/>
                        <a:pt x="129469" y="11499"/>
                        <a:pt x="186619" y="10945"/>
                      </a:cubicBezTo>
                      <a:cubicBezTo>
                        <a:pt x="204352" y="10737"/>
                        <a:pt x="224165" y="16348"/>
                        <a:pt x="238088" y="0"/>
                      </a:cubicBezTo>
                      <a:cubicBezTo>
                        <a:pt x="249518" y="4572"/>
                        <a:pt x="260948" y="9075"/>
                        <a:pt x="272378" y="13647"/>
                      </a:cubicBezTo>
                      <a:cubicBezTo>
                        <a:pt x="272101" y="16625"/>
                        <a:pt x="271893" y="19535"/>
                        <a:pt x="271616" y="22514"/>
                      </a:cubicBezTo>
                      <a:cubicBezTo>
                        <a:pt x="185857" y="22514"/>
                        <a:pt x="100028" y="22514"/>
                        <a:pt x="14268" y="22514"/>
                      </a:cubicBezTo>
                      <a:lnTo>
                        <a:pt x="14268" y="22514"/>
                      </a:lnTo>
                      <a:close/>
                    </a:path>
                  </a:pathLst>
                </a:custGeom>
                <a:solidFill>
                  <a:srgbClr val="EC262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C1D9DF14-B5ED-44E8-8F81-B51D521D9929}"/>
                    </a:ext>
                  </a:extLst>
                </p:cNvPr>
                <p:cNvSpPr/>
                <p:nvPr/>
              </p:nvSpPr>
              <p:spPr>
                <a:xfrm>
                  <a:off x="6888113" y="3177194"/>
                  <a:ext cx="517240" cy="87469"/>
                </a:xfrm>
                <a:custGeom>
                  <a:avLst/>
                  <a:gdLst>
                    <a:gd name="connsiteX0" fmla="*/ 0 w 832922"/>
                    <a:gd name="connsiteY0" fmla="*/ 263 h 140853"/>
                    <a:gd name="connsiteX1" fmla="*/ 684345 w 832922"/>
                    <a:gd name="connsiteY1" fmla="*/ 5459 h 140853"/>
                    <a:gd name="connsiteX2" fmla="*/ 760545 w 832922"/>
                    <a:gd name="connsiteY2" fmla="*/ 18205 h 140853"/>
                    <a:gd name="connsiteX3" fmla="*/ 800723 w 832922"/>
                    <a:gd name="connsiteY3" fmla="*/ 56166 h 140853"/>
                    <a:gd name="connsiteX4" fmla="*/ 830095 w 832922"/>
                    <a:gd name="connsiteY4" fmla="*/ 116919 h 140853"/>
                    <a:gd name="connsiteX5" fmla="*/ 763593 w 832922"/>
                    <a:gd name="connsiteY5" fmla="*/ 140125 h 140853"/>
                    <a:gd name="connsiteX6" fmla="*/ 195695 w 832922"/>
                    <a:gd name="connsiteY6" fmla="*/ 140748 h 140853"/>
                    <a:gd name="connsiteX7" fmla="*/ 0 w 832922"/>
                    <a:gd name="connsiteY7" fmla="*/ 263 h 140853"/>
                    <a:gd name="connsiteX8" fmla="*/ 0 w 832922"/>
                    <a:gd name="connsiteY8" fmla="*/ 263 h 140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32922" h="140853">
                      <a:moveTo>
                        <a:pt x="0" y="263"/>
                      </a:moveTo>
                      <a:cubicBezTo>
                        <a:pt x="28471" y="-1261"/>
                        <a:pt x="476319" y="4281"/>
                        <a:pt x="684345" y="5459"/>
                      </a:cubicBezTo>
                      <a:cubicBezTo>
                        <a:pt x="711916" y="5597"/>
                        <a:pt x="745652" y="4627"/>
                        <a:pt x="760545" y="18205"/>
                      </a:cubicBezTo>
                      <a:cubicBezTo>
                        <a:pt x="773430" y="27903"/>
                        <a:pt x="788878" y="45429"/>
                        <a:pt x="800723" y="56166"/>
                      </a:cubicBezTo>
                      <a:cubicBezTo>
                        <a:pt x="821505" y="75147"/>
                        <a:pt x="840209" y="90526"/>
                        <a:pt x="830095" y="116919"/>
                      </a:cubicBezTo>
                      <a:cubicBezTo>
                        <a:pt x="819150" y="145598"/>
                        <a:pt x="785483" y="139986"/>
                        <a:pt x="763593" y="140125"/>
                      </a:cubicBezTo>
                      <a:cubicBezTo>
                        <a:pt x="574340" y="141233"/>
                        <a:pt x="385018" y="140748"/>
                        <a:pt x="195695" y="140748"/>
                      </a:cubicBezTo>
                      <a:cubicBezTo>
                        <a:pt x="71489" y="140679"/>
                        <a:pt x="41494" y="109506"/>
                        <a:pt x="0" y="263"/>
                      </a:cubicBezTo>
                      <a:lnTo>
                        <a:pt x="0" y="263"/>
                      </a:lnTo>
                      <a:close/>
                    </a:path>
                  </a:pathLst>
                </a:custGeom>
                <a:solidFill>
                  <a:srgbClr val="993835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8ED9891D-081C-42F4-A229-937BA0B5D551}"/>
                    </a:ext>
                  </a:extLst>
                </p:cNvPr>
                <p:cNvSpPr/>
                <p:nvPr/>
              </p:nvSpPr>
              <p:spPr>
                <a:xfrm>
                  <a:off x="8412798" y="2168076"/>
                  <a:ext cx="40609" cy="6404"/>
                </a:xfrm>
                <a:custGeom>
                  <a:avLst/>
                  <a:gdLst>
                    <a:gd name="connsiteX0" fmla="*/ 65393 w 65393"/>
                    <a:gd name="connsiteY0" fmla="*/ 10313 h 10313"/>
                    <a:gd name="connsiteX1" fmla="*/ 0 w 65393"/>
                    <a:gd name="connsiteY1" fmla="*/ 10313 h 10313"/>
                    <a:gd name="connsiteX2" fmla="*/ 65393 w 65393"/>
                    <a:gd name="connsiteY2" fmla="*/ 10313 h 10313"/>
                    <a:gd name="connsiteX3" fmla="*/ 65393 w 65393"/>
                    <a:gd name="connsiteY3" fmla="*/ 10313 h 10313"/>
                    <a:gd name="connsiteX4" fmla="*/ 65393 w 65393"/>
                    <a:gd name="connsiteY4" fmla="*/ 10313 h 10313"/>
                    <a:gd name="connsiteX5" fmla="*/ 65393 w 65393"/>
                    <a:gd name="connsiteY5" fmla="*/ 10313 h 10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393" h="10313">
                      <a:moveTo>
                        <a:pt x="65393" y="10313"/>
                      </a:moveTo>
                      <a:cubicBezTo>
                        <a:pt x="43572" y="10313"/>
                        <a:pt x="21821" y="10313"/>
                        <a:pt x="0" y="10313"/>
                      </a:cubicBezTo>
                      <a:cubicBezTo>
                        <a:pt x="22237" y="2070"/>
                        <a:pt x="44473" y="-8044"/>
                        <a:pt x="65393" y="10313"/>
                      </a:cubicBezTo>
                      <a:lnTo>
                        <a:pt x="65393" y="10313"/>
                      </a:lnTo>
                      <a:lnTo>
                        <a:pt x="65393" y="10313"/>
                      </a:lnTo>
                      <a:lnTo>
                        <a:pt x="65393" y="10313"/>
                      </a:lnTo>
                      <a:close/>
                    </a:path>
                  </a:pathLst>
                </a:custGeom>
                <a:solidFill>
                  <a:srgbClr val="889DAE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7449AC22-3529-455E-B0D5-6A6B0D8F2780}"/>
                    </a:ext>
                  </a:extLst>
                </p:cNvPr>
                <p:cNvSpPr/>
                <p:nvPr/>
              </p:nvSpPr>
              <p:spPr>
                <a:xfrm>
                  <a:off x="8322375" y="2171383"/>
                  <a:ext cx="191430" cy="185573"/>
                </a:xfrm>
                <a:custGeom>
                  <a:avLst/>
                  <a:gdLst>
                    <a:gd name="connsiteX0" fmla="*/ 198813 w 308263"/>
                    <a:gd name="connsiteY0" fmla="*/ 294478 h 298832"/>
                    <a:gd name="connsiteX1" fmla="*/ 308264 w 308263"/>
                    <a:gd name="connsiteY1" fmla="*/ 224721 h 298832"/>
                    <a:gd name="connsiteX2" fmla="*/ 308264 w 308263"/>
                    <a:gd name="connsiteY2" fmla="*/ 223543 h 298832"/>
                    <a:gd name="connsiteX3" fmla="*/ 154132 w 308263"/>
                    <a:gd name="connsiteY3" fmla="*/ 0 h 298832"/>
                    <a:gd name="connsiteX4" fmla="*/ 0 w 308263"/>
                    <a:gd name="connsiteY4" fmla="*/ 223543 h 298832"/>
                    <a:gd name="connsiteX5" fmla="*/ 208 w 308263"/>
                    <a:gd name="connsiteY5" fmla="*/ 235804 h 298832"/>
                    <a:gd name="connsiteX6" fmla="*/ 123098 w 308263"/>
                    <a:gd name="connsiteY6" fmla="*/ 272658 h 298832"/>
                    <a:gd name="connsiteX7" fmla="*/ 198813 w 308263"/>
                    <a:gd name="connsiteY7" fmla="*/ 294478 h 298832"/>
                    <a:gd name="connsiteX8" fmla="*/ 198813 w 308263"/>
                    <a:gd name="connsiteY8" fmla="*/ 294478 h 298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8263" h="298832">
                      <a:moveTo>
                        <a:pt x="198813" y="294478"/>
                      </a:moveTo>
                      <a:cubicBezTo>
                        <a:pt x="251737" y="311589"/>
                        <a:pt x="308125" y="276190"/>
                        <a:pt x="308264" y="224721"/>
                      </a:cubicBezTo>
                      <a:cubicBezTo>
                        <a:pt x="308264" y="224305"/>
                        <a:pt x="308264" y="223959"/>
                        <a:pt x="308264" y="223543"/>
                      </a:cubicBezTo>
                      <a:cubicBezTo>
                        <a:pt x="308264" y="100030"/>
                        <a:pt x="239268" y="0"/>
                        <a:pt x="154132" y="0"/>
                      </a:cubicBezTo>
                      <a:cubicBezTo>
                        <a:pt x="68996" y="0"/>
                        <a:pt x="0" y="100099"/>
                        <a:pt x="0" y="223543"/>
                      </a:cubicBezTo>
                      <a:cubicBezTo>
                        <a:pt x="0" y="227630"/>
                        <a:pt x="69" y="231786"/>
                        <a:pt x="208" y="235804"/>
                      </a:cubicBezTo>
                      <a:cubicBezTo>
                        <a:pt x="2355" y="293647"/>
                        <a:pt x="55418" y="262474"/>
                        <a:pt x="123098" y="272658"/>
                      </a:cubicBezTo>
                      <a:cubicBezTo>
                        <a:pt x="133696" y="274389"/>
                        <a:pt x="165285" y="283603"/>
                        <a:pt x="198813" y="294478"/>
                      </a:cubicBezTo>
                      <a:lnTo>
                        <a:pt x="198813" y="294478"/>
                      </a:lnTo>
                      <a:close/>
                    </a:path>
                  </a:pathLst>
                </a:custGeom>
                <a:solidFill>
                  <a:srgbClr val="FEFFFF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7" name="Freeform: Shape 126">
                  <a:extLst>
                    <a:ext uri="{FF2B5EF4-FFF2-40B4-BE49-F238E27FC236}">
                      <a16:creationId xmlns:a16="http://schemas.microsoft.com/office/drawing/2014/main" id="{6C1D4F2E-CB23-40FE-99D9-788846DECF62}"/>
                    </a:ext>
                  </a:extLst>
                </p:cNvPr>
                <p:cNvSpPr/>
                <p:nvPr/>
              </p:nvSpPr>
              <p:spPr>
                <a:xfrm>
                  <a:off x="8596787" y="2972258"/>
                  <a:ext cx="404670" cy="767430"/>
                </a:xfrm>
                <a:custGeom>
                  <a:avLst/>
                  <a:gdLst>
                    <a:gd name="connsiteX0" fmla="*/ 0 w 651648"/>
                    <a:gd name="connsiteY0" fmla="*/ 254562 h 1235809"/>
                    <a:gd name="connsiteX1" fmla="*/ 292470 w 651648"/>
                    <a:gd name="connsiteY1" fmla="*/ 30880 h 1235809"/>
                    <a:gd name="connsiteX2" fmla="*/ 628997 w 651648"/>
                    <a:gd name="connsiteY2" fmla="*/ 896720 h 1235809"/>
                    <a:gd name="connsiteX3" fmla="*/ 651649 w 651648"/>
                    <a:gd name="connsiteY3" fmla="*/ 1046696 h 1235809"/>
                    <a:gd name="connsiteX4" fmla="*/ 55834 w 651648"/>
                    <a:gd name="connsiteY4" fmla="*/ 1235810 h 1235809"/>
                    <a:gd name="connsiteX5" fmla="*/ 0 w 651648"/>
                    <a:gd name="connsiteY5" fmla="*/ 254562 h 1235809"/>
                    <a:gd name="connsiteX6" fmla="*/ 0 w 651648"/>
                    <a:gd name="connsiteY6" fmla="*/ 254562 h 1235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51648" h="1235809">
                      <a:moveTo>
                        <a:pt x="0" y="254562"/>
                      </a:moveTo>
                      <a:cubicBezTo>
                        <a:pt x="-346" y="-41718"/>
                        <a:pt x="263929" y="-20936"/>
                        <a:pt x="292470" y="30880"/>
                      </a:cubicBezTo>
                      <a:cubicBezTo>
                        <a:pt x="456022" y="302706"/>
                        <a:pt x="572193" y="590049"/>
                        <a:pt x="628997" y="896720"/>
                      </a:cubicBezTo>
                      <a:cubicBezTo>
                        <a:pt x="638695" y="949021"/>
                        <a:pt x="642921" y="994187"/>
                        <a:pt x="651649" y="1046696"/>
                      </a:cubicBezTo>
                      <a:cubicBezTo>
                        <a:pt x="535063" y="1044132"/>
                        <a:pt x="286235" y="1052168"/>
                        <a:pt x="55834" y="1235810"/>
                      </a:cubicBezTo>
                      <a:cubicBezTo>
                        <a:pt x="69550" y="1176928"/>
                        <a:pt x="208" y="400381"/>
                        <a:pt x="0" y="254562"/>
                      </a:cubicBezTo>
                      <a:lnTo>
                        <a:pt x="0" y="254562"/>
                      </a:lnTo>
                      <a:close/>
                    </a:path>
                  </a:pathLst>
                </a:custGeom>
                <a:solidFill>
                  <a:srgbClr val="F04D4F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C3DB51EC-74EA-4523-B8ED-32CF4AB6FB18}"/>
                    </a:ext>
                  </a:extLst>
                </p:cNvPr>
                <p:cNvSpPr/>
                <p:nvPr/>
              </p:nvSpPr>
              <p:spPr>
                <a:xfrm>
                  <a:off x="9220161" y="3669613"/>
                  <a:ext cx="258322" cy="160801"/>
                </a:xfrm>
                <a:custGeom>
                  <a:avLst/>
                  <a:gdLst>
                    <a:gd name="connsiteX0" fmla="*/ 93726 w 415982"/>
                    <a:gd name="connsiteY0" fmla="*/ 258941 h 258941"/>
                    <a:gd name="connsiteX1" fmla="*/ 0 w 415982"/>
                    <a:gd name="connsiteY1" fmla="*/ 121435 h 258941"/>
                    <a:gd name="connsiteX2" fmla="*/ 37199 w 415982"/>
                    <a:gd name="connsiteY2" fmla="*/ 0 h 258941"/>
                    <a:gd name="connsiteX3" fmla="*/ 415983 w 415982"/>
                    <a:gd name="connsiteY3" fmla="*/ 255755 h 258941"/>
                    <a:gd name="connsiteX4" fmla="*/ 93726 w 415982"/>
                    <a:gd name="connsiteY4" fmla="*/ 258941 h 258941"/>
                    <a:gd name="connsiteX5" fmla="*/ 93726 w 415982"/>
                    <a:gd name="connsiteY5" fmla="*/ 258941 h 258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15982" h="258941">
                      <a:moveTo>
                        <a:pt x="93726" y="258941"/>
                      </a:moveTo>
                      <a:cubicBezTo>
                        <a:pt x="54864" y="240584"/>
                        <a:pt x="0" y="211905"/>
                        <a:pt x="0" y="121435"/>
                      </a:cubicBezTo>
                      <a:cubicBezTo>
                        <a:pt x="6235" y="95250"/>
                        <a:pt x="29510" y="6304"/>
                        <a:pt x="37199" y="0"/>
                      </a:cubicBezTo>
                      <a:cubicBezTo>
                        <a:pt x="197289" y="59297"/>
                        <a:pt x="314706" y="155586"/>
                        <a:pt x="415983" y="255755"/>
                      </a:cubicBezTo>
                      <a:cubicBezTo>
                        <a:pt x="346087" y="257833"/>
                        <a:pt x="143395" y="257348"/>
                        <a:pt x="93726" y="258941"/>
                      </a:cubicBezTo>
                      <a:lnTo>
                        <a:pt x="93726" y="258941"/>
                      </a:lnTo>
                      <a:close/>
                    </a:path>
                  </a:pathLst>
                </a:custGeom>
                <a:solidFill>
                  <a:srgbClr val="F37765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4E9AFBD4-F21B-4C65-9F75-BB7CB10E203E}"/>
                    </a:ext>
                  </a:extLst>
                </p:cNvPr>
                <p:cNvSpPr/>
                <p:nvPr/>
              </p:nvSpPr>
              <p:spPr>
                <a:xfrm>
                  <a:off x="8439997" y="3826886"/>
                  <a:ext cx="1115789" cy="552248"/>
                </a:xfrm>
                <a:custGeom>
                  <a:avLst/>
                  <a:gdLst>
                    <a:gd name="connsiteX0" fmla="*/ 293212 w 1796779"/>
                    <a:gd name="connsiteY0" fmla="*/ 828156 h 889296"/>
                    <a:gd name="connsiteX1" fmla="*/ 82900 w 1796779"/>
                    <a:gd name="connsiteY1" fmla="*/ 888284 h 889296"/>
                    <a:gd name="connsiteX2" fmla="*/ 119 w 1796779"/>
                    <a:gd name="connsiteY2" fmla="*/ 828156 h 889296"/>
                    <a:gd name="connsiteX3" fmla="*/ 36002 w 1796779"/>
                    <a:gd name="connsiteY3" fmla="*/ 768581 h 889296"/>
                    <a:gd name="connsiteX4" fmla="*/ 527215 w 1796779"/>
                    <a:gd name="connsiteY4" fmla="*/ 494400 h 889296"/>
                    <a:gd name="connsiteX5" fmla="*/ 761842 w 1796779"/>
                    <a:gd name="connsiteY5" fmla="*/ 238091 h 889296"/>
                    <a:gd name="connsiteX6" fmla="*/ 1221189 w 1796779"/>
                    <a:gd name="connsiteY6" fmla="*/ 10737 h 889296"/>
                    <a:gd name="connsiteX7" fmla="*/ 1583971 w 1796779"/>
                    <a:gd name="connsiteY7" fmla="*/ 138 h 889296"/>
                    <a:gd name="connsiteX8" fmla="*/ 1796777 w 1796779"/>
                    <a:gd name="connsiteY8" fmla="*/ 75785 h 889296"/>
                    <a:gd name="connsiteX9" fmla="*/ 1678528 w 1796779"/>
                    <a:gd name="connsiteY9" fmla="*/ 137853 h 889296"/>
                    <a:gd name="connsiteX10" fmla="*/ 1343110 w 1796779"/>
                    <a:gd name="connsiteY10" fmla="*/ 137853 h 889296"/>
                    <a:gd name="connsiteX11" fmla="*/ 1080566 w 1796779"/>
                    <a:gd name="connsiteY11" fmla="*/ 199852 h 889296"/>
                    <a:gd name="connsiteX12" fmla="*/ 837557 w 1796779"/>
                    <a:gd name="connsiteY12" fmla="*/ 392430 h 889296"/>
                    <a:gd name="connsiteX13" fmla="*/ 677052 w 1796779"/>
                    <a:gd name="connsiteY13" fmla="*/ 578843 h 889296"/>
                    <a:gd name="connsiteX14" fmla="*/ 293212 w 1796779"/>
                    <a:gd name="connsiteY14" fmla="*/ 828156 h 889296"/>
                    <a:gd name="connsiteX15" fmla="*/ 293212 w 1796779"/>
                    <a:gd name="connsiteY15" fmla="*/ 828156 h 889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96779" h="889296">
                      <a:moveTo>
                        <a:pt x="293212" y="828156"/>
                      </a:moveTo>
                      <a:cubicBezTo>
                        <a:pt x="220129" y="856142"/>
                        <a:pt x="123286" y="896181"/>
                        <a:pt x="82900" y="888284"/>
                      </a:cubicBezTo>
                      <a:cubicBezTo>
                        <a:pt x="37596" y="879417"/>
                        <a:pt x="4622" y="879556"/>
                        <a:pt x="119" y="828156"/>
                      </a:cubicBezTo>
                      <a:cubicBezTo>
                        <a:pt x="-1751" y="806196"/>
                        <a:pt x="18823" y="774954"/>
                        <a:pt x="36002" y="768581"/>
                      </a:cubicBezTo>
                      <a:cubicBezTo>
                        <a:pt x="214657" y="702356"/>
                        <a:pt x="388393" y="618952"/>
                        <a:pt x="527215" y="494400"/>
                      </a:cubicBezTo>
                      <a:cubicBezTo>
                        <a:pt x="614291" y="416329"/>
                        <a:pt x="686127" y="325443"/>
                        <a:pt x="761842" y="238091"/>
                      </a:cubicBezTo>
                      <a:cubicBezTo>
                        <a:pt x="874895" y="107650"/>
                        <a:pt x="1038379" y="18635"/>
                        <a:pt x="1221189" y="10737"/>
                      </a:cubicBezTo>
                      <a:cubicBezTo>
                        <a:pt x="1327523" y="6096"/>
                        <a:pt x="1477360" y="762"/>
                        <a:pt x="1583971" y="138"/>
                      </a:cubicBezTo>
                      <a:cubicBezTo>
                        <a:pt x="1707553" y="-623"/>
                        <a:pt x="1796014" y="-900"/>
                        <a:pt x="1796777" y="75785"/>
                      </a:cubicBezTo>
                      <a:cubicBezTo>
                        <a:pt x="1797262" y="130579"/>
                        <a:pt x="1744337" y="138268"/>
                        <a:pt x="1678528" y="137853"/>
                      </a:cubicBezTo>
                      <a:cubicBezTo>
                        <a:pt x="1598864" y="137298"/>
                        <a:pt x="1441546" y="132311"/>
                        <a:pt x="1343110" y="137853"/>
                      </a:cubicBezTo>
                      <a:cubicBezTo>
                        <a:pt x="1258666" y="142633"/>
                        <a:pt x="1154757" y="156972"/>
                        <a:pt x="1080566" y="199852"/>
                      </a:cubicBezTo>
                      <a:cubicBezTo>
                        <a:pt x="984762" y="255270"/>
                        <a:pt x="913341" y="316369"/>
                        <a:pt x="837557" y="392430"/>
                      </a:cubicBezTo>
                      <a:cubicBezTo>
                        <a:pt x="779922" y="450273"/>
                        <a:pt x="733232" y="519823"/>
                        <a:pt x="677052" y="578843"/>
                      </a:cubicBezTo>
                      <a:cubicBezTo>
                        <a:pt x="626206" y="632045"/>
                        <a:pt x="431827" y="775162"/>
                        <a:pt x="293212" y="828156"/>
                      </a:cubicBezTo>
                      <a:lnTo>
                        <a:pt x="293212" y="828156"/>
                      </a:lnTo>
                      <a:close/>
                    </a:path>
                  </a:pathLst>
                </a:custGeom>
                <a:solidFill>
                  <a:srgbClr val="D1E3F1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F7A07511-F9E4-4863-94E6-50EC05270ED2}"/>
                    </a:ext>
                  </a:extLst>
                </p:cNvPr>
                <p:cNvSpPr/>
                <p:nvPr/>
              </p:nvSpPr>
              <p:spPr>
                <a:xfrm>
                  <a:off x="7221765" y="3638746"/>
                  <a:ext cx="315969" cy="709662"/>
                </a:xfrm>
                <a:custGeom>
                  <a:avLst/>
                  <a:gdLst>
                    <a:gd name="connsiteX0" fmla="*/ 495035 w 501324"/>
                    <a:gd name="connsiteY0" fmla="*/ 25942 h 1162670"/>
                    <a:gd name="connsiteX1" fmla="*/ 301903 w 501324"/>
                    <a:gd name="connsiteY1" fmla="*/ 25942 h 1162670"/>
                    <a:gd name="connsiteX2" fmla="*/ 90898 w 501324"/>
                    <a:gd name="connsiteY2" fmla="*/ 141004 h 1162670"/>
                    <a:gd name="connsiteX3" fmla="*/ 1121 w 501324"/>
                    <a:gd name="connsiteY3" fmla="*/ 396898 h 1162670"/>
                    <a:gd name="connsiteX4" fmla="*/ 132600 w 501324"/>
                    <a:gd name="connsiteY4" fmla="*/ 1142480 h 1162670"/>
                    <a:gd name="connsiteX5" fmla="*/ 203813 w 501324"/>
                    <a:gd name="connsiteY5" fmla="*/ 1154811 h 1162670"/>
                    <a:gd name="connsiteX6" fmla="*/ 255005 w 501324"/>
                    <a:gd name="connsiteY6" fmla="*/ 1144350 h 1162670"/>
                    <a:gd name="connsiteX7" fmla="*/ 461438 w 501324"/>
                    <a:gd name="connsiteY7" fmla="*/ 762173 h 1162670"/>
                    <a:gd name="connsiteX8" fmla="*/ 495035 w 501324"/>
                    <a:gd name="connsiteY8" fmla="*/ 25942 h 1162670"/>
                    <a:gd name="connsiteX9" fmla="*/ 495035 w 501324"/>
                    <a:gd name="connsiteY9" fmla="*/ 25942 h 1162670"/>
                    <a:gd name="connsiteX0" fmla="*/ 495035 w 501322"/>
                    <a:gd name="connsiteY0" fmla="*/ 25942 h 1185080"/>
                    <a:gd name="connsiteX1" fmla="*/ 301903 w 501322"/>
                    <a:gd name="connsiteY1" fmla="*/ 25942 h 1185080"/>
                    <a:gd name="connsiteX2" fmla="*/ 90898 w 501322"/>
                    <a:gd name="connsiteY2" fmla="*/ 141004 h 1185080"/>
                    <a:gd name="connsiteX3" fmla="*/ 1121 w 501322"/>
                    <a:gd name="connsiteY3" fmla="*/ 396898 h 1185080"/>
                    <a:gd name="connsiteX4" fmla="*/ 132600 w 501322"/>
                    <a:gd name="connsiteY4" fmla="*/ 1142480 h 1185080"/>
                    <a:gd name="connsiteX5" fmla="*/ 203813 w 501322"/>
                    <a:gd name="connsiteY5" fmla="*/ 1154811 h 1185080"/>
                    <a:gd name="connsiteX6" fmla="*/ 461438 w 501322"/>
                    <a:gd name="connsiteY6" fmla="*/ 762173 h 1185080"/>
                    <a:gd name="connsiteX7" fmla="*/ 495035 w 501322"/>
                    <a:gd name="connsiteY7" fmla="*/ 25942 h 1185080"/>
                    <a:gd name="connsiteX8" fmla="*/ 495035 w 501322"/>
                    <a:gd name="connsiteY8" fmla="*/ 25942 h 1185080"/>
                    <a:gd name="connsiteX0" fmla="*/ 495035 w 509387"/>
                    <a:gd name="connsiteY0" fmla="*/ 25942 h 1182297"/>
                    <a:gd name="connsiteX1" fmla="*/ 301903 w 509387"/>
                    <a:gd name="connsiteY1" fmla="*/ 25942 h 1182297"/>
                    <a:gd name="connsiteX2" fmla="*/ 90898 w 509387"/>
                    <a:gd name="connsiteY2" fmla="*/ 141004 h 1182297"/>
                    <a:gd name="connsiteX3" fmla="*/ 1121 w 509387"/>
                    <a:gd name="connsiteY3" fmla="*/ 396898 h 1182297"/>
                    <a:gd name="connsiteX4" fmla="*/ 132600 w 509387"/>
                    <a:gd name="connsiteY4" fmla="*/ 1142480 h 1182297"/>
                    <a:gd name="connsiteX5" fmla="*/ 203813 w 509387"/>
                    <a:gd name="connsiteY5" fmla="*/ 1154811 h 1182297"/>
                    <a:gd name="connsiteX6" fmla="*/ 492824 w 509387"/>
                    <a:gd name="connsiteY6" fmla="*/ 799837 h 1182297"/>
                    <a:gd name="connsiteX7" fmla="*/ 495035 w 509387"/>
                    <a:gd name="connsiteY7" fmla="*/ 25942 h 1182297"/>
                    <a:gd name="connsiteX8" fmla="*/ 495035 w 509387"/>
                    <a:gd name="connsiteY8" fmla="*/ 25942 h 1182297"/>
                    <a:gd name="connsiteX0" fmla="*/ 495035 w 509387"/>
                    <a:gd name="connsiteY0" fmla="*/ 25942 h 1150633"/>
                    <a:gd name="connsiteX1" fmla="*/ 301903 w 509387"/>
                    <a:gd name="connsiteY1" fmla="*/ 25942 h 1150633"/>
                    <a:gd name="connsiteX2" fmla="*/ 90898 w 509387"/>
                    <a:gd name="connsiteY2" fmla="*/ 141004 h 1150633"/>
                    <a:gd name="connsiteX3" fmla="*/ 1121 w 509387"/>
                    <a:gd name="connsiteY3" fmla="*/ 396898 h 1150633"/>
                    <a:gd name="connsiteX4" fmla="*/ 132600 w 509387"/>
                    <a:gd name="connsiteY4" fmla="*/ 1142480 h 1150633"/>
                    <a:gd name="connsiteX5" fmla="*/ 304250 w 509387"/>
                    <a:gd name="connsiteY5" fmla="*/ 1079483 h 1150633"/>
                    <a:gd name="connsiteX6" fmla="*/ 492824 w 509387"/>
                    <a:gd name="connsiteY6" fmla="*/ 799837 h 1150633"/>
                    <a:gd name="connsiteX7" fmla="*/ 495035 w 509387"/>
                    <a:gd name="connsiteY7" fmla="*/ 25942 h 1150633"/>
                    <a:gd name="connsiteX8" fmla="*/ 495035 w 509387"/>
                    <a:gd name="connsiteY8" fmla="*/ 25942 h 1150633"/>
                    <a:gd name="connsiteX0" fmla="*/ 494460 w 508812"/>
                    <a:gd name="connsiteY0" fmla="*/ 25942 h 1145167"/>
                    <a:gd name="connsiteX1" fmla="*/ 301328 w 508812"/>
                    <a:gd name="connsiteY1" fmla="*/ 25942 h 1145167"/>
                    <a:gd name="connsiteX2" fmla="*/ 90323 w 508812"/>
                    <a:gd name="connsiteY2" fmla="*/ 141004 h 1145167"/>
                    <a:gd name="connsiteX3" fmla="*/ 546 w 508812"/>
                    <a:gd name="connsiteY3" fmla="*/ 396898 h 1145167"/>
                    <a:gd name="connsiteX4" fmla="*/ 226185 w 508812"/>
                    <a:gd name="connsiteY4" fmla="*/ 1136204 h 1145167"/>
                    <a:gd name="connsiteX5" fmla="*/ 303675 w 508812"/>
                    <a:gd name="connsiteY5" fmla="*/ 1079483 h 1145167"/>
                    <a:gd name="connsiteX6" fmla="*/ 492249 w 508812"/>
                    <a:gd name="connsiteY6" fmla="*/ 799837 h 1145167"/>
                    <a:gd name="connsiteX7" fmla="*/ 494460 w 508812"/>
                    <a:gd name="connsiteY7" fmla="*/ 25942 h 1145167"/>
                    <a:gd name="connsiteX8" fmla="*/ 494460 w 508812"/>
                    <a:gd name="connsiteY8" fmla="*/ 25942 h 1145167"/>
                    <a:gd name="connsiteX0" fmla="*/ 494460 w 508812"/>
                    <a:gd name="connsiteY0" fmla="*/ 25942 h 1142784"/>
                    <a:gd name="connsiteX1" fmla="*/ 301328 w 508812"/>
                    <a:gd name="connsiteY1" fmla="*/ 25942 h 1142784"/>
                    <a:gd name="connsiteX2" fmla="*/ 90323 w 508812"/>
                    <a:gd name="connsiteY2" fmla="*/ 141004 h 1142784"/>
                    <a:gd name="connsiteX3" fmla="*/ 546 w 508812"/>
                    <a:gd name="connsiteY3" fmla="*/ 396898 h 1142784"/>
                    <a:gd name="connsiteX4" fmla="*/ 226185 w 508812"/>
                    <a:gd name="connsiteY4" fmla="*/ 1136204 h 1142784"/>
                    <a:gd name="connsiteX5" fmla="*/ 347616 w 508812"/>
                    <a:gd name="connsiteY5" fmla="*/ 1060650 h 1142784"/>
                    <a:gd name="connsiteX6" fmla="*/ 492249 w 508812"/>
                    <a:gd name="connsiteY6" fmla="*/ 799837 h 1142784"/>
                    <a:gd name="connsiteX7" fmla="*/ 494460 w 508812"/>
                    <a:gd name="connsiteY7" fmla="*/ 25942 h 1142784"/>
                    <a:gd name="connsiteX8" fmla="*/ 494460 w 508812"/>
                    <a:gd name="connsiteY8" fmla="*/ 25942 h 114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08812" h="1142784">
                      <a:moveTo>
                        <a:pt x="494460" y="25942"/>
                      </a:moveTo>
                      <a:cubicBezTo>
                        <a:pt x="490581" y="-17076"/>
                        <a:pt x="429275" y="935"/>
                        <a:pt x="301328" y="25942"/>
                      </a:cubicBezTo>
                      <a:cubicBezTo>
                        <a:pt x="202822" y="45200"/>
                        <a:pt x="143178" y="76234"/>
                        <a:pt x="90323" y="141004"/>
                      </a:cubicBezTo>
                      <a:cubicBezTo>
                        <a:pt x="28532" y="216719"/>
                        <a:pt x="5048" y="304419"/>
                        <a:pt x="546" y="396898"/>
                      </a:cubicBezTo>
                      <a:cubicBezTo>
                        <a:pt x="-10954" y="628061"/>
                        <a:pt x="162524" y="914600"/>
                        <a:pt x="226185" y="1136204"/>
                      </a:cubicBezTo>
                      <a:cubicBezTo>
                        <a:pt x="232974" y="1159757"/>
                        <a:pt x="303272" y="1116711"/>
                        <a:pt x="347616" y="1060650"/>
                      </a:cubicBezTo>
                      <a:cubicBezTo>
                        <a:pt x="391960" y="1004589"/>
                        <a:pt x="443712" y="987982"/>
                        <a:pt x="492249" y="799837"/>
                      </a:cubicBezTo>
                      <a:cubicBezTo>
                        <a:pt x="513308" y="589871"/>
                        <a:pt x="514549" y="138718"/>
                        <a:pt x="494460" y="25942"/>
                      </a:cubicBezTo>
                      <a:lnTo>
                        <a:pt x="494460" y="25942"/>
                      </a:lnTo>
                      <a:close/>
                    </a:path>
                  </a:pathLst>
                </a:custGeom>
                <a:solidFill>
                  <a:srgbClr val="3A1612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B1BB2C14-E0B6-4646-A2E0-30BC32A51636}"/>
                    </a:ext>
                  </a:extLst>
                </p:cNvPr>
                <p:cNvSpPr/>
                <p:nvPr/>
              </p:nvSpPr>
              <p:spPr>
                <a:xfrm rot="19173505">
                  <a:off x="8942874" y="4253571"/>
                  <a:ext cx="157710" cy="107549"/>
                </a:xfrm>
                <a:custGeom>
                  <a:avLst/>
                  <a:gdLst>
                    <a:gd name="connsiteX0" fmla="*/ 253965 w 253964"/>
                    <a:gd name="connsiteY0" fmla="*/ 86594 h 173189"/>
                    <a:gd name="connsiteX1" fmla="*/ 126982 w 253964"/>
                    <a:gd name="connsiteY1" fmla="*/ 173189 h 173189"/>
                    <a:gd name="connsiteX2" fmla="*/ 0 w 253964"/>
                    <a:gd name="connsiteY2" fmla="*/ 86594 h 173189"/>
                    <a:gd name="connsiteX3" fmla="*/ 126982 w 253964"/>
                    <a:gd name="connsiteY3" fmla="*/ 0 h 173189"/>
                    <a:gd name="connsiteX4" fmla="*/ 253965 w 253964"/>
                    <a:gd name="connsiteY4" fmla="*/ 86594 h 173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3964" h="173189">
                      <a:moveTo>
                        <a:pt x="253965" y="86594"/>
                      </a:moveTo>
                      <a:cubicBezTo>
                        <a:pt x="253965" y="134419"/>
                        <a:pt x="197113" y="173189"/>
                        <a:pt x="126982" y="173189"/>
                      </a:cubicBezTo>
                      <a:cubicBezTo>
                        <a:pt x="56852" y="173189"/>
                        <a:pt x="0" y="134419"/>
                        <a:pt x="0" y="86594"/>
                      </a:cubicBezTo>
                      <a:cubicBezTo>
                        <a:pt x="0" y="38770"/>
                        <a:pt x="56852" y="0"/>
                        <a:pt x="126982" y="0"/>
                      </a:cubicBezTo>
                      <a:cubicBezTo>
                        <a:pt x="197113" y="0"/>
                        <a:pt x="253965" y="38770"/>
                        <a:pt x="253965" y="86594"/>
                      </a:cubicBezTo>
                      <a:close/>
                    </a:path>
                  </a:pathLst>
                </a:custGeom>
                <a:solidFill>
                  <a:srgbClr val="8DA5B6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40A3796A-8D31-4368-8C14-814875F9B9B6}"/>
                    </a:ext>
                  </a:extLst>
                </p:cNvPr>
                <p:cNvSpPr/>
                <p:nvPr/>
              </p:nvSpPr>
              <p:spPr>
                <a:xfrm>
                  <a:off x="6043757" y="4247040"/>
                  <a:ext cx="1092699" cy="160801"/>
                </a:xfrm>
                <a:custGeom>
                  <a:avLst/>
                  <a:gdLst>
                    <a:gd name="connsiteX0" fmla="*/ 1630126 w 1759596"/>
                    <a:gd name="connsiteY0" fmla="*/ 258941 h 258941"/>
                    <a:gd name="connsiteX1" fmla="*/ 129471 w 1759596"/>
                    <a:gd name="connsiteY1" fmla="*/ 258941 h 258941"/>
                    <a:gd name="connsiteX2" fmla="*/ 0 w 1759596"/>
                    <a:gd name="connsiteY2" fmla="*/ 129471 h 258941"/>
                    <a:gd name="connsiteX3" fmla="*/ 0 w 1759596"/>
                    <a:gd name="connsiteY3" fmla="*/ 129471 h 258941"/>
                    <a:gd name="connsiteX4" fmla="*/ 129471 w 1759596"/>
                    <a:gd name="connsiteY4" fmla="*/ 0 h 258941"/>
                    <a:gd name="connsiteX5" fmla="*/ 1630126 w 1759596"/>
                    <a:gd name="connsiteY5" fmla="*/ 0 h 258941"/>
                    <a:gd name="connsiteX6" fmla="*/ 1759597 w 1759596"/>
                    <a:gd name="connsiteY6" fmla="*/ 129471 h 258941"/>
                    <a:gd name="connsiteX7" fmla="*/ 1759597 w 1759596"/>
                    <a:gd name="connsiteY7" fmla="*/ 129471 h 258941"/>
                    <a:gd name="connsiteX8" fmla="*/ 1630126 w 1759596"/>
                    <a:gd name="connsiteY8" fmla="*/ 258941 h 258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59596" h="258941">
                      <a:moveTo>
                        <a:pt x="1630126" y="258941"/>
                      </a:moveTo>
                      <a:lnTo>
                        <a:pt x="129471" y="258941"/>
                      </a:lnTo>
                      <a:cubicBezTo>
                        <a:pt x="57981" y="258941"/>
                        <a:pt x="0" y="200960"/>
                        <a:pt x="0" y="129471"/>
                      </a:cubicBezTo>
                      <a:lnTo>
                        <a:pt x="0" y="129471"/>
                      </a:lnTo>
                      <a:cubicBezTo>
                        <a:pt x="0" y="57981"/>
                        <a:pt x="57981" y="0"/>
                        <a:pt x="129471" y="0"/>
                      </a:cubicBezTo>
                      <a:lnTo>
                        <a:pt x="1630126" y="0"/>
                      </a:lnTo>
                      <a:cubicBezTo>
                        <a:pt x="1701615" y="0"/>
                        <a:pt x="1759597" y="57981"/>
                        <a:pt x="1759597" y="129471"/>
                      </a:cubicBezTo>
                      <a:lnTo>
                        <a:pt x="1759597" y="129471"/>
                      </a:lnTo>
                      <a:cubicBezTo>
                        <a:pt x="1759528" y="200960"/>
                        <a:pt x="1701615" y="258941"/>
                        <a:pt x="1630126" y="258941"/>
                      </a:cubicBezTo>
                      <a:close/>
                    </a:path>
                  </a:pathLst>
                </a:custGeom>
                <a:solidFill>
                  <a:srgbClr val="B0CBDB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CCAC4D7B-4803-43DD-903C-8C8433DA6F90}"/>
                    </a:ext>
                  </a:extLst>
                </p:cNvPr>
                <p:cNvSpPr/>
                <p:nvPr/>
              </p:nvSpPr>
              <p:spPr>
                <a:xfrm>
                  <a:off x="6147214" y="4291556"/>
                  <a:ext cx="755825" cy="68398"/>
                </a:xfrm>
                <a:custGeom>
                  <a:avLst/>
                  <a:gdLst>
                    <a:gd name="connsiteX0" fmla="*/ 1162050 w 1217121"/>
                    <a:gd name="connsiteY0" fmla="*/ 110144 h 110143"/>
                    <a:gd name="connsiteX1" fmla="*/ 55072 w 1217121"/>
                    <a:gd name="connsiteY1" fmla="*/ 110144 h 110143"/>
                    <a:gd name="connsiteX2" fmla="*/ 0 w 1217121"/>
                    <a:gd name="connsiteY2" fmla="*/ 55072 h 110143"/>
                    <a:gd name="connsiteX3" fmla="*/ 0 w 1217121"/>
                    <a:gd name="connsiteY3" fmla="*/ 55072 h 110143"/>
                    <a:gd name="connsiteX4" fmla="*/ 55072 w 1217121"/>
                    <a:gd name="connsiteY4" fmla="*/ 0 h 110143"/>
                    <a:gd name="connsiteX5" fmla="*/ 1162050 w 1217121"/>
                    <a:gd name="connsiteY5" fmla="*/ 0 h 110143"/>
                    <a:gd name="connsiteX6" fmla="*/ 1217122 w 1217121"/>
                    <a:gd name="connsiteY6" fmla="*/ 55072 h 110143"/>
                    <a:gd name="connsiteX7" fmla="*/ 1217122 w 1217121"/>
                    <a:gd name="connsiteY7" fmla="*/ 55072 h 110143"/>
                    <a:gd name="connsiteX8" fmla="*/ 1162050 w 1217121"/>
                    <a:gd name="connsiteY8" fmla="*/ 110144 h 110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17121" h="110143">
                      <a:moveTo>
                        <a:pt x="1162050" y="110144"/>
                      </a:moveTo>
                      <a:lnTo>
                        <a:pt x="55072" y="110144"/>
                      </a:lnTo>
                      <a:cubicBezTo>
                        <a:pt x="24661" y="110144"/>
                        <a:pt x="0" y="85483"/>
                        <a:pt x="0" y="55072"/>
                      </a:cubicBezTo>
                      <a:lnTo>
                        <a:pt x="0" y="55072"/>
                      </a:lnTo>
                      <a:cubicBezTo>
                        <a:pt x="0" y="24661"/>
                        <a:pt x="24661" y="0"/>
                        <a:pt x="55072" y="0"/>
                      </a:cubicBezTo>
                      <a:lnTo>
                        <a:pt x="1162050" y="0"/>
                      </a:lnTo>
                      <a:cubicBezTo>
                        <a:pt x="1192461" y="0"/>
                        <a:pt x="1217122" y="24661"/>
                        <a:pt x="1217122" y="55072"/>
                      </a:cubicBezTo>
                      <a:lnTo>
                        <a:pt x="1217122" y="55072"/>
                      </a:lnTo>
                      <a:cubicBezTo>
                        <a:pt x="1217122" y="85483"/>
                        <a:pt x="1192461" y="110144"/>
                        <a:pt x="1162050" y="110144"/>
                      </a:cubicBezTo>
                      <a:close/>
                    </a:path>
                  </a:pathLst>
                </a:custGeom>
                <a:solidFill>
                  <a:srgbClr val="91AEC4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pic>
        <p:nvPicPr>
          <p:cNvPr id="139" name="Graphic 138">
            <a:extLst>
              <a:ext uri="{FF2B5EF4-FFF2-40B4-BE49-F238E27FC236}">
                <a16:creationId xmlns:a16="http://schemas.microsoft.com/office/drawing/2014/main" id="{1BAEEC93-3874-4AA1-B88D-09A4228C1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56607" y="2374394"/>
            <a:ext cx="1349593" cy="1349593"/>
          </a:xfrm>
          <a:prstGeom prst="rect">
            <a:avLst/>
          </a:prstGeom>
        </p:spPr>
      </p:pic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5D9AC02A-B1C8-4D30-831A-1719FA1BA2F4}"/>
              </a:ext>
            </a:extLst>
          </p:cNvPr>
          <p:cNvSpPr/>
          <p:nvPr/>
        </p:nvSpPr>
        <p:spPr>
          <a:xfrm>
            <a:off x="8930652" y="2282019"/>
            <a:ext cx="568504" cy="758476"/>
          </a:xfrm>
          <a:custGeom>
            <a:avLst/>
            <a:gdLst>
              <a:gd name="connsiteX0" fmla="*/ 2570997 w 5141911"/>
              <a:gd name="connsiteY0" fmla="*/ 1308456 h 6860133"/>
              <a:gd name="connsiteX1" fmla="*/ 1451303 w 5141911"/>
              <a:gd name="connsiteY1" fmla="*/ 2428150 h 6860133"/>
              <a:gd name="connsiteX2" fmla="*/ 2570997 w 5141911"/>
              <a:gd name="connsiteY2" fmla="*/ 3547844 h 6860133"/>
              <a:gd name="connsiteX3" fmla="*/ 3690691 w 5141911"/>
              <a:gd name="connsiteY3" fmla="*/ 2428150 h 6860133"/>
              <a:gd name="connsiteX4" fmla="*/ 2570997 w 5141911"/>
              <a:gd name="connsiteY4" fmla="*/ 1308456 h 6860133"/>
              <a:gd name="connsiteX5" fmla="*/ 2570997 w 5141911"/>
              <a:gd name="connsiteY5" fmla="*/ 0 h 6860133"/>
              <a:gd name="connsiteX6" fmla="*/ 5141911 w 5141911"/>
              <a:gd name="connsiteY6" fmla="*/ 2570997 h 6860133"/>
              <a:gd name="connsiteX7" fmla="*/ 4562661 w 5141911"/>
              <a:gd name="connsiteY7" fmla="*/ 4196678 h 6860133"/>
              <a:gd name="connsiteX8" fmla="*/ 2717190 w 5141911"/>
              <a:gd name="connsiteY8" fmla="*/ 6784737 h 6860133"/>
              <a:gd name="connsiteX9" fmla="*/ 2424136 w 5141911"/>
              <a:gd name="connsiteY9" fmla="*/ 6784737 h 6860133"/>
              <a:gd name="connsiteX10" fmla="*/ 577494 w 5141911"/>
              <a:gd name="connsiteY10" fmla="*/ 4194420 h 6860133"/>
              <a:gd name="connsiteX11" fmla="*/ 0 w 5141911"/>
              <a:gd name="connsiteY11" fmla="*/ 2570997 h 6860133"/>
              <a:gd name="connsiteX12" fmla="*/ 2570997 w 5141911"/>
              <a:gd name="connsiteY12" fmla="*/ 0 h 6860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41911" h="6860133">
                <a:moveTo>
                  <a:pt x="2570997" y="1308456"/>
                </a:moveTo>
                <a:cubicBezTo>
                  <a:pt x="1952607" y="1308456"/>
                  <a:pt x="1451303" y="1809760"/>
                  <a:pt x="1451303" y="2428150"/>
                </a:cubicBezTo>
                <a:cubicBezTo>
                  <a:pt x="1451303" y="3046540"/>
                  <a:pt x="1952607" y="3547844"/>
                  <a:pt x="2570997" y="3547844"/>
                </a:cubicBezTo>
                <a:cubicBezTo>
                  <a:pt x="3189387" y="3547844"/>
                  <a:pt x="3690691" y="3046540"/>
                  <a:pt x="3690691" y="2428150"/>
                </a:cubicBezTo>
                <a:cubicBezTo>
                  <a:pt x="3690691" y="1809760"/>
                  <a:pt x="3189387" y="1308456"/>
                  <a:pt x="2570997" y="1308456"/>
                </a:cubicBezTo>
                <a:close/>
                <a:moveTo>
                  <a:pt x="2570997" y="0"/>
                </a:moveTo>
                <a:cubicBezTo>
                  <a:pt x="3990854" y="0"/>
                  <a:pt x="5141911" y="1151057"/>
                  <a:pt x="5141911" y="2570997"/>
                </a:cubicBezTo>
                <a:cubicBezTo>
                  <a:pt x="5141911" y="3187716"/>
                  <a:pt x="4924714" y="3753751"/>
                  <a:pt x="4562661" y="4196678"/>
                </a:cubicBezTo>
                <a:cubicBezTo>
                  <a:pt x="3999134" y="4902718"/>
                  <a:pt x="2717190" y="6784737"/>
                  <a:pt x="2717190" y="6784737"/>
                </a:cubicBezTo>
                <a:cubicBezTo>
                  <a:pt x="2645348" y="6885265"/>
                  <a:pt x="2495978" y="6885265"/>
                  <a:pt x="2424136" y="6784737"/>
                </a:cubicBezTo>
                <a:cubicBezTo>
                  <a:pt x="2424136" y="6784737"/>
                  <a:pt x="1168035" y="4936171"/>
                  <a:pt x="577494" y="4194420"/>
                </a:cubicBezTo>
                <a:cubicBezTo>
                  <a:pt x="216529" y="3751744"/>
                  <a:pt x="0" y="3186712"/>
                  <a:pt x="0" y="2570997"/>
                </a:cubicBezTo>
                <a:cubicBezTo>
                  <a:pt x="0" y="1151057"/>
                  <a:pt x="1151140" y="0"/>
                  <a:pt x="2570997" y="0"/>
                </a:cubicBezTo>
                <a:close/>
              </a:path>
            </a:pathLst>
          </a:custGeom>
          <a:solidFill>
            <a:schemeClr val="accent1"/>
          </a:solidFill>
          <a:ln w="8363" cap="flat">
            <a:noFill/>
            <a:prstDash val="solid"/>
            <a:miter/>
          </a:ln>
          <a:scene3d>
            <a:camera prst="isometricOffAxis2Left">
              <a:rot lat="0" lon="1560000" rev="0"/>
            </a:camera>
            <a:lightRig rig="flood" dir="t"/>
          </a:scene3d>
          <a:sp3d extrusionH="95250" prstMaterial="flat">
            <a:extrusionClr>
              <a:schemeClr val="accent1"/>
            </a:extrusionClr>
          </a:sp3d>
        </p:spPr>
        <p:txBody>
          <a:bodyPr rtlCol="0" anchor="ctr"/>
          <a:lstStyle/>
          <a:p>
            <a:endParaRPr lang="en-US"/>
          </a:p>
        </p:txBody>
      </p:sp>
      <p:pic>
        <p:nvPicPr>
          <p:cNvPr id="144" name="Picture 14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868">
            <a:off x="6625160" y="3826107"/>
            <a:ext cx="604478" cy="604478"/>
          </a:xfrm>
          <a:prstGeom prst="rect">
            <a:avLst/>
          </a:prstGeom>
        </p:spPr>
      </p:pic>
      <p:sp>
        <p:nvSpPr>
          <p:cNvPr id="145" name="TextBox 144">
            <a:extLst>
              <a:ext uri="{FF2B5EF4-FFF2-40B4-BE49-F238E27FC236}">
                <a16:creationId xmlns:a16="http://schemas.microsoft.com/office/drawing/2014/main" id="{AE0AB165-BFA5-45E6-BFDB-993954CE4DC4}"/>
              </a:ext>
            </a:extLst>
          </p:cNvPr>
          <p:cNvSpPr txBox="1"/>
          <p:nvPr/>
        </p:nvSpPr>
        <p:spPr>
          <a:xfrm>
            <a:off x="399234" y="1100506"/>
            <a:ext cx="7698253" cy="18158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 to B is a delivery system that streamlines the delivery process for customers and </a:t>
            </a:r>
            <a:r>
              <a:rPr lang="en-US" sz="2800" dirty="0" smtClean="0">
                <a:solidFill>
                  <a:schemeClr val="bg1"/>
                </a:solidFill>
              </a:rPr>
              <a:t>drivers.it Provides a user-friendly </a:t>
            </a:r>
            <a:r>
              <a:rPr lang="en-US" sz="2800" dirty="0">
                <a:solidFill>
                  <a:schemeClr val="bg1"/>
                </a:solidFill>
              </a:rPr>
              <a:t>and efficient solution for delivery services. </a:t>
            </a:r>
            <a:endParaRPr lang="ko-KR" altLang="en-US" sz="24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60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raphic 14">
            <a:extLst>
              <a:ext uri="{FF2B5EF4-FFF2-40B4-BE49-F238E27FC236}">
                <a16:creationId xmlns:a16="http://schemas.microsoft.com/office/drawing/2014/main" id="{3B13C79B-6941-447C-B473-D78DE2DA26AF}"/>
              </a:ext>
            </a:extLst>
          </p:cNvPr>
          <p:cNvGrpSpPr/>
          <p:nvPr/>
        </p:nvGrpSpPr>
        <p:grpSpPr>
          <a:xfrm>
            <a:off x="705616" y="1596595"/>
            <a:ext cx="5202886" cy="3928146"/>
            <a:chOff x="2444748" y="555045"/>
            <a:chExt cx="7282048" cy="5727454"/>
          </a:xfrm>
        </p:grpSpPr>
        <p:sp>
          <p:nvSpPr>
            <p:cNvPr id="174" name="Freeform: Shape 323">
              <a:extLst>
                <a:ext uri="{FF2B5EF4-FFF2-40B4-BE49-F238E27FC236}">
                  <a16:creationId xmlns:a16="http://schemas.microsoft.com/office/drawing/2014/main" id="{DFCDF7E2-35FA-4B98-891E-3C4624BD10CF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4">
              <a:extLst>
                <a:ext uri="{FF2B5EF4-FFF2-40B4-BE49-F238E27FC236}">
                  <a16:creationId xmlns:a16="http://schemas.microsoft.com/office/drawing/2014/main" id="{46A0C669-E2BE-4CCE-9F85-01B9AE980343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6" name="Freeform: Shape 325">
              <a:extLst>
                <a:ext uri="{FF2B5EF4-FFF2-40B4-BE49-F238E27FC236}">
                  <a16:creationId xmlns:a16="http://schemas.microsoft.com/office/drawing/2014/main" id="{E4CBBA3F-F0D3-47BE-A9E5-35586CFC95D6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326">
              <a:extLst>
                <a:ext uri="{FF2B5EF4-FFF2-40B4-BE49-F238E27FC236}">
                  <a16:creationId xmlns:a16="http://schemas.microsoft.com/office/drawing/2014/main" id="{CA0F3997-B157-41FF-8176-5BE0C0A8485F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8" name="Freeform: Shape 327">
              <a:extLst>
                <a:ext uri="{FF2B5EF4-FFF2-40B4-BE49-F238E27FC236}">
                  <a16:creationId xmlns:a16="http://schemas.microsoft.com/office/drawing/2014/main" id="{C178A5DB-CD81-4D57-ACC5-DAF7E66EB14C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9" name="Freeform: Shape 328">
              <a:extLst>
                <a:ext uri="{FF2B5EF4-FFF2-40B4-BE49-F238E27FC236}">
                  <a16:creationId xmlns:a16="http://schemas.microsoft.com/office/drawing/2014/main" id="{0A4BA2C7-BAFD-4054-9E51-75E01227AC91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329">
              <a:extLst>
                <a:ext uri="{FF2B5EF4-FFF2-40B4-BE49-F238E27FC236}">
                  <a16:creationId xmlns:a16="http://schemas.microsoft.com/office/drawing/2014/main" id="{22C434B9-0EB8-4181-9897-8A97E6472CE7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330">
              <a:extLst>
                <a:ext uri="{FF2B5EF4-FFF2-40B4-BE49-F238E27FC236}">
                  <a16:creationId xmlns:a16="http://schemas.microsoft.com/office/drawing/2014/main" id="{8EB432C8-D259-43BC-BAD8-BC6940F34E64}"/>
                </a:ext>
              </a:extLst>
            </p:cNvPr>
            <p:cNvSpPr/>
            <p:nvPr/>
          </p:nvSpPr>
          <p:spPr>
            <a:xfrm>
              <a:off x="5654592" y="939517"/>
              <a:ext cx="3769240" cy="3736341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714988" y="521343"/>
            <a:ext cx="4930956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 smtClean="0">
                <a:solidFill>
                  <a:schemeClr val="bg1"/>
                </a:solidFill>
                <a:cs typeface="Arial" pitchFamily="34" charset="0"/>
              </a:rPr>
              <a:t>Features</a:t>
            </a:r>
            <a:r>
              <a:rPr lang="ar-JO" altLang="ko-KR" sz="5400" dirty="0" smtClean="0">
                <a:solidFill>
                  <a:schemeClr val="bg1"/>
                </a:solidFill>
                <a:cs typeface="Arial" pitchFamily="34" charset="0"/>
              </a:rPr>
              <a:t>: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6D74401-B4F5-42B3-9DFE-F2A9D86CDD00}"/>
              </a:ext>
            </a:extLst>
          </p:cNvPr>
          <p:cNvGrpSpPr/>
          <p:nvPr/>
        </p:nvGrpSpPr>
        <p:grpSpPr>
          <a:xfrm>
            <a:off x="427154" y="3253319"/>
            <a:ext cx="3356906" cy="3149167"/>
            <a:chOff x="916503" y="173245"/>
            <a:chExt cx="6788222" cy="636814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581AC72-DE02-4092-BCE8-D4CFF53D42A3}"/>
                </a:ext>
              </a:extLst>
            </p:cNvPr>
            <p:cNvGrpSpPr/>
            <p:nvPr/>
          </p:nvGrpSpPr>
          <p:grpSpPr>
            <a:xfrm>
              <a:off x="5231831" y="3428023"/>
              <a:ext cx="2472894" cy="2413102"/>
              <a:chOff x="5231831" y="3428023"/>
              <a:chExt cx="2472894" cy="2413102"/>
            </a:xfrm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421FC672-7DEC-46E7-BB30-7AD28137A3FA}"/>
                  </a:ext>
                </a:extLst>
              </p:cNvPr>
              <p:cNvGrpSpPr/>
              <p:nvPr/>
            </p:nvGrpSpPr>
            <p:grpSpPr>
              <a:xfrm>
                <a:off x="5231831" y="3428023"/>
                <a:ext cx="2472894" cy="2413102"/>
                <a:chOff x="5231831" y="3428023"/>
                <a:chExt cx="2472894" cy="2413102"/>
              </a:xfrm>
            </p:grpSpPr>
            <p:grpSp>
              <p:nvGrpSpPr>
                <p:cNvPr id="84" name="Group 83">
                  <a:extLst>
                    <a:ext uri="{FF2B5EF4-FFF2-40B4-BE49-F238E27FC236}">
                      <a16:creationId xmlns:a16="http://schemas.microsoft.com/office/drawing/2014/main" id="{55A6D07C-5D6A-4FE6-80B5-BB28D2DB2EFB}"/>
                    </a:ext>
                  </a:extLst>
                </p:cNvPr>
                <p:cNvGrpSpPr/>
                <p:nvPr/>
              </p:nvGrpSpPr>
              <p:grpSpPr>
                <a:xfrm>
                  <a:off x="5231831" y="3428023"/>
                  <a:ext cx="2472894" cy="2413102"/>
                  <a:chOff x="7183539" y="3588026"/>
                  <a:chExt cx="2663686" cy="2599281"/>
                </a:xfrm>
                <a:effectLst/>
              </p:grpSpPr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279A05E3-9B25-4217-BAE9-53564C70BDFA}"/>
                      </a:ext>
                    </a:extLst>
                  </p:cNvPr>
                  <p:cNvSpPr/>
                  <p:nvPr/>
                </p:nvSpPr>
                <p:spPr>
                  <a:xfrm>
                    <a:off x="7581038" y="4032040"/>
                    <a:ext cx="2266187" cy="2155201"/>
                  </a:xfrm>
                  <a:custGeom>
                    <a:avLst/>
                    <a:gdLst>
                      <a:gd name="connsiteX0" fmla="*/ 0 w 2266187"/>
                      <a:gd name="connsiteY0" fmla="*/ 78585 h 2155201"/>
                      <a:gd name="connsiteX1" fmla="*/ 40883 w 2266187"/>
                      <a:gd name="connsiteY1" fmla="*/ 2155201 h 2155201"/>
                      <a:gd name="connsiteX2" fmla="*/ 2239154 w 2266187"/>
                      <a:gd name="connsiteY2" fmla="*/ 2013535 h 2155201"/>
                      <a:gd name="connsiteX3" fmla="*/ 2266188 w 2266187"/>
                      <a:gd name="connsiteY3" fmla="*/ 1978086 h 2155201"/>
                      <a:gd name="connsiteX4" fmla="*/ 2266188 w 2266187"/>
                      <a:gd name="connsiteY4" fmla="*/ 0 h 2155201"/>
                      <a:gd name="connsiteX5" fmla="*/ 0 w 2266187"/>
                      <a:gd name="connsiteY5" fmla="*/ 78585 h 21552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66187" h="2155201">
                        <a:moveTo>
                          <a:pt x="0" y="78585"/>
                        </a:moveTo>
                        <a:lnTo>
                          <a:pt x="40883" y="2155201"/>
                        </a:lnTo>
                        <a:lnTo>
                          <a:pt x="2239154" y="2013535"/>
                        </a:lnTo>
                        <a:cubicBezTo>
                          <a:pt x="2254327" y="2012541"/>
                          <a:pt x="2266188" y="1996970"/>
                          <a:pt x="2266188" y="1978086"/>
                        </a:cubicBezTo>
                        <a:lnTo>
                          <a:pt x="2266188" y="0"/>
                        </a:lnTo>
                        <a:lnTo>
                          <a:pt x="0" y="78585"/>
                        </a:lnTo>
                        <a:close/>
                      </a:path>
                    </a:pathLst>
                  </a:custGeom>
                  <a:solidFill>
                    <a:srgbClr val="DDAE58"/>
                  </a:solidFill>
                  <a:ln w="6622" cap="flat">
                    <a:noFill/>
                    <a:prstDash val="solid"/>
                    <a:miter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E9725313-7B13-4119-BC55-AB2B9A235510}"/>
                      </a:ext>
                    </a:extLst>
                  </p:cNvPr>
                  <p:cNvSpPr/>
                  <p:nvPr/>
                </p:nvSpPr>
                <p:spPr>
                  <a:xfrm>
                    <a:off x="7183539" y="3703651"/>
                    <a:ext cx="438315" cy="2483656"/>
                  </a:xfrm>
                  <a:custGeom>
                    <a:avLst/>
                    <a:gdLst>
                      <a:gd name="connsiteX0" fmla="*/ 0 w 438315"/>
                      <a:gd name="connsiteY0" fmla="*/ 0 h 2483656"/>
                      <a:gd name="connsiteX1" fmla="*/ 397499 w 438315"/>
                      <a:gd name="connsiteY1" fmla="*/ 406974 h 2483656"/>
                      <a:gd name="connsiteX2" fmla="*/ 438316 w 438315"/>
                      <a:gd name="connsiteY2" fmla="*/ 2483656 h 2483656"/>
                      <a:gd name="connsiteX3" fmla="*/ 55725 w 438315"/>
                      <a:gd name="connsiteY3" fmla="*/ 2002602 h 24836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8315" h="2483656">
                        <a:moveTo>
                          <a:pt x="0" y="0"/>
                        </a:moveTo>
                        <a:lnTo>
                          <a:pt x="397499" y="406974"/>
                        </a:lnTo>
                        <a:lnTo>
                          <a:pt x="438316" y="2483656"/>
                        </a:lnTo>
                        <a:lnTo>
                          <a:pt x="55725" y="2002602"/>
                        </a:lnTo>
                        <a:close/>
                      </a:path>
                    </a:pathLst>
                  </a:custGeom>
                  <a:solidFill>
                    <a:srgbClr val="ECD09C"/>
                  </a:solidFill>
                  <a:ln w="6622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8" name="Freeform: Shape 87">
                    <a:extLst>
                      <a:ext uri="{FF2B5EF4-FFF2-40B4-BE49-F238E27FC236}">
                        <a16:creationId xmlns:a16="http://schemas.microsoft.com/office/drawing/2014/main" id="{8654C730-7DD4-4D8C-9308-150CFD12A2D8}"/>
                      </a:ext>
                    </a:extLst>
                  </p:cNvPr>
                  <p:cNvSpPr/>
                  <p:nvPr/>
                </p:nvSpPr>
                <p:spPr>
                  <a:xfrm>
                    <a:off x="7183539" y="3588026"/>
                    <a:ext cx="2663686" cy="522599"/>
                  </a:xfrm>
                  <a:custGeom>
                    <a:avLst/>
                    <a:gdLst>
                      <a:gd name="connsiteX0" fmla="*/ 2180711 w 2663686"/>
                      <a:gd name="connsiteY0" fmla="*/ 0 h 522599"/>
                      <a:gd name="connsiteX1" fmla="*/ 0 w 2663686"/>
                      <a:gd name="connsiteY1" fmla="*/ 115625 h 522599"/>
                      <a:gd name="connsiteX2" fmla="*/ 397499 w 2663686"/>
                      <a:gd name="connsiteY2" fmla="*/ 522599 h 522599"/>
                      <a:gd name="connsiteX3" fmla="*/ 2663687 w 2663686"/>
                      <a:gd name="connsiteY3" fmla="*/ 444014 h 522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63686" h="522599">
                        <a:moveTo>
                          <a:pt x="2180711" y="0"/>
                        </a:moveTo>
                        <a:lnTo>
                          <a:pt x="0" y="115625"/>
                        </a:lnTo>
                        <a:lnTo>
                          <a:pt x="397499" y="522599"/>
                        </a:lnTo>
                        <a:lnTo>
                          <a:pt x="2663687" y="444014"/>
                        </a:lnTo>
                        <a:close/>
                      </a:path>
                    </a:pathLst>
                  </a:custGeom>
                  <a:solidFill>
                    <a:srgbClr val="F4E6C0"/>
                  </a:solidFill>
                  <a:ln w="6622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70A5FC87-FA97-48D8-9A97-D3145BF893FD}"/>
                    </a:ext>
                  </a:extLst>
                </p:cNvPr>
                <p:cNvSpPr/>
                <p:nvPr/>
              </p:nvSpPr>
              <p:spPr>
                <a:xfrm>
                  <a:off x="5355572" y="3562643"/>
                  <a:ext cx="2124881" cy="433747"/>
                </a:xfrm>
                <a:custGeom>
                  <a:avLst/>
                  <a:gdLst>
                    <a:gd name="connsiteX0" fmla="*/ 0 w 1343109"/>
                    <a:gd name="connsiteY0" fmla="*/ 170941 h 170941"/>
                    <a:gd name="connsiteX1" fmla="*/ 2713 w 1343109"/>
                    <a:gd name="connsiteY1" fmla="*/ 54267 h 170941"/>
                    <a:gd name="connsiteX2" fmla="*/ 1307836 w 1343109"/>
                    <a:gd name="connsiteY2" fmla="*/ 0 h 170941"/>
                    <a:gd name="connsiteX3" fmla="*/ 1343109 w 1343109"/>
                    <a:gd name="connsiteY3" fmla="*/ 32560 h 170941"/>
                    <a:gd name="connsiteX4" fmla="*/ 32560 w 1343109"/>
                    <a:gd name="connsiteY4" fmla="*/ 86827 h 170941"/>
                    <a:gd name="connsiteX5" fmla="*/ 0 w 1343109"/>
                    <a:gd name="connsiteY5" fmla="*/ 170941 h 170941"/>
                    <a:gd name="connsiteX0" fmla="*/ 0 w 1343109"/>
                    <a:gd name="connsiteY0" fmla="*/ 170941 h 170941"/>
                    <a:gd name="connsiteX1" fmla="*/ 2713 w 1343109"/>
                    <a:gd name="connsiteY1" fmla="*/ 54267 h 170941"/>
                    <a:gd name="connsiteX2" fmla="*/ 1307836 w 1343109"/>
                    <a:gd name="connsiteY2" fmla="*/ 0 h 170941"/>
                    <a:gd name="connsiteX3" fmla="*/ 1343109 w 1343109"/>
                    <a:gd name="connsiteY3" fmla="*/ 32560 h 170941"/>
                    <a:gd name="connsiteX4" fmla="*/ 32560 w 1343109"/>
                    <a:gd name="connsiteY4" fmla="*/ 86827 h 170941"/>
                    <a:gd name="connsiteX5" fmla="*/ 14160 w 1343109"/>
                    <a:gd name="connsiteY5" fmla="*/ 127506 h 170941"/>
                    <a:gd name="connsiteX6" fmla="*/ 0 w 1343109"/>
                    <a:gd name="connsiteY6" fmla="*/ 170941 h 170941"/>
                    <a:gd name="connsiteX0" fmla="*/ 0 w 1343109"/>
                    <a:gd name="connsiteY0" fmla="*/ 170941 h 170941"/>
                    <a:gd name="connsiteX1" fmla="*/ 2713 w 1343109"/>
                    <a:gd name="connsiteY1" fmla="*/ 54267 h 170941"/>
                    <a:gd name="connsiteX2" fmla="*/ 1307836 w 1343109"/>
                    <a:gd name="connsiteY2" fmla="*/ 0 h 170941"/>
                    <a:gd name="connsiteX3" fmla="*/ 1343109 w 1343109"/>
                    <a:gd name="connsiteY3" fmla="*/ 32560 h 170941"/>
                    <a:gd name="connsiteX4" fmla="*/ 32560 w 1343109"/>
                    <a:gd name="connsiteY4" fmla="*/ 86827 h 170941"/>
                    <a:gd name="connsiteX5" fmla="*/ 23685 w 1343109"/>
                    <a:gd name="connsiteY5" fmla="*/ 163225 h 170941"/>
                    <a:gd name="connsiteX6" fmla="*/ 0 w 1343109"/>
                    <a:gd name="connsiteY6" fmla="*/ 170941 h 170941"/>
                    <a:gd name="connsiteX0" fmla="*/ 0 w 1355015"/>
                    <a:gd name="connsiteY0" fmla="*/ 137603 h 163225"/>
                    <a:gd name="connsiteX1" fmla="*/ 14619 w 1355015"/>
                    <a:gd name="connsiteY1" fmla="*/ 54267 h 163225"/>
                    <a:gd name="connsiteX2" fmla="*/ 1319742 w 1355015"/>
                    <a:gd name="connsiteY2" fmla="*/ 0 h 163225"/>
                    <a:gd name="connsiteX3" fmla="*/ 1355015 w 1355015"/>
                    <a:gd name="connsiteY3" fmla="*/ 32560 h 163225"/>
                    <a:gd name="connsiteX4" fmla="*/ 44466 w 1355015"/>
                    <a:gd name="connsiteY4" fmla="*/ 86827 h 163225"/>
                    <a:gd name="connsiteX5" fmla="*/ 35591 w 1355015"/>
                    <a:gd name="connsiteY5" fmla="*/ 163225 h 163225"/>
                    <a:gd name="connsiteX6" fmla="*/ 0 w 1355015"/>
                    <a:gd name="connsiteY6" fmla="*/ 137603 h 163225"/>
                    <a:gd name="connsiteX0" fmla="*/ 0 w 1350252"/>
                    <a:gd name="connsiteY0" fmla="*/ 144747 h 163225"/>
                    <a:gd name="connsiteX1" fmla="*/ 9856 w 1350252"/>
                    <a:gd name="connsiteY1" fmla="*/ 54267 h 163225"/>
                    <a:gd name="connsiteX2" fmla="*/ 1314979 w 1350252"/>
                    <a:gd name="connsiteY2" fmla="*/ 0 h 163225"/>
                    <a:gd name="connsiteX3" fmla="*/ 1350252 w 1350252"/>
                    <a:gd name="connsiteY3" fmla="*/ 32560 h 163225"/>
                    <a:gd name="connsiteX4" fmla="*/ 39703 w 1350252"/>
                    <a:gd name="connsiteY4" fmla="*/ 86827 h 163225"/>
                    <a:gd name="connsiteX5" fmla="*/ 30828 w 1350252"/>
                    <a:gd name="connsiteY5" fmla="*/ 163225 h 163225"/>
                    <a:gd name="connsiteX6" fmla="*/ 0 w 1350252"/>
                    <a:gd name="connsiteY6" fmla="*/ 144747 h 163225"/>
                    <a:gd name="connsiteX0" fmla="*/ 0 w 1350252"/>
                    <a:gd name="connsiteY0" fmla="*/ 144747 h 167987"/>
                    <a:gd name="connsiteX1" fmla="*/ 9856 w 1350252"/>
                    <a:gd name="connsiteY1" fmla="*/ 54267 h 167987"/>
                    <a:gd name="connsiteX2" fmla="*/ 1314979 w 1350252"/>
                    <a:gd name="connsiteY2" fmla="*/ 0 h 167987"/>
                    <a:gd name="connsiteX3" fmla="*/ 1350252 w 1350252"/>
                    <a:gd name="connsiteY3" fmla="*/ 32560 h 167987"/>
                    <a:gd name="connsiteX4" fmla="*/ 39703 w 1350252"/>
                    <a:gd name="connsiteY4" fmla="*/ 86827 h 167987"/>
                    <a:gd name="connsiteX5" fmla="*/ 37972 w 1350252"/>
                    <a:gd name="connsiteY5" fmla="*/ 167987 h 167987"/>
                    <a:gd name="connsiteX6" fmla="*/ 0 w 1350252"/>
                    <a:gd name="connsiteY6" fmla="*/ 144747 h 167987"/>
                    <a:gd name="connsiteX0" fmla="*/ 0 w 1343108"/>
                    <a:gd name="connsiteY0" fmla="*/ 137604 h 167987"/>
                    <a:gd name="connsiteX1" fmla="*/ 2712 w 1343108"/>
                    <a:gd name="connsiteY1" fmla="*/ 54267 h 167987"/>
                    <a:gd name="connsiteX2" fmla="*/ 1307835 w 1343108"/>
                    <a:gd name="connsiteY2" fmla="*/ 0 h 167987"/>
                    <a:gd name="connsiteX3" fmla="*/ 1343108 w 1343108"/>
                    <a:gd name="connsiteY3" fmla="*/ 32560 h 167987"/>
                    <a:gd name="connsiteX4" fmla="*/ 32559 w 1343108"/>
                    <a:gd name="connsiteY4" fmla="*/ 86827 h 167987"/>
                    <a:gd name="connsiteX5" fmla="*/ 30828 w 1343108"/>
                    <a:gd name="connsiteY5" fmla="*/ 167987 h 167987"/>
                    <a:gd name="connsiteX6" fmla="*/ 0 w 1343108"/>
                    <a:gd name="connsiteY6" fmla="*/ 137604 h 167987"/>
                    <a:gd name="connsiteX0" fmla="*/ 0 w 1350252"/>
                    <a:gd name="connsiteY0" fmla="*/ 137604 h 167987"/>
                    <a:gd name="connsiteX1" fmla="*/ 2712 w 1350252"/>
                    <a:gd name="connsiteY1" fmla="*/ 54267 h 167987"/>
                    <a:gd name="connsiteX2" fmla="*/ 1307835 w 1350252"/>
                    <a:gd name="connsiteY2" fmla="*/ 0 h 167987"/>
                    <a:gd name="connsiteX3" fmla="*/ 1350252 w 1350252"/>
                    <a:gd name="connsiteY3" fmla="*/ 30178 h 167987"/>
                    <a:gd name="connsiteX4" fmla="*/ 32559 w 1350252"/>
                    <a:gd name="connsiteY4" fmla="*/ 86827 h 167987"/>
                    <a:gd name="connsiteX5" fmla="*/ 30828 w 1350252"/>
                    <a:gd name="connsiteY5" fmla="*/ 167987 h 167987"/>
                    <a:gd name="connsiteX6" fmla="*/ 0 w 1350252"/>
                    <a:gd name="connsiteY6" fmla="*/ 137604 h 167987"/>
                    <a:gd name="connsiteX0" fmla="*/ 0 w 1355015"/>
                    <a:gd name="connsiteY0" fmla="*/ 189991 h 189991"/>
                    <a:gd name="connsiteX1" fmla="*/ 7475 w 1355015"/>
                    <a:gd name="connsiteY1" fmla="*/ 54267 h 189991"/>
                    <a:gd name="connsiteX2" fmla="*/ 1312598 w 1355015"/>
                    <a:gd name="connsiteY2" fmla="*/ 0 h 189991"/>
                    <a:gd name="connsiteX3" fmla="*/ 1355015 w 1355015"/>
                    <a:gd name="connsiteY3" fmla="*/ 30178 h 189991"/>
                    <a:gd name="connsiteX4" fmla="*/ 37322 w 1355015"/>
                    <a:gd name="connsiteY4" fmla="*/ 86827 h 189991"/>
                    <a:gd name="connsiteX5" fmla="*/ 35591 w 1355015"/>
                    <a:gd name="connsiteY5" fmla="*/ 167987 h 189991"/>
                    <a:gd name="connsiteX6" fmla="*/ 0 w 1355015"/>
                    <a:gd name="connsiteY6" fmla="*/ 189991 h 189991"/>
                    <a:gd name="connsiteX0" fmla="*/ 0 w 1355015"/>
                    <a:gd name="connsiteY0" fmla="*/ 189991 h 215612"/>
                    <a:gd name="connsiteX1" fmla="*/ 7475 w 1355015"/>
                    <a:gd name="connsiteY1" fmla="*/ 54267 h 215612"/>
                    <a:gd name="connsiteX2" fmla="*/ 1312598 w 1355015"/>
                    <a:gd name="connsiteY2" fmla="*/ 0 h 215612"/>
                    <a:gd name="connsiteX3" fmla="*/ 1355015 w 1355015"/>
                    <a:gd name="connsiteY3" fmla="*/ 30178 h 215612"/>
                    <a:gd name="connsiteX4" fmla="*/ 37322 w 1355015"/>
                    <a:gd name="connsiteY4" fmla="*/ 86827 h 215612"/>
                    <a:gd name="connsiteX5" fmla="*/ 35591 w 1355015"/>
                    <a:gd name="connsiteY5" fmla="*/ 215612 h 215612"/>
                    <a:gd name="connsiteX6" fmla="*/ 0 w 1355015"/>
                    <a:gd name="connsiteY6" fmla="*/ 189991 h 215612"/>
                    <a:gd name="connsiteX0" fmla="*/ 2189 w 1347679"/>
                    <a:gd name="connsiteY0" fmla="*/ 185228 h 215612"/>
                    <a:gd name="connsiteX1" fmla="*/ 139 w 1347679"/>
                    <a:gd name="connsiteY1" fmla="*/ 54267 h 215612"/>
                    <a:gd name="connsiteX2" fmla="*/ 1305262 w 1347679"/>
                    <a:gd name="connsiteY2" fmla="*/ 0 h 215612"/>
                    <a:gd name="connsiteX3" fmla="*/ 1347679 w 1347679"/>
                    <a:gd name="connsiteY3" fmla="*/ 30178 h 215612"/>
                    <a:gd name="connsiteX4" fmla="*/ 29986 w 1347679"/>
                    <a:gd name="connsiteY4" fmla="*/ 86827 h 215612"/>
                    <a:gd name="connsiteX5" fmla="*/ 28255 w 1347679"/>
                    <a:gd name="connsiteY5" fmla="*/ 215612 h 215612"/>
                    <a:gd name="connsiteX6" fmla="*/ 2189 w 1347679"/>
                    <a:gd name="connsiteY6" fmla="*/ 185228 h 215612"/>
                    <a:gd name="connsiteX0" fmla="*/ 2189 w 1359882"/>
                    <a:gd name="connsiteY0" fmla="*/ 185228 h 215612"/>
                    <a:gd name="connsiteX1" fmla="*/ 139 w 1359882"/>
                    <a:gd name="connsiteY1" fmla="*/ 54267 h 215612"/>
                    <a:gd name="connsiteX2" fmla="*/ 1305262 w 1359882"/>
                    <a:gd name="connsiteY2" fmla="*/ 0 h 215612"/>
                    <a:gd name="connsiteX3" fmla="*/ 1359882 w 1359882"/>
                    <a:gd name="connsiteY3" fmla="*/ 46448 h 215612"/>
                    <a:gd name="connsiteX4" fmla="*/ 29986 w 1359882"/>
                    <a:gd name="connsiteY4" fmla="*/ 86827 h 215612"/>
                    <a:gd name="connsiteX5" fmla="*/ 28255 w 1359882"/>
                    <a:gd name="connsiteY5" fmla="*/ 215612 h 215612"/>
                    <a:gd name="connsiteX6" fmla="*/ 2189 w 1359882"/>
                    <a:gd name="connsiteY6" fmla="*/ 185228 h 215612"/>
                    <a:gd name="connsiteX0" fmla="*/ 2189 w 1359882"/>
                    <a:gd name="connsiteY0" fmla="*/ 173025 h 203409"/>
                    <a:gd name="connsiteX1" fmla="*/ 139 w 1359882"/>
                    <a:gd name="connsiteY1" fmla="*/ 42064 h 203409"/>
                    <a:gd name="connsiteX2" fmla="*/ 1313397 w 1359882"/>
                    <a:gd name="connsiteY2" fmla="*/ 0 h 203409"/>
                    <a:gd name="connsiteX3" fmla="*/ 1359882 w 1359882"/>
                    <a:gd name="connsiteY3" fmla="*/ 34245 h 203409"/>
                    <a:gd name="connsiteX4" fmla="*/ 29986 w 1359882"/>
                    <a:gd name="connsiteY4" fmla="*/ 74624 h 203409"/>
                    <a:gd name="connsiteX5" fmla="*/ 28255 w 1359882"/>
                    <a:gd name="connsiteY5" fmla="*/ 203409 h 203409"/>
                    <a:gd name="connsiteX6" fmla="*/ 2189 w 1359882"/>
                    <a:gd name="connsiteY6" fmla="*/ 173025 h 203409"/>
                    <a:gd name="connsiteX0" fmla="*/ 2189 w 1359882"/>
                    <a:gd name="connsiteY0" fmla="*/ 182156 h 212540"/>
                    <a:gd name="connsiteX1" fmla="*/ 139 w 1359882"/>
                    <a:gd name="connsiteY1" fmla="*/ 51195 h 212540"/>
                    <a:gd name="connsiteX2" fmla="*/ 960342 w 1359882"/>
                    <a:gd name="connsiteY2" fmla="*/ 0 h 212540"/>
                    <a:gd name="connsiteX3" fmla="*/ 1359882 w 1359882"/>
                    <a:gd name="connsiteY3" fmla="*/ 43376 h 212540"/>
                    <a:gd name="connsiteX4" fmla="*/ 29986 w 1359882"/>
                    <a:gd name="connsiteY4" fmla="*/ 83755 h 212540"/>
                    <a:gd name="connsiteX5" fmla="*/ 28255 w 1359882"/>
                    <a:gd name="connsiteY5" fmla="*/ 212540 h 212540"/>
                    <a:gd name="connsiteX6" fmla="*/ 2189 w 1359882"/>
                    <a:gd name="connsiteY6" fmla="*/ 182156 h 212540"/>
                    <a:gd name="connsiteX0" fmla="*/ 2189 w 1009870"/>
                    <a:gd name="connsiteY0" fmla="*/ 182156 h 212540"/>
                    <a:gd name="connsiteX1" fmla="*/ 139 w 1009870"/>
                    <a:gd name="connsiteY1" fmla="*/ 51195 h 212540"/>
                    <a:gd name="connsiteX2" fmla="*/ 960342 w 1009870"/>
                    <a:gd name="connsiteY2" fmla="*/ 0 h 212540"/>
                    <a:gd name="connsiteX3" fmla="*/ 1009870 w 1009870"/>
                    <a:gd name="connsiteY3" fmla="*/ 32724 h 212540"/>
                    <a:gd name="connsiteX4" fmla="*/ 29986 w 1009870"/>
                    <a:gd name="connsiteY4" fmla="*/ 83755 h 212540"/>
                    <a:gd name="connsiteX5" fmla="*/ 28255 w 1009870"/>
                    <a:gd name="connsiteY5" fmla="*/ 212540 h 212540"/>
                    <a:gd name="connsiteX6" fmla="*/ 2189 w 1009870"/>
                    <a:gd name="connsiteY6" fmla="*/ 182156 h 212540"/>
                    <a:gd name="connsiteX0" fmla="*/ 2189 w 1003783"/>
                    <a:gd name="connsiteY0" fmla="*/ 182156 h 212540"/>
                    <a:gd name="connsiteX1" fmla="*/ 139 w 1003783"/>
                    <a:gd name="connsiteY1" fmla="*/ 51195 h 212540"/>
                    <a:gd name="connsiteX2" fmla="*/ 960342 w 1003783"/>
                    <a:gd name="connsiteY2" fmla="*/ 0 h 212540"/>
                    <a:gd name="connsiteX3" fmla="*/ 1003783 w 1003783"/>
                    <a:gd name="connsiteY3" fmla="*/ 26637 h 212540"/>
                    <a:gd name="connsiteX4" fmla="*/ 29986 w 1003783"/>
                    <a:gd name="connsiteY4" fmla="*/ 83755 h 212540"/>
                    <a:gd name="connsiteX5" fmla="*/ 28255 w 1003783"/>
                    <a:gd name="connsiteY5" fmla="*/ 212540 h 212540"/>
                    <a:gd name="connsiteX6" fmla="*/ 2189 w 1003783"/>
                    <a:gd name="connsiteY6" fmla="*/ 182156 h 212540"/>
                    <a:gd name="connsiteX0" fmla="*/ 2189 w 1003783"/>
                    <a:gd name="connsiteY0" fmla="*/ 183678 h 214062"/>
                    <a:gd name="connsiteX1" fmla="*/ 139 w 1003783"/>
                    <a:gd name="connsiteY1" fmla="*/ 52717 h 214062"/>
                    <a:gd name="connsiteX2" fmla="*/ 969473 w 1003783"/>
                    <a:gd name="connsiteY2" fmla="*/ 0 h 214062"/>
                    <a:gd name="connsiteX3" fmla="*/ 1003783 w 1003783"/>
                    <a:gd name="connsiteY3" fmla="*/ 28159 h 214062"/>
                    <a:gd name="connsiteX4" fmla="*/ 29986 w 1003783"/>
                    <a:gd name="connsiteY4" fmla="*/ 85277 h 214062"/>
                    <a:gd name="connsiteX5" fmla="*/ 28255 w 1003783"/>
                    <a:gd name="connsiteY5" fmla="*/ 214062 h 214062"/>
                    <a:gd name="connsiteX6" fmla="*/ 2189 w 1003783"/>
                    <a:gd name="connsiteY6" fmla="*/ 183678 h 214062"/>
                    <a:gd name="connsiteX0" fmla="*/ 2189 w 1019001"/>
                    <a:gd name="connsiteY0" fmla="*/ 183678 h 214062"/>
                    <a:gd name="connsiteX1" fmla="*/ 139 w 1019001"/>
                    <a:gd name="connsiteY1" fmla="*/ 52717 h 214062"/>
                    <a:gd name="connsiteX2" fmla="*/ 969473 w 1019001"/>
                    <a:gd name="connsiteY2" fmla="*/ 0 h 214062"/>
                    <a:gd name="connsiteX3" fmla="*/ 1019001 w 1019001"/>
                    <a:gd name="connsiteY3" fmla="*/ 49464 h 214062"/>
                    <a:gd name="connsiteX4" fmla="*/ 29986 w 1019001"/>
                    <a:gd name="connsiteY4" fmla="*/ 85277 h 214062"/>
                    <a:gd name="connsiteX5" fmla="*/ 28255 w 1019001"/>
                    <a:gd name="connsiteY5" fmla="*/ 214062 h 214062"/>
                    <a:gd name="connsiteX6" fmla="*/ 2189 w 1019001"/>
                    <a:gd name="connsiteY6" fmla="*/ 183678 h 214062"/>
                    <a:gd name="connsiteX0" fmla="*/ 2189 w 1019001"/>
                    <a:gd name="connsiteY0" fmla="*/ 171503 h 201887"/>
                    <a:gd name="connsiteX1" fmla="*/ 139 w 1019001"/>
                    <a:gd name="connsiteY1" fmla="*/ 40542 h 201887"/>
                    <a:gd name="connsiteX2" fmla="*/ 986212 w 1019001"/>
                    <a:gd name="connsiteY2" fmla="*/ 0 h 201887"/>
                    <a:gd name="connsiteX3" fmla="*/ 1019001 w 1019001"/>
                    <a:gd name="connsiteY3" fmla="*/ 37289 h 201887"/>
                    <a:gd name="connsiteX4" fmla="*/ 29986 w 1019001"/>
                    <a:gd name="connsiteY4" fmla="*/ 73102 h 201887"/>
                    <a:gd name="connsiteX5" fmla="*/ 28255 w 1019001"/>
                    <a:gd name="connsiteY5" fmla="*/ 201887 h 201887"/>
                    <a:gd name="connsiteX6" fmla="*/ 2189 w 1019001"/>
                    <a:gd name="connsiteY6" fmla="*/ 171503 h 201887"/>
                    <a:gd name="connsiteX0" fmla="*/ 2189 w 1011392"/>
                    <a:gd name="connsiteY0" fmla="*/ 171503 h 201887"/>
                    <a:gd name="connsiteX1" fmla="*/ 139 w 1011392"/>
                    <a:gd name="connsiteY1" fmla="*/ 40542 h 201887"/>
                    <a:gd name="connsiteX2" fmla="*/ 986212 w 1011392"/>
                    <a:gd name="connsiteY2" fmla="*/ 0 h 201887"/>
                    <a:gd name="connsiteX3" fmla="*/ 1011392 w 1011392"/>
                    <a:gd name="connsiteY3" fmla="*/ 29680 h 201887"/>
                    <a:gd name="connsiteX4" fmla="*/ 29986 w 1011392"/>
                    <a:gd name="connsiteY4" fmla="*/ 73102 h 201887"/>
                    <a:gd name="connsiteX5" fmla="*/ 28255 w 1011392"/>
                    <a:gd name="connsiteY5" fmla="*/ 201887 h 201887"/>
                    <a:gd name="connsiteX6" fmla="*/ 2189 w 1011392"/>
                    <a:gd name="connsiteY6" fmla="*/ 171503 h 201887"/>
                    <a:gd name="connsiteX0" fmla="*/ 2189 w 1011392"/>
                    <a:gd name="connsiteY0" fmla="*/ 176069 h 206453"/>
                    <a:gd name="connsiteX1" fmla="*/ 139 w 1011392"/>
                    <a:gd name="connsiteY1" fmla="*/ 45108 h 206453"/>
                    <a:gd name="connsiteX2" fmla="*/ 980125 w 1011392"/>
                    <a:gd name="connsiteY2" fmla="*/ 0 h 206453"/>
                    <a:gd name="connsiteX3" fmla="*/ 1011392 w 1011392"/>
                    <a:gd name="connsiteY3" fmla="*/ 34246 h 206453"/>
                    <a:gd name="connsiteX4" fmla="*/ 29986 w 1011392"/>
                    <a:gd name="connsiteY4" fmla="*/ 77668 h 206453"/>
                    <a:gd name="connsiteX5" fmla="*/ 28255 w 1011392"/>
                    <a:gd name="connsiteY5" fmla="*/ 206453 h 206453"/>
                    <a:gd name="connsiteX6" fmla="*/ 2189 w 1011392"/>
                    <a:gd name="connsiteY6" fmla="*/ 176069 h 206453"/>
                    <a:gd name="connsiteX0" fmla="*/ 2189 w 1011392"/>
                    <a:gd name="connsiteY0" fmla="*/ 176069 h 206453"/>
                    <a:gd name="connsiteX1" fmla="*/ 139 w 1011392"/>
                    <a:gd name="connsiteY1" fmla="*/ 45108 h 206453"/>
                    <a:gd name="connsiteX2" fmla="*/ 980125 w 1011392"/>
                    <a:gd name="connsiteY2" fmla="*/ 0 h 206453"/>
                    <a:gd name="connsiteX3" fmla="*/ 1011392 w 1011392"/>
                    <a:gd name="connsiteY3" fmla="*/ 32724 h 206453"/>
                    <a:gd name="connsiteX4" fmla="*/ 29986 w 1011392"/>
                    <a:gd name="connsiteY4" fmla="*/ 77668 h 206453"/>
                    <a:gd name="connsiteX5" fmla="*/ 28255 w 1011392"/>
                    <a:gd name="connsiteY5" fmla="*/ 206453 h 206453"/>
                    <a:gd name="connsiteX6" fmla="*/ 2189 w 1011392"/>
                    <a:gd name="connsiteY6" fmla="*/ 176069 h 206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11392" h="206453">
                      <a:moveTo>
                        <a:pt x="2189" y="176069"/>
                      </a:moveTo>
                      <a:cubicBezTo>
                        <a:pt x="3093" y="137178"/>
                        <a:pt x="-765" y="83999"/>
                        <a:pt x="139" y="45108"/>
                      </a:cubicBezTo>
                      <a:lnTo>
                        <a:pt x="980125" y="0"/>
                      </a:lnTo>
                      <a:lnTo>
                        <a:pt x="1011392" y="32724"/>
                      </a:lnTo>
                      <a:lnTo>
                        <a:pt x="29986" y="77668"/>
                      </a:lnTo>
                      <a:lnTo>
                        <a:pt x="28255" y="206453"/>
                      </a:lnTo>
                      <a:lnTo>
                        <a:pt x="2189" y="17606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  <a:alpha val="7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5C340585-6471-4CAD-A2FA-EB1618B024B4}"/>
                  </a:ext>
                </a:extLst>
              </p:cNvPr>
              <p:cNvGrpSpPr/>
              <p:nvPr/>
            </p:nvGrpSpPr>
            <p:grpSpPr>
              <a:xfrm>
                <a:off x="5740188" y="5376239"/>
                <a:ext cx="1002670" cy="362577"/>
                <a:chOff x="5740188" y="5376239"/>
                <a:chExt cx="1002670" cy="362577"/>
              </a:xfrm>
            </p:grpSpPr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63901965-CEB1-4DD7-9695-8ADB240E097F}"/>
                    </a:ext>
                  </a:extLst>
                </p:cNvPr>
                <p:cNvGrpSpPr/>
                <p:nvPr/>
              </p:nvGrpSpPr>
              <p:grpSpPr>
                <a:xfrm rot="21372599">
                  <a:off x="6425543" y="5376239"/>
                  <a:ext cx="317315" cy="317171"/>
                  <a:chOff x="4424793" y="3488664"/>
                  <a:chExt cx="1612383" cy="1611648"/>
                </a:xfrm>
                <a:solidFill>
                  <a:schemeClr val="accent5">
                    <a:lumMod val="50000"/>
                  </a:schemeClr>
                </a:solidFill>
              </p:grpSpPr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9C92B6EC-EBC9-480C-9E32-68D74150E059}"/>
                      </a:ext>
                    </a:extLst>
                  </p:cNvPr>
                  <p:cNvSpPr/>
                  <p:nvPr/>
                </p:nvSpPr>
                <p:spPr>
                  <a:xfrm>
                    <a:off x="4424793" y="3488664"/>
                    <a:ext cx="1612383" cy="1611648"/>
                  </a:xfrm>
                  <a:custGeom>
                    <a:avLst/>
                    <a:gdLst>
                      <a:gd name="connsiteX0" fmla="*/ 3281870 w 3281869"/>
                      <a:gd name="connsiteY0" fmla="*/ 0 h 3280374"/>
                      <a:gd name="connsiteX1" fmla="*/ 3281870 w 3281869"/>
                      <a:gd name="connsiteY1" fmla="*/ 3280375 h 3280374"/>
                      <a:gd name="connsiteX2" fmla="*/ 0 w 3281869"/>
                      <a:gd name="connsiteY2" fmla="*/ 3280375 h 3280374"/>
                      <a:gd name="connsiteX3" fmla="*/ 0 w 3281869"/>
                      <a:gd name="connsiteY3" fmla="*/ 3252316 h 3280374"/>
                      <a:gd name="connsiteX4" fmla="*/ 71 w 3281869"/>
                      <a:gd name="connsiteY4" fmla="*/ 31904 h 3280374"/>
                      <a:gd name="connsiteX5" fmla="*/ 2065 w 3281869"/>
                      <a:gd name="connsiteY5" fmla="*/ 71 h 3280374"/>
                      <a:gd name="connsiteX6" fmla="*/ 3281870 w 3281869"/>
                      <a:gd name="connsiteY6" fmla="*/ 0 h 3280374"/>
                      <a:gd name="connsiteX7" fmla="*/ 164222 w 3281869"/>
                      <a:gd name="connsiteY7" fmla="*/ 3117435 h 3280374"/>
                      <a:gd name="connsiteX8" fmla="*/ 3116082 w 3281869"/>
                      <a:gd name="connsiteY8" fmla="*/ 3117435 h 3280374"/>
                      <a:gd name="connsiteX9" fmla="*/ 3116082 w 3281869"/>
                      <a:gd name="connsiteY9" fmla="*/ 165788 h 3280374"/>
                      <a:gd name="connsiteX10" fmla="*/ 164222 w 3281869"/>
                      <a:gd name="connsiteY10" fmla="*/ 165788 h 3280374"/>
                      <a:gd name="connsiteX11" fmla="*/ 164222 w 3281869"/>
                      <a:gd name="connsiteY11" fmla="*/ 3117435 h 32803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281869" h="3280374">
                        <a:moveTo>
                          <a:pt x="3281870" y="0"/>
                        </a:moveTo>
                        <a:cubicBezTo>
                          <a:pt x="3281870" y="1092936"/>
                          <a:pt x="3281870" y="2185872"/>
                          <a:pt x="3281870" y="3280375"/>
                        </a:cubicBezTo>
                        <a:cubicBezTo>
                          <a:pt x="2187439" y="3280375"/>
                          <a:pt x="1095571" y="3280375"/>
                          <a:pt x="0" y="3280375"/>
                        </a:cubicBezTo>
                        <a:cubicBezTo>
                          <a:pt x="0" y="3271188"/>
                          <a:pt x="0" y="3261716"/>
                          <a:pt x="0" y="3252316"/>
                        </a:cubicBezTo>
                        <a:cubicBezTo>
                          <a:pt x="0" y="2178822"/>
                          <a:pt x="0" y="1105399"/>
                          <a:pt x="71" y="31904"/>
                        </a:cubicBezTo>
                        <a:cubicBezTo>
                          <a:pt x="71" y="21293"/>
                          <a:pt x="1353" y="10682"/>
                          <a:pt x="2065" y="71"/>
                        </a:cubicBezTo>
                        <a:cubicBezTo>
                          <a:pt x="1095357" y="0"/>
                          <a:pt x="2188578" y="0"/>
                          <a:pt x="3281870" y="0"/>
                        </a:cubicBezTo>
                        <a:close/>
                        <a:moveTo>
                          <a:pt x="164222" y="3117435"/>
                        </a:moveTo>
                        <a:cubicBezTo>
                          <a:pt x="1149196" y="3117435"/>
                          <a:pt x="2132104" y="3117435"/>
                          <a:pt x="3116082" y="3117435"/>
                        </a:cubicBezTo>
                        <a:cubicBezTo>
                          <a:pt x="3116082" y="2132461"/>
                          <a:pt x="3116082" y="1148840"/>
                          <a:pt x="3116082" y="165788"/>
                        </a:cubicBezTo>
                        <a:cubicBezTo>
                          <a:pt x="2131250" y="165788"/>
                          <a:pt x="1148341" y="165788"/>
                          <a:pt x="164222" y="165788"/>
                        </a:cubicBezTo>
                        <a:cubicBezTo>
                          <a:pt x="164222" y="1149837"/>
                          <a:pt x="164222" y="2132105"/>
                          <a:pt x="164222" y="3117435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1" name="Freeform: Shape 80">
                    <a:extLst>
                      <a:ext uri="{FF2B5EF4-FFF2-40B4-BE49-F238E27FC236}">
                        <a16:creationId xmlns:a16="http://schemas.microsoft.com/office/drawing/2014/main" id="{E38F65F0-13C2-4CAA-B8F8-8158237A6AD4}"/>
                      </a:ext>
                    </a:extLst>
                  </p:cNvPr>
                  <p:cNvSpPr/>
                  <p:nvPr/>
                </p:nvSpPr>
                <p:spPr>
                  <a:xfrm>
                    <a:off x="4831107" y="3784487"/>
                    <a:ext cx="301701" cy="903352"/>
                  </a:xfrm>
                  <a:custGeom>
                    <a:avLst/>
                    <a:gdLst>
                      <a:gd name="connsiteX0" fmla="*/ 144922 w 614086"/>
                      <a:gd name="connsiteY0" fmla="*/ 511537 h 1838698"/>
                      <a:gd name="connsiteX1" fmla="*/ 0 w 614086"/>
                      <a:gd name="connsiteY1" fmla="*/ 511537 h 1838698"/>
                      <a:gd name="connsiteX2" fmla="*/ 306936 w 614086"/>
                      <a:gd name="connsiteY2" fmla="*/ 0 h 1838698"/>
                      <a:gd name="connsiteX3" fmla="*/ 614086 w 614086"/>
                      <a:gd name="connsiteY3" fmla="*/ 511893 h 1838698"/>
                      <a:gd name="connsiteX4" fmla="*/ 471799 w 614086"/>
                      <a:gd name="connsiteY4" fmla="*/ 511893 h 1838698"/>
                      <a:gd name="connsiteX5" fmla="*/ 471799 w 614086"/>
                      <a:gd name="connsiteY5" fmla="*/ 1838699 h 1838698"/>
                      <a:gd name="connsiteX6" fmla="*/ 144922 w 614086"/>
                      <a:gd name="connsiteY6" fmla="*/ 1838699 h 1838698"/>
                      <a:gd name="connsiteX7" fmla="*/ 144922 w 614086"/>
                      <a:gd name="connsiteY7" fmla="*/ 511537 h 1838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14086" h="1838698">
                        <a:moveTo>
                          <a:pt x="144922" y="511537"/>
                        </a:moveTo>
                        <a:cubicBezTo>
                          <a:pt x="95784" y="511537"/>
                          <a:pt x="50705" y="511537"/>
                          <a:pt x="0" y="511537"/>
                        </a:cubicBezTo>
                        <a:cubicBezTo>
                          <a:pt x="103333" y="339339"/>
                          <a:pt x="204173" y="171272"/>
                          <a:pt x="306936" y="0"/>
                        </a:cubicBezTo>
                        <a:cubicBezTo>
                          <a:pt x="409984" y="171770"/>
                          <a:pt x="510825" y="339838"/>
                          <a:pt x="614086" y="511893"/>
                        </a:cubicBezTo>
                        <a:cubicBezTo>
                          <a:pt x="564165" y="511893"/>
                          <a:pt x="519157" y="511893"/>
                          <a:pt x="471799" y="511893"/>
                        </a:cubicBezTo>
                        <a:cubicBezTo>
                          <a:pt x="471799" y="955064"/>
                          <a:pt x="471799" y="1395813"/>
                          <a:pt x="471799" y="1838699"/>
                        </a:cubicBezTo>
                        <a:cubicBezTo>
                          <a:pt x="362057" y="1838699"/>
                          <a:pt x="254664" y="1838699"/>
                          <a:pt x="144922" y="1838699"/>
                        </a:cubicBezTo>
                        <a:cubicBezTo>
                          <a:pt x="144922" y="1397309"/>
                          <a:pt x="144922" y="956559"/>
                          <a:pt x="144922" y="511537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2" name="Freeform: Shape 81">
                    <a:extLst>
                      <a:ext uri="{FF2B5EF4-FFF2-40B4-BE49-F238E27FC236}">
                        <a16:creationId xmlns:a16="http://schemas.microsoft.com/office/drawing/2014/main" id="{64197975-F235-4102-945B-B50A63DF3D59}"/>
                      </a:ext>
                    </a:extLst>
                  </p:cNvPr>
                  <p:cNvSpPr/>
                  <p:nvPr/>
                </p:nvSpPr>
                <p:spPr>
                  <a:xfrm>
                    <a:off x="5332974" y="3784487"/>
                    <a:ext cx="302015" cy="903702"/>
                  </a:xfrm>
                  <a:custGeom>
                    <a:avLst/>
                    <a:gdLst>
                      <a:gd name="connsiteX0" fmla="*/ 614728 w 614727"/>
                      <a:gd name="connsiteY0" fmla="*/ 511537 h 1839410"/>
                      <a:gd name="connsiteX1" fmla="*/ 471372 w 614727"/>
                      <a:gd name="connsiteY1" fmla="*/ 511537 h 1839410"/>
                      <a:gd name="connsiteX2" fmla="*/ 471372 w 614727"/>
                      <a:gd name="connsiteY2" fmla="*/ 1839411 h 1839410"/>
                      <a:gd name="connsiteX3" fmla="*/ 144709 w 614727"/>
                      <a:gd name="connsiteY3" fmla="*/ 1839411 h 1839410"/>
                      <a:gd name="connsiteX4" fmla="*/ 144709 w 614727"/>
                      <a:gd name="connsiteY4" fmla="*/ 512961 h 1839410"/>
                      <a:gd name="connsiteX5" fmla="*/ 0 w 614727"/>
                      <a:gd name="connsiteY5" fmla="*/ 512961 h 1839410"/>
                      <a:gd name="connsiteX6" fmla="*/ 307649 w 614727"/>
                      <a:gd name="connsiteY6" fmla="*/ 0 h 1839410"/>
                      <a:gd name="connsiteX7" fmla="*/ 614728 w 614727"/>
                      <a:gd name="connsiteY7" fmla="*/ 511537 h 18394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14727" h="1839410">
                        <a:moveTo>
                          <a:pt x="614728" y="511537"/>
                        </a:moveTo>
                        <a:cubicBezTo>
                          <a:pt x="564664" y="511537"/>
                          <a:pt x="519513" y="511537"/>
                          <a:pt x="471372" y="511537"/>
                        </a:cubicBezTo>
                        <a:cubicBezTo>
                          <a:pt x="471372" y="955206"/>
                          <a:pt x="471372" y="1396597"/>
                          <a:pt x="471372" y="1839411"/>
                        </a:cubicBezTo>
                        <a:cubicBezTo>
                          <a:pt x="361487" y="1839411"/>
                          <a:pt x="254736" y="1839411"/>
                          <a:pt x="144709" y="1839411"/>
                        </a:cubicBezTo>
                        <a:cubicBezTo>
                          <a:pt x="144709" y="1397950"/>
                          <a:pt x="144709" y="956631"/>
                          <a:pt x="144709" y="512961"/>
                        </a:cubicBezTo>
                        <a:cubicBezTo>
                          <a:pt x="96425" y="512961"/>
                          <a:pt x="51275" y="512961"/>
                          <a:pt x="0" y="512961"/>
                        </a:cubicBezTo>
                        <a:cubicBezTo>
                          <a:pt x="103476" y="340479"/>
                          <a:pt x="204245" y="172340"/>
                          <a:pt x="307649" y="0"/>
                        </a:cubicBezTo>
                        <a:cubicBezTo>
                          <a:pt x="409985" y="170417"/>
                          <a:pt x="510825" y="338342"/>
                          <a:pt x="614728" y="511537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3" name="Freeform: Shape 82">
                    <a:extLst>
                      <a:ext uri="{FF2B5EF4-FFF2-40B4-BE49-F238E27FC236}">
                        <a16:creationId xmlns:a16="http://schemas.microsoft.com/office/drawing/2014/main" id="{BDA8500E-A2BC-4DC4-9248-4C9265736709}"/>
                      </a:ext>
                    </a:extLst>
                  </p:cNvPr>
                  <p:cNvSpPr/>
                  <p:nvPr/>
                </p:nvSpPr>
                <p:spPr>
                  <a:xfrm>
                    <a:off x="4731637" y="4739971"/>
                    <a:ext cx="1002124" cy="98491"/>
                  </a:xfrm>
                  <a:custGeom>
                    <a:avLst/>
                    <a:gdLst>
                      <a:gd name="connsiteX0" fmla="*/ 0 w 2039739"/>
                      <a:gd name="connsiteY0" fmla="*/ 200470 h 200470"/>
                      <a:gd name="connsiteX1" fmla="*/ 0 w 2039739"/>
                      <a:gd name="connsiteY1" fmla="*/ 0 h 200470"/>
                      <a:gd name="connsiteX2" fmla="*/ 2039739 w 2039739"/>
                      <a:gd name="connsiteY2" fmla="*/ 0 h 200470"/>
                      <a:gd name="connsiteX3" fmla="*/ 2039739 w 2039739"/>
                      <a:gd name="connsiteY3" fmla="*/ 200470 h 200470"/>
                      <a:gd name="connsiteX4" fmla="*/ 0 w 2039739"/>
                      <a:gd name="connsiteY4" fmla="*/ 200470 h 2004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39739" h="200470">
                        <a:moveTo>
                          <a:pt x="0" y="200470"/>
                        </a:moveTo>
                        <a:cubicBezTo>
                          <a:pt x="0" y="133243"/>
                          <a:pt x="0" y="67512"/>
                          <a:pt x="0" y="0"/>
                        </a:cubicBezTo>
                        <a:cubicBezTo>
                          <a:pt x="679889" y="0"/>
                          <a:pt x="1358782" y="0"/>
                          <a:pt x="2039739" y="0"/>
                        </a:cubicBezTo>
                        <a:cubicBezTo>
                          <a:pt x="2039739" y="66016"/>
                          <a:pt x="2039739" y="132389"/>
                          <a:pt x="2039739" y="200470"/>
                        </a:cubicBezTo>
                        <a:cubicBezTo>
                          <a:pt x="1360847" y="200470"/>
                          <a:pt x="681883" y="200470"/>
                          <a:pt x="0" y="200470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3508DE4D-5C00-49E0-845D-EF9999935886}"/>
                    </a:ext>
                  </a:extLst>
                </p:cNvPr>
                <p:cNvGrpSpPr/>
                <p:nvPr/>
              </p:nvGrpSpPr>
              <p:grpSpPr>
                <a:xfrm rot="21372599">
                  <a:off x="5740188" y="5421493"/>
                  <a:ext cx="317178" cy="317323"/>
                  <a:chOff x="2667000" y="5246457"/>
                  <a:chExt cx="1611683" cy="1612418"/>
                </a:xfrm>
                <a:solidFill>
                  <a:schemeClr val="accent5">
                    <a:lumMod val="50000"/>
                  </a:schemeClr>
                </a:solidFill>
              </p:grpSpPr>
              <p:sp>
                <p:nvSpPr>
                  <p:cNvPr id="77" name="Freeform: Shape 76">
                    <a:extLst>
                      <a:ext uri="{FF2B5EF4-FFF2-40B4-BE49-F238E27FC236}">
                        <a16:creationId xmlns:a16="http://schemas.microsoft.com/office/drawing/2014/main" id="{2D94796D-6BAF-4843-8326-F8F8D58097C1}"/>
                      </a:ext>
                    </a:extLst>
                  </p:cNvPr>
                  <p:cNvSpPr/>
                  <p:nvPr/>
                </p:nvSpPr>
                <p:spPr>
                  <a:xfrm>
                    <a:off x="2667000" y="5246457"/>
                    <a:ext cx="1611683" cy="1612418"/>
                  </a:xfrm>
                  <a:custGeom>
                    <a:avLst/>
                    <a:gdLst>
                      <a:gd name="connsiteX0" fmla="*/ 0 w 3280445"/>
                      <a:gd name="connsiteY0" fmla="*/ 2065 h 3281941"/>
                      <a:gd name="connsiteX1" fmla="*/ 31833 w 3280445"/>
                      <a:gd name="connsiteY1" fmla="*/ 71 h 3281941"/>
                      <a:gd name="connsiteX2" fmla="*/ 3247046 w 3280445"/>
                      <a:gd name="connsiteY2" fmla="*/ 0 h 3281941"/>
                      <a:gd name="connsiteX3" fmla="*/ 3280446 w 3280445"/>
                      <a:gd name="connsiteY3" fmla="*/ 0 h 3281941"/>
                      <a:gd name="connsiteX4" fmla="*/ 3280446 w 3280445"/>
                      <a:gd name="connsiteY4" fmla="*/ 3281941 h 3281941"/>
                      <a:gd name="connsiteX5" fmla="*/ 0 w 3280445"/>
                      <a:gd name="connsiteY5" fmla="*/ 3281941 h 3281941"/>
                      <a:gd name="connsiteX6" fmla="*/ 0 w 3280445"/>
                      <a:gd name="connsiteY6" fmla="*/ 2065 h 3281941"/>
                      <a:gd name="connsiteX7" fmla="*/ 3117720 w 3280445"/>
                      <a:gd name="connsiteY7" fmla="*/ 164507 h 3281941"/>
                      <a:gd name="connsiteX8" fmla="*/ 165860 w 3280445"/>
                      <a:gd name="connsiteY8" fmla="*/ 164507 h 3281941"/>
                      <a:gd name="connsiteX9" fmla="*/ 165860 w 3280445"/>
                      <a:gd name="connsiteY9" fmla="*/ 3116082 h 3281941"/>
                      <a:gd name="connsiteX10" fmla="*/ 3117720 w 3280445"/>
                      <a:gd name="connsiteY10" fmla="*/ 3116082 h 3281941"/>
                      <a:gd name="connsiteX11" fmla="*/ 3117720 w 3280445"/>
                      <a:gd name="connsiteY11" fmla="*/ 164507 h 32819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280445" h="3281941">
                        <a:moveTo>
                          <a:pt x="0" y="2065"/>
                        </a:moveTo>
                        <a:cubicBezTo>
                          <a:pt x="10611" y="1353"/>
                          <a:pt x="21222" y="71"/>
                          <a:pt x="31833" y="71"/>
                        </a:cubicBezTo>
                        <a:cubicBezTo>
                          <a:pt x="1103547" y="0"/>
                          <a:pt x="2175332" y="0"/>
                          <a:pt x="3247046" y="0"/>
                        </a:cubicBezTo>
                        <a:cubicBezTo>
                          <a:pt x="3257586" y="0"/>
                          <a:pt x="3268197" y="0"/>
                          <a:pt x="3280446" y="0"/>
                        </a:cubicBezTo>
                        <a:cubicBezTo>
                          <a:pt x="3280446" y="1094218"/>
                          <a:pt x="3280446" y="2186086"/>
                          <a:pt x="3280446" y="3281941"/>
                        </a:cubicBezTo>
                        <a:cubicBezTo>
                          <a:pt x="2187296" y="3281941"/>
                          <a:pt x="1093648" y="3281941"/>
                          <a:pt x="0" y="3281941"/>
                        </a:cubicBezTo>
                        <a:cubicBezTo>
                          <a:pt x="0" y="2188649"/>
                          <a:pt x="0" y="1095357"/>
                          <a:pt x="0" y="2065"/>
                        </a:cubicBezTo>
                        <a:close/>
                        <a:moveTo>
                          <a:pt x="3117720" y="164507"/>
                        </a:moveTo>
                        <a:cubicBezTo>
                          <a:pt x="2132674" y="164507"/>
                          <a:pt x="1149765" y="164507"/>
                          <a:pt x="165860" y="164507"/>
                        </a:cubicBezTo>
                        <a:cubicBezTo>
                          <a:pt x="165860" y="1149481"/>
                          <a:pt x="165860" y="2133102"/>
                          <a:pt x="165860" y="3116082"/>
                        </a:cubicBezTo>
                        <a:cubicBezTo>
                          <a:pt x="1150691" y="3116082"/>
                          <a:pt x="2133671" y="3116082"/>
                          <a:pt x="3117720" y="3116082"/>
                        </a:cubicBezTo>
                        <a:cubicBezTo>
                          <a:pt x="3117720" y="2132034"/>
                          <a:pt x="3117720" y="1149765"/>
                          <a:pt x="3117720" y="164507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8" name="Freeform: Shape 77">
                    <a:extLst>
                      <a:ext uri="{FF2B5EF4-FFF2-40B4-BE49-F238E27FC236}">
                        <a16:creationId xmlns:a16="http://schemas.microsoft.com/office/drawing/2014/main" id="{52B5F290-FC52-4A99-9D9F-60AB73240582}"/>
                      </a:ext>
                    </a:extLst>
                  </p:cNvPr>
                  <p:cNvSpPr/>
                  <p:nvPr/>
                </p:nvSpPr>
                <p:spPr>
                  <a:xfrm>
                    <a:off x="3113110" y="5624181"/>
                    <a:ext cx="803029" cy="904197"/>
                  </a:xfrm>
                  <a:custGeom>
                    <a:avLst/>
                    <a:gdLst>
                      <a:gd name="connsiteX0" fmla="*/ 235195 w 1634497"/>
                      <a:gd name="connsiteY0" fmla="*/ 222984 h 1840417"/>
                      <a:gd name="connsiteX1" fmla="*/ 130651 w 1634497"/>
                      <a:gd name="connsiteY1" fmla="*/ 185097 h 1840417"/>
                      <a:gd name="connsiteX2" fmla="*/ 229284 w 1634497"/>
                      <a:gd name="connsiteY2" fmla="*/ 11974 h 1840417"/>
                      <a:gd name="connsiteX3" fmla="*/ 247942 w 1634497"/>
                      <a:gd name="connsiteY3" fmla="*/ 864 h 1840417"/>
                      <a:gd name="connsiteX4" fmla="*/ 263894 w 1634497"/>
                      <a:gd name="connsiteY4" fmla="*/ 508 h 1840417"/>
                      <a:gd name="connsiteX5" fmla="*/ 1600884 w 1634497"/>
                      <a:gd name="connsiteY5" fmla="*/ 508 h 1840417"/>
                      <a:gd name="connsiteX6" fmla="*/ 1634497 w 1634497"/>
                      <a:gd name="connsiteY6" fmla="*/ 508 h 1840417"/>
                      <a:gd name="connsiteX7" fmla="*/ 1615127 w 1634497"/>
                      <a:gd name="connsiteY7" fmla="*/ 142796 h 1840417"/>
                      <a:gd name="connsiteX8" fmla="*/ 1362883 w 1634497"/>
                      <a:gd name="connsiteY8" fmla="*/ 698130 h 1840417"/>
                      <a:gd name="connsiteX9" fmla="*/ 885458 w 1634497"/>
                      <a:gd name="connsiteY9" fmla="*/ 1003856 h 1840417"/>
                      <a:gd name="connsiteX10" fmla="*/ 816878 w 1634497"/>
                      <a:gd name="connsiteY10" fmla="*/ 1017600 h 1840417"/>
                      <a:gd name="connsiteX11" fmla="*/ 816878 w 1634497"/>
                      <a:gd name="connsiteY11" fmla="*/ 1676695 h 1840417"/>
                      <a:gd name="connsiteX12" fmla="*/ 1223088 w 1634497"/>
                      <a:gd name="connsiteY12" fmla="*/ 1676695 h 1840417"/>
                      <a:gd name="connsiteX13" fmla="*/ 1223088 w 1634497"/>
                      <a:gd name="connsiteY13" fmla="*/ 1840418 h 1840417"/>
                      <a:gd name="connsiteX14" fmla="*/ 203931 w 1634497"/>
                      <a:gd name="connsiteY14" fmla="*/ 1840418 h 1840417"/>
                      <a:gd name="connsiteX15" fmla="*/ 203931 w 1634497"/>
                      <a:gd name="connsiteY15" fmla="*/ 1677977 h 1840417"/>
                      <a:gd name="connsiteX16" fmla="*/ 610141 w 1634497"/>
                      <a:gd name="connsiteY16" fmla="*/ 1677977 h 1840417"/>
                      <a:gd name="connsiteX17" fmla="*/ 610141 w 1634497"/>
                      <a:gd name="connsiteY17" fmla="*/ 1642796 h 1840417"/>
                      <a:gd name="connsiteX18" fmla="*/ 610853 w 1634497"/>
                      <a:gd name="connsiteY18" fmla="*/ 1053350 h 1840417"/>
                      <a:gd name="connsiteX19" fmla="*/ 574534 w 1634497"/>
                      <a:gd name="connsiteY19" fmla="*/ 1009696 h 1840417"/>
                      <a:gd name="connsiteX20" fmla="*/ 133642 w 1634497"/>
                      <a:gd name="connsiteY20" fmla="*/ 769915 h 1840417"/>
                      <a:gd name="connsiteX21" fmla="*/ 10939 w 1634497"/>
                      <a:gd name="connsiteY21" fmla="*/ 625206 h 1840417"/>
                      <a:gd name="connsiteX22" fmla="*/ 9158 w 1634497"/>
                      <a:gd name="connsiteY22" fmla="*/ 576139 h 1840417"/>
                      <a:gd name="connsiteX23" fmla="*/ 219883 w 1634497"/>
                      <a:gd name="connsiteY23" fmla="*/ 247767 h 1840417"/>
                      <a:gd name="connsiteX24" fmla="*/ 235195 w 1634497"/>
                      <a:gd name="connsiteY24" fmla="*/ 222984 h 18404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1634497" h="1840417">
                        <a:moveTo>
                          <a:pt x="235195" y="222984"/>
                        </a:moveTo>
                        <a:cubicBezTo>
                          <a:pt x="198732" y="209738"/>
                          <a:pt x="165546" y="197703"/>
                          <a:pt x="130651" y="185097"/>
                        </a:cubicBezTo>
                        <a:cubicBezTo>
                          <a:pt x="164051" y="126203"/>
                          <a:pt x="196169" y="68804"/>
                          <a:pt x="229284" y="11974"/>
                        </a:cubicBezTo>
                        <a:cubicBezTo>
                          <a:pt x="232488" y="6419"/>
                          <a:pt x="241105" y="3286"/>
                          <a:pt x="247942" y="864"/>
                        </a:cubicBezTo>
                        <a:cubicBezTo>
                          <a:pt x="252713" y="-845"/>
                          <a:pt x="258553" y="508"/>
                          <a:pt x="263894" y="508"/>
                        </a:cubicBezTo>
                        <a:cubicBezTo>
                          <a:pt x="709557" y="508"/>
                          <a:pt x="1155221" y="508"/>
                          <a:pt x="1600884" y="508"/>
                        </a:cubicBezTo>
                        <a:cubicBezTo>
                          <a:pt x="1610498" y="508"/>
                          <a:pt x="1620112" y="508"/>
                          <a:pt x="1634497" y="508"/>
                        </a:cubicBezTo>
                        <a:cubicBezTo>
                          <a:pt x="1627874" y="50003"/>
                          <a:pt x="1623815" y="96862"/>
                          <a:pt x="1615127" y="142796"/>
                        </a:cubicBezTo>
                        <a:cubicBezTo>
                          <a:pt x="1576315" y="348322"/>
                          <a:pt x="1497195" y="536116"/>
                          <a:pt x="1362883" y="698130"/>
                        </a:cubicBezTo>
                        <a:cubicBezTo>
                          <a:pt x="1236477" y="850530"/>
                          <a:pt x="1080445" y="957993"/>
                          <a:pt x="885458" y="1003856"/>
                        </a:cubicBezTo>
                        <a:cubicBezTo>
                          <a:pt x="863097" y="1009126"/>
                          <a:pt x="840308" y="1012900"/>
                          <a:pt x="816878" y="1017600"/>
                        </a:cubicBezTo>
                        <a:cubicBezTo>
                          <a:pt x="816878" y="1237370"/>
                          <a:pt x="816878" y="1455786"/>
                          <a:pt x="816878" y="1676695"/>
                        </a:cubicBezTo>
                        <a:cubicBezTo>
                          <a:pt x="952400" y="1676695"/>
                          <a:pt x="1086854" y="1676695"/>
                          <a:pt x="1223088" y="1676695"/>
                        </a:cubicBezTo>
                        <a:cubicBezTo>
                          <a:pt x="1223088" y="1732242"/>
                          <a:pt x="1223088" y="1785298"/>
                          <a:pt x="1223088" y="1840418"/>
                        </a:cubicBezTo>
                        <a:cubicBezTo>
                          <a:pt x="884034" y="1840418"/>
                          <a:pt x="545122" y="1840418"/>
                          <a:pt x="203931" y="1840418"/>
                        </a:cubicBezTo>
                        <a:cubicBezTo>
                          <a:pt x="203931" y="1787790"/>
                          <a:pt x="203931" y="1734806"/>
                          <a:pt x="203931" y="1677977"/>
                        </a:cubicBezTo>
                        <a:cubicBezTo>
                          <a:pt x="337673" y="1677977"/>
                          <a:pt x="472696" y="1677977"/>
                          <a:pt x="610141" y="1677977"/>
                        </a:cubicBezTo>
                        <a:cubicBezTo>
                          <a:pt x="610141" y="1663805"/>
                          <a:pt x="610141" y="1653336"/>
                          <a:pt x="610141" y="1642796"/>
                        </a:cubicBezTo>
                        <a:cubicBezTo>
                          <a:pt x="610141" y="1446314"/>
                          <a:pt x="609500" y="1249832"/>
                          <a:pt x="610853" y="1053350"/>
                        </a:cubicBezTo>
                        <a:cubicBezTo>
                          <a:pt x="611067" y="1024651"/>
                          <a:pt x="604017" y="1015037"/>
                          <a:pt x="574534" y="1009696"/>
                        </a:cubicBezTo>
                        <a:cubicBezTo>
                          <a:pt x="401624" y="978361"/>
                          <a:pt x="255776" y="894541"/>
                          <a:pt x="133642" y="769915"/>
                        </a:cubicBezTo>
                        <a:cubicBezTo>
                          <a:pt x="89489" y="724907"/>
                          <a:pt x="52172" y="673205"/>
                          <a:pt x="10939" y="625206"/>
                        </a:cubicBezTo>
                        <a:cubicBezTo>
                          <a:pt x="-3518" y="608328"/>
                          <a:pt x="-3162" y="595082"/>
                          <a:pt x="9158" y="576139"/>
                        </a:cubicBezTo>
                        <a:cubicBezTo>
                          <a:pt x="80231" y="467251"/>
                          <a:pt x="149808" y="357366"/>
                          <a:pt x="219883" y="247767"/>
                        </a:cubicBezTo>
                        <a:cubicBezTo>
                          <a:pt x="224583" y="240432"/>
                          <a:pt x="229070" y="232954"/>
                          <a:pt x="235195" y="222984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2065353C-6AF8-41EF-B42F-72F1F67E1220}"/>
                      </a:ext>
                    </a:extLst>
                  </p:cNvPr>
                  <p:cNvSpPr/>
                  <p:nvPr/>
                </p:nvSpPr>
                <p:spPr>
                  <a:xfrm>
                    <a:off x="3011631" y="5625376"/>
                    <a:ext cx="158530" cy="244390"/>
                  </a:xfrm>
                  <a:custGeom>
                    <a:avLst/>
                    <a:gdLst>
                      <a:gd name="connsiteX0" fmla="*/ 188648 w 322674"/>
                      <a:gd name="connsiteY0" fmla="*/ 237644 h 497436"/>
                      <a:gd name="connsiteX1" fmla="*/ 286783 w 322674"/>
                      <a:gd name="connsiteY1" fmla="*/ 273822 h 497436"/>
                      <a:gd name="connsiteX2" fmla="*/ 143498 w 322674"/>
                      <a:gd name="connsiteY2" fmla="*/ 497436 h 497436"/>
                      <a:gd name="connsiteX3" fmla="*/ 0 w 322674"/>
                      <a:gd name="connsiteY3" fmla="*/ 0 h 497436"/>
                      <a:gd name="connsiteX4" fmla="*/ 322675 w 322674"/>
                      <a:gd name="connsiteY4" fmla="*/ 0 h 497436"/>
                      <a:gd name="connsiteX5" fmla="*/ 188648 w 322674"/>
                      <a:gd name="connsiteY5" fmla="*/ 237644 h 4974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2674" h="497436">
                        <a:moveTo>
                          <a:pt x="188648" y="237644"/>
                        </a:moveTo>
                        <a:cubicBezTo>
                          <a:pt x="221479" y="249751"/>
                          <a:pt x="252884" y="261359"/>
                          <a:pt x="286783" y="273822"/>
                        </a:cubicBezTo>
                        <a:cubicBezTo>
                          <a:pt x="238784" y="348668"/>
                          <a:pt x="191924" y="421806"/>
                          <a:pt x="143498" y="497436"/>
                        </a:cubicBezTo>
                        <a:cubicBezTo>
                          <a:pt x="61672" y="339695"/>
                          <a:pt x="14029" y="175901"/>
                          <a:pt x="0" y="0"/>
                        </a:cubicBezTo>
                        <a:cubicBezTo>
                          <a:pt x="107463" y="0"/>
                          <a:pt x="213146" y="0"/>
                          <a:pt x="322675" y="0"/>
                        </a:cubicBezTo>
                        <a:cubicBezTo>
                          <a:pt x="277810" y="79476"/>
                          <a:pt x="233656" y="157812"/>
                          <a:pt x="188648" y="237644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9258B166-C6E6-4521-A6A0-0658FEEB4B3C}"/>
                    </a:ext>
                  </a:extLst>
                </p:cNvPr>
                <p:cNvGrpSpPr/>
                <p:nvPr/>
              </p:nvGrpSpPr>
              <p:grpSpPr>
                <a:xfrm rot="21372599">
                  <a:off x="6082954" y="5399164"/>
                  <a:ext cx="317019" cy="316951"/>
                  <a:chOff x="4425527" y="5247366"/>
                  <a:chExt cx="1610878" cy="1610528"/>
                </a:xfrm>
                <a:solidFill>
                  <a:schemeClr val="accent5">
                    <a:lumMod val="50000"/>
                  </a:schemeClr>
                </a:solidFill>
              </p:grpSpPr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999D34FA-C543-4ED1-B8A3-B0089B370044}"/>
                      </a:ext>
                    </a:extLst>
                  </p:cNvPr>
                  <p:cNvSpPr/>
                  <p:nvPr/>
                </p:nvSpPr>
                <p:spPr>
                  <a:xfrm>
                    <a:off x="4425527" y="5247366"/>
                    <a:ext cx="1610878" cy="1610528"/>
                  </a:xfrm>
                  <a:custGeom>
                    <a:avLst/>
                    <a:gdLst>
                      <a:gd name="connsiteX0" fmla="*/ 0 w 3278807"/>
                      <a:gd name="connsiteY0" fmla="*/ 3278095 h 3278095"/>
                      <a:gd name="connsiteX1" fmla="*/ 0 w 3278807"/>
                      <a:gd name="connsiteY1" fmla="*/ 0 h 3278095"/>
                      <a:gd name="connsiteX2" fmla="*/ 3278808 w 3278807"/>
                      <a:gd name="connsiteY2" fmla="*/ 0 h 3278095"/>
                      <a:gd name="connsiteX3" fmla="*/ 3278808 w 3278807"/>
                      <a:gd name="connsiteY3" fmla="*/ 3278095 h 3278095"/>
                      <a:gd name="connsiteX4" fmla="*/ 0 w 3278807"/>
                      <a:gd name="connsiteY4" fmla="*/ 3278095 h 3278095"/>
                      <a:gd name="connsiteX5" fmla="*/ 162726 w 3278807"/>
                      <a:gd name="connsiteY5" fmla="*/ 3114016 h 3278095"/>
                      <a:gd name="connsiteX6" fmla="*/ 3114444 w 3278807"/>
                      <a:gd name="connsiteY6" fmla="*/ 3114016 h 3278095"/>
                      <a:gd name="connsiteX7" fmla="*/ 3114444 w 3278807"/>
                      <a:gd name="connsiteY7" fmla="*/ 163011 h 3278095"/>
                      <a:gd name="connsiteX8" fmla="*/ 162726 w 3278807"/>
                      <a:gd name="connsiteY8" fmla="*/ 163011 h 3278095"/>
                      <a:gd name="connsiteX9" fmla="*/ 162726 w 3278807"/>
                      <a:gd name="connsiteY9" fmla="*/ 3114016 h 32780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278807" h="3278095">
                        <a:moveTo>
                          <a:pt x="0" y="3278095"/>
                        </a:moveTo>
                        <a:cubicBezTo>
                          <a:pt x="0" y="2185516"/>
                          <a:pt x="0" y="1093719"/>
                          <a:pt x="0" y="0"/>
                        </a:cubicBezTo>
                        <a:cubicBezTo>
                          <a:pt x="1092438" y="0"/>
                          <a:pt x="2184875" y="0"/>
                          <a:pt x="3278808" y="0"/>
                        </a:cubicBezTo>
                        <a:cubicBezTo>
                          <a:pt x="3278808" y="1092509"/>
                          <a:pt x="3278808" y="2184305"/>
                          <a:pt x="3278808" y="3278095"/>
                        </a:cubicBezTo>
                        <a:cubicBezTo>
                          <a:pt x="2186370" y="3278095"/>
                          <a:pt x="1093933" y="3278095"/>
                          <a:pt x="0" y="3278095"/>
                        </a:cubicBezTo>
                        <a:close/>
                        <a:moveTo>
                          <a:pt x="162726" y="3114016"/>
                        </a:moveTo>
                        <a:cubicBezTo>
                          <a:pt x="1148270" y="3114016"/>
                          <a:pt x="2131891" y="3114016"/>
                          <a:pt x="3114444" y="3114016"/>
                        </a:cubicBezTo>
                        <a:cubicBezTo>
                          <a:pt x="3114444" y="2129042"/>
                          <a:pt x="3114444" y="1146133"/>
                          <a:pt x="3114444" y="163011"/>
                        </a:cubicBezTo>
                        <a:cubicBezTo>
                          <a:pt x="2129612" y="163011"/>
                          <a:pt x="1146775" y="163011"/>
                          <a:pt x="162726" y="163011"/>
                        </a:cubicBezTo>
                        <a:cubicBezTo>
                          <a:pt x="162726" y="1146988"/>
                          <a:pt x="162726" y="2129185"/>
                          <a:pt x="162726" y="3114016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id="{29F76A9D-9CED-4B26-8BD3-9F25CCE74721}"/>
                      </a:ext>
                    </a:extLst>
                  </p:cNvPr>
                  <p:cNvSpPr/>
                  <p:nvPr/>
                </p:nvSpPr>
                <p:spPr>
                  <a:xfrm>
                    <a:off x="4745421" y="5548857"/>
                    <a:ext cx="1005028" cy="1024172"/>
                  </a:xfrm>
                  <a:custGeom>
                    <a:avLst/>
                    <a:gdLst>
                      <a:gd name="connsiteX0" fmla="*/ 510255 w 2045649"/>
                      <a:gd name="connsiteY0" fmla="*/ 897451 h 2084615"/>
                      <a:gd name="connsiteX1" fmla="*/ 375445 w 2045649"/>
                      <a:gd name="connsiteY1" fmla="*/ 810925 h 2084615"/>
                      <a:gd name="connsiteX2" fmla="*/ 61316 w 2045649"/>
                      <a:gd name="connsiteY2" fmla="*/ 841547 h 2084615"/>
                      <a:gd name="connsiteX3" fmla="*/ 0 w 2045649"/>
                      <a:gd name="connsiteY3" fmla="*/ 891326 h 2084615"/>
                      <a:gd name="connsiteX4" fmla="*/ 23786 w 2045649"/>
                      <a:gd name="connsiteY4" fmla="*/ 774035 h 2084615"/>
                      <a:gd name="connsiteX5" fmla="*/ 302023 w 2045649"/>
                      <a:gd name="connsiteY5" fmla="*/ 412762 h 2084615"/>
                      <a:gd name="connsiteX6" fmla="*/ 789917 w 2045649"/>
                      <a:gd name="connsiteY6" fmla="*/ 222689 h 2084615"/>
                      <a:gd name="connsiteX7" fmla="*/ 940536 w 2045649"/>
                      <a:gd name="connsiteY7" fmla="*/ 202891 h 2084615"/>
                      <a:gd name="connsiteX8" fmla="*/ 940536 w 2045649"/>
                      <a:gd name="connsiteY8" fmla="*/ 0 h 2084615"/>
                      <a:gd name="connsiteX9" fmla="*/ 1105612 w 2045649"/>
                      <a:gd name="connsiteY9" fmla="*/ 0 h 2084615"/>
                      <a:gd name="connsiteX10" fmla="*/ 1105612 w 2045649"/>
                      <a:gd name="connsiteY10" fmla="*/ 200897 h 2084615"/>
                      <a:gd name="connsiteX11" fmla="*/ 1319542 w 2045649"/>
                      <a:gd name="connsiteY11" fmla="*/ 234084 h 2084615"/>
                      <a:gd name="connsiteX12" fmla="*/ 1867612 w 2045649"/>
                      <a:gd name="connsiteY12" fmla="*/ 514813 h 2084615"/>
                      <a:gd name="connsiteX13" fmla="*/ 2043371 w 2045649"/>
                      <a:gd name="connsiteY13" fmla="*/ 860775 h 2084615"/>
                      <a:gd name="connsiteX14" fmla="*/ 2045650 w 2045649"/>
                      <a:gd name="connsiteY14" fmla="*/ 895030 h 2084615"/>
                      <a:gd name="connsiteX15" fmla="*/ 1838486 w 2045649"/>
                      <a:gd name="connsiteY15" fmla="*/ 798106 h 2084615"/>
                      <a:gd name="connsiteX16" fmla="*/ 1608889 w 2045649"/>
                      <a:gd name="connsiteY16" fmla="*/ 833144 h 2084615"/>
                      <a:gd name="connsiteX17" fmla="*/ 1536107 w 2045649"/>
                      <a:gd name="connsiteY17" fmla="*/ 905142 h 2084615"/>
                      <a:gd name="connsiteX18" fmla="*/ 1391327 w 2045649"/>
                      <a:gd name="connsiteY18" fmla="*/ 808717 h 2084615"/>
                      <a:gd name="connsiteX19" fmla="*/ 1137944 w 2045649"/>
                      <a:gd name="connsiteY19" fmla="*/ 816622 h 2084615"/>
                      <a:gd name="connsiteX20" fmla="*/ 1106039 w 2045649"/>
                      <a:gd name="connsiteY20" fmla="*/ 858781 h 2084615"/>
                      <a:gd name="connsiteX21" fmla="*/ 1106752 w 2045649"/>
                      <a:gd name="connsiteY21" fmla="*/ 1825880 h 2084615"/>
                      <a:gd name="connsiteX22" fmla="*/ 905712 w 2045649"/>
                      <a:gd name="connsiteY22" fmla="*/ 2079690 h 2084615"/>
                      <a:gd name="connsiteX23" fmla="*/ 619570 w 2045649"/>
                      <a:gd name="connsiteY23" fmla="*/ 1878508 h 2084615"/>
                      <a:gd name="connsiteX24" fmla="*/ 613018 w 2045649"/>
                      <a:gd name="connsiteY24" fmla="*/ 1799958 h 2084615"/>
                      <a:gd name="connsiteX25" fmla="*/ 779875 w 2045649"/>
                      <a:gd name="connsiteY25" fmla="*/ 1799958 h 2084615"/>
                      <a:gd name="connsiteX26" fmla="*/ 779875 w 2045649"/>
                      <a:gd name="connsiteY26" fmla="*/ 1835921 h 2084615"/>
                      <a:gd name="connsiteX27" fmla="*/ 860918 w 2045649"/>
                      <a:gd name="connsiteY27" fmla="*/ 1920881 h 2084615"/>
                      <a:gd name="connsiteX28" fmla="*/ 941604 w 2045649"/>
                      <a:gd name="connsiteY28" fmla="*/ 1835494 h 2084615"/>
                      <a:gd name="connsiteX29" fmla="*/ 941747 w 2045649"/>
                      <a:gd name="connsiteY29" fmla="*/ 924655 h 2084615"/>
                      <a:gd name="connsiteX30" fmla="*/ 941035 w 2045649"/>
                      <a:gd name="connsiteY30" fmla="*/ 844324 h 2084615"/>
                      <a:gd name="connsiteX31" fmla="*/ 926934 w 2045649"/>
                      <a:gd name="connsiteY31" fmla="*/ 823316 h 2084615"/>
                      <a:gd name="connsiteX32" fmla="*/ 565376 w 2045649"/>
                      <a:gd name="connsiteY32" fmla="*/ 845749 h 2084615"/>
                      <a:gd name="connsiteX33" fmla="*/ 510255 w 2045649"/>
                      <a:gd name="connsiteY33" fmla="*/ 897451 h 2084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2045649" h="2084615">
                        <a:moveTo>
                          <a:pt x="510255" y="897451"/>
                        </a:moveTo>
                        <a:cubicBezTo>
                          <a:pt x="484832" y="844182"/>
                          <a:pt x="431563" y="824527"/>
                          <a:pt x="375445" y="810925"/>
                        </a:cubicBezTo>
                        <a:cubicBezTo>
                          <a:pt x="267483" y="784718"/>
                          <a:pt x="161445" y="788634"/>
                          <a:pt x="61316" y="841547"/>
                        </a:cubicBezTo>
                        <a:cubicBezTo>
                          <a:pt x="40094" y="852728"/>
                          <a:pt x="23216" y="872169"/>
                          <a:pt x="0" y="891326"/>
                        </a:cubicBezTo>
                        <a:cubicBezTo>
                          <a:pt x="7905" y="851303"/>
                          <a:pt x="12676" y="811708"/>
                          <a:pt x="23786" y="774035"/>
                        </a:cubicBezTo>
                        <a:cubicBezTo>
                          <a:pt x="69862" y="618146"/>
                          <a:pt x="171700" y="503846"/>
                          <a:pt x="302023" y="412762"/>
                        </a:cubicBezTo>
                        <a:cubicBezTo>
                          <a:pt x="449081" y="310070"/>
                          <a:pt x="613660" y="250748"/>
                          <a:pt x="789917" y="222689"/>
                        </a:cubicBezTo>
                        <a:cubicBezTo>
                          <a:pt x="839055" y="214855"/>
                          <a:pt x="888549" y="209657"/>
                          <a:pt x="940536" y="202891"/>
                        </a:cubicBezTo>
                        <a:cubicBezTo>
                          <a:pt x="940536" y="137089"/>
                          <a:pt x="940536" y="69648"/>
                          <a:pt x="940536" y="0"/>
                        </a:cubicBezTo>
                        <a:cubicBezTo>
                          <a:pt x="996013" y="0"/>
                          <a:pt x="1049068" y="0"/>
                          <a:pt x="1105612" y="0"/>
                        </a:cubicBezTo>
                        <a:cubicBezTo>
                          <a:pt x="1105612" y="67013"/>
                          <a:pt x="1105612" y="135166"/>
                          <a:pt x="1105612" y="200897"/>
                        </a:cubicBezTo>
                        <a:cubicBezTo>
                          <a:pt x="1179462" y="212149"/>
                          <a:pt x="1250250" y="219413"/>
                          <a:pt x="1319542" y="234084"/>
                        </a:cubicBezTo>
                        <a:cubicBezTo>
                          <a:pt x="1527276" y="277952"/>
                          <a:pt x="1715568" y="361985"/>
                          <a:pt x="1867612" y="514813"/>
                        </a:cubicBezTo>
                        <a:cubicBezTo>
                          <a:pt x="1963183" y="610882"/>
                          <a:pt x="2025709" y="724683"/>
                          <a:pt x="2043371" y="860775"/>
                        </a:cubicBezTo>
                        <a:cubicBezTo>
                          <a:pt x="2044653" y="870460"/>
                          <a:pt x="2044653" y="880288"/>
                          <a:pt x="2045650" y="895030"/>
                        </a:cubicBezTo>
                        <a:cubicBezTo>
                          <a:pt x="1992666" y="821749"/>
                          <a:pt x="1915896" y="806652"/>
                          <a:pt x="1838486" y="798106"/>
                        </a:cubicBezTo>
                        <a:cubicBezTo>
                          <a:pt x="1759722" y="789418"/>
                          <a:pt x="1681813" y="798675"/>
                          <a:pt x="1608889" y="833144"/>
                        </a:cubicBezTo>
                        <a:cubicBezTo>
                          <a:pt x="1577127" y="848170"/>
                          <a:pt x="1548783" y="867611"/>
                          <a:pt x="1536107" y="905142"/>
                        </a:cubicBezTo>
                        <a:cubicBezTo>
                          <a:pt x="1506410" y="841048"/>
                          <a:pt x="1449011" y="822746"/>
                          <a:pt x="1391327" y="808717"/>
                        </a:cubicBezTo>
                        <a:cubicBezTo>
                          <a:pt x="1306724" y="788136"/>
                          <a:pt x="1221906" y="791412"/>
                          <a:pt x="1137944" y="816622"/>
                        </a:cubicBezTo>
                        <a:cubicBezTo>
                          <a:pt x="1115440" y="823387"/>
                          <a:pt x="1105897" y="832431"/>
                          <a:pt x="1106039" y="858781"/>
                        </a:cubicBezTo>
                        <a:cubicBezTo>
                          <a:pt x="1107250" y="1181171"/>
                          <a:pt x="1107037" y="1503490"/>
                          <a:pt x="1106752" y="1825880"/>
                        </a:cubicBezTo>
                        <a:cubicBezTo>
                          <a:pt x="1106681" y="1956204"/>
                          <a:pt x="1029982" y="2052415"/>
                          <a:pt x="905712" y="2079690"/>
                        </a:cubicBezTo>
                        <a:cubicBezTo>
                          <a:pt x="776243" y="2108105"/>
                          <a:pt x="636377" y="2009971"/>
                          <a:pt x="619570" y="1878508"/>
                        </a:cubicBezTo>
                        <a:cubicBezTo>
                          <a:pt x="616295" y="1853155"/>
                          <a:pt x="615297" y="1827447"/>
                          <a:pt x="613018" y="1799958"/>
                        </a:cubicBezTo>
                        <a:cubicBezTo>
                          <a:pt x="669634" y="1799958"/>
                          <a:pt x="722761" y="1799958"/>
                          <a:pt x="779875" y="1799958"/>
                        </a:cubicBezTo>
                        <a:cubicBezTo>
                          <a:pt x="779875" y="1811779"/>
                          <a:pt x="779733" y="1823815"/>
                          <a:pt x="779875" y="1835921"/>
                        </a:cubicBezTo>
                        <a:cubicBezTo>
                          <a:pt x="780658" y="1884704"/>
                          <a:pt x="815340" y="1921023"/>
                          <a:pt x="860918" y="1920881"/>
                        </a:cubicBezTo>
                        <a:cubicBezTo>
                          <a:pt x="906353" y="1920738"/>
                          <a:pt x="941533" y="1884205"/>
                          <a:pt x="941604" y="1835494"/>
                        </a:cubicBezTo>
                        <a:cubicBezTo>
                          <a:pt x="941818" y="1531905"/>
                          <a:pt x="941747" y="1228244"/>
                          <a:pt x="941747" y="924655"/>
                        </a:cubicBezTo>
                        <a:cubicBezTo>
                          <a:pt x="941747" y="897878"/>
                          <a:pt x="942744" y="871030"/>
                          <a:pt x="941035" y="844324"/>
                        </a:cubicBezTo>
                        <a:cubicBezTo>
                          <a:pt x="940536" y="836847"/>
                          <a:pt x="933486" y="825452"/>
                          <a:pt x="926934" y="823316"/>
                        </a:cubicBezTo>
                        <a:cubicBezTo>
                          <a:pt x="803590" y="782367"/>
                          <a:pt x="681812" y="781940"/>
                          <a:pt x="565376" y="845749"/>
                        </a:cubicBezTo>
                        <a:cubicBezTo>
                          <a:pt x="544011" y="857499"/>
                          <a:pt x="528558" y="879861"/>
                          <a:pt x="510255" y="897451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1E8CD7C-63F8-4688-B50A-13E1D01DBCAB}"/>
                </a:ext>
              </a:extLst>
            </p:cNvPr>
            <p:cNvGrpSpPr/>
            <p:nvPr/>
          </p:nvGrpSpPr>
          <p:grpSpPr>
            <a:xfrm>
              <a:off x="916503" y="2830745"/>
              <a:ext cx="2473627" cy="2708373"/>
              <a:chOff x="916503" y="2830745"/>
              <a:chExt cx="2473627" cy="2708373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25B06D7F-C0A9-43BD-B6AA-55010D080E84}"/>
                  </a:ext>
                </a:extLst>
              </p:cNvPr>
              <p:cNvGrpSpPr/>
              <p:nvPr/>
            </p:nvGrpSpPr>
            <p:grpSpPr>
              <a:xfrm>
                <a:off x="916503" y="2830745"/>
                <a:ext cx="2473627" cy="2708373"/>
                <a:chOff x="2344846" y="2862535"/>
                <a:chExt cx="2664475" cy="2917333"/>
              </a:xfrm>
            </p:grpSpPr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C4B2B4F9-4184-4630-890C-FD9E1697634C}"/>
                    </a:ext>
                  </a:extLst>
                </p:cNvPr>
                <p:cNvSpPr/>
                <p:nvPr/>
              </p:nvSpPr>
              <p:spPr>
                <a:xfrm>
                  <a:off x="2344846" y="5099707"/>
                  <a:ext cx="2663686" cy="586607"/>
                </a:xfrm>
                <a:custGeom>
                  <a:avLst/>
                  <a:gdLst>
                    <a:gd name="connsiteX0" fmla="*/ 482975 w 2663686"/>
                    <a:gd name="connsiteY0" fmla="*/ 0 h 586607"/>
                    <a:gd name="connsiteX1" fmla="*/ 2663687 w 2663686"/>
                    <a:gd name="connsiteY1" fmla="*/ 129805 h 586607"/>
                    <a:gd name="connsiteX2" fmla="*/ 2266188 w 2663686"/>
                    <a:gd name="connsiteY2" fmla="*/ 586607 h 586607"/>
                    <a:gd name="connsiteX3" fmla="*/ 0 w 2663686"/>
                    <a:gd name="connsiteY3" fmla="*/ 498348 h 586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63686" h="586607">
                      <a:moveTo>
                        <a:pt x="482975" y="0"/>
                      </a:moveTo>
                      <a:lnTo>
                        <a:pt x="2663687" y="129805"/>
                      </a:lnTo>
                      <a:lnTo>
                        <a:pt x="2266188" y="586607"/>
                      </a:lnTo>
                      <a:lnTo>
                        <a:pt x="0" y="498348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DAA87D91-756F-4570-9981-43B1C70BEC6D}"/>
                    </a:ext>
                  </a:extLst>
                </p:cNvPr>
                <p:cNvGrpSpPr/>
                <p:nvPr/>
              </p:nvGrpSpPr>
              <p:grpSpPr>
                <a:xfrm>
                  <a:off x="2454732" y="3419405"/>
                  <a:ext cx="1434907" cy="1077767"/>
                  <a:chOff x="1629846" y="3134905"/>
                  <a:chExt cx="1434907" cy="1077767"/>
                </a:xfrm>
              </p:grpSpPr>
              <p:sp>
                <p:nvSpPr>
                  <p:cNvPr id="65" name="Freeform: Shape 64">
                    <a:extLst>
                      <a:ext uri="{FF2B5EF4-FFF2-40B4-BE49-F238E27FC236}">
                        <a16:creationId xmlns:a16="http://schemas.microsoft.com/office/drawing/2014/main" id="{B63A4231-684F-4EB8-A4DE-040D36985C5C}"/>
                      </a:ext>
                    </a:extLst>
                  </p:cNvPr>
                  <p:cNvSpPr/>
                  <p:nvPr/>
                </p:nvSpPr>
                <p:spPr>
                  <a:xfrm>
                    <a:off x="1629846" y="3142888"/>
                    <a:ext cx="1434907" cy="43018"/>
                  </a:xfrm>
                  <a:custGeom>
                    <a:avLst/>
                    <a:gdLst>
                      <a:gd name="connsiteX0" fmla="*/ 1465118 w 2310661"/>
                      <a:gd name="connsiteY0" fmla="*/ 69273 h 69272"/>
                      <a:gd name="connsiteX1" fmla="*/ 0 w 2310661"/>
                      <a:gd name="connsiteY1" fmla="*/ 69273 h 69272"/>
                      <a:gd name="connsiteX2" fmla="*/ 845543 w 2310661"/>
                      <a:gd name="connsiteY2" fmla="*/ 0 h 69272"/>
                      <a:gd name="connsiteX3" fmla="*/ 2310662 w 2310661"/>
                      <a:gd name="connsiteY3" fmla="*/ 0 h 692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10661" h="69272">
                        <a:moveTo>
                          <a:pt x="1465118" y="69273"/>
                        </a:moveTo>
                        <a:lnTo>
                          <a:pt x="0" y="69273"/>
                        </a:lnTo>
                        <a:lnTo>
                          <a:pt x="845543" y="0"/>
                        </a:lnTo>
                        <a:lnTo>
                          <a:pt x="2310662" y="0"/>
                        </a:lnTo>
                        <a:close/>
                      </a:path>
                    </a:pathLst>
                  </a:custGeom>
                  <a:solidFill>
                    <a:srgbClr val="EE2D2E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6" name="Freeform: Shape 65">
                    <a:extLst>
                      <a:ext uri="{FF2B5EF4-FFF2-40B4-BE49-F238E27FC236}">
                        <a16:creationId xmlns:a16="http://schemas.microsoft.com/office/drawing/2014/main" id="{602F2700-F6E2-4708-81A3-1AB8BD3572CC}"/>
                      </a:ext>
                    </a:extLst>
                  </p:cNvPr>
                  <p:cNvSpPr/>
                  <p:nvPr/>
                </p:nvSpPr>
                <p:spPr>
                  <a:xfrm>
                    <a:off x="2537224" y="3142888"/>
                    <a:ext cx="527529" cy="987262"/>
                  </a:xfrm>
                  <a:custGeom>
                    <a:avLst/>
                    <a:gdLst>
                      <a:gd name="connsiteX0" fmla="*/ 849492 w 849491"/>
                      <a:gd name="connsiteY0" fmla="*/ 1527464 h 1589809"/>
                      <a:gd name="connsiteX1" fmla="*/ 0 w 849491"/>
                      <a:gd name="connsiteY1" fmla="*/ 1589809 h 1589809"/>
                      <a:gd name="connsiteX2" fmla="*/ 0 w 849491"/>
                      <a:gd name="connsiteY2" fmla="*/ 62345 h 1589809"/>
                      <a:gd name="connsiteX3" fmla="*/ 849492 w 849491"/>
                      <a:gd name="connsiteY3" fmla="*/ 0 h 15898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9491" h="1589809">
                        <a:moveTo>
                          <a:pt x="849492" y="1527464"/>
                        </a:moveTo>
                        <a:lnTo>
                          <a:pt x="0" y="1589809"/>
                        </a:lnTo>
                        <a:lnTo>
                          <a:pt x="0" y="62345"/>
                        </a:lnTo>
                        <a:lnTo>
                          <a:pt x="849492" y="0"/>
                        </a:lnTo>
                        <a:close/>
                      </a:path>
                    </a:pathLst>
                  </a:custGeom>
                  <a:solidFill>
                    <a:srgbClr val="631712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7911A358-4040-4FC6-B4D4-180871850BFA}"/>
                      </a:ext>
                    </a:extLst>
                  </p:cNvPr>
                  <p:cNvSpPr/>
                  <p:nvPr/>
                </p:nvSpPr>
                <p:spPr>
                  <a:xfrm>
                    <a:off x="1637407" y="3134905"/>
                    <a:ext cx="909830" cy="943728"/>
                  </a:xfrm>
                  <a:custGeom>
                    <a:avLst/>
                    <a:gdLst>
                      <a:gd name="connsiteX0" fmla="*/ 0 w 1465118"/>
                      <a:gd name="connsiteY0" fmla="*/ 0 h 1519705"/>
                      <a:gd name="connsiteX1" fmla="*/ 1465118 w 1465118"/>
                      <a:gd name="connsiteY1" fmla="*/ 0 h 1519705"/>
                      <a:gd name="connsiteX2" fmla="*/ 1465118 w 1465118"/>
                      <a:gd name="connsiteY2" fmla="*/ 1519705 h 1519705"/>
                      <a:gd name="connsiteX3" fmla="*/ -1 w 1465118"/>
                      <a:gd name="connsiteY3" fmla="*/ 1519705 h 15197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5118" h="1519705">
                        <a:moveTo>
                          <a:pt x="0" y="0"/>
                        </a:moveTo>
                        <a:lnTo>
                          <a:pt x="1465118" y="0"/>
                        </a:lnTo>
                        <a:lnTo>
                          <a:pt x="1465118" y="1519705"/>
                        </a:lnTo>
                        <a:lnTo>
                          <a:pt x="-1" y="1519705"/>
                        </a:lnTo>
                        <a:close/>
                      </a:path>
                    </a:pathLst>
                  </a:custGeom>
                  <a:solidFill>
                    <a:srgbClr val="D02328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id="{9D0F5D84-0ED8-44D0-B542-40DCB8C49979}"/>
                      </a:ext>
                    </a:extLst>
                  </p:cNvPr>
                  <p:cNvSpPr/>
                  <p:nvPr/>
                </p:nvSpPr>
                <p:spPr>
                  <a:xfrm>
                    <a:off x="1646338" y="3264303"/>
                    <a:ext cx="897102" cy="21796"/>
                  </a:xfrm>
                  <a:custGeom>
                    <a:avLst/>
                    <a:gdLst>
                      <a:gd name="connsiteX0" fmla="*/ 46024 w 1444622"/>
                      <a:gd name="connsiteY0" fmla="*/ 32973 h 35098"/>
                      <a:gd name="connsiteX1" fmla="*/ 27 w 1444622"/>
                      <a:gd name="connsiteY1" fmla="*/ 18149 h 35098"/>
                      <a:gd name="connsiteX2" fmla="*/ 44223 w 1444622"/>
                      <a:gd name="connsiteY2" fmla="*/ 1662 h 35098"/>
                      <a:gd name="connsiteX3" fmla="*/ 1401691 w 1444622"/>
                      <a:gd name="connsiteY3" fmla="*/ 1662 h 35098"/>
                      <a:gd name="connsiteX4" fmla="*/ 1444502 w 1444622"/>
                      <a:gd name="connsiteY4" fmla="*/ 18980 h 35098"/>
                      <a:gd name="connsiteX5" fmla="*/ 1397882 w 1444622"/>
                      <a:gd name="connsiteY5" fmla="*/ 32973 h 35098"/>
                      <a:gd name="connsiteX6" fmla="*/ 46024 w 1444622"/>
                      <a:gd name="connsiteY6" fmla="*/ 32973 h 35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44622" h="35098">
                        <a:moveTo>
                          <a:pt x="46024" y="32973"/>
                        </a:moveTo>
                        <a:cubicBezTo>
                          <a:pt x="29537" y="32904"/>
                          <a:pt x="997" y="42741"/>
                          <a:pt x="27" y="18149"/>
                        </a:cubicBezTo>
                        <a:cubicBezTo>
                          <a:pt x="-1012" y="-7828"/>
                          <a:pt x="27944" y="1732"/>
                          <a:pt x="44223" y="1662"/>
                        </a:cubicBezTo>
                        <a:cubicBezTo>
                          <a:pt x="496712" y="1108"/>
                          <a:pt x="949202" y="1108"/>
                          <a:pt x="1401691" y="1662"/>
                        </a:cubicBezTo>
                        <a:cubicBezTo>
                          <a:pt x="1417763" y="1662"/>
                          <a:pt x="1446719" y="-7620"/>
                          <a:pt x="1444502" y="18980"/>
                        </a:cubicBezTo>
                        <a:cubicBezTo>
                          <a:pt x="1442563" y="43226"/>
                          <a:pt x="1414369" y="32904"/>
                          <a:pt x="1397882" y="32973"/>
                        </a:cubicBezTo>
                        <a:cubicBezTo>
                          <a:pt x="1172607" y="33736"/>
                          <a:pt x="271368" y="33666"/>
                          <a:pt x="46024" y="32973"/>
                        </a:cubicBezTo>
                        <a:close/>
                      </a:path>
                    </a:pathLst>
                  </a:custGeom>
                  <a:solidFill>
                    <a:srgbClr val="801719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1A13B1EB-32B5-42C2-9786-6AFD4F4A5166}"/>
                      </a:ext>
                    </a:extLst>
                  </p:cNvPr>
                  <p:cNvSpPr/>
                  <p:nvPr/>
                </p:nvSpPr>
                <p:spPr>
                  <a:xfrm>
                    <a:off x="1692218" y="4049376"/>
                    <a:ext cx="1268255" cy="163296"/>
                  </a:xfrm>
                  <a:custGeom>
                    <a:avLst/>
                    <a:gdLst>
                      <a:gd name="connsiteX0" fmla="*/ 2042299 w 2042298"/>
                      <a:gd name="connsiteY0" fmla="*/ 0 h 262959"/>
                      <a:gd name="connsiteX1" fmla="*/ 62969 w 2042298"/>
                      <a:gd name="connsiteY1" fmla="*/ 0 h 262959"/>
                      <a:gd name="connsiteX2" fmla="*/ 0 w 2042298"/>
                      <a:gd name="connsiteY2" fmla="*/ 57704 h 262959"/>
                      <a:gd name="connsiteX3" fmla="*/ 62969 w 2042298"/>
                      <a:gd name="connsiteY3" fmla="*/ 115408 h 262959"/>
                      <a:gd name="connsiteX4" fmla="*/ 1052322 w 2042298"/>
                      <a:gd name="connsiteY4" fmla="*/ 115408 h 262959"/>
                      <a:gd name="connsiteX5" fmla="*/ 1235271 w 2042298"/>
                      <a:gd name="connsiteY5" fmla="*/ 262959 h 262959"/>
                      <a:gd name="connsiteX6" fmla="*/ 1356499 w 2042298"/>
                      <a:gd name="connsiteY6" fmla="*/ 205740 h 262959"/>
                      <a:gd name="connsiteX7" fmla="*/ 1327335 w 2042298"/>
                      <a:gd name="connsiteY7" fmla="*/ 115408 h 262959"/>
                      <a:gd name="connsiteX8" fmla="*/ 2042229 w 2042298"/>
                      <a:gd name="connsiteY8" fmla="*/ 115408 h 262959"/>
                      <a:gd name="connsiteX9" fmla="*/ 2042229 w 2042298"/>
                      <a:gd name="connsiteY9" fmla="*/ 0 h 262959"/>
                      <a:gd name="connsiteX10" fmla="*/ 2042299 w 2042298"/>
                      <a:gd name="connsiteY10" fmla="*/ 0 h 262959"/>
                      <a:gd name="connsiteX11" fmla="*/ 2042299 w 2042298"/>
                      <a:gd name="connsiteY11" fmla="*/ 0 h 262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042298" h="262959">
                        <a:moveTo>
                          <a:pt x="2042299" y="0"/>
                        </a:moveTo>
                        <a:lnTo>
                          <a:pt x="62969" y="0"/>
                        </a:lnTo>
                        <a:cubicBezTo>
                          <a:pt x="28194" y="0"/>
                          <a:pt x="0" y="25839"/>
                          <a:pt x="0" y="57704"/>
                        </a:cubicBezTo>
                        <a:cubicBezTo>
                          <a:pt x="0" y="89570"/>
                          <a:pt x="28194" y="115408"/>
                          <a:pt x="62969" y="115408"/>
                        </a:cubicBezTo>
                        <a:lnTo>
                          <a:pt x="1052322" y="115408"/>
                        </a:lnTo>
                        <a:cubicBezTo>
                          <a:pt x="1168562" y="117833"/>
                          <a:pt x="1235271" y="262959"/>
                          <a:pt x="1235271" y="262959"/>
                        </a:cubicBezTo>
                        <a:cubicBezTo>
                          <a:pt x="1235271" y="262959"/>
                          <a:pt x="1320269" y="222642"/>
                          <a:pt x="1356499" y="205740"/>
                        </a:cubicBezTo>
                        <a:cubicBezTo>
                          <a:pt x="1360932" y="183642"/>
                          <a:pt x="1345554" y="148036"/>
                          <a:pt x="1327335" y="115408"/>
                        </a:cubicBezTo>
                        <a:lnTo>
                          <a:pt x="2042229" y="115408"/>
                        </a:lnTo>
                        <a:lnTo>
                          <a:pt x="2042229" y="0"/>
                        </a:lnTo>
                        <a:lnTo>
                          <a:pt x="2042299" y="0"/>
                        </a:lnTo>
                        <a:lnTo>
                          <a:pt x="2042299" y="0"/>
                        </a:lnTo>
                        <a:close/>
                      </a:path>
                    </a:pathLst>
                  </a:custGeom>
                  <a:solidFill>
                    <a:srgbClr val="6A7F89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F3EB5BF8-D0B2-4526-B752-7359DBED1317}"/>
                    </a:ext>
                  </a:extLst>
                </p:cNvPr>
                <p:cNvSpPr/>
                <p:nvPr/>
              </p:nvSpPr>
              <p:spPr>
                <a:xfrm>
                  <a:off x="2345635" y="3360883"/>
                  <a:ext cx="2266187" cy="2418985"/>
                </a:xfrm>
                <a:custGeom>
                  <a:avLst/>
                  <a:gdLst>
                    <a:gd name="connsiteX0" fmla="*/ 2266188 w 2266187"/>
                    <a:gd name="connsiteY0" fmla="*/ 88259 h 2418985"/>
                    <a:gd name="connsiteX1" fmla="*/ 2225305 w 2266187"/>
                    <a:gd name="connsiteY1" fmla="*/ 2418986 h 2418985"/>
                    <a:gd name="connsiteX2" fmla="*/ 27034 w 2266187"/>
                    <a:gd name="connsiteY2" fmla="*/ 2260026 h 2418985"/>
                    <a:gd name="connsiteX3" fmla="*/ 0 w 2266187"/>
                    <a:gd name="connsiteY3" fmla="*/ 2220203 h 2418985"/>
                    <a:gd name="connsiteX4" fmla="*/ 0 w 2266187"/>
                    <a:gd name="connsiteY4" fmla="*/ 0 h 2418985"/>
                    <a:gd name="connsiteX5" fmla="*/ 2266188 w 2266187"/>
                    <a:gd name="connsiteY5" fmla="*/ 88259 h 2418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66187" h="2418985">
                      <a:moveTo>
                        <a:pt x="2266188" y="88259"/>
                      </a:moveTo>
                      <a:lnTo>
                        <a:pt x="2225305" y="2418986"/>
                      </a:lnTo>
                      <a:lnTo>
                        <a:pt x="27034" y="2260026"/>
                      </a:lnTo>
                      <a:cubicBezTo>
                        <a:pt x="11861" y="2258899"/>
                        <a:pt x="0" y="2241473"/>
                        <a:pt x="0" y="2220203"/>
                      </a:cubicBezTo>
                      <a:lnTo>
                        <a:pt x="0" y="0"/>
                      </a:lnTo>
                      <a:lnTo>
                        <a:pt x="2266188" y="88259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717ADF23-4D02-48E4-A283-C95E7EEC2E3F}"/>
                    </a:ext>
                  </a:extLst>
                </p:cNvPr>
                <p:cNvSpPr/>
                <p:nvPr/>
              </p:nvSpPr>
              <p:spPr>
                <a:xfrm>
                  <a:off x="4570939" y="2992340"/>
                  <a:ext cx="438381" cy="2787528"/>
                </a:xfrm>
                <a:custGeom>
                  <a:avLst/>
                  <a:gdLst>
                    <a:gd name="connsiteX0" fmla="*/ 438382 w 438381"/>
                    <a:gd name="connsiteY0" fmla="*/ 0 h 2787528"/>
                    <a:gd name="connsiteX1" fmla="*/ 40883 w 438381"/>
                    <a:gd name="connsiteY1" fmla="*/ 456802 h 2787528"/>
                    <a:gd name="connsiteX2" fmla="*/ 0 w 438381"/>
                    <a:gd name="connsiteY2" fmla="*/ 2787528 h 2787528"/>
                    <a:gd name="connsiteX3" fmla="*/ 382657 w 438381"/>
                    <a:gd name="connsiteY3" fmla="*/ 2247635 h 2787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8381" h="2787528">
                      <a:moveTo>
                        <a:pt x="438382" y="0"/>
                      </a:moveTo>
                      <a:lnTo>
                        <a:pt x="40883" y="456802"/>
                      </a:lnTo>
                      <a:lnTo>
                        <a:pt x="0" y="2787528"/>
                      </a:lnTo>
                      <a:lnTo>
                        <a:pt x="382657" y="2247635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72D3C46C-AA22-4D25-8119-CB113C341B4F}"/>
                    </a:ext>
                  </a:extLst>
                </p:cNvPr>
                <p:cNvSpPr/>
                <p:nvPr/>
              </p:nvSpPr>
              <p:spPr>
                <a:xfrm>
                  <a:off x="2345635" y="2862535"/>
                  <a:ext cx="2663686" cy="586607"/>
                </a:xfrm>
                <a:custGeom>
                  <a:avLst/>
                  <a:gdLst>
                    <a:gd name="connsiteX0" fmla="*/ 482975 w 2663686"/>
                    <a:gd name="connsiteY0" fmla="*/ 0 h 586607"/>
                    <a:gd name="connsiteX1" fmla="*/ 2663687 w 2663686"/>
                    <a:gd name="connsiteY1" fmla="*/ 129805 h 586607"/>
                    <a:gd name="connsiteX2" fmla="*/ 2266188 w 2663686"/>
                    <a:gd name="connsiteY2" fmla="*/ 586607 h 586607"/>
                    <a:gd name="connsiteX3" fmla="*/ 0 w 2663686"/>
                    <a:gd name="connsiteY3" fmla="*/ 498348 h 586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63686" h="586607">
                      <a:moveTo>
                        <a:pt x="482975" y="0"/>
                      </a:moveTo>
                      <a:lnTo>
                        <a:pt x="2663687" y="129805"/>
                      </a:lnTo>
                      <a:lnTo>
                        <a:pt x="2266188" y="586607"/>
                      </a:lnTo>
                      <a:lnTo>
                        <a:pt x="0" y="498348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2D7B2395-E7EE-43DB-A475-7505FA0F49CA}"/>
                  </a:ext>
                </a:extLst>
              </p:cNvPr>
              <p:cNvSpPr/>
              <p:nvPr/>
            </p:nvSpPr>
            <p:spPr>
              <a:xfrm flipH="1">
                <a:off x="1138951" y="2996949"/>
                <a:ext cx="2102384" cy="452140"/>
              </a:xfrm>
              <a:custGeom>
                <a:avLst/>
                <a:gdLst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0 w 1343109"/>
                  <a:gd name="connsiteY5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14160 w 1343109"/>
                  <a:gd name="connsiteY5" fmla="*/ 127506 h 170941"/>
                  <a:gd name="connsiteX6" fmla="*/ 0 w 1343109"/>
                  <a:gd name="connsiteY6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23685 w 1343109"/>
                  <a:gd name="connsiteY5" fmla="*/ 163225 h 170941"/>
                  <a:gd name="connsiteX6" fmla="*/ 0 w 1343109"/>
                  <a:gd name="connsiteY6" fmla="*/ 170941 h 170941"/>
                  <a:gd name="connsiteX0" fmla="*/ 0 w 1355015"/>
                  <a:gd name="connsiteY0" fmla="*/ 137603 h 163225"/>
                  <a:gd name="connsiteX1" fmla="*/ 14619 w 1355015"/>
                  <a:gd name="connsiteY1" fmla="*/ 54267 h 163225"/>
                  <a:gd name="connsiteX2" fmla="*/ 1319742 w 1355015"/>
                  <a:gd name="connsiteY2" fmla="*/ 0 h 163225"/>
                  <a:gd name="connsiteX3" fmla="*/ 1355015 w 1355015"/>
                  <a:gd name="connsiteY3" fmla="*/ 32560 h 163225"/>
                  <a:gd name="connsiteX4" fmla="*/ 44466 w 1355015"/>
                  <a:gd name="connsiteY4" fmla="*/ 86827 h 163225"/>
                  <a:gd name="connsiteX5" fmla="*/ 35591 w 1355015"/>
                  <a:gd name="connsiteY5" fmla="*/ 163225 h 163225"/>
                  <a:gd name="connsiteX6" fmla="*/ 0 w 1355015"/>
                  <a:gd name="connsiteY6" fmla="*/ 137603 h 163225"/>
                  <a:gd name="connsiteX0" fmla="*/ 0 w 1350252"/>
                  <a:gd name="connsiteY0" fmla="*/ 144747 h 163225"/>
                  <a:gd name="connsiteX1" fmla="*/ 9856 w 1350252"/>
                  <a:gd name="connsiteY1" fmla="*/ 54267 h 163225"/>
                  <a:gd name="connsiteX2" fmla="*/ 1314979 w 1350252"/>
                  <a:gd name="connsiteY2" fmla="*/ 0 h 163225"/>
                  <a:gd name="connsiteX3" fmla="*/ 1350252 w 1350252"/>
                  <a:gd name="connsiteY3" fmla="*/ 32560 h 163225"/>
                  <a:gd name="connsiteX4" fmla="*/ 39703 w 1350252"/>
                  <a:gd name="connsiteY4" fmla="*/ 86827 h 163225"/>
                  <a:gd name="connsiteX5" fmla="*/ 30828 w 1350252"/>
                  <a:gd name="connsiteY5" fmla="*/ 163225 h 163225"/>
                  <a:gd name="connsiteX6" fmla="*/ 0 w 1350252"/>
                  <a:gd name="connsiteY6" fmla="*/ 144747 h 163225"/>
                  <a:gd name="connsiteX0" fmla="*/ 0 w 1350252"/>
                  <a:gd name="connsiteY0" fmla="*/ 144747 h 167987"/>
                  <a:gd name="connsiteX1" fmla="*/ 9856 w 1350252"/>
                  <a:gd name="connsiteY1" fmla="*/ 54267 h 167987"/>
                  <a:gd name="connsiteX2" fmla="*/ 1314979 w 1350252"/>
                  <a:gd name="connsiteY2" fmla="*/ 0 h 167987"/>
                  <a:gd name="connsiteX3" fmla="*/ 1350252 w 1350252"/>
                  <a:gd name="connsiteY3" fmla="*/ 32560 h 167987"/>
                  <a:gd name="connsiteX4" fmla="*/ 39703 w 1350252"/>
                  <a:gd name="connsiteY4" fmla="*/ 86827 h 167987"/>
                  <a:gd name="connsiteX5" fmla="*/ 37972 w 1350252"/>
                  <a:gd name="connsiteY5" fmla="*/ 167987 h 167987"/>
                  <a:gd name="connsiteX6" fmla="*/ 0 w 1350252"/>
                  <a:gd name="connsiteY6" fmla="*/ 144747 h 167987"/>
                  <a:gd name="connsiteX0" fmla="*/ 0 w 1343108"/>
                  <a:gd name="connsiteY0" fmla="*/ 137604 h 167987"/>
                  <a:gd name="connsiteX1" fmla="*/ 2712 w 1343108"/>
                  <a:gd name="connsiteY1" fmla="*/ 54267 h 167987"/>
                  <a:gd name="connsiteX2" fmla="*/ 1307835 w 1343108"/>
                  <a:gd name="connsiteY2" fmla="*/ 0 h 167987"/>
                  <a:gd name="connsiteX3" fmla="*/ 1343108 w 1343108"/>
                  <a:gd name="connsiteY3" fmla="*/ 32560 h 167987"/>
                  <a:gd name="connsiteX4" fmla="*/ 32559 w 1343108"/>
                  <a:gd name="connsiteY4" fmla="*/ 86827 h 167987"/>
                  <a:gd name="connsiteX5" fmla="*/ 30828 w 1343108"/>
                  <a:gd name="connsiteY5" fmla="*/ 167987 h 167987"/>
                  <a:gd name="connsiteX6" fmla="*/ 0 w 1343108"/>
                  <a:gd name="connsiteY6" fmla="*/ 137604 h 167987"/>
                  <a:gd name="connsiteX0" fmla="*/ 0 w 1350252"/>
                  <a:gd name="connsiteY0" fmla="*/ 137604 h 167987"/>
                  <a:gd name="connsiteX1" fmla="*/ 2712 w 1350252"/>
                  <a:gd name="connsiteY1" fmla="*/ 54267 h 167987"/>
                  <a:gd name="connsiteX2" fmla="*/ 1307835 w 1350252"/>
                  <a:gd name="connsiteY2" fmla="*/ 0 h 167987"/>
                  <a:gd name="connsiteX3" fmla="*/ 1350252 w 1350252"/>
                  <a:gd name="connsiteY3" fmla="*/ 30178 h 167987"/>
                  <a:gd name="connsiteX4" fmla="*/ 32559 w 1350252"/>
                  <a:gd name="connsiteY4" fmla="*/ 86827 h 167987"/>
                  <a:gd name="connsiteX5" fmla="*/ 30828 w 1350252"/>
                  <a:gd name="connsiteY5" fmla="*/ 167987 h 167987"/>
                  <a:gd name="connsiteX6" fmla="*/ 0 w 1350252"/>
                  <a:gd name="connsiteY6" fmla="*/ 137604 h 167987"/>
                  <a:gd name="connsiteX0" fmla="*/ 0 w 1355015"/>
                  <a:gd name="connsiteY0" fmla="*/ 189991 h 189991"/>
                  <a:gd name="connsiteX1" fmla="*/ 7475 w 1355015"/>
                  <a:gd name="connsiteY1" fmla="*/ 54267 h 189991"/>
                  <a:gd name="connsiteX2" fmla="*/ 1312598 w 1355015"/>
                  <a:gd name="connsiteY2" fmla="*/ 0 h 189991"/>
                  <a:gd name="connsiteX3" fmla="*/ 1355015 w 1355015"/>
                  <a:gd name="connsiteY3" fmla="*/ 30178 h 189991"/>
                  <a:gd name="connsiteX4" fmla="*/ 37322 w 1355015"/>
                  <a:gd name="connsiteY4" fmla="*/ 86827 h 189991"/>
                  <a:gd name="connsiteX5" fmla="*/ 35591 w 1355015"/>
                  <a:gd name="connsiteY5" fmla="*/ 167987 h 189991"/>
                  <a:gd name="connsiteX6" fmla="*/ 0 w 1355015"/>
                  <a:gd name="connsiteY6" fmla="*/ 189991 h 189991"/>
                  <a:gd name="connsiteX0" fmla="*/ 0 w 1355015"/>
                  <a:gd name="connsiteY0" fmla="*/ 189991 h 215612"/>
                  <a:gd name="connsiteX1" fmla="*/ 7475 w 1355015"/>
                  <a:gd name="connsiteY1" fmla="*/ 54267 h 215612"/>
                  <a:gd name="connsiteX2" fmla="*/ 1312598 w 1355015"/>
                  <a:gd name="connsiteY2" fmla="*/ 0 h 215612"/>
                  <a:gd name="connsiteX3" fmla="*/ 1355015 w 1355015"/>
                  <a:gd name="connsiteY3" fmla="*/ 30178 h 215612"/>
                  <a:gd name="connsiteX4" fmla="*/ 37322 w 1355015"/>
                  <a:gd name="connsiteY4" fmla="*/ 86827 h 215612"/>
                  <a:gd name="connsiteX5" fmla="*/ 35591 w 1355015"/>
                  <a:gd name="connsiteY5" fmla="*/ 215612 h 215612"/>
                  <a:gd name="connsiteX6" fmla="*/ 0 w 1355015"/>
                  <a:gd name="connsiteY6" fmla="*/ 189991 h 215612"/>
                  <a:gd name="connsiteX0" fmla="*/ 2189 w 1347679"/>
                  <a:gd name="connsiteY0" fmla="*/ 185228 h 215612"/>
                  <a:gd name="connsiteX1" fmla="*/ 139 w 1347679"/>
                  <a:gd name="connsiteY1" fmla="*/ 54267 h 215612"/>
                  <a:gd name="connsiteX2" fmla="*/ 1305262 w 1347679"/>
                  <a:gd name="connsiteY2" fmla="*/ 0 h 215612"/>
                  <a:gd name="connsiteX3" fmla="*/ 1347679 w 1347679"/>
                  <a:gd name="connsiteY3" fmla="*/ 30178 h 215612"/>
                  <a:gd name="connsiteX4" fmla="*/ 29986 w 1347679"/>
                  <a:gd name="connsiteY4" fmla="*/ 86827 h 215612"/>
                  <a:gd name="connsiteX5" fmla="*/ 28255 w 1347679"/>
                  <a:gd name="connsiteY5" fmla="*/ 215612 h 215612"/>
                  <a:gd name="connsiteX6" fmla="*/ 2189 w 1347679"/>
                  <a:gd name="connsiteY6" fmla="*/ 185228 h 215612"/>
                  <a:gd name="connsiteX0" fmla="*/ 2189 w 1359882"/>
                  <a:gd name="connsiteY0" fmla="*/ 185228 h 215612"/>
                  <a:gd name="connsiteX1" fmla="*/ 139 w 1359882"/>
                  <a:gd name="connsiteY1" fmla="*/ 54267 h 215612"/>
                  <a:gd name="connsiteX2" fmla="*/ 1305262 w 1359882"/>
                  <a:gd name="connsiteY2" fmla="*/ 0 h 215612"/>
                  <a:gd name="connsiteX3" fmla="*/ 1359882 w 1359882"/>
                  <a:gd name="connsiteY3" fmla="*/ 46448 h 215612"/>
                  <a:gd name="connsiteX4" fmla="*/ 29986 w 1359882"/>
                  <a:gd name="connsiteY4" fmla="*/ 86827 h 215612"/>
                  <a:gd name="connsiteX5" fmla="*/ 28255 w 1359882"/>
                  <a:gd name="connsiteY5" fmla="*/ 215612 h 215612"/>
                  <a:gd name="connsiteX6" fmla="*/ 2189 w 1359882"/>
                  <a:gd name="connsiteY6" fmla="*/ 185228 h 215612"/>
                  <a:gd name="connsiteX0" fmla="*/ 2189 w 1359882"/>
                  <a:gd name="connsiteY0" fmla="*/ 173025 h 203409"/>
                  <a:gd name="connsiteX1" fmla="*/ 139 w 1359882"/>
                  <a:gd name="connsiteY1" fmla="*/ 42064 h 203409"/>
                  <a:gd name="connsiteX2" fmla="*/ 1313397 w 1359882"/>
                  <a:gd name="connsiteY2" fmla="*/ 0 h 203409"/>
                  <a:gd name="connsiteX3" fmla="*/ 1359882 w 1359882"/>
                  <a:gd name="connsiteY3" fmla="*/ 34245 h 203409"/>
                  <a:gd name="connsiteX4" fmla="*/ 29986 w 1359882"/>
                  <a:gd name="connsiteY4" fmla="*/ 74624 h 203409"/>
                  <a:gd name="connsiteX5" fmla="*/ 28255 w 1359882"/>
                  <a:gd name="connsiteY5" fmla="*/ 203409 h 203409"/>
                  <a:gd name="connsiteX6" fmla="*/ 2189 w 1359882"/>
                  <a:gd name="connsiteY6" fmla="*/ 173025 h 203409"/>
                  <a:gd name="connsiteX0" fmla="*/ 2189 w 1359882"/>
                  <a:gd name="connsiteY0" fmla="*/ 179580 h 209964"/>
                  <a:gd name="connsiteX1" fmla="*/ 139 w 1359882"/>
                  <a:gd name="connsiteY1" fmla="*/ 48619 h 209964"/>
                  <a:gd name="connsiteX2" fmla="*/ 979107 w 1359882"/>
                  <a:gd name="connsiteY2" fmla="*/ 0 h 209964"/>
                  <a:gd name="connsiteX3" fmla="*/ 1359882 w 1359882"/>
                  <a:gd name="connsiteY3" fmla="*/ 40800 h 209964"/>
                  <a:gd name="connsiteX4" fmla="*/ 29986 w 1359882"/>
                  <a:gd name="connsiteY4" fmla="*/ 81179 h 209964"/>
                  <a:gd name="connsiteX5" fmla="*/ 28255 w 1359882"/>
                  <a:gd name="connsiteY5" fmla="*/ 209964 h 209964"/>
                  <a:gd name="connsiteX6" fmla="*/ 2189 w 1359882"/>
                  <a:gd name="connsiteY6" fmla="*/ 179580 h 209964"/>
                  <a:gd name="connsiteX0" fmla="*/ 2189 w 1001995"/>
                  <a:gd name="connsiteY0" fmla="*/ 179580 h 209964"/>
                  <a:gd name="connsiteX1" fmla="*/ 139 w 1001995"/>
                  <a:gd name="connsiteY1" fmla="*/ 48619 h 209964"/>
                  <a:gd name="connsiteX2" fmla="*/ 979107 w 1001995"/>
                  <a:gd name="connsiteY2" fmla="*/ 0 h 209964"/>
                  <a:gd name="connsiteX3" fmla="*/ 1001995 w 1001995"/>
                  <a:gd name="connsiteY3" fmla="*/ 27691 h 209964"/>
                  <a:gd name="connsiteX4" fmla="*/ 29986 w 1001995"/>
                  <a:gd name="connsiteY4" fmla="*/ 81179 h 209964"/>
                  <a:gd name="connsiteX5" fmla="*/ 28255 w 1001995"/>
                  <a:gd name="connsiteY5" fmla="*/ 209964 h 209964"/>
                  <a:gd name="connsiteX6" fmla="*/ 2189 w 1001995"/>
                  <a:gd name="connsiteY6" fmla="*/ 179580 h 209964"/>
                  <a:gd name="connsiteX0" fmla="*/ 2189 w 1001995"/>
                  <a:gd name="connsiteY0" fmla="*/ 184824 h 215208"/>
                  <a:gd name="connsiteX1" fmla="*/ 139 w 1001995"/>
                  <a:gd name="connsiteY1" fmla="*/ 53863 h 215208"/>
                  <a:gd name="connsiteX2" fmla="*/ 975174 w 1001995"/>
                  <a:gd name="connsiteY2" fmla="*/ 0 h 215208"/>
                  <a:gd name="connsiteX3" fmla="*/ 1001995 w 1001995"/>
                  <a:gd name="connsiteY3" fmla="*/ 32935 h 215208"/>
                  <a:gd name="connsiteX4" fmla="*/ 29986 w 1001995"/>
                  <a:gd name="connsiteY4" fmla="*/ 86423 h 215208"/>
                  <a:gd name="connsiteX5" fmla="*/ 28255 w 1001995"/>
                  <a:gd name="connsiteY5" fmla="*/ 215208 h 215208"/>
                  <a:gd name="connsiteX6" fmla="*/ 2189 w 1001995"/>
                  <a:gd name="connsiteY6" fmla="*/ 184824 h 215208"/>
                  <a:gd name="connsiteX0" fmla="*/ 2189 w 1000684"/>
                  <a:gd name="connsiteY0" fmla="*/ 184824 h 215208"/>
                  <a:gd name="connsiteX1" fmla="*/ 139 w 1000684"/>
                  <a:gd name="connsiteY1" fmla="*/ 53863 h 215208"/>
                  <a:gd name="connsiteX2" fmla="*/ 975174 w 1000684"/>
                  <a:gd name="connsiteY2" fmla="*/ 0 h 215208"/>
                  <a:gd name="connsiteX3" fmla="*/ 1000684 w 1000684"/>
                  <a:gd name="connsiteY3" fmla="*/ 27691 h 215208"/>
                  <a:gd name="connsiteX4" fmla="*/ 29986 w 1000684"/>
                  <a:gd name="connsiteY4" fmla="*/ 86423 h 215208"/>
                  <a:gd name="connsiteX5" fmla="*/ 28255 w 1000684"/>
                  <a:gd name="connsiteY5" fmla="*/ 215208 h 215208"/>
                  <a:gd name="connsiteX6" fmla="*/ 2189 w 1000684"/>
                  <a:gd name="connsiteY6" fmla="*/ 184824 h 215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684" h="215208">
                    <a:moveTo>
                      <a:pt x="2189" y="184824"/>
                    </a:moveTo>
                    <a:cubicBezTo>
                      <a:pt x="3093" y="145933"/>
                      <a:pt x="-765" y="92754"/>
                      <a:pt x="139" y="53863"/>
                    </a:cubicBezTo>
                    <a:lnTo>
                      <a:pt x="975174" y="0"/>
                    </a:lnTo>
                    <a:lnTo>
                      <a:pt x="1000684" y="27691"/>
                    </a:lnTo>
                    <a:lnTo>
                      <a:pt x="29986" y="86423"/>
                    </a:lnTo>
                    <a:lnTo>
                      <a:pt x="28255" y="215208"/>
                    </a:lnTo>
                    <a:lnTo>
                      <a:pt x="2189" y="184824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2A2A8A8-DC84-486A-9D3D-278A3D1E0AF9}"/>
                </a:ext>
              </a:extLst>
            </p:cNvPr>
            <p:cNvGrpSpPr/>
            <p:nvPr/>
          </p:nvGrpSpPr>
          <p:grpSpPr>
            <a:xfrm>
              <a:off x="2153683" y="2217259"/>
              <a:ext cx="3787773" cy="4234549"/>
              <a:chOff x="2153683" y="2217259"/>
              <a:chExt cx="3787773" cy="4234549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68CF99E-5794-4C54-8478-0DA2D5225B72}"/>
                  </a:ext>
                </a:extLst>
              </p:cNvPr>
              <p:cNvGrpSpPr/>
              <p:nvPr/>
            </p:nvGrpSpPr>
            <p:grpSpPr>
              <a:xfrm>
                <a:off x="2153683" y="2217259"/>
                <a:ext cx="3787773" cy="4234549"/>
                <a:chOff x="3677478" y="2201716"/>
                <a:chExt cx="4080012" cy="4561258"/>
              </a:xfrm>
            </p:grpSpPr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51E79590-1321-4257-BED8-01523A07A198}"/>
                    </a:ext>
                  </a:extLst>
                </p:cNvPr>
                <p:cNvSpPr/>
                <p:nvPr/>
              </p:nvSpPr>
              <p:spPr>
                <a:xfrm>
                  <a:off x="4946160" y="3540497"/>
                  <a:ext cx="2800205" cy="2910533"/>
                </a:xfrm>
                <a:custGeom>
                  <a:avLst/>
                  <a:gdLst>
                    <a:gd name="connsiteX0" fmla="*/ 0 w 3471141"/>
                    <a:gd name="connsiteY0" fmla="*/ 131594 h 3607904"/>
                    <a:gd name="connsiteX1" fmla="*/ 62616 w 3471141"/>
                    <a:gd name="connsiteY1" fmla="*/ 3607905 h 3607904"/>
                    <a:gd name="connsiteX2" fmla="*/ 3429729 w 3471141"/>
                    <a:gd name="connsiteY2" fmla="*/ 3370823 h 3607904"/>
                    <a:gd name="connsiteX3" fmla="*/ 3471142 w 3471141"/>
                    <a:gd name="connsiteY3" fmla="*/ 3311453 h 3607904"/>
                    <a:gd name="connsiteX4" fmla="*/ 3471142 w 3471141"/>
                    <a:gd name="connsiteY4" fmla="*/ 0 h 3607904"/>
                    <a:gd name="connsiteX5" fmla="*/ 0 w 3471141"/>
                    <a:gd name="connsiteY5" fmla="*/ 131594 h 3607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471141" h="3607904">
                      <a:moveTo>
                        <a:pt x="0" y="131594"/>
                      </a:moveTo>
                      <a:lnTo>
                        <a:pt x="62616" y="3607905"/>
                      </a:lnTo>
                      <a:lnTo>
                        <a:pt x="3429729" y="3370823"/>
                      </a:lnTo>
                      <a:cubicBezTo>
                        <a:pt x="3452920" y="3369167"/>
                        <a:pt x="3471142" y="3343126"/>
                        <a:pt x="3471142" y="3311453"/>
                      </a:cubicBezTo>
                      <a:lnTo>
                        <a:pt x="3471142" y="0"/>
                      </a:lnTo>
                      <a:lnTo>
                        <a:pt x="0" y="131594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  <a:effectLst>
                  <a:outerShdw blurRad="1524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A3CE1181-B932-42AA-9AFA-1EBB7B66D540}"/>
                    </a:ext>
                  </a:extLst>
                </p:cNvPr>
                <p:cNvSpPr/>
                <p:nvPr/>
              </p:nvSpPr>
              <p:spPr>
                <a:xfrm>
                  <a:off x="3699968" y="2861269"/>
                  <a:ext cx="671487" cy="3901705"/>
                </a:xfrm>
                <a:custGeom>
                  <a:avLst/>
                  <a:gdLst>
                    <a:gd name="connsiteX0" fmla="*/ 0 w 671487"/>
                    <a:gd name="connsiteY0" fmla="*/ 0 h 4169465"/>
                    <a:gd name="connsiteX1" fmla="*/ 608871 w 671487"/>
                    <a:gd name="connsiteY1" fmla="*/ 693155 h 4169465"/>
                    <a:gd name="connsiteX2" fmla="*/ 671488 w 671487"/>
                    <a:gd name="connsiteY2" fmla="*/ 4169466 h 4169465"/>
                    <a:gd name="connsiteX3" fmla="*/ 85344 w 671487"/>
                    <a:gd name="connsiteY3" fmla="*/ 3373805 h 4169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1487" h="4169465">
                      <a:moveTo>
                        <a:pt x="0" y="0"/>
                      </a:moveTo>
                      <a:lnTo>
                        <a:pt x="608871" y="693155"/>
                      </a:lnTo>
                      <a:lnTo>
                        <a:pt x="671488" y="4169466"/>
                      </a:lnTo>
                      <a:lnTo>
                        <a:pt x="85344" y="3373805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  <a:effectLst>
                  <a:outerShdw blurRad="1397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58826F53-2A57-4B0F-B9C4-8C1E4A594559}"/>
                    </a:ext>
                  </a:extLst>
                </p:cNvPr>
                <p:cNvSpPr/>
                <p:nvPr/>
              </p:nvSpPr>
              <p:spPr>
                <a:xfrm>
                  <a:off x="3679799" y="2329917"/>
                  <a:ext cx="671487" cy="4169465"/>
                </a:xfrm>
                <a:custGeom>
                  <a:avLst/>
                  <a:gdLst>
                    <a:gd name="connsiteX0" fmla="*/ 0 w 671487"/>
                    <a:gd name="connsiteY0" fmla="*/ 0 h 4169465"/>
                    <a:gd name="connsiteX1" fmla="*/ 608871 w 671487"/>
                    <a:gd name="connsiteY1" fmla="*/ 693155 h 4169465"/>
                    <a:gd name="connsiteX2" fmla="*/ 671488 w 671487"/>
                    <a:gd name="connsiteY2" fmla="*/ 4169466 h 4169465"/>
                    <a:gd name="connsiteX3" fmla="*/ 85344 w 671487"/>
                    <a:gd name="connsiteY3" fmla="*/ 3373805 h 4169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1487" h="4169465">
                      <a:moveTo>
                        <a:pt x="0" y="0"/>
                      </a:moveTo>
                      <a:lnTo>
                        <a:pt x="608871" y="693155"/>
                      </a:lnTo>
                      <a:lnTo>
                        <a:pt x="671488" y="4169466"/>
                      </a:lnTo>
                      <a:lnTo>
                        <a:pt x="85344" y="3373805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D8D0FB8D-6908-428D-98A4-15048B2DE5BA}"/>
                    </a:ext>
                  </a:extLst>
                </p:cNvPr>
                <p:cNvSpPr/>
                <p:nvPr/>
              </p:nvSpPr>
              <p:spPr>
                <a:xfrm>
                  <a:off x="4286349" y="2897455"/>
                  <a:ext cx="3471141" cy="3607904"/>
                </a:xfrm>
                <a:custGeom>
                  <a:avLst/>
                  <a:gdLst>
                    <a:gd name="connsiteX0" fmla="*/ 0 w 3471141"/>
                    <a:gd name="connsiteY0" fmla="*/ 131594 h 3607904"/>
                    <a:gd name="connsiteX1" fmla="*/ 62616 w 3471141"/>
                    <a:gd name="connsiteY1" fmla="*/ 3607905 h 3607904"/>
                    <a:gd name="connsiteX2" fmla="*/ 3429729 w 3471141"/>
                    <a:gd name="connsiteY2" fmla="*/ 3370823 h 3607904"/>
                    <a:gd name="connsiteX3" fmla="*/ 3471142 w 3471141"/>
                    <a:gd name="connsiteY3" fmla="*/ 3311453 h 3607904"/>
                    <a:gd name="connsiteX4" fmla="*/ 3471142 w 3471141"/>
                    <a:gd name="connsiteY4" fmla="*/ 0 h 3607904"/>
                    <a:gd name="connsiteX5" fmla="*/ 0 w 3471141"/>
                    <a:gd name="connsiteY5" fmla="*/ 131594 h 3607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471141" h="3607904">
                      <a:moveTo>
                        <a:pt x="0" y="131594"/>
                      </a:moveTo>
                      <a:lnTo>
                        <a:pt x="62616" y="3607905"/>
                      </a:lnTo>
                      <a:lnTo>
                        <a:pt x="3429729" y="3370823"/>
                      </a:lnTo>
                      <a:cubicBezTo>
                        <a:pt x="3452920" y="3369167"/>
                        <a:pt x="3471142" y="3343126"/>
                        <a:pt x="3471142" y="3311453"/>
                      </a:cubicBezTo>
                      <a:lnTo>
                        <a:pt x="3471142" y="0"/>
                      </a:lnTo>
                      <a:lnTo>
                        <a:pt x="0" y="131594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2CEB3AC7-1BB7-44DF-82D2-1AC261C2E881}"/>
                    </a:ext>
                  </a:extLst>
                </p:cNvPr>
                <p:cNvSpPr/>
                <p:nvPr/>
              </p:nvSpPr>
              <p:spPr>
                <a:xfrm>
                  <a:off x="3677478" y="2201716"/>
                  <a:ext cx="4080012" cy="821237"/>
                </a:xfrm>
                <a:custGeom>
                  <a:avLst/>
                  <a:gdLst>
                    <a:gd name="connsiteX0" fmla="*/ 3424030 w 4080012"/>
                    <a:gd name="connsiteY0" fmla="*/ 0 h 821237"/>
                    <a:gd name="connsiteX1" fmla="*/ 0 w 4080012"/>
                    <a:gd name="connsiteY1" fmla="*/ 134178 h 821237"/>
                    <a:gd name="connsiteX2" fmla="*/ 608871 w 4080012"/>
                    <a:gd name="connsiteY2" fmla="*/ 821237 h 821237"/>
                    <a:gd name="connsiteX3" fmla="*/ 4080013 w 4080012"/>
                    <a:gd name="connsiteY3" fmla="*/ 699582 h 821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80012" h="821237">
                      <a:moveTo>
                        <a:pt x="3424030" y="0"/>
                      </a:moveTo>
                      <a:lnTo>
                        <a:pt x="0" y="134178"/>
                      </a:lnTo>
                      <a:lnTo>
                        <a:pt x="608871" y="821237"/>
                      </a:lnTo>
                      <a:lnTo>
                        <a:pt x="4080013" y="699582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E5117F0-C983-40E9-9721-22691ABC7A27}"/>
                  </a:ext>
                </a:extLst>
              </p:cNvPr>
              <p:cNvSpPr/>
              <p:nvPr/>
            </p:nvSpPr>
            <p:spPr>
              <a:xfrm>
                <a:off x="2349915" y="2406984"/>
                <a:ext cx="3225528" cy="499002"/>
              </a:xfrm>
              <a:custGeom>
                <a:avLst/>
                <a:gdLst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0 w 1343109"/>
                  <a:gd name="connsiteY5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14160 w 1343109"/>
                  <a:gd name="connsiteY5" fmla="*/ 127506 h 170941"/>
                  <a:gd name="connsiteX6" fmla="*/ 0 w 1343109"/>
                  <a:gd name="connsiteY6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23685 w 1343109"/>
                  <a:gd name="connsiteY5" fmla="*/ 163225 h 170941"/>
                  <a:gd name="connsiteX6" fmla="*/ 0 w 1343109"/>
                  <a:gd name="connsiteY6" fmla="*/ 170941 h 170941"/>
                  <a:gd name="connsiteX0" fmla="*/ 0 w 1355015"/>
                  <a:gd name="connsiteY0" fmla="*/ 137603 h 163225"/>
                  <a:gd name="connsiteX1" fmla="*/ 14619 w 1355015"/>
                  <a:gd name="connsiteY1" fmla="*/ 54267 h 163225"/>
                  <a:gd name="connsiteX2" fmla="*/ 1319742 w 1355015"/>
                  <a:gd name="connsiteY2" fmla="*/ 0 h 163225"/>
                  <a:gd name="connsiteX3" fmla="*/ 1355015 w 1355015"/>
                  <a:gd name="connsiteY3" fmla="*/ 32560 h 163225"/>
                  <a:gd name="connsiteX4" fmla="*/ 44466 w 1355015"/>
                  <a:gd name="connsiteY4" fmla="*/ 86827 h 163225"/>
                  <a:gd name="connsiteX5" fmla="*/ 35591 w 1355015"/>
                  <a:gd name="connsiteY5" fmla="*/ 163225 h 163225"/>
                  <a:gd name="connsiteX6" fmla="*/ 0 w 1355015"/>
                  <a:gd name="connsiteY6" fmla="*/ 137603 h 163225"/>
                  <a:gd name="connsiteX0" fmla="*/ 0 w 1350252"/>
                  <a:gd name="connsiteY0" fmla="*/ 144747 h 163225"/>
                  <a:gd name="connsiteX1" fmla="*/ 9856 w 1350252"/>
                  <a:gd name="connsiteY1" fmla="*/ 54267 h 163225"/>
                  <a:gd name="connsiteX2" fmla="*/ 1314979 w 1350252"/>
                  <a:gd name="connsiteY2" fmla="*/ 0 h 163225"/>
                  <a:gd name="connsiteX3" fmla="*/ 1350252 w 1350252"/>
                  <a:gd name="connsiteY3" fmla="*/ 32560 h 163225"/>
                  <a:gd name="connsiteX4" fmla="*/ 39703 w 1350252"/>
                  <a:gd name="connsiteY4" fmla="*/ 86827 h 163225"/>
                  <a:gd name="connsiteX5" fmla="*/ 30828 w 1350252"/>
                  <a:gd name="connsiteY5" fmla="*/ 163225 h 163225"/>
                  <a:gd name="connsiteX6" fmla="*/ 0 w 1350252"/>
                  <a:gd name="connsiteY6" fmla="*/ 144747 h 163225"/>
                  <a:gd name="connsiteX0" fmla="*/ 0 w 1350252"/>
                  <a:gd name="connsiteY0" fmla="*/ 144747 h 167987"/>
                  <a:gd name="connsiteX1" fmla="*/ 9856 w 1350252"/>
                  <a:gd name="connsiteY1" fmla="*/ 54267 h 167987"/>
                  <a:gd name="connsiteX2" fmla="*/ 1314979 w 1350252"/>
                  <a:gd name="connsiteY2" fmla="*/ 0 h 167987"/>
                  <a:gd name="connsiteX3" fmla="*/ 1350252 w 1350252"/>
                  <a:gd name="connsiteY3" fmla="*/ 32560 h 167987"/>
                  <a:gd name="connsiteX4" fmla="*/ 39703 w 1350252"/>
                  <a:gd name="connsiteY4" fmla="*/ 86827 h 167987"/>
                  <a:gd name="connsiteX5" fmla="*/ 37972 w 1350252"/>
                  <a:gd name="connsiteY5" fmla="*/ 167987 h 167987"/>
                  <a:gd name="connsiteX6" fmla="*/ 0 w 1350252"/>
                  <a:gd name="connsiteY6" fmla="*/ 144747 h 167987"/>
                  <a:gd name="connsiteX0" fmla="*/ 0 w 1343108"/>
                  <a:gd name="connsiteY0" fmla="*/ 137604 h 167987"/>
                  <a:gd name="connsiteX1" fmla="*/ 2712 w 1343108"/>
                  <a:gd name="connsiteY1" fmla="*/ 54267 h 167987"/>
                  <a:gd name="connsiteX2" fmla="*/ 1307835 w 1343108"/>
                  <a:gd name="connsiteY2" fmla="*/ 0 h 167987"/>
                  <a:gd name="connsiteX3" fmla="*/ 1343108 w 1343108"/>
                  <a:gd name="connsiteY3" fmla="*/ 32560 h 167987"/>
                  <a:gd name="connsiteX4" fmla="*/ 32559 w 1343108"/>
                  <a:gd name="connsiteY4" fmla="*/ 86827 h 167987"/>
                  <a:gd name="connsiteX5" fmla="*/ 30828 w 1343108"/>
                  <a:gd name="connsiteY5" fmla="*/ 167987 h 167987"/>
                  <a:gd name="connsiteX6" fmla="*/ 0 w 1343108"/>
                  <a:gd name="connsiteY6" fmla="*/ 137604 h 167987"/>
                  <a:gd name="connsiteX0" fmla="*/ 0 w 1350252"/>
                  <a:gd name="connsiteY0" fmla="*/ 137604 h 167987"/>
                  <a:gd name="connsiteX1" fmla="*/ 2712 w 1350252"/>
                  <a:gd name="connsiteY1" fmla="*/ 54267 h 167987"/>
                  <a:gd name="connsiteX2" fmla="*/ 1307835 w 1350252"/>
                  <a:gd name="connsiteY2" fmla="*/ 0 h 167987"/>
                  <a:gd name="connsiteX3" fmla="*/ 1350252 w 1350252"/>
                  <a:gd name="connsiteY3" fmla="*/ 30178 h 167987"/>
                  <a:gd name="connsiteX4" fmla="*/ 32559 w 1350252"/>
                  <a:gd name="connsiteY4" fmla="*/ 86827 h 167987"/>
                  <a:gd name="connsiteX5" fmla="*/ 30828 w 1350252"/>
                  <a:gd name="connsiteY5" fmla="*/ 167987 h 167987"/>
                  <a:gd name="connsiteX6" fmla="*/ 0 w 1350252"/>
                  <a:gd name="connsiteY6" fmla="*/ 137604 h 167987"/>
                  <a:gd name="connsiteX0" fmla="*/ 0 w 1355015"/>
                  <a:gd name="connsiteY0" fmla="*/ 189991 h 189991"/>
                  <a:gd name="connsiteX1" fmla="*/ 7475 w 1355015"/>
                  <a:gd name="connsiteY1" fmla="*/ 54267 h 189991"/>
                  <a:gd name="connsiteX2" fmla="*/ 1312598 w 1355015"/>
                  <a:gd name="connsiteY2" fmla="*/ 0 h 189991"/>
                  <a:gd name="connsiteX3" fmla="*/ 1355015 w 1355015"/>
                  <a:gd name="connsiteY3" fmla="*/ 30178 h 189991"/>
                  <a:gd name="connsiteX4" fmla="*/ 37322 w 1355015"/>
                  <a:gd name="connsiteY4" fmla="*/ 86827 h 189991"/>
                  <a:gd name="connsiteX5" fmla="*/ 35591 w 1355015"/>
                  <a:gd name="connsiteY5" fmla="*/ 167987 h 189991"/>
                  <a:gd name="connsiteX6" fmla="*/ 0 w 1355015"/>
                  <a:gd name="connsiteY6" fmla="*/ 189991 h 189991"/>
                  <a:gd name="connsiteX0" fmla="*/ 0 w 1355015"/>
                  <a:gd name="connsiteY0" fmla="*/ 189991 h 215612"/>
                  <a:gd name="connsiteX1" fmla="*/ 7475 w 1355015"/>
                  <a:gd name="connsiteY1" fmla="*/ 54267 h 215612"/>
                  <a:gd name="connsiteX2" fmla="*/ 1312598 w 1355015"/>
                  <a:gd name="connsiteY2" fmla="*/ 0 h 215612"/>
                  <a:gd name="connsiteX3" fmla="*/ 1355015 w 1355015"/>
                  <a:gd name="connsiteY3" fmla="*/ 30178 h 215612"/>
                  <a:gd name="connsiteX4" fmla="*/ 37322 w 1355015"/>
                  <a:gd name="connsiteY4" fmla="*/ 86827 h 215612"/>
                  <a:gd name="connsiteX5" fmla="*/ 35591 w 1355015"/>
                  <a:gd name="connsiteY5" fmla="*/ 215612 h 215612"/>
                  <a:gd name="connsiteX6" fmla="*/ 0 w 1355015"/>
                  <a:gd name="connsiteY6" fmla="*/ 189991 h 215612"/>
                  <a:gd name="connsiteX0" fmla="*/ 2189 w 1347679"/>
                  <a:gd name="connsiteY0" fmla="*/ 185228 h 215612"/>
                  <a:gd name="connsiteX1" fmla="*/ 139 w 1347679"/>
                  <a:gd name="connsiteY1" fmla="*/ 54267 h 215612"/>
                  <a:gd name="connsiteX2" fmla="*/ 1305262 w 1347679"/>
                  <a:gd name="connsiteY2" fmla="*/ 0 h 215612"/>
                  <a:gd name="connsiteX3" fmla="*/ 1347679 w 1347679"/>
                  <a:gd name="connsiteY3" fmla="*/ 30178 h 215612"/>
                  <a:gd name="connsiteX4" fmla="*/ 29986 w 1347679"/>
                  <a:gd name="connsiteY4" fmla="*/ 86827 h 215612"/>
                  <a:gd name="connsiteX5" fmla="*/ 28255 w 1347679"/>
                  <a:gd name="connsiteY5" fmla="*/ 215612 h 215612"/>
                  <a:gd name="connsiteX6" fmla="*/ 2189 w 1347679"/>
                  <a:gd name="connsiteY6" fmla="*/ 185228 h 215612"/>
                  <a:gd name="connsiteX0" fmla="*/ 2189 w 1359882"/>
                  <a:gd name="connsiteY0" fmla="*/ 185228 h 215612"/>
                  <a:gd name="connsiteX1" fmla="*/ 139 w 1359882"/>
                  <a:gd name="connsiteY1" fmla="*/ 54267 h 215612"/>
                  <a:gd name="connsiteX2" fmla="*/ 1305262 w 1359882"/>
                  <a:gd name="connsiteY2" fmla="*/ 0 h 215612"/>
                  <a:gd name="connsiteX3" fmla="*/ 1359882 w 1359882"/>
                  <a:gd name="connsiteY3" fmla="*/ 46448 h 215612"/>
                  <a:gd name="connsiteX4" fmla="*/ 29986 w 1359882"/>
                  <a:gd name="connsiteY4" fmla="*/ 86827 h 215612"/>
                  <a:gd name="connsiteX5" fmla="*/ 28255 w 1359882"/>
                  <a:gd name="connsiteY5" fmla="*/ 215612 h 215612"/>
                  <a:gd name="connsiteX6" fmla="*/ 2189 w 1359882"/>
                  <a:gd name="connsiteY6" fmla="*/ 185228 h 215612"/>
                  <a:gd name="connsiteX0" fmla="*/ 2189 w 1359882"/>
                  <a:gd name="connsiteY0" fmla="*/ 173025 h 203409"/>
                  <a:gd name="connsiteX1" fmla="*/ 139 w 1359882"/>
                  <a:gd name="connsiteY1" fmla="*/ 42064 h 203409"/>
                  <a:gd name="connsiteX2" fmla="*/ 1313397 w 1359882"/>
                  <a:gd name="connsiteY2" fmla="*/ 0 h 203409"/>
                  <a:gd name="connsiteX3" fmla="*/ 1359882 w 1359882"/>
                  <a:gd name="connsiteY3" fmla="*/ 34245 h 203409"/>
                  <a:gd name="connsiteX4" fmla="*/ 29986 w 1359882"/>
                  <a:gd name="connsiteY4" fmla="*/ 74624 h 203409"/>
                  <a:gd name="connsiteX5" fmla="*/ 28255 w 1359882"/>
                  <a:gd name="connsiteY5" fmla="*/ 203409 h 203409"/>
                  <a:gd name="connsiteX6" fmla="*/ 2189 w 1359882"/>
                  <a:gd name="connsiteY6" fmla="*/ 173025 h 203409"/>
                  <a:gd name="connsiteX0" fmla="*/ 2189 w 1496909"/>
                  <a:gd name="connsiteY0" fmla="*/ 207129 h 237513"/>
                  <a:gd name="connsiteX1" fmla="*/ 139 w 1496909"/>
                  <a:gd name="connsiteY1" fmla="*/ 76168 h 237513"/>
                  <a:gd name="connsiteX2" fmla="*/ 1496909 w 1496909"/>
                  <a:gd name="connsiteY2" fmla="*/ 0 h 237513"/>
                  <a:gd name="connsiteX3" fmla="*/ 1359882 w 1496909"/>
                  <a:gd name="connsiteY3" fmla="*/ 68349 h 237513"/>
                  <a:gd name="connsiteX4" fmla="*/ 29986 w 1496909"/>
                  <a:gd name="connsiteY4" fmla="*/ 108728 h 237513"/>
                  <a:gd name="connsiteX5" fmla="*/ 28255 w 1496909"/>
                  <a:gd name="connsiteY5" fmla="*/ 237513 h 237513"/>
                  <a:gd name="connsiteX6" fmla="*/ 2189 w 1496909"/>
                  <a:gd name="connsiteY6" fmla="*/ 207129 h 237513"/>
                  <a:gd name="connsiteX0" fmla="*/ 2189 w 1535274"/>
                  <a:gd name="connsiteY0" fmla="*/ 207129 h 237513"/>
                  <a:gd name="connsiteX1" fmla="*/ 139 w 1535274"/>
                  <a:gd name="connsiteY1" fmla="*/ 76168 h 237513"/>
                  <a:gd name="connsiteX2" fmla="*/ 1496909 w 1535274"/>
                  <a:gd name="connsiteY2" fmla="*/ 0 h 237513"/>
                  <a:gd name="connsiteX3" fmla="*/ 1535274 w 1535274"/>
                  <a:gd name="connsiteY3" fmla="*/ 34245 h 237513"/>
                  <a:gd name="connsiteX4" fmla="*/ 29986 w 1535274"/>
                  <a:gd name="connsiteY4" fmla="*/ 108728 h 237513"/>
                  <a:gd name="connsiteX5" fmla="*/ 28255 w 1535274"/>
                  <a:gd name="connsiteY5" fmla="*/ 237513 h 237513"/>
                  <a:gd name="connsiteX6" fmla="*/ 2189 w 1535274"/>
                  <a:gd name="connsiteY6" fmla="*/ 207129 h 237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35274" h="237513">
                    <a:moveTo>
                      <a:pt x="2189" y="207129"/>
                    </a:moveTo>
                    <a:cubicBezTo>
                      <a:pt x="3093" y="168238"/>
                      <a:pt x="-765" y="115059"/>
                      <a:pt x="139" y="76168"/>
                    </a:cubicBezTo>
                    <a:lnTo>
                      <a:pt x="1496909" y="0"/>
                    </a:lnTo>
                    <a:lnTo>
                      <a:pt x="1535274" y="34245"/>
                    </a:lnTo>
                    <a:lnTo>
                      <a:pt x="29986" y="108728"/>
                    </a:lnTo>
                    <a:lnTo>
                      <a:pt x="28255" y="237513"/>
                    </a:lnTo>
                    <a:lnTo>
                      <a:pt x="2189" y="207129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4CC5233-24F4-4576-8A32-391FB77E1DAE}"/>
                </a:ext>
              </a:extLst>
            </p:cNvPr>
            <p:cNvGrpSpPr/>
            <p:nvPr/>
          </p:nvGrpSpPr>
          <p:grpSpPr>
            <a:xfrm>
              <a:off x="1004893" y="3947362"/>
              <a:ext cx="3307958" cy="2594024"/>
              <a:chOff x="1004893" y="3947362"/>
              <a:chExt cx="3307958" cy="2594024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937F1DB-12BC-4B97-B319-475F4A083505}"/>
                  </a:ext>
                </a:extLst>
              </p:cNvPr>
              <p:cNvGrpSpPr/>
              <p:nvPr/>
            </p:nvGrpSpPr>
            <p:grpSpPr>
              <a:xfrm>
                <a:off x="1004893" y="3947362"/>
                <a:ext cx="3307958" cy="2594024"/>
                <a:chOff x="2440056" y="4065303"/>
                <a:chExt cx="3563178" cy="2794161"/>
              </a:xfrm>
            </p:grpSpPr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434791C8-1123-4D57-A357-4D175C70A41B}"/>
                    </a:ext>
                  </a:extLst>
                </p:cNvPr>
                <p:cNvSpPr/>
                <p:nvPr/>
              </p:nvSpPr>
              <p:spPr>
                <a:xfrm>
                  <a:off x="2531719" y="6213820"/>
                  <a:ext cx="3456838" cy="645644"/>
                </a:xfrm>
                <a:custGeom>
                  <a:avLst/>
                  <a:gdLst>
                    <a:gd name="connsiteX0" fmla="*/ 2917135 w 3563178"/>
                    <a:gd name="connsiteY0" fmla="*/ 0 h 561560"/>
                    <a:gd name="connsiteX1" fmla="*/ 0 w 3563178"/>
                    <a:gd name="connsiteY1" fmla="*/ 124239 h 561560"/>
                    <a:gd name="connsiteX2" fmla="*/ 531743 w 3563178"/>
                    <a:gd name="connsiteY2" fmla="*/ 561561 h 561560"/>
                    <a:gd name="connsiteX3" fmla="*/ 3563178 w 3563178"/>
                    <a:gd name="connsiteY3" fmla="*/ 477078 h 561560"/>
                    <a:gd name="connsiteX0" fmla="*/ 2917135 w 3563178"/>
                    <a:gd name="connsiteY0" fmla="*/ 0 h 645644"/>
                    <a:gd name="connsiteX1" fmla="*/ 0 w 3563178"/>
                    <a:gd name="connsiteY1" fmla="*/ 124239 h 645644"/>
                    <a:gd name="connsiteX2" fmla="*/ 521232 w 3563178"/>
                    <a:gd name="connsiteY2" fmla="*/ 645644 h 645644"/>
                    <a:gd name="connsiteX3" fmla="*/ 3563178 w 3563178"/>
                    <a:gd name="connsiteY3" fmla="*/ 477078 h 645644"/>
                    <a:gd name="connsiteX4" fmla="*/ 2917135 w 3563178"/>
                    <a:gd name="connsiteY4" fmla="*/ 0 h 645644"/>
                    <a:gd name="connsiteX0" fmla="*/ 2917135 w 3510626"/>
                    <a:gd name="connsiteY0" fmla="*/ 0 h 645644"/>
                    <a:gd name="connsiteX1" fmla="*/ 0 w 3510626"/>
                    <a:gd name="connsiteY1" fmla="*/ 124239 h 645644"/>
                    <a:gd name="connsiteX2" fmla="*/ 521232 w 3510626"/>
                    <a:gd name="connsiteY2" fmla="*/ 645644 h 645644"/>
                    <a:gd name="connsiteX3" fmla="*/ 3510626 w 3510626"/>
                    <a:gd name="connsiteY3" fmla="*/ 487588 h 645644"/>
                    <a:gd name="connsiteX4" fmla="*/ 2917135 w 3510626"/>
                    <a:gd name="connsiteY4" fmla="*/ 0 h 645644"/>
                    <a:gd name="connsiteX0" fmla="*/ 2917135 w 3472974"/>
                    <a:gd name="connsiteY0" fmla="*/ 0 h 645644"/>
                    <a:gd name="connsiteX1" fmla="*/ 0 w 3472974"/>
                    <a:gd name="connsiteY1" fmla="*/ 124239 h 645644"/>
                    <a:gd name="connsiteX2" fmla="*/ 521232 w 3472974"/>
                    <a:gd name="connsiteY2" fmla="*/ 645644 h 645644"/>
                    <a:gd name="connsiteX3" fmla="*/ 3472974 w 3472974"/>
                    <a:gd name="connsiteY3" fmla="*/ 476830 h 645644"/>
                    <a:gd name="connsiteX4" fmla="*/ 2917135 w 3472974"/>
                    <a:gd name="connsiteY4" fmla="*/ 0 h 645644"/>
                    <a:gd name="connsiteX0" fmla="*/ 2900999 w 3456838"/>
                    <a:gd name="connsiteY0" fmla="*/ 0 h 645644"/>
                    <a:gd name="connsiteX1" fmla="*/ 0 w 3456838"/>
                    <a:gd name="connsiteY1" fmla="*/ 113481 h 645644"/>
                    <a:gd name="connsiteX2" fmla="*/ 505096 w 3456838"/>
                    <a:gd name="connsiteY2" fmla="*/ 645644 h 645644"/>
                    <a:gd name="connsiteX3" fmla="*/ 3456838 w 3456838"/>
                    <a:gd name="connsiteY3" fmla="*/ 476830 h 645644"/>
                    <a:gd name="connsiteX4" fmla="*/ 2900999 w 3456838"/>
                    <a:gd name="connsiteY4" fmla="*/ 0 h 645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56838" h="645644">
                      <a:moveTo>
                        <a:pt x="2900999" y="0"/>
                      </a:moveTo>
                      <a:lnTo>
                        <a:pt x="0" y="113481"/>
                      </a:lnTo>
                      <a:lnTo>
                        <a:pt x="505096" y="645644"/>
                      </a:lnTo>
                      <a:lnTo>
                        <a:pt x="3456838" y="476830"/>
                      </a:lnTo>
                      <a:lnTo>
                        <a:pt x="2900999" y="0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  <a:effectLst>
                  <a:outerShdw blurRad="889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1D270123-2C96-46A7-87C3-F69465F62546}"/>
                    </a:ext>
                  </a:extLst>
                </p:cNvPr>
                <p:cNvSpPr/>
                <p:nvPr/>
              </p:nvSpPr>
              <p:spPr>
                <a:xfrm>
                  <a:off x="2971800" y="4542381"/>
                  <a:ext cx="3031434" cy="2315817"/>
                </a:xfrm>
                <a:custGeom>
                  <a:avLst/>
                  <a:gdLst>
                    <a:gd name="connsiteX0" fmla="*/ 0 w 3031434"/>
                    <a:gd name="connsiteY0" fmla="*/ 84483 h 2315817"/>
                    <a:gd name="connsiteX1" fmla="*/ 54665 w 3031434"/>
                    <a:gd name="connsiteY1" fmla="*/ 2315818 h 2315817"/>
                    <a:gd name="connsiteX2" fmla="*/ 2995256 w 3031434"/>
                    <a:gd name="connsiteY2" fmla="*/ 2163616 h 2315817"/>
                    <a:gd name="connsiteX3" fmla="*/ 3031435 w 3031434"/>
                    <a:gd name="connsiteY3" fmla="*/ 2125516 h 2315817"/>
                    <a:gd name="connsiteX4" fmla="*/ 3031435 w 3031434"/>
                    <a:gd name="connsiteY4" fmla="*/ 0 h 2315817"/>
                    <a:gd name="connsiteX5" fmla="*/ 0 w 3031434"/>
                    <a:gd name="connsiteY5" fmla="*/ 84483 h 2315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31434" h="2315817">
                      <a:moveTo>
                        <a:pt x="0" y="84483"/>
                      </a:moveTo>
                      <a:lnTo>
                        <a:pt x="54665" y="2315818"/>
                      </a:lnTo>
                      <a:lnTo>
                        <a:pt x="2995256" y="2163616"/>
                      </a:lnTo>
                      <a:cubicBezTo>
                        <a:pt x="3015532" y="2162556"/>
                        <a:pt x="3031435" y="2145792"/>
                        <a:pt x="3031435" y="2125516"/>
                      </a:cubicBezTo>
                      <a:lnTo>
                        <a:pt x="3031435" y="0"/>
                      </a:lnTo>
                      <a:lnTo>
                        <a:pt x="0" y="84483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  <a:effectLst>
                  <a:outerShdw blurRad="114300" dist="38100" algn="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21CAEE93-DFE7-45AE-BEB8-F32AE1643CCA}"/>
                    </a:ext>
                  </a:extLst>
                </p:cNvPr>
                <p:cNvSpPr/>
                <p:nvPr/>
              </p:nvSpPr>
              <p:spPr>
                <a:xfrm>
                  <a:off x="2440056" y="4189542"/>
                  <a:ext cx="586408" cy="2668656"/>
                </a:xfrm>
                <a:custGeom>
                  <a:avLst/>
                  <a:gdLst>
                    <a:gd name="connsiteX0" fmla="*/ 0 w 586408"/>
                    <a:gd name="connsiteY0" fmla="*/ 0 h 2668656"/>
                    <a:gd name="connsiteX1" fmla="*/ 531743 w 586408"/>
                    <a:gd name="connsiteY1" fmla="*/ 437322 h 2668656"/>
                    <a:gd name="connsiteX2" fmla="*/ 586409 w 586408"/>
                    <a:gd name="connsiteY2" fmla="*/ 2668657 h 2668656"/>
                    <a:gd name="connsiteX3" fmla="*/ 74543 w 586408"/>
                    <a:gd name="connsiteY3" fmla="*/ 2151822 h 26686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6408" h="2668656">
                      <a:moveTo>
                        <a:pt x="0" y="0"/>
                      </a:moveTo>
                      <a:lnTo>
                        <a:pt x="531743" y="437322"/>
                      </a:lnTo>
                      <a:lnTo>
                        <a:pt x="586409" y="2668657"/>
                      </a:lnTo>
                      <a:lnTo>
                        <a:pt x="74543" y="2151822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616CD14D-AE10-4F5D-B682-3D81462D257E}"/>
                    </a:ext>
                  </a:extLst>
                </p:cNvPr>
                <p:cNvSpPr/>
                <p:nvPr/>
              </p:nvSpPr>
              <p:spPr>
                <a:xfrm>
                  <a:off x="2440056" y="4065303"/>
                  <a:ext cx="3563178" cy="561560"/>
                </a:xfrm>
                <a:custGeom>
                  <a:avLst/>
                  <a:gdLst>
                    <a:gd name="connsiteX0" fmla="*/ 2917135 w 3563178"/>
                    <a:gd name="connsiteY0" fmla="*/ 0 h 561560"/>
                    <a:gd name="connsiteX1" fmla="*/ 0 w 3563178"/>
                    <a:gd name="connsiteY1" fmla="*/ 124239 h 561560"/>
                    <a:gd name="connsiteX2" fmla="*/ 531743 w 3563178"/>
                    <a:gd name="connsiteY2" fmla="*/ 561561 h 561560"/>
                    <a:gd name="connsiteX3" fmla="*/ 3563178 w 3563178"/>
                    <a:gd name="connsiteY3" fmla="*/ 477078 h 561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63178" h="561560">
                      <a:moveTo>
                        <a:pt x="2917135" y="0"/>
                      </a:moveTo>
                      <a:lnTo>
                        <a:pt x="0" y="124239"/>
                      </a:lnTo>
                      <a:lnTo>
                        <a:pt x="531743" y="561561"/>
                      </a:lnTo>
                      <a:lnTo>
                        <a:pt x="3563178" y="477078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E05E19FE-0AC6-49ED-B2FD-725E69B2BB07}"/>
                  </a:ext>
                </a:extLst>
              </p:cNvPr>
              <p:cNvGrpSpPr/>
              <p:nvPr/>
            </p:nvGrpSpPr>
            <p:grpSpPr>
              <a:xfrm rot="21420000">
                <a:off x="2498375" y="6003484"/>
                <a:ext cx="397913" cy="397731"/>
                <a:chOff x="4424793" y="3488664"/>
                <a:chExt cx="1612383" cy="161164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2431D5DD-9138-4A63-B815-D6AA8D351A1F}"/>
                    </a:ext>
                  </a:extLst>
                </p:cNvPr>
                <p:cNvSpPr/>
                <p:nvPr/>
              </p:nvSpPr>
              <p:spPr>
                <a:xfrm>
                  <a:off x="4424793" y="3488664"/>
                  <a:ext cx="1612383" cy="1611648"/>
                </a:xfrm>
                <a:custGeom>
                  <a:avLst/>
                  <a:gdLst>
                    <a:gd name="connsiteX0" fmla="*/ 3281870 w 3281869"/>
                    <a:gd name="connsiteY0" fmla="*/ 0 h 3280374"/>
                    <a:gd name="connsiteX1" fmla="*/ 3281870 w 3281869"/>
                    <a:gd name="connsiteY1" fmla="*/ 3280375 h 3280374"/>
                    <a:gd name="connsiteX2" fmla="*/ 0 w 3281869"/>
                    <a:gd name="connsiteY2" fmla="*/ 3280375 h 3280374"/>
                    <a:gd name="connsiteX3" fmla="*/ 0 w 3281869"/>
                    <a:gd name="connsiteY3" fmla="*/ 3252316 h 3280374"/>
                    <a:gd name="connsiteX4" fmla="*/ 71 w 3281869"/>
                    <a:gd name="connsiteY4" fmla="*/ 31904 h 3280374"/>
                    <a:gd name="connsiteX5" fmla="*/ 2065 w 3281869"/>
                    <a:gd name="connsiteY5" fmla="*/ 71 h 3280374"/>
                    <a:gd name="connsiteX6" fmla="*/ 3281870 w 3281869"/>
                    <a:gd name="connsiteY6" fmla="*/ 0 h 3280374"/>
                    <a:gd name="connsiteX7" fmla="*/ 164222 w 3281869"/>
                    <a:gd name="connsiteY7" fmla="*/ 3117435 h 3280374"/>
                    <a:gd name="connsiteX8" fmla="*/ 3116082 w 3281869"/>
                    <a:gd name="connsiteY8" fmla="*/ 3117435 h 3280374"/>
                    <a:gd name="connsiteX9" fmla="*/ 3116082 w 3281869"/>
                    <a:gd name="connsiteY9" fmla="*/ 165788 h 3280374"/>
                    <a:gd name="connsiteX10" fmla="*/ 164222 w 3281869"/>
                    <a:gd name="connsiteY10" fmla="*/ 165788 h 3280374"/>
                    <a:gd name="connsiteX11" fmla="*/ 164222 w 3281869"/>
                    <a:gd name="connsiteY11" fmla="*/ 3117435 h 32803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81869" h="3280374">
                      <a:moveTo>
                        <a:pt x="3281870" y="0"/>
                      </a:moveTo>
                      <a:cubicBezTo>
                        <a:pt x="3281870" y="1092936"/>
                        <a:pt x="3281870" y="2185872"/>
                        <a:pt x="3281870" y="3280375"/>
                      </a:cubicBezTo>
                      <a:cubicBezTo>
                        <a:pt x="2187439" y="3280375"/>
                        <a:pt x="1095571" y="3280375"/>
                        <a:pt x="0" y="3280375"/>
                      </a:cubicBezTo>
                      <a:cubicBezTo>
                        <a:pt x="0" y="3271188"/>
                        <a:pt x="0" y="3261716"/>
                        <a:pt x="0" y="3252316"/>
                      </a:cubicBezTo>
                      <a:cubicBezTo>
                        <a:pt x="0" y="2178822"/>
                        <a:pt x="0" y="1105399"/>
                        <a:pt x="71" y="31904"/>
                      </a:cubicBezTo>
                      <a:cubicBezTo>
                        <a:pt x="71" y="21293"/>
                        <a:pt x="1353" y="10682"/>
                        <a:pt x="2065" y="71"/>
                      </a:cubicBezTo>
                      <a:cubicBezTo>
                        <a:pt x="1095357" y="0"/>
                        <a:pt x="2188578" y="0"/>
                        <a:pt x="3281870" y="0"/>
                      </a:cubicBezTo>
                      <a:close/>
                      <a:moveTo>
                        <a:pt x="164222" y="3117435"/>
                      </a:moveTo>
                      <a:cubicBezTo>
                        <a:pt x="1149196" y="3117435"/>
                        <a:pt x="2132104" y="3117435"/>
                        <a:pt x="3116082" y="3117435"/>
                      </a:cubicBezTo>
                      <a:cubicBezTo>
                        <a:pt x="3116082" y="2132461"/>
                        <a:pt x="3116082" y="1148840"/>
                        <a:pt x="3116082" y="165788"/>
                      </a:cubicBezTo>
                      <a:cubicBezTo>
                        <a:pt x="2131250" y="165788"/>
                        <a:pt x="1148341" y="165788"/>
                        <a:pt x="164222" y="165788"/>
                      </a:cubicBezTo>
                      <a:cubicBezTo>
                        <a:pt x="164222" y="1149837"/>
                        <a:pt x="164222" y="2132105"/>
                        <a:pt x="164222" y="3117435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84C23BE1-A4ED-45F1-938B-6C30DDEA03B5}"/>
                    </a:ext>
                  </a:extLst>
                </p:cNvPr>
                <p:cNvSpPr/>
                <p:nvPr/>
              </p:nvSpPr>
              <p:spPr>
                <a:xfrm>
                  <a:off x="4831107" y="3784487"/>
                  <a:ext cx="301701" cy="903352"/>
                </a:xfrm>
                <a:custGeom>
                  <a:avLst/>
                  <a:gdLst>
                    <a:gd name="connsiteX0" fmla="*/ 144922 w 614086"/>
                    <a:gd name="connsiteY0" fmla="*/ 511537 h 1838698"/>
                    <a:gd name="connsiteX1" fmla="*/ 0 w 614086"/>
                    <a:gd name="connsiteY1" fmla="*/ 511537 h 1838698"/>
                    <a:gd name="connsiteX2" fmla="*/ 306936 w 614086"/>
                    <a:gd name="connsiteY2" fmla="*/ 0 h 1838698"/>
                    <a:gd name="connsiteX3" fmla="*/ 614086 w 614086"/>
                    <a:gd name="connsiteY3" fmla="*/ 511893 h 1838698"/>
                    <a:gd name="connsiteX4" fmla="*/ 471799 w 614086"/>
                    <a:gd name="connsiteY4" fmla="*/ 511893 h 1838698"/>
                    <a:gd name="connsiteX5" fmla="*/ 471799 w 614086"/>
                    <a:gd name="connsiteY5" fmla="*/ 1838699 h 1838698"/>
                    <a:gd name="connsiteX6" fmla="*/ 144922 w 614086"/>
                    <a:gd name="connsiteY6" fmla="*/ 1838699 h 1838698"/>
                    <a:gd name="connsiteX7" fmla="*/ 144922 w 614086"/>
                    <a:gd name="connsiteY7" fmla="*/ 511537 h 1838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4086" h="1838698">
                      <a:moveTo>
                        <a:pt x="144922" y="511537"/>
                      </a:moveTo>
                      <a:cubicBezTo>
                        <a:pt x="95784" y="511537"/>
                        <a:pt x="50705" y="511537"/>
                        <a:pt x="0" y="511537"/>
                      </a:cubicBezTo>
                      <a:cubicBezTo>
                        <a:pt x="103333" y="339339"/>
                        <a:pt x="204173" y="171272"/>
                        <a:pt x="306936" y="0"/>
                      </a:cubicBezTo>
                      <a:cubicBezTo>
                        <a:pt x="409984" y="171770"/>
                        <a:pt x="510825" y="339838"/>
                        <a:pt x="614086" y="511893"/>
                      </a:cubicBezTo>
                      <a:cubicBezTo>
                        <a:pt x="564165" y="511893"/>
                        <a:pt x="519157" y="511893"/>
                        <a:pt x="471799" y="511893"/>
                      </a:cubicBezTo>
                      <a:cubicBezTo>
                        <a:pt x="471799" y="955064"/>
                        <a:pt x="471799" y="1395813"/>
                        <a:pt x="471799" y="1838699"/>
                      </a:cubicBezTo>
                      <a:cubicBezTo>
                        <a:pt x="362057" y="1838699"/>
                        <a:pt x="254664" y="1838699"/>
                        <a:pt x="144922" y="1838699"/>
                      </a:cubicBezTo>
                      <a:cubicBezTo>
                        <a:pt x="144922" y="1397309"/>
                        <a:pt x="144922" y="956559"/>
                        <a:pt x="144922" y="51153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08528FAF-A2F4-47AD-AF34-DECFB29E8239}"/>
                    </a:ext>
                  </a:extLst>
                </p:cNvPr>
                <p:cNvSpPr/>
                <p:nvPr/>
              </p:nvSpPr>
              <p:spPr>
                <a:xfrm>
                  <a:off x="5332974" y="3784487"/>
                  <a:ext cx="302015" cy="903702"/>
                </a:xfrm>
                <a:custGeom>
                  <a:avLst/>
                  <a:gdLst>
                    <a:gd name="connsiteX0" fmla="*/ 614728 w 614727"/>
                    <a:gd name="connsiteY0" fmla="*/ 511537 h 1839410"/>
                    <a:gd name="connsiteX1" fmla="*/ 471372 w 614727"/>
                    <a:gd name="connsiteY1" fmla="*/ 511537 h 1839410"/>
                    <a:gd name="connsiteX2" fmla="*/ 471372 w 614727"/>
                    <a:gd name="connsiteY2" fmla="*/ 1839411 h 1839410"/>
                    <a:gd name="connsiteX3" fmla="*/ 144709 w 614727"/>
                    <a:gd name="connsiteY3" fmla="*/ 1839411 h 1839410"/>
                    <a:gd name="connsiteX4" fmla="*/ 144709 w 614727"/>
                    <a:gd name="connsiteY4" fmla="*/ 512961 h 1839410"/>
                    <a:gd name="connsiteX5" fmla="*/ 0 w 614727"/>
                    <a:gd name="connsiteY5" fmla="*/ 512961 h 1839410"/>
                    <a:gd name="connsiteX6" fmla="*/ 307649 w 614727"/>
                    <a:gd name="connsiteY6" fmla="*/ 0 h 1839410"/>
                    <a:gd name="connsiteX7" fmla="*/ 614728 w 614727"/>
                    <a:gd name="connsiteY7" fmla="*/ 511537 h 1839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4727" h="1839410">
                      <a:moveTo>
                        <a:pt x="614728" y="511537"/>
                      </a:moveTo>
                      <a:cubicBezTo>
                        <a:pt x="564664" y="511537"/>
                        <a:pt x="519513" y="511537"/>
                        <a:pt x="471372" y="511537"/>
                      </a:cubicBezTo>
                      <a:cubicBezTo>
                        <a:pt x="471372" y="955206"/>
                        <a:pt x="471372" y="1396597"/>
                        <a:pt x="471372" y="1839411"/>
                      </a:cubicBezTo>
                      <a:cubicBezTo>
                        <a:pt x="361487" y="1839411"/>
                        <a:pt x="254736" y="1839411"/>
                        <a:pt x="144709" y="1839411"/>
                      </a:cubicBezTo>
                      <a:cubicBezTo>
                        <a:pt x="144709" y="1397950"/>
                        <a:pt x="144709" y="956631"/>
                        <a:pt x="144709" y="512961"/>
                      </a:cubicBezTo>
                      <a:cubicBezTo>
                        <a:pt x="96425" y="512961"/>
                        <a:pt x="51275" y="512961"/>
                        <a:pt x="0" y="512961"/>
                      </a:cubicBezTo>
                      <a:cubicBezTo>
                        <a:pt x="103476" y="340479"/>
                        <a:pt x="204245" y="172340"/>
                        <a:pt x="307649" y="0"/>
                      </a:cubicBezTo>
                      <a:cubicBezTo>
                        <a:pt x="409985" y="170417"/>
                        <a:pt x="510825" y="338342"/>
                        <a:pt x="614728" y="51153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628412CB-AA86-4B80-8A58-5FE026C48252}"/>
                    </a:ext>
                  </a:extLst>
                </p:cNvPr>
                <p:cNvSpPr/>
                <p:nvPr/>
              </p:nvSpPr>
              <p:spPr>
                <a:xfrm>
                  <a:off x="4731637" y="4739971"/>
                  <a:ext cx="1002124" cy="98491"/>
                </a:xfrm>
                <a:custGeom>
                  <a:avLst/>
                  <a:gdLst>
                    <a:gd name="connsiteX0" fmla="*/ 0 w 2039739"/>
                    <a:gd name="connsiteY0" fmla="*/ 200470 h 200470"/>
                    <a:gd name="connsiteX1" fmla="*/ 0 w 2039739"/>
                    <a:gd name="connsiteY1" fmla="*/ 0 h 200470"/>
                    <a:gd name="connsiteX2" fmla="*/ 2039739 w 2039739"/>
                    <a:gd name="connsiteY2" fmla="*/ 0 h 200470"/>
                    <a:gd name="connsiteX3" fmla="*/ 2039739 w 2039739"/>
                    <a:gd name="connsiteY3" fmla="*/ 200470 h 200470"/>
                    <a:gd name="connsiteX4" fmla="*/ 0 w 2039739"/>
                    <a:gd name="connsiteY4" fmla="*/ 200470 h 200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9739" h="200470">
                      <a:moveTo>
                        <a:pt x="0" y="200470"/>
                      </a:moveTo>
                      <a:cubicBezTo>
                        <a:pt x="0" y="133243"/>
                        <a:pt x="0" y="67512"/>
                        <a:pt x="0" y="0"/>
                      </a:cubicBezTo>
                      <a:cubicBezTo>
                        <a:pt x="679889" y="0"/>
                        <a:pt x="1358782" y="0"/>
                        <a:pt x="2039739" y="0"/>
                      </a:cubicBezTo>
                      <a:cubicBezTo>
                        <a:pt x="2039739" y="66016"/>
                        <a:pt x="2039739" y="132389"/>
                        <a:pt x="2039739" y="200470"/>
                      </a:cubicBezTo>
                      <a:cubicBezTo>
                        <a:pt x="1360847" y="200470"/>
                        <a:pt x="681883" y="200470"/>
                        <a:pt x="0" y="200470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7D783CB0-44A3-4198-B60A-FCD1CB7AC560}"/>
                  </a:ext>
                </a:extLst>
              </p:cNvPr>
              <p:cNvGrpSpPr/>
              <p:nvPr/>
            </p:nvGrpSpPr>
            <p:grpSpPr>
              <a:xfrm rot="21420000">
                <a:off x="1638238" y="6048376"/>
                <a:ext cx="397740" cy="397921"/>
                <a:chOff x="2667000" y="5246457"/>
                <a:chExt cx="1611683" cy="161241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D50217FE-5C41-4113-9457-B3B0EEC0C8B1}"/>
                    </a:ext>
                  </a:extLst>
                </p:cNvPr>
                <p:cNvSpPr/>
                <p:nvPr/>
              </p:nvSpPr>
              <p:spPr>
                <a:xfrm>
                  <a:off x="2667000" y="5246457"/>
                  <a:ext cx="1611683" cy="1612418"/>
                </a:xfrm>
                <a:custGeom>
                  <a:avLst/>
                  <a:gdLst>
                    <a:gd name="connsiteX0" fmla="*/ 0 w 3280445"/>
                    <a:gd name="connsiteY0" fmla="*/ 2065 h 3281941"/>
                    <a:gd name="connsiteX1" fmla="*/ 31833 w 3280445"/>
                    <a:gd name="connsiteY1" fmla="*/ 71 h 3281941"/>
                    <a:gd name="connsiteX2" fmla="*/ 3247046 w 3280445"/>
                    <a:gd name="connsiteY2" fmla="*/ 0 h 3281941"/>
                    <a:gd name="connsiteX3" fmla="*/ 3280446 w 3280445"/>
                    <a:gd name="connsiteY3" fmla="*/ 0 h 3281941"/>
                    <a:gd name="connsiteX4" fmla="*/ 3280446 w 3280445"/>
                    <a:gd name="connsiteY4" fmla="*/ 3281941 h 3281941"/>
                    <a:gd name="connsiteX5" fmla="*/ 0 w 3280445"/>
                    <a:gd name="connsiteY5" fmla="*/ 3281941 h 3281941"/>
                    <a:gd name="connsiteX6" fmla="*/ 0 w 3280445"/>
                    <a:gd name="connsiteY6" fmla="*/ 2065 h 3281941"/>
                    <a:gd name="connsiteX7" fmla="*/ 3117720 w 3280445"/>
                    <a:gd name="connsiteY7" fmla="*/ 164507 h 3281941"/>
                    <a:gd name="connsiteX8" fmla="*/ 165860 w 3280445"/>
                    <a:gd name="connsiteY8" fmla="*/ 164507 h 3281941"/>
                    <a:gd name="connsiteX9" fmla="*/ 165860 w 3280445"/>
                    <a:gd name="connsiteY9" fmla="*/ 3116082 h 3281941"/>
                    <a:gd name="connsiteX10" fmla="*/ 3117720 w 3280445"/>
                    <a:gd name="connsiteY10" fmla="*/ 3116082 h 3281941"/>
                    <a:gd name="connsiteX11" fmla="*/ 3117720 w 3280445"/>
                    <a:gd name="connsiteY11" fmla="*/ 164507 h 3281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80445" h="3281941">
                      <a:moveTo>
                        <a:pt x="0" y="2065"/>
                      </a:moveTo>
                      <a:cubicBezTo>
                        <a:pt x="10611" y="1353"/>
                        <a:pt x="21222" y="71"/>
                        <a:pt x="31833" y="71"/>
                      </a:cubicBezTo>
                      <a:cubicBezTo>
                        <a:pt x="1103547" y="0"/>
                        <a:pt x="2175332" y="0"/>
                        <a:pt x="3247046" y="0"/>
                      </a:cubicBezTo>
                      <a:cubicBezTo>
                        <a:pt x="3257586" y="0"/>
                        <a:pt x="3268197" y="0"/>
                        <a:pt x="3280446" y="0"/>
                      </a:cubicBezTo>
                      <a:cubicBezTo>
                        <a:pt x="3280446" y="1094218"/>
                        <a:pt x="3280446" y="2186086"/>
                        <a:pt x="3280446" y="3281941"/>
                      </a:cubicBezTo>
                      <a:cubicBezTo>
                        <a:pt x="2187296" y="3281941"/>
                        <a:pt x="1093648" y="3281941"/>
                        <a:pt x="0" y="3281941"/>
                      </a:cubicBezTo>
                      <a:cubicBezTo>
                        <a:pt x="0" y="2188649"/>
                        <a:pt x="0" y="1095357"/>
                        <a:pt x="0" y="2065"/>
                      </a:cubicBezTo>
                      <a:close/>
                      <a:moveTo>
                        <a:pt x="3117720" y="164507"/>
                      </a:moveTo>
                      <a:cubicBezTo>
                        <a:pt x="2132674" y="164507"/>
                        <a:pt x="1149765" y="164507"/>
                        <a:pt x="165860" y="164507"/>
                      </a:cubicBezTo>
                      <a:cubicBezTo>
                        <a:pt x="165860" y="1149481"/>
                        <a:pt x="165860" y="2133102"/>
                        <a:pt x="165860" y="3116082"/>
                      </a:cubicBezTo>
                      <a:cubicBezTo>
                        <a:pt x="1150691" y="3116082"/>
                        <a:pt x="2133671" y="3116082"/>
                        <a:pt x="3117720" y="3116082"/>
                      </a:cubicBezTo>
                      <a:cubicBezTo>
                        <a:pt x="3117720" y="2132034"/>
                        <a:pt x="3117720" y="1149765"/>
                        <a:pt x="3117720" y="16450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15D49CD7-9807-4512-9571-E3F6190870E6}"/>
                    </a:ext>
                  </a:extLst>
                </p:cNvPr>
                <p:cNvSpPr/>
                <p:nvPr/>
              </p:nvSpPr>
              <p:spPr>
                <a:xfrm>
                  <a:off x="3113110" y="5624181"/>
                  <a:ext cx="803029" cy="904197"/>
                </a:xfrm>
                <a:custGeom>
                  <a:avLst/>
                  <a:gdLst>
                    <a:gd name="connsiteX0" fmla="*/ 235195 w 1634497"/>
                    <a:gd name="connsiteY0" fmla="*/ 222984 h 1840417"/>
                    <a:gd name="connsiteX1" fmla="*/ 130651 w 1634497"/>
                    <a:gd name="connsiteY1" fmla="*/ 185097 h 1840417"/>
                    <a:gd name="connsiteX2" fmla="*/ 229284 w 1634497"/>
                    <a:gd name="connsiteY2" fmla="*/ 11974 h 1840417"/>
                    <a:gd name="connsiteX3" fmla="*/ 247942 w 1634497"/>
                    <a:gd name="connsiteY3" fmla="*/ 864 h 1840417"/>
                    <a:gd name="connsiteX4" fmla="*/ 263894 w 1634497"/>
                    <a:gd name="connsiteY4" fmla="*/ 508 h 1840417"/>
                    <a:gd name="connsiteX5" fmla="*/ 1600884 w 1634497"/>
                    <a:gd name="connsiteY5" fmla="*/ 508 h 1840417"/>
                    <a:gd name="connsiteX6" fmla="*/ 1634497 w 1634497"/>
                    <a:gd name="connsiteY6" fmla="*/ 508 h 1840417"/>
                    <a:gd name="connsiteX7" fmla="*/ 1615127 w 1634497"/>
                    <a:gd name="connsiteY7" fmla="*/ 142796 h 1840417"/>
                    <a:gd name="connsiteX8" fmla="*/ 1362883 w 1634497"/>
                    <a:gd name="connsiteY8" fmla="*/ 698130 h 1840417"/>
                    <a:gd name="connsiteX9" fmla="*/ 885458 w 1634497"/>
                    <a:gd name="connsiteY9" fmla="*/ 1003856 h 1840417"/>
                    <a:gd name="connsiteX10" fmla="*/ 816878 w 1634497"/>
                    <a:gd name="connsiteY10" fmla="*/ 1017600 h 1840417"/>
                    <a:gd name="connsiteX11" fmla="*/ 816878 w 1634497"/>
                    <a:gd name="connsiteY11" fmla="*/ 1676695 h 1840417"/>
                    <a:gd name="connsiteX12" fmla="*/ 1223088 w 1634497"/>
                    <a:gd name="connsiteY12" fmla="*/ 1676695 h 1840417"/>
                    <a:gd name="connsiteX13" fmla="*/ 1223088 w 1634497"/>
                    <a:gd name="connsiteY13" fmla="*/ 1840418 h 1840417"/>
                    <a:gd name="connsiteX14" fmla="*/ 203931 w 1634497"/>
                    <a:gd name="connsiteY14" fmla="*/ 1840418 h 1840417"/>
                    <a:gd name="connsiteX15" fmla="*/ 203931 w 1634497"/>
                    <a:gd name="connsiteY15" fmla="*/ 1677977 h 1840417"/>
                    <a:gd name="connsiteX16" fmla="*/ 610141 w 1634497"/>
                    <a:gd name="connsiteY16" fmla="*/ 1677977 h 1840417"/>
                    <a:gd name="connsiteX17" fmla="*/ 610141 w 1634497"/>
                    <a:gd name="connsiteY17" fmla="*/ 1642796 h 1840417"/>
                    <a:gd name="connsiteX18" fmla="*/ 610853 w 1634497"/>
                    <a:gd name="connsiteY18" fmla="*/ 1053350 h 1840417"/>
                    <a:gd name="connsiteX19" fmla="*/ 574534 w 1634497"/>
                    <a:gd name="connsiteY19" fmla="*/ 1009696 h 1840417"/>
                    <a:gd name="connsiteX20" fmla="*/ 133642 w 1634497"/>
                    <a:gd name="connsiteY20" fmla="*/ 769915 h 1840417"/>
                    <a:gd name="connsiteX21" fmla="*/ 10939 w 1634497"/>
                    <a:gd name="connsiteY21" fmla="*/ 625206 h 1840417"/>
                    <a:gd name="connsiteX22" fmla="*/ 9158 w 1634497"/>
                    <a:gd name="connsiteY22" fmla="*/ 576139 h 1840417"/>
                    <a:gd name="connsiteX23" fmla="*/ 219883 w 1634497"/>
                    <a:gd name="connsiteY23" fmla="*/ 247767 h 1840417"/>
                    <a:gd name="connsiteX24" fmla="*/ 235195 w 1634497"/>
                    <a:gd name="connsiteY24" fmla="*/ 222984 h 1840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634497" h="1840417">
                      <a:moveTo>
                        <a:pt x="235195" y="222984"/>
                      </a:moveTo>
                      <a:cubicBezTo>
                        <a:pt x="198732" y="209738"/>
                        <a:pt x="165546" y="197703"/>
                        <a:pt x="130651" y="185097"/>
                      </a:cubicBezTo>
                      <a:cubicBezTo>
                        <a:pt x="164051" y="126203"/>
                        <a:pt x="196169" y="68804"/>
                        <a:pt x="229284" y="11974"/>
                      </a:cubicBezTo>
                      <a:cubicBezTo>
                        <a:pt x="232488" y="6419"/>
                        <a:pt x="241105" y="3286"/>
                        <a:pt x="247942" y="864"/>
                      </a:cubicBezTo>
                      <a:cubicBezTo>
                        <a:pt x="252713" y="-845"/>
                        <a:pt x="258553" y="508"/>
                        <a:pt x="263894" y="508"/>
                      </a:cubicBezTo>
                      <a:cubicBezTo>
                        <a:pt x="709557" y="508"/>
                        <a:pt x="1155221" y="508"/>
                        <a:pt x="1600884" y="508"/>
                      </a:cubicBezTo>
                      <a:cubicBezTo>
                        <a:pt x="1610498" y="508"/>
                        <a:pt x="1620112" y="508"/>
                        <a:pt x="1634497" y="508"/>
                      </a:cubicBezTo>
                      <a:cubicBezTo>
                        <a:pt x="1627874" y="50003"/>
                        <a:pt x="1623815" y="96862"/>
                        <a:pt x="1615127" y="142796"/>
                      </a:cubicBezTo>
                      <a:cubicBezTo>
                        <a:pt x="1576315" y="348322"/>
                        <a:pt x="1497195" y="536116"/>
                        <a:pt x="1362883" y="698130"/>
                      </a:cubicBezTo>
                      <a:cubicBezTo>
                        <a:pt x="1236477" y="850530"/>
                        <a:pt x="1080445" y="957993"/>
                        <a:pt x="885458" y="1003856"/>
                      </a:cubicBezTo>
                      <a:cubicBezTo>
                        <a:pt x="863097" y="1009126"/>
                        <a:pt x="840308" y="1012900"/>
                        <a:pt x="816878" y="1017600"/>
                      </a:cubicBezTo>
                      <a:cubicBezTo>
                        <a:pt x="816878" y="1237370"/>
                        <a:pt x="816878" y="1455786"/>
                        <a:pt x="816878" y="1676695"/>
                      </a:cubicBezTo>
                      <a:cubicBezTo>
                        <a:pt x="952400" y="1676695"/>
                        <a:pt x="1086854" y="1676695"/>
                        <a:pt x="1223088" y="1676695"/>
                      </a:cubicBezTo>
                      <a:cubicBezTo>
                        <a:pt x="1223088" y="1732242"/>
                        <a:pt x="1223088" y="1785298"/>
                        <a:pt x="1223088" y="1840418"/>
                      </a:cubicBezTo>
                      <a:cubicBezTo>
                        <a:pt x="884034" y="1840418"/>
                        <a:pt x="545122" y="1840418"/>
                        <a:pt x="203931" y="1840418"/>
                      </a:cubicBezTo>
                      <a:cubicBezTo>
                        <a:pt x="203931" y="1787790"/>
                        <a:pt x="203931" y="1734806"/>
                        <a:pt x="203931" y="1677977"/>
                      </a:cubicBezTo>
                      <a:cubicBezTo>
                        <a:pt x="337673" y="1677977"/>
                        <a:pt x="472696" y="1677977"/>
                        <a:pt x="610141" y="1677977"/>
                      </a:cubicBezTo>
                      <a:cubicBezTo>
                        <a:pt x="610141" y="1663805"/>
                        <a:pt x="610141" y="1653336"/>
                        <a:pt x="610141" y="1642796"/>
                      </a:cubicBezTo>
                      <a:cubicBezTo>
                        <a:pt x="610141" y="1446314"/>
                        <a:pt x="609500" y="1249832"/>
                        <a:pt x="610853" y="1053350"/>
                      </a:cubicBezTo>
                      <a:cubicBezTo>
                        <a:pt x="611067" y="1024651"/>
                        <a:pt x="604017" y="1015037"/>
                        <a:pt x="574534" y="1009696"/>
                      </a:cubicBezTo>
                      <a:cubicBezTo>
                        <a:pt x="401624" y="978361"/>
                        <a:pt x="255776" y="894541"/>
                        <a:pt x="133642" y="769915"/>
                      </a:cubicBezTo>
                      <a:cubicBezTo>
                        <a:pt x="89489" y="724907"/>
                        <a:pt x="52172" y="673205"/>
                        <a:pt x="10939" y="625206"/>
                      </a:cubicBezTo>
                      <a:cubicBezTo>
                        <a:pt x="-3518" y="608328"/>
                        <a:pt x="-3162" y="595082"/>
                        <a:pt x="9158" y="576139"/>
                      </a:cubicBezTo>
                      <a:cubicBezTo>
                        <a:pt x="80231" y="467251"/>
                        <a:pt x="149808" y="357366"/>
                        <a:pt x="219883" y="247767"/>
                      </a:cubicBezTo>
                      <a:cubicBezTo>
                        <a:pt x="224583" y="240432"/>
                        <a:pt x="229070" y="232954"/>
                        <a:pt x="235195" y="222984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F0D7F84D-13DB-4299-8400-71E4A3FD96CC}"/>
                    </a:ext>
                  </a:extLst>
                </p:cNvPr>
                <p:cNvSpPr/>
                <p:nvPr/>
              </p:nvSpPr>
              <p:spPr>
                <a:xfrm>
                  <a:off x="3011631" y="5625376"/>
                  <a:ext cx="158530" cy="244390"/>
                </a:xfrm>
                <a:custGeom>
                  <a:avLst/>
                  <a:gdLst>
                    <a:gd name="connsiteX0" fmla="*/ 188648 w 322674"/>
                    <a:gd name="connsiteY0" fmla="*/ 237644 h 497436"/>
                    <a:gd name="connsiteX1" fmla="*/ 286783 w 322674"/>
                    <a:gd name="connsiteY1" fmla="*/ 273822 h 497436"/>
                    <a:gd name="connsiteX2" fmla="*/ 143498 w 322674"/>
                    <a:gd name="connsiteY2" fmla="*/ 497436 h 497436"/>
                    <a:gd name="connsiteX3" fmla="*/ 0 w 322674"/>
                    <a:gd name="connsiteY3" fmla="*/ 0 h 497436"/>
                    <a:gd name="connsiteX4" fmla="*/ 322675 w 322674"/>
                    <a:gd name="connsiteY4" fmla="*/ 0 h 497436"/>
                    <a:gd name="connsiteX5" fmla="*/ 188648 w 322674"/>
                    <a:gd name="connsiteY5" fmla="*/ 237644 h 497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2674" h="497436">
                      <a:moveTo>
                        <a:pt x="188648" y="237644"/>
                      </a:moveTo>
                      <a:cubicBezTo>
                        <a:pt x="221479" y="249751"/>
                        <a:pt x="252884" y="261359"/>
                        <a:pt x="286783" y="273822"/>
                      </a:cubicBezTo>
                      <a:cubicBezTo>
                        <a:pt x="238784" y="348668"/>
                        <a:pt x="191924" y="421806"/>
                        <a:pt x="143498" y="497436"/>
                      </a:cubicBezTo>
                      <a:cubicBezTo>
                        <a:pt x="61672" y="339695"/>
                        <a:pt x="14029" y="175901"/>
                        <a:pt x="0" y="0"/>
                      </a:cubicBezTo>
                      <a:cubicBezTo>
                        <a:pt x="107463" y="0"/>
                        <a:pt x="213146" y="0"/>
                        <a:pt x="322675" y="0"/>
                      </a:cubicBezTo>
                      <a:cubicBezTo>
                        <a:pt x="277810" y="79476"/>
                        <a:pt x="233656" y="157812"/>
                        <a:pt x="188648" y="237644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E6945174-90A2-4226-A762-FB8A0AF41BC0}"/>
                  </a:ext>
                </a:extLst>
              </p:cNvPr>
              <p:cNvGrpSpPr/>
              <p:nvPr/>
            </p:nvGrpSpPr>
            <p:grpSpPr>
              <a:xfrm rot="21420000">
                <a:off x="2068416" y="6026303"/>
                <a:ext cx="397541" cy="397455"/>
                <a:chOff x="4425527" y="5247366"/>
                <a:chExt cx="1610878" cy="161052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C19CF52C-8862-49AB-BDF4-A012DF638754}"/>
                    </a:ext>
                  </a:extLst>
                </p:cNvPr>
                <p:cNvSpPr/>
                <p:nvPr/>
              </p:nvSpPr>
              <p:spPr>
                <a:xfrm>
                  <a:off x="4425527" y="5247366"/>
                  <a:ext cx="1610878" cy="1610528"/>
                </a:xfrm>
                <a:custGeom>
                  <a:avLst/>
                  <a:gdLst>
                    <a:gd name="connsiteX0" fmla="*/ 0 w 3278807"/>
                    <a:gd name="connsiteY0" fmla="*/ 3278095 h 3278095"/>
                    <a:gd name="connsiteX1" fmla="*/ 0 w 3278807"/>
                    <a:gd name="connsiteY1" fmla="*/ 0 h 3278095"/>
                    <a:gd name="connsiteX2" fmla="*/ 3278808 w 3278807"/>
                    <a:gd name="connsiteY2" fmla="*/ 0 h 3278095"/>
                    <a:gd name="connsiteX3" fmla="*/ 3278808 w 3278807"/>
                    <a:gd name="connsiteY3" fmla="*/ 3278095 h 3278095"/>
                    <a:gd name="connsiteX4" fmla="*/ 0 w 3278807"/>
                    <a:gd name="connsiteY4" fmla="*/ 3278095 h 3278095"/>
                    <a:gd name="connsiteX5" fmla="*/ 162726 w 3278807"/>
                    <a:gd name="connsiteY5" fmla="*/ 3114016 h 3278095"/>
                    <a:gd name="connsiteX6" fmla="*/ 3114444 w 3278807"/>
                    <a:gd name="connsiteY6" fmla="*/ 3114016 h 3278095"/>
                    <a:gd name="connsiteX7" fmla="*/ 3114444 w 3278807"/>
                    <a:gd name="connsiteY7" fmla="*/ 163011 h 3278095"/>
                    <a:gd name="connsiteX8" fmla="*/ 162726 w 3278807"/>
                    <a:gd name="connsiteY8" fmla="*/ 163011 h 3278095"/>
                    <a:gd name="connsiteX9" fmla="*/ 162726 w 3278807"/>
                    <a:gd name="connsiteY9" fmla="*/ 3114016 h 3278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278807" h="3278095">
                      <a:moveTo>
                        <a:pt x="0" y="3278095"/>
                      </a:moveTo>
                      <a:cubicBezTo>
                        <a:pt x="0" y="2185516"/>
                        <a:pt x="0" y="1093719"/>
                        <a:pt x="0" y="0"/>
                      </a:cubicBezTo>
                      <a:cubicBezTo>
                        <a:pt x="1092438" y="0"/>
                        <a:pt x="2184875" y="0"/>
                        <a:pt x="3278808" y="0"/>
                      </a:cubicBezTo>
                      <a:cubicBezTo>
                        <a:pt x="3278808" y="1092509"/>
                        <a:pt x="3278808" y="2184305"/>
                        <a:pt x="3278808" y="3278095"/>
                      </a:cubicBezTo>
                      <a:cubicBezTo>
                        <a:pt x="2186370" y="3278095"/>
                        <a:pt x="1093933" y="3278095"/>
                        <a:pt x="0" y="3278095"/>
                      </a:cubicBezTo>
                      <a:close/>
                      <a:moveTo>
                        <a:pt x="162726" y="3114016"/>
                      </a:moveTo>
                      <a:cubicBezTo>
                        <a:pt x="1148270" y="3114016"/>
                        <a:pt x="2131891" y="3114016"/>
                        <a:pt x="3114444" y="3114016"/>
                      </a:cubicBezTo>
                      <a:cubicBezTo>
                        <a:pt x="3114444" y="2129042"/>
                        <a:pt x="3114444" y="1146133"/>
                        <a:pt x="3114444" y="163011"/>
                      </a:cubicBezTo>
                      <a:cubicBezTo>
                        <a:pt x="2129612" y="163011"/>
                        <a:pt x="1146775" y="163011"/>
                        <a:pt x="162726" y="163011"/>
                      </a:cubicBezTo>
                      <a:cubicBezTo>
                        <a:pt x="162726" y="1146988"/>
                        <a:pt x="162726" y="2129185"/>
                        <a:pt x="162726" y="3114016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A810A8E6-DA7D-4716-9DA3-1DB02F8DC82F}"/>
                    </a:ext>
                  </a:extLst>
                </p:cNvPr>
                <p:cNvSpPr/>
                <p:nvPr/>
              </p:nvSpPr>
              <p:spPr>
                <a:xfrm>
                  <a:off x="4745421" y="5548857"/>
                  <a:ext cx="1005028" cy="1024172"/>
                </a:xfrm>
                <a:custGeom>
                  <a:avLst/>
                  <a:gdLst>
                    <a:gd name="connsiteX0" fmla="*/ 510255 w 2045649"/>
                    <a:gd name="connsiteY0" fmla="*/ 897451 h 2084615"/>
                    <a:gd name="connsiteX1" fmla="*/ 375445 w 2045649"/>
                    <a:gd name="connsiteY1" fmla="*/ 810925 h 2084615"/>
                    <a:gd name="connsiteX2" fmla="*/ 61316 w 2045649"/>
                    <a:gd name="connsiteY2" fmla="*/ 841547 h 2084615"/>
                    <a:gd name="connsiteX3" fmla="*/ 0 w 2045649"/>
                    <a:gd name="connsiteY3" fmla="*/ 891326 h 2084615"/>
                    <a:gd name="connsiteX4" fmla="*/ 23786 w 2045649"/>
                    <a:gd name="connsiteY4" fmla="*/ 774035 h 2084615"/>
                    <a:gd name="connsiteX5" fmla="*/ 302023 w 2045649"/>
                    <a:gd name="connsiteY5" fmla="*/ 412762 h 2084615"/>
                    <a:gd name="connsiteX6" fmla="*/ 789917 w 2045649"/>
                    <a:gd name="connsiteY6" fmla="*/ 222689 h 2084615"/>
                    <a:gd name="connsiteX7" fmla="*/ 940536 w 2045649"/>
                    <a:gd name="connsiteY7" fmla="*/ 202891 h 2084615"/>
                    <a:gd name="connsiteX8" fmla="*/ 940536 w 2045649"/>
                    <a:gd name="connsiteY8" fmla="*/ 0 h 2084615"/>
                    <a:gd name="connsiteX9" fmla="*/ 1105612 w 2045649"/>
                    <a:gd name="connsiteY9" fmla="*/ 0 h 2084615"/>
                    <a:gd name="connsiteX10" fmla="*/ 1105612 w 2045649"/>
                    <a:gd name="connsiteY10" fmla="*/ 200897 h 2084615"/>
                    <a:gd name="connsiteX11" fmla="*/ 1319542 w 2045649"/>
                    <a:gd name="connsiteY11" fmla="*/ 234084 h 2084615"/>
                    <a:gd name="connsiteX12" fmla="*/ 1867612 w 2045649"/>
                    <a:gd name="connsiteY12" fmla="*/ 514813 h 2084615"/>
                    <a:gd name="connsiteX13" fmla="*/ 2043371 w 2045649"/>
                    <a:gd name="connsiteY13" fmla="*/ 860775 h 2084615"/>
                    <a:gd name="connsiteX14" fmla="*/ 2045650 w 2045649"/>
                    <a:gd name="connsiteY14" fmla="*/ 895030 h 2084615"/>
                    <a:gd name="connsiteX15" fmla="*/ 1838486 w 2045649"/>
                    <a:gd name="connsiteY15" fmla="*/ 798106 h 2084615"/>
                    <a:gd name="connsiteX16" fmla="*/ 1608889 w 2045649"/>
                    <a:gd name="connsiteY16" fmla="*/ 833144 h 2084615"/>
                    <a:gd name="connsiteX17" fmla="*/ 1536107 w 2045649"/>
                    <a:gd name="connsiteY17" fmla="*/ 905142 h 2084615"/>
                    <a:gd name="connsiteX18" fmla="*/ 1391327 w 2045649"/>
                    <a:gd name="connsiteY18" fmla="*/ 808717 h 2084615"/>
                    <a:gd name="connsiteX19" fmla="*/ 1137944 w 2045649"/>
                    <a:gd name="connsiteY19" fmla="*/ 816622 h 2084615"/>
                    <a:gd name="connsiteX20" fmla="*/ 1106039 w 2045649"/>
                    <a:gd name="connsiteY20" fmla="*/ 858781 h 2084615"/>
                    <a:gd name="connsiteX21" fmla="*/ 1106752 w 2045649"/>
                    <a:gd name="connsiteY21" fmla="*/ 1825880 h 2084615"/>
                    <a:gd name="connsiteX22" fmla="*/ 905712 w 2045649"/>
                    <a:gd name="connsiteY22" fmla="*/ 2079690 h 2084615"/>
                    <a:gd name="connsiteX23" fmla="*/ 619570 w 2045649"/>
                    <a:gd name="connsiteY23" fmla="*/ 1878508 h 2084615"/>
                    <a:gd name="connsiteX24" fmla="*/ 613018 w 2045649"/>
                    <a:gd name="connsiteY24" fmla="*/ 1799958 h 2084615"/>
                    <a:gd name="connsiteX25" fmla="*/ 779875 w 2045649"/>
                    <a:gd name="connsiteY25" fmla="*/ 1799958 h 2084615"/>
                    <a:gd name="connsiteX26" fmla="*/ 779875 w 2045649"/>
                    <a:gd name="connsiteY26" fmla="*/ 1835921 h 2084615"/>
                    <a:gd name="connsiteX27" fmla="*/ 860918 w 2045649"/>
                    <a:gd name="connsiteY27" fmla="*/ 1920881 h 2084615"/>
                    <a:gd name="connsiteX28" fmla="*/ 941604 w 2045649"/>
                    <a:gd name="connsiteY28" fmla="*/ 1835494 h 2084615"/>
                    <a:gd name="connsiteX29" fmla="*/ 941747 w 2045649"/>
                    <a:gd name="connsiteY29" fmla="*/ 924655 h 2084615"/>
                    <a:gd name="connsiteX30" fmla="*/ 941035 w 2045649"/>
                    <a:gd name="connsiteY30" fmla="*/ 844324 h 2084615"/>
                    <a:gd name="connsiteX31" fmla="*/ 926934 w 2045649"/>
                    <a:gd name="connsiteY31" fmla="*/ 823316 h 2084615"/>
                    <a:gd name="connsiteX32" fmla="*/ 565376 w 2045649"/>
                    <a:gd name="connsiteY32" fmla="*/ 845749 h 2084615"/>
                    <a:gd name="connsiteX33" fmla="*/ 510255 w 2045649"/>
                    <a:gd name="connsiteY33" fmla="*/ 897451 h 20846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2045649" h="2084615">
                      <a:moveTo>
                        <a:pt x="510255" y="897451"/>
                      </a:moveTo>
                      <a:cubicBezTo>
                        <a:pt x="484832" y="844182"/>
                        <a:pt x="431563" y="824527"/>
                        <a:pt x="375445" y="810925"/>
                      </a:cubicBezTo>
                      <a:cubicBezTo>
                        <a:pt x="267483" y="784718"/>
                        <a:pt x="161445" y="788634"/>
                        <a:pt x="61316" y="841547"/>
                      </a:cubicBezTo>
                      <a:cubicBezTo>
                        <a:pt x="40094" y="852728"/>
                        <a:pt x="23216" y="872169"/>
                        <a:pt x="0" y="891326"/>
                      </a:cubicBezTo>
                      <a:cubicBezTo>
                        <a:pt x="7905" y="851303"/>
                        <a:pt x="12676" y="811708"/>
                        <a:pt x="23786" y="774035"/>
                      </a:cubicBezTo>
                      <a:cubicBezTo>
                        <a:pt x="69862" y="618146"/>
                        <a:pt x="171700" y="503846"/>
                        <a:pt x="302023" y="412762"/>
                      </a:cubicBezTo>
                      <a:cubicBezTo>
                        <a:pt x="449081" y="310070"/>
                        <a:pt x="613660" y="250748"/>
                        <a:pt x="789917" y="222689"/>
                      </a:cubicBezTo>
                      <a:cubicBezTo>
                        <a:pt x="839055" y="214855"/>
                        <a:pt x="888549" y="209657"/>
                        <a:pt x="940536" y="202891"/>
                      </a:cubicBezTo>
                      <a:cubicBezTo>
                        <a:pt x="940536" y="137089"/>
                        <a:pt x="940536" y="69648"/>
                        <a:pt x="940536" y="0"/>
                      </a:cubicBezTo>
                      <a:cubicBezTo>
                        <a:pt x="996013" y="0"/>
                        <a:pt x="1049068" y="0"/>
                        <a:pt x="1105612" y="0"/>
                      </a:cubicBezTo>
                      <a:cubicBezTo>
                        <a:pt x="1105612" y="67013"/>
                        <a:pt x="1105612" y="135166"/>
                        <a:pt x="1105612" y="200897"/>
                      </a:cubicBezTo>
                      <a:cubicBezTo>
                        <a:pt x="1179462" y="212149"/>
                        <a:pt x="1250250" y="219413"/>
                        <a:pt x="1319542" y="234084"/>
                      </a:cubicBezTo>
                      <a:cubicBezTo>
                        <a:pt x="1527276" y="277952"/>
                        <a:pt x="1715568" y="361985"/>
                        <a:pt x="1867612" y="514813"/>
                      </a:cubicBezTo>
                      <a:cubicBezTo>
                        <a:pt x="1963183" y="610882"/>
                        <a:pt x="2025709" y="724683"/>
                        <a:pt x="2043371" y="860775"/>
                      </a:cubicBezTo>
                      <a:cubicBezTo>
                        <a:pt x="2044653" y="870460"/>
                        <a:pt x="2044653" y="880288"/>
                        <a:pt x="2045650" y="895030"/>
                      </a:cubicBezTo>
                      <a:cubicBezTo>
                        <a:pt x="1992666" y="821749"/>
                        <a:pt x="1915896" y="806652"/>
                        <a:pt x="1838486" y="798106"/>
                      </a:cubicBezTo>
                      <a:cubicBezTo>
                        <a:pt x="1759722" y="789418"/>
                        <a:pt x="1681813" y="798675"/>
                        <a:pt x="1608889" y="833144"/>
                      </a:cubicBezTo>
                      <a:cubicBezTo>
                        <a:pt x="1577127" y="848170"/>
                        <a:pt x="1548783" y="867611"/>
                        <a:pt x="1536107" y="905142"/>
                      </a:cubicBezTo>
                      <a:cubicBezTo>
                        <a:pt x="1506410" y="841048"/>
                        <a:pt x="1449011" y="822746"/>
                        <a:pt x="1391327" y="808717"/>
                      </a:cubicBezTo>
                      <a:cubicBezTo>
                        <a:pt x="1306724" y="788136"/>
                        <a:pt x="1221906" y="791412"/>
                        <a:pt x="1137944" y="816622"/>
                      </a:cubicBezTo>
                      <a:cubicBezTo>
                        <a:pt x="1115440" y="823387"/>
                        <a:pt x="1105897" y="832431"/>
                        <a:pt x="1106039" y="858781"/>
                      </a:cubicBezTo>
                      <a:cubicBezTo>
                        <a:pt x="1107250" y="1181171"/>
                        <a:pt x="1107037" y="1503490"/>
                        <a:pt x="1106752" y="1825880"/>
                      </a:cubicBezTo>
                      <a:cubicBezTo>
                        <a:pt x="1106681" y="1956204"/>
                        <a:pt x="1029982" y="2052415"/>
                        <a:pt x="905712" y="2079690"/>
                      </a:cubicBezTo>
                      <a:cubicBezTo>
                        <a:pt x="776243" y="2108105"/>
                        <a:pt x="636377" y="2009971"/>
                        <a:pt x="619570" y="1878508"/>
                      </a:cubicBezTo>
                      <a:cubicBezTo>
                        <a:pt x="616295" y="1853155"/>
                        <a:pt x="615297" y="1827447"/>
                        <a:pt x="613018" y="1799958"/>
                      </a:cubicBezTo>
                      <a:cubicBezTo>
                        <a:pt x="669634" y="1799958"/>
                        <a:pt x="722761" y="1799958"/>
                        <a:pt x="779875" y="1799958"/>
                      </a:cubicBezTo>
                      <a:cubicBezTo>
                        <a:pt x="779875" y="1811779"/>
                        <a:pt x="779733" y="1823815"/>
                        <a:pt x="779875" y="1835921"/>
                      </a:cubicBezTo>
                      <a:cubicBezTo>
                        <a:pt x="780658" y="1884704"/>
                        <a:pt x="815340" y="1921023"/>
                        <a:pt x="860918" y="1920881"/>
                      </a:cubicBezTo>
                      <a:cubicBezTo>
                        <a:pt x="906353" y="1920738"/>
                        <a:pt x="941533" y="1884205"/>
                        <a:pt x="941604" y="1835494"/>
                      </a:cubicBezTo>
                      <a:cubicBezTo>
                        <a:pt x="941818" y="1531905"/>
                        <a:pt x="941747" y="1228244"/>
                        <a:pt x="941747" y="924655"/>
                      </a:cubicBezTo>
                      <a:cubicBezTo>
                        <a:pt x="941747" y="897878"/>
                        <a:pt x="942744" y="871030"/>
                        <a:pt x="941035" y="844324"/>
                      </a:cubicBezTo>
                      <a:cubicBezTo>
                        <a:pt x="940536" y="836847"/>
                        <a:pt x="933486" y="825452"/>
                        <a:pt x="926934" y="823316"/>
                      </a:cubicBezTo>
                      <a:cubicBezTo>
                        <a:pt x="803590" y="782367"/>
                        <a:pt x="681812" y="781940"/>
                        <a:pt x="565376" y="845749"/>
                      </a:cubicBezTo>
                      <a:cubicBezTo>
                        <a:pt x="544011" y="857499"/>
                        <a:pt x="528558" y="879861"/>
                        <a:pt x="510255" y="897451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68D2916B-7CF5-4226-AA52-AC9ECB91E7AD}"/>
                  </a:ext>
                </a:extLst>
              </p:cNvPr>
              <p:cNvSpPr/>
              <p:nvPr/>
            </p:nvSpPr>
            <p:spPr>
              <a:xfrm>
                <a:off x="1190530" y="4119168"/>
                <a:ext cx="2857039" cy="427351"/>
              </a:xfrm>
              <a:custGeom>
                <a:avLst/>
                <a:gdLst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0 w 1343109"/>
                  <a:gd name="connsiteY5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14160 w 1343109"/>
                  <a:gd name="connsiteY5" fmla="*/ 127506 h 170941"/>
                  <a:gd name="connsiteX6" fmla="*/ 0 w 1343109"/>
                  <a:gd name="connsiteY6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23685 w 1343109"/>
                  <a:gd name="connsiteY5" fmla="*/ 163225 h 170941"/>
                  <a:gd name="connsiteX6" fmla="*/ 0 w 1343109"/>
                  <a:gd name="connsiteY6" fmla="*/ 170941 h 170941"/>
                  <a:gd name="connsiteX0" fmla="*/ 0 w 1355015"/>
                  <a:gd name="connsiteY0" fmla="*/ 137603 h 163225"/>
                  <a:gd name="connsiteX1" fmla="*/ 14619 w 1355015"/>
                  <a:gd name="connsiteY1" fmla="*/ 54267 h 163225"/>
                  <a:gd name="connsiteX2" fmla="*/ 1319742 w 1355015"/>
                  <a:gd name="connsiteY2" fmla="*/ 0 h 163225"/>
                  <a:gd name="connsiteX3" fmla="*/ 1355015 w 1355015"/>
                  <a:gd name="connsiteY3" fmla="*/ 32560 h 163225"/>
                  <a:gd name="connsiteX4" fmla="*/ 44466 w 1355015"/>
                  <a:gd name="connsiteY4" fmla="*/ 86827 h 163225"/>
                  <a:gd name="connsiteX5" fmla="*/ 35591 w 1355015"/>
                  <a:gd name="connsiteY5" fmla="*/ 163225 h 163225"/>
                  <a:gd name="connsiteX6" fmla="*/ 0 w 1355015"/>
                  <a:gd name="connsiteY6" fmla="*/ 137603 h 163225"/>
                  <a:gd name="connsiteX0" fmla="*/ 0 w 1350252"/>
                  <a:gd name="connsiteY0" fmla="*/ 144747 h 163225"/>
                  <a:gd name="connsiteX1" fmla="*/ 9856 w 1350252"/>
                  <a:gd name="connsiteY1" fmla="*/ 54267 h 163225"/>
                  <a:gd name="connsiteX2" fmla="*/ 1314979 w 1350252"/>
                  <a:gd name="connsiteY2" fmla="*/ 0 h 163225"/>
                  <a:gd name="connsiteX3" fmla="*/ 1350252 w 1350252"/>
                  <a:gd name="connsiteY3" fmla="*/ 32560 h 163225"/>
                  <a:gd name="connsiteX4" fmla="*/ 39703 w 1350252"/>
                  <a:gd name="connsiteY4" fmla="*/ 86827 h 163225"/>
                  <a:gd name="connsiteX5" fmla="*/ 30828 w 1350252"/>
                  <a:gd name="connsiteY5" fmla="*/ 163225 h 163225"/>
                  <a:gd name="connsiteX6" fmla="*/ 0 w 1350252"/>
                  <a:gd name="connsiteY6" fmla="*/ 144747 h 163225"/>
                  <a:gd name="connsiteX0" fmla="*/ 0 w 1350252"/>
                  <a:gd name="connsiteY0" fmla="*/ 144747 h 167987"/>
                  <a:gd name="connsiteX1" fmla="*/ 9856 w 1350252"/>
                  <a:gd name="connsiteY1" fmla="*/ 54267 h 167987"/>
                  <a:gd name="connsiteX2" fmla="*/ 1314979 w 1350252"/>
                  <a:gd name="connsiteY2" fmla="*/ 0 h 167987"/>
                  <a:gd name="connsiteX3" fmla="*/ 1350252 w 1350252"/>
                  <a:gd name="connsiteY3" fmla="*/ 32560 h 167987"/>
                  <a:gd name="connsiteX4" fmla="*/ 39703 w 1350252"/>
                  <a:gd name="connsiteY4" fmla="*/ 86827 h 167987"/>
                  <a:gd name="connsiteX5" fmla="*/ 37972 w 1350252"/>
                  <a:gd name="connsiteY5" fmla="*/ 167987 h 167987"/>
                  <a:gd name="connsiteX6" fmla="*/ 0 w 1350252"/>
                  <a:gd name="connsiteY6" fmla="*/ 144747 h 167987"/>
                  <a:gd name="connsiteX0" fmla="*/ 0 w 1343108"/>
                  <a:gd name="connsiteY0" fmla="*/ 137604 h 167987"/>
                  <a:gd name="connsiteX1" fmla="*/ 2712 w 1343108"/>
                  <a:gd name="connsiteY1" fmla="*/ 54267 h 167987"/>
                  <a:gd name="connsiteX2" fmla="*/ 1307835 w 1343108"/>
                  <a:gd name="connsiteY2" fmla="*/ 0 h 167987"/>
                  <a:gd name="connsiteX3" fmla="*/ 1343108 w 1343108"/>
                  <a:gd name="connsiteY3" fmla="*/ 32560 h 167987"/>
                  <a:gd name="connsiteX4" fmla="*/ 32559 w 1343108"/>
                  <a:gd name="connsiteY4" fmla="*/ 86827 h 167987"/>
                  <a:gd name="connsiteX5" fmla="*/ 30828 w 1343108"/>
                  <a:gd name="connsiteY5" fmla="*/ 167987 h 167987"/>
                  <a:gd name="connsiteX6" fmla="*/ 0 w 1343108"/>
                  <a:gd name="connsiteY6" fmla="*/ 137604 h 167987"/>
                  <a:gd name="connsiteX0" fmla="*/ 0 w 1350252"/>
                  <a:gd name="connsiteY0" fmla="*/ 137604 h 167987"/>
                  <a:gd name="connsiteX1" fmla="*/ 2712 w 1350252"/>
                  <a:gd name="connsiteY1" fmla="*/ 54267 h 167987"/>
                  <a:gd name="connsiteX2" fmla="*/ 1307835 w 1350252"/>
                  <a:gd name="connsiteY2" fmla="*/ 0 h 167987"/>
                  <a:gd name="connsiteX3" fmla="*/ 1350252 w 1350252"/>
                  <a:gd name="connsiteY3" fmla="*/ 30178 h 167987"/>
                  <a:gd name="connsiteX4" fmla="*/ 32559 w 1350252"/>
                  <a:gd name="connsiteY4" fmla="*/ 86827 h 167987"/>
                  <a:gd name="connsiteX5" fmla="*/ 30828 w 1350252"/>
                  <a:gd name="connsiteY5" fmla="*/ 167987 h 167987"/>
                  <a:gd name="connsiteX6" fmla="*/ 0 w 1350252"/>
                  <a:gd name="connsiteY6" fmla="*/ 137604 h 167987"/>
                  <a:gd name="connsiteX0" fmla="*/ 0 w 1355015"/>
                  <a:gd name="connsiteY0" fmla="*/ 189991 h 189991"/>
                  <a:gd name="connsiteX1" fmla="*/ 7475 w 1355015"/>
                  <a:gd name="connsiteY1" fmla="*/ 54267 h 189991"/>
                  <a:gd name="connsiteX2" fmla="*/ 1312598 w 1355015"/>
                  <a:gd name="connsiteY2" fmla="*/ 0 h 189991"/>
                  <a:gd name="connsiteX3" fmla="*/ 1355015 w 1355015"/>
                  <a:gd name="connsiteY3" fmla="*/ 30178 h 189991"/>
                  <a:gd name="connsiteX4" fmla="*/ 37322 w 1355015"/>
                  <a:gd name="connsiteY4" fmla="*/ 86827 h 189991"/>
                  <a:gd name="connsiteX5" fmla="*/ 35591 w 1355015"/>
                  <a:gd name="connsiteY5" fmla="*/ 167987 h 189991"/>
                  <a:gd name="connsiteX6" fmla="*/ 0 w 1355015"/>
                  <a:gd name="connsiteY6" fmla="*/ 189991 h 189991"/>
                  <a:gd name="connsiteX0" fmla="*/ 0 w 1355015"/>
                  <a:gd name="connsiteY0" fmla="*/ 189991 h 215612"/>
                  <a:gd name="connsiteX1" fmla="*/ 7475 w 1355015"/>
                  <a:gd name="connsiteY1" fmla="*/ 54267 h 215612"/>
                  <a:gd name="connsiteX2" fmla="*/ 1312598 w 1355015"/>
                  <a:gd name="connsiteY2" fmla="*/ 0 h 215612"/>
                  <a:gd name="connsiteX3" fmla="*/ 1355015 w 1355015"/>
                  <a:gd name="connsiteY3" fmla="*/ 30178 h 215612"/>
                  <a:gd name="connsiteX4" fmla="*/ 37322 w 1355015"/>
                  <a:gd name="connsiteY4" fmla="*/ 86827 h 215612"/>
                  <a:gd name="connsiteX5" fmla="*/ 35591 w 1355015"/>
                  <a:gd name="connsiteY5" fmla="*/ 215612 h 215612"/>
                  <a:gd name="connsiteX6" fmla="*/ 0 w 1355015"/>
                  <a:gd name="connsiteY6" fmla="*/ 189991 h 215612"/>
                  <a:gd name="connsiteX0" fmla="*/ 2189 w 1347679"/>
                  <a:gd name="connsiteY0" fmla="*/ 185228 h 215612"/>
                  <a:gd name="connsiteX1" fmla="*/ 139 w 1347679"/>
                  <a:gd name="connsiteY1" fmla="*/ 54267 h 215612"/>
                  <a:gd name="connsiteX2" fmla="*/ 1305262 w 1347679"/>
                  <a:gd name="connsiteY2" fmla="*/ 0 h 215612"/>
                  <a:gd name="connsiteX3" fmla="*/ 1347679 w 1347679"/>
                  <a:gd name="connsiteY3" fmla="*/ 30178 h 215612"/>
                  <a:gd name="connsiteX4" fmla="*/ 29986 w 1347679"/>
                  <a:gd name="connsiteY4" fmla="*/ 86827 h 215612"/>
                  <a:gd name="connsiteX5" fmla="*/ 28255 w 1347679"/>
                  <a:gd name="connsiteY5" fmla="*/ 215612 h 215612"/>
                  <a:gd name="connsiteX6" fmla="*/ 2189 w 1347679"/>
                  <a:gd name="connsiteY6" fmla="*/ 185228 h 215612"/>
                  <a:gd name="connsiteX0" fmla="*/ 2189 w 1359882"/>
                  <a:gd name="connsiteY0" fmla="*/ 185228 h 215612"/>
                  <a:gd name="connsiteX1" fmla="*/ 139 w 1359882"/>
                  <a:gd name="connsiteY1" fmla="*/ 54267 h 215612"/>
                  <a:gd name="connsiteX2" fmla="*/ 1305262 w 1359882"/>
                  <a:gd name="connsiteY2" fmla="*/ 0 h 215612"/>
                  <a:gd name="connsiteX3" fmla="*/ 1359882 w 1359882"/>
                  <a:gd name="connsiteY3" fmla="*/ 46448 h 215612"/>
                  <a:gd name="connsiteX4" fmla="*/ 29986 w 1359882"/>
                  <a:gd name="connsiteY4" fmla="*/ 86827 h 215612"/>
                  <a:gd name="connsiteX5" fmla="*/ 28255 w 1359882"/>
                  <a:gd name="connsiteY5" fmla="*/ 215612 h 215612"/>
                  <a:gd name="connsiteX6" fmla="*/ 2189 w 1359882"/>
                  <a:gd name="connsiteY6" fmla="*/ 185228 h 215612"/>
                  <a:gd name="connsiteX0" fmla="*/ 2189 w 1359882"/>
                  <a:gd name="connsiteY0" fmla="*/ 173025 h 203409"/>
                  <a:gd name="connsiteX1" fmla="*/ 139 w 1359882"/>
                  <a:gd name="connsiteY1" fmla="*/ 42064 h 203409"/>
                  <a:gd name="connsiteX2" fmla="*/ 1313397 w 1359882"/>
                  <a:gd name="connsiteY2" fmla="*/ 0 h 203409"/>
                  <a:gd name="connsiteX3" fmla="*/ 1359882 w 1359882"/>
                  <a:gd name="connsiteY3" fmla="*/ 34245 h 203409"/>
                  <a:gd name="connsiteX4" fmla="*/ 29986 w 1359882"/>
                  <a:gd name="connsiteY4" fmla="*/ 74624 h 203409"/>
                  <a:gd name="connsiteX5" fmla="*/ 28255 w 1359882"/>
                  <a:gd name="connsiteY5" fmla="*/ 203409 h 203409"/>
                  <a:gd name="connsiteX6" fmla="*/ 2189 w 1359882"/>
                  <a:gd name="connsiteY6" fmla="*/ 173025 h 203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59882" h="203409">
                    <a:moveTo>
                      <a:pt x="2189" y="173025"/>
                    </a:moveTo>
                    <a:cubicBezTo>
                      <a:pt x="3093" y="134134"/>
                      <a:pt x="-765" y="80955"/>
                      <a:pt x="139" y="42064"/>
                    </a:cubicBezTo>
                    <a:lnTo>
                      <a:pt x="1313397" y="0"/>
                    </a:lnTo>
                    <a:lnTo>
                      <a:pt x="1359882" y="34245"/>
                    </a:lnTo>
                    <a:lnTo>
                      <a:pt x="29986" y="74624"/>
                    </a:lnTo>
                    <a:lnTo>
                      <a:pt x="28255" y="203409"/>
                    </a:lnTo>
                    <a:lnTo>
                      <a:pt x="2189" y="17302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590E72F-6D37-462A-944A-B1319282CE0F}"/>
                </a:ext>
              </a:extLst>
            </p:cNvPr>
            <p:cNvGrpSpPr/>
            <p:nvPr/>
          </p:nvGrpSpPr>
          <p:grpSpPr>
            <a:xfrm>
              <a:off x="3034882" y="173245"/>
              <a:ext cx="2472894" cy="2708373"/>
              <a:chOff x="3034882" y="173245"/>
              <a:chExt cx="2472894" cy="2708373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AF59479B-0C72-4F47-BC03-6C81801AC53A}"/>
                  </a:ext>
                </a:extLst>
              </p:cNvPr>
              <p:cNvGrpSpPr/>
              <p:nvPr/>
            </p:nvGrpSpPr>
            <p:grpSpPr>
              <a:xfrm>
                <a:off x="3034882" y="173245"/>
                <a:ext cx="2472894" cy="2708373"/>
                <a:chOff x="4626665" y="0"/>
                <a:chExt cx="2663686" cy="2917333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B072312A-3142-41EF-B969-915FE8698074}"/>
                    </a:ext>
                  </a:extLst>
                </p:cNvPr>
                <p:cNvSpPr/>
                <p:nvPr/>
              </p:nvSpPr>
              <p:spPr>
                <a:xfrm>
                  <a:off x="4640133" y="2268487"/>
                  <a:ext cx="2597879" cy="642027"/>
                </a:xfrm>
                <a:custGeom>
                  <a:avLst/>
                  <a:gdLst>
                    <a:gd name="connsiteX0" fmla="*/ 482976 w 2663686"/>
                    <a:gd name="connsiteY0" fmla="*/ 0 h 586607"/>
                    <a:gd name="connsiteX1" fmla="*/ 2663687 w 2663686"/>
                    <a:gd name="connsiteY1" fmla="*/ 129805 h 586607"/>
                    <a:gd name="connsiteX2" fmla="*/ 2266188 w 2663686"/>
                    <a:gd name="connsiteY2" fmla="*/ 586608 h 586607"/>
                    <a:gd name="connsiteX3" fmla="*/ 0 w 2663686"/>
                    <a:gd name="connsiteY3" fmla="*/ 498348 h 586607"/>
                    <a:gd name="connsiteX0" fmla="*/ 444876 w 2625587"/>
                    <a:gd name="connsiteY0" fmla="*/ 0 h 586608"/>
                    <a:gd name="connsiteX1" fmla="*/ 2625587 w 2625587"/>
                    <a:gd name="connsiteY1" fmla="*/ 129805 h 586608"/>
                    <a:gd name="connsiteX2" fmla="*/ 2228088 w 2625587"/>
                    <a:gd name="connsiteY2" fmla="*/ 586608 h 586608"/>
                    <a:gd name="connsiteX3" fmla="*/ 0 w 2625587"/>
                    <a:gd name="connsiteY3" fmla="*/ 498348 h 586608"/>
                    <a:gd name="connsiteX4" fmla="*/ 444876 w 2625587"/>
                    <a:gd name="connsiteY4" fmla="*/ 0 h 586608"/>
                    <a:gd name="connsiteX0" fmla="*/ 444876 w 2625587"/>
                    <a:gd name="connsiteY0" fmla="*/ 0 h 642027"/>
                    <a:gd name="connsiteX1" fmla="*/ 2625587 w 2625587"/>
                    <a:gd name="connsiteY1" fmla="*/ 129805 h 642027"/>
                    <a:gd name="connsiteX2" fmla="*/ 2188063 w 2625587"/>
                    <a:gd name="connsiteY2" fmla="*/ 642027 h 642027"/>
                    <a:gd name="connsiteX3" fmla="*/ 0 w 2625587"/>
                    <a:gd name="connsiteY3" fmla="*/ 498348 h 642027"/>
                    <a:gd name="connsiteX4" fmla="*/ 444876 w 2625587"/>
                    <a:gd name="connsiteY4" fmla="*/ 0 h 642027"/>
                    <a:gd name="connsiteX0" fmla="*/ 469507 w 2650218"/>
                    <a:gd name="connsiteY0" fmla="*/ 0 h 642027"/>
                    <a:gd name="connsiteX1" fmla="*/ 2650218 w 2650218"/>
                    <a:gd name="connsiteY1" fmla="*/ 129805 h 642027"/>
                    <a:gd name="connsiteX2" fmla="*/ 2212694 w 2650218"/>
                    <a:gd name="connsiteY2" fmla="*/ 642027 h 642027"/>
                    <a:gd name="connsiteX3" fmla="*/ 0 w 2650218"/>
                    <a:gd name="connsiteY3" fmla="*/ 486033 h 642027"/>
                    <a:gd name="connsiteX4" fmla="*/ 469507 w 2650218"/>
                    <a:gd name="connsiteY4" fmla="*/ 0 h 642027"/>
                    <a:gd name="connsiteX0" fmla="*/ 469507 w 2650218"/>
                    <a:gd name="connsiteY0" fmla="*/ 0 h 642027"/>
                    <a:gd name="connsiteX1" fmla="*/ 2650218 w 2650218"/>
                    <a:gd name="connsiteY1" fmla="*/ 129805 h 642027"/>
                    <a:gd name="connsiteX2" fmla="*/ 2212694 w 2650218"/>
                    <a:gd name="connsiteY2" fmla="*/ 642027 h 642027"/>
                    <a:gd name="connsiteX3" fmla="*/ 0 w 2650218"/>
                    <a:gd name="connsiteY3" fmla="*/ 486033 h 642027"/>
                    <a:gd name="connsiteX4" fmla="*/ 469507 w 2650218"/>
                    <a:gd name="connsiteY4" fmla="*/ 0 h 642027"/>
                    <a:gd name="connsiteX0" fmla="*/ 469507 w 2600957"/>
                    <a:gd name="connsiteY0" fmla="*/ 0 h 642027"/>
                    <a:gd name="connsiteX1" fmla="*/ 2600957 w 2600957"/>
                    <a:gd name="connsiteY1" fmla="*/ 89780 h 642027"/>
                    <a:gd name="connsiteX2" fmla="*/ 2212694 w 2600957"/>
                    <a:gd name="connsiteY2" fmla="*/ 642027 h 642027"/>
                    <a:gd name="connsiteX3" fmla="*/ 0 w 2600957"/>
                    <a:gd name="connsiteY3" fmla="*/ 486033 h 642027"/>
                    <a:gd name="connsiteX4" fmla="*/ 469507 w 2600957"/>
                    <a:gd name="connsiteY4" fmla="*/ 0 h 642027"/>
                    <a:gd name="connsiteX0" fmla="*/ 469507 w 2597879"/>
                    <a:gd name="connsiteY0" fmla="*/ 0 h 642027"/>
                    <a:gd name="connsiteX1" fmla="*/ 2597879 w 2597879"/>
                    <a:gd name="connsiteY1" fmla="*/ 105174 h 642027"/>
                    <a:gd name="connsiteX2" fmla="*/ 2212694 w 2597879"/>
                    <a:gd name="connsiteY2" fmla="*/ 642027 h 642027"/>
                    <a:gd name="connsiteX3" fmla="*/ 0 w 2597879"/>
                    <a:gd name="connsiteY3" fmla="*/ 486033 h 642027"/>
                    <a:gd name="connsiteX4" fmla="*/ 469507 w 2597879"/>
                    <a:gd name="connsiteY4" fmla="*/ 0 h 642027"/>
                    <a:gd name="connsiteX0" fmla="*/ 469507 w 2597879"/>
                    <a:gd name="connsiteY0" fmla="*/ 0 h 642027"/>
                    <a:gd name="connsiteX1" fmla="*/ 2597879 w 2597879"/>
                    <a:gd name="connsiteY1" fmla="*/ 105174 h 642027"/>
                    <a:gd name="connsiteX2" fmla="*/ 2212694 w 2597879"/>
                    <a:gd name="connsiteY2" fmla="*/ 642027 h 642027"/>
                    <a:gd name="connsiteX3" fmla="*/ 0 w 2597879"/>
                    <a:gd name="connsiteY3" fmla="*/ 486033 h 642027"/>
                    <a:gd name="connsiteX4" fmla="*/ 469507 w 2597879"/>
                    <a:gd name="connsiteY4" fmla="*/ 0 h 6420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7879" h="642027">
                      <a:moveTo>
                        <a:pt x="469507" y="0"/>
                      </a:moveTo>
                      <a:lnTo>
                        <a:pt x="2597879" y="105174"/>
                      </a:lnTo>
                      <a:lnTo>
                        <a:pt x="2212694" y="642027"/>
                      </a:lnTo>
                      <a:lnTo>
                        <a:pt x="0" y="486033"/>
                      </a:lnTo>
                      <a:lnTo>
                        <a:pt x="469507" y="0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284840B9-7124-4CB3-9EA8-E8A47D680300}"/>
                    </a:ext>
                  </a:extLst>
                </p:cNvPr>
                <p:cNvSpPr/>
                <p:nvPr/>
              </p:nvSpPr>
              <p:spPr>
                <a:xfrm>
                  <a:off x="4626665" y="498347"/>
                  <a:ext cx="2266187" cy="2418985"/>
                </a:xfrm>
                <a:custGeom>
                  <a:avLst/>
                  <a:gdLst>
                    <a:gd name="connsiteX0" fmla="*/ 2266188 w 2266187"/>
                    <a:gd name="connsiteY0" fmla="*/ 88259 h 2418985"/>
                    <a:gd name="connsiteX1" fmla="*/ 2225305 w 2266187"/>
                    <a:gd name="connsiteY1" fmla="*/ 2418986 h 2418985"/>
                    <a:gd name="connsiteX2" fmla="*/ 27034 w 2266187"/>
                    <a:gd name="connsiteY2" fmla="*/ 2260026 h 2418985"/>
                    <a:gd name="connsiteX3" fmla="*/ 0 w 2266187"/>
                    <a:gd name="connsiteY3" fmla="*/ 2220203 h 2418985"/>
                    <a:gd name="connsiteX4" fmla="*/ 0 w 2266187"/>
                    <a:gd name="connsiteY4" fmla="*/ 0 h 2418985"/>
                    <a:gd name="connsiteX5" fmla="*/ 2266188 w 2266187"/>
                    <a:gd name="connsiteY5" fmla="*/ 88259 h 2418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66187" h="2418985">
                      <a:moveTo>
                        <a:pt x="2266188" y="88259"/>
                      </a:moveTo>
                      <a:lnTo>
                        <a:pt x="2225305" y="2418986"/>
                      </a:lnTo>
                      <a:lnTo>
                        <a:pt x="27034" y="2260026"/>
                      </a:lnTo>
                      <a:cubicBezTo>
                        <a:pt x="11861" y="2258899"/>
                        <a:pt x="0" y="2241473"/>
                        <a:pt x="0" y="2220203"/>
                      </a:cubicBezTo>
                      <a:lnTo>
                        <a:pt x="0" y="0"/>
                      </a:lnTo>
                      <a:lnTo>
                        <a:pt x="2266188" y="88259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4438D818-9C7C-4085-8FF0-DDAAFB85201D}"/>
                    </a:ext>
                  </a:extLst>
                </p:cNvPr>
                <p:cNvSpPr/>
                <p:nvPr/>
              </p:nvSpPr>
              <p:spPr>
                <a:xfrm>
                  <a:off x="6851970" y="129805"/>
                  <a:ext cx="438381" cy="2787528"/>
                </a:xfrm>
                <a:custGeom>
                  <a:avLst/>
                  <a:gdLst>
                    <a:gd name="connsiteX0" fmla="*/ 438382 w 438381"/>
                    <a:gd name="connsiteY0" fmla="*/ 0 h 2787528"/>
                    <a:gd name="connsiteX1" fmla="*/ 40883 w 438381"/>
                    <a:gd name="connsiteY1" fmla="*/ 456802 h 2787528"/>
                    <a:gd name="connsiteX2" fmla="*/ 0 w 438381"/>
                    <a:gd name="connsiteY2" fmla="*/ 2787529 h 2787528"/>
                    <a:gd name="connsiteX3" fmla="*/ 382657 w 438381"/>
                    <a:gd name="connsiteY3" fmla="*/ 2247635 h 2787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8381" h="2787528">
                      <a:moveTo>
                        <a:pt x="438382" y="0"/>
                      </a:moveTo>
                      <a:lnTo>
                        <a:pt x="40883" y="456802"/>
                      </a:lnTo>
                      <a:lnTo>
                        <a:pt x="0" y="2787529"/>
                      </a:lnTo>
                      <a:lnTo>
                        <a:pt x="382657" y="2247635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0CC4EB77-E22D-41CF-9961-CC269D52AE86}"/>
                    </a:ext>
                  </a:extLst>
                </p:cNvPr>
                <p:cNvSpPr/>
                <p:nvPr/>
              </p:nvSpPr>
              <p:spPr>
                <a:xfrm>
                  <a:off x="4626665" y="0"/>
                  <a:ext cx="2663686" cy="586607"/>
                </a:xfrm>
                <a:custGeom>
                  <a:avLst/>
                  <a:gdLst>
                    <a:gd name="connsiteX0" fmla="*/ 482976 w 2663686"/>
                    <a:gd name="connsiteY0" fmla="*/ 0 h 586607"/>
                    <a:gd name="connsiteX1" fmla="*/ 2663687 w 2663686"/>
                    <a:gd name="connsiteY1" fmla="*/ 129805 h 586607"/>
                    <a:gd name="connsiteX2" fmla="*/ 2266188 w 2663686"/>
                    <a:gd name="connsiteY2" fmla="*/ 586608 h 586607"/>
                    <a:gd name="connsiteX3" fmla="*/ 0 w 2663686"/>
                    <a:gd name="connsiteY3" fmla="*/ 498348 h 586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63686" h="586607">
                      <a:moveTo>
                        <a:pt x="482976" y="0"/>
                      </a:moveTo>
                      <a:lnTo>
                        <a:pt x="2663687" y="129805"/>
                      </a:lnTo>
                      <a:lnTo>
                        <a:pt x="2266188" y="586608"/>
                      </a:lnTo>
                      <a:lnTo>
                        <a:pt x="0" y="498348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85E91D2-49E4-434E-816E-9EA433FD4B57}"/>
                  </a:ext>
                </a:extLst>
              </p:cNvPr>
              <p:cNvGrpSpPr/>
              <p:nvPr/>
            </p:nvGrpSpPr>
            <p:grpSpPr>
              <a:xfrm rot="180000">
                <a:off x="3779570" y="2405315"/>
                <a:ext cx="317315" cy="317171"/>
                <a:chOff x="4424793" y="3488664"/>
                <a:chExt cx="1612383" cy="161164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F08C95EB-0324-4EC0-BCF6-F4D260740BBC}"/>
                    </a:ext>
                  </a:extLst>
                </p:cNvPr>
                <p:cNvSpPr/>
                <p:nvPr/>
              </p:nvSpPr>
              <p:spPr>
                <a:xfrm>
                  <a:off x="4424793" y="3488664"/>
                  <a:ext cx="1612383" cy="1611648"/>
                </a:xfrm>
                <a:custGeom>
                  <a:avLst/>
                  <a:gdLst>
                    <a:gd name="connsiteX0" fmla="*/ 3281870 w 3281869"/>
                    <a:gd name="connsiteY0" fmla="*/ 0 h 3280374"/>
                    <a:gd name="connsiteX1" fmla="*/ 3281870 w 3281869"/>
                    <a:gd name="connsiteY1" fmla="*/ 3280375 h 3280374"/>
                    <a:gd name="connsiteX2" fmla="*/ 0 w 3281869"/>
                    <a:gd name="connsiteY2" fmla="*/ 3280375 h 3280374"/>
                    <a:gd name="connsiteX3" fmla="*/ 0 w 3281869"/>
                    <a:gd name="connsiteY3" fmla="*/ 3252316 h 3280374"/>
                    <a:gd name="connsiteX4" fmla="*/ 71 w 3281869"/>
                    <a:gd name="connsiteY4" fmla="*/ 31904 h 3280374"/>
                    <a:gd name="connsiteX5" fmla="*/ 2065 w 3281869"/>
                    <a:gd name="connsiteY5" fmla="*/ 71 h 3280374"/>
                    <a:gd name="connsiteX6" fmla="*/ 3281870 w 3281869"/>
                    <a:gd name="connsiteY6" fmla="*/ 0 h 3280374"/>
                    <a:gd name="connsiteX7" fmla="*/ 164222 w 3281869"/>
                    <a:gd name="connsiteY7" fmla="*/ 3117435 h 3280374"/>
                    <a:gd name="connsiteX8" fmla="*/ 3116082 w 3281869"/>
                    <a:gd name="connsiteY8" fmla="*/ 3117435 h 3280374"/>
                    <a:gd name="connsiteX9" fmla="*/ 3116082 w 3281869"/>
                    <a:gd name="connsiteY9" fmla="*/ 165788 h 3280374"/>
                    <a:gd name="connsiteX10" fmla="*/ 164222 w 3281869"/>
                    <a:gd name="connsiteY10" fmla="*/ 165788 h 3280374"/>
                    <a:gd name="connsiteX11" fmla="*/ 164222 w 3281869"/>
                    <a:gd name="connsiteY11" fmla="*/ 3117435 h 32803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81869" h="3280374">
                      <a:moveTo>
                        <a:pt x="3281870" y="0"/>
                      </a:moveTo>
                      <a:cubicBezTo>
                        <a:pt x="3281870" y="1092936"/>
                        <a:pt x="3281870" y="2185872"/>
                        <a:pt x="3281870" y="3280375"/>
                      </a:cubicBezTo>
                      <a:cubicBezTo>
                        <a:pt x="2187439" y="3280375"/>
                        <a:pt x="1095571" y="3280375"/>
                        <a:pt x="0" y="3280375"/>
                      </a:cubicBezTo>
                      <a:cubicBezTo>
                        <a:pt x="0" y="3271188"/>
                        <a:pt x="0" y="3261716"/>
                        <a:pt x="0" y="3252316"/>
                      </a:cubicBezTo>
                      <a:cubicBezTo>
                        <a:pt x="0" y="2178822"/>
                        <a:pt x="0" y="1105399"/>
                        <a:pt x="71" y="31904"/>
                      </a:cubicBezTo>
                      <a:cubicBezTo>
                        <a:pt x="71" y="21293"/>
                        <a:pt x="1353" y="10682"/>
                        <a:pt x="2065" y="71"/>
                      </a:cubicBezTo>
                      <a:cubicBezTo>
                        <a:pt x="1095357" y="0"/>
                        <a:pt x="2188578" y="0"/>
                        <a:pt x="3281870" y="0"/>
                      </a:cubicBezTo>
                      <a:close/>
                      <a:moveTo>
                        <a:pt x="164222" y="3117435"/>
                      </a:moveTo>
                      <a:cubicBezTo>
                        <a:pt x="1149196" y="3117435"/>
                        <a:pt x="2132104" y="3117435"/>
                        <a:pt x="3116082" y="3117435"/>
                      </a:cubicBezTo>
                      <a:cubicBezTo>
                        <a:pt x="3116082" y="2132461"/>
                        <a:pt x="3116082" y="1148840"/>
                        <a:pt x="3116082" y="165788"/>
                      </a:cubicBezTo>
                      <a:cubicBezTo>
                        <a:pt x="2131250" y="165788"/>
                        <a:pt x="1148341" y="165788"/>
                        <a:pt x="164222" y="165788"/>
                      </a:cubicBezTo>
                      <a:cubicBezTo>
                        <a:pt x="164222" y="1149837"/>
                        <a:pt x="164222" y="2132105"/>
                        <a:pt x="164222" y="3117435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282C8DC4-9FD9-4E63-87B3-38B745399059}"/>
                    </a:ext>
                  </a:extLst>
                </p:cNvPr>
                <p:cNvSpPr/>
                <p:nvPr/>
              </p:nvSpPr>
              <p:spPr>
                <a:xfrm>
                  <a:off x="4831107" y="3784487"/>
                  <a:ext cx="301701" cy="903352"/>
                </a:xfrm>
                <a:custGeom>
                  <a:avLst/>
                  <a:gdLst>
                    <a:gd name="connsiteX0" fmla="*/ 144922 w 614086"/>
                    <a:gd name="connsiteY0" fmla="*/ 511537 h 1838698"/>
                    <a:gd name="connsiteX1" fmla="*/ 0 w 614086"/>
                    <a:gd name="connsiteY1" fmla="*/ 511537 h 1838698"/>
                    <a:gd name="connsiteX2" fmla="*/ 306936 w 614086"/>
                    <a:gd name="connsiteY2" fmla="*/ 0 h 1838698"/>
                    <a:gd name="connsiteX3" fmla="*/ 614086 w 614086"/>
                    <a:gd name="connsiteY3" fmla="*/ 511893 h 1838698"/>
                    <a:gd name="connsiteX4" fmla="*/ 471799 w 614086"/>
                    <a:gd name="connsiteY4" fmla="*/ 511893 h 1838698"/>
                    <a:gd name="connsiteX5" fmla="*/ 471799 w 614086"/>
                    <a:gd name="connsiteY5" fmla="*/ 1838699 h 1838698"/>
                    <a:gd name="connsiteX6" fmla="*/ 144922 w 614086"/>
                    <a:gd name="connsiteY6" fmla="*/ 1838699 h 1838698"/>
                    <a:gd name="connsiteX7" fmla="*/ 144922 w 614086"/>
                    <a:gd name="connsiteY7" fmla="*/ 511537 h 1838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4086" h="1838698">
                      <a:moveTo>
                        <a:pt x="144922" y="511537"/>
                      </a:moveTo>
                      <a:cubicBezTo>
                        <a:pt x="95784" y="511537"/>
                        <a:pt x="50705" y="511537"/>
                        <a:pt x="0" y="511537"/>
                      </a:cubicBezTo>
                      <a:cubicBezTo>
                        <a:pt x="103333" y="339339"/>
                        <a:pt x="204173" y="171272"/>
                        <a:pt x="306936" y="0"/>
                      </a:cubicBezTo>
                      <a:cubicBezTo>
                        <a:pt x="409984" y="171770"/>
                        <a:pt x="510825" y="339838"/>
                        <a:pt x="614086" y="511893"/>
                      </a:cubicBezTo>
                      <a:cubicBezTo>
                        <a:pt x="564165" y="511893"/>
                        <a:pt x="519157" y="511893"/>
                        <a:pt x="471799" y="511893"/>
                      </a:cubicBezTo>
                      <a:cubicBezTo>
                        <a:pt x="471799" y="955064"/>
                        <a:pt x="471799" y="1395813"/>
                        <a:pt x="471799" y="1838699"/>
                      </a:cubicBezTo>
                      <a:cubicBezTo>
                        <a:pt x="362057" y="1838699"/>
                        <a:pt x="254664" y="1838699"/>
                        <a:pt x="144922" y="1838699"/>
                      </a:cubicBezTo>
                      <a:cubicBezTo>
                        <a:pt x="144922" y="1397309"/>
                        <a:pt x="144922" y="956559"/>
                        <a:pt x="144922" y="51153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DAD93C4E-254D-4F8C-B945-2DAEAFBD1FC2}"/>
                    </a:ext>
                  </a:extLst>
                </p:cNvPr>
                <p:cNvSpPr/>
                <p:nvPr/>
              </p:nvSpPr>
              <p:spPr>
                <a:xfrm>
                  <a:off x="5332974" y="3784487"/>
                  <a:ext cx="302015" cy="903702"/>
                </a:xfrm>
                <a:custGeom>
                  <a:avLst/>
                  <a:gdLst>
                    <a:gd name="connsiteX0" fmla="*/ 614728 w 614727"/>
                    <a:gd name="connsiteY0" fmla="*/ 511537 h 1839410"/>
                    <a:gd name="connsiteX1" fmla="*/ 471372 w 614727"/>
                    <a:gd name="connsiteY1" fmla="*/ 511537 h 1839410"/>
                    <a:gd name="connsiteX2" fmla="*/ 471372 w 614727"/>
                    <a:gd name="connsiteY2" fmla="*/ 1839411 h 1839410"/>
                    <a:gd name="connsiteX3" fmla="*/ 144709 w 614727"/>
                    <a:gd name="connsiteY3" fmla="*/ 1839411 h 1839410"/>
                    <a:gd name="connsiteX4" fmla="*/ 144709 w 614727"/>
                    <a:gd name="connsiteY4" fmla="*/ 512961 h 1839410"/>
                    <a:gd name="connsiteX5" fmla="*/ 0 w 614727"/>
                    <a:gd name="connsiteY5" fmla="*/ 512961 h 1839410"/>
                    <a:gd name="connsiteX6" fmla="*/ 307649 w 614727"/>
                    <a:gd name="connsiteY6" fmla="*/ 0 h 1839410"/>
                    <a:gd name="connsiteX7" fmla="*/ 614728 w 614727"/>
                    <a:gd name="connsiteY7" fmla="*/ 511537 h 1839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4727" h="1839410">
                      <a:moveTo>
                        <a:pt x="614728" y="511537"/>
                      </a:moveTo>
                      <a:cubicBezTo>
                        <a:pt x="564664" y="511537"/>
                        <a:pt x="519513" y="511537"/>
                        <a:pt x="471372" y="511537"/>
                      </a:cubicBezTo>
                      <a:cubicBezTo>
                        <a:pt x="471372" y="955206"/>
                        <a:pt x="471372" y="1396597"/>
                        <a:pt x="471372" y="1839411"/>
                      </a:cubicBezTo>
                      <a:cubicBezTo>
                        <a:pt x="361487" y="1839411"/>
                        <a:pt x="254736" y="1839411"/>
                        <a:pt x="144709" y="1839411"/>
                      </a:cubicBezTo>
                      <a:cubicBezTo>
                        <a:pt x="144709" y="1397950"/>
                        <a:pt x="144709" y="956631"/>
                        <a:pt x="144709" y="512961"/>
                      </a:cubicBezTo>
                      <a:cubicBezTo>
                        <a:pt x="96425" y="512961"/>
                        <a:pt x="51275" y="512961"/>
                        <a:pt x="0" y="512961"/>
                      </a:cubicBezTo>
                      <a:cubicBezTo>
                        <a:pt x="103476" y="340479"/>
                        <a:pt x="204245" y="172340"/>
                        <a:pt x="307649" y="0"/>
                      </a:cubicBezTo>
                      <a:cubicBezTo>
                        <a:pt x="409985" y="170417"/>
                        <a:pt x="510825" y="338342"/>
                        <a:pt x="614728" y="51153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3799A0C7-B836-4CA1-8404-A108AC396A3B}"/>
                    </a:ext>
                  </a:extLst>
                </p:cNvPr>
                <p:cNvSpPr/>
                <p:nvPr/>
              </p:nvSpPr>
              <p:spPr>
                <a:xfrm>
                  <a:off x="4731637" y="4739971"/>
                  <a:ext cx="1002124" cy="98491"/>
                </a:xfrm>
                <a:custGeom>
                  <a:avLst/>
                  <a:gdLst>
                    <a:gd name="connsiteX0" fmla="*/ 0 w 2039739"/>
                    <a:gd name="connsiteY0" fmla="*/ 200470 h 200470"/>
                    <a:gd name="connsiteX1" fmla="*/ 0 w 2039739"/>
                    <a:gd name="connsiteY1" fmla="*/ 0 h 200470"/>
                    <a:gd name="connsiteX2" fmla="*/ 2039739 w 2039739"/>
                    <a:gd name="connsiteY2" fmla="*/ 0 h 200470"/>
                    <a:gd name="connsiteX3" fmla="*/ 2039739 w 2039739"/>
                    <a:gd name="connsiteY3" fmla="*/ 200470 h 200470"/>
                    <a:gd name="connsiteX4" fmla="*/ 0 w 2039739"/>
                    <a:gd name="connsiteY4" fmla="*/ 200470 h 200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9739" h="200470">
                      <a:moveTo>
                        <a:pt x="0" y="200470"/>
                      </a:moveTo>
                      <a:cubicBezTo>
                        <a:pt x="0" y="133243"/>
                        <a:pt x="0" y="67512"/>
                        <a:pt x="0" y="0"/>
                      </a:cubicBezTo>
                      <a:cubicBezTo>
                        <a:pt x="679889" y="0"/>
                        <a:pt x="1358782" y="0"/>
                        <a:pt x="2039739" y="0"/>
                      </a:cubicBezTo>
                      <a:cubicBezTo>
                        <a:pt x="2039739" y="66016"/>
                        <a:pt x="2039739" y="132389"/>
                        <a:pt x="2039739" y="200470"/>
                      </a:cubicBezTo>
                      <a:cubicBezTo>
                        <a:pt x="1360847" y="200470"/>
                        <a:pt x="681883" y="200470"/>
                        <a:pt x="0" y="200470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E53B23B-67C1-44C1-A8F0-0D64ABB70A40}"/>
                  </a:ext>
                </a:extLst>
              </p:cNvPr>
              <p:cNvGrpSpPr/>
              <p:nvPr/>
            </p:nvGrpSpPr>
            <p:grpSpPr>
              <a:xfrm rot="180000">
                <a:off x="3093663" y="2369213"/>
                <a:ext cx="317178" cy="317323"/>
                <a:chOff x="2667000" y="5246457"/>
                <a:chExt cx="1611683" cy="161241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DD1E191F-CD14-4479-A0EC-56976073D90F}"/>
                    </a:ext>
                  </a:extLst>
                </p:cNvPr>
                <p:cNvSpPr/>
                <p:nvPr/>
              </p:nvSpPr>
              <p:spPr>
                <a:xfrm>
                  <a:off x="2667000" y="5246457"/>
                  <a:ext cx="1611683" cy="1612418"/>
                </a:xfrm>
                <a:custGeom>
                  <a:avLst/>
                  <a:gdLst>
                    <a:gd name="connsiteX0" fmla="*/ 0 w 3280445"/>
                    <a:gd name="connsiteY0" fmla="*/ 2065 h 3281941"/>
                    <a:gd name="connsiteX1" fmla="*/ 31833 w 3280445"/>
                    <a:gd name="connsiteY1" fmla="*/ 71 h 3281941"/>
                    <a:gd name="connsiteX2" fmla="*/ 3247046 w 3280445"/>
                    <a:gd name="connsiteY2" fmla="*/ 0 h 3281941"/>
                    <a:gd name="connsiteX3" fmla="*/ 3280446 w 3280445"/>
                    <a:gd name="connsiteY3" fmla="*/ 0 h 3281941"/>
                    <a:gd name="connsiteX4" fmla="*/ 3280446 w 3280445"/>
                    <a:gd name="connsiteY4" fmla="*/ 3281941 h 3281941"/>
                    <a:gd name="connsiteX5" fmla="*/ 0 w 3280445"/>
                    <a:gd name="connsiteY5" fmla="*/ 3281941 h 3281941"/>
                    <a:gd name="connsiteX6" fmla="*/ 0 w 3280445"/>
                    <a:gd name="connsiteY6" fmla="*/ 2065 h 3281941"/>
                    <a:gd name="connsiteX7" fmla="*/ 3117720 w 3280445"/>
                    <a:gd name="connsiteY7" fmla="*/ 164507 h 3281941"/>
                    <a:gd name="connsiteX8" fmla="*/ 165860 w 3280445"/>
                    <a:gd name="connsiteY8" fmla="*/ 164507 h 3281941"/>
                    <a:gd name="connsiteX9" fmla="*/ 165860 w 3280445"/>
                    <a:gd name="connsiteY9" fmla="*/ 3116082 h 3281941"/>
                    <a:gd name="connsiteX10" fmla="*/ 3117720 w 3280445"/>
                    <a:gd name="connsiteY10" fmla="*/ 3116082 h 3281941"/>
                    <a:gd name="connsiteX11" fmla="*/ 3117720 w 3280445"/>
                    <a:gd name="connsiteY11" fmla="*/ 164507 h 3281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80445" h="3281941">
                      <a:moveTo>
                        <a:pt x="0" y="2065"/>
                      </a:moveTo>
                      <a:cubicBezTo>
                        <a:pt x="10611" y="1353"/>
                        <a:pt x="21222" y="71"/>
                        <a:pt x="31833" y="71"/>
                      </a:cubicBezTo>
                      <a:cubicBezTo>
                        <a:pt x="1103547" y="0"/>
                        <a:pt x="2175332" y="0"/>
                        <a:pt x="3247046" y="0"/>
                      </a:cubicBezTo>
                      <a:cubicBezTo>
                        <a:pt x="3257586" y="0"/>
                        <a:pt x="3268197" y="0"/>
                        <a:pt x="3280446" y="0"/>
                      </a:cubicBezTo>
                      <a:cubicBezTo>
                        <a:pt x="3280446" y="1094218"/>
                        <a:pt x="3280446" y="2186086"/>
                        <a:pt x="3280446" y="3281941"/>
                      </a:cubicBezTo>
                      <a:cubicBezTo>
                        <a:pt x="2187296" y="3281941"/>
                        <a:pt x="1093648" y="3281941"/>
                        <a:pt x="0" y="3281941"/>
                      </a:cubicBezTo>
                      <a:cubicBezTo>
                        <a:pt x="0" y="2188649"/>
                        <a:pt x="0" y="1095357"/>
                        <a:pt x="0" y="2065"/>
                      </a:cubicBezTo>
                      <a:close/>
                      <a:moveTo>
                        <a:pt x="3117720" y="164507"/>
                      </a:moveTo>
                      <a:cubicBezTo>
                        <a:pt x="2132674" y="164507"/>
                        <a:pt x="1149765" y="164507"/>
                        <a:pt x="165860" y="164507"/>
                      </a:cubicBezTo>
                      <a:cubicBezTo>
                        <a:pt x="165860" y="1149481"/>
                        <a:pt x="165860" y="2133102"/>
                        <a:pt x="165860" y="3116082"/>
                      </a:cubicBezTo>
                      <a:cubicBezTo>
                        <a:pt x="1150691" y="3116082"/>
                        <a:pt x="2133671" y="3116082"/>
                        <a:pt x="3117720" y="3116082"/>
                      </a:cubicBezTo>
                      <a:cubicBezTo>
                        <a:pt x="3117720" y="2132034"/>
                        <a:pt x="3117720" y="1149765"/>
                        <a:pt x="3117720" y="16450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8B26FA6E-39A0-4B89-9486-8546B77660DD}"/>
                    </a:ext>
                  </a:extLst>
                </p:cNvPr>
                <p:cNvSpPr/>
                <p:nvPr/>
              </p:nvSpPr>
              <p:spPr>
                <a:xfrm>
                  <a:off x="3113110" y="5624181"/>
                  <a:ext cx="803029" cy="904197"/>
                </a:xfrm>
                <a:custGeom>
                  <a:avLst/>
                  <a:gdLst>
                    <a:gd name="connsiteX0" fmla="*/ 235195 w 1634497"/>
                    <a:gd name="connsiteY0" fmla="*/ 222984 h 1840417"/>
                    <a:gd name="connsiteX1" fmla="*/ 130651 w 1634497"/>
                    <a:gd name="connsiteY1" fmla="*/ 185097 h 1840417"/>
                    <a:gd name="connsiteX2" fmla="*/ 229284 w 1634497"/>
                    <a:gd name="connsiteY2" fmla="*/ 11974 h 1840417"/>
                    <a:gd name="connsiteX3" fmla="*/ 247942 w 1634497"/>
                    <a:gd name="connsiteY3" fmla="*/ 864 h 1840417"/>
                    <a:gd name="connsiteX4" fmla="*/ 263894 w 1634497"/>
                    <a:gd name="connsiteY4" fmla="*/ 508 h 1840417"/>
                    <a:gd name="connsiteX5" fmla="*/ 1600884 w 1634497"/>
                    <a:gd name="connsiteY5" fmla="*/ 508 h 1840417"/>
                    <a:gd name="connsiteX6" fmla="*/ 1634497 w 1634497"/>
                    <a:gd name="connsiteY6" fmla="*/ 508 h 1840417"/>
                    <a:gd name="connsiteX7" fmla="*/ 1615127 w 1634497"/>
                    <a:gd name="connsiteY7" fmla="*/ 142796 h 1840417"/>
                    <a:gd name="connsiteX8" fmla="*/ 1362883 w 1634497"/>
                    <a:gd name="connsiteY8" fmla="*/ 698130 h 1840417"/>
                    <a:gd name="connsiteX9" fmla="*/ 885458 w 1634497"/>
                    <a:gd name="connsiteY9" fmla="*/ 1003856 h 1840417"/>
                    <a:gd name="connsiteX10" fmla="*/ 816878 w 1634497"/>
                    <a:gd name="connsiteY10" fmla="*/ 1017600 h 1840417"/>
                    <a:gd name="connsiteX11" fmla="*/ 816878 w 1634497"/>
                    <a:gd name="connsiteY11" fmla="*/ 1676695 h 1840417"/>
                    <a:gd name="connsiteX12" fmla="*/ 1223088 w 1634497"/>
                    <a:gd name="connsiteY12" fmla="*/ 1676695 h 1840417"/>
                    <a:gd name="connsiteX13" fmla="*/ 1223088 w 1634497"/>
                    <a:gd name="connsiteY13" fmla="*/ 1840418 h 1840417"/>
                    <a:gd name="connsiteX14" fmla="*/ 203931 w 1634497"/>
                    <a:gd name="connsiteY14" fmla="*/ 1840418 h 1840417"/>
                    <a:gd name="connsiteX15" fmla="*/ 203931 w 1634497"/>
                    <a:gd name="connsiteY15" fmla="*/ 1677977 h 1840417"/>
                    <a:gd name="connsiteX16" fmla="*/ 610141 w 1634497"/>
                    <a:gd name="connsiteY16" fmla="*/ 1677977 h 1840417"/>
                    <a:gd name="connsiteX17" fmla="*/ 610141 w 1634497"/>
                    <a:gd name="connsiteY17" fmla="*/ 1642796 h 1840417"/>
                    <a:gd name="connsiteX18" fmla="*/ 610853 w 1634497"/>
                    <a:gd name="connsiteY18" fmla="*/ 1053350 h 1840417"/>
                    <a:gd name="connsiteX19" fmla="*/ 574534 w 1634497"/>
                    <a:gd name="connsiteY19" fmla="*/ 1009696 h 1840417"/>
                    <a:gd name="connsiteX20" fmla="*/ 133642 w 1634497"/>
                    <a:gd name="connsiteY20" fmla="*/ 769915 h 1840417"/>
                    <a:gd name="connsiteX21" fmla="*/ 10939 w 1634497"/>
                    <a:gd name="connsiteY21" fmla="*/ 625206 h 1840417"/>
                    <a:gd name="connsiteX22" fmla="*/ 9158 w 1634497"/>
                    <a:gd name="connsiteY22" fmla="*/ 576139 h 1840417"/>
                    <a:gd name="connsiteX23" fmla="*/ 219883 w 1634497"/>
                    <a:gd name="connsiteY23" fmla="*/ 247767 h 1840417"/>
                    <a:gd name="connsiteX24" fmla="*/ 235195 w 1634497"/>
                    <a:gd name="connsiteY24" fmla="*/ 222984 h 1840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634497" h="1840417">
                      <a:moveTo>
                        <a:pt x="235195" y="222984"/>
                      </a:moveTo>
                      <a:cubicBezTo>
                        <a:pt x="198732" y="209738"/>
                        <a:pt x="165546" y="197703"/>
                        <a:pt x="130651" y="185097"/>
                      </a:cubicBezTo>
                      <a:cubicBezTo>
                        <a:pt x="164051" y="126203"/>
                        <a:pt x="196169" y="68804"/>
                        <a:pt x="229284" y="11974"/>
                      </a:cubicBezTo>
                      <a:cubicBezTo>
                        <a:pt x="232488" y="6419"/>
                        <a:pt x="241105" y="3286"/>
                        <a:pt x="247942" y="864"/>
                      </a:cubicBezTo>
                      <a:cubicBezTo>
                        <a:pt x="252713" y="-845"/>
                        <a:pt x="258553" y="508"/>
                        <a:pt x="263894" y="508"/>
                      </a:cubicBezTo>
                      <a:cubicBezTo>
                        <a:pt x="709557" y="508"/>
                        <a:pt x="1155221" y="508"/>
                        <a:pt x="1600884" y="508"/>
                      </a:cubicBezTo>
                      <a:cubicBezTo>
                        <a:pt x="1610498" y="508"/>
                        <a:pt x="1620112" y="508"/>
                        <a:pt x="1634497" y="508"/>
                      </a:cubicBezTo>
                      <a:cubicBezTo>
                        <a:pt x="1627874" y="50003"/>
                        <a:pt x="1623815" y="96862"/>
                        <a:pt x="1615127" y="142796"/>
                      </a:cubicBezTo>
                      <a:cubicBezTo>
                        <a:pt x="1576315" y="348322"/>
                        <a:pt x="1497195" y="536116"/>
                        <a:pt x="1362883" y="698130"/>
                      </a:cubicBezTo>
                      <a:cubicBezTo>
                        <a:pt x="1236477" y="850530"/>
                        <a:pt x="1080445" y="957993"/>
                        <a:pt x="885458" y="1003856"/>
                      </a:cubicBezTo>
                      <a:cubicBezTo>
                        <a:pt x="863097" y="1009126"/>
                        <a:pt x="840308" y="1012900"/>
                        <a:pt x="816878" y="1017600"/>
                      </a:cubicBezTo>
                      <a:cubicBezTo>
                        <a:pt x="816878" y="1237370"/>
                        <a:pt x="816878" y="1455786"/>
                        <a:pt x="816878" y="1676695"/>
                      </a:cubicBezTo>
                      <a:cubicBezTo>
                        <a:pt x="952400" y="1676695"/>
                        <a:pt x="1086854" y="1676695"/>
                        <a:pt x="1223088" y="1676695"/>
                      </a:cubicBezTo>
                      <a:cubicBezTo>
                        <a:pt x="1223088" y="1732242"/>
                        <a:pt x="1223088" y="1785298"/>
                        <a:pt x="1223088" y="1840418"/>
                      </a:cubicBezTo>
                      <a:cubicBezTo>
                        <a:pt x="884034" y="1840418"/>
                        <a:pt x="545122" y="1840418"/>
                        <a:pt x="203931" y="1840418"/>
                      </a:cubicBezTo>
                      <a:cubicBezTo>
                        <a:pt x="203931" y="1787790"/>
                        <a:pt x="203931" y="1734806"/>
                        <a:pt x="203931" y="1677977"/>
                      </a:cubicBezTo>
                      <a:cubicBezTo>
                        <a:pt x="337673" y="1677977"/>
                        <a:pt x="472696" y="1677977"/>
                        <a:pt x="610141" y="1677977"/>
                      </a:cubicBezTo>
                      <a:cubicBezTo>
                        <a:pt x="610141" y="1663805"/>
                        <a:pt x="610141" y="1653336"/>
                        <a:pt x="610141" y="1642796"/>
                      </a:cubicBezTo>
                      <a:cubicBezTo>
                        <a:pt x="610141" y="1446314"/>
                        <a:pt x="609500" y="1249832"/>
                        <a:pt x="610853" y="1053350"/>
                      </a:cubicBezTo>
                      <a:cubicBezTo>
                        <a:pt x="611067" y="1024651"/>
                        <a:pt x="604017" y="1015037"/>
                        <a:pt x="574534" y="1009696"/>
                      </a:cubicBezTo>
                      <a:cubicBezTo>
                        <a:pt x="401624" y="978361"/>
                        <a:pt x="255776" y="894541"/>
                        <a:pt x="133642" y="769915"/>
                      </a:cubicBezTo>
                      <a:cubicBezTo>
                        <a:pt x="89489" y="724907"/>
                        <a:pt x="52172" y="673205"/>
                        <a:pt x="10939" y="625206"/>
                      </a:cubicBezTo>
                      <a:cubicBezTo>
                        <a:pt x="-3518" y="608328"/>
                        <a:pt x="-3162" y="595082"/>
                        <a:pt x="9158" y="576139"/>
                      </a:cubicBezTo>
                      <a:cubicBezTo>
                        <a:pt x="80231" y="467251"/>
                        <a:pt x="149808" y="357366"/>
                        <a:pt x="219883" y="247767"/>
                      </a:cubicBezTo>
                      <a:cubicBezTo>
                        <a:pt x="224583" y="240432"/>
                        <a:pt x="229070" y="232954"/>
                        <a:pt x="235195" y="222984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1C8CD1A5-378D-4E5F-B367-C7F1C034D3D5}"/>
                    </a:ext>
                  </a:extLst>
                </p:cNvPr>
                <p:cNvSpPr/>
                <p:nvPr/>
              </p:nvSpPr>
              <p:spPr>
                <a:xfrm>
                  <a:off x="3011631" y="5625376"/>
                  <a:ext cx="158530" cy="244390"/>
                </a:xfrm>
                <a:custGeom>
                  <a:avLst/>
                  <a:gdLst>
                    <a:gd name="connsiteX0" fmla="*/ 188648 w 322674"/>
                    <a:gd name="connsiteY0" fmla="*/ 237644 h 497436"/>
                    <a:gd name="connsiteX1" fmla="*/ 286783 w 322674"/>
                    <a:gd name="connsiteY1" fmla="*/ 273822 h 497436"/>
                    <a:gd name="connsiteX2" fmla="*/ 143498 w 322674"/>
                    <a:gd name="connsiteY2" fmla="*/ 497436 h 497436"/>
                    <a:gd name="connsiteX3" fmla="*/ 0 w 322674"/>
                    <a:gd name="connsiteY3" fmla="*/ 0 h 497436"/>
                    <a:gd name="connsiteX4" fmla="*/ 322675 w 322674"/>
                    <a:gd name="connsiteY4" fmla="*/ 0 h 497436"/>
                    <a:gd name="connsiteX5" fmla="*/ 188648 w 322674"/>
                    <a:gd name="connsiteY5" fmla="*/ 237644 h 497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2674" h="497436">
                      <a:moveTo>
                        <a:pt x="188648" y="237644"/>
                      </a:moveTo>
                      <a:cubicBezTo>
                        <a:pt x="221479" y="249751"/>
                        <a:pt x="252884" y="261359"/>
                        <a:pt x="286783" y="273822"/>
                      </a:cubicBezTo>
                      <a:cubicBezTo>
                        <a:pt x="238784" y="348668"/>
                        <a:pt x="191924" y="421806"/>
                        <a:pt x="143498" y="497436"/>
                      </a:cubicBezTo>
                      <a:cubicBezTo>
                        <a:pt x="61672" y="339695"/>
                        <a:pt x="14029" y="175901"/>
                        <a:pt x="0" y="0"/>
                      </a:cubicBezTo>
                      <a:cubicBezTo>
                        <a:pt x="107463" y="0"/>
                        <a:pt x="213146" y="0"/>
                        <a:pt x="322675" y="0"/>
                      </a:cubicBezTo>
                      <a:cubicBezTo>
                        <a:pt x="277810" y="79476"/>
                        <a:pt x="233656" y="157812"/>
                        <a:pt x="188648" y="237644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C00D9E2B-5F8A-49B2-988B-FD96B320AA90}"/>
                  </a:ext>
                </a:extLst>
              </p:cNvPr>
              <p:cNvGrpSpPr/>
              <p:nvPr/>
            </p:nvGrpSpPr>
            <p:grpSpPr>
              <a:xfrm rot="180000">
                <a:off x="3436688" y="2387558"/>
                <a:ext cx="317019" cy="316951"/>
                <a:chOff x="4425527" y="5247366"/>
                <a:chExt cx="1610878" cy="161052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FF9819A4-6A04-4690-9E2D-2EBFB1D85702}"/>
                    </a:ext>
                  </a:extLst>
                </p:cNvPr>
                <p:cNvSpPr/>
                <p:nvPr/>
              </p:nvSpPr>
              <p:spPr>
                <a:xfrm>
                  <a:off x="4425527" y="5247366"/>
                  <a:ext cx="1610878" cy="1610528"/>
                </a:xfrm>
                <a:custGeom>
                  <a:avLst/>
                  <a:gdLst>
                    <a:gd name="connsiteX0" fmla="*/ 0 w 3278807"/>
                    <a:gd name="connsiteY0" fmla="*/ 3278095 h 3278095"/>
                    <a:gd name="connsiteX1" fmla="*/ 0 w 3278807"/>
                    <a:gd name="connsiteY1" fmla="*/ 0 h 3278095"/>
                    <a:gd name="connsiteX2" fmla="*/ 3278808 w 3278807"/>
                    <a:gd name="connsiteY2" fmla="*/ 0 h 3278095"/>
                    <a:gd name="connsiteX3" fmla="*/ 3278808 w 3278807"/>
                    <a:gd name="connsiteY3" fmla="*/ 3278095 h 3278095"/>
                    <a:gd name="connsiteX4" fmla="*/ 0 w 3278807"/>
                    <a:gd name="connsiteY4" fmla="*/ 3278095 h 3278095"/>
                    <a:gd name="connsiteX5" fmla="*/ 162726 w 3278807"/>
                    <a:gd name="connsiteY5" fmla="*/ 3114016 h 3278095"/>
                    <a:gd name="connsiteX6" fmla="*/ 3114444 w 3278807"/>
                    <a:gd name="connsiteY6" fmla="*/ 3114016 h 3278095"/>
                    <a:gd name="connsiteX7" fmla="*/ 3114444 w 3278807"/>
                    <a:gd name="connsiteY7" fmla="*/ 163011 h 3278095"/>
                    <a:gd name="connsiteX8" fmla="*/ 162726 w 3278807"/>
                    <a:gd name="connsiteY8" fmla="*/ 163011 h 3278095"/>
                    <a:gd name="connsiteX9" fmla="*/ 162726 w 3278807"/>
                    <a:gd name="connsiteY9" fmla="*/ 3114016 h 3278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278807" h="3278095">
                      <a:moveTo>
                        <a:pt x="0" y="3278095"/>
                      </a:moveTo>
                      <a:cubicBezTo>
                        <a:pt x="0" y="2185516"/>
                        <a:pt x="0" y="1093719"/>
                        <a:pt x="0" y="0"/>
                      </a:cubicBezTo>
                      <a:cubicBezTo>
                        <a:pt x="1092438" y="0"/>
                        <a:pt x="2184875" y="0"/>
                        <a:pt x="3278808" y="0"/>
                      </a:cubicBezTo>
                      <a:cubicBezTo>
                        <a:pt x="3278808" y="1092509"/>
                        <a:pt x="3278808" y="2184305"/>
                        <a:pt x="3278808" y="3278095"/>
                      </a:cubicBezTo>
                      <a:cubicBezTo>
                        <a:pt x="2186370" y="3278095"/>
                        <a:pt x="1093933" y="3278095"/>
                        <a:pt x="0" y="3278095"/>
                      </a:cubicBezTo>
                      <a:close/>
                      <a:moveTo>
                        <a:pt x="162726" y="3114016"/>
                      </a:moveTo>
                      <a:cubicBezTo>
                        <a:pt x="1148270" y="3114016"/>
                        <a:pt x="2131891" y="3114016"/>
                        <a:pt x="3114444" y="3114016"/>
                      </a:cubicBezTo>
                      <a:cubicBezTo>
                        <a:pt x="3114444" y="2129042"/>
                        <a:pt x="3114444" y="1146133"/>
                        <a:pt x="3114444" y="163011"/>
                      </a:cubicBezTo>
                      <a:cubicBezTo>
                        <a:pt x="2129612" y="163011"/>
                        <a:pt x="1146775" y="163011"/>
                        <a:pt x="162726" y="163011"/>
                      </a:cubicBezTo>
                      <a:cubicBezTo>
                        <a:pt x="162726" y="1146988"/>
                        <a:pt x="162726" y="2129185"/>
                        <a:pt x="162726" y="3114016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8C0CAAF0-9E76-42E6-8328-CF75E0A3016C}"/>
                    </a:ext>
                  </a:extLst>
                </p:cNvPr>
                <p:cNvSpPr/>
                <p:nvPr/>
              </p:nvSpPr>
              <p:spPr>
                <a:xfrm>
                  <a:off x="4745421" y="5548857"/>
                  <a:ext cx="1005028" cy="1024172"/>
                </a:xfrm>
                <a:custGeom>
                  <a:avLst/>
                  <a:gdLst>
                    <a:gd name="connsiteX0" fmla="*/ 510255 w 2045649"/>
                    <a:gd name="connsiteY0" fmla="*/ 897451 h 2084615"/>
                    <a:gd name="connsiteX1" fmla="*/ 375445 w 2045649"/>
                    <a:gd name="connsiteY1" fmla="*/ 810925 h 2084615"/>
                    <a:gd name="connsiteX2" fmla="*/ 61316 w 2045649"/>
                    <a:gd name="connsiteY2" fmla="*/ 841547 h 2084615"/>
                    <a:gd name="connsiteX3" fmla="*/ 0 w 2045649"/>
                    <a:gd name="connsiteY3" fmla="*/ 891326 h 2084615"/>
                    <a:gd name="connsiteX4" fmla="*/ 23786 w 2045649"/>
                    <a:gd name="connsiteY4" fmla="*/ 774035 h 2084615"/>
                    <a:gd name="connsiteX5" fmla="*/ 302023 w 2045649"/>
                    <a:gd name="connsiteY5" fmla="*/ 412762 h 2084615"/>
                    <a:gd name="connsiteX6" fmla="*/ 789917 w 2045649"/>
                    <a:gd name="connsiteY6" fmla="*/ 222689 h 2084615"/>
                    <a:gd name="connsiteX7" fmla="*/ 940536 w 2045649"/>
                    <a:gd name="connsiteY7" fmla="*/ 202891 h 2084615"/>
                    <a:gd name="connsiteX8" fmla="*/ 940536 w 2045649"/>
                    <a:gd name="connsiteY8" fmla="*/ 0 h 2084615"/>
                    <a:gd name="connsiteX9" fmla="*/ 1105612 w 2045649"/>
                    <a:gd name="connsiteY9" fmla="*/ 0 h 2084615"/>
                    <a:gd name="connsiteX10" fmla="*/ 1105612 w 2045649"/>
                    <a:gd name="connsiteY10" fmla="*/ 200897 h 2084615"/>
                    <a:gd name="connsiteX11" fmla="*/ 1319542 w 2045649"/>
                    <a:gd name="connsiteY11" fmla="*/ 234084 h 2084615"/>
                    <a:gd name="connsiteX12" fmla="*/ 1867612 w 2045649"/>
                    <a:gd name="connsiteY12" fmla="*/ 514813 h 2084615"/>
                    <a:gd name="connsiteX13" fmla="*/ 2043371 w 2045649"/>
                    <a:gd name="connsiteY13" fmla="*/ 860775 h 2084615"/>
                    <a:gd name="connsiteX14" fmla="*/ 2045650 w 2045649"/>
                    <a:gd name="connsiteY14" fmla="*/ 895030 h 2084615"/>
                    <a:gd name="connsiteX15" fmla="*/ 1838486 w 2045649"/>
                    <a:gd name="connsiteY15" fmla="*/ 798106 h 2084615"/>
                    <a:gd name="connsiteX16" fmla="*/ 1608889 w 2045649"/>
                    <a:gd name="connsiteY16" fmla="*/ 833144 h 2084615"/>
                    <a:gd name="connsiteX17" fmla="*/ 1536107 w 2045649"/>
                    <a:gd name="connsiteY17" fmla="*/ 905142 h 2084615"/>
                    <a:gd name="connsiteX18" fmla="*/ 1391327 w 2045649"/>
                    <a:gd name="connsiteY18" fmla="*/ 808717 h 2084615"/>
                    <a:gd name="connsiteX19" fmla="*/ 1137944 w 2045649"/>
                    <a:gd name="connsiteY19" fmla="*/ 816622 h 2084615"/>
                    <a:gd name="connsiteX20" fmla="*/ 1106039 w 2045649"/>
                    <a:gd name="connsiteY20" fmla="*/ 858781 h 2084615"/>
                    <a:gd name="connsiteX21" fmla="*/ 1106752 w 2045649"/>
                    <a:gd name="connsiteY21" fmla="*/ 1825880 h 2084615"/>
                    <a:gd name="connsiteX22" fmla="*/ 905712 w 2045649"/>
                    <a:gd name="connsiteY22" fmla="*/ 2079690 h 2084615"/>
                    <a:gd name="connsiteX23" fmla="*/ 619570 w 2045649"/>
                    <a:gd name="connsiteY23" fmla="*/ 1878508 h 2084615"/>
                    <a:gd name="connsiteX24" fmla="*/ 613018 w 2045649"/>
                    <a:gd name="connsiteY24" fmla="*/ 1799958 h 2084615"/>
                    <a:gd name="connsiteX25" fmla="*/ 779875 w 2045649"/>
                    <a:gd name="connsiteY25" fmla="*/ 1799958 h 2084615"/>
                    <a:gd name="connsiteX26" fmla="*/ 779875 w 2045649"/>
                    <a:gd name="connsiteY26" fmla="*/ 1835921 h 2084615"/>
                    <a:gd name="connsiteX27" fmla="*/ 860918 w 2045649"/>
                    <a:gd name="connsiteY27" fmla="*/ 1920881 h 2084615"/>
                    <a:gd name="connsiteX28" fmla="*/ 941604 w 2045649"/>
                    <a:gd name="connsiteY28" fmla="*/ 1835494 h 2084615"/>
                    <a:gd name="connsiteX29" fmla="*/ 941747 w 2045649"/>
                    <a:gd name="connsiteY29" fmla="*/ 924655 h 2084615"/>
                    <a:gd name="connsiteX30" fmla="*/ 941035 w 2045649"/>
                    <a:gd name="connsiteY30" fmla="*/ 844324 h 2084615"/>
                    <a:gd name="connsiteX31" fmla="*/ 926934 w 2045649"/>
                    <a:gd name="connsiteY31" fmla="*/ 823316 h 2084615"/>
                    <a:gd name="connsiteX32" fmla="*/ 565376 w 2045649"/>
                    <a:gd name="connsiteY32" fmla="*/ 845749 h 2084615"/>
                    <a:gd name="connsiteX33" fmla="*/ 510255 w 2045649"/>
                    <a:gd name="connsiteY33" fmla="*/ 897451 h 20846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2045649" h="2084615">
                      <a:moveTo>
                        <a:pt x="510255" y="897451"/>
                      </a:moveTo>
                      <a:cubicBezTo>
                        <a:pt x="484832" y="844182"/>
                        <a:pt x="431563" y="824527"/>
                        <a:pt x="375445" y="810925"/>
                      </a:cubicBezTo>
                      <a:cubicBezTo>
                        <a:pt x="267483" y="784718"/>
                        <a:pt x="161445" y="788634"/>
                        <a:pt x="61316" y="841547"/>
                      </a:cubicBezTo>
                      <a:cubicBezTo>
                        <a:pt x="40094" y="852728"/>
                        <a:pt x="23216" y="872169"/>
                        <a:pt x="0" y="891326"/>
                      </a:cubicBezTo>
                      <a:cubicBezTo>
                        <a:pt x="7905" y="851303"/>
                        <a:pt x="12676" y="811708"/>
                        <a:pt x="23786" y="774035"/>
                      </a:cubicBezTo>
                      <a:cubicBezTo>
                        <a:pt x="69862" y="618146"/>
                        <a:pt x="171700" y="503846"/>
                        <a:pt x="302023" y="412762"/>
                      </a:cubicBezTo>
                      <a:cubicBezTo>
                        <a:pt x="449081" y="310070"/>
                        <a:pt x="613660" y="250748"/>
                        <a:pt x="789917" y="222689"/>
                      </a:cubicBezTo>
                      <a:cubicBezTo>
                        <a:pt x="839055" y="214855"/>
                        <a:pt x="888549" y="209657"/>
                        <a:pt x="940536" y="202891"/>
                      </a:cubicBezTo>
                      <a:cubicBezTo>
                        <a:pt x="940536" y="137089"/>
                        <a:pt x="940536" y="69648"/>
                        <a:pt x="940536" y="0"/>
                      </a:cubicBezTo>
                      <a:cubicBezTo>
                        <a:pt x="996013" y="0"/>
                        <a:pt x="1049068" y="0"/>
                        <a:pt x="1105612" y="0"/>
                      </a:cubicBezTo>
                      <a:cubicBezTo>
                        <a:pt x="1105612" y="67013"/>
                        <a:pt x="1105612" y="135166"/>
                        <a:pt x="1105612" y="200897"/>
                      </a:cubicBezTo>
                      <a:cubicBezTo>
                        <a:pt x="1179462" y="212149"/>
                        <a:pt x="1250250" y="219413"/>
                        <a:pt x="1319542" y="234084"/>
                      </a:cubicBezTo>
                      <a:cubicBezTo>
                        <a:pt x="1527276" y="277952"/>
                        <a:pt x="1715568" y="361985"/>
                        <a:pt x="1867612" y="514813"/>
                      </a:cubicBezTo>
                      <a:cubicBezTo>
                        <a:pt x="1963183" y="610882"/>
                        <a:pt x="2025709" y="724683"/>
                        <a:pt x="2043371" y="860775"/>
                      </a:cubicBezTo>
                      <a:cubicBezTo>
                        <a:pt x="2044653" y="870460"/>
                        <a:pt x="2044653" y="880288"/>
                        <a:pt x="2045650" y="895030"/>
                      </a:cubicBezTo>
                      <a:cubicBezTo>
                        <a:pt x="1992666" y="821749"/>
                        <a:pt x="1915896" y="806652"/>
                        <a:pt x="1838486" y="798106"/>
                      </a:cubicBezTo>
                      <a:cubicBezTo>
                        <a:pt x="1759722" y="789418"/>
                        <a:pt x="1681813" y="798675"/>
                        <a:pt x="1608889" y="833144"/>
                      </a:cubicBezTo>
                      <a:cubicBezTo>
                        <a:pt x="1577127" y="848170"/>
                        <a:pt x="1548783" y="867611"/>
                        <a:pt x="1536107" y="905142"/>
                      </a:cubicBezTo>
                      <a:cubicBezTo>
                        <a:pt x="1506410" y="841048"/>
                        <a:pt x="1449011" y="822746"/>
                        <a:pt x="1391327" y="808717"/>
                      </a:cubicBezTo>
                      <a:cubicBezTo>
                        <a:pt x="1306724" y="788136"/>
                        <a:pt x="1221906" y="791412"/>
                        <a:pt x="1137944" y="816622"/>
                      </a:cubicBezTo>
                      <a:cubicBezTo>
                        <a:pt x="1115440" y="823387"/>
                        <a:pt x="1105897" y="832431"/>
                        <a:pt x="1106039" y="858781"/>
                      </a:cubicBezTo>
                      <a:cubicBezTo>
                        <a:pt x="1107250" y="1181171"/>
                        <a:pt x="1107037" y="1503490"/>
                        <a:pt x="1106752" y="1825880"/>
                      </a:cubicBezTo>
                      <a:cubicBezTo>
                        <a:pt x="1106681" y="1956204"/>
                        <a:pt x="1029982" y="2052415"/>
                        <a:pt x="905712" y="2079690"/>
                      </a:cubicBezTo>
                      <a:cubicBezTo>
                        <a:pt x="776243" y="2108105"/>
                        <a:pt x="636377" y="2009971"/>
                        <a:pt x="619570" y="1878508"/>
                      </a:cubicBezTo>
                      <a:cubicBezTo>
                        <a:pt x="616295" y="1853155"/>
                        <a:pt x="615297" y="1827447"/>
                        <a:pt x="613018" y="1799958"/>
                      </a:cubicBezTo>
                      <a:cubicBezTo>
                        <a:pt x="669634" y="1799958"/>
                        <a:pt x="722761" y="1799958"/>
                        <a:pt x="779875" y="1799958"/>
                      </a:cubicBezTo>
                      <a:cubicBezTo>
                        <a:pt x="779875" y="1811779"/>
                        <a:pt x="779733" y="1823815"/>
                        <a:pt x="779875" y="1835921"/>
                      </a:cubicBezTo>
                      <a:cubicBezTo>
                        <a:pt x="780658" y="1884704"/>
                        <a:pt x="815340" y="1921023"/>
                        <a:pt x="860918" y="1920881"/>
                      </a:cubicBezTo>
                      <a:cubicBezTo>
                        <a:pt x="906353" y="1920738"/>
                        <a:pt x="941533" y="1884205"/>
                        <a:pt x="941604" y="1835494"/>
                      </a:cubicBezTo>
                      <a:cubicBezTo>
                        <a:pt x="941818" y="1531905"/>
                        <a:pt x="941747" y="1228244"/>
                        <a:pt x="941747" y="924655"/>
                      </a:cubicBezTo>
                      <a:cubicBezTo>
                        <a:pt x="941747" y="897878"/>
                        <a:pt x="942744" y="871030"/>
                        <a:pt x="941035" y="844324"/>
                      </a:cubicBezTo>
                      <a:cubicBezTo>
                        <a:pt x="940536" y="836847"/>
                        <a:pt x="933486" y="825452"/>
                        <a:pt x="926934" y="823316"/>
                      </a:cubicBezTo>
                      <a:cubicBezTo>
                        <a:pt x="803590" y="782367"/>
                        <a:pt x="681812" y="781940"/>
                        <a:pt x="565376" y="845749"/>
                      </a:cubicBezTo>
                      <a:cubicBezTo>
                        <a:pt x="544011" y="857499"/>
                        <a:pt x="528558" y="879861"/>
                        <a:pt x="510255" y="897451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C4E42A49-2363-47CA-8B0F-49724A0E8D33}"/>
                  </a:ext>
                </a:extLst>
              </p:cNvPr>
              <p:cNvSpPr/>
              <p:nvPr/>
            </p:nvSpPr>
            <p:spPr>
              <a:xfrm flipH="1">
                <a:off x="3265461" y="333472"/>
                <a:ext cx="2110218" cy="449209"/>
              </a:xfrm>
              <a:custGeom>
                <a:avLst/>
                <a:gdLst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0 w 1343109"/>
                  <a:gd name="connsiteY5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14160 w 1343109"/>
                  <a:gd name="connsiteY5" fmla="*/ 127506 h 170941"/>
                  <a:gd name="connsiteX6" fmla="*/ 0 w 1343109"/>
                  <a:gd name="connsiteY6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23685 w 1343109"/>
                  <a:gd name="connsiteY5" fmla="*/ 163225 h 170941"/>
                  <a:gd name="connsiteX6" fmla="*/ 0 w 1343109"/>
                  <a:gd name="connsiteY6" fmla="*/ 170941 h 170941"/>
                  <a:gd name="connsiteX0" fmla="*/ 0 w 1355015"/>
                  <a:gd name="connsiteY0" fmla="*/ 137603 h 163225"/>
                  <a:gd name="connsiteX1" fmla="*/ 14619 w 1355015"/>
                  <a:gd name="connsiteY1" fmla="*/ 54267 h 163225"/>
                  <a:gd name="connsiteX2" fmla="*/ 1319742 w 1355015"/>
                  <a:gd name="connsiteY2" fmla="*/ 0 h 163225"/>
                  <a:gd name="connsiteX3" fmla="*/ 1355015 w 1355015"/>
                  <a:gd name="connsiteY3" fmla="*/ 32560 h 163225"/>
                  <a:gd name="connsiteX4" fmla="*/ 44466 w 1355015"/>
                  <a:gd name="connsiteY4" fmla="*/ 86827 h 163225"/>
                  <a:gd name="connsiteX5" fmla="*/ 35591 w 1355015"/>
                  <a:gd name="connsiteY5" fmla="*/ 163225 h 163225"/>
                  <a:gd name="connsiteX6" fmla="*/ 0 w 1355015"/>
                  <a:gd name="connsiteY6" fmla="*/ 137603 h 163225"/>
                  <a:gd name="connsiteX0" fmla="*/ 0 w 1350252"/>
                  <a:gd name="connsiteY0" fmla="*/ 144747 h 163225"/>
                  <a:gd name="connsiteX1" fmla="*/ 9856 w 1350252"/>
                  <a:gd name="connsiteY1" fmla="*/ 54267 h 163225"/>
                  <a:gd name="connsiteX2" fmla="*/ 1314979 w 1350252"/>
                  <a:gd name="connsiteY2" fmla="*/ 0 h 163225"/>
                  <a:gd name="connsiteX3" fmla="*/ 1350252 w 1350252"/>
                  <a:gd name="connsiteY3" fmla="*/ 32560 h 163225"/>
                  <a:gd name="connsiteX4" fmla="*/ 39703 w 1350252"/>
                  <a:gd name="connsiteY4" fmla="*/ 86827 h 163225"/>
                  <a:gd name="connsiteX5" fmla="*/ 30828 w 1350252"/>
                  <a:gd name="connsiteY5" fmla="*/ 163225 h 163225"/>
                  <a:gd name="connsiteX6" fmla="*/ 0 w 1350252"/>
                  <a:gd name="connsiteY6" fmla="*/ 144747 h 163225"/>
                  <a:gd name="connsiteX0" fmla="*/ 0 w 1350252"/>
                  <a:gd name="connsiteY0" fmla="*/ 144747 h 167987"/>
                  <a:gd name="connsiteX1" fmla="*/ 9856 w 1350252"/>
                  <a:gd name="connsiteY1" fmla="*/ 54267 h 167987"/>
                  <a:gd name="connsiteX2" fmla="*/ 1314979 w 1350252"/>
                  <a:gd name="connsiteY2" fmla="*/ 0 h 167987"/>
                  <a:gd name="connsiteX3" fmla="*/ 1350252 w 1350252"/>
                  <a:gd name="connsiteY3" fmla="*/ 32560 h 167987"/>
                  <a:gd name="connsiteX4" fmla="*/ 39703 w 1350252"/>
                  <a:gd name="connsiteY4" fmla="*/ 86827 h 167987"/>
                  <a:gd name="connsiteX5" fmla="*/ 37972 w 1350252"/>
                  <a:gd name="connsiteY5" fmla="*/ 167987 h 167987"/>
                  <a:gd name="connsiteX6" fmla="*/ 0 w 1350252"/>
                  <a:gd name="connsiteY6" fmla="*/ 144747 h 167987"/>
                  <a:gd name="connsiteX0" fmla="*/ 0 w 1343108"/>
                  <a:gd name="connsiteY0" fmla="*/ 137604 h 167987"/>
                  <a:gd name="connsiteX1" fmla="*/ 2712 w 1343108"/>
                  <a:gd name="connsiteY1" fmla="*/ 54267 h 167987"/>
                  <a:gd name="connsiteX2" fmla="*/ 1307835 w 1343108"/>
                  <a:gd name="connsiteY2" fmla="*/ 0 h 167987"/>
                  <a:gd name="connsiteX3" fmla="*/ 1343108 w 1343108"/>
                  <a:gd name="connsiteY3" fmla="*/ 32560 h 167987"/>
                  <a:gd name="connsiteX4" fmla="*/ 32559 w 1343108"/>
                  <a:gd name="connsiteY4" fmla="*/ 86827 h 167987"/>
                  <a:gd name="connsiteX5" fmla="*/ 30828 w 1343108"/>
                  <a:gd name="connsiteY5" fmla="*/ 167987 h 167987"/>
                  <a:gd name="connsiteX6" fmla="*/ 0 w 1343108"/>
                  <a:gd name="connsiteY6" fmla="*/ 137604 h 167987"/>
                  <a:gd name="connsiteX0" fmla="*/ 0 w 1350252"/>
                  <a:gd name="connsiteY0" fmla="*/ 137604 h 167987"/>
                  <a:gd name="connsiteX1" fmla="*/ 2712 w 1350252"/>
                  <a:gd name="connsiteY1" fmla="*/ 54267 h 167987"/>
                  <a:gd name="connsiteX2" fmla="*/ 1307835 w 1350252"/>
                  <a:gd name="connsiteY2" fmla="*/ 0 h 167987"/>
                  <a:gd name="connsiteX3" fmla="*/ 1350252 w 1350252"/>
                  <a:gd name="connsiteY3" fmla="*/ 30178 h 167987"/>
                  <a:gd name="connsiteX4" fmla="*/ 32559 w 1350252"/>
                  <a:gd name="connsiteY4" fmla="*/ 86827 h 167987"/>
                  <a:gd name="connsiteX5" fmla="*/ 30828 w 1350252"/>
                  <a:gd name="connsiteY5" fmla="*/ 167987 h 167987"/>
                  <a:gd name="connsiteX6" fmla="*/ 0 w 1350252"/>
                  <a:gd name="connsiteY6" fmla="*/ 137604 h 167987"/>
                  <a:gd name="connsiteX0" fmla="*/ 0 w 1355015"/>
                  <a:gd name="connsiteY0" fmla="*/ 189991 h 189991"/>
                  <a:gd name="connsiteX1" fmla="*/ 7475 w 1355015"/>
                  <a:gd name="connsiteY1" fmla="*/ 54267 h 189991"/>
                  <a:gd name="connsiteX2" fmla="*/ 1312598 w 1355015"/>
                  <a:gd name="connsiteY2" fmla="*/ 0 h 189991"/>
                  <a:gd name="connsiteX3" fmla="*/ 1355015 w 1355015"/>
                  <a:gd name="connsiteY3" fmla="*/ 30178 h 189991"/>
                  <a:gd name="connsiteX4" fmla="*/ 37322 w 1355015"/>
                  <a:gd name="connsiteY4" fmla="*/ 86827 h 189991"/>
                  <a:gd name="connsiteX5" fmla="*/ 35591 w 1355015"/>
                  <a:gd name="connsiteY5" fmla="*/ 167987 h 189991"/>
                  <a:gd name="connsiteX6" fmla="*/ 0 w 1355015"/>
                  <a:gd name="connsiteY6" fmla="*/ 189991 h 189991"/>
                  <a:gd name="connsiteX0" fmla="*/ 0 w 1355015"/>
                  <a:gd name="connsiteY0" fmla="*/ 189991 h 215612"/>
                  <a:gd name="connsiteX1" fmla="*/ 7475 w 1355015"/>
                  <a:gd name="connsiteY1" fmla="*/ 54267 h 215612"/>
                  <a:gd name="connsiteX2" fmla="*/ 1312598 w 1355015"/>
                  <a:gd name="connsiteY2" fmla="*/ 0 h 215612"/>
                  <a:gd name="connsiteX3" fmla="*/ 1355015 w 1355015"/>
                  <a:gd name="connsiteY3" fmla="*/ 30178 h 215612"/>
                  <a:gd name="connsiteX4" fmla="*/ 37322 w 1355015"/>
                  <a:gd name="connsiteY4" fmla="*/ 86827 h 215612"/>
                  <a:gd name="connsiteX5" fmla="*/ 35591 w 1355015"/>
                  <a:gd name="connsiteY5" fmla="*/ 215612 h 215612"/>
                  <a:gd name="connsiteX6" fmla="*/ 0 w 1355015"/>
                  <a:gd name="connsiteY6" fmla="*/ 189991 h 215612"/>
                  <a:gd name="connsiteX0" fmla="*/ 2189 w 1347679"/>
                  <a:gd name="connsiteY0" fmla="*/ 185228 h 215612"/>
                  <a:gd name="connsiteX1" fmla="*/ 139 w 1347679"/>
                  <a:gd name="connsiteY1" fmla="*/ 54267 h 215612"/>
                  <a:gd name="connsiteX2" fmla="*/ 1305262 w 1347679"/>
                  <a:gd name="connsiteY2" fmla="*/ 0 h 215612"/>
                  <a:gd name="connsiteX3" fmla="*/ 1347679 w 1347679"/>
                  <a:gd name="connsiteY3" fmla="*/ 30178 h 215612"/>
                  <a:gd name="connsiteX4" fmla="*/ 29986 w 1347679"/>
                  <a:gd name="connsiteY4" fmla="*/ 86827 h 215612"/>
                  <a:gd name="connsiteX5" fmla="*/ 28255 w 1347679"/>
                  <a:gd name="connsiteY5" fmla="*/ 215612 h 215612"/>
                  <a:gd name="connsiteX6" fmla="*/ 2189 w 1347679"/>
                  <a:gd name="connsiteY6" fmla="*/ 185228 h 215612"/>
                  <a:gd name="connsiteX0" fmla="*/ 2189 w 1359882"/>
                  <a:gd name="connsiteY0" fmla="*/ 185228 h 215612"/>
                  <a:gd name="connsiteX1" fmla="*/ 139 w 1359882"/>
                  <a:gd name="connsiteY1" fmla="*/ 54267 h 215612"/>
                  <a:gd name="connsiteX2" fmla="*/ 1305262 w 1359882"/>
                  <a:gd name="connsiteY2" fmla="*/ 0 h 215612"/>
                  <a:gd name="connsiteX3" fmla="*/ 1359882 w 1359882"/>
                  <a:gd name="connsiteY3" fmla="*/ 46448 h 215612"/>
                  <a:gd name="connsiteX4" fmla="*/ 29986 w 1359882"/>
                  <a:gd name="connsiteY4" fmla="*/ 86827 h 215612"/>
                  <a:gd name="connsiteX5" fmla="*/ 28255 w 1359882"/>
                  <a:gd name="connsiteY5" fmla="*/ 215612 h 215612"/>
                  <a:gd name="connsiteX6" fmla="*/ 2189 w 1359882"/>
                  <a:gd name="connsiteY6" fmla="*/ 185228 h 215612"/>
                  <a:gd name="connsiteX0" fmla="*/ 2189 w 1359882"/>
                  <a:gd name="connsiteY0" fmla="*/ 173025 h 203409"/>
                  <a:gd name="connsiteX1" fmla="*/ 139 w 1359882"/>
                  <a:gd name="connsiteY1" fmla="*/ 42064 h 203409"/>
                  <a:gd name="connsiteX2" fmla="*/ 1313397 w 1359882"/>
                  <a:gd name="connsiteY2" fmla="*/ 0 h 203409"/>
                  <a:gd name="connsiteX3" fmla="*/ 1359882 w 1359882"/>
                  <a:gd name="connsiteY3" fmla="*/ 34245 h 203409"/>
                  <a:gd name="connsiteX4" fmla="*/ 29986 w 1359882"/>
                  <a:gd name="connsiteY4" fmla="*/ 74624 h 203409"/>
                  <a:gd name="connsiteX5" fmla="*/ 28255 w 1359882"/>
                  <a:gd name="connsiteY5" fmla="*/ 203409 h 203409"/>
                  <a:gd name="connsiteX6" fmla="*/ 2189 w 1359882"/>
                  <a:gd name="connsiteY6" fmla="*/ 173025 h 203409"/>
                  <a:gd name="connsiteX0" fmla="*/ 2189 w 1359882"/>
                  <a:gd name="connsiteY0" fmla="*/ 167823 h 198207"/>
                  <a:gd name="connsiteX1" fmla="*/ 139 w 1359882"/>
                  <a:gd name="connsiteY1" fmla="*/ 36862 h 198207"/>
                  <a:gd name="connsiteX2" fmla="*/ 989140 w 1359882"/>
                  <a:gd name="connsiteY2" fmla="*/ 0 h 198207"/>
                  <a:gd name="connsiteX3" fmla="*/ 1359882 w 1359882"/>
                  <a:gd name="connsiteY3" fmla="*/ 29043 h 198207"/>
                  <a:gd name="connsiteX4" fmla="*/ 29986 w 1359882"/>
                  <a:gd name="connsiteY4" fmla="*/ 69422 h 198207"/>
                  <a:gd name="connsiteX5" fmla="*/ 28255 w 1359882"/>
                  <a:gd name="connsiteY5" fmla="*/ 198207 h 198207"/>
                  <a:gd name="connsiteX6" fmla="*/ 2189 w 1359882"/>
                  <a:gd name="connsiteY6" fmla="*/ 167823 h 198207"/>
                  <a:gd name="connsiteX0" fmla="*/ 2189 w 1016551"/>
                  <a:gd name="connsiteY0" fmla="*/ 167823 h 198207"/>
                  <a:gd name="connsiteX1" fmla="*/ 139 w 1016551"/>
                  <a:gd name="connsiteY1" fmla="*/ 36862 h 198207"/>
                  <a:gd name="connsiteX2" fmla="*/ 989140 w 1016551"/>
                  <a:gd name="connsiteY2" fmla="*/ 0 h 198207"/>
                  <a:gd name="connsiteX3" fmla="*/ 1016551 w 1016551"/>
                  <a:gd name="connsiteY3" fmla="*/ 37713 h 198207"/>
                  <a:gd name="connsiteX4" fmla="*/ 29986 w 1016551"/>
                  <a:gd name="connsiteY4" fmla="*/ 69422 h 198207"/>
                  <a:gd name="connsiteX5" fmla="*/ 28255 w 1016551"/>
                  <a:gd name="connsiteY5" fmla="*/ 198207 h 198207"/>
                  <a:gd name="connsiteX6" fmla="*/ 2189 w 1016551"/>
                  <a:gd name="connsiteY6" fmla="*/ 167823 h 198207"/>
                  <a:gd name="connsiteX0" fmla="*/ 2189 w 1016551"/>
                  <a:gd name="connsiteY0" fmla="*/ 167823 h 198207"/>
                  <a:gd name="connsiteX1" fmla="*/ 139 w 1016551"/>
                  <a:gd name="connsiteY1" fmla="*/ 36862 h 198207"/>
                  <a:gd name="connsiteX2" fmla="*/ 989140 w 1016551"/>
                  <a:gd name="connsiteY2" fmla="*/ 0 h 198207"/>
                  <a:gd name="connsiteX3" fmla="*/ 1016551 w 1016551"/>
                  <a:gd name="connsiteY3" fmla="*/ 32511 h 198207"/>
                  <a:gd name="connsiteX4" fmla="*/ 29986 w 1016551"/>
                  <a:gd name="connsiteY4" fmla="*/ 69422 h 198207"/>
                  <a:gd name="connsiteX5" fmla="*/ 28255 w 1016551"/>
                  <a:gd name="connsiteY5" fmla="*/ 198207 h 198207"/>
                  <a:gd name="connsiteX6" fmla="*/ 2189 w 1016551"/>
                  <a:gd name="connsiteY6" fmla="*/ 167823 h 198207"/>
                  <a:gd name="connsiteX0" fmla="*/ 2189 w 1016551"/>
                  <a:gd name="connsiteY0" fmla="*/ 178227 h 208611"/>
                  <a:gd name="connsiteX1" fmla="*/ 139 w 1016551"/>
                  <a:gd name="connsiteY1" fmla="*/ 47266 h 208611"/>
                  <a:gd name="connsiteX2" fmla="*/ 973534 w 1016551"/>
                  <a:gd name="connsiteY2" fmla="*/ 0 h 208611"/>
                  <a:gd name="connsiteX3" fmla="*/ 1016551 w 1016551"/>
                  <a:gd name="connsiteY3" fmla="*/ 42915 h 208611"/>
                  <a:gd name="connsiteX4" fmla="*/ 29986 w 1016551"/>
                  <a:gd name="connsiteY4" fmla="*/ 79826 h 208611"/>
                  <a:gd name="connsiteX5" fmla="*/ 28255 w 1016551"/>
                  <a:gd name="connsiteY5" fmla="*/ 208611 h 208611"/>
                  <a:gd name="connsiteX6" fmla="*/ 2189 w 1016551"/>
                  <a:gd name="connsiteY6" fmla="*/ 178227 h 208611"/>
                  <a:gd name="connsiteX0" fmla="*/ 2189 w 1004413"/>
                  <a:gd name="connsiteY0" fmla="*/ 178227 h 208611"/>
                  <a:gd name="connsiteX1" fmla="*/ 139 w 1004413"/>
                  <a:gd name="connsiteY1" fmla="*/ 47266 h 208611"/>
                  <a:gd name="connsiteX2" fmla="*/ 973534 w 1004413"/>
                  <a:gd name="connsiteY2" fmla="*/ 0 h 208611"/>
                  <a:gd name="connsiteX3" fmla="*/ 1004413 w 1004413"/>
                  <a:gd name="connsiteY3" fmla="*/ 30777 h 208611"/>
                  <a:gd name="connsiteX4" fmla="*/ 29986 w 1004413"/>
                  <a:gd name="connsiteY4" fmla="*/ 79826 h 208611"/>
                  <a:gd name="connsiteX5" fmla="*/ 28255 w 1004413"/>
                  <a:gd name="connsiteY5" fmla="*/ 208611 h 208611"/>
                  <a:gd name="connsiteX6" fmla="*/ 2189 w 1004413"/>
                  <a:gd name="connsiteY6" fmla="*/ 178227 h 208611"/>
                  <a:gd name="connsiteX0" fmla="*/ 2189 w 1004413"/>
                  <a:gd name="connsiteY0" fmla="*/ 183429 h 213813"/>
                  <a:gd name="connsiteX1" fmla="*/ 139 w 1004413"/>
                  <a:gd name="connsiteY1" fmla="*/ 52468 h 213813"/>
                  <a:gd name="connsiteX2" fmla="*/ 968332 w 1004413"/>
                  <a:gd name="connsiteY2" fmla="*/ 0 h 213813"/>
                  <a:gd name="connsiteX3" fmla="*/ 1004413 w 1004413"/>
                  <a:gd name="connsiteY3" fmla="*/ 35979 h 213813"/>
                  <a:gd name="connsiteX4" fmla="*/ 29986 w 1004413"/>
                  <a:gd name="connsiteY4" fmla="*/ 85028 h 213813"/>
                  <a:gd name="connsiteX5" fmla="*/ 28255 w 1004413"/>
                  <a:gd name="connsiteY5" fmla="*/ 213813 h 213813"/>
                  <a:gd name="connsiteX6" fmla="*/ 2189 w 1004413"/>
                  <a:gd name="connsiteY6" fmla="*/ 183429 h 21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4413" h="213813">
                    <a:moveTo>
                      <a:pt x="2189" y="183429"/>
                    </a:moveTo>
                    <a:cubicBezTo>
                      <a:pt x="3093" y="144538"/>
                      <a:pt x="-765" y="91359"/>
                      <a:pt x="139" y="52468"/>
                    </a:cubicBezTo>
                    <a:lnTo>
                      <a:pt x="968332" y="0"/>
                    </a:lnTo>
                    <a:lnTo>
                      <a:pt x="1004413" y="35979"/>
                    </a:lnTo>
                    <a:lnTo>
                      <a:pt x="29986" y="85028"/>
                    </a:lnTo>
                    <a:lnTo>
                      <a:pt x="28255" y="213813"/>
                    </a:lnTo>
                    <a:lnTo>
                      <a:pt x="2189" y="183429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90D29E6-C480-48D1-BBE9-C5C80FE9BE65}"/>
              </a:ext>
            </a:extLst>
          </p:cNvPr>
          <p:cNvGrpSpPr/>
          <p:nvPr/>
        </p:nvGrpSpPr>
        <p:grpSpPr>
          <a:xfrm>
            <a:off x="1615795" y="3856866"/>
            <a:ext cx="5296577" cy="2820208"/>
            <a:chOff x="3083858" y="3382264"/>
            <a:chExt cx="4504016" cy="2398202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67F8B0CC-2AD0-4DDE-8DFB-A9A696896269}"/>
                </a:ext>
              </a:extLst>
            </p:cNvPr>
            <p:cNvSpPr/>
            <p:nvPr/>
          </p:nvSpPr>
          <p:spPr>
            <a:xfrm rot="162293">
              <a:off x="3690180" y="5113209"/>
              <a:ext cx="1617018" cy="645205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50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700">
                <a:solidFill>
                  <a:schemeClr val="lt1"/>
                </a:solidFill>
              </a:endParaRP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0124C077-8635-4BC4-A6EC-2846BE445199}"/>
                </a:ext>
              </a:extLst>
            </p:cNvPr>
            <p:cNvSpPr/>
            <p:nvPr/>
          </p:nvSpPr>
          <p:spPr>
            <a:xfrm rot="162293">
              <a:off x="5340964" y="5135261"/>
              <a:ext cx="1617018" cy="645205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50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700">
                <a:solidFill>
                  <a:schemeClr val="lt1"/>
                </a:solidFill>
              </a:endParaRP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1046BF20-B4F8-4430-9885-29DA984883CD}"/>
                </a:ext>
              </a:extLst>
            </p:cNvPr>
            <p:cNvSpPr/>
            <p:nvPr/>
          </p:nvSpPr>
          <p:spPr>
            <a:xfrm rot="162293">
              <a:off x="3083858" y="5174044"/>
              <a:ext cx="4504016" cy="605223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60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700">
                <a:solidFill>
                  <a:schemeClr val="lt1"/>
                </a:solidFill>
              </a:endParaRPr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9547EF1B-1C13-4787-80AB-6EC5E22BBFCF}"/>
                </a:ext>
              </a:extLst>
            </p:cNvPr>
            <p:cNvGrpSpPr/>
            <p:nvPr/>
          </p:nvGrpSpPr>
          <p:grpSpPr>
            <a:xfrm>
              <a:off x="3298219" y="3382264"/>
              <a:ext cx="3288329" cy="2231290"/>
              <a:chOff x="3298219" y="3382264"/>
              <a:chExt cx="3288329" cy="2231290"/>
            </a:xfrm>
          </p:grpSpPr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75E2BDB7-D7BB-4CF9-A9C5-5C47E39B43C8}"/>
                  </a:ext>
                </a:extLst>
              </p:cNvPr>
              <p:cNvGrpSpPr/>
              <p:nvPr/>
            </p:nvGrpSpPr>
            <p:grpSpPr>
              <a:xfrm rot="21327019">
                <a:off x="3298219" y="3382264"/>
                <a:ext cx="1357023" cy="1063340"/>
                <a:chOff x="2442073" y="3114771"/>
                <a:chExt cx="1683480" cy="1319145"/>
              </a:xfrm>
            </p:grpSpPr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0C32734E-1813-483F-9A7D-753A37F3A6A6}"/>
                    </a:ext>
                  </a:extLst>
                </p:cNvPr>
                <p:cNvSpPr/>
                <p:nvPr/>
              </p:nvSpPr>
              <p:spPr>
                <a:xfrm rot="272279">
                  <a:off x="2459831" y="4197802"/>
                  <a:ext cx="1460993" cy="236114"/>
                </a:xfrm>
                <a:custGeom>
                  <a:avLst/>
                  <a:gdLst>
                    <a:gd name="connsiteX0" fmla="*/ 2042299 w 2042298"/>
                    <a:gd name="connsiteY0" fmla="*/ 0 h 262959"/>
                    <a:gd name="connsiteX1" fmla="*/ 62969 w 2042298"/>
                    <a:gd name="connsiteY1" fmla="*/ 0 h 262959"/>
                    <a:gd name="connsiteX2" fmla="*/ 0 w 2042298"/>
                    <a:gd name="connsiteY2" fmla="*/ 57704 h 262959"/>
                    <a:gd name="connsiteX3" fmla="*/ 62969 w 2042298"/>
                    <a:gd name="connsiteY3" fmla="*/ 115408 h 262959"/>
                    <a:gd name="connsiteX4" fmla="*/ 1052322 w 2042298"/>
                    <a:gd name="connsiteY4" fmla="*/ 115408 h 262959"/>
                    <a:gd name="connsiteX5" fmla="*/ 1235271 w 2042298"/>
                    <a:gd name="connsiteY5" fmla="*/ 262959 h 262959"/>
                    <a:gd name="connsiteX6" fmla="*/ 1356499 w 2042298"/>
                    <a:gd name="connsiteY6" fmla="*/ 205740 h 262959"/>
                    <a:gd name="connsiteX7" fmla="*/ 1327335 w 2042298"/>
                    <a:gd name="connsiteY7" fmla="*/ 115408 h 262959"/>
                    <a:gd name="connsiteX8" fmla="*/ 2042229 w 2042298"/>
                    <a:gd name="connsiteY8" fmla="*/ 115408 h 262959"/>
                    <a:gd name="connsiteX9" fmla="*/ 2042229 w 2042298"/>
                    <a:gd name="connsiteY9" fmla="*/ 0 h 262959"/>
                    <a:gd name="connsiteX10" fmla="*/ 2042299 w 2042298"/>
                    <a:gd name="connsiteY10" fmla="*/ 0 h 262959"/>
                    <a:gd name="connsiteX11" fmla="*/ 2042299 w 2042298"/>
                    <a:gd name="connsiteY11" fmla="*/ 0 h 262959"/>
                    <a:gd name="connsiteX0" fmla="*/ 2042299 w 2042300"/>
                    <a:gd name="connsiteY0" fmla="*/ 0 h 286832"/>
                    <a:gd name="connsiteX1" fmla="*/ 62969 w 2042300"/>
                    <a:gd name="connsiteY1" fmla="*/ 0 h 286832"/>
                    <a:gd name="connsiteX2" fmla="*/ 0 w 2042300"/>
                    <a:gd name="connsiteY2" fmla="*/ 57704 h 286832"/>
                    <a:gd name="connsiteX3" fmla="*/ 62969 w 2042300"/>
                    <a:gd name="connsiteY3" fmla="*/ 115408 h 286832"/>
                    <a:gd name="connsiteX4" fmla="*/ 1052322 w 2042300"/>
                    <a:gd name="connsiteY4" fmla="*/ 115408 h 286832"/>
                    <a:gd name="connsiteX5" fmla="*/ 1235271 w 2042300"/>
                    <a:gd name="connsiteY5" fmla="*/ 262959 h 286832"/>
                    <a:gd name="connsiteX6" fmla="*/ 1410977 w 2042300"/>
                    <a:gd name="connsiteY6" fmla="*/ 276591 h 286832"/>
                    <a:gd name="connsiteX7" fmla="*/ 1327335 w 2042300"/>
                    <a:gd name="connsiteY7" fmla="*/ 115408 h 286832"/>
                    <a:gd name="connsiteX8" fmla="*/ 2042229 w 2042300"/>
                    <a:gd name="connsiteY8" fmla="*/ 115408 h 286832"/>
                    <a:gd name="connsiteX9" fmla="*/ 2042229 w 2042300"/>
                    <a:gd name="connsiteY9" fmla="*/ 0 h 286832"/>
                    <a:gd name="connsiteX10" fmla="*/ 2042299 w 2042300"/>
                    <a:gd name="connsiteY10" fmla="*/ 0 h 286832"/>
                    <a:gd name="connsiteX11" fmla="*/ 2042299 w 2042300"/>
                    <a:gd name="connsiteY11" fmla="*/ 0 h 286832"/>
                    <a:gd name="connsiteX0" fmla="*/ 2042299 w 2042298"/>
                    <a:gd name="connsiteY0" fmla="*/ 0 h 330060"/>
                    <a:gd name="connsiteX1" fmla="*/ 62969 w 2042298"/>
                    <a:gd name="connsiteY1" fmla="*/ 0 h 330060"/>
                    <a:gd name="connsiteX2" fmla="*/ 0 w 2042298"/>
                    <a:gd name="connsiteY2" fmla="*/ 57704 h 330060"/>
                    <a:gd name="connsiteX3" fmla="*/ 62969 w 2042298"/>
                    <a:gd name="connsiteY3" fmla="*/ 115408 h 330060"/>
                    <a:gd name="connsiteX4" fmla="*/ 1052322 w 2042298"/>
                    <a:gd name="connsiteY4" fmla="*/ 115408 h 330060"/>
                    <a:gd name="connsiteX5" fmla="*/ 1278850 w 2042298"/>
                    <a:gd name="connsiteY5" fmla="*/ 322910 h 330060"/>
                    <a:gd name="connsiteX6" fmla="*/ 1410977 w 2042298"/>
                    <a:gd name="connsiteY6" fmla="*/ 276591 h 330060"/>
                    <a:gd name="connsiteX7" fmla="*/ 1327335 w 2042298"/>
                    <a:gd name="connsiteY7" fmla="*/ 115408 h 330060"/>
                    <a:gd name="connsiteX8" fmla="*/ 2042229 w 2042298"/>
                    <a:gd name="connsiteY8" fmla="*/ 115408 h 330060"/>
                    <a:gd name="connsiteX9" fmla="*/ 2042229 w 2042298"/>
                    <a:gd name="connsiteY9" fmla="*/ 0 h 330060"/>
                    <a:gd name="connsiteX10" fmla="*/ 2042299 w 2042298"/>
                    <a:gd name="connsiteY10" fmla="*/ 0 h 330060"/>
                    <a:gd name="connsiteX11" fmla="*/ 2042299 w 2042298"/>
                    <a:gd name="connsiteY11" fmla="*/ 0 h 330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042298" h="330060">
                      <a:moveTo>
                        <a:pt x="2042299" y="0"/>
                      </a:moveTo>
                      <a:lnTo>
                        <a:pt x="62969" y="0"/>
                      </a:lnTo>
                      <a:cubicBezTo>
                        <a:pt x="28194" y="0"/>
                        <a:pt x="0" y="25839"/>
                        <a:pt x="0" y="57704"/>
                      </a:cubicBezTo>
                      <a:cubicBezTo>
                        <a:pt x="0" y="89570"/>
                        <a:pt x="28194" y="115408"/>
                        <a:pt x="62969" y="115408"/>
                      </a:cubicBezTo>
                      <a:lnTo>
                        <a:pt x="1052322" y="115408"/>
                      </a:lnTo>
                      <a:cubicBezTo>
                        <a:pt x="1168562" y="117833"/>
                        <a:pt x="1219074" y="296046"/>
                        <a:pt x="1278850" y="322910"/>
                      </a:cubicBezTo>
                      <a:cubicBezTo>
                        <a:pt x="1338626" y="349774"/>
                        <a:pt x="1374747" y="293493"/>
                        <a:pt x="1410977" y="276591"/>
                      </a:cubicBezTo>
                      <a:cubicBezTo>
                        <a:pt x="1415410" y="254493"/>
                        <a:pt x="1345554" y="148036"/>
                        <a:pt x="1327335" y="115408"/>
                      </a:cubicBezTo>
                      <a:lnTo>
                        <a:pt x="2042229" y="115408"/>
                      </a:lnTo>
                      <a:lnTo>
                        <a:pt x="2042229" y="0"/>
                      </a:lnTo>
                      <a:lnTo>
                        <a:pt x="2042299" y="0"/>
                      </a:lnTo>
                      <a:lnTo>
                        <a:pt x="2042299" y="0"/>
                      </a:lnTo>
                      <a:close/>
                    </a:path>
                  </a:pathLst>
                </a:custGeom>
                <a:solidFill>
                  <a:srgbClr val="6A7F89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BD272683-213C-4D77-B7EF-798B0E8C22D8}"/>
                    </a:ext>
                  </a:extLst>
                </p:cNvPr>
                <p:cNvSpPr/>
                <p:nvPr/>
              </p:nvSpPr>
              <p:spPr>
                <a:xfrm rot="272279">
                  <a:off x="2472582" y="3144293"/>
                  <a:ext cx="1652971" cy="49555"/>
                </a:xfrm>
                <a:custGeom>
                  <a:avLst/>
                  <a:gdLst>
                    <a:gd name="connsiteX0" fmla="*/ 1465118 w 2310661"/>
                    <a:gd name="connsiteY0" fmla="*/ 69273 h 69272"/>
                    <a:gd name="connsiteX1" fmla="*/ 0 w 2310661"/>
                    <a:gd name="connsiteY1" fmla="*/ 69273 h 69272"/>
                    <a:gd name="connsiteX2" fmla="*/ 845543 w 2310661"/>
                    <a:gd name="connsiteY2" fmla="*/ 0 h 69272"/>
                    <a:gd name="connsiteX3" fmla="*/ 2310662 w 2310661"/>
                    <a:gd name="connsiteY3" fmla="*/ 0 h 692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10661" h="69272">
                      <a:moveTo>
                        <a:pt x="1465118" y="69273"/>
                      </a:moveTo>
                      <a:lnTo>
                        <a:pt x="0" y="69273"/>
                      </a:lnTo>
                      <a:lnTo>
                        <a:pt x="845543" y="0"/>
                      </a:lnTo>
                      <a:lnTo>
                        <a:pt x="2310662" y="0"/>
                      </a:lnTo>
                      <a:close/>
                    </a:path>
                  </a:pathLst>
                </a:custGeom>
                <a:solidFill>
                  <a:srgbClr val="EE2D2E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CE403F07-6CE7-4C8C-A4EA-3269C2C98DD6}"/>
                    </a:ext>
                  </a:extLst>
                </p:cNvPr>
                <p:cNvSpPr/>
                <p:nvPr/>
              </p:nvSpPr>
              <p:spPr>
                <a:xfrm rot="272279">
                  <a:off x="3473185" y="3183939"/>
                  <a:ext cx="607698" cy="1137297"/>
                </a:xfrm>
                <a:custGeom>
                  <a:avLst/>
                  <a:gdLst>
                    <a:gd name="connsiteX0" fmla="*/ 849492 w 849491"/>
                    <a:gd name="connsiteY0" fmla="*/ 1527464 h 1589809"/>
                    <a:gd name="connsiteX1" fmla="*/ 0 w 849491"/>
                    <a:gd name="connsiteY1" fmla="*/ 1589809 h 1589809"/>
                    <a:gd name="connsiteX2" fmla="*/ 0 w 849491"/>
                    <a:gd name="connsiteY2" fmla="*/ 62345 h 1589809"/>
                    <a:gd name="connsiteX3" fmla="*/ 849492 w 849491"/>
                    <a:gd name="connsiteY3" fmla="*/ 0 h 1589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9491" h="1589809">
                      <a:moveTo>
                        <a:pt x="849492" y="1527464"/>
                      </a:moveTo>
                      <a:lnTo>
                        <a:pt x="0" y="1589809"/>
                      </a:lnTo>
                      <a:lnTo>
                        <a:pt x="0" y="62345"/>
                      </a:lnTo>
                      <a:lnTo>
                        <a:pt x="849492" y="0"/>
                      </a:lnTo>
                      <a:close/>
                    </a:path>
                  </a:pathLst>
                </a:custGeom>
                <a:solidFill>
                  <a:srgbClr val="631712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052B0A44-4B54-4E9A-9CC9-6B989E07ECB7}"/>
                    </a:ext>
                  </a:extLst>
                </p:cNvPr>
                <p:cNvSpPr/>
                <p:nvPr/>
              </p:nvSpPr>
              <p:spPr>
                <a:xfrm rot="272279">
                  <a:off x="2442073" y="3114771"/>
                  <a:ext cx="1048097" cy="1087147"/>
                </a:xfrm>
                <a:custGeom>
                  <a:avLst/>
                  <a:gdLst>
                    <a:gd name="connsiteX0" fmla="*/ 0 w 1465118"/>
                    <a:gd name="connsiteY0" fmla="*/ 0 h 1519705"/>
                    <a:gd name="connsiteX1" fmla="*/ 1465118 w 1465118"/>
                    <a:gd name="connsiteY1" fmla="*/ 0 h 1519705"/>
                    <a:gd name="connsiteX2" fmla="*/ 1465118 w 1465118"/>
                    <a:gd name="connsiteY2" fmla="*/ 1519705 h 1519705"/>
                    <a:gd name="connsiteX3" fmla="*/ -1 w 1465118"/>
                    <a:gd name="connsiteY3" fmla="*/ 1519705 h 1519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65118" h="1519705">
                      <a:moveTo>
                        <a:pt x="0" y="0"/>
                      </a:moveTo>
                      <a:lnTo>
                        <a:pt x="1465118" y="0"/>
                      </a:lnTo>
                      <a:lnTo>
                        <a:pt x="1465118" y="1519705"/>
                      </a:lnTo>
                      <a:lnTo>
                        <a:pt x="-1" y="1519705"/>
                      </a:lnTo>
                      <a:close/>
                    </a:path>
                  </a:pathLst>
                </a:custGeom>
                <a:solidFill>
                  <a:srgbClr val="D02328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E63BF4FB-CEA3-414E-8BF1-B27111462D50}"/>
                    </a:ext>
                  </a:extLst>
                </p:cNvPr>
                <p:cNvSpPr/>
                <p:nvPr/>
              </p:nvSpPr>
              <p:spPr>
                <a:xfrm rot="272279">
                  <a:off x="2482573" y="3265265"/>
                  <a:ext cx="1033435" cy="25108"/>
                </a:xfrm>
                <a:custGeom>
                  <a:avLst/>
                  <a:gdLst>
                    <a:gd name="connsiteX0" fmla="*/ 46024 w 1444622"/>
                    <a:gd name="connsiteY0" fmla="*/ 32973 h 35098"/>
                    <a:gd name="connsiteX1" fmla="*/ 27 w 1444622"/>
                    <a:gd name="connsiteY1" fmla="*/ 18149 h 35098"/>
                    <a:gd name="connsiteX2" fmla="*/ 44223 w 1444622"/>
                    <a:gd name="connsiteY2" fmla="*/ 1662 h 35098"/>
                    <a:gd name="connsiteX3" fmla="*/ 1401691 w 1444622"/>
                    <a:gd name="connsiteY3" fmla="*/ 1662 h 35098"/>
                    <a:gd name="connsiteX4" fmla="*/ 1444502 w 1444622"/>
                    <a:gd name="connsiteY4" fmla="*/ 18980 h 35098"/>
                    <a:gd name="connsiteX5" fmla="*/ 1397882 w 1444622"/>
                    <a:gd name="connsiteY5" fmla="*/ 32973 h 35098"/>
                    <a:gd name="connsiteX6" fmla="*/ 46024 w 1444622"/>
                    <a:gd name="connsiteY6" fmla="*/ 32973 h 35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44622" h="35098">
                      <a:moveTo>
                        <a:pt x="46024" y="32973"/>
                      </a:moveTo>
                      <a:cubicBezTo>
                        <a:pt x="29537" y="32904"/>
                        <a:pt x="997" y="42741"/>
                        <a:pt x="27" y="18149"/>
                      </a:cubicBezTo>
                      <a:cubicBezTo>
                        <a:pt x="-1012" y="-7828"/>
                        <a:pt x="27944" y="1732"/>
                        <a:pt x="44223" y="1662"/>
                      </a:cubicBezTo>
                      <a:cubicBezTo>
                        <a:pt x="496712" y="1108"/>
                        <a:pt x="949202" y="1108"/>
                        <a:pt x="1401691" y="1662"/>
                      </a:cubicBezTo>
                      <a:cubicBezTo>
                        <a:pt x="1417763" y="1662"/>
                        <a:pt x="1446719" y="-7620"/>
                        <a:pt x="1444502" y="18980"/>
                      </a:cubicBezTo>
                      <a:cubicBezTo>
                        <a:pt x="1442563" y="43226"/>
                        <a:pt x="1414369" y="32904"/>
                        <a:pt x="1397882" y="32973"/>
                      </a:cubicBezTo>
                      <a:cubicBezTo>
                        <a:pt x="1172607" y="33736"/>
                        <a:pt x="271368" y="33666"/>
                        <a:pt x="46024" y="32973"/>
                      </a:cubicBezTo>
                      <a:close/>
                    </a:path>
                  </a:pathLst>
                </a:custGeom>
                <a:solidFill>
                  <a:srgbClr val="801719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3325717C-5768-49C0-8115-EC370B386557}"/>
                  </a:ext>
                </a:extLst>
              </p:cNvPr>
              <p:cNvGrpSpPr/>
              <p:nvPr/>
            </p:nvGrpSpPr>
            <p:grpSpPr>
              <a:xfrm>
                <a:off x="3685659" y="3418989"/>
                <a:ext cx="2900889" cy="2194565"/>
                <a:chOff x="6043757" y="2084110"/>
                <a:chExt cx="3598753" cy="2722509"/>
              </a:xfrm>
              <a:scene3d>
                <a:camera prst="orthographicFront">
                  <a:rot lat="20400000" lon="21000000" rev="0"/>
                </a:camera>
                <a:lightRig rig="threePt" dir="t"/>
              </a:scene3d>
            </p:grpSpPr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1B1DDBFA-E243-42CC-B291-5CD84A82E26D}"/>
                    </a:ext>
                  </a:extLst>
                </p:cNvPr>
                <p:cNvSpPr/>
                <p:nvPr/>
              </p:nvSpPr>
              <p:spPr>
                <a:xfrm>
                  <a:off x="6168510" y="3739688"/>
                  <a:ext cx="1066931" cy="1066931"/>
                </a:xfrm>
                <a:custGeom>
                  <a:avLst/>
                  <a:gdLst>
                    <a:gd name="connsiteX0" fmla="*/ 859051 w 1718102"/>
                    <a:gd name="connsiteY0" fmla="*/ 0 h 1718102"/>
                    <a:gd name="connsiteX1" fmla="*/ 0 w 1718102"/>
                    <a:gd name="connsiteY1" fmla="*/ 859051 h 1718102"/>
                    <a:gd name="connsiteX2" fmla="*/ 859051 w 1718102"/>
                    <a:gd name="connsiteY2" fmla="*/ 1718102 h 1718102"/>
                    <a:gd name="connsiteX3" fmla="*/ 1718102 w 1718102"/>
                    <a:gd name="connsiteY3" fmla="*/ 859051 h 1718102"/>
                    <a:gd name="connsiteX4" fmla="*/ 859051 w 1718102"/>
                    <a:gd name="connsiteY4" fmla="*/ 0 h 1718102"/>
                    <a:gd name="connsiteX5" fmla="*/ 702287 w 1718102"/>
                    <a:gd name="connsiteY5" fmla="*/ 1327889 h 1718102"/>
                    <a:gd name="connsiteX6" fmla="*/ 262474 w 1718102"/>
                    <a:gd name="connsiteY6" fmla="*/ 888076 h 1718102"/>
                    <a:gd name="connsiteX7" fmla="*/ 702287 w 1718102"/>
                    <a:gd name="connsiteY7" fmla="*/ 448264 h 1718102"/>
                    <a:gd name="connsiteX8" fmla="*/ 1142100 w 1718102"/>
                    <a:gd name="connsiteY8" fmla="*/ 888076 h 1718102"/>
                    <a:gd name="connsiteX9" fmla="*/ 702287 w 1718102"/>
                    <a:gd name="connsiteY9" fmla="*/ 1327889 h 17181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18102" h="1718102">
                      <a:moveTo>
                        <a:pt x="859051" y="0"/>
                      </a:moveTo>
                      <a:cubicBezTo>
                        <a:pt x="384602" y="0"/>
                        <a:pt x="0" y="384602"/>
                        <a:pt x="0" y="859051"/>
                      </a:cubicBezTo>
                      <a:cubicBezTo>
                        <a:pt x="0" y="1333500"/>
                        <a:pt x="384602" y="1718102"/>
                        <a:pt x="859051" y="1718102"/>
                      </a:cubicBezTo>
                      <a:cubicBezTo>
                        <a:pt x="1333500" y="1718102"/>
                        <a:pt x="1718102" y="1333500"/>
                        <a:pt x="1718102" y="859051"/>
                      </a:cubicBezTo>
                      <a:cubicBezTo>
                        <a:pt x="1718102" y="384602"/>
                        <a:pt x="1333500" y="0"/>
                        <a:pt x="859051" y="0"/>
                      </a:cubicBezTo>
                      <a:close/>
                      <a:moveTo>
                        <a:pt x="702287" y="1327889"/>
                      </a:moveTo>
                      <a:cubicBezTo>
                        <a:pt x="459417" y="1327889"/>
                        <a:pt x="262474" y="1130947"/>
                        <a:pt x="262474" y="888076"/>
                      </a:cubicBezTo>
                      <a:cubicBezTo>
                        <a:pt x="262474" y="645206"/>
                        <a:pt x="459417" y="448264"/>
                        <a:pt x="702287" y="448264"/>
                      </a:cubicBezTo>
                      <a:cubicBezTo>
                        <a:pt x="945157" y="448264"/>
                        <a:pt x="1142100" y="645206"/>
                        <a:pt x="1142100" y="888076"/>
                      </a:cubicBezTo>
                      <a:cubicBezTo>
                        <a:pt x="1142100" y="1130947"/>
                        <a:pt x="945226" y="1327889"/>
                        <a:pt x="702287" y="1327889"/>
                      </a:cubicBezTo>
                      <a:close/>
                    </a:path>
                  </a:pathLst>
                </a:custGeom>
                <a:solidFill>
                  <a:srgbClr val="090A09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3721D267-EC9D-403E-9702-33F5A834AEE2}"/>
                    </a:ext>
                  </a:extLst>
                </p:cNvPr>
                <p:cNvSpPr/>
                <p:nvPr/>
              </p:nvSpPr>
              <p:spPr>
                <a:xfrm>
                  <a:off x="6263664" y="3903672"/>
                  <a:ext cx="738963" cy="738962"/>
                </a:xfrm>
                <a:custGeom>
                  <a:avLst/>
                  <a:gdLst>
                    <a:gd name="connsiteX0" fmla="*/ 594984 w 1189967"/>
                    <a:gd name="connsiteY0" fmla="*/ 0 h 1189967"/>
                    <a:gd name="connsiteX1" fmla="*/ 0 w 1189967"/>
                    <a:gd name="connsiteY1" fmla="*/ 594984 h 1189967"/>
                    <a:gd name="connsiteX2" fmla="*/ 594984 w 1189967"/>
                    <a:gd name="connsiteY2" fmla="*/ 1189967 h 1189967"/>
                    <a:gd name="connsiteX3" fmla="*/ 1189967 w 1189967"/>
                    <a:gd name="connsiteY3" fmla="*/ 594984 h 1189967"/>
                    <a:gd name="connsiteX4" fmla="*/ 594984 w 1189967"/>
                    <a:gd name="connsiteY4" fmla="*/ 0 h 1189967"/>
                    <a:gd name="connsiteX5" fmla="*/ 549056 w 1189967"/>
                    <a:gd name="connsiteY5" fmla="*/ 1063821 h 1189967"/>
                    <a:gd name="connsiteX6" fmla="*/ 109243 w 1189967"/>
                    <a:gd name="connsiteY6" fmla="*/ 624009 h 1189967"/>
                    <a:gd name="connsiteX7" fmla="*/ 549056 w 1189967"/>
                    <a:gd name="connsiteY7" fmla="*/ 184196 h 1189967"/>
                    <a:gd name="connsiteX8" fmla="*/ 988868 w 1189967"/>
                    <a:gd name="connsiteY8" fmla="*/ 624009 h 1189967"/>
                    <a:gd name="connsiteX9" fmla="*/ 549056 w 1189967"/>
                    <a:gd name="connsiteY9" fmla="*/ 1063821 h 1189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89967" h="1189967">
                      <a:moveTo>
                        <a:pt x="594984" y="0"/>
                      </a:moveTo>
                      <a:cubicBezTo>
                        <a:pt x="266354" y="0"/>
                        <a:pt x="0" y="266354"/>
                        <a:pt x="0" y="594984"/>
                      </a:cubicBezTo>
                      <a:cubicBezTo>
                        <a:pt x="0" y="923613"/>
                        <a:pt x="266354" y="1189967"/>
                        <a:pt x="594984" y="1189967"/>
                      </a:cubicBezTo>
                      <a:cubicBezTo>
                        <a:pt x="923613" y="1189967"/>
                        <a:pt x="1189967" y="923613"/>
                        <a:pt x="1189967" y="594984"/>
                      </a:cubicBezTo>
                      <a:cubicBezTo>
                        <a:pt x="1189967" y="266354"/>
                        <a:pt x="923613" y="0"/>
                        <a:pt x="594984" y="0"/>
                      </a:cubicBezTo>
                      <a:close/>
                      <a:moveTo>
                        <a:pt x="549056" y="1063821"/>
                      </a:moveTo>
                      <a:cubicBezTo>
                        <a:pt x="306186" y="1063821"/>
                        <a:pt x="109243" y="866879"/>
                        <a:pt x="109243" y="624009"/>
                      </a:cubicBezTo>
                      <a:cubicBezTo>
                        <a:pt x="109243" y="381139"/>
                        <a:pt x="306186" y="184196"/>
                        <a:pt x="549056" y="184196"/>
                      </a:cubicBezTo>
                      <a:cubicBezTo>
                        <a:pt x="791926" y="184196"/>
                        <a:pt x="988868" y="381139"/>
                        <a:pt x="988868" y="624009"/>
                      </a:cubicBezTo>
                      <a:cubicBezTo>
                        <a:pt x="988868" y="866879"/>
                        <a:pt x="791995" y="1063821"/>
                        <a:pt x="549056" y="1063821"/>
                      </a:cubicBezTo>
                      <a:close/>
                    </a:path>
                  </a:pathLst>
                </a:custGeom>
                <a:solidFill>
                  <a:srgbClr val="8D9BAA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A80A761B-3D10-4DCE-8E25-C2442B8C42AC}"/>
                    </a:ext>
                  </a:extLst>
                </p:cNvPr>
                <p:cNvSpPr/>
                <p:nvPr/>
              </p:nvSpPr>
              <p:spPr>
                <a:xfrm rot="19584698">
                  <a:off x="8405333" y="3855298"/>
                  <a:ext cx="893705" cy="466209"/>
                </a:xfrm>
                <a:custGeom>
                  <a:avLst/>
                  <a:gdLst>
                    <a:gd name="connsiteX0" fmla="*/ 1439152 w 1439152"/>
                    <a:gd name="connsiteY0" fmla="*/ 375374 h 750747"/>
                    <a:gd name="connsiteX1" fmla="*/ 719576 w 1439152"/>
                    <a:gd name="connsiteY1" fmla="*/ 750748 h 750747"/>
                    <a:gd name="connsiteX2" fmla="*/ 0 w 1439152"/>
                    <a:gd name="connsiteY2" fmla="*/ 375374 h 750747"/>
                    <a:gd name="connsiteX3" fmla="*/ 719576 w 1439152"/>
                    <a:gd name="connsiteY3" fmla="*/ 0 h 750747"/>
                    <a:gd name="connsiteX4" fmla="*/ 1439152 w 1439152"/>
                    <a:gd name="connsiteY4" fmla="*/ 375374 h 7507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39152" h="750747">
                      <a:moveTo>
                        <a:pt x="1439152" y="375374"/>
                      </a:moveTo>
                      <a:cubicBezTo>
                        <a:pt x="1439152" y="582687"/>
                        <a:pt x="1116987" y="750748"/>
                        <a:pt x="719576" y="750748"/>
                      </a:cubicBezTo>
                      <a:cubicBezTo>
                        <a:pt x="322165" y="750748"/>
                        <a:pt x="0" y="582687"/>
                        <a:pt x="0" y="375374"/>
                      </a:cubicBezTo>
                      <a:cubicBezTo>
                        <a:pt x="0" y="168061"/>
                        <a:pt x="322165" y="0"/>
                        <a:pt x="719576" y="0"/>
                      </a:cubicBezTo>
                      <a:cubicBezTo>
                        <a:pt x="1116987" y="0"/>
                        <a:pt x="1439152" y="168061"/>
                        <a:pt x="1439152" y="375374"/>
                      </a:cubicBezTo>
                      <a:close/>
                    </a:path>
                  </a:pathLst>
                </a:custGeom>
                <a:solidFill>
                  <a:srgbClr val="4F1D1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C31F6683-85BA-4FEA-861B-A4B9CCA1C718}"/>
                    </a:ext>
                  </a:extLst>
                </p:cNvPr>
                <p:cNvSpPr/>
                <p:nvPr/>
              </p:nvSpPr>
              <p:spPr>
                <a:xfrm>
                  <a:off x="8750577" y="4036512"/>
                  <a:ext cx="390925" cy="390925"/>
                </a:xfrm>
                <a:custGeom>
                  <a:avLst/>
                  <a:gdLst>
                    <a:gd name="connsiteX0" fmla="*/ 270302 w 629515"/>
                    <a:gd name="connsiteY0" fmla="*/ 567898 h 629515"/>
                    <a:gd name="connsiteX1" fmla="*/ 0 w 629515"/>
                    <a:gd name="connsiteY1" fmla="*/ 297596 h 629515"/>
                    <a:gd name="connsiteX2" fmla="*/ 297595 w 629515"/>
                    <a:gd name="connsiteY2" fmla="*/ 0 h 629515"/>
                    <a:gd name="connsiteX3" fmla="*/ 567898 w 629515"/>
                    <a:gd name="connsiteY3" fmla="*/ 270302 h 629515"/>
                    <a:gd name="connsiteX4" fmla="*/ 567898 w 629515"/>
                    <a:gd name="connsiteY4" fmla="*/ 567898 h 629515"/>
                    <a:gd name="connsiteX5" fmla="*/ 567898 w 629515"/>
                    <a:gd name="connsiteY5" fmla="*/ 567898 h 629515"/>
                    <a:gd name="connsiteX6" fmla="*/ 270302 w 629515"/>
                    <a:gd name="connsiteY6" fmla="*/ 567898 h 6295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29515" h="629515">
                      <a:moveTo>
                        <a:pt x="270302" y="567898"/>
                      </a:moveTo>
                      <a:lnTo>
                        <a:pt x="0" y="297596"/>
                      </a:lnTo>
                      <a:lnTo>
                        <a:pt x="297595" y="0"/>
                      </a:lnTo>
                      <a:lnTo>
                        <a:pt x="567898" y="270302"/>
                      </a:lnTo>
                      <a:cubicBezTo>
                        <a:pt x="650055" y="352460"/>
                        <a:pt x="650055" y="485740"/>
                        <a:pt x="567898" y="567898"/>
                      </a:cubicBezTo>
                      <a:lnTo>
                        <a:pt x="567898" y="567898"/>
                      </a:lnTo>
                      <a:cubicBezTo>
                        <a:pt x="485740" y="650055"/>
                        <a:pt x="352460" y="650055"/>
                        <a:pt x="270302" y="567898"/>
                      </a:cubicBezTo>
                      <a:close/>
                    </a:path>
                  </a:pathLst>
                </a:custGeom>
                <a:solidFill>
                  <a:srgbClr val="5D7881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2C4DD510-3D0A-42E3-9B52-3298CE859655}"/>
                    </a:ext>
                  </a:extLst>
                </p:cNvPr>
                <p:cNvSpPr/>
                <p:nvPr/>
              </p:nvSpPr>
              <p:spPr>
                <a:xfrm>
                  <a:off x="8558200" y="3710824"/>
                  <a:ext cx="1084310" cy="1084310"/>
                </a:xfrm>
                <a:custGeom>
                  <a:avLst/>
                  <a:gdLst>
                    <a:gd name="connsiteX0" fmla="*/ 873044 w 1746088"/>
                    <a:gd name="connsiteY0" fmla="*/ 0 h 1746088"/>
                    <a:gd name="connsiteX1" fmla="*/ 0 w 1746088"/>
                    <a:gd name="connsiteY1" fmla="*/ 873044 h 1746088"/>
                    <a:gd name="connsiteX2" fmla="*/ 873044 w 1746088"/>
                    <a:gd name="connsiteY2" fmla="*/ 1746088 h 1746088"/>
                    <a:gd name="connsiteX3" fmla="*/ 1746088 w 1746088"/>
                    <a:gd name="connsiteY3" fmla="*/ 873044 h 1746088"/>
                    <a:gd name="connsiteX4" fmla="*/ 873044 w 1746088"/>
                    <a:gd name="connsiteY4" fmla="*/ 0 h 1746088"/>
                    <a:gd name="connsiteX5" fmla="*/ 713717 w 1746088"/>
                    <a:gd name="connsiteY5" fmla="*/ 1349571 h 1746088"/>
                    <a:gd name="connsiteX6" fmla="*/ 266769 w 1746088"/>
                    <a:gd name="connsiteY6" fmla="*/ 902624 h 1746088"/>
                    <a:gd name="connsiteX7" fmla="*/ 713717 w 1746088"/>
                    <a:gd name="connsiteY7" fmla="*/ 455676 h 1746088"/>
                    <a:gd name="connsiteX8" fmla="*/ 1160665 w 1746088"/>
                    <a:gd name="connsiteY8" fmla="*/ 902624 h 1746088"/>
                    <a:gd name="connsiteX9" fmla="*/ 713717 w 1746088"/>
                    <a:gd name="connsiteY9" fmla="*/ 1349571 h 1746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46088" h="1746088">
                      <a:moveTo>
                        <a:pt x="873044" y="0"/>
                      </a:moveTo>
                      <a:cubicBezTo>
                        <a:pt x="390906" y="0"/>
                        <a:pt x="0" y="390837"/>
                        <a:pt x="0" y="873044"/>
                      </a:cubicBezTo>
                      <a:cubicBezTo>
                        <a:pt x="0" y="1355252"/>
                        <a:pt x="390837" y="1746088"/>
                        <a:pt x="873044" y="1746088"/>
                      </a:cubicBezTo>
                      <a:cubicBezTo>
                        <a:pt x="1355252" y="1746088"/>
                        <a:pt x="1746088" y="1355182"/>
                        <a:pt x="1746088" y="873044"/>
                      </a:cubicBezTo>
                      <a:cubicBezTo>
                        <a:pt x="1746088" y="390906"/>
                        <a:pt x="1355183" y="0"/>
                        <a:pt x="873044" y="0"/>
                      </a:cubicBezTo>
                      <a:close/>
                      <a:moveTo>
                        <a:pt x="713717" y="1349571"/>
                      </a:moveTo>
                      <a:cubicBezTo>
                        <a:pt x="466829" y="1349571"/>
                        <a:pt x="266769" y="1149442"/>
                        <a:pt x="266769" y="902624"/>
                      </a:cubicBezTo>
                      <a:cubicBezTo>
                        <a:pt x="266769" y="655736"/>
                        <a:pt x="466898" y="455676"/>
                        <a:pt x="713717" y="455676"/>
                      </a:cubicBezTo>
                      <a:cubicBezTo>
                        <a:pt x="960605" y="455676"/>
                        <a:pt x="1160665" y="655805"/>
                        <a:pt x="1160665" y="902624"/>
                      </a:cubicBezTo>
                      <a:cubicBezTo>
                        <a:pt x="1160665" y="1149442"/>
                        <a:pt x="960605" y="1349571"/>
                        <a:pt x="713717" y="1349571"/>
                      </a:cubicBezTo>
                      <a:close/>
                    </a:path>
                  </a:pathLst>
                </a:custGeom>
                <a:solidFill>
                  <a:srgbClr val="090A09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2F8AA032-170D-487A-AB7A-D83E6F78C28A}"/>
                    </a:ext>
                  </a:extLst>
                </p:cNvPr>
                <p:cNvSpPr/>
                <p:nvPr/>
              </p:nvSpPr>
              <p:spPr>
                <a:xfrm>
                  <a:off x="8654904" y="3877476"/>
                  <a:ext cx="751007" cy="751007"/>
                </a:xfrm>
                <a:custGeom>
                  <a:avLst/>
                  <a:gdLst>
                    <a:gd name="connsiteX0" fmla="*/ 604682 w 1209363"/>
                    <a:gd name="connsiteY0" fmla="*/ 0 h 1209363"/>
                    <a:gd name="connsiteX1" fmla="*/ 0 w 1209363"/>
                    <a:gd name="connsiteY1" fmla="*/ 604682 h 1209363"/>
                    <a:gd name="connsiteX2" fmla="*/ 604682 w 1209363"/>
                    <a:gd name="connsiteY2" fmla="*/ 1209363 h 1209363"/>
                    <a:gd name="connsiteX3" fmla="*/ 1209363 w 1209363"/>
                    <a:gd name="connsiteY3" fmla="*/ 604682 h 1209363"/>
                    <a:gd name="connsiteX4" fmla="*/ 604682 w 1209363"/>
                    <a:gd name="connsiteY4" fmla="*/ 0 h 1209363"/>
                    <a:gd name="connsiteX5" fmla="*/ 557992 w 1209363"/>
                    <a:gd name="connsiteY5" fmla="*/ 1081209 h 1209363"/>
                    <a:gd name="connsiteX6" fmla="*/ 111044 w 1209363"/>
                    <a:gd name="connsiteY6" fmla="*/ 634261 h 1209363"/>
                    <a:gd name="connsiteX7" fmla="*/ 557992 w 1209363"/>
                    <a:gd name="connsiteY7" fmla="*/ 187314 h 1209363"/>
                    <a:gd name="connsiteX8" fmla="*/ 1004940 w 1209363"/>
                    <a:gd name="connsiteY8" fmla="*/ 634261 h 1209363"/>
                    <a:gd name="connsiteX9" fmla="*/ 557992 w 1209363"/>
                    <a:gd name="connsiteY9" fmla="*/ 1081209 h 1209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09363" h="1209363">
                      <a:moveTo>
                        <a:pt x="604682" y="0"/>
                      </a:moveTo>
                      <a:cubicBezTo>
                        <a:pt x="270718" y="0"/>
                        <a:pt x="0" y="270718"/>
                        <a:pt x="0" y="604682"/>
                      </a:cubicBezTo>
                      <a:cubicBezTo>
                        <a:pt x="0" y="938645"/>
                        <a:pt x="270718" y="1209363"/>
                        <a:pt x="604682" y="1209363"/>
                      </a:cubicBezTo>
                      <a:cubicBezTo>
                        <a:pt x="938646" y="1209363"/>
                        <a:pt x="1209363" y="938645"/>
                        <a:pt x="1209363" y="604682"/>
                      </a:cubicBezTo>
                      <a:cubicBezTo>
                        <a:pt x="1209363" y="270718"/>
                        <a:pt x="938646" y="0"/>
                        <a:pt x="604682" y="0"/>
                      </a:cubicBezTo>
                      <a:close/>
                      <a:moveTo>
                        <a:pt x="557992" y="1081209"/>
                      </a:moveTo>
                      <a:cubicBezTo>
                        <a:pt x="311104" y="1081209"/>
                        <a:pt x="111044" y="881080"/>
                        <a:pt x="111044" y="634261"/>
                      </a:cubicBezTo>
                      <a:cubicBezTo>
                        <a:pt x="111044" y="387373"/>
                        <a:pt x="311173" y="187314"/>
                        <a:pt x="557992" y="187314"/>
                      </a:cubicBezTo>
                      <a:cubicBezTo>
                        <a:pt x="804880" y="187314"/>
                        <a:pt x="1004940" y="387443"/>
                        <a:pt x="1004940" y="634261"/>
                      </a:cubicBezTo>
                      <a:cubicBezTo>
                        <a:pt x="1004940" y="881080"/>
                        <a:pt x="804880" y="1081209"/>
                        <a:pt x="557992" y="1081209"/>
                      </a:cubicBezTo>
                      <a:close/>
                    </a:path>
                  </a:pathLst>
                </a:custGeom>
                <a:solidFill>
                  <a:srgbClr val="8D9BAA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35098BD7-B3A0-4AD6-B598-FAEA4E700400}"/>
                    </a:ext>
                  </a:extLst>
                </p:cNvPr>
                <p:cNvSpPr/>
                <p:nvPr/>
              </p:nvSpPr>
              <p:spPr>
                <a:xfrm>
                  <a:off x="7309000" y="4181857"/>
                  <a:ext cx="662721" cy="182022"/>
                </a:xfrm>
                <a:custGeom>
                  <a:avLst/>
                  <a:gdLst>
                    <a:gd name="connsiteX0" fmla="*/ 0 w 979308"/>
                    <a:gd name="connsiteY0" fmla="*/ 110836 h 117348"/>
                    <a:gd name="connsiteX1" fmla="*/ 156903 w 979308"/>
                    <a:gd name="connsiteY1" fmla="*/ 0 h 117348"/>
                    <a:gd name="connsiteX2" fmla="*/ 979308 w 979308"/>
                    <a:gd name="connsiteY2" fmla="*/ 10738 h 117348"/>
                    <a:gd name="connsiteX3" fmla="*/ 979308 w 979308"/>
                    <a:gd name="connsiteY3" fmla="*/ 117348 h 117348"/>
                    <a:gd name="connsiteX4" fmla="*/ 0 w 979308"/>
                    <a:gd name="connsiteY4" fmla="*/ 110836 h 117348"/>
                    <a:gd name="connsiteX0" fmla="*/ 0 w 979308"/>
                    <a:gd name="connsiteY0" fmla="*/ 299157 h 305669"/>
                    <a:gd name="connsiteX1" fmla="*/ 263618 w 979308"/>
                    <a:gd name="connsiteY1" fmla="*/ 0 h 305669"/>
                    <a:gd name="connsiteX2" fmla="*/ 979308 w 979308"/>
                    <a:gd name="connsiteY2" fmla="*/ 199059 h 305669"/>
                    <a:gd name="connsiteX3" fmla="*/ 979308 w 979308"/>
                    <a:gd name="connsiteY3" fmla="*/ 305669 h 305669"/>
                    <a:gd name="connsiteX4" fmla="*/ 0 w 979308"/>
                    <a:gd name="connsiteY4" fmla="*/ 299157 h 305669"/>
                    <a:gd name="connsiteX0" fmla="*/ 0 w 1073468"/>
                    <a:gd name="connsiteY0" fmla="*/ 299157 h 305669"/>
                    <a:gd name="connsiteX1" fmla="*/ 263618 w 1073468"/>
                    <a:gd name="connsiteY1" fmla="*/ 0 h 305669"/>
                    <a:gd name="connsiteX2" fmla="*/ 1073468 w 1073468"/>
                    <a:gd name="connsiteY2" fmla="*/ 10738 h 305669"/>
                    <a:gd name="connsiteX3" fmla="*/ 979308 w 1073468"/>
                    <a:gd name="connsiteY3" fmla="*/ 305669 h 305669"/>
                    <a:gd name="connsiteX4" fmla="*/ 0 w 1073468"/>
                    <a:gd name="connsiteY4" fmla="*/ 299157 h 305669"/>
                    <a:gd name="connsiteX0" fmla="*/ 0 w 1073468"/>
                    <a:gd name="connsiteY0" fmla="*/ 311713 h 318225"/>
                    <a:gd name="connsiteX1" fmla="*/ 238509 w 1073468"/>
                    <a:gd name="connsiteY1" fmla="*/ 0 h 318225"/>
                    <a:gd name="connsiteX2" fmla="*/ 1073468 w 1073468"/>
                    <a:gd name="connsiteY2" fmla="*/ 23294 h 318225"/>
                    <a:gd name="connsiteX3" fmla="*/ 979308 w 1073468"/>
                    <a:gd name="connsiteY3" fmla="*/ 318225 h 318225"/>
                    <a:gd name="connsiteX4" fmla="*/ 0 w 1073468"/>
                    <a:gd name="connsiteY4" fmla="*/ 311713 h 318225"/>
                    <a:gd name="connsiteX0" fmla="*/ 0 w 1042082"/>
                    <a:gd name="connsiteY0" fmla="*/ 311713 h 318225"/>
                    <a:gd name="connsiteX1" fmla="*/ 238509 w 1042082"/>
                    <a:gd name="connsiteY1" fmla="*/ 0 h 318225"/>
                    <a:gd name="connsiteX2" fmla="*/ 1042082 w 1042082"/>
                    <a:gd name="connsiteY2" fmla="*/ 104900 h 318225"/>
                    <a:gd name="connsiteX3" fmla="*/ 979308 w 1042082"/>
                    <a:gd name="connsiteY3" fmla="*/ 318225 h 318225"/>
                    <a:gd name="connsiteX4" fmla="*/ 0 w 1042082"/>
                    <a:gd name="connsiteY4" fmla="*/ 311713 h 318225"/>
                    <a:gd name="connsiteX0" fmla="*/ 0 w 1042082"/>
                    <a:gd name="connsiteY0" fmla="*/ 280327 h 286839"/>
                    <a:gd name="connsiteX1" fmla="*/ 175735 w 1042082"/>
                    <a:gd name="connsiteY1" fmla="*/ 0 h 286839"/>
                    <a:gd name="connsiteX2" fmla="*/ 1042082 w 1042082"/>
                    <a:gd name="connsiteY2" fmla="*/ 73514 h 286839"/>
                    <a:gd name="connsiteX3" fmla="*/ 979308 w 1042082"/>
                    <a:gd name="connsiteY3" fmla="*/ 286839 h 286839"/>
                    <a:gd name="connsiteX4" fmla="*/ 0 w 1042082"/>
                    <a:gd name="connsiteY4" fmla="*/ 280327 h 286839"/>
                    <a:gd name="connsiteX0" fmla="*/ 0 w 1042082"/>
                    <a:gd name="connsiteY0" fmla="*/ 286604 h 293116"/>
                    <a:gd name="connsiteX1" fmla="*/ 87851 w 1042082"/>
                    <a:gd name="connsiteY1" fmla="*/ 0 h 293116"/>
                    <a:gd name="connsiteX2" fmla="*/ 1042082 w 1042082"/>
                    <a:gd name="connsiteY2" fmla="*/ 79791 h 293116"/>
                    <a:gd name="connsiteX3" fmla="*/ 979308 w 1042082"/>
                    <a:gd name="connsiteY3" fmla="*/ 293116 h 293116"/>
                    <a:gd name="connsiteX4" fmla="*/ 0 w 1042082"/>
                    <a:gd name="connsiteY4" fmla="*/ 286604 h 293116"/>
                    <a:gd name="connsiteX0" fmla="*/ 0 w 1067191"/>
                    <a:gd name="connsiteY0" fmla="*/ 286604 h 293116"/>
                    <a:gd name="connsiteX1" fmla="*/ 87851 w 1067191"/>
                    <a:gd name="connsiteY1" fmla="*/ 0 h 293116"/>
                    <a:gd name="connsiteX2" fmla="*/ 1067191 w 1067191"/>
                    <a:gd name="connsiteY2" fmla="*/ 35849 h 293116"/>
                    <a:gd name="connsiteX3" fmla="*/ 979308 w 1067191"/>
                    <a:gd name="connsiteY3" fmla="*/ 293116 h 293116"/>
                    <a:gd name="connsiteX4" fmla="*/ 0 w 1067191"/>
                    <a:gd name="connsiteY4" fmla="*/ 286604 h 293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67191" h="293116">
                      <a:moveTo>
                        <a:pt x="0" y="286604"/>
                      </a:moveTo>
                      <a:lnTo>
                        <a:pt x="87851" y="0"/>
                      </a:lnTo>
                      <a:lnTo>
                        <a:pt x="1067191" y="35849"/>
                      </a:lnTo>
                      <a:lnTo>
                        <a:pt x="979308" y="293116"/>
                      </a:lnTo>
                      <a:lnTo>
                        <a:pt x="0" y="286604"/>
                      </a:lnTo>
                      <a:close/>
                    </a:path>
                  </a:pathLst>
                </a:custGeom>
                <a:solidFill>
                  <a:srgbClr val="4F1D1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C49A1E4D-1C64-4459-BCBC-1594C4307D47}"/>
                    </a:ext>
                  </a:extLst>
                </p:cNvPr>
                <p:cNvSpPr/>
                <p:nvPr/>
              </p:nvSpPr>
              <p:spPr>
                <a:xfrm>
                  <a:off x="6092553" y="2084110"/>
                  <a:ext cx="3405179" cy="2376947"/>
                </a:xfrm>
                <a:custGeom>
                  <a:avLst/>
                  <a:gdLst>
                    <a:gd name="connsiteX0" fmla="*/ 5429297 w 5483431"/>
                    <a:gd name="connsiteY0" fmla="*/ 2788488 h 3827648"/>
                    <a:gd name="connsiteX1" fmla="*/ 5073720 w 5483431"/>
                    <a:gd name="connsiteY1" fmla="*/ 2553238 h 3827648"/>
                    <a:gd name="connsiteX2" fmla="*/ 4684199 w 5483431"/>
                    <a:gd name="connsiteY2" fmla="*/ 2476969 h 3827648"/>
                    <a:gd name="connsiteX3" fmla="*/ 4321626 w 5483431"/>
                    <a:gd name="connsiteY3" fmla="*/ 1453741 h 3827648"/>
                    <a:gd name="connsiteX4" fmla="*/ 4036776 w 5483431"/>
                    <a:gd name="connsiteY4" fmla="*/ 1031801 h 3827648"/>
                    <a:gd name="connsiteX5" fmla="*/ 3737657 w 5483431"/>
                    <a:gd name="connsiteY5" fmla="*/ 896857 h 3827648"/>
                    <a:gd name="connsiteX6" fmla="*/ 3546256 w 5483431"/>
                    <a:gd name="connsiteY6" fmla="*/ 880786 h 3827648"/>
                    <a:gd name="connsiteX7" fmla="*/ 3466731 w 5483431"/>
                    <a:gd name="connsiteY7" fmla="*/ 796966 h 3827648"/>
                    <a:gd name="connsiteX8" fmla="*/ 3654044 w 5483431"/>
                    <a:gd name="connsiteY8" fmla="*/ 786922 h 3827648"/>
                    <a:gd name="connsiteX9" fmla="*/ 3867682 w 5483431"/>
                    <a:gd name="connsiteY9" fmla="*/ 689594 h 3827648"/>
                    <a:gd name="connsiteX10" fmla="*/ 3902803 w 5483431"/>
                    <a:gd name="connsiteY10" fmla="*/ 666664 h 3827648"/>
                    <a:gd name="connsiteX11" fmla="*/ 4016549 w 5483431"/>
                    <a:gd name="connsiteY11" fmla="*/ 640341 h 3827648"/>
                    <a:gd name="connsiteX12" fmla="*/ 4150799 w 5483431"/>
                    <a:gd name="connsiteY12" fmla="*/ 576610 h 3827648"/>
                    <a:gd name="connsiteX13" fmla="*/ 4138053 w 5483431"/>
                    <a:gd name="connsiteY13" fmla="*/ 434739 h 3827648"/>
                    <a:gd name="connsiteX14" fmla="*/ 4028879 w 5483431"/>
                    <a:gd name="connsiteY14" fmla="*/ 384170 h 3827648"/>
                    <a:gd name="connsiteX15" fmla="*/ 3982536 w 5483431"/>
                    <a:gd name="connsiteY15" fmla="*/ 341359 h 3827648"/>
                    <a:gd name="connsiteX16" fmla="*/ 3925316 w 5483431"/>
                    <a:gd name="connsiteY16" fmla="*/ 204200 h 3827648"/>
                    <a:gd name="connsiteX17" fmla="*/ 3689858 w 5483431"/>
                    <a:gd name="connsiteY17" fmla="*/ 19103 h 3827648"/>
                    <a:gd name="connsiteX18" fmla="*/ 3320427 w 5483431"/>
                    <a:gd name="connsiteY18" fmla="*/ 28039 h 3827648"/>
                    <a:gd name="connsiteX19" fmla="*/ 3055390 w 5483431"/>
                    <a:gd name="connsiteY19" fmla="*/ 274996 h 3827648"/>
                    <a:gd name="connsiteX20" fmla="*/ 3041258 w 5483431"/>
                    <a:gd name="connsiteY20" fmla="*/ 336026 h 3827648"/>
                    <a:gd name="connsiteX21" fmla="*/ 3020130 w 5483431"/>
                    <a:gd name="connsiteY21" fmla="*/ 350226 h 3827648"/>
                    <a:gd name="connsiteX22" fmla="*/ 2392727 w 5483431"/>
                    <a:gd name="connsiteY22" fmla="*/ 458569 h 3827648"/>
                    <a:gd name="connsiteX23" fmla="*/ 2439555 w 5483431"/>
                    <a:gd name="connsiteY23" fmla="*/ 718272 h 3827648"/>
                    <a:gd name="connsiteX24" fmla="*/ 2604493 w 5483431"/>
                    <a:gd name="connsiteY24" fmla="*/ 728179 h 3827648"/>
                    <a:gd name="connsiteX25" fmla="*/ 3077903 w 5483431"/>
                    <a:gd name="connsiteY25" fmla="*/ 703587 h 3827648"/>
                    <a:gd name="connsiteX26" fmla="*/ 3127918 w 5483431"/>
                    <a:gd name="connsiteY26" fmla="*/ 853077 h 3827648"/>
                    <a:gd name="connsiteX27" fmla="*/ 3245959 w 5483431"/>
                    <a:gd name="connsiteY27" fmla="*/ 1285547 h 3827648"/>
                    <a:gd name="connsiteX28" fmla="*/ 3343287 w 5483431"/>
                    <a:gd name="connsiteY28" fmla="*/ 1960194 h 3827648"/>
                    <a:gd name="connsiteX29" fmla="*/ 3291679 w 5483431"/>
                    <a:gd name="connsiteY29" fmla="*/ 2652783 h 3827648"/>
                    <a:gd name="connsiteX30" fmla="*/ 3084900 w 5483431"/>
                    <a:gd name="connsiteY30" fmla="*/ 3128756 h 3827648"/>
                    <a:gd name="connsiteX31" fmla="*/ 2910332 w 5483431"/>
                    <a:gd name="connsiteY31" fmla="*/ 3647747 h 3827648"/>
                    <a:gd name="connsiteX32" fmla="*/ 2897586 w 5483431"/>
                    <a:gd name="connsiteY32" fmla="*/ 3665619 h 3827648"/>
                    <a:gd name="connsiteX33" fmla="*/ 2062919 w 5483431"/>
                    <a:gd name="connsiteY33" fmla="*/ 3648301 h 3827648"/>
                    <a:gd name="connsiteX34" fmla="*/ 2267897 w 5483431"/>
                    <a:gd name="connsiteY34" fmla="*/ 3303254 h 3827648"/>
                    <a:gd name="connsiteX35" fmla="*/ 2164057 w 5483431"/>
                    <a:gd name="connsiteY35" fmla="*/ 2199046 h 3827648"/>
                    <a:gd name="connsiteX36" fmla="*/ 2153874 w 5483431"/>
                    <a:gd name="connsiteY36" fmla="*/ 2194197 h 3827648"/>
                    <a:gd name="connsiteX37" fmla="*/ 2205898 w 5483431"/>
                    <a:gd name="connsiteY37" fmla="*/ 1801421 h 3827648"/>
                    <a:gd name="connsiteX38" fmla="*/ 1204214 w 5483431"/>
                    <a:gd name="connsiteY38" fmla="*/ 1761520 h 3827648"/>
                    <a:gd name="connsiteX39" fmla="*/ 1089706 w 5483431"/>
                    <a:gd name="connsiteY39" fmla="*/ 1828714 h 3827648"/>
                    <a:gd name="connsiteX40" fmla="*/ 1122334 w 5483431"/>
                    <a:gd name="connsiteY40" fmla="*/ 1973841 h 3827648"/>
                    <a:gd name="connsiteX41" fmla="*/ 1040592 w 5483431"/>
                    <a:gd name="connsiteY41" fmla="*/ 1990258 h 3827648"/>
                    <a:gd name="connsiteX42" fmla="*/ 995634 w 5483431"/>
                    <a:gd name="connsiteY42" fmla="*/ 2031060 h 3827648"/>
                    <a:gd name="connsiteX43" fmla="*/ 1020503 w 5483431"/>
                    <a:gd name="connsiteY43" fmla="*/ 2081282 h 3827648"/>
                    <a:gd name="connsiteX44" fmla="*/ 931972 w 5483431"/>
                    <a:gd name="connsiteY44" fmla="*/ 2087102 h 3827648"/>
                    <a:gd name="connsiteX45" fmla="*/ 832982 w 5483431"/>
                    <a:gd name="connsiteY45" fmla="*/ 2108230 h 3827648"/>
                    <a:gd name="connsiteX46" fmla="*/ 634377 w 5483431"/>
                    <a:gd name="connsiteY46" fmla="*/ 2181174 h 3827648"/>
                    <a:gd name="connsiteX47" fmla="*/ 438473 w 5483431"/>
                    <a:gd name="connsiteY47" fmla="*/ 2280234 h 3827648"/>
                    <a:gd name="connsiteX48" fmla="*/ 364698 w 5483431"/>
                    <a:gd name="connsiteY48" fmla="*/ 2304895 h 3827648"/>
                    <a:gd name="connsiteX49" fmla="*/ 259819 w 5483431"/>
                    <a:gd name="connsiteY49" fmla="*/ 2305449 h 3827648"/>
                    <a:gd name="connsiteX50" fmla="*/ 181749 w 5483431"/>
                    <a:gd name="connsiteY50" fmla="*/ 2303371 h 3827648"/>
                    <a:gd name="connsiteX51" fmla="*/ 84351 w 5483431"/>
                    <a:gd name="connsiteY51" fmla="*/ 2396266 h 3827648"/>
                    <a:gd name="connsiteX52" fmla="*/ 84420 w 5483431"/>
                    <a:gd name="connsiteY52" fmla="*/ 2872516 h 3827648"/>
                    <a:gd name="connsiteX53" fmla="*/ 40917 w 5483431"/>
                    <a:gd name="connsiteY53" fmla="*/ 3025678 h 3827648"/>
                    <a:gd name="connsiteX54" fmla="*/ 26508 w 5483431"/>
                    <a:gd name="connsiteY54" fmla="*/ 3075139 h 3827648"/>
                    <a:gd name="connsiteX55" fmla="*/ 2194 w 5483431"/>
                    <a:gd name="connsiteY55" fmla="*/ 3695684 h 3827648"/>
                    <a:gd name="connsiteX56" fmla="*/ 1653448 w 5483431"/>
                    <a:gd name="connsiteY56" fmla="*/ 3682660 h 3827648"/>
                    <a:gd name="connsiteX57" fmla="*/ 1892993 w 5483431"/>
                    <a:gd name="connsiteY57" fmla="*/ 3827648 h 3827648"/>
                    <a:gd name="connsiteX58" fmla="*/ 4039894 w 5483431"/>
                    <a:gd name="connsiteY58" fmla="*/ 3819128 h 3827648"/>
                    <a:gd name="connsiteX59" fmla="*/ 3992650 w 5483431"/>
                    <a:gd name="connsiteY59" fmla="*/ 3646154 h 3827648"/>
                    <a:gd name="connsiteX60" fmla="*/ 4852186 w 5483431"/>
                    <a:gd name="connsiteY60" fmla="*/ 2985777 h 3827648"/>
                    <a:gd name="connsiteX61" fmla="*/ 5466773 w 5483431"/>
                    <a:gd name="connsiteY61" fmla="*/ 2932437 h 3827648"/>
                    <a:gd name="connsiteX62" fmla="*/ 5429297 w 5483431"/>
                    <a:gd name="connsiteY62" fmla="*/ 2788488 h 3827648"/>
                    <a:gd name="connsiteX63" fmla="*/ 2041652 w 5483431"/>
                    <a:gd name="connsiteY63" fmla="*/ 1778353 h 3827648"/>
                    <a:gd name="connsiteX64" fmla="*/ 2041444 w 5483431"/>
                    <a:gd name="connsiteY64" fmla="*/ 1778838 h 3827648"/>
                    <a:gd name="connsiteX65" fmla="*/ 2041237 w 5483431"/>
                    <a:gd name="connsiteY65" fmla="*/ 1778353 h 3827648"/>
                    <a:gd name="connsiteX66" fmla="*/ 2041652 w 5483431"/>
                    <a:gd name="connsiteY66" fmla="*/ 1778353 h 3827648"/>
                    <a:gd name="connsiteX67" fmla="*/ 2041652 w 5483431"/>
                    <a:gd name="connsiteY67" fmla="*/ 1778353 h 3827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5483431" h="3827648">
                      <a:moveTo>
                        <a:pt x="5429297" y="2788488"/>
                      </a:moveTo>
                      <a:cubicBezTo>
                        <a:pt x="5328089" y="2688319"/>
                        <a:pt x="5209217" y="2610111"/>
                        <a:pt x="5073720" y="2553238"/>
                      </a:cubicBezTo>
                      <a:cubicBezTo>
                        <a:pt x="4949306" y="2504747"/>
                        <a:pt x="4820805" y="2473574"/>
                        <a:pt x="4684199" y="2476969"/>
                      </a:cubicBezTo>
                      <a:cubicBezTo>
                        <a:pt x="4675609" y="2424529"/>
                        <a:pt x="4485179" y="1725637"/>
                        <a:pt x="4321626" y="1453741"/>
                      </a:cubicBezTo>
                      <a:cubicBezTo>
                        <a:pt x="4239330" y="1305913"/>
                        <a:pt x="4149621" y="1161964"/>
                        <a:pt x="4036776" y="1031801"/>
                      </a:cubicBezTo>
                      <a:cubicBezTo>
                        <a:pt x="3961477" y="944794"/>
                        <a:pt x="3865188" y="890069"/>
                        <a:pt x="3737657" y="896857"/>
                      </a:cubicBezTo>
                      <a:cubicBezTo>
                        <a:pt x="3675450" y="875383"/>
                        <a:pt x="3610749" y="879470"/>
                        <a:pt x="3546256" y="880786"/>
                      </a:cubicBezTo>
                      <a:cubicBezTo>
                        <a:pt x="3519724" y="852869"/>
                        <a:pt x="3493262" y="824952"/>
                        <a:pt x="3466731" y="796966"/>
                      </a:cubicBezTo>
                      <a:cubicBezTo>
                        <a:pt x="3529769" y="802300"/>
                        <a:pt x="3593154" y="813938"/>
                        <a:pt x="3654044" y="786922"/>
                      </a:cubicBezTo>
                      <a:cubicBezTo>
                        <a:pt x="3745346" y="791494"/>
                        <a:pt x="3809562" y="746120"/>
                        <a:pt x="3867682" y="689594"/>
                      </a:cubicBezTo>
                      <a:cubicBezTo>
                        <a:pt x="3883060" y="676778"/>
                        <a:pt x="3891027" y="672414"/>
                        <a:pt x="3902803" y="666664"/>
                      </a:cubicBezTo>
                      <a:cubicBezTo>
                        <a:pt x="3954065" y="639994"/>
                        <a:pt x="3973115" y="643666"/>
                        <a:pt x="4016549" y="640341"/>
                      </a:cubicBezTo>
                      <a:cubicBezTo>
                        <a:pt x="4099468" y="635976"/>
                        <a:pt x="4130433" y="618173"/>
                        <a:pt x="4150799" y="576610"/>
                      </a:cubicBezTo>
                      <a:cubicBezTo>
                        <a:pt x="4174075" y="528950"/>
                        <a:pt x="4170196" y="479905"/>
                        <a:pt x="4138053" y="434739"/>
                      </a:cubicBezTo>
                      <a:cubicBezTo>
                        <a:pt x="4115401" y="392691"/>
                        <a:pt x="4028879" y="384170"/>
                        <a:pt x="4028879" y="384170"/>
                      </a:cubicBezTo>
                      <a:cubicBezTo>
                        <a:pt x="3988355" y="377174"/>
                        <a:pt x="3985999" y="341498"/>
                        <a:pt x="3982536" y="341359"/>
                      </a:cubicBezTo>
                      <a:cubicBezTo>
                        <a:pt x="3964109" y="295432"/>
                        <a:pt x="3960576" y="244239"/>
                        <a:pt x="3925316" y="204200"/>
                      </a:cubicBezTo>
                      <a:cubicBezTo>
                        <a:pt x="3880220" y="106871"/>
                        <a:pt x="3809007" y="37391"/>
                        <a:pt x="3689858" y="19103"/>
                      </a:cubicBezTo>
                      <a:cubicBezTo>
                        <a:pt x="3565652" y="-14287"/>
                        <a:pt x="3443524" y="884"/>
                        <a:pt x="3320427" y="28039"/>
                      </a:cubicBezTo>
                      <a:cubicBezTo>
                        <a:pt x="3174331" y="60181"/>
                        <a:pt x="3085869" y="140469"/>
                        <a:pt x="3055390" y="274996"/>
                      </a:cubicBezTo>
                      <a:cubicBezTo>
                        <a:pt x="3053519" y="283309"/>
                        <a:pt x="3042782" y="333116"/>
                        <a:pt x="3041258" y="336026"/>
                      </a:cubicBezTo>
                      <a:cubicBezTo>
                        <a:pt x="3034885" y="346901"/>
                        <a:pt x="3031282" y="348425"/>
                        <a:pt x="3020130" y="350226"/>
                      </a:cubicBezTo>
                      <a:cubicBezTo>
                        <a:pt x="2886710" y="371909"/>
                        <a:pt x="2460683" y="444368"/>
                        <a:pt x="2392727" y="458569"/>
                      </a:cubicBezTo>
                      <a:cubicBezTo>
                        <a:pt x="2393211" y="514957"/>
                        <a:pt x="2423345" y="665972"/>
                        <a:pt x="2439555" y="718272"/>
                      </a:cubicBezTo>
                      <a:cubicBezTo>
                        <a:pt x="2493380" y="737877"/>
                        <a:pt x="2549422" y="726100"/>
                        <a:pt x="2604493" y="728179"/>
                      </a:cubicBezTo>
                      <a:cubicBezTo>
                        <a:pt x="2624998" y="729287"/>
                        <a:pt x="3048947" y="703033"/>
                        <a:pt x="3077903" y="703587"/>
                      </a:cubicBezTo>
                      <a:cubicBezTo>
                        <a:pt x="3067374" y="719658"/>
                        <a:pt x="3112678" y="819064"/>
                        <a:pt x="3127918" y="853077"/>
                      </a:cubicBezTo>
                      <a:cubicBezTo>
                        <a:pt x="3202248" y="989198"/>
                        <a:pt x="3238685" y="1134047"/>
                        <a:pt x="3245959" y="1285547"/>
                      </a:cubicBezTo>
                      <a:cubicBezTo>
                        <a:pt x="3277409" y="1510545"/>
                        <a:pt x="3308581" y="1735542"/>
                        <a:pt x="3343287" y="1960194"/>
                      </a:cubicBezTo>
                      <a:cubicBezTo>
                        <a:pt x="3373144" y="2153811"/>
                        <a:pt x="3360259" y="2466370"/>
                        <a:pt x="3291679" y="2652783"/>
                      </a:cubicBezTo>
                      <a:cubicBezTo>
                        <a:pt x="3223376" y="2838503"/>
                        <a:pt x="3156805" y="2944075"/>
                        <a:pt x="3084900" y="3128756"/>
                      </a:cubicBezTo>
                      <a:cubicBezTo>
                        <a:pt x="3078596" y="3146004"/>
                        <a:pt x="2912203" y="3642136"/>
                        <a:pt x="2910332" y="3647747"/>
                      </a:cubicBezTo>
                      <a:cubicBezTo>
                        <a:pt x="2908601" y="3652527"/>
                        <a:pt x="2902505" y="3663610"/>
                        <a:pt x="2897586" y="3665619"/>
                      </a:cubicBezTo>
                      <a:cubicBezTo>
                        <a:pt x="2747680" y="3667420"/>
                        <a:pt x="2133231" y="3670607"/>
                        <a:pt x="2062919" y="3648301"/>
                      </a:cubicBezTo>
                      <a:cubicBezTo>
                        <a:pt x="2104968" y="3548341"/>
                        <a:pt x="2237417" y="3621216"/>
                        <a:pt x="2267897" y="3303254"/>
                      </a:cubicBezTo>
                      <a:cubicBezTo>
                        <a:pt x="2306828" y="2897177"/>
                        <a:pt x="2384899" y="2272060"/>
                        <a:pt x="2164057" y="2199046"/>
                      </a:cubicBezTo>
                      <a:cubicBezTo>
                        <a:pt x="2162464" y="2198562"/>
                        <a:pt x="2156576" y="2196067"/>
                        <a:pt x="2153874" y="2194197"/>
                      </a:cubicBezTo>
                      <a:cubicBezTo>
                        <a:pt x="2165651" y="2102480"/>
                        <a:pt x="2208046" y="1809734"/>
                        <a:pt x="2205898" y="1801421"/>
                      </a:cubicBezTo>
                      <a:cubicBezTo>
                        <a:pt x="2211370" y="1742747"/>
                        <a:pt x="1231923" y="1761520"/>
                        <a:pt x="1204214" y="1761520"/>
                      </a:cubicBezTo>
                      <a:cubicBezTo>
                        <a:pt x="1129192" y="1761658"/>
                        <a:pt x="1107925" y="1774474"/>
                        <a:pt x="1089706" y="1828714"/>
                      </a:cubicBezTo>
                      <a:cubicBezTo>
                        <a:pt x="1069132" y="1890021"/>
                        <a:pt x="1080632" y="1940174"/>
                        <a:pt x="1122334" y="1973841"/>
                      </a:cubicBezTo>
                      <a:cubicBezTo>
                        <a:pt x="1094209" y="1975018"/>
                        <a:pt x="1066500" y="1978205"/>
                        <a:pt x="1040592" y="1990258"/>
                      </a:cubicBezTo>
                      <a:cubicBezTo>
                        <a:pt x="1023689" y="1998433"/>
                        <a:pt x="999929" y="2010625"/>
                        <a:pt x="995634" y="2031060"/>
                      </a:cubicBezTo>
                      <a:cubicBezTo>
                        <a:pt x="991478" y="2050941"/>
                        <a:pt x="1007965" y="2068328"/>
                        <a:pt x="1020503" y="2081282"/>
                      </a:cubicBezTo>
                      <a:cubicBezTo>
                        <a:pt x="1007133" y="2067428"/>
                        <a:pt x="948529" y="2084400"/>
                        <a:pt x="931972" y="2087102"/>
                      </a:cubicBezTo>
                      <a:cubicBezTo>
                        <a:pt x="898652" y="2092505"/>
                        <a:pt x="865609" y="2099571"/>
                        <a:pt x="832982" y="2108230"/>
                      </a:cubicBezTo>
                      <a:cubicBezTo>
                        <a:pt x="763986" y="2126518"/>
                        <a:pt x="700532" y="2155612"/>
                        <a:pt x="634377" y="2181174"/>
                      </a:cubicBezTo>
                      <a:cubicBezTo>
                        <a:pt x="566628" y="2207290"/>
                        <a:pt x="499018" y="2240056"/>
                        <a:pt x="438473" y="2280234"/>
                      </a:cubicBezTo>
                      <a:cubicBezTo>
                        <a:pt x="413812" y="2296652"/>
                        <a:pt x="394416" y="2305934"/>
                        <a:pt x="364698" y="2304895"/>
                      </a:cubicBezTo>
                      <a:cubicBezTo>
                        <a:pt x="329854" y="2303648"/>
                        <a:pt x="294733" y="2305241"/>
                        <a:pt x="259819" y="2305449"/>
                      </a:cubicBezTo>
                      <a:cubicBezTo>
                        <a:pt x="233842" y="2304756"/>
                        <a:pt x="207726" y="2303440"/>
                        <a:pt x="181749" y="2303371"/>
                      </a:cubicBezTo>
                      <a:cubicBezTo>
                        <a:pt x="97444" y="2303094"/>
                        <a:pt x="81996" y="2317988"/>
                        <a:pt x="84351" y="2396266"/>
                      </a:cubicBezTo>
                      <a:cubicBezTo>
                        <a:pt x="78879" y="2555039"/>
                        <a:pt x="80680" y="2713812"/>
                        <a:pt x="84420" y="2872516"/>
                      </a:cubicBezTo>
                      <a:cubicBezTo>
                        <a:pt x="79710" y="2925925"/>
                        <a:pt x="41402" y="2971299"/>
                        <a:pt x="40917" y="3025678"/>
                      </a:cubicBezTo>
                      <a:cubicBezTo>
                        <a:pt x="36068" y="3042165"/>
                        <a:pt x="30596" y="3058513"/>
                        <a:pt x="26508" y="3075139"/>
                      </a:cubicBezTo>
                      <a:cubicBezTo>
                        <a:pt x="-5773" y="3205649"/>
                        <a:pt x="-785" y="3563650"/>
                        <a:pt x="2194" y="3695684"/>
                      </a:cubicBezTo>
                      <a:cubicBezTo>
                        <a:pt x="177939" y="3684323"/>
                        <a:pt x="1512616" y="3690003"/>
                        <a:pt x="1653448" y="3682660"/>
                      </a:cubicBezTo>
                      <a:cubicBezTo>
                        <a:pt x="1680880" y="3718059"/>
                        <a:pt x="1721543" y="3814556"/>
                        <a:pt x="1892993" y="3827648"/>
                      </a:cubicBezTo>
                      <a:cubicBezTo>
                        <a:pt x="1899574" y="3827163"/>
                        <a:pt x="4033313" y="3821414"/>
                        <a:pt x="4039894" y="3819128"/>
                      </a:cubicBezTo>
                      <a:cubicBezTo>
                        <a:pt x="4032828" y="3774516"/>
                        <a:pt x="3982674" y="3653358"/>
                        <a:pt x="3992650" y="3646154"/>
                      </a:cubicBezTo>
                      <a:cubicBezTo>
                        <a:pt x="4483377" y="3461750"/>
                        <a:pt x="4549949" y="3144065"/>
                        <a:pt x="4852186" y="2985777"/>
                      </a:cubicBezTo>
                      <a:cubicBezTo>
                        <a:pt x="5030078" y="2916643"/>
                        <a:pt x="5179707" y="2922462"/>
                        <a:pt x="5466773" y="2932437"/>
                      </a:cubicBezTo>
                      <a:cubicBezTo>
                        <a:pt x="5516165" y="2934099"/>
                        <a:pt x="5441142" y="2800264"/>
                        <a:pt x="5429297" y="2788488"/>
                      </a:cubicBezTo>
                      <a:close/>
                      <a:moveTo>
                        <a:pt x="2041652" y="1778353"/>
                      </a:moveTo>
                      <a:cubicBezTo>
                        <a:pt x="2041583" y="1778561"/>
                        <a:pt x="2041514" y="1778769"/>
                        <a:pt x="2041444" y="1778838"/>
                      </a:cubicBezTo>
                      <a:cubicBezTo>
                        <a:pt x="2041375" y="1778630"/>
                        <a:pt x="2041306" y="1778422"/>
                        <a:pt x="2041237" y="1778353"/>
                      </a:cubicBezTo>
                      <a:cubicBezTo>
                        <a:pt x="2041444" y="1778353"/>
                        <a:pt x="2041583" y="1778353"/>
                        <a:pt x="2041652" y="1778353"/>
                      </a:cubicBezTo>
                      <a:lnTo>
                        <a:pt x="2041652" y="1778353"/>
                      </a:lnTo>
                      <a:close/>
                    </a:path>
                  </a:pathLst>
                </a:custGeom>
                <a:solidFill>
                  <a:srgbClr val="A61F23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DAECDCE7-57F7-4B51-8AE5-F59459E32E2C}"/>
                    </a:ext>
                  </a:extLst>
                </p:cNvPr>
                <p:cNvSpPr/>
                <p:nvPr/>
              </p:nvSpPr>
              <p:spPr>
                <a:xfrm>
                  <a:off x="7888238" y="2520252"/>
                  <a:ext cx="406562" cy="1840123"/>
                </a:xfrm>
                <a:custGeom>
                  <a:avLst/>
                  <a:gdLst>
                    <a:gd name="connsiteX0" fmla="*/ 598794 w 654696"/>
                    <a:gd name="connsiteY0" fmla="*/ 1287793 h 2963189"/>
                    <a:gd name="connsiteX1" fmla="*/ 238852 w 654696"/>
                    <a:gd name="connsiteY1" fmla="*/ 2651842 h 2963189"/>
                    <a:gd name="connsiteX2" fmla="*/ 0 w 654696"/>
                    <a:gd name="connsiteY2" fmla="*/ 2961838 h 2963189"/>
                    <a:gd name="connsiteX3" fmla="*/ 187175 w 654696"/>
                    <a:gd name="connsiteY3" fmla="*/ 2382648 h 2963189"/>
                    <a:gd name="connsiteX4" fmla="*/ 375735 w 654696"/>
                    <a:gd name="connsiteY4" fmla="*/ 1943806 h 2963189"/>
                    <a:gd name="connsiteX5" fmla="*/ 451658 w 654696"/>
                    <a:gd name="connsiteY5" fmla="*/ 1257660 h 2963189"/>
                    <a:gd name="connsiteX6" fmla="*/ 355092 w 654696"/>
                    <a:gd name="connsiteY6" fmla="*/ 588208 h 2963189"/>
                    <a:gd name="connsiteX7" fmla="*/ 236289 w 654696"/>
                    <a:gd name="connsiteY7" fmla="*/ 150473 h 2963189"/>
                    <a:gd name="connsiteX8" fmla="*/ 180109 w 654696"/>
                    <a:gd name="connsiteY8" fmla="*/ 5278 h 2963189"/>
                    <a:gd name="connsiteX9" fmla="*/ 378576 w 654696"/>
                    <a:gd name="connsiteY9" fmla="*/ 21072 h 2963189"/>
                    <a:gd name="connsiteX10" fmla="*/ 512133 w 654696"/>
                    <a:gd name="connsiteY10" fmla="*/ 79884 h 2963189"/>
                    <a:gd name="connsiteX11" fmla="*/ 575171 w 654696"/>
                    <a:gd name="connsiteY11" fmla="*/ 94501 h 2963189"/>
                    <a:gd name="connsiteX12" fmla="*/ 654697 w 654696"/>
                    <a:gd name="connsiteY12" fmla="*/ 178252 h 2963189"/>
                    <a:gd name="connsiteX13" fmla="*/ 426512 w 654696"/>
                    <a:gd name="connsiteY13" fmla="*/ 375333 h 2963189"/>
                    <a:gd name="connsiteX14" fmla="*/ 598794 w 654696"/>
                    <a:gd name="connsiteY14" fmla="*/ 1287793 h 2963189"/>
                    <a:gd name="connsiteX15" fmla="*/ 598794 w 654696"/>
                    <a:gd name="connsiteY15" fmla="*/ 1287793 h 2963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54696" h="2963189">
                      <a:moveTo>
                        <a:pt x="598794" y="1287793"/>
                      </a:moveTo>
                      <a:cubicBezTo>
                        <a:pt x="641535" y="1771525"/>
                        <a:pt x="515458" y="2039956"/>
                        <a:pt x="238852" y="2651842"/>
                      </a:cubicBezTo>
                      <a:cubicBezTo>
                        <a:pt x="187937" y="2764480"/>
                        <a:pt x="41148" y="2982342"/>
                        <a:pt x="0" y="2961838"/>
                      </a:cubicBezTo>
                      <a:cubicBezTo>
                        <a:pt x="25215" y="2782837"/>
                        <a:pt x="176091" y="2413129"/>
                        <a:pt x="187175" y="2382648"/>
                      </a:cubicBezTo>
                      <a:cubicBezTo>
                        <a:pt x="259080" y="2197968"/>
                        <a:pt x="307432" y="2129595"/>
                        <a:pt x="375735" y="1943806"/>
                      </a:cubicBezTo>
                      <a:cubicBezTo>
                        <a:pt x="444315" y="1757324"/>
                        <a:pt x="481515" y="1451276"/>
                        <a:pt x="451658" y="1257660"/>
                      </a:cubicBezTo>
                      <a:cubicBezTo>
                        <a:pt x="417022" y="1033008"/>
                        <a:pt x="386611" y="813205"/>
                        <a:pt x="355092" y="588208"/>
                      </a:cubicBezTo>
                      <a:cubicBezTo>
                        <a:pt x="338744" y="464972"/>
                        <a:pt x="315330" y="343883"/>
                        <a:pt x="236289" y="150473"/>
                      </a:cubicBezTo>
                      <a:cubicBezTo>
                        <a:pt x="221049" y="116391"/>
                        <a:pt x="188838" y="41092"/>
                        <a:pt x="180109" y="5278"/>
                      </a:cubicBezTo>
                      <a:cubicBezTo>
                        <a:pt x="273142" y="-2619"/>
                        <a:pt x="347472" y="-4698"/>
                        <a:pt x="378576" y="21072"/>
                      </a:cubicBezTo>
                      <a:cubicBezTo>
                        <a:pt x="424295" y="54808"/>
                        <a:pt x="461149" y="59934"/>
                        <a:pt x="512133" y="79884"/>
                      </a:cubicBezTo>
                      <a:cubicBezTo>
                        <a:pt x="534647" y="85773"/>
                        <a:pt x="556745" y="92492"/>
                        <a:pt x="575171" y="94501"/>
                      </a:cubicBezTo>
                      <a:cubicBezTo>
                        <a:pt x="601703" y="122349"/>
                        <a:pt x="626295" y="146317"/>
                        <a:pt x="654697" y="178252"/>
                      </a:cubicBezTo>
                      <a:cubicBezTo>
                        <a:pt x="507007" y="175689"/>
                        <a:pt x="443622" y="306753"/>
                        <a:pt x="426512" y="375333"/>
                      </a:cubicBezTo>
                      <a:cubicBezTo>
                        <a:pt x="379614" y="563824"/>
                        <a:pt x="582376" y="1102488"/>
                        <a:pt x="598794" y="1287793"/>
                      </a:cubicBezTo>
                      <a:lnTo>
                        <a:pt x="598794" y="1287793"/>
                      </a:lnTo>
                      <a:close/>
                    </a:path>
                  </a:pathLst>
                </a:custGeom>
                <a:solidFill>
                  <a:srgbClr val="1D151A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6DD690F7-822B-4BAA-BB1D-94D7E578FDE1}"/>
                    </a:ext>
                  </a:extLst>
                </p:cNvPr>
                <p:cNvSpPr/>
                <p:nvPr/>
              </p:nvSpPr>
              <p:spPr>
                <a:xfrm>
                  <a:off x="7203978" y="2374730"/>
                  <a:ext cx="417720" cy="175741"/>
                </a:xfrm>
                <a:custGeom>
                  <a:avLst/>
                  <a:gdLst>
                    <a:gd name="connsiteX0" fmla="*/ 672664 w 672663"/>
                    <a:gd name="connsiteY0" fmla="*/ 225414 h 283000"/>
                    <a:gd name="connsiteX1" fmla="*/ 120976 w 672663"/>
                    <a:gd name="connsiteY1" fmla="*/ 282079 h 283000"/>
                    <a:gd name="connsiteX2" fmla="*/ 995 w 672663"/>
                    <a:gd name="connsiteY2" fmla="*/ 198743 h 283000"/>
                    <a:gd name="connsiteX3" fmla="*/ 995 w 672663"/>
                    <a:gd name="connsiteY3" fmla="*/ 198743 h 283000"/>
                    <a:gd name="connsiteX4" fmla="*/ 91950 w 672663"/>
                    <a:gd name="connsiteY4" fmla="*/ 88808 h 283000"/>
                    <a:gd name="connsiteX5" fmla="*/ 643638 w 672663"/>
                    <a:gd name="connsiteY5" fmla="*/ 0 h 283000"/>
                    <a:gd name="connsiteX6" fmla="*/ 672664 w 672663"/>
                    <a:gd name="connsiteY6" fmla="*/ 225414 h 283000"/>
                    <a:gd name="connsiteX7" fmla="*/ 672664 w 672663"/>
                    <a:gd name="connsiteY7" fmla="*/ 225414 h 283000"/>
                    <a:gd name="connsiteX8" fmla="*/ 672664 w 672663"/>
                    <a:gd name="connsiteY8" fmla="*/ 225414 h 28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2663" h="283000">
                      <a:moveTo>
                        <a:pt x="672664" y="225414"/>
                      </a:moveTo>
                      <a:lnTo>
                        <a:pt x="120976" y="282079"/>
                      </a:lnTo>
                      <a:cubicBezTo>
                        <a:pt x="62717" y="289421"/>
                        <a:pt x="9031" y="252084"/>
                        <a:pt x="995" y="198743"/>
                      </a:cubicBezTo>
                      <a:lnTo>
                        <a:pt x="995" y="198743"/>
                      </a:lnTo>
                      <a:cubicBezTo>
                        <a:pt x="-6971" y="145334"/>
                        <a:pt x="33761" y="96151"/>
                        <a:pt x="91950" y="88808"/>
                      </a:cubicBezTo>
                      <a:lnTo>
                        <a:pt x="643638" y="0"/>
                      </a:lnTo>
                      <a:lnTo>
                        <a:pt x="672664" y="225414"/>
                      </a:lnTo>
                      <a:lnTo>
                        <a:pt x="672664" y="225414"/>
                      </a:lnTo>
                      <a:lnTo>
                        <a:pt x="672664" y="2254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9F7957DA-DF58-4521-8B79-D0D2142D95F4}"/>
                    </a:ext>
                  </a:extLst>
                </p:cNvPr>
                <p:cNvSpPr/>
                <p:nvPr/>
              </p:nvSpPr>
              <p:spPr>
                <a:xfrm>
                  <a:off x="8593431" y="2333776"/>
                  <a:ext cx="206582" cy="143034"/>
                </a:xfrm>
                <a:custGeom>
                  <a:avLst/>
                  <a:gdLst>
                    <a:gd name="connsiteX0" fmla="*/ 65740 w 332663"/>
                    <a:gd name="connsiteY0" fmla="*/ 0 h 230331"/>
                    <a:gd name="connsiteX1" fmla="*/ 277783 w 332663"/>
                    <a:gd name="connsiteY1" fmla="*/ 90886 h 230331"/>
                    <a:gd name="connsiteX2" fmla="*/ 332232 w 332663"/>
                    <a:gd name="connsiteY2" fmla="*/ 152400 h 230331"/>
                    <a:gd name="connsiteX3" fmla="*/ 332232 w 332663"/>
                    <a:gd name="connsiteY3" fmla="*/ 152400 h 230331"/>
                    <a:gd name="connsiteX4" fmla="*/ 265176 w 332663"/>
                    <a:gd name="connsiteY4" fmla="*/ 202346 h 230331"/>
                    <a:gd name="connsiteX5" fmla="*/ 0 w 332663"/>
                    <a:gd name="connsiteY5" fmla="*/ 230332 h 230331"/>
                    <a:gd name="connsiteX6" fmla="*/ 65740 w 332663"/>
                    <a:gd name="connsiteY6" fmla="*/ 0 h 230331"/>
                    <a:gd name="connsiteX7" fmla="*/ 65740 w 332663"/>
                    <a:gd name="connsiteY7" fmla="*/ 0 h 230331"/>
                    <a:gd name="connsiteX8" fmla="*/ 65740 w 332663"/>
                    <a:gd name="connsiteY8" fmla="*/ 0 h 230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2663" h="230331">
                      <a:moveTo>
                        <a:pt x="65740" y="0"/>
                      </a:moveTo>
                      <a:lnTo>
                        <a:pt x="277783" y="90886"/>
                      </a:lnTo>
                      <a:cubicBezTo>
                        <a:pt x="318378" y="110698"/>
                        <a:pt x="335696" y="121574"/>
                        <a:pt x="332232" y="152400"/>
                      </a:cubicBezTo>
                      <a:lnTo>
                        <a:pt x="332232" y="152400"/>
                      </a:lnTo>
                      <a:cubicBezTo>
                        <a:pt x="328699" y="183157"/>
                        <a:pt x="307363" y="191816"/>
                        <a:pt x="265176" y="202346"/>
                      </a:cubicBezTo>
                      <a:lnTo>
                        <a:pt x="0" y="230332"/>
                      </a:lnTo>
                      <a:lnTo>
                        <a:pt x="65740" y="0"/>
                      </a:lnTo>
                      <a:lnTo>
                        <a:pt x="65740" y="0"/>
                      </a:lnTo>
                      <a:lnTo>
                        <a:pt x="6574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EA94A18B-7797-4696-9BD3-025B0A6F993E}"/>
                    </a:ext>
                  </a:extLst>
                </p:cNvPr>
                <p:cNvSpPr/>
                <p:nvPr/>
              </p:nvSpPr>
              <p:spPr>
                <a:xfrm>
                  <a:off x="7578031" y="2084854"/>
                  <a:ext cx="1087216" cy="499274"/>
                </a:xfrm>
                <a:custGeom>
                  <a:avLst/>
                  <a:gdLst>
                    <a:gd name="connsiteX0" fmla="*/ 1742632 w 1750767"/>
                    <a:gd name="connsiteY0" fmla="*/ 438875 h 803992"/>
                    <a:gd name="connsiteX1" fmla="*/ 1682988 w 1750767"/>
                    <a:gd name="connsiteY1" fmla="*/ 388930 h 803992"/>
                    <a:gd name="connsiteX2" fmla="*/ 1588846 w 1750767"/>
                    <a:gd name="connsiteY2" fmla="*/ 333234 h 803992"/>
                    <a:gd name="connsiteX3" fmla="*/ 1533428 w 1750767"/>
                    <a:gd name="connsiteY3" fmla="*/ 200577 h 803992"/>
                    <a:gd name="connsiteX4" fmla="*/ 1533774 w 1750767"/>
                    <a:gd name="connsiteY4" fmla="*/ 206396 h 803992"/>
                    <a:gd name="connsiteX5" fmla="*/ 1532042 w 1750767"/>
                    <a:gd name="connsiteY5" fmla="*/ 204179 h 803992"/>
                    <a:gd name="connsiteX6" fmla="*/ 1532042 w 1750767"/>
                    <a:gd name="connsiteY6" fmla="*/ 204179 h 803992"/>
                    <a:gd name="connsiteX7" fmla="*/ 1296654 w 1750767"/>
                    <a:gd name="connsiteY7" fmla="*/ 19083 h 803992"/>
                    <a:gd name="connsiteX8" fmla="*/ 1296584 w 1750767"/>
                    <a:gd name="connsiteY8" fmla="*/ 19083 h 803992"/>
                    <a:gd name="connsiteX9" fmla="*/ 1296584 w 1750767"/>
                    <a:gd name="connsiteY9" fmla="*/ 19083 h 803992"/>
                    <a:gd name="connsiteX10" fmla="*/ 927153 w 1750767"/>
                    <a:gd name="connsiteY10" fmla="*/ 28019 h 803992"/>
                    <a:gd name="connsiteX11" fmla="*/ 662115 w 1750767"/>
                    <a:gd name="connsiteY11" fmla="*/ 274976 h 803992"/>
                    <a:gd name="connsiteX12" fmla="*/ 628241 w 1750767"/>
                    <a:gd name="connsiteY12" fmla="*/ 346465 h 803992"/>
                    <a:gd name="connsiteX13" fmla="*/ 2293 w 1750767"/>
                    <a:gd name="connsiteY13" fmla="*/ 451067 h 803992"/>
                    <a:gd name="connsiteX14" fmla="*/ 47666 w 1750767"/>
                    <a:gd name="connsiteY14" fmla="*/ 714442 h 803992"/>
                    <a:gd name="connsiteX15" fmla="*/ 211150 w 1750767"/>
                    <a:gd name="connsiteY15" fmla="*/ 728020 h 803992"/>
                    <a:gd name="connsiteX16" fmla="*/ 686084 w 1750767"/>
                    <a:gd name="connsiteY16" fmla="*/ 703428 h 803992"/>
                    <a:gd name="connsiteX17" fmla="*/ 863768 w 1750767"/>
                    <a:gd name="connsiteY17" fmla="*/ 709316 h 803992"/>
                    <a:gd name="connsiteX18" fmla="*/ 1073388 w 1750767"/>
                    <a:gd name="connsiteY18" fmla="*/ 796877 h 803992"/>
                    <a:gd name="connsiteX19" fmla="*/ 1260701 w 1750767"/>
                    <a:gd name="connsiteY19" fmla="*/ 786832 h 803992"/>
                    <a:gd name="connsiteX20" fmla="*/ 1260701 w 1750767"/>
                    <a:gd name="connsiteY20" fmla="*/ 786832 h 803992"/>
                    <a:gd name="connsiteX21" fmla="*/ 1474338 w 1750767"/>
                    <a:gd name="connsiteY21" fmla="*/ 689504 h 803992"/>
                    <a:gd name="connsiteX22" fmla="*/ 1474338 w 1750767"/>
                    <a:gd name="connsiteY22" fmla="*/ 689504 h 803992"/>
                    <a:gd name="connsiteX23" fmla="*/ 1474338 w 1750767"/>
                    <a:gd name="connsiteY23" fmla="*/ 689504 h 803992"/>
                    <a:gd name="connsiteX24" fmla="*/ 1507451 w 1750767"/>
                    <a:gd name="connsiteY24" fmla="*/ 664635 h 803992"/>
                    <a:gd name="connsiteX25" fmla="*/ 1624660 w 1750767"/>
                    <a:gd name="connsiteY25" fmla="*/ 636580 h 803992"/>
                    <a:gd name="connsiteX26" fmla="*/ 1735496 w 1750767"/>
                    <a:gd name="connsiteY26" fmla="*/ 557332 h 803992"/>
                    <a:gd name="connsiteX27" fmla="*/ 1735843 w 1750767"/>
                    <a:gd name="connsiteY27" fmla="*/ 556362 h 803992"/>
                    <a:gd name="connsiteX28" fmla="*/ 1736951 w 1750767"/>
                    <a:gd name="connsiteY28" fmla="*/ 553660 h 803992"/>
                    <a:gd name="connsiteX29" fmla="*/ 1742632 w 1750767"/>
                    <a:gd name="connsiteY29" fmla="*/ 438875 h 803992"/>
                    <a:gd name="connsiteX30" fmla="*/ 1742632 w 1750767"/>
                    <a:gd name="connsiteY30" fmla="*/ 438875 h 803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1750767" h="803992">
                      <a:moveTo>
                        <a:pt x="1742632" y="438875"/>
                      </a:moveTo>
                      <a:cubicBezTo>
                        <a:pt x="1734319" y="418994"/>
                        <a:pt x="1710212" y="390592"/>
                        <a:pt x="1682988" y="388930"/>
                      </a:cubicBezTo>
                      <a:cubicBezTo>
                        <a:pt x="1629232" y="378746"/>
                        <a:pt x="1597159" y="377777"/>
                        <a:pt x="1588846" y="333234"/>
                      </a:cubicBezTo>
                      <a:cubicBezTo>
                        <a:pt x="1570420" y="287307"/>
                        <a:pt x="1568688" y="240686"/>
                        <a:pt x="1533428" y="200577"/>
                      </a:cubicBezTo>
                      <a:cubicBezTo>
                        <a:pt x="1533635" y="202517"/>
                        <a:pt x="1533705" y="204526"/>
                        <a:pt x="1533774" y="206396"/>
                      </a:cubicBezTo>
                      <a:cubicBezTo>
                        <a:pt x="1533151" y="205703"/>
                        <a:pt x="1532666" y="204941"/>
                        <a:pt x="1532042" y="204179"/>
                      </a:cubicBezTo>
                      <a:lnTo>
                        <a:pt x="1532042" y="204179"/>
                      </a:lnTo>
                      <a:cubicBezTo>
                        <a:pt x="1486946" y="106851"/>
                        <a:pt x="1415734" y="37370"/>
                        <a:pt x="1296654" y="19083"/>
                      </a:cubicBezTo>
                      <a:cubicBezTo>
                        <a:pt x="1296654" y="19083"/>
                        <a:pt x="1296654" y="19083"/>
                        <a:pt x="1296584" y="19083"/>
                      </a:cubicBezTo>
                      <a:lnTo>
                        <a:pt x="1296584" y="19083"/>
                      </a:lnTo>
                      <a:cubicBezTo>
                        <a:pt x="1172378" y="-14307"/>
                        <a:pt x="1050251" y="933"/>
                        <a:pt x="927153" y="28019"/>
                      </a:cubicBezTo>
                      <a:cubicBezTo>
                        <a:pt x="781057" y="60161"/>
                        <a:pt x="689340" y="139894"/>
                        <a:pt x="662115" y="274976"/>
                      </a:cubicBezTo>
                      <a:cubicBezTo>
                        <a:pt x="648954" y="340092"/>
                        <a:pt x="647845" y="343348"/>
                        <a:pt x="628241" y="346465"/>
                      </a:cubicBezTo>
                      <a:cubicBezTo>
                        <a:pt x="476742" y="371057"/>
                        <a:pt x="70249" y="436935"/>
                        <a:pt x="2293" y="451067"/>
                      </a:cubicBezTo>
                      <a:cubicBezTo>
                        <a:pt x="-10869" y="453977"/>
                        <a:pt x="36444" y="712295"/>
                        <a:pt x="47666" y="714442"/>
                      </a:cubicBezTo>
                      <a:cubicBezTo>
                        <a:pt x="101491" y="734046"/>
                        <a:pt x="156147" y="729613"/>
                        <a:pt x="211150" y="728020"/>
                      </a:cubicBezTo>
                      <a:cubicBezTo>
                        <a:pt x="341937" y="724140"/>
                        <a:pt x="656643" y="702943"/>
                        <a:pt x="686084" y="703428"/>
                      </a:cubicBezTo>
                      <a:cubicBezTo>
                        <a:pt x="751408" y="699687"/>
                        <a:pt x="801423" y="691998"/>
                        <a:pt x="863768" y="709316"/>
                      </a:cubicBezTo>
                      <a:cubicBezTo>
                        <a:pt x="863768" y="709316"/>
                        <a:pt x="969825" y="779212"/>
                        <a:pt x="1073388" y="796877"/>
                      </a:cubicBezTo>
                      <a:cubicBezTo>
                        <a:pt x="1136426" y="802211"/>
                        <a:pt x="1199811" y="813848"/>
                        <a:pt x="1260701" y="786832"/>
                      </a:cubicBezTo>
                      <a:lnTo>
                        <a:pt x="1260701" y="786832"/>
                      </a:lnTo>
                      <a:cubicBezTo>
                        <a:pt x="1352003" y="791404"/>
                        <a:pt x="1416218" y="746031"/>
                        <a:pt x="1474338" y="689504"/>
                      </a:cubicBezTo>
                      <a:lnTo>
                        <a:pt x="1474338" y="689504"/>
                      </a:lnTo>
                      <a:lnTo>
                        <a:pt x="1474338" y="689504"/>
                      </a:lnTo>
                      <a:cubicBezTo>
                        <a:pt x="1486392" y="677520"/>
                        <a:pt x="1493804" y="673848"/>
                        <a:pt x="1507451" y="664635"/>
                      </a:cubicBezTo>
                      <a:cubicBezTo>
                        <a:pt x="1558713" y="637342"/>
                        <a:pt x="1584412" y="643368"/>
                        <a:pt x="1624660" y="636580"/>
                      </a:cubicBezTo>
                      <a:cubicBezTo>
                        <a:pt x="1680563" y="632423"/>
                        <a:pt x="1717693" y="606030"/>
                        <a:pt x="1735496" y="557332"/>
                      </a:cubicBezTo>
                      <a:cubicBezTo>
                        <a:pt x="1735635" y="556985"/>
                        <a:pt x="1735704" y="556708"/>
                        <a:pt x="1735843" y="556362"/>
                      </a:cubicBezTo>
                      <a:cubicBezTo>
                        <a:pt x="1736189" y="555461"/>
                        <a:pt x="1736605" y="554561"/>
                        <a:pt x="1736951" y="553660"/>
                      </a:cubicBezTo>
                      <a:cubicBezTo>
                        <a:pt x="1750529" y="516183"/>
                        <a:pt x="1757040" y="477945"/>
                        <a:pt x="1742632" y="438875"/>
                      </a:cubicBezTo>
                      <a:lnTo>
                        <a:pt x="1742632" y="438875"/>
                      </a:lnTo>
                      <a:close/>
                    </a:path>
                  </a:pathLst>
                </a:custGeom>
                <a:solidFill>
                  <a:srgbClr val="D0232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FE4889A4-3911-43D4-A643-D6A1206DA3C3}"/>
                    </a:ext>
                  </a:extLst>
                </p:cNvPr>
                <p:cNvSpPr/>
                <p:nvPr/>
              </p:nvSpPr>
              <p:spPr>
                <a:xfrm>
                  <a:off x="8117093" y="2089950"/>
                  <a:ext cx="423812" cy="492211"/>
                </a:xfrm>
                <a:custGeom>
                  <a:avLst/>
                  <a:gdLst>
                    <a:gd name="connsiteX0" fmla="*/ 682475 w 682474"/>
                    <a:gd name="connsiteY0" fmla="*/ 396309 h 792618"/>
                    <a:gd name="connsiteX1" fmla="*/ 341238 w 682474"/>
                    <a:gd name="connsiteY1" fmla="*/ 792618 h 792618"/>
                    <a:gd name="connsiteX2" fmla="*/ 0 w 682474"/>
                    <a:gd name="connsiteY2" fmla="*/ 396309 h 792618"/>
                    <a:gd name="connsiteX3" fmla="*/ 341238 w 682474"/>
                    <a:gd name="connsiteY3" fmla="*/ 0 h 792618"/>
                    <a:gd name="connsiteX4" fmla="*/ 682475 w 682474"/>
                    <a:gd name="connsiteY4" fmla="*/ 396309 h 792618"/>
                    <a:gd name="connsiteX5" fmla="*/ 682475 w 682474"/>
                    <a:gd name="connsiteY5" fmla="*/ 396309 h 792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82474" h="792618">
                      <a:moveTo>
                        <a:pt x="682475" y="396309"/>
                      </a:moveTo>
                      <a:cubicBezTo>
                        <a:pt x="682475" y="615211"/>
                        <a:pt x="529659" y="792618"/>
                        <a:pt x="341238" y="792618"/>
                      </a:cubicBezTo>
                      <a:cubicBezTo>
                        <a:pt x="152816" y="792618"/>
                        <a:pt x="0" y="615211"/>
                        <a:pt x="0" y="396309"/>
                      </a:cubicBezTo>
                      <a:cubicBezTo>
                        <a:pt x="0" y="177407"/>
                        <a:pt x="152816" y="0"/>
                        <a:pt x="341238" y="0"/>
                      </a:cubicBezTo>
                      <a:cubicBezTo>
                        <a:pt x="529659" y="0"/>
                        <a:pt x="682475" y="177407"/>
                        <a:pt x="682475" y="396309"/>
                      </a:cubicBezTo>
                      <a:lnTo>
                        <a:pt x="682475" y="396309"/>
                      </a:lnTo>
                      <a:close/>
                    </a:path>
                  </a:pathLst>
                </a:custGeom>
                <a:solidFill>
                  <a:srgbClr val="EA2A2A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48F627CD-C4B5-498B-8106-C12C7A1F46F7}"/>
                    </a:ext>
                  </a:extLst>
                </p:cNvPr>
                <p:cNvSpPr/>
                <p:nvPr/>
              </p:nvSpPr>
              <p:spPr>
                <a:xfrm>
                  <a:off x="8180244" y="2092274"/>
                  <a:ext cx="381483" cy="484468"/>
                </a:xfrm>
                <a:custGeom>
                  <a:avLst/>
                  <a:gdLst>
                    <a:gd name="connsiteX0" fmla="*/ 614311 w 614310"/>
                    <a:gd name="connsiteY0" fmla="*/ 390075 h 780149"/>
                    <a:gd name="connsiteX1" fmla="*/ 307155 w 614310"/>
                    <a:gd name="connsiteY1" fmla="*/ 780149 h 780149"/>
                    <a:gd name="connsiteX2" fmla="*/ 0 w 614310"/>
                    <a:gd name="connsiteY2" fmla="*/ 390075 h 780149"/>
                    <a:gd name="connsiteX3" fmla="*/ 307155 w 614310"/>
                    <a:gd name="connsiteY3" fmla="*/ 0 h 780149"/>
                    <a:gd name="connsiteX4" fmla="*/ 614311 w 614310"/>
                    <a:gd name="connsiteY4" fmla="*/ 390075 h 780149"/>
                    <a:gd name="connsiteX5" fmla="*/ 614311 w 614310"/>
                    <a:gd name="connsiteY5" fmla="*/ 390075 h 7801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4310" h="780149">
                      <a:moveTo>
                        <a:pt x="614311" y="390075"/>
                      </a:moveTo>
                      <a:cubicBezTo>
                        <a:pt x="614311" y="605513"/>
                        <a:pt x="476804" y="780149"/>
                        <a:pt x="307155" y="780149"/>
                      </a:cubicBezTo>
                      <a:cubicBezTo>
                        <a:pt x="137506" y="780149"/>
                        <a:pt x="0" y="605513"/>
                        <a:pt x="0" y="390075"/>
                      </a:cubicBezTo>
                      <a:cubicBezTo>
                        <a:pt x="0" y="174636"/>
                        <a:pt x="137506" y="0"/>
                        <a:pt x="307155" y="0"/>
                      </a:cubicBezTo>
                      <a:cubicBezTo>
                        <a:pt x="476804" y="0"/>
                        <a:pt x="614311" y="174636"/>
                        <a:pt x="614311" y="390075"/>
                      </a:cubicBezTo>
                      <a:lnTo>
                        <a:pt x="614311" y="390075"/>
                      </a:lnTo>
                      <a:close/>
                    </a:path>
                  </a:pathLst>
                </a:custGeom>
                <a:solidFill>
                  <a:srgbClr val="8A1A1B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9815505C-62C5-4668-A033-2E78983944EA}"/>
                    </a:ext>
                  </a:extLst>
                </p:cNvPr>
                <p:cNvSpPr/>
                <p:nvPr/>
              </p:nvSpPr>
              <p:spPr>
                <a:xfrm>
                  <a:off x="8260085" y="2135980"/>
                  <a:ext cx="277551" cy="400153"/>
                </a:xfrm>
                <a:custGeom>
                  <a:avLst/>
                  <a:gdLst>
                    <a:gd name="connsiteX0" fmla="*/ 446948 w 446947"/>
                    <a:gd name="connsiteY0" fmla="*/ 322188 h 644375"/>
                    <a:gd name="connsiteX1" fmla="*/ 223474 w 446947"/>
                    <a:gd name="connsiteY1" fmla="*/ 644375 h 644375"/>
                    <a:gd name="connsiteX2" fmla="*/ 0 w 446947"/>
                    <a:gd name="connsiteY2" fmla="*/ 322188 h 644375"/>
                    <a:gd name="connsiteX3" fmla="*/ 223474 w 446947"/>
                    <a:gd name="connsiteY3" fmla="*/ 0 h 644375"/>
                    <a:gd name="connsiteX4" fmla="*/ 446948 w 446947"/>
                    <a:gd name="connsiteY4" fmla="*/ 322188 h 644375"/>
                    <a:gd name="connsiteX5" fmla="*/ 446948 w 446947"/>
                    <a:gd name="connsiteY5" fmla="*/ 322188 h 644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6947" h="644375">
                      <a:moveTo>
                        <a:pt x="446948" y="322188"/>
                      </a:moveTo>
                      <a:cubicBezTo>
                        <a:pt x="446948" y="500080"/>
                        <a:pt x="346918" y="644375"/>
                        <a:pt x="223474" y="644375"/>
                      </a:cubicBezTo>
                      <a:cubicBezTo>
                        <a:pt x="100030" y="644375"/>
                        <a:pt x="0" y="500149"/>
                        <a:pt x="0" y="322188"/>
                      </a:cubicBezTo>
                      <a:cubicBezTo>
                        <a:pt x="0" y="144295"/>
                        <a:pt x="100030" y="0"/>
                        <a:pt x="223474" y="0"/>
                      </a:cubicBezTo>
                      <a:cubicBezTo>
                        <a:pt x="346918" y="69"/>
                        <a:pt x="446948" y="144295"/>
                        <a:pt x="446948" y="322188"/>
                      </a:cubicBezTo>
                      <a:lnTo>
                        <a:pt x="446948" y="322188"/>
                      </a:lnTo>
                      <a:close/>
                    </a:path>
                  </a:pathLst>
                </a:custGeom>
                <a:solidFill>
                  <a:srgbClr val="DAE2F2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D7AF27C1-DD45-419D-858F-FECA38765E65}"/>
                    </a:ext>
                  </a:extLst>
                </p:cNvPr>
                <p:cNvSpPr/>
                <p:nvPr/>
              </p:nvSpPr>
              <p:spPr>
                <a:xfrm>
                  <a:off x="8260085" y="2135894"/>
                  <a:ext cx="277551" cy="330722"/>
                </a:xfrm>
                <a:custGeom>
                  <a:avLst/>
                  <a:gdLst>
                    <a:gd name="connsiteX0" fmla="*/ 26116 w 446947"/>
                    <a:gd name="connsiteY0" fmla="*/ 213499 h 532568"/>
                    <a:gd name="connsiteX1" fmla="*/ 114508 w 446947"/>
                    <a:gd name="connsiteY1" fmla="*/ 167986 h 532568"/>
                    <a:gd name="connsiteX2" fmla="*/ 112014 w 446947"/>
                    <a:gd name="connsiteY2" fmla="*/ 254508 h 532568"/>
                    <a:gd name="connsiteX3" fmla="*/ 171866 w 446947"/>
                    <a:gd name="connsiteY3" fmla="*/ 314845 h 532568"/>
                    <a:gd name="connsiteX4" fmla="*/ 233657 w 446947"/>
                    <a:gd name="connsiteY4" fmla="*/ 333063 h 532568"/>
                    <a:gd name="connsiteX5" fmla="*/ 131895 w 446947"/>
                    <a:gd name="connsiteY5" fmla="*/ 498348 h 532568"/>
                    <a:gd name="connsiteX6" fmla="*/ 127462 w 446947"/>
                    <a:gd name="connsiteY6" fmla="*/ 499941 h 532568"/>
                    <a:gd name="connsiteX7" fmla="*/ 124830 w 446947"/>
                    <a:gd name="connsiteY7" fmla="*/ 503682 h 532568"/>
                    <a:gd name="connsiteX8" fmla="*/ 150807 w 446947"/>
                    <a:gd name="connsiteY8" fmla="*/ 508185 h 532568"/>
                    <a:gd name="connsiteX9" fmla="*/ 330431 w 446947"/>
                    <a:gd name="connsiteY9" fmla="*/ 509847 h 532568"/>
                    <a:gd name="connsiteX10" fmla="*/ 392638 w 446947"/>
                    <a:gd name="connsiteY10" fmla="*/ 532569 h 532568"/>
                    <a:gd name="connsiteX11" fmla="*/ 446948 w 446947"/>
                    <a:gd name="connsiteY11" fmla="*/ 322188 h 532568"/>
                    <a:gd name="connsiteX12" fmla="*/ 223474 w 446947"/>
                    <a:gd name="connsiteY12" fmla="*/ 0 h 532568"/>
                    <a:gd name="connsiteX13" fmla="*/ 0 w 446947"/>
                    <a:gd name="connsiteY13" fmla="*/ 322188 h 532568"/>
                    <a:gd name="connsiteX14" fmla="*/ 26116 w 446947"/>
                    <a:gd name="connsiteY14" fmla="*/ 213499 h 532568"/>
                    <a:gd name="connsiteX15" fmla="*/ 26116 w 446947"/>
                    <a:gd name="connsiteY15" fmla="*/ 213499 h 532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46947" h="532568">
                      <a:moveTo>
                        <a:pt x="26116" y="213499"/>
                      </a:moveTo>
                      <a:cubicBezTo>
                        <a:pt x="41425" y="166324"/>
                        <a:pt x="65878" y="151915"/>
                        <a:pt x="114508" y="167986"/>
                      </a:cubicBezTo>
                      <a:cubicBezTo>
                        <a:pt x="143880" y="189322"/>
                        <a:pt x="112568" y="225691"/>
                        <a:pt x="112014" y="254508"/>
                      </a:cubicBezTo>
                      <a:cubicBezTo>
                        <a:pt x="111321" y="293993"/>
                        <a:pt x="123582" y="317131"/>
                        <a:pt x="171866" y="314845"/>
                      </a:cubicBezTo>
                      <a:cubicBezTo>
                        <a:pt x="194102" y="313736"/>
                        <a:pt x="217170" y="315399"/>
                        <a:pt x="233657" y="333063"/>
                      </a:cubicBezTo>
                      <a:cubicBezTo>
                        <a:pt x="254577" y="369224"/>
                        <a:pt x="192786" y="473756"/>
                        <a:pt x="131895" y="498348"/>
                      </a:cubicBezTo>
                      <a:cubicBezTo>
                        <a:pt x="129194" y="499387"/>
                        <a:pt x="127462" y="499941"/>
                        <a:pt x="127462" y="499941"/>
                      </a:cubicBezTo>
                      <a:cubicBezTo>
                        <a:pt x="121435" y="499526"/>
                        <a:pt x="120119" y="502643"/>
                        <a:pt x="124830" y="503682"/>
                      </a:cubicBezTo>
                      <a:cubicBezTo>
                        <a:pt x="133281" y="505552"/>
                        <a:pt x="142078" y="506869"/>
                        <a:pt x="150807" y="508185"/>
                      </a:cubicBezTo>
                      <a:cubicBezTo>
                        <a:pt x="210728" y="510471"/>
                        <a:pt x="270649" y="507838"/>
                        <a:pt x="330431" y="509847"/>
                      </a:cubicBezTo>
                      <a:cubicBezTo>
                        <a:pt x="353360" y="510609"/>
                        <a:pt x="380515" y="505552"/>
                        <a:pt x="392638" y="532569"/>
                      </a:cubicBezTo>
                      <a:cubicBezTo>
                        <a:pt x="426443" y="476112"/>
                        <a:pt x="446948" y="402682"/>
                        <a:pt x="446948" y="322188"/>
                      </a:cubicBezTo>
                      <a:cubicBezTo>
                        <a:pt x="446948" y="144295"/>
                        <a:pt x="346918" y="0"/>
                        <a:pt x="223474" y="0"/>
                      </a:cubicBezTo>
                      <a:cubicBezTo>
                        <a:pt x="100030" y="0"/>
                        <a:pt x="0" y="144226"/>
                        <a:pt x="0" y="322188"/>
                      </a:cubicBezTo>
                      <a:cubicBezTo>
                        <a:pt x="7689" y="274597"/>
                        <a:pt x="16141" y="246264"/>
                        <a:pt x="26116" y="213499"/>
                      </a:cubicBezTo>
                      <a:lnTo>
                        <a:pt x="26116" y="213499"/>
                      </a:lnTo>
                      <a:close/>
                    </a:path>
                  </a:pathLst>
                </a:custGeom>
                <a:solidFill>
                  <a:srgbClr val="89A1B2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F6A059A9-6EE0-4FF8-8070-E55266511136}"/>
                    </a:ext>
                  </a:extLst>
                </p:cNvPr>
                <p:cNvSpPr/>
                <p:nvPr/>
              </p:nvSpPr>
              <p:spPr>
                <a:xfrm>
                  <a:off x="8487090" y="2490405"/>
                  <a:ext cx="42" cy="86"/>
                </a:xfrm>
                <a:custGeom>
                  <a:avLst/>
                  <a:gdLst>
                    <a:gd name="connsiteX0" fmla="*/ 0 w 68"/>
                    <a:gd name="connsiteY0" fmla="*/ 138 h 138"/>
                    <a:gd name="connsiteX1" fmla="*/ 69 w 68"/>
                    <a:gd name="connsiteY1" fmla="*/ 0 h 138"/>
                    <a:gd name="connsiteX2" fmla="*/ 0 w 68"/>
                    <a:gd name="connsiteY2" fmla="*/ 138 h 138"/>
                    <a:gd name="connsiteX3" fmla="*/ 0 w 68"/>
                    <a:gd name="connsiteY3" fmla="*/ 138 h 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" h="138">
                      <a:moveTo>
                        <a:pt x="0" y="138"/>
                      </a:moveTo>
                      <a:cubicBezTo>
                        <a:pt x="0" y="69"/>
                        <a:pt x="69" y="69"/>
                        <a:pt x="69" y="0"/>
                      </a:cubicBezTo>
                      <a:cubicBezTo>
                        <a:pt x="69" y="69"/>
                        <a:pt x="69" y="69"/>
                        <a:pt x="0" y="138"/>
                      </a:cubicBez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rgbClr val="DAE2F2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F5947015-2C1A-45E8-8296-E523A313B0BE}"/>
                    </a:ext>
                  </a:extLst>
                </p:cNvPr>
                <p:cNvSpPr/>
                <p:nvPr/>
              </p:nvSpPr>
              <p:spPr>
                <a:xfrm>
                  <a:off x="6118006" y="3622810"/>
                  <a:ext cx="963348" cy="645395"/>
                </a:xfrm>
                <a:custGeom>
                  <a:avLst/>
                  <a:gdLst>
                    <a:gd name="connsiteX0" fmla="*/ 1269077 w 1551300"/>
                    <a:gd name="connsiteY0" fmla="*/ 1022742 h 1039293"/>
                    <a:gd name="connsiteX1" fmla="*/ 1193569 w 1551300"/>
                    <a:gd name="connsiteY1" fmla="*/ 527096 h 1039293"/>
                    <a:gd name="connsiteX2" fmla="*/ 648531 w 1551300"/>
                    <a:gd name="connsiteY2" fmla="*/ 176645 h 1039293"/>
                    <a:gd name="connsiteX3" fmla="*/ 0 w 1551300"/>
                    <a:gd name="connsiteY3" fmla="*/ 547670 h 1039293"/>
                    <a:gd name="connsiteX4" fmla="*/ 73429 w 1551300"/>
                    <a:gd name="connsiteY4" fmla="*/ 331747 h 1039293"/>
                    <a:gd name="connsiteX5" fmla="*/ 402682 w 1551300"/>
                    <a:gd name="connsiteY5" fmla="*/ 52716 h 1039293"/>
                    <a:gd name="connsiteX6" fmla="*/ 1101714 w 1551300"/>
                    <a:gd name="connsiteY6" fmla="*/ 83127 h 1039293"/>
                    <a:gd name="connsiteX7" fmla="*/ 1437340 w 1551300"/>
                    <a:gd name="connsiteY7" fmla="*/ 443969 h 1039293"/>
                    <a:gd name="connsiteX8" fmla="*/ 1551294 w 1551300"/>
                    <a:gd name="connsiteY8" fmla="*/ 1038329 h 1039293"/>
                    <a:gd name="connsiteX9" fmla="*/ 1269077 w 1551300"/>
                    <a:gd name="connsiteY9" fmla="*/ 1022742 h 1039293"/>
                    <a:gd name="connsiteX10" fmla="*/ 1269077 w 1551300"/>
                    <a:gd name="connsiteY10" fmla="*/ 1022742 h 1039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51300" h="1039293">
                      <a:moveTo>
                        <a:pt x="1269077" y="1022742"/>
                      </a:moveTo>
                      <a:cubicBezTo>
                        <a:pt x="1281199" y="928324"/>
                        <a:pt x="1230838" y="600387"/>
                        <a:pt x="1193569" y="527096"/>
                      </a:cubicBezTo>
                      <a:cubicBezTo>
                        <a:pt x="1085019" y="313805"/>
                        <a:pt x="904286" y="193964"/>
                        <a:pt x="648531" y="176645"/>
                      </a:cubicBezTo>
                      <a:cubicBezTo>
                        <a:pt x="384394" y="158773"/>
                        <a:pt x="65601" y="360149"/>
                        <a:pt x="0" y="547670"/>
                      </a:cubicBezTo>
                      <a:cubicBezTo>
                        <a:pt x="485" y="493222"/>
                        <a:pt x="28610" y="394508"/>
                        <a:pt x="73429" y="331747"/>
                      </a:cubicBezTo>
                      <a:cubicBezTo>
                        <a:pt x="132242" y="237744"/>
                        <a:pt x="250490" y="116517"/>
                        <a:pt x="402682" y="52716"/>
                      </a:cubicBezTo>
                      <a:cubicBezTo>
                        <a:pt x="633291" y="-22722"/>
                        <a:pt x="875538" y="-21129"/>
                        <a:pt x="1101714" y="83127"/>
                      </a:cubicBezTo>
                      <a:cubicBezTo>
                        <a:pt x="1268037" y="159812"/>
                        <a:pt x="1368552" y="290807"/>
                        <a:pt x="1437340" y="443969"/>
                      </a:cubicBezTo>
                      <a:cubicBezTo>
                        <a:pt x="1502041" y="587987"/>
                        <a:pt x="1551986" y="990253"/>
                        <a:pt x="1551294" y="1038329"/>
                      </a:cubicBezTo>
                      <a:cubicBezTo>
                        <a:pt x="1543673" y="1043524"/>
                        <a:pt x="1268592" y="1026206"/>
                        <a:pt x="1269077" y="1022742"/>
                      </a:cubicBezTo>
                      <a:lnTo>
                        <a:pt x="1269077" y="1022742"/>
                      </a:lnTo>
                      <a:close/>
                    </a:path>
                  </a:pathLst>
                </a:custGeom>
                <a:solidFill>
                  <a:srgbClr val="EF3F42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95D1BF90-B08A-47D3-B2C4-C4DACF3A2DFD}"/>
                    </a:ext>
                  </a:extLst>
                </p:cNvPr>
                <p:cNvSpPr/>
                <p:nvPr/>
              </p:nvSpPr>
              <p:spPr>
                <a:xfrm>
                  <a:off x="6249232" y="3515265"/>
                  <a:ext cx="91133" cy="90080"/>
                </a:xfrm>
                <a:custGeom>
                  <a:avLst/>
                  <a:gdLst>
                    <a:gd name="connsiteX0" fmla="*/ 727 w 146754"/>
                    <a:gd name="connsiteY0" fmla="*/ 145057 h 145057"/>
                    <a:gd name="connsiteX1" fmla="*/ 7655 w 146754"/>
                    <a:gd name="connsiteY1" fmla="*/ 693 h 145057"/>
                    <a:gd name="connsiteX2" fmla="*/ 146754 w 146754"/>
                    <a:gd name="connsiteY2" fmla="*/ 0 h 145057"/>
                    <a:gd name="connsiteX3" fmla="*/ 727 w 146754"/>
                    <a:gd name="connsiteY3" fmla="*/ 145057 h 145057"/>
                    <a:gd name="connsiteX4" fmla="*/ 727 w 146754"/>
                    <a:gd name="connsiteY4" fmla="*/ 145057 h 145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6754" h="145057">
                      <a:moveTo>
                        <a:pt x="727" y="145057"/>
                      </a:moveTo>
                      <a:cubicBezTo>
                        <a:pt x="866" y="96843"/>
                        <a:pt x="-3498" y="48422"/>
                        <a:pt x="7655" y="693"/>
                      </a:cubicBezTo>
                      <a:cubicBezTo>
                        <a:pt x="53998" y="416"/>
                        <a:pt x="100411" y="208"/>
                        <a:pt x="146754" y="0"/>
                      </a:cubicBezTo>
                      <a:cubicBezTo>
                        <a:pt x="95215" y="45928"/>
                        <a:pt x="44369" y="92410"/>
                        <a:pt x="727" y="145057"/>
                      </a:cubicBezTo>
                      <a:lnTo>
                        <a:pt x="727" y="145057"/>
                      </a:lnTo>
                      <a:close/>
                    </a:path>
                  </a:pathLst>
                </a:custGeom>
                <a:solidFill>
                  <a:srgbClr val="2E1913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E1EF85BB-44E2-44D4-853B-9C5C469F36C6}"/>
                    </a:ext>
                  </a:extLst>
                </p:cNvPr>
                <p:cNvSpPr/>
                <p:nvPr/>
              </p:nvSpPr>
              <p:spPr>
                <a:xfrm>
                  <a:off x="8083418" y="2633915"/>
                  <a:ext cx="1398891" cy="1701823"/>
                </a:xfrm>
                <a:custGeom>
                  <a:avLst/>
                  <a:gdLst>
                    <a:gd name="connsiteX0" fmla="*/ 2223366 w 2252663"/>
                    <a:gd name="connsiteY0" fmla="*/ 1903126 h 2740482"/>
                    <a:gd name="connsiteX1" fmla="*/ 1867788 w 2252663"/>
                    <a:gd name="connsiteY1" fmla="*/ 1667876 h 2740482"/>
                    <a:gd name="connsiteX2" fmla="*/ 1478268 w 2252663"/>
                    <a:gd name="connsiteY2" fmla="*/ 1591607 h 2740482"/>
                    <a:gd name="connsiteX3" fmla="*/ 1452152 w 2252663"/>
                    <a:gd name="connsiteY3" fmla="*/ 1434289 h 2740482"/>
                    <a:gd name="connsiteX4" fmla="*/ 1115625 w 2252663"/>
                    <a:gd name="connsiteY4" fmla="*/ 568449 h 2740482"/>
                    <a:gd name="connsiteX5" fmla="*/ 1115625 w 2252663"/>
                    <a:gd name="connsiteY5" fmla="*/ 568449 h 2740482"/>
                    <a:gd name="connsiteX6" fmla="*/ 1115625 w 2252663"/>
                    <a:gd name="connsiteY6" fmla="*/ 568449 h 2740482"/>
                    <a:gd name="connsiteX7" fmla="*/ 830776 w 2252663"/>
                    <a:gd name="connsiteY7" fmla="*/ 146509 h 2740482"/>
                    <a:gd name="connsiteX8" fmla="*/ 522096 w 2252663"/>
                    <a:gd name="connsiteY8" fmla="*/ 481 h 2740482"/>
                    <a:gd name="connsiteX9" fmla="*/ 284352 w 2252663"/>
                    <a:gd name="connsiteY9" fmla="*/ 114504 h 2740482"/>
                    <a:gd name="connsiteX10" fmla="*/ 269459 w 2252663"/>
                    <a:gd name="connsiteY10" fmla="*/ 514485 h 2740482"/>
                    <a:gd name="connsiteX11" fmla="*/ 401215 w 2252663"/>
                    <a:gd name="connsiteY11" fmla="*/ 1114733 h 2740482"/>
                    <a:gd name="connsiteX12" fmla="*/ 355634 w 2252663"/>
                    <a:gd name="connsiteY12" fmla="*/ 1872092 h 2740482"/>
                    <a:gd name="connsiteX13" fmla="*/ 121700 w 2252663"/>
                    <a:gd name="connsiteY13" fmla="*/ 2479891 h 2740482"/>
                    <a:gd name="connsiteX14" fmla="*/ 4213 w 2252663"/>
                    <a:gd name="connsiteY14" fmla="*/ 2718051 h 2740482"/>
                    <a:gd name="connsiteX15" fmla="*/ 16544 w 2252663"/>
                    <a:gd name="connsiteY15" fmla="*/ 2740426 h 2740482"/>
                    <a:gd name="connsiteX16" fmla="*/ 370527 w 2252663"/>
                    <a:gd name="connsiteY16" fmla="*/ 2523879 h 2740482"/>
                    <a:gd name="connsiteX17" fmla="*/ 444719 w 2252663"/>
                    <a:gd name="connsiteY17" fmla="*/ 2390322 h 2740482"/>
                    <a:gd name="connsiteX18" fmla="*/ 640206 w 2252663"/>
                    <a:gd name="connsiteY18" fmla="*/ 2020197 h 2740482"/>
                    <a:gd name="connsiteX19" fmla="*/ 790321 w 2252663"/>
                    <a:gd name="connsiteY19" fmla="*/ 1842513 h 2740482"/>
                    <a:gd name="connsiteX20" fmla="*/ 882453 w 2252663"/>
                    <a:gd name="connsiteY20" fmla="*/ 1780791 h 2740482"/>
                    <a:gd name="connsiteX21" fmla="*/ 845531 w 2252663"/>
                    <a:gd name="connsiteY21" fmla="*/ 1822839 h 2740482"/>
                    <a:gd name="connsiteX22" fmla="*/ 668539 w 2252663"/>
                    <a:gd name="connsiteY22" fmla="*/ 2258980 h 2740482"/>
                    <a:gd name="connsiteX23" fmla="*/ 676228 w 2252663"/>
                    <a:gd name="connsiteY23" fmla="*/ 2657160 h 2740482"/>
                    <a:gd name="connsiteX24" fmla="*/ 694655 w 2252663"/>
                    <a:gd name="connsiteY24" fmla="*/ 2649609 h 2740482"/>
                    <a:gd name="connsiteX25" fmla="*/ 678099 w 2252663"/>
                    <a:gd name="connsiteY25" fmla="*/ 2412142 h 2740482"/>
                    <a:gd name="connsiteX26" fmla="*/ 713843 w 2252663"/>
                    <a:gd name="connsiteY26" fmla="*/ 2170727 h 2740482"/>
                    <a:gd name="connsiteX27" fmla="*/ 1089648 w 2252663"/>
                    <a:gd name="connsiteY27" fmla="*/ 1873478 h 2740482"/>
                    <a:gd name="connsiteX28" fmla="*/ 1440791 w 2252663"/>
                    <a:gd name="connsiteY28" fmla="*/ 1935061 h 2740482"/>
                    <a:gd name="connsiteX29" fmla="*/ 1566244 w 2252663"/>
                    <a:gd name="connsiteY29" fmla="*/ 1991449 h 2740482"/>
                    <a:gd name="connsiteX30" fmla="*/ 2252391 w 2252663"/>
                    <a:gd name="connsiteY30" fmla="*/ 1944136 h 2740482"/>
                    <a:gd name="connsiteX31" fmla="*/ 2223366 w 2252663"/>
                    <a:gd name="connsiteY31" fmla="*/ 1903126 h 2740482"/>
                    <a:gd name="connsiteX32" fmla="*/ 2223366 w 2252663"/>
                    <a:gd name="connsiteY32" fmla="*/ 1903126 h 2740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2252663" h="2740482">
                      <a:moveTo>
                        <a:pt x="2223366" y="1903126"/>
                      </a:moveTo>
                      <a:cubicBezTo>
                        <a:pt x="2122158" y="1802958"/>
                        <a:pt x="2003286" y="1724749"/>
                        <a:pt x="1867788" y="1667876"/>
                      </a:cubicBezTo>
                      <a:cubicBezTo>
                        <a:pt x="1743374" y="1619385"/>
                        <a:pt x="1614874" y="1588212"/>
                        <a:pt x="1478268" y="1591607"/>
                      </a:cubicBezTo>
                      <a:cubicBezTo>
                        <a:pt x="1469678" y="1539168"/>
                        <a:pt x="1461850" y="1486589"/>
                        <a:pt x="1452152" y="1434289"/>
                      </a:cubicBezTo>
                      <a:cubicBezTo>
                        <a:pt x="1395348" y="1127618"/>
                        <a:pt x="1279247" y="840275"/>
                        <a:pt x="1115625" y="568449"/>
                      </a:cubicBezTo>
                      <a:lnTo>
                        <a:pt x="1115625" y="568449"/>
                      </a:lnTo>
                      <a:lnTo>
                        <a:pt x="1115625" y="568449"/>
                      </a:lnTo>
                      <a:cubicBezTo>
                        <a:pt x="1033329" y="420621"/>
                        <a:pt x="943621" y="276672"/>
                        <a:pt x="830776" y="146509"/>
                      </a:cubicBezTo>
                      <a:cubicBezTo>
                        <a:pt x="755476" y="59502"/>
                        <a:pt x="649558" y="-6307"/>
                        <a:pt x="522096" y="481"/>
                      </a:cubicBezTo>
                      <a:cubicBezTo>
                        <a:pt x="434813" y="2283"/>
                        <a:pt x="336030" y="54307"/>
                        <a:pt x="284352" y="114504"/>
                      </a:cubicBezTo>
                      <a:cubicBezTo>
                        <a:pt x="198108" y="214880"/>
                        <a:pt x="254496" y="454634"/>
                        <a:pt x="269459" y="514485"/>
                      </a:cubicBezTo>
                      <a:cubicBezTo>
                        <a:pt x="309776" y="675752"/>
                        <a:pt x="391725" y="946054"/>
                        <a:pt x="401215" y="1114733"/>
                      </a:cubicBezTo>
                      <a:cubicBezTo>
                        <a:pt x="410498" y="1137871"/>
                        <a:pt x="443264" y="1644531"/>
                        <a:pt x="355634" y="1872092"/>
                      </a:cubicBezTo>
                      <a:cubicBezTo>
                        <a:pt x="309498" y="1991795"/>
                        <a:pt x="158830" y="2363859"/>
                        <a:pt x="121700" y="2479891"/>
                      </a:cubicBezTo>
                      <a:cubicBezTo>
                        <a:pt x="98009" y="2541682"/>
                        <a:pt x="23333" y="2670322"/>
                        <a:pt x="4213" y="2718051"/>
                      </a:cubicBezTo>
                      <a:cubicBezTo>
                        <a:pt x="-705" y="2729689"/>
                        <a:pt x="-5693" y="2741396"/>
                        <a:pt x="16544" y="2740426"/>
                      </a:cubicBezTo>
                      <a:cubicBezTo>
                        <a:pt x="121631" y="2678912"/>
                        <a:pt x="265441" y="2585393"/>
                        <a:pt x="370527" y="2523879"/>
                      </a:cubicBezTo>
                      <a:cubicBezTo>
                        <a:pt x="417980" y="2496101"/>
                        <a:pt x="428924" y="2435764"/>
                        <a:pt x="444719" y="2390322"/>
                      </a:cubicBezTo>
                      <a:cubicBezTo>
                        <a:pt x="481018" y="2285443"/>
                        <a:pt x="593586" y="2087669"/>
                        <a:pt x="640206" y="2020197"/>
                      </a:cubicBezTo>
                      <a:cubicBezTo>
                        <a:pt x="683571" y="1957298"/>
                        <a:pt x="729291" y="1892320"/>
                        <a:pt x="790321" y="1842513"/>
                      </a:cubicBezTo>
                      <a:cubicBezTo>
                        <a:pt x="816436" y="1821177"/>
                        <a:pt x="882453" y="1780791"/>
                        <a:pt x="882453" y="1780791"/>
                      </a:cubicBezTo>
                      <a:cubicBezTo>
                        <a:pt x="882453" y="1780791"/>
                        <a:pt x="856822" y="1809885"/>
                        <a:pt x="845531" y="1822839"/>
                      </a:cubicBezTo>
                      <a:cubicBezTo>
                        <a:pt x="738435" y="1946214"/>
                        <a:pt x="681216" y="2100831"/>
                        <a:pt x="668539" y="2258980"/>
                      </a:cubicBezTo>
                      <a:cubicBezTo>
                        <a:pt x="667430" y="2284750"/>
                        <a:pt x="664244" y="2520346"/>
                        <a:pt x="676228" y="2657160"/>
                      </a:cubicBezTo>
                      <a:cubicBezTo>
                        <a:pt x="687035" y="2653073"/>
                        <a:pt x="687035" y="2653073"/>
                        <a:pt x="694655" y="2649609"/>
                      </a:cubicBezTo>
                      <a:cubicBezTo>
                        <a:pt x="688628" y="2624048"/>
                        <a:pt x="674773" y="2471024"/>
                        <a:pt x="678099" y="2412142"/>
                      </a:cubicBezTo>
                      <a:cubicBezTo>
                        <a:pt x="684402" y="2302414"/>
                        <a:pt x="705808" y="2188322"/>
                        <a:pt x="713843" y="2170727"/>
                      </a:cubicBezTo>
                      <a:cubicBezTo>
                        <a:pt x="782493" y="2020059"/>
                        <a:pt x="902265" y="1888510"/>
                        <a:pt x="1089648" y="1873478"/>
                      </a:cubicBezTo>
                      <a:cubicBezTo>
                        <a:pt x="1200969" y="1864472"/>
                        <a:pt x="1336259" y="1901118"/>
                        <a:pt x="1440791" y="1935061"/>
                      </a:cubicBezTo>
                      <a:cubicBezTo>
                        <a:pt x="1489836" y="1950994"/>
                        <a:pt x="1540198" y="1977248"/>
                        <a:pt x="1566244" y="1991449"/>
                      </a:cubicBezTo>
                      <a:cubicBezTo>
                        <a:pt x="1630529" y="1966442"/>
                        <a:pt x="2090569" y="1943720"/>
                        <a:pt x="2252391" y="1944136"/>
                      </a:cubicBezTo>
                      <a:cubicBezTo>
                        <a:pt x="2255231" y="1923077"/>
                        <a:pt x="2235211" y="1914903"/>
                        <a:pt x="2223366" y="1903126"/>
                      </a:cubicBezTo>
                      <a:lnTo>
                        <a:pt x="2223366" y="1903126"/>
                      </a:lnTo>
                      <a:close/>
                    </a:path>
                  </a:pathLst>
                </a:custGeom>
                <a:solidFill>
                  <a:srgbClr val="EE2D2B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D14DB703-D3FA-4360-89FC-266FE102C55C}"/>
                    </a:ext>
                  </a:extLst>
                </p:cNvPr>
                <p:cNvSpPr/>
                <p:nvPr/>
              </p:nvSpPr>
              <p:spPr>
                <a:xfrm>
                  <a:off x="6763211" y="3177960"/>
                  <a:ext cx="702740" cy="271702"/>
                </a:xfrm>
                <a:custGeom>
                  <a:avLst/>
                  <a:gdLst>
                    <a:gd name="connsiteX0" fmla="*/ 1073414 w 1131637"/>
                    <a:gd name="connsiteY0" fmla="*/ 437527 h 437527"/>
                    <a:gd name="connsiteX1" fmla="*/ 591899 w 1131637"/>
                    <a:gd name="connsiteY1" fmla="*/ 276053 h 437527"/>
                    <a:gd name="connsiteX2" fmla="*/ 122784 w 1131637"/>
                    <a:gd name="connsiteY2" fmla="*/ 224236 h 437527"/>
                    <a:gd name="connsiteX3" fmla="*/ 55728 w 1131637"/>
                    <a:gd name="connsiteY3" fmla="*/ 221951 h 437527"/>
                    <a:gd name="connsiteX4" fmla="*/ 9939 w 1131637"/>
                    <a:gd name="connsiteY4" fmla="*/ 67195 h 437527"/>
                    <a:gd name="connsiteX5" fmla="*/ 124447 w 1131637"/>
                    <a:gd name="connsiteY5" fmla="*/ 0 h 437527"/>
                    <a:gd name="connsiteX6" fmla="*/ 1058035 w 1131637"/>
                    <a:gd name="connsiteY6" fmla="*/ 4642 h 437527"/>
                    <a:gd name="connsiteX7" fmla="*/ 1130979 w 1131637"/>
                    <a:gd name="connsiteY7" fmla="*/ 50293 h 437527"/>
                    <a:gd name="connsiteX8" fmla="*/ 1073414 w 1131637"/>
                    <a:gd name="connsiteY8" fmla="*/ 437527 h 437527"/>
                    <a:gd name="connsiteX9" fmla="*/ 1073414 w 1131637"/>
                    <a:gd name="connsiteY9" fmla="*/ 437527 h 437527"/>
                    <a:gd name="connsiteX0" fmla="*/ 1107432 w 1131637"/>
                    <a:gd name="connsiteY0" fmla="*/ 452105 h 452105"/>
                    <a:gd name="connsiteX1" fmla="*/ 591899 w 1131637"/>
                    <a:gd name="connsiteY1" fmla="*/ 276053 h 452105"/>
                    <a:gd name="connsiteX2" fmla="*/ 122784 w 1131637"/>
                    <a:gd name="connsiteY2" fmla="*/ 224236 h 452105"/>
                    <a:gd name="connsiteX3" fmla="*/ 55728 w 1131637"/>
                    <a:gd name="connsiteY3" fmla="*/ 221951 h 452105"/>
                    <a:gd name="connsiteX4" fmla="*/ 9939 w 1131637"/>
                    <a:gd name="connsiteY4" fmla="*/ 67195 h 452105"/>
                    <a:gd name="connsiteX5" fmla="*/ 124447 w 1131637"/>
                    <a:gd name="connsiteY5" fmla="*/ 0 h 452105"/>
                    <a:gd name="connsiteX6" fmla="*/ 1058035 w 1131637"/>
                    <a:gd name="connsiteY6" fmla="*/ 4642 h 452105"/>
                    <a:gd name="connsiteX7" fmla="*/ 1130979 w 1131637"/>
                    <a:gd name="connsiteY7" fmla="*/ 50293 h 452105"/>
                    <a:gd name="connsiteX8" fmla="*/ 1073414 w 1131637"/>
                    <a:gd name="connsiteY8" fmla="*/ 437527 h 452105"/>
                    <a:gd name="connsiteX9" fmla="*/ 1107432 w 1131637"/>
                    <a:gd name="connsiteY9" fmla="*/ 452105 h 452105"/>
                    <a:gd name="connsiteX0" fmla="*/ 1073414 w 1131637"/>
                    <a:gd name="connsiteY0" fmla="*/ 437527 h 437527"/>
                    <a:gd name="connsiteX1" fmla="*/ 591899 w 1131637"/>
                    <a:gd name="connsiteY1" fmla="*/ 276053 h 437527"/>
                    <a:gd name="connsiteX2" fmla="*/ 122784 w 1131637"/>
                    <a:gd name="connsiteY2" fmla="*/ 224236 h 437527"/>
                    <a:gd name="connsiteX3" fmla="*/ 55728 w 1131637"/>
                    <a:gd name="connsiteY3" fmla="*/ 221951 h 437527"/>
                    <a:gd name="connsiteX4" fmla="*/ 9939 w 1131637"/>
                    <a:gd name="connsiteY4" fmla="*/ 67195 h 437527"/>
                    <a:gd name="connsiteX5" fmla="*/ 124447 w 1131637"/>
                    <a:gd name="connsiteY5" fmla="*/ 0 h 437527"/>
                    <a:gd name="connsiteX6" fmla="*/ 1058035 w 1131637"/>
                    <a:gd name="connsiteY6" fmla="*/ 4642 h 437527"/>
                    <a:gd name="connsiteX7" fmla="*/ 1130979 w 1131637"/>
                    <a:gd name="connsiteY7" fmla="*/ 50293 h 437527"/>
                    <a:gd name="connsiteX8" fmla="*/ 1073414 w 1131637"/>
                    <a:gd name="connsiteY8" fmla="*/ 437527 h 437527"/>
                    <a:gd name="connsiteX0" fmla="*/ 1102572 w 1131637"/>
                    <a:gd name="connsiteY0" fmla="*/ 437527 h 437527"/>
                    <a:gd name="connsiteX1" fmla="*/ 591899 w 1131637"/>
                    <a:gd name="connsiteY1" fmla="*/ 276053 h 437527"/>
                    <a:gd name="connsiteX2" fmla="*/ 122784 w 1131637"/>
                    <a:gd name="connsiteY2" fmla="*/ 224236 h 437527"/>
                    <a:gd name="connsiteX3" fmla="*/ 55728 w 1131637"/>
                    <a:gd name="connsiteY3" fmla="*/ 221951 h 437527"/>
                    <a:gd name="connsiteX4" fmla="*/ 9939 w 1131637"/>
                    <a:gd name="connsiteY4" fmla="*/ 67195 h 437527"/>
                    <a:gd name="connsiteX5" fmla="*/ 124447 w 1131637"/>
                    <a:gd name="connsiteY5" fmla="*/ 0 h 437527"/>
                    <a:gd name="connsiteX6" fmla="*/ 1058035 w 1131637"/>
                    <a:gd name="connsiteY6" fmla="*/ 4642 h 437527"/>
                    <a:gd name="connsiteX7" fmla="*/ 1130979 w 1131637"/>
                    <a:gd name="connsiteY7" fmla="*/ 50293 h 437527"/>
                    <a:gd name="connsiteX8" fmla="*/ 1102572 w 1131637"/>
                    <a:gd name="connsiteY8" fmla="*/ 437527 h 437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31637" h="437527">
                      <a:moveTo>
                        <a:pt x="1102572" y="437527"/>
                      </a:moveTo>
                      <a:cubicBezTo>
                        <a:pt x="932348" y="383702"/>
                        <a:pt x="755197" y="311601"/>
                        <a:pt x="591899" y="276053"/>
                      </a:cubicBezTo>
                      <a:cubicBezTo>
                        <a:pt x="428601" y="240505"/>
                        <a:pt x="283705" y="207057"/>
                        <a:pt x="122784" y="224236"/>
                      </a:cubicBezTo>
                      <a:cubicBezTo>
                        <a:pt x="100547" y="226592"/>
                        <a:pt x="77895" y="226799"/>
                        <a:pt x="55728" y="221951"/>
                      </a:cubicBezTo>
                      <a:cubicBezTo>
                        <a:pt x="3358" y="188630"/>
                        <a:pt x="-12575" y="134597"/>
                        <a:pt x="9939" y="67195"/>
                      </a:cubicBezTo>
                      <a:cubicBezTo>
                        <a:pt x="28088" y="12954"/>
                        <a:pt x="49424" y="139"/>
                        <a:pt x="124447" y="0"/>
                      </a:cubicBezTo>
                      <a:lnTo>
                        <a:pt x="1058035" y="4642"/>
                      </a:lnTo>
                      <a:cubicBezTo>
                        <a:pt x="1107427" y="-207"/>
                        <a:pt x="1136452" y="6581"/>
                        <a:pt x="1130979" y="50293"/>
                      </a:cubicBezTo>
                      <a:cubicBezTo>
                        <a:pt x="1130010" y="81881"/>
                        <a:pt x="1114487" y="344147"/>
                        <a:pt x="1102572" y="437527"/>
                      </a:cubicBezTo>
                      <a:close/>
                    </a:path>
                  </a:pathLst>
                </a:custGeom>
                <a:solidFill>
                  <a:srgbClr val="6C2619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34C345EE-9290-4E92-BA92-DA99F2264BC5}"/>
                    </a:ext>
                  </a:extLst>
                </p:cNvPr>
                <p:cNvSpPr/>
                <p:nvPr/>
              </p:nvSpPr>
              <p:spPr>
                <a:xfrm>
                  <a:off x="6703221" y="3303994"/>
                  <a:ext cx="726878" cy="145626"/>
                </a:xfrm>
                <a:custGeom>
                  <a:avLst/>
                  <a:gdLst>
                    <a:gd name="connsiteX0" fmla="*/ 159606 w 1170507"/>
                    <a:gd name="connsiteY0" fmla="*/ 8814 h 234504"/>
                    <a:gd name="connsiteX1" fmla="*/ 599142 w 1170507"/>
                    <a:gd name="connsiteY1" fmla="*/ 29665 h 234504"/>
                    <a:gd name="connsiteX2" fmla="*/ 894936 w 1170507"/>
                    <a:gd name="connsiteY2" fmla="*/ 112238 h 234504"/>
                    <a:gd name="connsiteX3" fmla="*/ 1087515 w 1170507"/>
                    <a:gd name="connsiteY3" fmla="*/ 169458 h 234504"/>
                    <a:gd name="connsiteX4" fmla="*/ 1170018 w 1170507"/>
                    <a:gd name="connsiteY4" fmla="*/ 234505 h 234504"/>
                    <a:gd name="connsiteX5" fmla="*/ 733046 w 1170507"/>
                    <a:gd name="connsiteY5" fmla="*/ 147775 h 234504"/>
                    <a:gd name="connsiteX6" fmla="*/ 428246 w 1170507"/>
                    <a:gd name="connsiteY6" fmla="*/ 94089 h 234504"/>
                    <a:gd name="connsiteX7" fmla="*/ 225623 w 1170507"/>
                    <a:gd name="connsiteY7" fmla="*/ 101016 h 234504"/>
                    <a:gd name="connsiteX8" fmla="*/ 37686 w 1170507"/>
                    <a:gd name="connsiteY8" fmla="*/ 117088 h 234504"/>
                    <a:gd name="connsiteX9" fmla="*/ 39141 w 1170507"/>
                    <a:gd name="connsiteY9" fmla="*/ 29665 h 234504"/>
                    <a:gd name="connsiteX10" fmla="*/ 159606 w 1170507"/>
                    <a:gd name="connsiteY10" fmla="*/ 8814 h 234504"/>
                    <a:gd name="connsiteX11" fmla="*/ 159606 w 1170507"/>
                    <a:gd name="connsiteY11" fmla="*/ 8814 h 234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170507" h="234504">
                      <a:moveTo>
                        <a:pt x="159606" y="8814"/>
                      </a:moveTo>
                      <a:cubicBezTo>
                        <a:pt x="301892" y="-7465"/>
                        <a:pt x="460527" y="-1577"/>
                        <a:pt x="599142" y="29665"/>
                      </a:cubicBezTo>
                      <a:cubicBezTo>
                        <a:pt x="702427" y="53010"/>
                        <a:pt x="792967" y="83629"/>
                        <a:pt x="894936" y="112238"/>
                      </a:cubicBezTo>
                      <a:cubicBezTo>
                        <a:pt x="953957" y="128725"/>
                        <a:pt x="1027801" y="155326"/>
                        <a:pt x="1087515" y="169458"/>
                      </a:cubicBezTo>
                      <a:cubicBezTo>
                        <a:pt x="1123952" y="178117"/>
                        <a:pt x="1176114" y="198067"/>
                        <a:pt x="1170018" y="234505"/>
                      </a:cubicBezTo>
                      <a:cubicBezTo>
                        <a:pt x="1013185" y="225638"/>
                        <a:pt x="869513" y="176662"/>
                        <a:pt x="733046" y="147775"/>
                      </a:cubicBezTo>
                      <a:cubicBezTo>
                        <a:pt x="647356" y="129626"/>
                        <a:pt x="514421" y="110091"/>
                        <a:pt x="428246" y="94089"/>
                      </a:cubicBezTo>
                      <a:cubicBezTo>
                        <a:pt x="369433" y="89171"/>
                        <a:pt x="303416" y="93050"/>
                        <a:pt x="225623" y="101016"/>
                      </a:cubicBezTo>
                      <a:cubicBezTo>
                        <a:pt x="174569" y="107874"/>
                        <a:pt x="74955" y="122283"/>
                        <a:pt x="37686" y="117088"/>
                      </a:cubicBezTo>
                      <a:cubicBezTo>
                        <a:pt x="-3392" y="115148"/>
                        <a:pt x="-21542" y="51071"/>
                        <a:pt x="39141" y="29665"/>
                      </a:cubicBezTo>
                      <a:cubicBezTo>
                        <a:pt x="71422" y="14772"/>
                        <a:pt x="124485" y="9438"/>
                        <a:pt x="159606" y="8814"/>
                      </a:cubicBezTo>
                      <a:lnTo>
                        <a:pt x="159606" y="8814"/>
                      </a:lnTo>
                      <a:close/>
                    </a:path>
                  </a:pathLst>
                </a:custGeom>
                <a:solidFill>
                  <a:srgbClr val="281015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5EE27ECF-B5D9-4D04-A0B5-C6802B5AAA41}"/>
                    </a:ext>
                  </a:extLst>
                </p:cNvPr>
                <p:cNvSpPr/>
                <p:nvPr/>
              </p:nvSpPr>
              <p:spPr>
                <a:xfrm>
                  <a:off x="6984664" y="3392511"/>
                  <a:ext cx="245511" cy="294008"/>
                </a:xfrm>
                <a:custGeom>
                  <a:avLst/>
                  <a:gdLst>
                    <a:gd name="connsiteX0" fmla="*/ 381593 w 395352"/>
                    <a:gd name="connsiteY0" fmla="*/ 426620 h 473448"/>
                    <a:gd name="connsiteX1" fmla="*/ 330400 w 395352"/>
                    <a:gd name="connsiteY1" fmla="*/ 473449 h 473448"/>
                    <a:gd name="connsiteX2" fmla="*/ 291746 w 395352"/>
                    <a:gd name="connsiteY2" fmla="*/ 424403 h 473448"/>
                    <a:gd name="connsiteX3" fmla="*/ 279554 w 395352"/>
                    <a:gd name="connsiteY3" fmla="*/ 206749 h 473448"/>
                    <a:gd name="connsiteX4" fmla="*/ 172666 w 395352"/>
                    <a:gd name="connsiteY4" fmla="*/ 105541 h 473448"/>
                    <a:gd name="connsiteX5" fmla="*/ 20682 w 395352"/>
                    <a:gd name="connsiteY5" fmla="*/ 67233 h 473448"/>
                    <a:gd name="connsiteX6" fmla="*/ 2255 w 395352"/>
                    <a:gd name="connsiteY6" fmla="*/ 27471 h 473448"/>
                    <a:gd name="connsiteX7" fmla="*/ 45759 w 395352"/>
                    <a:gd name="connsiteY7" fmla="*/ 108 h 473448"/>
                    <a:gd name="connsiteX8" fmla="*/ 354923 w 395352"/>
                    <a:gd name="connsiteY8" fmla="*/ 79841 h 473448"/>
                    <a:gd name="connsiteX9" fmla="*/ 381593 w 395352"/>
                    <a:gd name="connsiteY9" fmla="*/ 426620 h 473448"/>
                    <a:gd name="connsiteX10" fmla="*/ 381593 w 395352"/>
                    <a:gd name="connsiteY10" fmla="*/ 426620 h 473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5352" h="473448">
                      <a:moveTo>
                        <a:pt x="381593" y="426620"/>
                      </a:moveTo>
                      <a:cubicBezTo>
                        <a:pt x="376813" y="455507"/>
                        <a:pt x="359772" y="473518"/>
                        <a:pt x="330400" y="473449"/>
                      </a:cubicBezTo>
                      <a:cubicBezTo>
                        <a:pt x="299712" y="473310"/>
                        <a:pt x="290430" y="452112"/>
                        <a:pt x="291746" y="424403"/>
                      </a:cubicBezTo>
                      <a:cubicBezTo>
                        <a:pt x="295140" y="355616"/>
                        <a:pt x="290499" y="274289"/>
                        <a:pt x="279554" y="206749"/>
                      </a:cubicBezTo>
                      <a:cubicBezTo>
                        <a:pt x="267847" y="134220"/>
                        <a:pt x="248866" y="120504"/>
                        <a:pt x="172666" y="105541"/>
                      </a:cubicBezTo>
                      <a:cubicBezTo>
                        <a:pt x="124660" y="96120"/>
                        <a:pt x="76239" y="94873"/>
                        <a:pt x="20682" y="67233"/>
                      </a:cubicBezTo>
                      <a:cubicBezTo>
                        <a:pt x="9668" y="55595"/>
                        <a:pt x="-5850" y="44996"/>
                        <a:pt x="2255" y="27471"/>
                      </a:cubicBezTo>
                      <a:cubicBezTo>
                        <a:pt x="9875" y="10845"/>
                        <a:pt x="24769" y="-1278"/>
                        <a:pt x="45759" y="108"/>
                      </a:cubicBezTo>
                      <a:cubicBezTo>
                        <a:pt x="170450" y="11469"/>
                        <a:pt x="268401" y="14655"/>
                        <a:pt x="354923" y="79841"/>
                      </a:cubicBezTo>
                      <a:cubicBezTo>
                        <a:pt x="418030" y="124937"/>
                        <a:pt x="390737" y="370925"/>
                        <a:pt x="381593" y="426620"/>
                      </a:cubicBezTo>
                      <a:lnTo>
                        <a:pt x="381593" y="426620"/>
                      </a:lnTo>
                      <a:close/>
                    </a:path>
                  </a:pathLst>
                </a:custGeom>
                <a:solidFill>
                  <a:srgbClr val="D0272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A825DB1A-88ED-44DF-B04E-63173B489927}"/>
                    </a:ext>
                  </a:extLst>
                </p:cNvPr>
                <p:cNvSpPr/>
                <p:nvPr/>
              </p:nvSpPr>
              <p:spPr>
                <a:xfrm>
                  <a:off x="6160765" y="3363240"/>
                  <a:ext cx="721239" cy="469842"/>
                </a:xfrm>
                <a:custGeom>
                  <a:avLst/>
                  <a:gdLst>
                    <a:gd name="connsiteX0" fmla="*/ 893341 w 1161426"/>
                    <a:gd name="connsiteY0" fmla="*/ 16348 h 756596"/>
                    <a:gd name="connsiteX1" fmla="*/ 705335 w 1161426"/>
                    <a:gd name="connsiteY1" fmla="*/ 52231 h 756596"/>
                    <a:gd name="connsiteX2" fmla="*/ 386542 w 1161426"/>
                    <a:gd name="connsiteY2" fmla="*/ 179693 h 756596"/>
                    <a:gd name="connsiteX3" fmla="*/ 143187 w 1161426"/>
                    <a:gd name="connsiteY3" fmla="*/ 389936 h 756596"/>
                    <a:gd name="connsiteX4" fmla="*/ 0 w 1161426"/>
                    <a:gd name="connsiteY4" fmla="*/ 756597 h 756596"/>
                    <a:gd name="connsiteX5" fmla="*/ 327591 w 1161426"/>
                    <a:gd name="connsiteY5" fmla="*/ 473548 h 756596"/>
                    <a:gd name="connsiteX6" fmla="*/ 343662 w 1161426"/>
                    <a:gd name="connsiteY6" fmla="*/ 354400 h 756596"/>
                    <a:gd name="connsiteX7" fmla="*/ 570669 w 1161426"/>
                    <a:gd name="connsiteY7" fmla="*/ 192924 h 756596"/>
                    <a:gd name="connsiteX8" fmla="*/ 930887 w 1161426"/>
                    <a:gd name="connsiteY8" fmla="*/ 47175 h 756596"/>
                    <a:gd name="connsiteX9" fmla="*/ 1161427 w 1161426"/>
                    <a:gd name="connsiteY9" fmla="*/ 0 h 756596"/>
                    <a:gd name="connsiteX10" fmla="*/ 893341 w 1161426"/>
                    <a:gd name="connsiteY10" fmla="*/ 16348 h 756596"/>
                    <a:gd name="connsiteX11" fmla="*/ 893341 w 1161426"/>
                    <a:gd name="connsiteY11" fmla="*/ 16348 h 7565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161426" h="756596">
                      <a:moveTo>
                        <a:pt x="893341" y="16348"/>
                      </a:moveTo>
                      <a:cubicBezTo>
                        <a:pt x="836260" y="25077"/>
                        <a:pt x="760753" y="36714"/>
                        <a:pt x="705335" y="52231"/>
                      </a:cubicBezTo>
                      <a:cubicBezTo>
                        <a:pt x="640842" y="73221"/>
                        <a:pt x="426027" y="154478"/>
                        <a:pt x="386542" y="179693"/>
                      </a:cubicBezTo>
                      <a:cubicBezTo>
                        <a:pt x="290183" y="221118"/>
                        <a:pt x="186759" y="332578"/>
                        <a:pt x="143187" y="389936"/>
                      </a:cubicBezTo>
                      <a:cubicBezTo>
                        <a:pt x="80633" y="492529"/>
                        <a:pt x="52647" y="579259"/>
                        <a:pt x="0" y="756597"/>
                      </a:cubicBezTo>
                      <a:cubicBezTo>
                        <a:pt x="71074" y="634746"/>
                        <a:pt x="215854" y="517467"/>
                        <a:pt x="327591" y="473548"/>
                      </a:cubicBezTo>
                      <a:cubicBezTo>
                        <a:pt x="271757" y="462811"/>
                        <a:pt x="298565" y="402544"/>
                        <a:pt x="343662" y="354400"/>
                      </a:cubicBezTo>
                      <a:cubicBezTo>
                        <a:pt x="401158" y="292885"/>
                        <a:pt x="494192" y="229847"/>
                        <a:pt x="570669" y="192924"/>
                      </a:cubicBezTo>
                      <a:cubicBezTo>
                        <a:pt x="699793" y="130648"/>
                        <a:pt x="768719" y="98922"/>
                        <a:pt x="930887" y="47175"/>
                      </a:cubicBezTo>
                      <a:cubicBezTo>
                        <a:pt x="960882" y="39001"/>
                        <a:pt x="1149789" y="5195"/>
                        <a:pt x="1161427" y="0"/>
                      </a:cubicBezTo>
                      <a:cubicBezTo>
                        <a:pt x="1118339" y="69"/>
                        <a:pt x="929848" y="37130"/>
                        <a:pt x="893341" y="16348"/>
                      </a:cubicBezTo>
                      <a:lnTo>
                        <a:pt x="893341" y="16348"/>
                      </a:lnTo>
                      <a:close/>
                    </a:path>
                  </a:pathLst>
                </a:custGeom>
                <a:solidFill>
                  <a:srgbClr val="CD608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DB4AAF4E-B4A5-4097-B366-2D7FAAF29DCB}"/>
                    </a:ext>
                  </a:extLst>
                </p:cNvPr>
                <p:cNvSpPr/>
                <p:nvPr/>
              </p:nvSpPr>
              <p:spPr>
                <a:xfrm>
                  <a:off x="7578730" y="2279402"/>
                  <a:ext cx="479138" cy="144540"/>
                </a:xfrm>
                <a:custGeom>
                  <a:avLst/>
                  <a:gdLst>
                    <a:gd name="connsiteX0" fmla="*/ 626977 w 771566"/>
                    <a:gd name="connsiteY0" fmla="*/ 35745 h 232756"/>
                    <a:gd name="connsiteX1" fmla="*/ 653231 w 771566"/>
                    <a:gd name="connsiteY1" fmla="*/ 0 h 232756"/>
                    <a:gd name="connsiteX2" fmla="*/ 682464 w 771566"/>
                    <a:gd name="connsiteY2" fmla="*/ 30965 h 232756"/>
                    <a:gd name="connsiteX3" fmla="*/ 764345 w 771566"/>
                    <a:gd name="connsiteY3" fmla="*/ 119357 h 232756"/>
                    <a:gd name="connsiteX4" fmla="*/ 722850 w 771566"/>
                    <a:gd name="connsiteY4" fmla="*/ 162167 h 232756"/>
                    <a:gd name="connsiteX5" fmla="*/ 7817 w 771566"/>
                    <a:gd name="connsiteY5" fmla="*/ 232756 h 232756"/>
                    <a:gd name="connsiteX6" fmla="*/ 959 w 771566"/>
                    <a:gd name="connsiteY6" fmla="*/ 140416 h 232756"/>
                    <a:gd name="connsiteX7" fmla="*/ 626977 w 771566"/>
                    <a:gd name="connsiteY7" fmla="*/ 35745 h 232756"/>
                    <a:gd name="connsiteX8" fmla="*/ 626977 w 771566"/>
                    <a:gd name="connsiteY8" fmla="*/ 35745 h 232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71566" h="232756">
                      <a:moveTo>
                        <a:pt x="626977" y="35745"/>
                      </a:moveTo>
                      <a:cubicBezTo>
                        <a:pt x="638130" y="33944"/>
                        <a:pt x="645403" y="30618"/>
                        <a:pt x="653231" y="0"/>
                      </a:cubicBezTo>
                      <a:cubicBezTo>
                        <a:pt x="662098" y="10945"/>
                        <a:pt x="670064" y="20297"/>
                        <a:pt x="682464" y="30965"/>
                      </a:cubicBezTo>
                      <a:cubicBezTo>
                        <a:pt x="715508" y="59090"/>
                        <a:pt x="747650" y="87214"/>
                        <a:pt x="764345" y="119357"/>
                      </a:cubicBezTo>
                      <a:cubicBezTo>
                        <a:pt x="781594" y="152538"/>
                        <a:pt x="768016" y="159119"/>
                        <a:pt x="722850" y="162167"/>
                      </a:cubicBezTo>
                      <a:cubicBezTo>
                        <a:pt x="516764" y="175883"/>
                        <a:pt x="31785" y="229500"/>
                        <a:pt x="7817" y="232756"/>
                      </a:cubicBezTo>
                      <a:cubicBezTo>
                        <a:pt x="474" y="208372"/>
                        <a:pt x="-1396" y="160297"/>
                        <a:pt x="959" y="140416"/>
                      </a:cubicBezTo>
                      <a:cubicBezTo>
                        <a:pt x="68985" y="126215"/>
                        <a:pt x="493627" y="57427"/>
                        <a:pt x="626977" y="35745"/>
                      </a:cubicBezTo>
                      <a:lnTo>
                        <a:pt x="626977" y="35745"/>
                      </a:lnTo>
                      <a:close/>
                    </a:path>
                  </a:pathLst>
                </a:custGeom>
                <a:solidFill>
                  <a:srgbClr val="F04B49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0258B285-2C64-47AB-8BCF-71EA5419F383}"/>
                    </a:ext>
                  </a:extLst>
                </p:cNvPr>
                <p:cNvSpPr/>
                <p:nvPr/>
              </p:nvSpPr>
              <p:spPr>
                <a:xfrm>
                  <a:off x="8964504" y="4591788"/>
                  <a:ext cx="202399" cy="28742"/>
                </a:xfrm>
                <a:custGeom>
                  <a:avLst/>
                  <a:gdLst>
                    <a:gd name="connsiteX0" fmla="*/ 0 w 325928"/>
                    <a:gd name="connsiteY0" fmla="*/ 38934 h 46284"/>
                    <a:gd name="connsiteX1" fmla="*/ 42187 w 325928"/>
                    <a:gd name="connsiteY1" fmla="*/ 30274 h 46284"/>
                    <a:gd name="connsiteX2" fmla="*/ 301128 w 325928"/>
                    <a:gd name="connsiteY2" fmla="*/ 1526 h 46284"/>
                    <a:gd name="connsiteX3" fmla="*/ 325928 w 325928"/>
                    <a:gd name="connsiteY3" fmla="*/ 8315 h 46284"/>
                    <a:gd name="connsiteX4" fmla="*/ 172558 w 325928"/>
                    <a:gd name="connsiteY4" fmla="*/ 41704 h 46284"/>
                    <a:gd name="connsiteX5" fmla="*/ 39486 w 325928"/>
                    <a:gd name="connsiteY5" fmla="*/ 41774 h 46284"/>
                    <a:gd name="connsiteX6" fmla="*/ 0 w 325928"/>
                    <a:gd name="connsiteY6" fmla="*/ 38934 h 46284"/>
                    <a:gd name="connsiteX7" fmla="*/ 0 w 325928"/>
                    <a:gd name="connsiteY7" fmla="*/ 38934 h 46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25928" h="46284">
                      <a:moveTo>
                        <a:pt x="0" y="38934"/>
                      </a:moveTo>
                      <a:cubicBezTo>
                        <a:pt x="11915" y="27296"/>
                        <a:pt x="27640" y="30066"/>
                        <a:pt x="42187" y="30274"/>
                      </a:cubicBezTo>
                      <a:cubicBezTo>
                        <a:pt x="129956" y="31521"/>
                        <a:pt x="217655" y="32976"/>
                        <a:pt x="301128" y="1526"/>
                      </a:cubicBezTo>
                      <a:cubicBezTo>
                        <a:pt x="310688" y="-2076"/>
                        <a:pt x="319347" y="903"/>
                        <a:pt x="325928" y="8315"/>
                      </a:cubicBezTo>
                      <a:cubicBezTo>
                        <a:pt x="276467" y="25564"/>
                        <a:pt x="226591" y="41635"/>
                        <a:pt x="172558" y="41704"/>
                      </a:cubicBezTo>
                      <a:cubicBezTo>
                        <a:pt x="128155" y="47870"/>
                        <a:pt x="83889" y="47731"/>
                        <a:pt x="39486" y="41774"/>
                      </a:cubicBezTo>
                      <a:cubicBezTo>
                        <a:pt x="26324" y="40873"/>
                        <a:pt x="13162" y="39903"/>
                        <a:pt x="0" y="38934"/>
                      </a:cubicBezTo>
                      <a:lnTo>
                        <a:pt x="0" y="38934"/>
                      </a:lnTo>
                      <a:close/>
                    </a:path>
                  </a:pathLst>
                </a:custGeom>
                <a:solidFill>
                  <a:srgbClr val="91A0AF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78E44C59-13DD-42E2-B863-57EF9305ECB4}"/>
                    </a:ext>
                  </a:extLst>
                </p:cNvPr>
                <p:cNvSpPr/>
                <p:nvPr/>
              </p:nvSpPr>
              <p:spPr>
                <a:xfrm>
                  <a:off x="8989110" y="4617729"/>
                  <a:ext cx="82638" cy="5507"/>
                </a:xfrm>
                <a:custGeom>
                  <a:avLst/>
                  <a:gdLst>
                    <a:gd name="connsiteX0" fmla="*/ 0 w 133073"/>
                    <a:gd name="connsiteY0" fmla="*/ 69 h 8868"/>
                    <a:gd name="connsiteX1" fmla="*/ 133073 w 133073"/>
                    <a:gd name="connsiteY1" fmla="*/ 0 h 8868"/>
                    <a:gd name="connsiteX2" fmla="*/ 0 w 133073"/>
                    <a:gd name="connsiteY2" fmla="*/ 69 h 8868"/>
                    <a:gd name="connsiteX3" fmla="*/ 0 w 133073"/>
                    <a:gd name="connsiteY3" fmla="*/ 69 h 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3073" h="8868">
                      <a:moveTo>
                        <a:pt x="0" y="69"/>
                      </a:moveTo>
                      <a:cubicBezTo>
                        <a:pt x="44404" y="0"/>
                        <a:pt x="88669" y="0"/>
                        <a:pt x="133073" y="0"/>
                      </a:cubicBezTo>
                      <a:cubicBezTo>
                        <a:pt x="88669" y="11500"/>
                        <a:pt x="44265" y="12123"/>
                        <a:pt x="0" y="69"/>
                      </a:cubicBezTo>
                      <a:lnTo>
                        <a:pt x="0" y="69"/>
                      </a:lnTo>
                      <a:close/>
                    </a:path>
                  </a:pathLst>
                </a:custGeom>
                <a:solidFill>
                  <a:srgbClr val="8D9BAA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95C9682F-CC62-47C6-BB0A-4FA6C997D681}"/>
                    </a:ext>
                  </a:extLst>
                </p:cNvPr>
                <p:cNvSpPr/>
                <p:nvPr/>
              </p:nvSpPr>
              <p:spPr>
                <a:xfrm>
                  <a:off x="6851677" y="4514615"/>
                  <a:ext cx="48309" cy="44953"/>
                </a:xfrm>
                <a:custGeom>
                  <a:avLst/>
                  <a:gdLst>
                    <a:gd name="connsiteX0" fmla="*/ 0 w 77793"/>
                    <a:gd name="connsiteY0" fmla="*/ 72390 h 72389"/>
                    <a:gd name="connsiteX1" fmla="*/ 77793 w 77793"/>
                    <a:gd name="connsiteY1" fmla="*/ 0 h 72389"/>
                    <a:gd name="connsiteX2" fmla="*/ 0 w 77793"/>
                    <a:gd name="connsiteY2" fmla="*/ 72390 h 72389"/>
                    <a:gd name="connsiteX3" fmla="*/ 0 w 77793"/>
                    <a:gd name="connsiteY3" fmla="*/ 72390 h 72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793" h="72389">
                      <a:moveTo>
                        <a:pt x="0" y="72390"/>
                      </a:moveTo>
                      <a:cubicBezTo>
                        <a:pt x="11014" y="34775"/>
                        <a:pt x="38238" y="11776"/>
                        <a:pt x="77793" y="0"/>
                      </a:cubicBezTo>
                      <a:cubicBezTo>
                        <a:pt x="56873" y="28610"/>
                        <a:pt x="30688" y="52578"/>
                        <a:pt x="0" y="72390"/>
                      </a:cubicBezTo>
                      <a:lnTo>
                        <a:pt x="0" y="72390"/>
                      </a:lnTo>
                      <a:close/>
                    </a:path>
                  </a:pathLst>
                </a:custGeom>
                <a:solidFill>
                  <a:srgbClr val="95A3B0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F8D2376D-7FB6-4773-BEAB-08B5F8F75FE6}"/>
                    </a:ext>
                  </a:extLst>
                </p:cNvPr>
                <p:cNvSpPr/>
                <p:nvPr/>
              </p:nvSpPr>
              <p:spPr>
                <a:xfrm>
                  <a:off x="6977117" y="4391546"/>
                  <a:ext cx="97478" cy="6404"/>
                </a:xfrm>
                <a:custGeom>
                  <a:avLst/>
                  <a:gdLst>
                    <a:gd name="connsiteX0" fmla="*/ 0 w 156971"/>
                    <a:gd name="connsiteY0" fmla="*/ 10313 h 10313"/>
                    <a:gd name="connsiteX1" fmla="*/ 156972 w 156971"/>
                    <a:gd name="connsiteY1" fmla="*/ 10105 h 10313"/>
                    <a:gd name="connsiteX2" fmla="*/ 0 w 156971"/>
                    <a:gd name="connsiteY2" fmla="*/ 10313 h 10313"/>
                    <a:gd name="connsiteX3" fmla="*/ 0 w 156971"/>
                    <a:gd name="connsiteY3" fmla="*/ 10313 h 10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6971" h="10313">
                      <a:moveTo>
                        <a:pt x="0" y="10313"/>
                      </a:moveTo>
                      <a:cubicBezTo>
                        <a:pt x="52301" y="-3472"/>
                        <a:pt x="104602" y="-3334"/>
                        <a:pt x="156972" y="10105"/>
                      </a:cubicBezTo>
                      <a:cubicBezTo>
                        <a:pt x="104533" y="10175"/>
                        <a:pt x="52231" y="10244"/>
                        <a:pt x="0" y="10313"/>
                      </a:cubicBezTo>
                      <a:lnTo>
                        <a:pt x="0" y="10313"/>
                      </a:lnTo>
                      <a:close/>
                    </a:path>
                  </a:pathLst>
                </a:custGeom>
                <a:solidFill>
                  <a:srgbClr val="BBD8E9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302B823D-7F06-4CFD-BA20-2D785E85DE1B}"/>
                    </a:ext>
                  </a:extLst>
                </p:cNvPr>
                <p:cNvSpPr/>
                <p:nvPr/>
              </p:nvSpPr>
              <p:spPr>
                <a:xfrm>
                  <a:off x="7915253" y="2470248"/>
                  <a:ext cx="236512" cy="77973"/>
                </a:xfrm>
                <a:custGeom>
                  <a:avLst/>
                  <a:gdLst>
                    <a:gd name="connsiteX0" fmla="*/ 0 w 380861"/>
                    <a:gd name="connsiteY0" fmla="*/ 92795 h 125561"/>
                    <a:gd name="connsiteX1" fmla="*/ 253469 w 380861"/>
                    <a:gd name="connsiteY1" fmla="*/ 3641 h 125561"/>
                    <a:gd name="connsiteX2" fmla="*/ 292400 w 380861"/>
                    <a:gd name="connsiteY2" fmla="*/ 7590 h 125561"/>
                    <a:gd name="connsiteX3" fmla="*/ 380862 w 380861"/>
                    <a:gd name="connsiteY3" fmla="*/ 125561 h 125561"/>
                    <a:gd name="connsiteX4" fmla="*/ 319001 w 380861"/>
                    <a:gd name="connsiteY4" fmla="*/ 90856 h 125561"/>
                    <a:gd name="connsiteX5" fmla="*/ 0 w 380861"/>
                    <a:gd name="connsiteY5" fmla="*/ 92795 h 125561"/>
                    <a:gd name="connsiteX6" fmla="*/ 0 w 380861"/>
                    <a:gd name="connsiteY6" fmla="*/ 92795 h 1255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80861" h="125561">
                      <a:moveTo>
                        <a:pt x="0" y="92795"/>
                      </a:moveTo>
                      <a:cubicBezTo>
                        <a:pt x="103009" y="63493"/>
                        <a:pt x="148452" y="42572"/>
                        <a:pt x="253469" y="3641"/>
                      </a:cubicBezTo>
                      <a:cubicBezTo>
                        <a:pt x="263999" y="-307"/>
                        <a:pt x="288452" y="-3425"/>
                        <a:pt x="292400" y="7590"/>
                      </a:cubicBezTo>
                      <a:cubicBezTo>
                        <a:pt x="306186" y="30935"/>
                        <a:pt x="316092" y="59960"/>
                        <a:pt x="380862" y="125561"/>
                      </a:cubicBezTo>
                      <a:cubicBezTo>
                        <a:pt x="365345" y="118980"/>
                        <a:pt x="340060" y="103186"/>
                        <a:pt x="319001" y="90856"/>
                      </a:cubicBezTo>
                      <a:cubicBezTo>
                        <a:pt x="212252" y="67580"/>
                        <a:pt x="191886" y="88916"/>
                        <a:pt x="0" y="92795"/>
                      </a:cubicBezTo>
                      <a:lnTo>
                        <a:pt x="0" y="92795"/>
                      </a:lnTo>
                      <a:close/>
                    </a:path>
                  </a:pathLst>
                </a:custGeom>
                <a:solidFill>
                  <a:srgbClr val="EE4A49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D89CD132-F414-415A-9DD8-673F2EB8F6A9}"/>
                    </a:ext>
                  </a:extLst>
                </p:cNvPr>
                <p:cNvSpPr/>
                <p:nvPr/>
              </p:nvSpPr>
              <p:spPr>
                <a:xfrm>
                  <a:off x="6762267" y="3706608"/>
                  <a:ext cx="269682" cy="359284"/>
                </a:xfrm>
                <a:custGeom>
                  <a:avLst/>
                  <a:gdLst>
                    <a:gd name="connsiteX0" fmla="*/ 43326 w 434275"/>
                    <a:gd name="connsiteY0" fmla="*/ 0 h 578563"/>
                    <a:gd name="connsiteX1" fmla="*/ 290838 w 434275"/>
                    <a:gd name="connsiteY1" fmla="*/ 158150 h 578563"/>
                    <a:gd name="connsiteX2" fmla="*/ 432570 w 434275"/>
                    <a:gd name="connsiteY2" fmla="*/ 523494 h 578563"/>
                    <a:gd name="connsiteX3" fmla="*/ 390452 w 434275"/>
                    <a:gd name="connsiteY3" fmla="*/ 577942 h 578563"/>
                    <a:gd name="connsiteX4" fmla="*/ 345424 w 434275"/>
                    <a:gd name="connsiteY4" fmla="*/ 539427 h 578563"/>
                    <a:gd name="connsiteX5" fmla="*/ 68611 w 434275"/>
                    <a:gd name="connsiteY5" fmla="*/ 130579 h 578563"/>
                    <a:gd name="connsiteX6" fmla="*/ 1139 w 434275"/>
                    <a:gd name="connsiteY6" fmla="*/ 59782 h 578563"/>
                    <a:gd name="connsiteX7" fmla="*/ 43326 w 434275"/>
                    <a:gd name="connsiteY7" fmla="*/ 0 h 578563"/>
                    <a:gd name="connsiteX8" fmla="*/ 43326 w 434275"/>
                    <a:gd name="connsiteY8" fmla="*/ 0 h 5785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34275" h="578563">
                      <a:moveTo>
                        <a:pt x="43326" y="0"/>
                      </a:moveTo>
                      <a:cubicBezTo>
                        <a:pt x="160328" y="13093"/>
                        <a:pt x="233618" y="75092"/>
                        <a:pt x="290838" y="158150"/>
                      </a:cubicBezTo>
                      <a:cubicBezTo>
                        <a:pt x="368146" y="270233"/>
                        <a:pt x="403406" y="395894"/>
                        <a:pt x="432570" y="523494"/>
                      </a:cubicBezTo>
                      <a:cubicBezTo>
                        <a:pt x="439566" y="554113"/>
                        <a:pt x="424950" y="573578"/>
                        <a:pt x="390452" y="577942"/>
                      </a:cubicBezTo>
                      <a:cubicBezTo>
                        <a:pt x="359071" y="581891"/>
                        <a:pt x="349234" y="566790"/>
                        <a:pt x="345424" y="539427"/>
                      </a:cubicBezTo>
                      <a:cubicBezTo>
                        <a:pt x="321387" y="364721"/>
                        <a:pt x="230639" y="227214"/>
                        <a:pt x="68611" y="130579"/>
                      </a:cubicBezTo>
                      <a:cubicBezTo>
                        <a:pt x="38893" y="112914"/>
                        <a:pt x="6611" y="97259"/>
                        <a:pt x="1139" y="59782"/>
                      </a:cubicBezTo>
                      <a:cubicBezTo>
                        <a:pt x="-3779" y="25769"/>
                        <a:pt x="6681" y="2702"/>
                        <a:pt x="43326" y="0"/>
                      </a:cubicBezTo>
                      <a:lnTo>
                        <a:pt x="43326" y="0"/>
                      </a:lnTo>
                      <a:close/>
                    </a:path>
                  </a:pathLst>
                </a:custGeom>
                <a:solidFill>
                  <a:srgbClr val="F26C6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7" name="Freeform: Shape 126">
                  <a:extLst>
                    <a:ext uri="{FF2B5EF4-FFF2-40B4-BE49-F238E27FC236}">
                      <a16:creationId xmlns:a16="http://schemas.microsoft.com/office/drawing/2014/main" id="{3823E000-7283-4572-85B4-A5B3CFFA6F93}"/>
                    </a:ext>
                  </a:extLst>
                </p:cNvPr>
                <p:cNvSpPr/>
                <p:nvPr/>
              </p:nvSpPr>
              <p:spPr>
                <a:xfrm>
                  <a:off x="9173573" y="3821509"/>
                  <a:ext cx="169145" cy="13980"/>
                </a:xfrm>
                <a:custGeom>
                  <a:avLst/>
                  <a:gdLst>
                    <a:gd name="connsiteX0" fmla="*/ 14268 w 272378"/>
                    <a:gd name="connsiteY0" fmla="*/ 22514 h 22513"/>
                    <a:gd name="connsiteX1" fmla="*/ 14961 w 272378"/>
                    <a:gd name="connsiteY1" fmla="*/ 11430 h 22513"/>
                    <a:gd name="connsiteX2" fmla="*/ 186619 w 272378"/>
                    <a:gd name="connsiteY2" fmla="*/ 10945 h 22513"/>
                    <a:gd name="connsiteX3" fmla="*/ 238088 w 272378"/>
                    <a:gd name="connsiteY3" fmla="*/ 0 h 22513"/>
                    <a:gd name="connsiteX4" fmla="*/ 272378 w 272378"/>
                    <a:gd name="connsiteY4" fmla="*/ 13647 h 22513"/>
                    <a:gd name="connsiteX5" fmla="*/ 271616 w 272378"/>
                    <a:gd name="connsiteY5" fmla="*/ 22514 h 22513"/>
                    <a:gd name="connsiteX6" fmla="*/ 14268 w 272378"/>
                    <a:gd name="connsiteY6" fmla="*/ 22514 h 22513"/>
                    <a:gd name="connsiteX7" fmla="*/ 14268 w 272378"/>
                    <a:gd name="connsiteY7" fmla="*/ 22514 h 225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72378" h="22513">
                      <a:moveTo>
                        <a:pt x="14268" y="22514"/>
                      </a:moveTo>
                      <a:cubicBezTo>
                        <a:pt x="1245" y="18011"/>
                        <a:pt x="-10254" y="11915"/>
                        <a:pt x="14961" y="11430"/>
                      </a:cubicBezTo>
                      <a:cubicBezTo>
                        <a:pt x="72180" y="10391"/>
                        <a:pt x="129469" y="11499"/>
                        <a:pt x="186619" y="10945"/>
                      </a:cubicBezTo>
                      <a:cubicBezTo>
                        <a:pt x="204352" y="10737"/>
                        <a:pt x="224165" y="16348"/>
                        <a:pt x="238088" y="0"/>
                      </a:cubicBezTo>
                      <a:cubicBezTo>
                        <a:pt x="249518" y="4572"/>
                        <a:pt x="260948" y="9075"/>
                        <a:pt x="272378" y="13647"/>
                      </a:cubicBezTo>
                      <a:cubicBezTo>
                        <a:pt x="272101" y="16625"/>
                        <a:pt x="271893" y="19535"/>
                        <a:pt x="271616" y="22514"/>
                      </a:cubicBezTo>
                      <a:cubicBezTo>
                        <a:pt x="185857" y="22514"/>
                        <a:pt x="100028" y="22514"/>
                        <a:pt x="14268" y="22514"/>
                      </a:cubicBezTo>
                      <a:lnTo>
                        <a:pt x="14268" y="22514"/>
                      </a:lnTo>
                      <a:close/>
                    </a:path>
                  </a:pathLst>
                </a:custGeom>
                <a:solidFill>
                  <a:srgbClr val="EC262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78F82C2F-7D88-4C9A-96BE-00E8908C452A}"/>
                    </a:ext>
                  </a:extLst>
                </p:cNvPr>
                <p:cNvSpPr/>
                <p:nvPr/>
              </p:nvSpPr>
              <p:spPr>
                <a:xfrm>
                  <a:off x="6888113" y="3177194"/>
                  <a:ext cx="517240" cy="87469"/>
                </a:xfrm>
                <a:custGeom>
                  <a:avLst/>
                  <a:gdLst>
                    <a:gd name="connsiteX0" fmla="*/ 0 w 832922"/>
                    <a:gd name="connsiteY0" fmla="*/ 263 h 140853"/>
                    <a:gd name="connsiteX1" fmla="*/ 684345 w 832922"/>
                    <a:gd name="connsiteY1" fmla="*/ 5459 h 140853"/>
                    <a:gd name="connsiteX2" fmla="*/ 760545 w 832922"/>
                    <a:gd name="connsiteY2" fmla="*/ 18205 h 140853"/>
                    <a:gd name="connsiteX3" fmla="*/ 800723 w 832922"/>
                    <a:gd name="connsiteY3" fmla="*/ 56166 h 140853"/>
                    <a:gd name="connsiteX4" fmla="*/ 830095 w 832922"/>
                    <a:gd name="connsiteY4" fmla="*/ 116919 h 140853"/>
                    <a:gd name="connsiteX5" fmla="*/ 763593 w 832922"/>
                    <a:gd name="connsiteY5" fmla="*/ 140125 h 140853"/>
                    <a:gd name="connsiteX6" fmla="*/ 195695 w 832922"/>
                    <a:gd name="connsiteY6" fmla="*/ 140748 h 140853"/>
                    <a:gd name="connsiteX7" fmla="*/ 0 w 832922"/>
                    <a:gd name="connsiteY7" fmla="*/ 263 h 140853"/>
                    <a:gd name="connsiteX8" fmla="*/ 0 w 832922"/>
                    <a:gd name="connsiteY8" fmla="*/ 263 h 140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32922" h="140853">
                      <a:moveTo>
                        <a:pt x="0" y="263"/>
                      </a:moveTo>
                      <a:cubicBezTo>
                        <a:pt x="28471" y="-1261"/>
                        <a:pt x="476319" y="4281"/>
                        <a:pt x="684345" y="5459"/>
                      </a:cubicBezTo>
                      <a:cubicBezTo>
                        <a:pt x="711916" y="5597"/>
                        <a:pt x="745652" y="4627"/>
                        <a:pt x="760545" y="18205"/>
                      </a:cubicBezTo>
                      <a:cubicBezTo>
                        <a:pt x="773430" y="27903"/>
                        <a:pt x="788878" y="45429"/>
                        <a:pt x="800723" y="56166"/>
                      </a:cubicBezTo>
                      <a:cubicBezTo>
                        <a:pt x="821505" y="75147"/>
                        <a:pt x="840209" y="90526"/>
                        <a:pt x="830095" y="116919"/>
                      </a:cubicBezTo>
                      <a:cubicBezTo>
                        <a:pt x="819150" y="145598"/>
                        <a:pt x="785483" y="139986"/>
                        <a:pt x="763593" y="140125"/>
                      </a:cubicBezTo>
                      <a:cubicBezTo>
                        <a:pt x="574340" y="141233"/>
                        <a:pt x="385018" y="140748"/>
                        <a:pt x="195695" y="140748"/>
                      </a:cubicBezTo>
                      <a:cubicBezTo>
                        <a:pt x="71489" y="140679"/>
                        <a:pt x="41494" y="109506"/>
                        <a:pt x="0" y="263"/>
                      </a:cubicBezTo>
                      <a:lnTo>
                        <a:pt x="0" y="263"/>
                      </a:lnTo>
                      <a:close/>
                    </a:path>
                  </a:pathLst>
                </a:custGeom>
                <a:solidFill>
                  <a:srgbClr val="993835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D97418A1-221E-49E0-BB5B-B2A48A7CB2DD}"/>
                    </a:ext>
                  </a:extLst>
                </p:cNvPr>
                <p:cNvSpPr/>
                <p:nvPr/>
              </p:nvSpPr>
              <p:spPr>
                <a:xfrm>
                  <a:off x="8412798" y="2168076"/>
                  <a:ext cx="40609" cy="6404"/>
                </a:xfrm>
                <a:custGeom>
                  <a:avLst/>
                  <a:gdLst>
                    <a:gd name="connsiteX0" fmla="*/ 65393 w 65393"/>
                    <a:gd name="connsiteY0" fmla="*/ 10313 h 10313"/>
                    <a:gd name="connsiteX1" fmla="*/ 0 w 65393"/>
                    <a:gd name="connsiteY1" fmla="*/ 10313 h 10313"/>
                    <a:gd name="connsiteX2" fmla="*/ 65393 w 65393"/>
                    <a:gd name="connsiteY2" fmla="*/ 10313 h 10313"/>
                    <a:gd name="connsiteX3" fmla="*/ 65393 w 65393"/>
                    <a:gd name="connsiteY3" fmla="*/ 10313 h 10313"/>
                    <a:gd name="connsiteX4" fmla="*/ 65393 w 65393"/>
                    <a:gd name="connsiteY4" fmla="*/ 10313 h 10313"/>
                    <a:gd name="connsiteX5" fmla="*/ 65393 w 65393"/>
                    <a:gd name="connsiteY5" fmla="*/ 10313 h 10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393" h="10313">
                      <a:moveTo>
                        <a:pt x="65393" y="10313"/>
                      </a:moveTo>
                      <a:cubicBezTo>
                        <a:pt x="43572" y="10313"/>
                        <a:pt x="21821" y="10313"/>
                        <a:pt x="0" y="10313"/>
                      </a:cubicBezTo>
                      <a:cubicBezTo>
                        <a:pt x="22237" y="2070"/>
                        <a:pt x="44473" y="-8044"/>
                        <a:pt x="65393" y="10313"/>
                      </a:cubicBezTo>
                      <a:lnTo>
                        <a:pt x="65393" y="10313"/>
                      </a:lnTo>
                      <a:lnTo>
                        <a:pt x="65393" y="10313"/>
                      </a:lnTo>
                      <a:lnTo>
                        <a:pt x="65393" y="10313"/>
                      </a:lnTo>
                      <a:close/>
                    </a:path>
                  </a:pathLst>
                </a:custGeom>
                <a:solidFill>
                  <a:srgbClr val="889DAE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AA9CF7AE-20D0-4054-80DA-9D809CD457F1}"/>
                    </a:ext>
                  </a:extLst>
                </p:cNvPr>
                <p:cNvSpPr/>
                <p:nvPr/>
              </p:nvSpPr>
              <p:spPr>
                <a:xfrm>
                  <a:off x="8322375" y="2171383"/>
                  <a:ext cx="191430" cy="185573"/>
                </a:xfrm>
                <a:custGeom>
                  <a:avLst/>
                  <a:gdLst>
                    <a:gd name="connsiteX0" fmla="*/ 198813 w 308263"/>
                    <a:gd name="connsiteY0" fmla="*/ 294478 h 298832"/>
                    <a:gd name="connsiteX1" fmla="*/ 308264 w 308263"/>
                    <a:gd name="connsiteY1" fmla="*/ 224721 h 298832"/>
                    <a:gd name="connsiteX2" fmla="*/ 308264 w 308263"/>
                    <a:gd name="connsiteY2" fmla="*/ 223543 h 298832"/>
                    <a:gd name="connsiteX3" fmla="*/ 154132 w 308263"/>
                    <a:gd name="connsiteY3" fmla="*/ 0 h 298832"/>
                    <a:gd name="connsiteX4" fmla="*/ 0 w 308263"/>
                    <a:gd name="connsiteY4" fmla="*/ 223543 h 298832"/>
                    <a:gd name="connsiteX5" fmla="*/ 208 w 308263"/>
                    <a:gd name="connsiteY5" fmla="*/ 235804 h 298832"/>
                    <a:gd name="connsiteX6" fmla="*/ 123098 w 308263"/>
                    <a:gd name="connsiteY6" fmla="*/ 272658 h 298832"/>
                    <a:gd name="connsiteX7" fmla="*/ 198813 w 308263"/>
                    <a:gd name="connsiteY7" fmla="*/ 294478 h 298832"/>
                    <a:gd name="connsiteX8" fmla="*/ 198813 w 308263"/>
                    <a:gd name="connsiteY8" fmla="*/ 294478 h 298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8263" h="298832">
                      <a:moveTo>
                        <a:pt x="198813" y="294478"/>
                      </a:moveTo>
                      <a:cubicBezTo>
                        <a:pt x="251737" y="311589"/>
                        <a:pt x="308125" y="276190"/>
                        <a:pt x="308264" y="224721"/>
                      </a:cubicBezTo>
                      <a:cubicBezTo>
                        <a:pt x="308264" y="224305"/>
                        <a:pt x="308264" y="223959"/>
                        <a:pt x="308264" y="223543"/>
                      </a:cubicBezTo>
                      <a:cubicBezTo>
                        <a:pt x="308264" y="100030"/>
                        <a:pt x="239268" y="0"/>
                        <a:pt x="154132" y="0"/>
                      </a:cubicBezTo>
                      <a:cubicBezTo>
                        <a:pt x="68996" y="0"/>
                        <a:pt x="0" y="100099"/>
                        <a:pt x="0" y="223543"/>
                      </a:cubicBezTo>
                      <a:cubicBezTo>
                        <a:pt x="0" y="227630"/>
                        <a:pt x="69" y="231786"/>
                        <a:pt x="208" y="235804"/>
                      </a:cubicBezTo>
                      <a:cubicBezTo>
                        <a:pt x="2355" y="293647"/>
                        <a:pt x="55418" y="262474"/>
                        <a:pt x="123098" y="272658"/>
                      </a:cubicBezTo>
                      <a:cubicBezTo>
                        <a:pt x="133696" y="274389"/>
                        <a:pt x="165285" y="283603"/>
                        <a:pt x="198813" y="294478"/>
                      </a:cubicBezTo>
                      <a:lnTo>
                        <a:pt x="198813" y="294478"/>
                      </a:lnTo>
                      <a:close/>
                    </a:path>
                  </a:pathLst>
                </a:custGeom>
                <a:solidFill>
                  <a:srgbClr val="FEFFFF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E688188C-CEF2-4636-8DD6-E21ACAC309CB}"/>
                    </a:ext>
                  </a:extLst>
                </p:cNvPr>
                <p:cNvSpPr/>
                <p:nvPr/>
              </p:nvSpPr>
              <p:spPr>
                <a:xfrm>
                  <a:off x="8596787" y="2972258"/>
                  <a:ext cx="404670" cy="767430"/>
                </a:xfrm>
                <a:custGeom>
                  <a:avLst/>
                  <a:gdLst>
                    <a:gd name="connsiteX0" fmla="*/ 0 w 651648"/>
                    <a:gd name="connsiteY0" fmla="*/ 254562 h 1235809"/>
                    <a:gd name="connsiteX1" fmla="*/ 292470 w 651648"/>
                    <a:gd name="connsiteY1" fmla="*/ 30880 h 1235809"/>
                    <a:gd name="connsiteX2" fmla="*/ 628997 w 651648"/>
                    <a:gd name="connsiteY2" fmla="*/ 896720 h 1235809"/>
                    <a:gd name="connsiteX3" fmla="*/ 651649 w 651648"/>
                    <a:gd name="connsiteY3" fmla="*/ 1046696 h 1235809"/>
                    <a:gd name="connsiteX4" fmla="*/ 55834 w 651648"/>
                    <a:gd name="connsiteY4" fmla="*/ 1235810 h 1235809"/>
                    <a:gd name="connsiteX5" fmla="*/ 0 w 651648"/>
                    <a:gd name="connsiteY5" fmla="*/ 254562 h 1235809"/>
                    <a:gd name="connsiteX6" fmla="*/ 0 w 651648"/>
                    <a:gd name="connsiteY6" fmla="*/ 254562 h 1235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51648" h="1235809">
                      <a:moveTo>
                        <a:pt x="0" y="254562"/>
                      </a:moveTo>
                      <a:cubicBezTo>
                        <a:pt x="-346" y="-41718"/>
                        <a:pt x="263929" y="-20936"/>
                        <a:pt x="292470" y="30880"/>
                      </a:cubicBezTo>
                      <a:cubicBezTo>
                        <a:pt x="456022" y="302706"/>
                        <a:pt x="572193" y="590049"/>
                        <a:pt x="628997" y="896720"/>
                      </a:cubicBezTo>
                      <a:cubicBezTo>
                        <a:pt x="638695" y="949021"/>
                        <a:pt x="642921" y="994187"/>
                        <a:pt x="651649" y="1046696"/>
                      </a:cubicBezTo>
                      <a:cubicBezTo>
                        <a:pt x="535063" y="1044132"/>
                        <a:pt x="286235" y="1052168"/>
                        <a:pt x="55834" y="1235810"/>
                      </a:cubicBezTo>
                      <a:cubicBezTo>
                        <a:pt x="69550" y="1176928"/>
                        <a:pt x="208" y="400381"/>
                        <a:pt x="0" y="254562"/>
                      </a:cubicBezTo>
                      <a:lnTo>
                        <a:pt x="0" y="254562"/>
                      </a:lnTo>
                      <a:close/>
                    </a:path>
                  </a:pathLst>
                </a:custGeom>
                <a:solidFill>
                  <a:srgbClr val="F04D4F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8160A246-0E6E-4380-B47F-008C1C8D6DCE}"/>
                    </a:ext>
                  </a:extLst>
                </p:cNvPr>
                <p:cNvSpPr/>
                <p:nvPr/>
              </p:nvSpPr>
              <p:spPr>
                <a:xfrm>
                  <a:off x="9220161" y="3669613"/>
                  <a:ext cx="258322" cy="160801"/>
                </a:xfrm>
                <a:custGeom>
                  <a:avLst/>
                  <a:gdLst>
                    <a:gd name="connsiteX0" fmla="*/ 93726 w 415982"/>
                    <a:gd name="connsiteY0" fmla="*/ 258941 h 258941"/>
                    <a:gd name="connsiteX1" fmla="*/ 0 w 415982"/>
                    <a:gd name="connsiteY1" fmla="*/ 121435 h 258941"/>
                    <a:gd name="connsiteX2" fmla="*/ 37199 w 415982"/>
                    <a:gd name="connsiteY2" fmla="*/ 0 h 258941"/>
                    <a:gd name="connsiteX3" fmla="*/ 415983 w 415982"/>
                    <a:gd name="connsiteY3" fmla="*/ 255755 h 258941"/>
                    <a:gd name="connsiteX4" fmla="*/ 93726 w 415982"/>
                    <a:gd name="connsiteY4" fmla="*/ 258941 h 258941"/>
                    <a:gd name="connsiteX5" fmla="*/ 93726 w 415982"/>
                    <a:gd name="connsiteY5" fmla="*/ 258941 h 258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15982" h="258941">
                      <a:moveTo>
                        <a:pt x="93726" y="258941"/>
                      </a:moveTo>
                      <a:cubicBezTo>
                        <a:pt x="54864" y="240584"/>
                        <a:pt x="0" y="211905"/>
                        <a:pt x="0" y="121435"/>
                      </a:cubicBezTo>
                      <a:cubicBezTo>
                        <a:pt x="6235" y="95250"/>
                        <a:pt x="29510" y="6304"/>
                        <a:pt x="37199" y="0"/>
                      </a:cubicBezTo>
                      <a:cubicBezTo>
                        <a:pt x="197289" y="59297"/>
                        <a:pt x="314706" y="155586"/>
                        <a:pt x="415983" y="255755"/>
                      </a:cubicBezTo>
                      <a:cubicBezTo>
                        <a:pt x="346087" y="257833"/>
                        <a:pt x="143395" y="257348"/>
                        <a:pt x="93726" y="258941"/>
                      </a:cubicBezTo>
                      <a:lnTo>
                        <a:pt x="93726" y="258941"/>
                      </a:lnTo>
                      <a:close/>
                    </a:path>
                  </a:pathLst>
                </a:custGeom>
                <a:solidFill>
                  <a:srgbClr val="F37765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6200C6FF-1F69-4744-8891-AD8598CE1DA9}"/>
                    </a:ext>
                  </a:extLst>
                </p:cNvPr>
                <p:cNvSpPr/>
                <p:nvPr/>
              </p:nvSpPr>
              <p:spPr>
                <a:xfrm>
                  <a:off x="8439997" y="3826886"/>
                  <a:ext cx="1115789" cy="552248"/>
                </a:xfrm>
                <a:custGeom>
                  <a:avLst/>
                  <a:gdLst>
                    <a:gd name="connsiteX0" fmla="*/ 293212 w 1796779"/>
                    <a:gd name="connsiteY0" fmla="*/ 828156 h 889296"/>
                    <a:gd name="connsiteX1" fmla="*/ 82900 w 1796779"/>
                    <a:gd name="connsiteY1" fmla="*/ 888284 h 889296"/>
                    <a:gd name="connsiteX2" fmla="*/ 119 w 1796779"/>
                    <a:gd name="connsiteY2" fmla="*/ 828156 h 889296"/>
                    <a:gd name="connsiteX3" fmla="*/ 36002 w 1796779"/>
                    <a:gd name="connsiteY3" fmla="*/ 768581 h 889296"/>
                    <a:gd name="connsiteX4" fmla="*/ 527215 w 1796779"/>
                    <a:gd name="connsiteY4" fmla="*/ 494400 h 889296"/>
                    <a:gd name="connsiteX5" fmla="*/ 761842 w 1796779"/>
                    <a:gd name="connsiteY5" fmla="*/ 238091 h 889296"/>
                    <a:gd name="connsiteX6" fmla="*/ 1221189 w 1796779"/>
                    <a:gd name="connsiteY6" fmla="*/ 10737 h 889296"/>
                    <a:gd name="connsiteX7" fmla="*/ 1583971 w 1796779"/>
                    <a:gd name="connsiteY7" fmla="*/ 138 h 889296"/>
                    <a:gd name="connsiteX8" fmla="*/ 1796777 w 1796779"/>
                    <a:gd name="connsiteY8" fmla="*/ 75785 h 889296"/>
                    <a:gd name="connsiteX9" fmla="*/ 1678528 w 1796779"/>
                    <a:gd name="connsiteY9" fmla="*/ 137853 h 889296"/>
                    <a:gd name="connsiteX10" fmla="*/ 1343110 w 1796779"/>
                    <a:gd name="connsiteY10" fmla="*/ 137853 h 889296"/>
                    <a:gd name="connsiteX11" fmla="*/ 1080566 w 1796779"/>
                    <a:gd name="connsiteY11" fmla="*/ 199852 h 889296"/>
                    <a:gd name="connsiteX12" fmla="*/ 837557 w 1796779"/>
                    <a:gd name="connsiteY12" fmla="*/ 392430 h 889296"/>
                    <a:gd name="connsiteX13" fmla="*/ 677052 w 1796779"/>
                    <a:gd name="connsiteY13" fmla="*/ 578843 h 889296"/>
                    <a:gd name="connsiteX14" fmla="*/ 293212 w 1796779"/>
                    <a:gd name="connsiteY14" fmla="*/ 828156 h 889296"/>
                    <a:gd name="connsiteX15" fmla="*/ 293212 w 1796779"/>
                    <a:gd name="connsiteY15" fmla="*/ 828156 h 889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96779" h="889296">
                      <a:moveTo>
                        <a:pt x="293212" y="828156"/>
                      </a:moveTo>
                      <a:cubicBezTo>
                        <a:pt x="220129" y="856142"/>
                        <a:pt x="123286" y="896181"/>
                        <a:pt x="82900" y="888284"/>
                      </a:cubicBezTo>
                      <a:cubicBezTo>
                        <a:pt x="37596" y="879417"/>
                        <a:pt x="4622" y="879556"/>
                        <a:pt x="119" y="828156"/>
                      </a:cubicBezTo>
                      <a:cubicBezTo>
                        <a:pt x="-1751" y="806196"/>
                        <a:pt x="18823" y="774954"/>
                        <a:pt x="36002" y="768581"/>
                      </a:cubicBezTo>
                      <a:cubicBezTo>
                        <a:pt x="214657" y="702356"/>
                        <a:pt x="388393" y="618952"/>
                        <a:pt x="527215" y="494400"/>
                      </a:cubicBezTo>
                      <a:cubicBezTo>
                        <a:pt x="614291" y="416329"/>
                        <a:pt x="686127" y="325443"/>
                        <a:pt x="761842" y="238091"/>
                      </a:cubicBezTo>
                      <a:cubicBezTo>
                        <a:pt x="874895" y="107650"/>
                        <a:pt x="1038379" y="18635"/>
                        <a:pt x="1221189" y="10737"/>
                      </a:cubicBezTo>
                      <a:cubicBezTo>
                        <a:pt x="1327523" y="6096"/>
                        <a:pt x="1477360" y="762"/>
                        <a:pt x="1583971" y="138"/>
                      </a:cubicBezTo>
                      <a:cubicBezTo>
                        <a:pt x="1707553" y="-623"/>
                        <a:pt x="1796014" y="-900"/>
                        <a:pt x="1796777" y="75785"/>
                      </a:cubicBezTo>
                      <a:cubicBezTo>
                        <a:pt x="1797262" y="130579"/>
                        <a:pt x="1744337" y="138268"/>
                        <a:pt x="1678528" y="137853"/>
                      </a:cubicBezTo>
                      <a:cubicBezTo>
                        <a:pt x="1598864" y="137298"/>
                        <a:pt x="1441546" y="132311"/>
                        <a:pt x="1343110" y="137853"/>
                      </a:cubicBezTo>
                      <a:cubicBezTo>
                        <a:pt x="1258666" y="142633"/>
                        <a:pt x="1154757" y="156972"/>
                        <a:pt x="1080566" y="199852"/>
                      </a:cubicBezTo>
                      <a:cubicBezTo>
                        <a:pt x="984762" y="255270"/>
                        <a:pt x="913341" y="316369"/>
                        <a:pt x="837557" y="392430"/>
                      </a:cubicBezTo>
                      <a:cubicBezTo>
                        <a:pt x="779922" y="450273"/>
                        <a:pt x="733232" y="519823"/>
                        <a:pt x="677052" y="578843"/>
                      </a:cubicBezTo>
                      <a:cubicBezTo>
                        <a:pt x="626206" y="632045"/>
                        <a:pt x="431827" y="775162"/>
                        <a:pt x="293212" y="828156"/>
                      </a:cubicBezTo>
                      <a:lnTo>
                        <a:pt x="293212" y="828156"/>
                      </a:lnTo>
                      <a:close/>
                    </a:path>
                  </a:pathLst>
                </a:custGeom>
                <a:solidFill>
                  <a:srgbClr val="D1E3F1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779C38C3-75D9-4CF9-B17A-C81FA90A906F}"/>
                    </a:ext>
                  </a:extLst>
                </p:cNvPr>
                <p:cNvSpPr/>
                <p:nvPr/>
              </p:nvSpPr>
              <p:spPr>
                <a:xfrm>
                  <a:off x="7221765" y="3638746"/>
                  <a:ext cx="315969" cy="709662"/>
                </a:xfrm>
                <a:custGeom>
                  <a:avLst/>
                  <a:gdLst>
                    <a:gd name="connsiteX0" fmla="*/ 495035 w 501324"/>
                    <a:gd name="connsiteY0" fmla="*/ 25942 h 1162670"/>
                    <a:gd name="connsiteX1" fmla="*/ 301903 w 501324"/>
                    <a:gd name="connsiteY1" fmla="*/ 25942 h 1162670"/>
                    <a:gd name="connsiteX2" fmla="*/ 90898 w 501324"/>
                    <a:gd name="connsiteY2" fmla="*/ 141004 h 1162670"/>
                    <a:gd name="connsiteX3" fmla="*/ 1121 w 501324"/>
                    <a:gd name="connsiteY3" fmla="*/ 396898 h 1162670"/>
                    <a:gd name="connsiteX4" fmla="*/ 132600 w 501324"/>
                    <a:gd name="connsiteY4" fmla="*/ 1142480 h 1162670"/>
                    <a:gd name="connsiteX5" fmla="*/ 203813 w 501324"/>
                    <a:gd name="connsiteY5" fmla="*/ 1154811 h 1162670"/>
                    <a:gd name="connsiteX6" fmla="*/ 255005 w 501324"/>
                    <a:gd name="connsiteY6" fmla="*/ 1144350 h 1162670"/>
                    <a:gd name="connsiteX7" fmla="*/ 461438 w 501324"/>
                    <a:gd name="connsiteY7" fmla="*/ 762173 h 1162670"/>
                    <a:gd name="connsiteX8" fmla="*/ 495035 w 501324"/>
                    <a:gd name="connsiteY8" fmla="*/ 25942 h 1162670"/>
                    <a:gd name="connsiteX9" fmla="*/ 495035 w 501324"/>
                    <a:gd name="connsiteY9" fmla="*/ 25942 h 1162670"/>
                    <a:gd name="connsiteX0" fmla="*/ 495035 w 501322"/>
                    <a:gd name="connsiteY0" fmla="*/ 25942 h 1185080"/>
                    <a:gd name="connsiteX1" fmla="*/ 301903 w 501322"/>
                    <a:gd name="connsiteY1" fmla="*/ 25942 h 1185080"/>
                    <a:gd name="connsiteX2" fmla="*/ 90898 w 501322"/>
                    <a:gd name="connsiteY2" fmla="*/ 141004 h 1185080"/>
                    <a:gd name="connsiteX3" fmla="*/ 1121 w 501322"/>
                    <a:gd name="connsiteY3" fmla="*/ 396898 h 1185080"/>
                    <a:gd name="connsiteX4" fmla="*/ 132600 w 501322"/>
                    <a:gd name="connsiteY4" fmla="*/ 1142480 h 1185080"/>
                    <a:gd name="connsiteX5" fmla="*/ 203813 w 501322"/>
                    <a:gd name="connsiteY5" fmla="*/ 1154811 h 1185080"/>
                    <a:gd name="connsiteX6" fmla="*/ 461438 w 501322"/>
                    <a:gd name="connsiteY6" fmla="*/ 762173 h 1185080"/>
                    <a:gd name="connsiteX7" fmla="*/ 495035 w 501322"/>
                    <a:gd name="connsiteY7" fmla="*/ 25942 h 1185080"/>
                    <a:gd name="connsiteX8" fmla="*/ 495035 w 501322"/>
                    <a:gd name="connsiteY8" fmla="*/ 25942 h 1185080"/>
                    <a:gd name="connsiteX0" fmla="*/ 495035 w 509387"/>
                    <a:gd name="connsiteY0" fmla="*/ 25942 h 1182297"/>
                    <a:gd name="connsiteX1" fmla="*/ 301903 w 509387"/>
                    <a:gd name="connsiteY1" fmla="*/ 25942 h 1182297"/>
                    <a:gd name="connsiteX2" fmla="*/ 90898 w 509387"/>
                    <a:gd name="connsiteY2" fmla="*/ 141004 h 1182297"/>
                    <a:gd name="connsiteX3" fmla="*/ 1121 w 509387"/>
                    <a:gd name="connsiteY3" fmla="*/ 396898 h 1182297"/>
                    <a:gd name="connsiteX4" fmla="*/ 132600 w 509387"/>
                    <a:gd name="connsiteY4" fmla="*/ 1142480 h 1182297"/>
                    <a:gd name="connsiteX5" fmla="*/ 203813 w 509387"/>
                    <a:gd name="connsiteY5" fmla="*/ 1154811 h 1182297"/>
                    <a:gd name="connsiteX6" fmla="*/ 492824 w 509387"/>
                    <a:gd name="connsiteY6" fmla="*/ 799837 h 1182297"/>
                    <a:gd name="connsiteX7" fmla="*/ 495035 w 509387"/>
                    <a:gd name="connsiteY7" fmla="*/ 25942 h 1182297"/>
                    <a:gd name="connsiteX8" fmla="*/ 495035 w 509387"/>
                    <a:gd name="connsiteY8" fmla="*/ 25942 h 1182297"/>
                    <a:gd name="connsiteX0" fmla="*/ 495035 w 509387"/>
                    <a:gd name="connsiteY0" fmla="*/ 25942 h 1150633"/>
                    <a:gd name="connsiteX1" fmla="*/ 301903 w 509387"/>
                    <a:gd name="connsiteY1" fmla="*/ 25942 h 1150633"/>
                    <a:gd name="connsiteX2" fmla="*/ 90898 w 509387"/>
                    <a:gd name="connsiteY2" fmla="*/ 141004 h 1150633"/>
                    <a:gd name="connsiteX3" fmla="*/ 1121 w 509387"/>
                    <a:gd name="connsiteY3" fmla="*/ 396898 h 1150633"/>
                    <a:gd name="connsiteX4" fmla="*/ 132600 w 509387"/>
                    <a:gd name="connsiteY4" fmla="*/ 1142480 h 1150633"/>
                    <a:gd name="connsiteX5" fmla="*/ 304250 w 509387"/>
                    <a:gd name="connsiteY5" fmla="*/ 1079483 h 1150633"/>
                    <a:gd name="connsiteX6" fmla="*/ 492824 w 509387"/>
                    <a:gd name="connsiteY6" fmla="*/ 799837 h 1150633"/>
                    <a:gd name="connsiteX7" fmla="*/ 495035 w 509387"/>
                    <a:gd name="connsiteY7" fmla="*/ 25942 h 1150633"/>
                    <a:gd name="connsiteX8" fmla="*/ 495035 w 509387"/>
                    <a:gd name="connsiteY8" fmla="*/ 25942 h 1150633"/>
                    <a:gd name="connsiteX0" fmla="*/ 494460 w 508812"/>
                    <a:gd name="connsiteY0" fmla="*/ 25942 h 1145167"/>
                    <a:gd name="connsiteX1" fmla="*/ 301328 w 508812"/>
                    <a:gd name="connsiteY1" fmla="*/ 25942 h 1145167"/>
                    <a:gd name="connsiteX2" fmla="*/ 90323 w 508812"/>
                    <a:gd name="connsiteY2" fmla="*/ 141004 h 1145167"/>
                    <a:gd name="connsiteX3" fmla="*/ 546 w 508812"/>
                    <a:gd name="connsiteY3" fmla="*/ 396898 h 1145167"/>
                    <a:gd name="connsiteX4" fmla="*/ 226185 w 508812"/>
                    <a:gd name="connsiteY4" fmla="*/ 1136204 h 1145167"/>
                    <a:gd name="connsiteX5" fmla="*/ 303675 w 508812"/>
                    <a:gd name="connsiteY5" fmla="*/ 1079483 h 1145167"/>
                    <a:gd name="connsiteX6" fmla="*/ 492249 w 508812"/>
                    <a:gd name="connsiteY6" fmla="*/ 799837 h 1145167"/>
                    <a:gd name="connsiteX7" fmla="*/ 494460 w 508812"/>
                    <a:gd name="connsiteY7" fmla="*/ 25942 h 1145167"/>
                    <a:gd name="connsiteX8" fmla="*/ 494460 w 508812"/>
                    <a:gd name="connsiteY8" fmla="*/ 25942 h 1145167"/>
                    <a:gd name="connsiteX0" fmla="*/ 494460 w 508812"/>
                    <a:gd name="connsiteY0" fmla="*/ 25942 h 1142784"/>
                    <a:gd name="connsiteX1" fmla="*/ 301328 w 508812"/>
                    <a:gd name="connsiteY1" fmla="*/ 25942 h 1142784"/>
                    <a:gd name="connsiteX2" fmla="*/ 90323 w 508812"/>
                    <a:gd name="connsiteY2" fmla="*/ 141004 h 1142784"/>
                    <a:gd name="connsiteX3" fmla="*/ 546 w 508812"/>
                    <a:gd name="connsiteY3" fmla="*/ 396898 h 1142784"/>
                    <a:gd name="connsiteX4" fmla="*/ 226185 w 508812"/>
                    <a:gd name="connsiteY4" fmla="*/ 1136204 h 1142784"/>
                    <a:gd name="connsiteX5" fmla="*/ 347616 w 508812"/>
                    <a:gd name="connsiteY5" fmla="*/ 1060650 h 1142784"/>
                    <a:gd name="connsiteX6" fmla="*/ 492249 w 508812"/>
                    <a:gd name="connsiteY6" fmla="*/ 799837 h 1142784"/>
                    <a:gd name="connsiteX7" fmla="*/ 494460 w 508812"/>
                    <a:gd name="connsiteY7" fmla="*/ 25942 h 1142784"/>
                    <a:gd name="connsiteX8" fmla="*/ 494460 w 508812"/>
                    <a:gd name="connsiteY8" fmla="*/ 25942 h 114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08812" h="1142784">
                      <a:moveTo>
                        <a:pt x="494460" y="25942"/>
                      </a:moveTo>
                      <a:cubicBezTo>
                        <a:pt x="490581" y="-17076"/>
                        <a:pt x="429275" y="935"/>
                        <a:pt x="301328" y="25942"/>
                      </a:cubicBezTo>
                      <a:cubicBezTo>
                        <a:pt x="202822" y="45200"/>
                        <a:pt x="143178" y="76234"/>
                        <a:pt x="90323" y="141004"/>
                      </a:cubicBezTo>
                      <a:cubicBezTo>
                        <a:pt x="28532" y="216719"/>
                        <a:pt x="5048" y="304419"/>
                        <a:pt x="546" y="396898"/>
                      </a:cubicBezTo>
                      <a:cubicBezTo>
                        <a:pt x="-10954" y="628061"/>
                        <a:pt x="162524" y="914600"/>
                        <a:pt x="226185" y="1136204"/>
                      </a:cubicBezTo>
                      <a:cubicBezTo>
                        <a:pt x="232974" y="1159757"/>
                        <a:pt x="303272" y="1116711"/>
                        <a:pt x="347616" y="1060650"/>
                      </a:cubicBezTo>
                      <a:cubicBezTo>
                        <a:pt x="391960" y="1004589"/>
                        <a:pt x="443712" y="987982"/>
                        <a:pt x="492249" y="799837"/>
                      </a:cubicBezTo>
                      <a:cubicBezTo>
                        <a:pt x="513308" y="589871"/>
                        <a:pt x="514549" y="138718"/>
                        <a:pt x="494460" y="25942"/>
                      </a:cubicBezTo>
                      <a:lnTo>
                        <a:pt x="494460" y="25942"/>
                      </a:lnTo>
                      <a:close/>
                    </a:path>
                  </a:pathLst>
                </a:custGeom>
                <a:solidFill>
                  <a:srgbClr val="3A1612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C29BC259-5BCA-4981-8236-1E985A67AE6B}"/>
                    </a:ext>
                  </a:extLst>
                </p:cNvPr>
                <p:cNvSpPr/>
                <p:nvPr/>
              </p:nvSpPr>
              <p:spPr>
                <a:xfrm rot="19173505">
                  <a:off x="8942874" y="4253571"/>
                  <a:ext cx="157710" cy="107549"/>
                </a:xfrm>
                <a:custGeom>
                  <a:avLst/>
                  <a:gdLst>
                    <a:gd name="connsiteX0" fmla="*/ 253965 w 253964"/>
                    <a:gd name="connsiteY0" fmla="*/ 86594 h 173189"/>
                    <a:gd name="connsiteX1" fmla="*/ 126982 w 253964"/>
                    <a:gd name="connsiteY1" fmla="*/ 173189 h 173189"/>
                    <a:gd name="connsiteX2" fmla="*/ 0 w 253964"/>
                    <a:gd name="connsiteY2" fmla="*/ 86594 h 173189"/>
                    <a:gd name="connsiteX3" fmla="*/ 126982 w 253964"/>
                    <a:gd name="connsiteY3" fmla="*/ 0 h 173189"/>
                    <a:gd name="connsiteX4" fmla="*/ 253965 w 253964"/>
                    <a:gd name="connsiteY4" fmla="*/ 86594 h 173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3964" h="173189">
                      <a:moveTo>
                        <a:pt x="253965" y="86594"/>
                      </a:moveTo>
                      <a:cubicBezTo>
                        <a:pt x="253965" y="134419"/>
                        <a:pt x="197113" y="173189"/>
                        <a:pt x="126982" y="173189"/>
                      </a:cubicBezTo>
                      <a:cubicBezTo>
                        <a:pt x="56852" y="173189"/>
                        <a:pt x="0" y="134419"/>
                        <a:pt x="0" y="86594"/>
                      </a:cubicBezTo>
                      <a:cubicBezTo>
                        <a:pt x="0" y="38770"/>
                        <a:pt x="56852" y="0"/>
                        <a:pt x="126982" y="0"/>
                      </a:cubicBezTo>
                      <a:cubicBezTo>
                        <a:pt x="197113" y="0"/>
                        <a:pt x="253965" y="38770"/>
                        <a:pt x="253965" y="86594"/>
                      </a:cubicBezTo>
                      <a:close/>
                    </a:path>
                  </a:pathLst>
                </a:custGeom>
                <a:solidFill>
                  <a:srgbClr val="8DA5B6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CA3B99FC-1749-4437-B068-00375EF6AEAA}"/>
                    </a:ext>
                  </a:extLst>
                </p:cNvPr>
                <p:cNvSpPr/>
                <p:nvPr/>
              </p:nvSpPr>
              <p:spPr>
                <a:xfrm>
                  <a:off x="6043757" y="4247040"/>
                  <a:ext cx="1092699" cy="160801"/>
                </a:xfrm>
                <a:custGeom>
                  <a:avLst/>
                  <a:gdLst>
                    <a:gd name="connsiteX0" fmla="*/ 1630126 w 1759596"/>
                    <a:gd name="connsiteY0" fmla="*/ 258941 h 258941"/>
                    <a:gd name="connsiteX1" fmla="*/ 129471 w 1759596"/>
                    <a:gd name="connsiteY1" fmla="*/ 258941 h 258941"/>
                    <a:gd name="connsiteX2" fmla="*/ 0 w 1759596"/>
                    <a:gd name="connsiteY2" fmla="*/ 129471 h 258941"/>
                    <a:gd name="connsiteX3" fmla="*/ 0 w 1759596"/>
                    <a:gd name="connsiteY3" fmla="*/ 129471 h 258941"/>
                    <a:gd name="connsiteX4" fmla="*/ 129471 w 1759596"/>
                    <a:gd name="connsiteY4" fmla="*/ 0 h 258941"/>
                    <a:gd name="connsiteX5" fmla="*/ 1630126 w 1759596"/>
                    <a:gd name="connsiteY5" fmla="*/ 0 h 258941"/>
                    <a:gd name="connsiteX6" fmla="*/ 1759597 w 1759596"/>
                    <a:gd name="connsiteY6" fmla="*/ 129471 h 258941"/>
                    <a:gd name="connsiteX7" fmla="*/ 1759597 w 1759596"/>
                    <a:gd name="connsiteY7" fmla="*/ 129471 h 258941"/>
                    <a:gd name="connsiteX8" fmla="*/ 1630126 w 1759596"/>
                    <a:gd name="connsiteY8" fmla="*/ 258941 h 258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59596" h="258941">
                      <a:moveTo>
                        <a:pt x="1630126" y="258941"/>
                      </a:moveTo>
                      <a:lnTo>
                        <a:pt x="129471" y="258941"/>
                      </a:lnTo>
                      <a:cubicBezTo>
                        <a:pt x="57981" y="258941"/>
                        <a:pt x="0" y="200960"/>
                        <a:pt x="0" y="129471"/>
                      </a:cubicBezTo>
                      <a:lnTo>
                        <a:pt x="0" y="129471"/>
                      </a:lnTo>
                      <a:cubicBezTo>
                        <a:pt x="0" y="57981"/>
                        <a:pt x="57981" y="0"/>
                        <a:pt x="129471" y="0"/>
                      </a:cubicBezTo>
                      <a:lnTo>
                        <a:pt x="1630126" y="0"/>
                      </a:lnTo>
                      <a:cubicBezTo>
                        <a:pt x="1701615" y="0"/>
                        <a:pt x="1759597" y="57981"/>
                        <a:pt x="1759597" y="129471"/>
                      </a:cubicBezTo>
                      <a:lnTo>
                        <a:pt x="1759597" y="129471"/>
                      </a:lnTo>
                      <a:cubicBezTo>
                        <a:pt x="1759528" y="200960"/>
                        <a:pt x="1701615" y="258941"/>
                        <a:pt x="1630126" y="258941"/>
                      </a:cubicBezTo>
                      <a:close/>
                    </a:path>
                  </a:pathLst>
                </a:custGeom>
                <a:solidFill>
                  <a:srgbClr val="B0CBDB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5AEFE4C4-0C54-4B83-A61E-F86CC77730D8}"/>
                    </a:ext>
                  </a:extLst>
                </p:cNvPr>
                <p:cNvSpPr/>
                <p:nvPr/>
              </p:nvSpPr>
              <p:spPr>
                <a:xfrm>
                  <a:off x="6147214" y="4291556"/>
                  <a:ext cx="755825" cy="68398"/>
                </a:xfrm>
                <a:custGeom>
                  <a:avLst/>
                  <a:gdLst>
                    <a:gd name="connsiteX0" fmla="*/ 1162050 w 1217121"/>
                    <a:gd name="connsiteY0" fmla="*/ 110144 h 110143"/>
                    <a:gd name="connsiteX1" fmla="*/ 55072 w 1217121"/>
                    <a:gd name="connsiteY1" fmla="*/ 110144 h 110143"/>
                    <a:gd name="connsiteX2" fmla="*/ 0 w 1217121"/>
                    <a:gd name="connsiteY2" fmla="*/ 55072 h 110143"/>
                    <a:gd name="connsiteX3" fmla="*/ 0 w 1217121"/>
                    <a:gd name="connsiteY3" fmla="*/ 55072 h 110143"/>
                    <a:gd name="connsiteX4" fmla="*/ 55072 w 1217121"/>
                    <a:gd name="connsiteY4" fmla="*/ 0 h 110143"/>
                    <a:gd name="connsiteX5" fmla="*/ 1162050 w 1217121"/>
                    <a:gd name="connsiteY5" fmla="*/ 0 h 110143"/>
                    <a:gd name="connsiteX6" fmla="*/ 1217122 w 1217121"/>
                    <a:gd name="connsiteY6" fmla="*/ 55072 h 110143"/>
                    <a:gd name="connsiteX7" fmla="*/ 1217122 w 1217121"/>
                    <a:gd name="connsiteY7" fmla="*/ 55072 h 110143"/>
                    <a:gd name="connsiteX8" fmla="*/ 1162050 w 1217121"/>
                    <a:gd name="connsiteY8" fmla="*/ 110144 h 110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17121" h="110143">
                      <a:moveTo>
                        <a:pt x="1162050" y="110144"/>
                      </a:moveTo>
                      <a:lnTo>
                        <a:pt x="55072" y="110144"/>
                      </a:lnTo>
                      <a:cubicBezTo>
                        <a:pt x="24661" y="110144"/>
                        <a:pt x="0" y="85483"/>
                        <a:pt x="0" y="55072"/>
                      </a:cubicBezTo>
                      <a:lnTo>
                        <a:pt x="0" y="55072"/>
                      </a:lnTo>
                      <a:cubicBezTo>
                        <a:pt x="0" y="24661"/>
                        <a:pt x="24661" y="0"/>
                        <a:pt x="55072" y="0"/>
                      </a:cubicBezTo>
                      <a:lnTo>
                        <a:pt x="1162050" y="0"/>
                      </a:lnTo>
                      <a:cubicBezTo>
                        <a:pt x="1192461" y="0"/>
                        <a:pt x="1217122" y="24661"/>
                        <a:pt x="1217122" y="55072"/>
                      </a:cubicBezTo>
                      <a:lnTo>
                        <a:pt x="1217122" y="55072"/>
                      </a:lnTo>
                      <a:cubicBezTo>
                        <a:pt x="1217122" y="85483"/>
                        <a:pt x="1192461" y="110144"/>
                        <a:pt x="1162050" y="110144"/>
                      </a:cubicBezTo>
                      <a:close/>
                    </a:path>
                  </a:pathLst>
                </a:custGeom>
                <a:solidFill>
                  <a:srgbClr val="91AEC4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36C8B4B7-374C-4190-9B53-951707A2A6D4}"/>
              </a:ext>
            </a:extLst>
          </p:cNvPr>
          <p:cNvGrpSpPr/>
          <p:nvPr/>
        </p:nvGrpSpPr>
        <p:grpSpPr>
          <a:xfrm>
            <a:off x="7215987" y="511191"/>
            <a:ext cx="4798041" cy="2249686"/>
            <a:chOff x="6438630" y="1331365"/>
            <a:chExt cx="4606417" cy="2249686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7AF6FCD2-F70C-4323-9FCE-259AC09CF270}"/>
                </a:ext>
              </a:extLst>
            </p:cNvPr>
            <p:cNvSpPr txBox="1"/>
            <p:nvPr/>
          </p:nvSpPr>
          <p:spPr>
            <a:xfrm>
              <a:off x="6537355" y="1765169"/>
              <a:ext cx="450769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Tracking feature it is not widely available in Palestine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.</a:t>
              </a:r>
              <a:endParaRPr lang="en-US" altLang="ko-KR" sz="1600" dirty="0">
                <a:solidFill>
                  <a:schemeClr val="bg1"/>
                </a:solidFill>
                <a:cs typeface="Arial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Providing real-time updates on the location and status of their deliveries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.</a:t>
              </a:r>
              <a:endParaRPr lang="en-US" altLang="ko-KR" sz="1600" dirty="0">
                <a:solidFill>
                  <a:schemeClr val="bg1"/>
                </a:solidFill>
                <a:cs typeface="Arial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It provides drivers with tool that allow them to receive delivery that is near them and have the ability to accept </a:t>
              </a:r>
              <a:r>
                <a:rPr lang="en-US" altLang="ko-KR" sz="1600" dirty="0" smtClean="0">
                  <a:solidFill>
                    <a:schemeClr val="bg1"/>
                  </a:solidFill>
                  <a:cs typeface="Arial" pitchFamily="34" charset="0"/>
                </a:rPr>
                <a:t>or reject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the offer.</a:t>
              </a:r>
              <a:endParaRPr lang="ko-KR" altLang="en-US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3987C2B3-21A8-4800-AAE7-1217A0A6FF45}"/>
                </a:ext>
              </a:extLst>
            </p:cNvPr>
            <p:cNvSpPr txBox="1"/>
            <p:nvPr/>
          </p:nvSpPr>
          <p:spPr>
            <a:xfrm>
              <a:off x="6438630" y="1331365"/>
              <a:ext cx="4507692" cy="52322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800" b="1" dirty="0" smtClean="0">
                  <a:solidFill>
                    <a:schemeClr val="bg1"/>
                  </a:solidFill>
                  <a:cs typeface="Arial" pitchFamily="34" charset="0"/>
                </a:rPr>
                <a:t>Tracking </a:t>
              </a:r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feature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4266FD1C-6946-4C13-9CBC-04FBF91AAEAC}"/>
              </a:ext>
            </a:extLst>
          </p:cNvPr>
          <p:cNvGrpSpPr/>
          <p:nvPr/>
        </p:nvGrpSpPr>
        <p:grpSpPr>
          <a:xfrm>
            <a:off x="7311481" y="2876838"/>
            <a:ext cx="4556311" cy="1210542"/>
            <a:chOff x="6376864" y="1278602"/>
            <a:chExt cx="5073992" cy="1210542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F30A430D-E560-43F8-91F7-E72E6926B7C8}"/>
                </a:ext>
              </a:extLst>
            </p:cNvPr>
            <p:cNvSpPr txBox="1"/>
            <p:nvPr/>
          </p:nvSpPr>
          <p:spPr>
            <a:xfrm>
              <a:off x="6475587" y="1750480"/>
              <a:ext cx="497526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In the application we used Google Maps and use a Google Map </a:t>
              </a:r>
              <a:r>
                <a:rPr lang="en-US" altLang="ko-KR" sz="1400" dirty="0" err="1">
                  <a:solidFill>
                    <a:schemeClr val="bg1"/>
                  </a:solidFill>
                  <a:cs typeface="Arial" pitchFamily="34" charset="0"/>
                </a:rPr>
                <a:t>api</a:t>
              </a:r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 key to determine the current location of both the customer and the </a:t>
              </a:r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driver.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2206D417-F843-41FD-9923-E6D368A9A445}"/>
                </a:ext>
              </a:extLst>
            </p:cNvPr>
            <p:cNvSpPr txBox="1"/>
            <p:nvPr/>
          </p:nvSpPr>
          <p:spPr>
            <a:xfrm>
              <a:off x="6376864" y="1278602"/>
              <a:ext cx="4507692" cy="52322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800" b="1" dirty="0" smtClean="0">
                  <a:solidFill>
                    <a:schemeClr val="bg1"/>
                  </a:solidFill>
                  <a:cs typeface="Arial" pitchFamily="34" charset="0"/>
                </a:rPr>
                <a:t>Google </a:t>
              </a:r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Maps usage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4E52128A-2288-4025-827B-FF5F8A59522A}"/>
              </a:ext>
            </a:extLst>
          </p:cNvPr>
          <p:cNvGrpSpPr/>
          <p:nvPr/>
        </p:nvGrpSpPr>
        <p:grpSpPr>
          <a:xfrm>
            <a:off x="7378081" y="4141236"/>
            <a:ext cx="4533115" cy="1387760"/>
            <a:chOff x="6451031" y="1316827"/>
            <a:chExt cx="4532248" cy="1387760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BBC4F1EF-DCBB-40E9-9532-B2B2F265F689}"/>
                </a:ext>
              </a:extLst>
            </p:cNvPr>
            <p:cNvSpPr txBox="1"/>
            <p:nvPr/>
          </p:nvSpPr>
          <p:spPr>
            <a:xfrm>
              <a:off x="6475587" y="1750480"/>
              <a:ext cx="450769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When a customer places an order a delivery request is sent to the nearby drivers, and when a new message is received, a notification is also sent.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A410BEC2-230F-450C-89DF-769FE19CF9BA}"/>
                </a:ext>
              </a:extLst>
            </p:cNvPr>
            <p:cNvSpPr txBox="1"/>
            <p:nvPr/>
          </p:nvSpPr>
          <p:spPr>
            <a:xfrm>
              <a:off x="6451031" y="1316827"/>
              <a:ext cx="4507692" cy="52322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800" b="1" dirty="0" smtClean="0">
                  <a:solidFill>
                    <a:schemeClr val="bg1"/>
                  </a:solidFill>
                  <a:cs typeface="Arial" pitchFamily="34" charset="0"/>
                </a:rPr>
                <a:t>Notification </a:t>
              </a:r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feature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E2BBF06E-4409-4051-9B44-E14E7302C2C4}"/>
              </a:ext>
            </a:extLst>
          </p:cNvPr>
          <p:cNvGrpSpPr/>
          <p:nvPr/>
        </p:nvGrpSpPr>
        <p:grpSpPr>
          <a:xfrm>
            <a:off x="7400132" y="5293024"/>
            <a:ext cx="4069838" cy="939129"/>
            <a:chOff x="6451032" y="1334571"/>
            <a:chExt cx="4532247" cy="939129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9E4D6D24-79D3-4D71-9B2D-1BDD4EB75452}"/>
                </a:ext>
              </a:extLst>
            </p:cNvPr>
            <p:cNvSpPr txBox="1"/>
            <p:nvPr/>
          </p:nvSpPr>
          <p:spPr>
            <a:xfrm>
              <a:off x="6475587" y="1750480"/>
              <a:ext cx="45076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The </a:t>
              </a:r>
              <a:r>
                <a:rPr lang="en-US" altLang="ko-KR" sz="1400" dirty="0" smtClean="0">
                  <a:solidFill>
                    <a:schemeClr val="bg1"/>
                  </a:solidFill>
                  <a:cs typeface="Arial" pitchFamily="34" charset="0"/>
                </a:rPr>
                <a:t>chat </a:t>
              </a:r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is implemented between the driver and the customer.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3F2427CA-44DE-4330-B12E-7B85F2D7CFA6}"/>
                </a:ext>
              </a:extLst>
            </p:cNvPr>
            <p:cNvSpPr txBox="1"/>
            <p:nvPr/>
          </p:nvSpPr>
          <p:spPr>
            <a:xfrm>
              <a:off x="6451032" y="1334571"/>
              <a:ext cx="4507692" cy="52322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Chat feature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EA491CC0-FCA7-4CE8-A3EE-99E2892AA42D}"/>
              </a:ext>
            </a:extLst>
          </p:cNvPr>
          <p:cNvGrpSpPr/>
          <p:nvPr/>
        </p:nvGrpSpPr>
        <p:grpSpPr>
          <a:xfrm>
            <a:off x="6183763" y="5280016"/>
            <a:ext cx="958096" cy="780795"/>
            <a:chOff x="5324331" y="1449052"/>
            <a:chExt cx="958096" cy="780795"/>
          </a:xfrm>
        </p:grpSpPr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AFC81C87-F6D2-4558-9DE0-DC6AD56683B9}"/>
                </a:ext>
              </a:extLst>
            </p:cNvPr>
            <p:cNvSpPr/>
            <p:nvPr/>
          </p:nvSpPr>
          <p:spPr>
            <a:xfrm>
              <a:off x="5412981" y="1449052"/>
              <a:ext cx="780795" cy="7807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FE071D7A-17A9-4E31-B441-90A08E7421C8}"/>
                </a:ext>
              </a:extLst>
            </p:cNvPr>
            <p:cNvSpPr txBox="1"/>
            <p:nvPr/>
          </p:nvSpPr>
          <p:spPr>
            <a:xfrm>
              <a:off x="5324331" y="1516285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04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82" name="Oval 181">
            <a:extLst>
              <a:ext uri="{FF2B5EF4-FFF2-40B4-BE49-F238E27FC236}">
                <a16:creationId xmlns:a16="http://schemas.microsoft.com/office/drawing/2014/main" id="{5592AB28-88DD-4874-8859-A6EFFBDF3916}"/>
              </a:ext>
            </a:extLst>
          </p:cNvPr>
          <p:cNvSpPr/>
          <p:nvPr/>
        </p:nvSpPr>
        <p:spPr>
          <a:xfrm>
            <a:off x="6227949" y="511191"/>
            <a:ext cx="780795" cy="78079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99A410EB-01F5-4847-B1E5-0E3AD8B3808D}"/>
              </a:ext>
            </a:extLst>
          </p:cNvPr>
          <p:cNvSpPr txBox="1"/>
          <p:nvPr/>
        </p:nvSpPr>
        <p:spPr>
          <a:xfrm>
            <a:off x="6181642" y="578422"/>
            <a:ext cx="873408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3DD95A4C-BCB0-4B9C-B7C7-D13CB2073E8B}"/>
              </a:ext>
            </a:extLst>
          </p:cNvPr>
          <p:cNvSpPr/>
          <p:nvPr/>
        </p:nvSpPr>
        <p:spPr>
          <a:xfrm>
            <a:off x="6227949" y="2777718"/>
            <a:ext cx="780795" cy="78079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FE5F98EC-5AB6-408A-BFB2-9726EEFBE2C5}"/>
              </a:ext>
            </a:extLst>
          </p:cNvPr>
          <p:cNvSpPr txBox="1"/>
          <p:nvPr/>
        </p:nvSpPr>
        <p:spPr>
          <a:xfrm>
            <a:off x="6139298" y="2815282"/>
            <a:ext cx="958096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FED5FC2F-24B6-4BFE-ADB5-1C384C151D62}"/>
              </a:ext>
            </a:extLst>
          </p:cNvPr>
          <p:cNvSpPr/>
          <p:nvPr/>
        </p:nvSpPr>
        <p:spPr>
          <a:xfrm>
            <a:off x="6234155" y="4084481"/>
            <a:ext cx="780795" cy="7807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90" name="Picture 18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845" y="2015793"/>
            <a:ext cx="1112904" cy="1112904"/>
          </a:xfrm>
          <a:prstGeom prst="rect">
            <a:avLst/>
          </a:prstGeom>
        </p:spPr>
      </p:pic>
      <p:sp>
        <p:nvSpPr>
          <p:cNvPr id="189" name="TextBox 188">
            <a:extLst>
              <a:ext uri="{FF2B5EF4-FFF2-40B4-BE49-F238E27FC236}">
                <a16:creationId xmlns:a16="http://schemas.microsoft.com/office/drawing/2014/main" id="{F0AB0F95-F00F-4BAD-BC26-A78B0214F196}"/>
              </a:ext>
            </a:extLst>
          </p:cNvPr>
          <p:cNvSpPr txBox="1"/>
          <p:nvPr/>
        </p:nvSpPr>
        <p:spPr>
          <a:xfrm>
            <a:off x="6121768" y="4143053"/>
            <a:ext cx="958096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82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EB84741-42DC-49ED-B054-5DFEF4DAB3DE}"/>
              </a:ext>
            </a:extLst>
          </p:cNvPr>
          <p:cNvSpPr/>
          <p:nvPr/>
        </p:nvSpPr>
        <p:spPr>
          <a:xfrm>
            <a:off x="10707154" y="4925721"/>
            <a:ext cx="1443239" cy="1984183"/>
          </a:xfrm>
          <a:custGeom>
            <a:avLst/>
            <a:gdLst>
              <a:gd name="connsiteX0" fmla="*/ 0 w 1367640"/>
              <a:gd name="connsiteY0" fmla="*/ 0 h 1970630"/>
              <a:gd name="connsiteX1" fmla="*/ 175970 w 1367640"/>
              <a:gd name="connsiteY1" fmla="*/ 47694 h 1970630"/>
              <a:gd name="connsiteX2" fmla="*/ 1351620 w 1367640"/>
              <a:gd name="connsiteY2" fmla="*/ 1025658 h 1970630"/>
              <a:gd name="connsiteX3" fmla="*/ 1149708 w 1367640"/>
              <a:gd name="connsiteY3" fmla="*/ 1970630 h 1970630"/>
              <a:gd name="connsiteX4" fmla="*/ 397164 w 1367640"/>
              <a:gd name="connsiteY4" fmla="*/ 1946598 h 1970630"/>
              <a:gd name="connsiteX5" fmla="*/ 631772 w 1367640"/>
              <a:gd name="connsiteY5" fmla="*/ 1211220 h 1970630"/>
              <a:gd name="connsiteX6" fmla="*/ 55068 w 1367640"/>
              <a:gd name="connsiteY6" fmla="*/ 834595 h 1970630"/>
              <a:gd name="connsiteX7" fmla="*/ 0 w 1367640"/>
              <a:gd name="connsiteY7" fmla="*/ 820297 h 1970630"/>
              <a:gd name="connsiteX0" fmla="*/ 0 w 1367640"/>
              <a:gd name="connsiteY0" fmla="*/ 0 h 1970630"/>
              <a:gd name="connsiteX1" fmla="*/ 1351620 w 1367640"/>
              <a:gd name="connsiteY1" fmla="*/ 1025658 h 1970630"/>
              <a:gd name="connsiteX2" fmla="*/ 1149708 w 1367640"/>
              <a:gd name="connsiteY2" fmla="*/ 1970630 h 1970630"/>
              <a:gd name="connsiteX3" fmla="*/ 397164 w 1367640"/>
              <a:gd name="connsiteY3" fmla="*/ 1946598 h 1970630"/>
              <a:gd name="connsiteX4" fmla="*/ 631772 w 1367640"/>
              <a:gd name="connsiteY4" fmla="*/ 1211220 h 1970630"/>
              <a:gd name="connsiteX5" fmla="*/ 55068 w 1367640"/>
              <a:gd name="connsiteY5" fmla="*/ 834595 h 1970630"/>
              <a:gd name="connsiteX6" fmla="*/ 0 w 1367640"/>
              <a:gd name="connsiteY6" fmla="*/ 820297 h 1970630"/>
              <a:gd name="connsiteX7" fmla="*/ 0 w 1367640"/>
              <a:gd name="connsiteY7" fmla="*/ 0 h 1970630"/>
              <a:gd name="connsiteX0" fmla="*/ 0 w 1367640"/>
              <a:gd name="connsiteY0" fmla="*/ 0 h 1970630"/>
              <a:gd name="connsiteX1" fmla="*/ 1351620 w 1367640"/>
              <a:gd name="connsiteY1" fmla="*/ 1025658 h 1970630"/>
              <a:gd name="connsiteX2" fmla="*/ 1149708 w 1367640"/>
              <a:gd name="connsiteY2" fmla="*/ 1970630 h 1970630"/>
              <a:gd name="connsiteX3" fmla="*/ 397164 w 1367640"/>
              <a:gd name="connsiteY3" fmla="*/ 1946598 h 1970630"/>
              <a:gd name="connsiteX4" fmla="*/ 631772 w 1367640"/>
              <a:gd name="connsiteY4" fmla="*/ 1211220 h 1970630"/>
              <a:gd name="connsiteX5" fmla="*/ 0 w 1367640"/>
              <a:gd name="connsiteY5" fmla="*/ 820297 h 1970630"/>
              <a:gd name="connsiteX6" fmla="*/ 0 w 1367640"/>
              <a:gd name="connsiteY6" fmla="*/ 0 h 1970630"/>
              <a:gd name="connsiteX0" fmla="*/ 0 w 1367640"/>
              <a:gd name="connsiteY0" fmla="*/ 0 h 1970630"/>
              <a:gd name="connsiteX1" fmla="*/ 1351620 w 1367640"/>
              <a:gd name="connsiteY1" fmla="*/ 1025658 h 1970630"/>
              <a:gd name="connsiteX2" fmla="*/ 1149708 w 1367640"/>
              <a:gd name="connsiteY2" fmla="*/ 1970630 h 1970630"/>
              <a:gd name="connsiteX3" fmla="*/ 397164 w 1367640"/>
              <a:gd name="connsiteY3" fmla="*/ 1946598 h 1970630"/>
              <a:gd name="connsiteX4" fmla="*/ 631772 w 1367640"/>
              <a:gd name="connsiteY4" fmla="*/ 1211220 h 1970630"/>
              <a:gd name="connsiteX5" fmla="*/ 0 w 1367640"/>
              <a:gd name="connsiteY5" fmla="*/ 820297 h 1970630"/>
              <a:gd name="connsiteX6" fmla="*/ 0 w 1367640"/>
              <a:gd name="connsiteY6" fmla="*/ 0 h 1970630"/>
              <a:gd name="connsiteX0" fmla="*/ 0 w 1367640"/>
              <a:gd name="connsiteY0" fmla="*/ 0 h 1970630"/>
              <a:gd name="connsiteX1" fmla="*/ 1351620 w 1367640"/>
              <a:gd name="connsiteY1" fmla="*/ 1025658 h 1970630"/>
              <a:gd name="connsiteX2" fmla="*/ 1149708 w 1367640"/>
              <a:gd name="connsiteY2" fmla="*/ 1970630 h 1970630"/>
              <a:gd name="connsiteX3" fmla="*/ 397164 w 1367640"/>
              <a:gd name="connsiteY3" fmla="*/ 1946598 h 1970630"/>
              <a:gd name="connsiteX4" fmla="*/ 631772 w 1367640"/>
              <a:gd name="connsiteY4" fmla="*/ 1211220 h 1970630"/>
              <a:gd name="connsiteX5" fmla="*/ 0 w 1367640"/>
              <a:gd name="connsiteY5" fmla="*/ 820297 h 1970630"/>
              <a:gd name="connsiteX6" fmla="*/ 0 w 1367640"/>
              <a:gd name="connsiteY6" fmla="*/ 0 h 1970630"/>
              <a:gd name="connsiteX0" fmla="*/ 0 w 1367640"/>
              <a:gd name="connsiteY0" fmla="*/ 0 h 1970630"/>
              <a:gd name="connsiteX1" fmla="*/ 1351620 w 1367640"/>
              <a:gd name="connsiteY1" fmla="*/ 1025658 h 1970630"/>
              <a:gd name="connsiteX2" fmla="*/ 1149708 w 1367640"/>
              <a:gd name="connsiteY2" fmla="*/ 1970630 h 1970630"/>
              <a:gd name="connsiteX3" fmla="*/ 397164 w 1367640"/>
              <a:gd name="connsiteY3" fmla="*/ 1946598 h 1970630"/>
              <a:gd name="connsiteX4" fmla="*/ 631772 w 1367640"/>
              <a:gd name="connsiteY4" fmla="*/ 1211220 h 1970630"/>
              <a:gd name="connsiteX5" fmla="*/ 0 w 1367640"/>
              <a:gd name="connsiteY5" fmla="*/ 820297 h 1970630"/>
              <a:gd name="connsiteX6" fmla="*/ 0 w 1367640"/>
              <a:gd name="connsiteY6" fmla="*/ 0 h 1970630"/>
              <a:gd name="connsiteX0" fmla="*/ 0 w 1367640"/>
              <a:gd name="connsiteY0" fmla="*/ 0 h 1970630"/>
              <a:gd name="connsiteX1" fmla="*/ 1351620 w 1367640"/>
              <a:gd name="connsiteY1" fmla="*/ 1025658 h 1970630"/>
              <a:gd name="connsiteX2" fmla="*/ 1149708 w 1367640"/>
              <a:gd name="connsiteY2" fmla="*/ 1970630 h 1970630"/>
              <a:gd name="connsiteX3" fmla="*/ 397164 w 1367640"/>
              <a:gd name="connsiteY3" fmla="*/ 1946598 h 1970630"/>
              <a:gd name="connsiteX4" fmla="*/ 631772 w 1367640"/>
              <a:gd name="connsiteY4" fmla="*/ 1211220 h 1970630"/>
              <a:gd name="connsiteX5" fmla="*/ 0 w 1367640"/>
              <a:gd name="connsiteY5" fmla="*/ 820297 h 1970630"/>
              <a:gd name="connsiteX6" fmla="*/ 0 w 1367640"/>
              <a:gd name="connsiteY6" fmla="*/ 0 h 1970630"/>
              <a:gd name="connsiteX0" fmla="*/ 0 w 1367640"/>
              <a:gd name="connsiteY0" fmla="*/ 0 h 1970630"/>
              <a:gd name="connsiteX1" fmla="*/ 1351620 w 1367640"/>
              <a:gd name="connsiteY1" fmla="*/ 1025658 h 1970630"/>
              <a:gd name="connsiteX2" fmla="*/ 1149708 w 1367640"/>
              <a:gd name="connsiteY2" fmla="*/ 1970630 h 1970630"/>
              <a:gd name="connsiteX3" fmla="*/ 397164 w 1367640"/>
              <a:gd name="connsiteY3" fmla="*/ 1946598 h 1970630"/>
              <a:gd name="connsiteX4" fmla="*/ 631772 w 1367640"/>
              <a:gd name="connsiteY4" fmla="*/ 1211220 h 1970630"/>
              <a:gd name="connsiteX5" fmla="*/ 0 w 1367640"/>
              <a:gd name="connsiteY5" fmla="*/ 820297 h 1970630"/>
              <a:gd name="connsiteX6" fmla="*/ 0 w 1367640"/>
              <a:gd name="connsiteY6" fmla="*/ 0 h 1970630"/>
              <a:gd name="connsiteX0" fmla="*/ 0 w 1372071"/>
              <a:gd name="connsiteY0" fmla="*/ 0 h 1970630"/>
              <a:gd name="connsiteX1" fmla="*/ 1351620 w 1372071"/>
              <a:gd name="connsiteY1" fmla="*/ 1025658 h 1970630"/>
              <a:gd name="connsiteX2" fmla="*/ 1195812 w 1372071"/>
              <a:gd name="connsiteY2" fmla="*/ 1970630 h 1970630"/>
              <a:gd name="connsiteX3" fmla="*/ 397164 w 1372071"/>
              <a:gd name="connsiteY3" fmla="*/ 1946598 h 1970630"/>
              <a:gd name="connsiteX4" fmla="*/ 631772 w 1372071"/>
              <a:gd name="connsiteY4" fmla="*/ 1211220 h 1970630"/>
              <a:gd name="connsiteX5" fmla="*/ 0 w 1372071"/>
              <a:gd name="connsiteY5" fmla="*/ 820297 h 1970630"/>
              <a:gd name="connsiteX6" fmla="*/ 0 w 1372071"/>
              <a:gd name="connsiteY6" fmla="*/ 0 h 1970630"/>
              <a:gd name="connsiteX0" fmla="*/ 0 w 1372071"/>
              <a:gd name="connsiteY0" fmla="*/ 0 h 1970630"/>
              <a:gd name="connsiteX1" fmla="*/ 1351620 w 1372071"/>
              <a:gd name="connsiteY1" fmla="*/ 1025658 h 1970630"/>
              <a:gd name="connsiteX2" fmla="*/ 1195812 w 1372071"/>
              <a:gd name="connsiteY2" fmla="*/ 1970630 h 1970630"/>
              <a:gd name="connsiteX3" fmla="*/ 397164 w 1372071"/>
              <a:gd name="connsiteY3" fmla="*/ 1946598 h 1970630"/>
              <a:gd name="connsiteX4" fmla="*/ 631772 w 1372071"/>
              <a:gd name="connsiteY4" fmla="*/ 1211220 h 1970630"/>
              <a:gd name="connsiteX5" fmla="*/ 0 w 1372071"/>
              <a:gd name="connsiteY5" fmla="*/ 820297 h 1970630"/>
              <a:gd name="connsiteX6" fmla="*/ 0 w 1372071"/>
              <a:gd name="connsiteY6" fmla="*/ 0 h 1970630"/>
              <a:gd name="connsiteX0" fmla="*/ 0 w 1372071"/>
              <a:gd name="connsiteY0" fmla="*/ 0 h 1970630"/>
              <a:gd name="connsiteX1" fmla="*/ 1351620 w 1372071"/>
              <a:gd name="connsiteY1" fmla="*/ 1025658 h 1970630"/>
              <a:gd name="connsiteX2" fmla="*/ 1195812 w 1372071"/>
              <a:gd name="connsiteY2" fmla="*/ 1970630 h 1970630"/>
              <a:gd name="connsiteX3" fmla="*/ 397164 w 1372071"/>
              <a:gd name="connsiteY3" fmla="*/ 1946598 h 1970630"/>
              <a:gd name="connsiteX4" fmla="*/ 631772 w 1372071"/>
              <a:gd name="connsiteY4" fmla="*/ 1211220 h 1970630"/>
              <a:gd name="connsiteX5" fmla="*/ 0 w 1372071"/>
              <a:gd name="connsiteY5" fmla="*/ 820297 h 1970630"/>
              <a:gd name="connsiteX6" fmla="*/ 0 w 1372071"/>
              <a:gd name="connsiteY6" fmla="*/ 0 h 1970630"/>
              <a:gd name="connsiteX0" fmla="*/ 0 w 1372071"/>
              <a:gd name="connsiteY0" fmla="*/ 0 h 1970630"/>
              <a:gd name="connsiteX1" fmla="*/ 1351620 w 1372071"/>
              <a:gd name="connsiteY1" fmla="*/ 1025658 h 1970630"/>
              <a:gd name="connsiteX2" fmla="*/ 1195812 w 1372071"/>
              <a:gd name="connsiteY2" fmla="*/ 1970630 h 1970630"/>
              <a:gd name="connsiteX3" fmla="*/ 397164 w 1372071"/>
              <a:gd name="connsiteY3" fmla="*/ 1946598 h 1970630"/>
              <a:gd name="connsiteX4" fmla="*/ 624088 w 1372071"/>
              <a:gd name="connsiteY4" fmla="*/ 1165116 h 1970630"/>
              <a:gd name="connsiteX5" fmla="*/ 0 w 1372071"/>
              <a:gd name="connsiteY5" fmla="*/ 820297 h 1970630"/>
              <a:gd name="connsiteX6" fmla="*/ 0 w 1372071"/>
              <a:gd name="connsiteY6" fmla="*/ 0 h 1970630"/>
              <a:gd name="connsiteX0" fmla="*/ 0 w 1372071"/>
              <a:gd name="connsiteY0" fmla="*/ 0 h 1970630"/>
              <a:gd name="connsiteX1" fmla="*/ 1351620 w 1372071"/>
              <a:gd name="connsiteY1" fmla="*/ 1025658 h 1970630"/>
              <a:gd name="connsiteX2" fmla="*/ 1195812 w 1372071"/>
              <a:gd name="connsiteY2" fmla="*/ 1970630 h 1970630"/>
              <a:gd name="connsiteX3" fmla="*/ 397164 w 1372071"/>
              <a:gd name="connsiteY3" fmla="*/ 1946598 h 1970630"/>
              <a:gd name="connsiteX4" fmla="*/ 539564 w 1372071"/>
              <a:gd name="connsiteY4" fmla="*/ 1234272 h 1970630"/>
              <a:gd name="connsiteX5" fmla="*/ 0 w 1372071"/>
              <a:gd name="connsiteY5" fmla="*/ 820297 h 1970630"/>
              <a:gd name="connsiteX6" fmla="*/ 0 w 1372071"/>
              <a:gd name="connsiteY6" fmla="*/ 0 h 1970630"/>
              <a:gd name="connsiteX0" fmla="*/ 0 w 1372071"/>
              <a:gd name="connsiteY0" fmla="*/ 0 h 1982023"/>
              <a:gd name="connsiteX1" fmla="*/ 1351620 w 1372071"/>
              <a:gd name="connsiteY1" fmla="*/ 1025658 h 1982023"/>
              <a:gd name="connsiteX2" fmla="*/ 1195812 w 1372071"/>
              <a:gd name="connsiteY2" fmla="*/ 1970630 h 1982023"/>
              <a:gd name="connsiteX3" fmla="*/ 328007 w 1372071"/>
              <a:gd name="connsiteY3" fmla="*/ 1969650 h 1982023"/>
              <a:gd name="connsiteX4" fmla="*/ 539564 w 1372071"/>
              <a:gd name="connsiteY4" fmla="*/ 1234272 h 1982023"/>
              <a:gd name="connsiteX5" fmla="*/ 0 w 1372071"/>
              <a:gd name="connsiteY5" fmla="*/ 820297 h 1982023"/>
              <a:gd name="connsiteX6" fmla="*/ 0 w 1372071"/>
              <a:gd name="connsiteY6" fmla="*/ 0 h 1982023"/>
              <a:gd name="connsiteX0" fmla="*/ 0 w 1391835"/>
              <a:gd name="connsiteY0" fmla="*/ 0 h 1984183"/>
              <a:gd name="connsiteX1" fmla="*/ 1351620 w 1391835"/>
              <a:gd name="connsiteY1" fmla="*/ 1025658 h 1984183"/>
              <a:gd name="connsiteX2" fmla="*/ 1288021 w 1391835"/>
              <a:gd name="connsiteY2" fmla="*/ 1978314 h 1984183"/>
              <a:gd name="connsiteX3" fmla="*/ 328007 w 1391835"/>
              <a:gd name="connsiteY3" fmla="*/ 1969650 h 1984183"/>
              <a:gd name="connsiteX4" fmla="*/ 539564 w 1391835"/>
              <a:gd name="connsiteY4" fmla="*/ 1234272 h 1984183"/>
              <a:gd name="connsiteX5" fmla="*/ 0 w 1391835"/>
              <a:gd name="connsiteY5" fmla="*/ 820297 h 1984183"/>
              <a:gd name="connsiteX6" fmla="*/ 0 w 1391835"/>
              <a:gd name="connsiteY6" fmla="*/ 0 h 1984183"/>
              <a:gd name="connsiteX0" fmla="*/ 0 w 1389253"/>
              <a:gd name="connsiteY0" fmla="*/ 0 h 1984183"/>
              <a:gd name="connsiteX1" fmla="*/ 1351620 w 1389253"/>
              <a:gd name="connsiteY1" fmla="*/ 1025658 h 1984183"/>
              <a:gd name="connsiteX2" fmla="*/ 1280337 w 1389253"/>
              <a:gd name="connsiteY2" fmla="*/ 1978314 h 1984183"/>
              <a:gd name="connsiteX3" fmla="*/ 328007 w 1389253"/>
              <a:gd name="connsiteY3" fmla="*/ 1969650 h 1984183"/>
              <a:gd name="connsiteX4" fmla="*/ 539564 w 1389253"/>
              <a:gd name="connsiteY4" fmla="*/ 1234272 h 1984183"/>
              <a:gd name="connsiteX5" fmla="*/ 0 w 1389253"/>
              <a:gd name="connsiteY5" fmla="*/ 820297 h 1984183"/>
              <a:gd name="connsiteX6" fmla="*/ 0 w 1389253"/>
              <a:gd name="connsiteY6" fmla="*/ 0 h 1984183"/>
              <a:gd name="connsiteX0" fmla="*/ 0 w 1443239"/>
              <a:gd name="connsiteY0" fmla="*/ 0 h 1984183"/>
              <a:gd name="connsiteX1" fmla="*/ 1420776 w 1443239"/>
              <a:gd name="connsiteY1" fmla="*/ 1094814 h 1984183"/>
              <a:gd name="connsiteX2" fmla="*/ 1280337 w 1443239"/>
              <a:gd name="connsiteY2" fmla="*/ 1978314 h 1984183"/>
              <a:gd name="connsiteX3" fmla="*/ 328007 w 1443239"/>
              <a:gd name="connsiteY3" fmla="*/ 1969650 h 1984183"/>
              <a:gd name="connsiteX4" fmla="*/ 539564 w 1443239"/>
              <a:gd name="connsiteY4" fmla="*/ 1234272 h 1984183"/>
              <a:gd name="connsiteX5" fmla="*/ 0 w 1443239"/>
              <a:gd name="connsiteY5" fmla="*/ 820297 h 1984183"/>
              <a:gd name="connsiteX6" fmla="*/ 0 w 1443239"/>
              <a:gd name="connsiteY6" fmla="*/ 0 h 198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3239" h="1984183">
                <a:moveTo>
                  <a:pt x="0" y="0"/>
                </a:moveTo>
                <a:cubicBezTo>
                  <a:pt x="558116" y="95997"/>
                  <a:pt x="1346753" y="453250"/>
                  <a:pt x="1420776" y="1094814"/>
                </a:cubicBezTo>
                <a:cubicBezTo>
                  <a:pt x="1486104" y="1549207"/>
                  <a:pt x="1399712" y="1813297"/>
                  <a:pt x="1280337" y="1978314"/>
                </a:cubicBezTo>
                <a:cubicBezTo>
                  <a:pt x="1038017" y="1974281"/>
                  <a:pt x="589781" y="1998887"/>
                  <a:pt x="328007" y="1969650"/>
                </a:cubicBezTo>
                <a:cubicBezTo>
                  <a:pt x="465802" y="1755996"/>
                  <a:pt x="589388" y="1573950"/>
                  <a:pt x="539564" y="1234272"/>
                </a:cubicBezTo>
                <a:cubicBezTo>
                  <a:pt x="473370" y="1046555"/>
                  <a:pt x="297396" y="876170"/>
                  <a:pt x="0" y="82029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0337" y="919584"/>
            <a:ext cx="11573197" cy="724247"/>
          </a:xfrm>
        </p:spPr>
        <p:txBody>
          <a:bodyPr/>
          <a:lstStyle/>
          <a:p>
            <a:pPr algn="l"/>
            <a:r>
              <a:rPr lang="en-US" dirty="0"/>
              <a:t>Constraints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DD33B4A-5E20-4CCD-AFBF-8CAA8A36A2EE}"/>
              </a:ext>
            </a:extLst>
          </p:cNvPr>
          <p:cNvGrpSpPr/>
          <p:nvPr/>
        </p:nvGrpSpPr>
        <p:grpSpPr>
          <a:xfrm>
            <a:off x="8210143" y="1525739"/>
            <a:ext cx="2501600" cy="4992752"/>
            <a:chOff x="194553" y="-60776"/>
            <a:chExt cx="3492230" cy="6969876"/>
          </a:xfrm>
        </p:grpSpPr>
        <p:sp>
          <p:nvSpPr>
            <p:cNvPr id="5" name="Graphic 2">
              <a:extLst>
                <a:ext uri="{FF2B5EF4-FFF2-40B4-BE49-F238E27FC236}">
                  <a16:creationId xmlns:a16="http://schemas.microsoft.com/office/drawing/2014/main" id="{94BA048F-CF44-4BDF-A2D0-B285DA5359FE}"/>
                </a:ext>
              </a:extLst>
            </p:cNvPr>
            <p:cNvSpPr/>
            <p:nvPr/>
          </p:nvSpPr>
          <p:spPr>
            <a:xfrm>
              <a:off x="199959" y="-60776"/>
              <a:ext cx="3482957" cy="6969876"/>
            </a:xfrm>
            <a:custGeom>
              <a:avLst/>
              <a:gdLst>
                <a:gd name="connsiteX0" fmla="*/ 2940654 w 3387838"/>
                <a:gd name="connsiteY0" fmla="*/ 6858876 h 6858875"/>
                <a:gd name="connsiteX1" fmla="*/ 447185 w 3387838"/>
                <a:gd name="connsiteY1" fmla="*/ 6858876 h 6858875"/>
                <a:gd name="connsiteX2" fmla="*/ 0 w 3387838"/>
                <a:gd name="connsiteY2" fmla="*/ 6411691 h 6858875"/>
                <a:gd name="connsiteX3" fmla="*/ 0 w 3387838"/>
                <a:gd name="connsiteY3" fmla="*/ 447185 h 6858875"/>
                <a:gd name="connsiteX4" fmla="*/ 447185 w 3387838"/>
                <a:gd name="connsiteY4" fmla="*/ 0 h 6858875"/>
                <a:gd name="connsiteX5" fmla="*/ 2940654 w 3387838"/>
                <a:gd name="connsiteY5" fmla="*/ 0 h 6858875"/>
                <a:gd name="connsiteX6" fmla="*/ 3387838 w 3387838"/>
                <a:gd name="connsiteY6" fmla="*/ 447185 h 6858875"/>
                <a:gd name="connsiteX7" fmla="*/ 3387838 w 3387838"/>
                <a:gd name="connsiteY7" fmla="*/ 6411759 h 6858875"/>
                <a:gd name="connsiteX8" fmla="*/ 2940654 w 3387838"/>
                <a:gd name="connsiteY8" fmla="*/ 6858876 h 685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7838" h="6858875">
                  <a:moveTo>
                    <a:pt x="2940654" y="6858876"/>
                  </a:moveTo>
                  <a:lnTo>
                    <a:pt x="447185" y="6858876"/>
                  </a:lnTo>
                  <a:cubicBezTo>
                    <a:pt x="200216" y="6858876"/>
                    <a:pt x="0" y="6658660"/>
                    <a:pt x="0" y="6411691"/>
                  </a:cubicBezTo>
                  <a:lnTo>
                    <a:pt x="0" y="447185"/>
                  </a:lnTo>
                  <a:cubicBezTo>
                    <a:pt x="67" y="200216"/>
                    <a:pt x="200216" y="0"/>
                    <a:pt x="447185" y="0"/>
                  </a:cubicBezTo>
                  <a:lnTo>
                    <a:pt x="2940654" y="0"/>
                  </a:lnTo>
                  <a:cubicBezTo>
                    <a:pt x="3187622" y="0"/>
                    <a:pt x="3387838" y="200216"/>
                    <a:pt x="3387838" y="447185"/>
                  </a:cubicBezTo>
                  <a:lnTo>
                    <a:pt x="3387838" y="6411759"/>
                  </a:lnTo>
                  <a:cubicBezTo>
                    <a:pt x="3387771" y="6658660"/>
                    <a:pt x="3187555" y="6858876"/>
                    <a:pt x="2940654" y="6858876"/>
                  </a:cubicBezTo>
                  <a:close/>
                </a:path>
              </a:pathLst>
            </a:custGeom>
            <a:solidFill>
              <a:srgbClr val="D0D4D8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Graphic 2">
              <a:extLst>
                <a:ext uri="{FF2B5EF4-FFF2-40B4-BE49-F238E27FC236}">
                  <a16:creationId xmlns:a16="http://schemas.microsoft.com/office/drawing/2014/main" id="{879F356E-5754-4CB9-AB16-5822133C9F14}"/>
                </a:ext>
              </a:extLst>
            </p:cNvPr>
            <p:cNvSpPr/>
            <p:nvPr/>
          </p:nvSpPr>
          <p:spPr>
            <a:xfrm>
              <a:off x="246624" y="-24219"/>
              <a:ext cx="3389625" cy="6896695"/>
            </a:xfrm>
            <a:custGeom>
              <a:avLst/>
              <a:gdLst>
                <a:gd name="connsiteX0" fmla="*/ 2858870 w 3305986"/>
                <a:gd name="connsiteY0" fmla="*/ 6786860 h 6786860"/>
                <a:gd name="connsiteX1" fmla="*/ 447185 w 3305986"/>
                <a:gd name="connsiteY1" fmla="*/ 6786860 h 6786860"/>
                <a:gd name="connsiteX2" fmla="*/ 0 w 3305986"/>
                <a:gd name="connsiteY2" fmla="*/ 6339676 h 6786860"/>
                <a:gd name="connsiteX3" fmla="*/ 0 w 3305986"/>
                <a:gd name="connsiteY3" fmla="*/ 447185 h 6786860"/>
                <a:gd name="connsiteX4" fmla="*/ 447185 w 3305986"/>
                <a:gd name="connsiteY4" fmla="*/ 0 h 6786860"/>
                <a:gd name="connsiteX5" fmla="*/ 2858802 w 3305986"/>
                <a:gd name="connsiteY5" fmla="*/ 0 h 6786860"/>
                <a:gd name="connsiteX6" fmla="*/ 3305987 w 3305986"/>
                <a:gd name="connsiteY6" fmla="*/ 447185 h 6786860"/>
                <a:gd name="connsiteX7" fmla="*/ 3305987 w 3305986"/>
                <a:gd name="connsiteY7" fmla="*/ 6339743 h 6786860"/>
                <a:gd name="connsiteX8" fmla="*/ 2858870 w 3305986"/>
                <a:gd name="connsiteY8" fmla="*/ 6786860 h 678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5986" h="6786860">
                  <a:moveTo>
                    <a:pt x="2858870" y="6786860"/>
                  </a:moveTo>
                  <a:lnTo>
                    <a:pt x="447185" y="6786860"/>
                  </a:lnTo>
                  <a:cubicBezTo>
                    <a:pt x="200216" y="6786860"/>
                    <a:pt x="0" y="6586644"/>
                    <a:pt x="0" y="6339676"/>
                  </a:cubicBezTo>
                  <a:lnTo>
                    <a:pt x="0" y="447185"/>
                  </a:lnTo>
                  <a:cubicBezTo>
                    <a:pt x="0" y="200216"/>
                    <a:pt x="200216" y="0"/>
                    <a:pt x="447185" y="0"/>
                  </a:cubicBezTo>
                  <a:lnTo>
                    <a:pt x="2858802" y="0"/>
                  </a:lnTo>
                  <a:cubicBezTo>
                    <a:pt x="3105771" y="0"/>
                    <a:pt x="3305987" y="200216"/>
                    <a:pt x="3305987" y="447185"/>
                  </a:cubicBezTo>
                  <a:lnTo>
                    <a:pt x="3305987" y="6339743"/>
                  </a:lnTo>
                  <a:cubicBezTo>
                    <a:pt x="3305987" y="6586644"/>
                    <a:pt x="3105771" y="6786860"/>
                    <a:pt x="2858870" y="6786860"/>
                  </a:cubicBezTo>
                  <a:close/>
                </a:path>
              </a:pathLst>
            </a:cu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Graphic 2">
              <a:extLst>
                <a:ext uri="{FF2B5EF4-FFF2-40B4-BE49-F238E27FC236}">
                  <a16:creationId xmlns:a16="http://schemas.microsoft.com/office/drawing/2014/main" id="{AB78C7D5-0B34-401A-8DD1-49CB35D57BE5}"/>
                </a:ext>
              </a:extLst>
            </p:cNvPr>
            <p:cNvSpPr/>
            <p:nvPr/>
          </p:nvSpPr>
          <p:spPr>
            <a:xfrm>
              <a:off x="328107" y="94555"/>
              <a:ext cx="3226661" cy="6659215"/>
            </a:xfrm>
            <a:custGeom>
              <a:avLst/>
              <a:gdLst>
                <a:gd name="connsiteX0" fmla="*/ 2682906 w 3006269"/>
                <a:gd name="connsiteY0" fmla="*/ 0 h 6553162"/>
                <a:gd name="connsiteX1" fmla="*/ 2383121 w 3006269"/>
                <a:gd name="connsiteY1" fmla="*/ 0 h 6553162"/>
                <a:gd name="connsiteX2" fmla="*/ 2355366 w 3006269"/>
                <a:gd name="connsiteY2" fmla="*/ 27755 h 6553162"/>
                <a:gd name="connsiteX3" fmla="*/ 2355366 w 3006269"/>
                <a:gd name="connsiteY3" fmla="*/ 27755 h 6553162"/>
                <a:gd name="connsiteX4" fmla="*/ 2140599 w 3006269"/>
                <a:gd name="connsiteY4" fmla="*/ 242523 h 6553162"/>
                <a:gd name="connsiteX5" fmla="*/ 852197 w 3006269"/>
                <a:gd name="connsiteY5" fmla="*/ 242523 h 6553162"/>
                <a:gd name="connsiteX6" fmla="*/ 637430 w 3006269"/>
                <a:gd name="connsiteY6" fmla="*/ 27755 h 6553162"/>
                <a:gd name="connsiteX7" fmla="*/ 637430 w 3006269"/>
                <a:gd name="connsiteY7" fmla="*/ 27755 h 6553162"/>
                <a:gd name="connsiteX8" fmla="*/ 609675 w 3006269"/>
                <a:gd name="connsiteY8" fmla="*/ 0 h 6553162"/>
                <a:gd name="connsiteX9" fmla="*/ 323363 w 3006269"/>
                <a:gd name="connsiteY9" fmla="*/ 0 h 6553162"/>
                <a:gd name="connsiteX10" fmla="*/ 0 w 3006269"/>
                <a:gd name="connsiteY10" fmla="*/ 323363 h 6553162"/>
                <a:gd name="connsiteX11" fmla="*/ 0 w 3006269"/>
                <a:gd name="connsiteY11" fmla="*/ 6229799 h 6553162"/>
                <a:gd name="connsiteX12" fmla="*/ 323363 w 3006269"/>
                <a:gd name="connsiteY12" fmla="*/ 6553163 h 6553162"/>
                <a:gd name="connsiteX13" fmla="*/ 2682906 w 3006269"/>
                <a:gd name="connsiteY13" fmla="*/ 6553163 h 6553162"/>
                <a:gd name="connsiteX14" fmla="*/ 3006269 w 3006269"/>
                <a:gd name="connsiteY14" fmla="*/ 6229799 h 6553162"/>
                <a:gd name="connsiteX15" fmla="*/ 3006269 w 3006269"/>
                <a:gd name="connsiteY15" fmla="*/ 323363 h 6553162"/>
                <a:gd name="connsiteX16" fmla="*/ 2682906 w 3006269"/>
                <a:gd name="connsiteY16" fmla="*/ 0 h 6553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06269" h="6553162">
                  <a:moveTo>
                    <a:pt x="2682906" y="0"/>
                  </a:moveTo>
                  <a:lnTo>
                    <a:pt x="2383121" y="0"/>
                  </a:lnTo>
                  <a:cubicBezTo>
                    <a:pt x="2367761" y="0"/>
                    <a:pt x="2355366" y="12463"/>
                    <a:pt x="2355366" y="27755"/>
                  </a:cubicBezTo>
                  <a:lnTo>
                    <a:pt x="2355366" y="27755"/>
                  </a:lnTo>
                  <a:cubicBezTo>
                    <a:pt x="2355366" y="146322"/>
                    <a:pt x="2259233" y="242523"/>
                    <a:pt x="2140599" y="242523"/>
                  </a:cubicBezTo>
                  <a:lnTo>
                    <a:pt x="852197" y="242523"/>
                  </a:lnTo>
                  <a:cubicBezTo>
                    <a:pt x="733631" y="242523"/>
                    <a:pt x="637430" y="146389"/>
                    <a:pt x="637430" y="27755"/>
                  </a:cubicBezTo>
                  <a:lnTo>
                    <a:pt x="637430" y="27755"/>
                  </a:lnTo>
                  <a:cubicBezTo>
                    <a:pt x="637430" y="12396"/>
                    <a:pt x="624967" y="0"/>
                    <a:pt x="609675" y="0"/>
                  </a:cubicBezTo>
                  <a:lnTo>
                    <a:pt x="323363" y="0"/>
                  </a:lnTo>
                  <a:cubicBezTo>
                    <a:pt x="144772" y="0"/>
                    <a:pt x="0" y="144773"/>
                    <a:pt x="0" y="323363"/>
                  </a:cubicBezTo>
                  <a:lnTo>
                    <a:pt x="0" y="6229799"/>
                  </a:lnTo>
                  <a:cubicBezTo>
                    <a:pt x="0" y="6408390"/>
                    <a:pt x="144772" y="6553163"/>
                    <a:pt x="323363" y="6553163"/>
                  </a:cubicBezTo>
                  <a:lnTo>
                    <a:pt x="2682906" y="6553163"/>
                  </a:lnTo>
                  <a:cubicBezTo>
                    <a:pt x="2861497" y="6553163"/>
                    <a:pt x="3006269" y="6408390"/>
                    <a:pt x="3006269" y="6229799"/>
                  </a:cubicBezTo>
                  <a:lnTo>
                    <a:pt x="3006269" y="323363"/>
                  </a:lnTo>
                  <a:cubicBezTo>
                    <a:pt x="3006269" y="144773"/>
                    <a:pt x="2861497" y="0"/>
                    <a:pt x="2682906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C76D1025-7205-49FA-87A9-91F0835FC356}"/>
                </a:ext>
              </a:extLst>
            </p:cNvPr>
            <p:cNvSpPr/>
            <p:nvPr/>
          </p:nvSpPr>
          <p:spPr>
            <a:xfrm>
              <a:off x="195169" y="930694"/>
              <a:ext cx="24370" cy="237479"/>
            </a:xfrm>
            <a:custGeom>
              <a:avLst/>
              <a:gdLst>
                <a:gd name="connsiteX0" fmla="*/ 15158 w 23982"/>
                <a:gd name="connsiteY0" fmla="*/ 233697 h 233697"/>
                <a:gd name="connsiteX1" fmla="*/ 0 w 23982"/>
                <a:gd name="connsiteY1" fmla="*/ 233697 h 233697"/>
                <a:gd name="connsiteX2" fmla="*/ 0 w 23982"/>
                <a:gd name="connsiteY2" fmla="*/ 0 h 233697"/>
                <a:gd name="connsiteX3" fmla="*/ 15158 w 23982"/>
                <a:gd name="connsiteY3" fmla="*/ 0 h 233697"/>
                <a:gd name="connsiteX4" fmla="*/ 23983 w 23982"/>
                <a:gd name="connsiteY4" fmla="*/ 8825 h 233697"/>
                <a:gd name="connsiteX5" fmla="*/ 23983 w 23982"/>
                <a:gd name="connsiteY5" fmla="*/ 224805 h 233697"/>
                <a:gd name="connsiteX6" fmla="*/ 15158 w 23982"/>
                <a:gd name="connsiteY6" fmla="*/ 233697 h 23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82" h="233697">
                  <a:moveTo>
                    <a:pt x="15158" y="233697"/>
                  </a:moveTo>
                  <a:lnTo>
                    <a:pt x="0" y="233697"/>
                  </a:lnTo>
                  <a:lnTo>
                    <a:pt x="0" y="0"/>
                  </a:lnTo>
                  <a:lnTo>
                    <a:pt x="15158" y="0"/>
                  </a:lnTo>
                  <a:cubicBezTo>
                    <a:pt x="20008" y="0"/>
                    <a:pt x="23983" y="3975"/>
                    <a:pt x="23983" y="8825"/>
                  </a:cubicBezTo>
                  <a:lnTo>
                    <a:pt x="23983" y="224805"/>
                  </a:lnTo>
                  <a:cubicBezTo>
                    <a:pt x="23983" y="229723"/>
                    <a:pt x="20008" y="233697"/>
                    <a:pt x="15158" y="233697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Graphic 2">
              <a:extLst>
                <a:ext uri="{FF2B5EF4-FFF2-40B4-BE49-F238E27FC236}">
                  <a16:creationId xmlns:a16="http://schemas.microsoft.com/office/drawing/2014/main" id="{18BB8131-DEC7-4EE4-AE7B-FA7D7AD41B66}"/>
                </a:ext>
              </a:extLst>
            </p:cNvPr>
            <p:cNvSpPr/>
            <p:nvPr/>
          </p:nvSpPr>
          <p:spPr>
            <a:xfrm>
              <a:off x="195169" y="1440226"/>
              <a:ext cx="34021" cy="473657"/>
            </a:xfrm>
            <a:custGeom>
              <a:avLst/>
              <a:gdLst>
                <a:gd name="connsiteX0" fmla="*/ 24656 w 33481"/>
                <a:gd name="connsiteY0" fmla="*/ 466115 h 466115"/>
                <a:gd name="connsiteX1" fmla="*/ 10105 w 33481"/>
                <a:gd name="connsiteY1" fmla="*/ 466115 h 466115"/>
                <a:gd name="connsiteX2" fmla="*/ 0 w 33481"/>
                <a:gd name="connsiteY2" fmla="*/ 456010 h 466115"/>
                <a:gd name="connsiteX3" fmla="*/ 0 w 33481"/>
                <a:gd name="connsiteY3" fmla="*/ 10105 h 466115"/>
                <a:gd name="connsiteX4" fmla="*/ 10105 w 33481"/>
                <a:gd name="connsiteY4" fmla="*/ 0 h 466115"/>
                <a:gd name="connsiteX5" fmla="*/ 24656 w 33481"/>
                <a:gd name="connsiteY5" fmla="*/ 0 h 466115"/>
                <a:gd name="connsiteX6" fmla="*/ 33482 w 33481"/>
                <a:gd name="connsiteY6" fmla="*/ 8825 h 466115"/>
                <a:gd name="connsiteX7" fmla="*/ 33482 w 33481"/>
                <a:gd name="connsiteY7" fmla="*/ 457223 h 466115"/>
                <a:gd name="connsiteX8" fmla="*/ 24656 w 33481"/>
                <a:gd name="connsiteY8" fmla="*/ 466115 h 46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5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3"/>
                  </a:lnTo>
                  <a:cubicBezTo>
                    <a:pt x="33482" y="462140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Graphic 2">
              <a:extLst>
                <a:ext uri="{FF2B5EF4-FFF2-40B4-BE49-F238E27FC236}">
                  <a16:creationId xmlns:a16="http://schemas.microsoft.com/office/drawing/2014/main" id="{53DFCA8F-2B4B-448B-A2EB-AF37E84EA74C}"/>
                </a:ext>
              </a:extLst>
            </p:cNvPr>
            <p:cNvSpPr/>
            <p:nvPr/>
          </p:nvSpPr>
          <p:spPr>
            <a:xfrm>
              <a:off x="195237" y="1474249"/>
              <a:ext cx="19236" cy="396643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Graphic 2">
              <a:extLst>
                <a:ext uri="{FF2B5EF4-FFF2-40B4-BE49-F238E27FC236}">
                  <a16:creationId xmlns:a16="http://schemas.microsoft.com/office/drawing/2014/main" id="{889861E1-9695-4525-90D8-00AC984F282A}"/>
                </a:ext>
              </a:extLst>
            </p:cNvPr>
            <p:cNvSpPr/>
            <p:nvPr/>
          </p:nvSpPr>
          <p:spPr>
            <a:xfrm>
              <a:off x="194553" y="2072706"/>
              <a:ext cx="34021" cy="473657"/>
            </a:xfrm>
            <a:custGeom>
              <a:avLst/>
              <a:gdLst>
                <a:gd name="connsiteX0" fmla="*/ 24656 w 33481"/>
                <a:gd name="connsiteY0" fmla="*/ 466115 h 466114"/>
                <a:gd name="connsiteX1" fmla="*/ 10105 w 33481"/>
                <a:gd name="connsiteY1" fmla="*/ 466115 h 466114"/>
                <a:gd name="connsiteX2" fmla="*/ 0 w 33481"/>
                <a:gd name="connsiteY2" fmla="*/ 456010 h 466114"/>
                <a:gd name="connsiteX3" fmla="*/ 0 w 33481"/>
                <a:gd name="connsiteY3" fmla="*/ 10105 h 466114"/>
                <a:gd name="connsiteX4" fmla="*/ 10105 w 33481"/>
                <a:gd name="connsiteY4" fmla="*/ 0 h 466114"/>
                <a:gd name="connsiteX5" fmla="*/ 24656 w 33481"/>
                <a:gd name="connsiteY5" fmla="*/ 0 h 466114"/>
                <a:gd name="connsiteX6" fmla="*/ 33482 w 33481"/>
                <a:gd name="connsiteY6" fmla="*/ 8825 h 466114"/>
                <a:gd name="connsiteX7" fmla="*/ 33482 w 33481"/>
                <a:gd name="connsiteY7" fmla="*/ 457222 h 466114"/>
                <a:gd name="connsiteX8" fmla="*/ 24656 w 33481"/>
                <a:gd name="connsiteY8" fmla="*/ 466115 h 46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4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2"/>
                  </a:lnTo>
                  <a:cubicBezTo>
                    <a:pt x="33482" y="462208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Graphic 2">
              <a:extLst>
                <a:ext uri="{FF2B5EF4-FFF2-40B4-BE49-F238E27FC236}">
                  <a16:creationId xmlns:a16="http://schemas.microsoft.com/office/drawing/2014/main" id="{26AE9D26-93F2-4D9F-BEA1-EB2287D0A5B4}"/>
                </a:ext>
              </a:extLst>
            </p:cNvPr>
            <p:cNvSpPr/>
            <p:nvPr/>
          </p:nvSpPr>
          <p:spPr>
            <a:xfrm>
              <a:off x="194553" y="2106730"/>
              <a:ext cx="19236" cy="396643"/>
            </a:xfrm>
            <a:custGeom>
              <a:avLst/>
              <a:gdLst>
                <a:gd name="connsiteX0" fmla="*/ 17718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718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718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91" y="390327"/>
                    <a:pt x="17718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Graphic 2">
              <a:extLst>
                <a:ext uri="{FF2B5EF4-FFF2-40B4-BE49-F238E27FC236}">
                  <a16:creationId xmlns:a16="http://schemas.microsoft.com/office/drawing/2014/main" id="{5499B3DE-351F-440D-BCB2-6BBA3C9CDCE7}"/>
                </a:ext>
              </a:extLst>
            </p:cNvPr>
            <p:cNvSpPr/>
            <p:nvPr/>
          </p:nvSpPr>
          <p:spPr>
            <a:xfrm>
              <a:off x="3652762" y="1599116"/>
              <a:ext cx="34021" cy="766588"/>
            </a:xfrm>
            <a:custGeom>
              <a:avLst/>
              <a:gdLst>
                <a:gd name="connsiteX0" fmla="*/ 24656 w 33481"/>
                <a:gd name="connsiteY0" fmla="*/ 754380 h 754380"/>
                <a:gd name="connsiteX1" fmla="*/ 10105 w 33481"/>
                <a:gd name="connsiteY1" fmla="*/ 754380 h 754380"/>
                <a:gd name="connsiteX2" fmla="*/ 0 w 33481"/>
                <a:gd name="connsiteY2" fmla="*/ 744275 h 754380"/>
                <a:gd name="connsiteX3" fmla="*/ 0 w 33481"/>
                <a:gd name="connsiteY3" fmla="*/ 10105 h 754380"/>
                <a:gd name="connsiteX4" fmla="*/ 10105 w 33481"/>
                <a:gd name="connsiteY4" fmla="*/ 0 h 754380"/>
                <a:gd name="connsiteX5" fmla="*/ 24656 w 33481"/>
                <a:gd name="connsiteY5" fmla="*/ 0 h 754380"/>
                <a:gd name="connsiteX6" fmla="*/ 33482 w 33481"/>
                <a:gd name="connsiteY6" fmla="*/ 8825 h 754380"/>
                <a:gd name="connsiteX7" fmla="*/ 33482 w 33481"/>
                <a:gd name="connsiteY7" fmla="*/ 745555 h 754380"/>
                <a:gd name="connsiteX8" fmla="*/ 24656 w 33481"/>
                <a:gd name="connsiteY8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754380">
                  <a:moveTo>
                    <a:pt x="24656" y="754380"/>
                  </a:moveTo>
                  <a:lnTo>
                    <a:pt x="10105" y="754380"/>
                  </a:lnTo>
                  <a:cubicBezTo>
                    <a:pt x="4514" y="754380"/>
                    <a:pt x="0" y="749866"/>
                    <a:pt x="0" y="744275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745555"/>
                  </a:lnTo>
                  <a:cubicBezTo>
                    <a:pt x="33482" y="750405"/>
                    <a:pt x="29507" y="754380"/>
                    <a:pt x="24656" y="754380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4" name="Graphic 2">
              <a:extLst>
                <a:ext uri="{FF2B5EF4-FFF2-40B4-BE49-F238E27FC236}">
                  <a16:creationId xmlns:a16="http://schemas.microsoft.com/office/drawing/2014/main" id="{AE5CCB69-D4DE-4D73-88B6-15F3BF31C716}"/>
                </a:ext>
              </a:extLst>
            </p:cNvPr>
            <p:cNvSpPr/>
            <p:nvPr/>
          </p:nvSpPr>
          <p:spPr>
            <a:xfrm>
              <a:off x="3667547" y="1654223"/>
              <a:ext cx="19236" cy="641928"/>
            </a:xfrm>
            <a:custGeom>
              <a:avLst/>
              <a:gdLst>
                <a:gd name="connsiteX0" fmla="*/ 17650 w 18930"/>
                <a:gd name="connsiteY0" fmla="*/ 631704 h 631704"/>
                <a:gd name="connsiteX1" fmla="*/ 1886 w 18930"/>
                <a:gd name="connsiteY1" fmla="*/ 631704 h 631704"/>
                <a:gd name="connsiteX2" fmla="*/ 0 w 18930"/>
                <a:gd name="connsiteY2" fmla="*/ 629818 h 631704"/>
                <a:gd name="connsiteX3" fmla="*/ 0 w 18930"/>
                <a:gd name="connsiteY3" fmla="*/ 1886 h 631704"/>
                <a:gd name="connsiteX4" fmla="*/ 1886 w 18930"/>
                <a:gd name="connsiteY4" fmla="*/ 0 h 631704"/>
                <a:gd name="connsiteX5" fmla="*/ 17650 w 18930"/>
                <a:gd name="connsiteY5" fmla="*/ 0 h 631704"/>
                <a:gd name="connsiteX6" fmla="*/ 18930 w 18930"/>
                <a:gd name="connsiteY6" fmla="*/ 1280 h 631704"/>
                <a:gd name="connsiteX7" fmla="*/ 18930 w 18930"/>
                <a:gd name="connsiteY7" fmla="*/ 630491 h 631704"/>
                <a:gd name="connsiteX8" fmla="*/ 17650 w 18930"/>
                <a:gd name="connsiteY8" fmla="*/ 631704 h 63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631704">
                  <a:moveTo>
                    <a:pt x="17650" y="631704"/>
                  </a:moveTo>
                  <a:lnTo>
                    <a:pt x="1886" y="631704"/>
                  </a:lnTo>
                  <a:cubicBezTo>
                    <a:pt x="808" y="631704"/>
                    <a:pt x="0" y="630828"/>
                    <a:pt x="0" y="629818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630491"/>
                  </a:lnTo>
                  <a:cubicBezTo>
                    <a:pt x="18863" y="631098"/>
                    <a:pt x="18324" y="631704"/>
                    <a:pt x="17650" y="631704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5" name="Graphic 2">
              <a:extLst>
                <a:ext uri="{FF2B5EF4-FFF2-40B4-BE49-F238E27FC236}">
                  <a16:creationId xmlns:a16="http://schemas.microsoft.com/office/drawing/2014/main" id="{B7F862EF-0DE0-422A-B834-E6D6A8DEBF5B}"/>
                </a:ext>
              </a:extLst>
            </p:cNvPr>
            <p:cNvSpPr/>
            <p:nvPr/>
          </p:nvSpPr>
          <p:spPr>
            <a:xfrm>
              <a:off x="3659264" y="3202804"/>
              <a:ext cx="27519" cy="525345"/>
            </a:xfrm>
            <a:custGeom>
              <a:avLst/>
              <a:gdLst>
                <a:gd name="connsiteX0" fmla="*/ 18257 w 27081"/>
                <a:gd name="connsiteY0" fmla="*/ 516977 h 516977"/>
                <a:gd name="connsiteX1" fmla="*/ 10105 w 27081"/>
                <a:gd name="connsiteY1" fmla="*/ 516977 h 516977"/>
                <a:gd name="connsiteX2" fmla="*/ 0 w 27081"/>
                <a:gd name="connsiteY2" fmla="*/ 506872 h 516977"/>
                <a:gd name="connsiteX3" fmla="*/ 0 w 27081"/>
                <a:gd name="connsiteY3" fmla="*/ 10105 h 516977"/>
                <a:gd name="connsiteX4" fmla="*/ 10105 w 27081"/>
                <a:gd name="connsiteY4" fmla="*/ 0 h 516977"/>
                <a:gd name="connsiteX5" fmla="*/ 18257 w 27081"/>
                <a:gd name="connsiteY5" fmla="*/ 0 h 516977"/>
                <a:gd name="connsiteX6" fmla="*/ 27082 w 27081"/>
                <a:gd name="connsiteY6" fmla="*/ 8825 h 516977"/>
                <a:gd name="connsiteX7" fmla="*/ 27082 w 27081"/>
                <a:gd name="connsiteY7" fmla="*/ 508152 h 516977"/>
                <a:gd name="connsiteX8" fmla="*/ 18257 w 27081"/>
                <a:gd name="connsiteY8" fmla="*/ 516977 h 51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81" h="516977">
                  <a:moveTo>
                    <a:pt x="18257" y="516977"/>
                  </a:moveTo>
                  <a:lnTo>
                    <a:pt x="10105" y="516977"/>
                  </a:lnTo>
                  <a:cubicBezTo>
                    <a:pt x="4514" y="516977"/>
                    <a:pt x="0" y="512464"/>
                    <a:pt x="0" y="506872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18257" y="0"/>
                  </a:lnTo>
                  <a:cubicBezTo>
                    <a:pt x="23107" y="0"/>
                    <a:pt x="27082" y="3975"/>
                    <a:pt x="27082" y="8825"/>
                  </a:cubicBezTo>
                  <a:lnTo>
                    <a:pt x="27082" y="508152"/>
                  </a:lnTo>
                  <a:cubicBezTo>
                    <a:pt x="27082" y="513003"/>
                    <a:pt x="23107" y="516977"/>
                    <a:pt x="18257" y="516977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Graphic 2">
              <a:extLst>
                <a:ext uri="{FF2B5EF4-FFF2-40B4-BE49-F238E27FC236}">
                  <a16:creationId xmlns:a16="http://schemas.microsoft.com/office/drawing/2014/main" id="{343A29FA-7DBF-486D-A209-DA57F916FE72}"/>
                </a:ext>
              </a:extLst>
            </p:cNvPr>
            <p:cNvSpPr/>
            <p:nvPr/>
          </p:nvSpPr>
          <p:spPr>
            <a:xfrm>
              <a:off x="3671176" y="3240524"/>
              <a:ext cx="15607" cy="439908"/>
            </a:xfrm>
            <a:custGeom>
              <a:avLst/>
              <a:gdLst>
                <a:gd name="connsiteX0" fmla="*/ 14080 w 15359"/>
                <a:gd name="connsiteY0" fmla="*/ 432903 h 432902"/>
                <a:gd name="connsiteX1" fmla="*/ 1886 w 15359"/>
                <a:gd name="connsiteY1" fmla="*/ 432903 h 432902"/>
                <a:gd name="connsiteX2" fmla="*/ 0 w 15359"/>
                <a:gd name="connsiteY2" fmla="*/ 431016 h 432902"/>
                <a:gd name="connsiteX3" fmla="*/ 0 w 15359"/>
                <a:gd name="connsiteY3" fmla="*/ 1886 h 432902"/>
                <a:gd name="connsiteX4" fmla="*/ 1886 w 15359"/>
                <a:gd name="connsiteY4" fmla="*/ 0 h 432902"/>
                <a:gd name="connsiteX5" fmla="*/ 14080 w 15359"/>
                <a:gd name="connsiteY5" fmla="*/ 0 h 432902"/>
                <a:gd name="connsiteX6" fmla="*/ 15360 w 15359"/>
                <a:gd name="connsiteY6" fmla="*/ 1280 h 432902"/>
                <a:gd name="connsiteX7" fmla="*/ 15360 w 15359"/>
                <a:gd name="connsiteY7" fmla="*/ 431690 h 432902"/>
                <a:gd name="connsiteX8" fmla="*/ 14080 w 15359"/>
                <a:gd name="connsiteY8" fmla="*/ 432903 h 43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9" h="432902">
                  <a:moveTo>
                    <a:pt x="14080" y="432903"/>
                  </a:moveTo>
                  <a:lnTo>
                    <a:pt x="1886" y="432903"/>
                  </a:lnTo>
                  <a:cubicBezTo>
                    <a:pt x="808" y="432903"/>
                    <a:pt x="0" y="432027"/>
                    <a:pt x="0" y="431016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4080" y="0"/>
                  </a:lnTo>
                  <a:cubicBezTo>
                    <a:pt x="14753" y="0"/>
                    <a:pt x="15360" y="539"/>
                    <a:pt x="15360" y="1280"/>
                  </a:cubicBezTo>
                  <a:lnTo>
                    <a:pt x="15360" y="431690"/>
                  </a:lnTo>
                  <a:cubicBezTo>
                    <a:pt x="15360" y="432364"/>
                    <a:pt x="14821" y="432903"/>
                    <a:pt x="14080" y="432903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6A9F2B2-8D4A-4BA1-BE2A-D40916E329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13121" y="82744"/>
              <a:ext cx="162006" cy="16200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75B7915-22EA-4145-998F-EAEA967F16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23246" y="92869"/>
              <a:ext cx="141755" cy="141755"/>
            </a:xfrm>
            <a:prstGeom prst="ellipse">
              <a:avLst/>
            </a:pr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8999EF8-7C0D-4291-AA79-3158564DE5AD}"/>
                </a:ext>
              </a:extLst>
            </p:cNvPr>
            <p:cNvSpPr/>
            <p:nvPr/>
          </p:nvSpPr>
          <p:spPr>
            <a:xfrm>
              <a:off x="2559090" y="128713"/>
              <a:ext cx="70067" cy="7006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EA5603B-B4B1-4424-B46C-26000E3A8140}"/>
                </a:ext>
              </a:extLst>
            </p:cNvPr>
            <p:cNvSpPr/>
            <p:nvPr/>
          </p:nvSpPr>
          <p:spPr>
            <a:xfrm>
              <a:off x="2575540" y="145164"/>
              <a:ext cx="37168" cy="37168"/>
            </a:xfrm>
            <a:prstGeom prst="ellipse">
              <a:avLst/>
            </a:prstGeom>
            <a:solidFill>
              <a:srgbClr val="081422"/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Graphic 2">
              <a:extLst>
                <a:ext uri="{FF2B5EF4-FFF2-40B4-BE49-F238E27FC236}">
                  <a16:creationId xmlns:a16="http://schemas.microsoft.com/office/drawing/2014/main" id="{A4D29661-1C68-40E1-941B-22C3107B3CDF}"/>
                </a:ext>
              </a:extLst>
            </p:cNvPr>
            <p:cNvSpPr/>
            <p:nvPr userDrawn="1"/>
          </p:nvSpPr>
          <p:spPr>
            <a:xfrm flipH="1">
              <a:off x="197587" y="959006"/>
              <a:ext cx="12938" cy="180855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B20B1D49-A7F6-4BD9-A114-7F30B6EF2A74}"/>
              </a:ext>
            </a:extLst>
          </p:cNvPr>
          <p:cNvSpPr/>
          <p:nvPr/>
        </p:nvSpPr>
        <p:spPr>
          <a:xfrm>
            <a:off x="10734074" y="5298227"/>
            <a:ext cx="1010555" cy="1629220"/>
          </a:xfrm>
          <a:custGeom>
            <a:avLst/>
            <a:gdLst>
              <a:gd name="connsiteX0" fmla="*/ 0 w 1774893"/>
              <a:gd name="connsiteY0" fmla="*/ 0 h 1832164"/>
              <a:gd name="connsiteX1" fmla="*/ 1053737 w 1774893"/>
              <a:gd name="connsiteY1" fmla="*/ 984069 h 1832164"/>
              <a:gd name="connsiteX2" fmla="*/ 609600 w 1774893"/>
              <a:gd name="connsiteY2" fmla="*/ 1384663 h 1832164"/>
              <a:gd name="connsiteX0" fmla="*/ 0 w 1636276"/>
              <a:gd name="connsiteY0" fmla="*/ 0 h 1757335"/>
              <a:gd name="connsiteX1" fmla="*/ 1053737 w 1636276"/>
              <a:gd name="connsiteY1" fmla="*/ 984069 h 1757335"/>
              <a:gd name="connsiteX2" fmla="*/ 391886 w 1636276"/>
              <a:gd name="connsiteY2" fmla="*/ 1288868 h 1757335"/>
              <a:gd name="connsiteX0" fmla="*/ 0 w 1069412"/>
              <a:gd name="connsiteY0" fmla="*/ 0 h 1302508"/>
              <a:gd name="connsiteX1" fmla="*/ 1053737 w 1069412"/>
              <a:gd name="connsiteY1" fmla="*/ 984069 h 1302508"/>
              <a:gd name="connsiteX2" fmla="*/ 391886 w 1069412"/>
              <a:gd name="connsiteY2" fmla="*/ 1288868 h 1302508"/>
              <a:gd name="connsiteX0" fmla="*/ 0 w 1094771"/>
              <a:gd name="connsiteY0" fmla="*/ 0 h 1302508"/>
              <a:gd name="connsiteX1" fmla="*/ 1079862 w 1094771"/>
              <a:gd name="connsiteY1" fmla="*/ 984069 h 1302508"/>
              <a:gd name="connsiteX2" fmla="*/ 391886 w 1094771"/>
              <a:gd name="connsiteY2" fmla="*/ 1288868 h 1302508"/>
              <a:gd name="connsiteX0" fmla="*/ 0 w 839181"/>
              <a:gd name="connsiteY0" fmla="*/ 0 h 1293194"/>
              <a:gd name="connsiteX1" fmla="*/ 809896 w 839181"/>
              <a:gd name="connsiteY1" fmla="*/ 574766 h 1293194"/>
              <a:gd name="connsiteX2" fmla="*/ 391886 w 839181"/>
              <a:gd name="connsiteY2" fmla="*/ 1288868 h 1293194"/>
              <a:gd name="connsiteX0" fmla="*/ 0 w 839181"/>
              <a:gd name="connsiteY0" fmla="*/ 0 h 1293194"/>
              <a:gd name="connsiteX1" fmla="*/ 809896 w 839181"/>
              <a:gd name="connsiteY1" fmla="*/ 574766 h 1293194"/>
              <a:gd name="connsiteX2" fmla="*/ 391886 w 839181"/>
              <a:gd name="connsiteY2" fmla="*/ 1288868 h 1293194"/>
              <a:gd name="connsiteX0" fmla="*/ 0 w 906144"/>
              <a:gd name="connsiteY0" fmla="*/ 0 h 1388383"/>
              <a:gd name="connsiteX1" fmla="*/ 809896 w 906144"/>
              <a:gd name="connsiteY1" fmla="*/ 574766 h 1388383"/>
              <a:gd name="connsiteX2" fmla="*/ 661851 w 906144"/>
              <a:gd name="connsiteY2" fmla="*/ 1384663 h 1388383"/>
              <a:gd name="connsiteX0" fmla="*/ 0 w 861843"/>
              <a:gd name="connsiteY0" fmla="*/ 0 h 1384663"/>
              <a:gd name="connsiteX1" fmla="*/ 809896 w 861843"/>
              <a:gd name="connsiteY1" fmla="*/ 574766 h 1384663"/>
              <a:gd name="connsiteX2" fmla="*/ 661851 w 861843"/>
              <a:gd name="connsiteY2" fmla="*/ 1384663 h 1384663"/>
              <a:gd name="connsiteX0" fmla="*/ 0 w 961881"/>
              <a:gd name="connsiteY0" fmla="*/ 0 h 1393371"/>
              <a:gd name="connsiteX1" fmla="*/ 809896 w 961881"/>
              <a:gd name="connsiteY1" fmla="*/ 574766 h 1393371"/>
              <a:gd name="connsiteX2" fmla="*/ 862148 w 961881"/>
              <a:gd name="connsiteY2" fmla="*/ 1393371 h 1393371"/>
              <a:gd name="connsiteX0" fmla="*/ 0 w 989054"/>
              <a:gd name="connsiteY0" fmla="*/ 0 h 1393371"/>
              <a:gd name="connsiteX1" fmla="*/ 809896 w 989054"/>
              <a:gd name="connsiteY1" fmla="*/ 574766 h 1393371"/>
              <a:gd name="connsiteX2" fmla="*/ 862148 w 989054"/>
              <a:gd name="connsiteY2" fmla="*/ 1393371 h 1393371"/>
              <a:gd name="connsiteX0" fmla="*/ 0 w 989054"/>
              <a:gd name="connsiteY0" fmla="*/ 0 h 1393371"/>
              <a:gd name="connsiteX1" fmla="*/ 809896 w 989054"/>
              <a:gd name="connsiteY1" fmla="*/ 574766 h 1393371"/>
              <a:gd name="connsiteX2" fmla="*/ 862148 w 989054"/>
              <a:gd name="connsiteY2" fmla="*/ 1393371 h 1393371"/>
              <a:gd name="connsiteX0" fmla="*/ 0 w 989054"/>
              <a:gd name="connsiteY0" fmla="*/ 587 h 1393958"/>
              <a:gd name="connsiteX1" fmla="*/ 809896 w 989054"/>
              <a:gd name="connsiteY1" fmla="*/ 575353 h 1393958"/>
              <a:gd name="connsiteX2" fmla="*/ 862148 w 989054"/>
              <a:gd name="connsiteY2" fmla="*/ 1393958 h 1393958"/>
              <a:gd name="connsiteX0" fmla="*/ 0 w 989054"/>
              <a:gd name="connsiteY0" fmla="*/ 0 h 1393371"/>
              <a:gd name="connsiteX1" fmla="*/ 809896 w 989054"/>
              <a:gd name="connsiteY1" fmla="*/ 574766 h 1393371"/>
              <a:gd name="connsiteX2" fmla="*/ 862148 w 989054"/>
              <a:gd name="connsiteY2" fmla="*/ 1393371 h 1393371"/>
              <a:gd name="connsiteX0" fmla="*/ 0 w 989054"/>
              <a:gd name="connsiteY0" fmla="*/ 131 h 1393502"/>
              <a:gd name="connsiteX1" fmla="*/ 809896 w 989054"/>
              <a:gd name="connsiteY1" fmla="*/ 574897 h 1393502"/>
              <a:gd name="connsiteX2" fmla="*/ 862148 w 989054"/>
              <a:gd name="connsiteY2" fmla="*/ 1393502 h 1393502"/>
              <a:gd name="connsiteX0" fmla="*/ 0 w 993649"/>
              <a:gd name="connsiteY0" fmla="*/ 116 h 1439436"/>
              <a:gd name="connsiteX1" fmla="*/ 814491 w 993649"/>
              <a:gd name="connsiteY1" fmla="*/ 620831 h 1439436"/>
              <a:gd name="connsiteX2" fmla="*/ 866743 w 993649"/>
              <a:gd name="connsiteY2" fmla="*/ 1439436 h 1439436"/>
              <a:gd name="connsiteX0" fmla="*/ 0 w 993649"/>
              <a:gd name="connsiteY0" fmla="*/ 0 h 1439320"/>
              <a:gd name="connsiteX1" fmla="*/ 814491 w 993649"/>
              <a:gd name="connsiteY1" fmla="*/ 620715 h 1439320"/>
              <a:gd name="connsiteX2" fmla="*/ 866743 w 993649"/>
              <a:gd name="connsiteY2" fmla="*/ 1439320 h 1439320"/>
              <a:gd name="connsiteX0" fmla="*/ 0 w 993649"/>
              <a:gd name="connsiteY0" fmla="*/ 0 h 1439320"/>
              <a:gd name="connsiteX1" fmla="*/ 814491 w 993649"/>
              <a:gd name="connsiteY1" fmla="*/ 620715 h 1439320"/>
              <a:gd name="connsiteX2" fmla="*/ 866743 w 993649"/>
              <a:gd name="connsiteY2" fmla="*/ 1439320 h 1439320"/>
              <a:gd name="connsiteX0" fmla="*/ 0 w 1012029"/>
              <a:gd name="connsiteY0" fmla="*/ 0 h 1448510"/>
              <a:gd name="connsiteX1" fmla="*/ 832871 w 1012029"/>
              <a:gd name="connsiteY1" fmla="*/ 629905 h 1448510"/>
              <a:gd name="connsiteX2" fmla="*/ 885123 w 1012029"/>
              <a:gd name="connsiteY2" fmla="*/ 1448510 h 1448510"/>
              <a:gd name="connsiteX0" fmla="*/ 0 w 1056427"/>
              <a:gd name="connsiteY0" fmla="*/ 0 h 1448510"/>
              <a:gd name="connsiteX1" fmla="*/ 924770 w 1056427"/>
              <a:gd name="connsiteY1" fmla="*/ 556386 h 1448510"/>
              <a:gd name="connsiteX2" fmla="*/ 885123 w 1056427"/>
              <a:gd name="connsiteY2" fmla="*/ 1448510 h 1448510"/>
              <a:gd name="connsiteX0" fmla="*/ 0 w 1027884"/>
              <a:gd name="connsiteY0" fmla="*/ 0 h 1609334"/>
              <a:gd name="connsiteX1" fmla="*/ 924770 w 1027884"/>
              <a:gd name="connsiteY1" fmla="*/ 556386 h 1609334"/>
              <a:gd name="connsiteX2" fmla="*/ 807008 w 1027884"/>
              <a:gd name="connsiteY2" fmla="*/ 1609334 h 1609334"/>
              <a:gd name="connsiteX0" fmla="*/ 0 w 1021252"/>
              <a:gd name="connsiteY0" fmla="*/ 0 h 1636904"/>
              <a:gd name="connsiteX1" fmla="*/ 924770 w 1021252"/>
              <a:gd name="connsiteY1" fmla="*/ 556386 h 1636904"/>
              <a:gd name="connsiteX2" fmla="*/ 784033 w 1021252"/>
              <a:gd name="connsiteY2" fmla="*/ 1636904 h 1636904"/>
              <a:gd name="connsiteX0" fmla="*/ 0 w 1038262"/>
              <a:gd name="connsiteY0" fmla="*/ 0 h 1636904"/>
              <a:gd name="connsiteX1" fmla="*/ 947745 w 1038262"/>
              <a:gd name="connsiteY1" fmla="*/ 501246 h 1636904"/>
              <a:gd name="connsiteX2" fmla="*/ 784033 w 1038262"/>
              <a:gd name="connsiteY2" fmla="*/ 1636904 h 1636904"/>
              <a:gd name="connsiteX0" fmla="*/ 0 w 1055868"/>
              <a:gd name="connsiteY0" fmla="*/ 0 h 1636904"/>
              <a:gd name="connsiteX1" fmla="*/ 970720 w 1055868"/>
              <a:gd name="connsiteY1" fmla="*/ 542601 h 1636904"/>
              <a:gd name="connsiteX2" fmla="*/ 784033 w 1055868"/>
              <a:gd name="connsiteY2" fmla="*/ 1636904 h 1636904"/>
              <a:gd name="connsiteX0" fmla="*/ 0 w 1055868"/>
              <a:gd name="connsiteY0" fmla="*/ 144 h 1637048"/>
              <a:gd name="connsiteX1" fmla="*/ 970720 w 1055868"/>
              <a:gd name="connsiteY1" fmla="*/ 542745 h 1637048"/>
              <a:gd name="connsiteX2" fmla="*/ 784033 w 1055868"/>
              <a:gd name="connsiteY2" fmla="*/ 1637048 h 1637048"/>
              <a:gd name="connsiteX0" fmla="*/ 0 w 1055868"/>
              <a:gd name="connsiteY0" fmla="*/ 0 h 1636904"/>
              <a:gd name="connsiteX1" fmla="*/ 970720 w 1055868"/>
              <a:gd name="connsiteY1" fmla="*/ 542601 h 1636904"/>
              <a:gd name="connsiteX2" fmla="*/ 784033 w 1055868"/>
              <a:gd name="connsiteY2" fmla="*/ 1636904 h 1636904"/>
              <a:gd name="connsiteX0" fmla="*/ 0 w 1055868"/>
              <a:gd name="connsiteY0" fmla="*/ 0 h 1636904"/>
              <a:gd name="connsiteX1" fmla="*/ 970720 w 1055868"/>
              <a:gd name="connsiteY1" fmla="*/ 542601 h 1636904"/>
              <a:gd name="connsiteX2" fmla="*/ 784033 w 1055868"/>
              <a:gd name="connsiteY2" fmla="*/ 1636904 h 1636904"/>
              <a:gd name="connsiteX0" fmla="*/ 0 w 1055868"/>
              <a:gd name="connsiteY0" fmla="*/ 0 h 1636904"/>
              <a:gd name="connsiteX1" fmla="*/ 970720 w 1055868"/>
              <a:gd name="connsiteY1" fmla="*/ 542601 h 1636904"/>
              <a:gd name="connsiteX2" fmla="*/ 784033 w 1055868"/>
              <a:gd name="connsiteY2" fmla="*/ 1636904 h 1636904"/>
              <a:gd name="connsiteX0" fmla="*/ 0 w 1027497"/>
              <a:gd name="connsiteY0" fmla="*/ 0 h 1636904"/>
              <a:gd name="connsiteX1" fmla="*/ 970720 w 1027497"/>
              <a:gd name="connsiteY1" fmla="*/ 542601 h 1636904"/>
              <a:gd name="connsiteX2" fmla="*/ 784033 w 1027497"/>
              <a:gd name="connsiteY2" fmla="*/ 1636904 h 1636904"/>
              <a:gd name="connsiteX0" fmla="*/ 0 w 1012129"/>
              <a:gd name="connsiteY0" fmla="*/ 0 h 1798269"/>
              <a:gd name="connsiteX1" fmla="*/ 955352 w 1012129"/>
              <a:gd name="connsiteY1" fmla="*/ 703966 h 1798269"/>
              <a:gd name="connsiteX2" fmla="*/ 768665 w 1012129"/>
              <a:gd name="connsiteY2" fmla="*/ 1798269 h 1798269"/>
              <a:gd name="connsiteX0" fmla="*/ 0 w 1012129"/>
              <a:gd name="connsiteY0" fmla="*/ 0 h 1798269"/>
              <a:gd name="connsiteX1" fmla="*/ 955352 w 1012129"/>
              <a:gd name="connsiteY1" fmla="*/ 680914 h 1798269"/>
              <a:gd name="connsiteX2" fmla="*/ 768665 w 1012129"/>
              <a:gd name="connsiteY2" fmla="*/ 1798269 h 1798269"/>
              <a:gd name="connsiteX0" fmla="*/ 0 w 1010555"/>
              <a:gd name="connsiteY0" fmla="*/ 0 h 1629220"/>
              <a:gd name="connsiteX1" fmla="*/ 955352 w 1010555"/>
              <a:gd name="connsiteY1" fmla="*/ 680914 h 1629220"/>
              <a:gd name="connsiteX2" fmla="*/ 760981 w 1010555"/>
              <a:gd name="connsiteY2" fmla="*/ 1629220 h 162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0555" h="1629220">
                <a:moveTo>
                  <a:pt x="0" y="0"/>
                </a:moveTo>
                <a:cubicBezTo>
                  <a:pt x="288593" y="1259"/>
                  <a:pt x="843819" y="404187"/>
                  <a:pt x="955352" y="680914"/>
                </a:cubicBezTo>
                <a:cubicBezTo>
                  <a:pt x="1088417" y="1049058"/>
                  <a:pt x="964181" y="1347642"/>
                  <a:pt x="760981" y="1629220"/>
                </a:cubicBezTo>
              </a:path>
            </a:pathLst>
          </a:custGeom>
          <a:noFill/>
          <a:ln w="635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D3DFFA5-1FA6-46BA-840C-D0DF1953C459}"/>
              </a:ext>
            </a:extLst>
          </p:cNvPr>
          <p:cNvSpPr txBox="1"/>
          <p:nvPr/>
        </p:nvSpPr>
        <p:spPr>
          <a:xfrm>
            <a:off x="8328127" y="2028630"/>
            <a:ext cx="2224085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rgbClr val="E99530"/>
                </a:solidFill>
                <a:cs typeface="Arial" pitchFamily="34" charset="0"/>
              </a:rPr>
              <a:t>A to B</a:t>
            </a:r>
            <a:endParaRPr lang="ko-KR" altLang="en-US" sz="3200" b="1" dirty="0">
              <a:solidFill>
                <a:srgbClr val="E99530"/>
              </a:solidFill>
              <a:cs typeface="Arial" pitchFamily="34" charset="0"/>
            </a:endParaRP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67136D56-C29F-4502-A2AB-D62F6DAC9716}"/>
              </a:ext>
            </a:extLst>
          </p:cNvPr>
          <p:cNvSpPr/>
          <p:nvPr/>
        </p:nvSpPr>
        <p:spPr>
          <a:xfrm>
            <a:off x="5426055" y="2070829"/>
            <a:ext cx="5198805" cy="3642238"/>
          </a:xfrm>
          <a:custGeom>
            <a:avLst/>
            <a:gdLst>
              <a:gd name="connsiteX0" fmla="*/ 2790182 w 5198912"/>
              <a:gd name="connsiteY0" fmla="*/ 0 h 3803603"/>
              <a:gd name="connsiteX1" fmla="*/ 2789278 w 5198912"/>
              <a:gd name="connsiteY1" fmla="*/ 688123 h 3803603"/>
              <a:gd name="connsiteX2" fmla="*/ 756920 w 5198912"/>
              <a:gd name="connsiteY2" fmla="*/ 1904353 h 3803603"/>
              <a:gd name="connsiteX3" fmla="*/ 4903790 w 5198912"/>
              <a:gd name="connsiteY3" fmla="*/ 2918036 h 3803603"/>
              <a:gd name="connsiteX4" fmla="*/ 5198912 w 5198912"/>
              <a:gd name="connsiteY4" fmla="*/ 2984021 h 3803603"/>
              <a:gd name="connsiteX5" fmla="*/ 5198912 w 5198912"/>
              <a:gd name="connsiteY5" fmla="*/ 3803603 h 3803603"/>
              <a:gd name="connsiteX6" fmla="*/ 5167379 w 5198912"/>
              <a:gd name="connsiteY6" fmla="*/ 3795416 h 3803603"/>
              <a:gd name="connsiteX7" fmla="*/ 28245 w 5198912"/>
              <a:gd name="connsiteY7" fmla="*/ 2184411 h 3803603"/>
              <a:gd name="connsiteX8" fmla="*/ 2790182 w 5198912"/>
              <a:gd name="connsiteY8" fmla="*/ 0 h 3803603"/>
              <a:gd name="connsiteX0" fmla="*/ 2797759 w 5198805"/>
              <a:gd name="connsiteY0" fmla="*/ 0 h 3642238"/>
              <a:gd name="connsiteX1" fmla="*/ 2789171 w 5198805"/>
              <a:gd name="connsiteY1" fmla="*/ 526758 h 3642238"/>
              <a:gd name="connsiteX2" fmla="*/ 756813 w 5198805"/>
              <a:gd name="connsiteY2" fmla="*/ 1742988 h 3642238"/>
              <a:gd name="connsiteX3" fmla="*/ 4903683 w 5198805"/>
              <a:gd name="connsiteY3" fmla="*/ 2756671 h 3642238"/>
              <a:gd name="connsiteX4" fmla="*/ 5198805 w 5198805"/>
              <a:gd name="connsiteY4" fmla="*/ 2822656 h 3642238"/>
              <a:gd name="connsiteX5" fmla="*/ 5198805 w 5198805"/>
              <a:gd name="connsiteY5" fmla="*/ 3642238 h 3642238"/>
              <a:gd name="connsiteX6" fmla="*/ 5167272 w 5198805"/>
              <a:gd name="connsiteY6" fmla="*/ 3634051 h 3642238"/>
              <a:gd name="connsiteX7" fmla="*/ 28138 w 5198805"/>
              <a:gd name="connsiteY7" fmla="*/ 2023046 h 3642238"/>
              <a:gd name="connsiteX8" fmla="*/ 2797759 w 5198805"/>
              <a:gd name="connsiteY8" fmla="*/ 0 h 3642238"/>
              <a:gd name="connsiteX0" fmla="*/ 2797759 w 5198805"/>
              <a:gd name="connsiteY0" fmla="*/ 0 h 3642238"/>
              <a:gd name="connsiteX1" fmla="*/ 2789171 w 5198805"/>
              <a:gd name="connsiteY1" fmla="*/ 526758 h 3642238"/>
              <a:gd name="connsiteX2" fmla="*/ 756813 w 5198805"/>
              <a:gd name="connsiteY2" fmla="*/ 1742988 h 3642238"/>
              <a:gd name="connsiteX3" fmla="*/ 4903683 w 5198805"/>
              <a:gd name="connsiteY3" fmla="*/ 2756671 h 3642238"/>
              <a:gd name="connsiteX4" fmla="*/ 5198805 w 5198805"/>
              <a:gd name="connsiteY4" fmla="*/ 2822656 h 3642238"/>
              <a:gd name="connsiteX5" fmla="*/ 5198805 w 5198805"/>
              <a:gd name="connsiteY5" fmla="*/ 3642238 h 3642238"/>
              <a:gd name="connsiteX6" fmla="*/ 5167272 w 5198805"/>
              <a:gd name="connsiteY6" fmla="*/ 3634051 h 3642238"/>
              <a:gd name="connsiteX7" fmla="*/ 28138 w 5198805"/>
              <a:gd name="connsiteY7" fmla="*/ 2023046 h 3642238"/>
              <a:gd name="connsiteX8" fmla="*/ 2797759 w 5198805"/>
              <a:gd name="connsiteY8" fmla="*/ 0 h 3642238"/>
              <a:gd name="connsiteX0" fmla="*/ 2797759 w 5198805"/>
              <a:gd name="connsiteY0" fmla="*/ 0 h 3642238"/>
              <a:gd name="connsiteX1" fmla="*/ 2789171 w 5198805"/>
              <a:gd name="connsiteY1" fmla="*/ 526758 h 3642238"/>
              <a:gd name="connsiteX2" fmla="*/ 756813 w 5198805"/>
              <a:gd name="connsiteY2" fmla="*/ 1742988 h 3642238"/>
              <a:gd name="connsiteX3" fmla="*/ 4903683 w 5198805"/>
              <a:gd name="connsiteY3" fmla="*/ 2756671 h 3642238"/>
              <a:gd name="connsiteX4" fmla="*/ 5198805 w 5198805"/>
              <a:gd name="connsiteY4" fmla="*/ 2822656 h 3642238"/>
              <a:gd name="connsiteX5" fmla="*/ 5198805 w 5198805"/>
              <a:gd name="connsiteY5" fmla="*/ 3642238 h 3642238"/>
              <a:gd name="connsiteX6" fmla="*/ 5167272 w 5198805"/>
              <a:gd name="connsiteY6" fmla="*/ 3634051 h 3642238"/>
              <a:gd name="connsiteX7" fmla="*/ 28138 w 5198805"/>
              <a:gd name="connsiteY7" fmla="*/ 2023046 h 3642238"/>
              <a:gd name="connsiteX8" fmla="*/ 2797759 w 5198805"/>
              <a:gd name="connsiteY8" fmla="*/ 0 h 3642238"/>
              <a:gd name="connsiteX0" fmla="*/ 2797759 w 5198805"/>
              <a:gd name="connsiteY0" fmla="*/ 0 h 3642238"/>
              <a:gd name="connsiteX1" fmla="*/ 2789171 w 5198805"/>
              <a:gd name="connsiteY1" fmla="*/ 526758 h 3642238"/>
              <a:gd name="connsiteX2" fmla="*/ 703025 w 5198805"/>
              <a:gd name="connsiteY2" fmla="*/ 1742988 h 3642238"/>
              <a:gd name="connsiteX3" fmla="*/ 4903683 w 5198805"/>
              <a:gd name="connsiteY3" fmla="*/ 2756671 h 3642238"/>
              <a:gd name="connsiteX4" fmla="*/ 5198805 w 5198805"/>
              <a:gd name="connsiteY4" fmla="*/ 2822656 h 3642238"/>
              <a:gd name="connsiteX5" fmla="*/ 5198805 w 5198805"/>
              <a:gd name="connsiteY5" fmla="*/ 3642238 h 3642238"/>
              <a:gd name="connsiteX6" fmla="*/ 5167272 w 5198805"/>
              <a:gd name="connsiteY6" fmla="*/ 3634051 h 3642238"/>
              <a:gd name="connsiteX7" fmla="*/ 28138 w 5198805"/>
              <a:gd name="connsiteY7" fmla="*/ 2023046 h 3642238"/>
              <a:gd name="connsiteX8" fmla="*/ 2797759 w 5198805"/>
              <a:gd name="connsiteY8" fmla="*/ 0 h 3642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98805" h="3642238">
                <a:moveTo>
                  <a:pt x="2797759" y="0"/>
                </a:moveTo>
                <a:cubicBezTo>
                  <a:pt x="2795716" y="280753"/>
                  <a:pt x="2795746" y="302737"/>
                  <a:pt x="2789171" y="526758"/>
                </a:cubicBezTo>
                <a:cubicBezTo>
                  <a:pt x="2405470" y="564964"/>
                  <a:pt x="634481" y="915824"/>
                  <a:pt x="703025" y="1742988"/>
                </a:cubicBezTo>
                <a:cubicBezTo>
                  <a:pt x="791777" y="2459369"/>
                  <a:pt x="3200537" y="2414113"/>
                  <a:pt x="4903683" y="2756671"/>
                </a:cubicBezTo>
                <a:lnTo>
                  <a:pt x="5198805" y="2822656"/>
                </a:lnTo>
                <a:lnTo>
                  <a:pt x="5198805" y="3642238"/>
                </a:lnTo>
                <a:lnTo>
                  <a:pt x="5167272" y="3634051"/>
                </a:lnTo>
                <a:cubicBezTo>
                  <a:pt x="3647375" y="3273836"/>
                  <a:pt x="336298" y="3270512"/>
                  <a:pt x="28138" y="2023046"/>
                </a:cubicBezTo>
                <a:cubicBezTo>
                  <a:pt x="-243362" y="764387"/>
                  <a:pt x="1507556" y="106052"/>
                  <a:pt x="2797759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9DD04D12-CE82-481F-A645-C37B11F9DCB4}"/>
              </a:ext>
            </a:extLst>
          </p:cNvPr>
          <p:cNvSpPr/>
          <p:nvPr/>
        </p:nvSpPr>
        <p:spPr>
          <a:xfrm>
            <a:off x="5825568" y="2291727"/>
            <a:ext cx="4817052" cy="2988696"/>
          </a:xfrm>
          <a:custGeom>
            <a:avLst/>
            <a:gdLst>
              <a:gd name="connsiteX0" fmla="*/ 884793 w 5748995"/>
              <a:gd name="connsiteY0" fmla="*/ 0 h 3756924"/>
              <a:gd name="connsiteX1" fmla="*/ 423238 w 5748995"/>
              <a:gd name="connsiteY1" fmla="*/ 426720 h 3756924"/>
              <a:gd name="connsiteX2" fmla="*/ 379696 w 5748995"/>
              <a:gd name="connsiteY2" fmla="*/ 931817 h 3756924"/>
              <a:gd name="connsiteX3" fmla="*/ 5448084 w 5748995"/>
              <a:gd name="connsiteY3" fmla="*/ 2821577 h 3756924"/>
              <a:gd name="connsiteX4" fmla="*/ 5091033 w 5748995"/>
              <a:gd name="connsiteY4" fmla="*/ 3614057 h 3756924"/>
              <a:gd name="connsiteX5" fmla="*/ 4481433 w 5748995"/>
              <a:gd name="connsiteY5" fmla="*/ 3753394 h 3756924"/>
              <a:gd name="connsiteX0" fmla="*/ 932448 w 5796650"/>
              <a:gd name="connsiteY0" fmla="*/ 0 h 3756924"/>
              <a:gd name="connsiteX1" fmla="*/ 340265 w 5796650"/>
              <a:gd name="connsiteY1" fmla="*/ 252548 h 3756924"/>
              <a:gd name="connsiteX2" fmla="*/ 427351 w 5796650"/>
              <a:gd name="connsiteY2" fmla="*/ 931817 h 3756924"/>
              <a:gd name="connsiteX3" fmla="*/ 5495739 w 5796650"/>
              <a:gd name="connsiteY3" fmla="*/ 2821577 h 3756924"/>
              <a:gd name="connsiteX4" fmla="*/ 5138688 w 5796650"/>
              <a:gd name="connsiteY4" fmla="*/ 3614057 h 3756924"/>
              <a:gd name="connsiteX5" fmla="*/ 4529088 w 5796650"/>
              <a:gd name="connsiteY5" fmla="*/ 3753394 h 3756924"/>
              <a:gd name="connsiteX0" fmla="*/ 963798 w 5828000"/>
              <a:gd name="connsiteY0" fmla="*/ 0 h 3756924"/>
              <a:gd name="connsiteX1" fmla="*/ 371615 w 5828000"/>
              <a:gd name="connsiteY1" fmla="*/ 252548 h 3756924"/>
              <a:gd name="connsiteX2" fmla="*/ 458701 w 5828000"/>
              <a:gd name="connsiteY2" fmla="*/ 931817 h 3756924"/>
              <a:gd name="connsiteX3" fmla="*/ 5527089 w 5828000"/>
              <a:gd name="connsiteY3" fmla="*/ 2821577 h 3756924"/>
              <a:gd name="connsiteX4" fmla="*/ 5170038 w 5828000"/>
              <a:gd name="connsiteY4" fmla="*/ 3614057 h 3756924"/>
              <a:gd name="connsiteX5" fmla="*/ 4560438 w 5828000"/>
              <a:gd name="connsiteY5" fmla="*/ 3753394 h 3756924"/>
              <a:gd name="connsiteX0" fmla="*/ 1050691 w 5801681"/>
              <a:gd name="connsiteY0" fmla="*/ 0 h 3730799"/>
              <a:gd name="connsiteX1" fmla="*/ 345296 w 5801681"/>
              <a:gd name="connsiteY1" fmla="*/ 226423 h 3730799"/>
              <a:gd name="connsiteX2" fmla="*/ 432382 w 5801681"/>
              <a:gd name="connsiteY2" fmla="*/ 905692 h 3730799"/>
              <a:gd name="connsiteX3" fmla="*/ 5500770 w 5801681"/>
              <a:gd name="connsiteY3" fmla="*/ 2795452 h 3730799"/>
              <a:gd name="connsiteX4" fmla="*/ 5143719 w 5801681"/>
              <a:gd name="connsiteY4" fmla="*/ 3587932 h 3730799"/>
              <a:gd name="connsiteX5" fmla="*/ 4534119 w 5801681"/>
              <a:gd name="connsiteY5" fmla="*/ 3727269 h 3730799"/>
              <a:gd name="connsiteX0" fmla="*/ 1050691 w 5801681"/>
              <a:gd name="connsiteY0" fmla="*/ 0 h 3730799"/>
              <a:gd name="connsiteX1" fmla="*/ 345296 w 5801681"/>
              <a:gd name="connsiteY1" fmla="*/ 226423 h 3730799"/>
              <a:gd name="connsiteX2" fmla="*/ 432382 w 5801681"/>
              <a:gd name="connsiteY2" fmla="*/ 905692 h 3730799"/>
              <a:gd name="connsiteX3" fmla="*/ 5500770 w 5801681"/>
              <a:gd name="connsiteY3" fmla="*/ 2795452 h 3730799"/>
              <a:gd name="connsiteX4" fmla="*/ 5143719 w 5801681"/>
              <a:gd name="connsiteY4" fmla="*/ 3587932 h 3730799"/>
              <a:gd name="connsiteX5" fmla="*/ 4534119 w 5801681"/>
              <a:gd name="connsiteY5" fmla="*/ 3727269 h 3730799"/>
              <a:gd name="connsiteX0" fmla="*/ 1082507 w 5833497"/>
              <a:gd name="connsiteY0" fmla="*/ 0 h 3730799"/>
              <a:gd name="connsiteX1" fmla="*/ 377112 w 5833497"/>
              <a:gd name="connsiteY1" fmla="*/ 226423 h 3730799"/>
              <a:gd name="connsiteX2" fmla="*/ 464198 w 5833497"/>
              <a:gd name="connsiteY2" fmla="*/ 905692 h 3730799"/>
              <a:gd name="connsiteX3" fmla="*/ 5532586 w 5833497"/>
              <a:gd name="connsiteY3" fmla="*/ 2795452 h 3730799"/>
              <a:gd name="connsiteX4" fmla="*/ 5175535 w 5833497"/>
              <a:gd name="connsiteY4" fmla="*/ 3587932 h 3730799"/>
              <a:gd name="connsiteX5" fmla="*/ 4565935 w 5833497"/>
              <a:gd name="connsiteY5" fmla="*/ 3727269 h 3730799"/>
              <a:gd name="connsiteX0" fmla="*/ 1082507 w 5833497"/>
              <a:gd name="connsiteY0" fmla="*/ 0 h 3730799"/>
              <a:gd name="connsiteX1" fmla="*/ 377112 w 5833497"/>
              <a:gd name="connsiteY1" fmla="*/ 226423 h 3730799"/>
              <a:gd name="connsiteX2" fmla="*/ 464198 w 5833497"/>
              <a:gd name="connsiteY2" fmla="*/ 905692 h 3730799"/>
              <a:gd name="connsiteX3" fmla="*/ 5532586 w 5833497"/>
              <a:gd name="connsiteY3" fmla="*/ 2795452 h 3730799"/>
              <a:gd name="connsiteX4" fmla="*/ 5175535 w 5833497"/>
              <a:gd name="connsiteY4" fmla="*/ 3587932 h 3730799"/>
              <a:gd name="connsiteX5" fmla="*/ 4565935 w 5833497"/>
              <a:gd name="connsiteY5" fmla="*/ 3727269 h 3730799"/>
              <a:gd name="connsiteX0" fmla="*/ 1093750 w 5844740"/>
              <a:gd name="connsiteY0" fmla="*/ 0 h 3730799"/>
              <a:gd name="connsiteX1" fmla="*/ 388355 w 5844740"/>
              <a:gd name="connsiteY1" fmla="*/ 226423 h 3730799"/>
              <a:gd name="connsiteX2" fmla="*/ 475441 w 5844740"/>
              <a:gd name="connsiteY2" fmla="*/ 905692 h 3730799"/>
              <a:gd name="connsiteX3" fmla="*/ 5543829 w 5844740"/>
              <a:gd name="connsiteY3" fmla="*/ 2795452 h 3730799"/>
              <a:gd name="connsiteX4" fmla="*/ 5186778 w 5844740"/>
              <a:gd name="connsiteY4" fmla="*/ 3587932 h 3730799"/>
              <a:gd name="connsiteX5" fmla="*/ 4577178 w 5844740"/>
              <a:gd name="connsiteY5" fmla="*/ 3727269 h 3730799"/>
              <a:gd name="connsiteX0" fmla="*/ 1179327 w 5941694"/>
              <a:gd name="connsiteY0" fmla="*/ 0 h 3730799"/>
              <a:gd name="connsiteX1" fmla="*/ 473932 w 5941694"/>
              <a:gd name="connsiteY1" fmla="*/ 226423 h 3730799"/>
              <a:gd name="connsiteX2" fmla="*/ 404264 w 5941694"/>
              <a:gd name="connsiteY2" fmla="*/ 1018904 h 3730799"/>
              <a:gd name="connsiteX3" fmla="*/ 5629406 w 5941694"/>
              <a:gd name="connsiteY3" fmla="*/ 2795452 h 3730799"/>
              <a:gd name="connsiteX4" fmla="*/ 5272355 w 5941694"/>
              <a:gd name="connsiteY4" fmla="*/ 3587932 h 3730799"/>
              <a:gd name="connsiteX5" fmla="*/ 4662755 w 5941694"/>
              <a:gd name="connsiteY5" fmla="*/ 3727269 h 3730799"/>
              <a:gd name="connsiteX0" fmla="*/ 1090341 w 5259359"/>
              <a:gd name="connsiteY0" fmla="*/ 0 h 3730799"/>
              <a:gd name="connsiteX1" fmla="*/ 384946 w 5259359"/>
              <a:gd name="connsiteY1" fmla="*/ 226423 h 3730799"/>
              <a:gd name="connsiteX2" fmla="*/ 315278 w 5259359"/>
              <a:gd name="connsiteY2" fmla="*/ 1018904 h 3730799"/>
              <a:gd name="connsiteX3" fmla="*/ 4495391 w 5259359"/>
              <a:gd name="connsiteY3" fmla="*/ 2368732 h 3730799"/>
              <a:gd name="connsiteX4" fmla="*/ 5183369 w 5259359"/>
              <a:gd name="connsiteY4" fmla="*/ 3587932 h 3730799"/>
              <a:gd name="connsiteX5" fmla="*/ 4573769 w 5259359"/>
              <a:gd name="connsiteY5" fmla="*/ 3727269 h 3730799"/>
              <a:gd name="connsiteX0" fmla="*/ 1098722 w 5295110"/>
              <a:gd name="connsiteY0" fmla="*/ 0 h 3730799"/>
              <a:gd name="connsiteX1" fmla="*/ 393327 w 5295110"/>
              <a:gd name="connsiteY1" fmla="*/ 226423 h 3730799"/>
              <a:gd name="connsiteX2" fmla="*/ 323659 w 5295110"/>
              <a:gd name="connsiteY2" fmla="*/ 1018904 h 3730799"/>
              <a:gd name="connsiteX3" fmla="*/ 4616984 w 5295110"/>
              <a:gd name="connsiteY3" fmla="*/ 2394857 h 3730799"/>
              <a:gd name="connsiteX4" fmla="*/ 5191750 w 5295110"/>
              <a:gd name="connsiteY4" fmla="*/ 3587932 h 3730799"/>
              <a:gd name="connsiteX5" fmla="*/ 4582150 w 5295110"/>
              <a:gd name="connsiteY5" fmla="*/ 3727269 h 3730799"/>
              <a:gd name="connsiteX0" fmla="*/ 1096789 w 5285957"/>
              <a:gd name="connsiteY0" fmla="*/ 0 h 3730799"/>
              <a:gd name="connsiteX1" fmla="*/ 391394 w 5285957"/>
              <a:gd name="connsiteY1" fmla="*/ 226423 h 3730799"/>
              <a:gd name="connsiteX2" fmla="*/ 321726 w 5285957"/>
              <a:gd name="connsiteY2" fmla="*/ 1018904 h 3730799"/>
              <a:gd name="connsiteX3" fmla="*/ 4588925 w 5285957"/>
              <a:gd name="connsiteY3" fmla="*/ 2377439 h 3730799"/>
              <a:gd name="connsiteX4" fmla="*/ 5189817 w 5285957"/>
              <a:gd name="connsiteY4" fmla="*/ 3587932 h 3730799"/>
              <a:gd name="connsiteX5" fmla="*/ 4580217 w 5285957"/>
              <a:gd name="connsiteY5" fmla="*/ 3727269 h 3730799"/>
              <a:gd name="connsiteX0" fmla="*/ 1096789 w 4902525"/>
              <a:gd name="connsiteY0" fmla="*/ 0 h 3727269"/>
              <a:gd name="connsiteX1" fmla="*/ 391394 w 4902525"/>
              <a:gd name="connsiteY1" fmla="*/ 226423 h 3727269"/>
              <a:gd name="connsiteX2" fmla="*/ 321726 w 4902525"/>
              <a:gd name="connsiteY2" fmla="*/ 1018904 h 3727269"/>
              <a:gd name="connsiteX3" fmla="*/ 4588925 w 4902525"/>
              <a:gd name="connsiteY3" fmla="*/ 2377439 h 3727269"/>
              <a:gd name="connsiteX4" fmla="*/ 4580217 w 4902525"/>
              <a:gd name="connsiteY4" fmla="*/ 3727269 h 3727269"/>
              <a:gd name="connsiteX0" fmla="*/ 1096789 w 4588925"/>
              <a:gd name="connsiteY0" fmla="*/ 0 h 2377439"/>
              <a:gd name="connsiteX1" fmla="*/ 391394 w 4588925"/>
              <a:gd name="connsiteY1" fmla="*/ 226423 h 2377439"/>
              <a:gd name="connsiteX2" fmla="*/ 321726 w 4588925"/>
              <a:gd name="connsiteY2" fmla="*/ 1018904 h 2377439"/>
              <a:gd name="connsiteX3" fmla="*/ 4588925 w 4588925"/>
              <a:gd name="connsiteY3" fmla="*/ 2377439 h 2377439"/>
              <a:gd name="connsiteX0" fmla="*/ 1115599 w 4607735"/>
              <a:gd name="connsiteY0" fmla="*/ 0 h 2377439"/>
              <a:gd name="connsiteX1" fmla="*/ 410204 w 4607735"/>
              <a:gd name="connsiteY1" fmla="*/ 226423 h 2377439"/>
              <a:gd name="connsiteX2" fmla="*/ 340536 w 4607735"/>
              <a:gd name="connsiteY2" fmla="*/ 1018904 h 2377439"/>
              <a:gd name="connsiteX3" fmla="*/ 4607735 w 4607735"/>
              <a:gd name="connsiteY3" fmla="*/ 2377439 h 2377439"/>
              <a:gd name="connsiteX0" fmla="*/ 1115599 w 4607735"/>
              <a:gd name="connsiteY0" fmla="*/ 0 h 2377439"/>
              <a:gd name="connsiteX1" fmla="*/ 410204 w 4607735"/>
              <a:gd name="connsiteY1" fmla="*/ 226423 h 2377439"/>
              <a:gd name="connsiteX2" fmla="*/ 340536 w 4607735"/>
              <a:gd name="connsiteY2" fmla="*/ 1018904 h 2377439"/>
              <a:gd name="connsiteX3" fmla="*/ 4607735 w 4607735"/>
              <a:gd name="connsiteY3" fmla="*/ 2377439 h 2377439"/>
              <a:gd name="connsiteX0" fmla="*/ 1115599 w 4607735"/>
              <a:gd name="connsiteY0" fmla="*/ 0 h 2377439"/>
              <a:gd name="connsiteX1" fmla="*/ 410204 w 4607735"/>
              <a:gd name="connsiteY1" fmla="*/ 226423 h 2377439"/>
              <a:gd name="connsiteX2" fmla="*/ 340536 w 4607735"/>
              <a:gd name="connsiteY2" fmla="*/ 1018904 h 2377439"/>
              <a:gd name="connsiteX3" fmla="*/ 4607735 w 4607735"/>
              <a:gd name="connsiteY3" fmla="*/ 2377439 h 2377439"/>
              <a:gd name="connsiteX0" fmla="*/ 2185638 w 4632745"/>
              <a:gd name="connsiteY0" fmla="*/ 0 h 2830284"/>
              <a:gd name="connsiteX1" fmla="*/ 435214 w 4632745"/>
              <a:gd name="connsiteY1" fmla="*/ 679268 h 2830284"/>
              <a:gd name="connsiteX2" fmla="*/ 365546 w 4632745"/>
              <a:gd name="connsiteY2" fmla="*/ 1471749 h 2830284"/>
              <a:gd name="connsiteX3" fmla="*/ 4632745 w 4632745"/>
              <a:gd name="connsiteY3" fmla="*/ 2830284 h 2830284"/>
              <a:gd name="connsiteX0" fmla="*/ 2185638 w 4632745"/>
              <a:gd name="connsiteY0" fmla="*/ 0 h 2830284"/>
              <a:gd name="connsiteX1" fmla="*/ 435214 w 4632745"/>
              <a:gd name="connsiteY1" fmla="*/ 679268 h 2830284"/>
              <a:gd name="connsiteX2" fmla="*/ 365546 w 4632745"/>
              <a:gd name="connsiteY2" fmla="*/ 1471749 h 2830284"/>
              <a:gd name="connsiteX3" fmla="*/ 4632745 w 4632745"/>
              <a:gd name="connsiteY3" fmla="*/ 2830284 h 2830284"/>
              <a:gd name="connsiteX0" fmla="*/ 2205224 w 4652331"/>
              <a:gd name="connsiteY0" fmla="*/ 0 h 2830284"/>
              <a:gd name="connsiteX1" fmla="*/ 454800 w 4652331"/>
              <a:gd name="connsiteY1" fmla="*/ 679268 h 2830284"/>
              <a:gd name="connsiteX2" fmla="*/ 385132 w 4652331"/>
              <a:gd name="connsiteY2" fmla="*/ 1471749 h 2830284"/>
              <a:gd name="connsiteX3" fmla="*/ 4652331 w 4652331"/>
              <a:gd name="connsiteY3" fmla="*/ 2830284 h 2830284"/>
              <a:gd name="connsiteX0" fmla="*/ 2376945 w 4641172"/>
              <a:gd name="connsiteY0" fmla="*/ 0 h 3047998"/>
              <a:gd name="connsiteX1" fmla="*/ 443641 w 4641172"/>
              <a:gd name="connsiteY1" fmla="*/ 896982 h 3047998"/>
              <a:gd name="connsiteX2" fmla="*/ 373973 w 4641172"/>
              <a:gd name="connsiteY2" fmla="*/ 1689463 h 3047998"/>
              <a:gd name="connsiteX3" fmla="*/ 4641172 w 4641172"/>
              <a:gd name="connsiteY3" fmla="*/ 3047998 h 3047998"/>
              <a:gd name="connsiteX0" fmla="*/ 2349602 w 4639954"/>
              <a:gd name="connsiteY0" fmla="*/ 0 h 3074124"/>
              <a:gd name="connsiteX1" fmla="*/ 442423 w 4639954"/>
              <a:gd name="connsiteY1" fmla="*/ 923108 h 3074124"/>
              <a:gd name="connsiteX2" fmla="*/ 372755 w 4639954"/>
              <a:gd name="connsiteY2" fmla="*/ 1715589 h 3074124"/>
              <a:gd name="connsiteX3" fmla="*/ 4639954 w 4639954"/>
              <a:gd name="connsiteY3" fmla="*/ 3074124 h 3074124"/>
              <a:gd name="connsiteX0" fmla="*/ 2349602 w 4639954"/>
              <a:gd name="connsiteY0" fmla="*/ 0 h 3074124"/>
              <a:gd name="connsiteX1" fmla="*/ 442423 w 4639954"/>
              <a:gd name="connsiteY1" fmla="*/ 923108 h 3074124"/>
              <a:gd name="connsiteX2" fmla="*/ 372755 w 4639954"/>
              <a:gd name="connsiteY2" fmla="*/ 1715589 h 3074124"/>
              <a:gd name="connsiteX3" fmla="*/ 4639954 w 4639954"/>
              <a:gd name="connsiteY3" fmla="*/ 3074124 h 3074124"/>
              <a:gd name="connsiteX0" fmla="*/ 2349602 w 4639954"/>
              <a:gd name="connsiteY0" fmla="*/ 0 h 3074124"/>
              <a:gd name="connsiteX1" fmla="*/ 442423 w 4639954"/>
              <a:gd name="connsiteY1" fmla="*/ 923108 h 3074124"/>
              <a:gd name="connsiteX2" fmla="*/ 372755 w 4639954"/>
              <a:gd name="connsiteY2" fmla="*/ 1715589 h 3074124"/>
              <a:gd name="connsiteX3" fmla="*/ 4639954 w 4639954"/>
              <a:gd name="connsiteY3" fmla="*/ 3074124 h 3074124"/>
              <a:gd name="connsiteX0" fmla="*/ 2359467 w 4649819"/>
              <a:gd name="connsiteY0" fmla="*/ 0 h 3074124"/>
              <a:gd name="connsiteX1" fmla="*/ 452288 w 4649819"/>
              <a:gd name="connsiteY1" fmla="*/ 923108 h 3074124"/>
              <a:gd name="connsiteX2" fmla="*/ 382620 w 4649819"/>
              <a:gd name="connsiteY2" fmla="*/ 1715589 h 3074124"/>
              <a:gd name="connsiteX3" fmla="*/ 4649819 w 4649819"/>
              <a:gd name="connsiteY3" fmla="*/ 3074124 h 3074124"/>
              <a:gd name="connsiteX0" fmla="*/ 2331376 w 4639145"/>
              <a:gd name="connsiteY0" fmla="*/ 0 h 3126375"/>
              <a:gd name="connsiteX1" fmla="*/ 441614 w 4639145"/>
              <a:gd name="connsiteY1" fmla="*/ 975359 h 3126375"/>
              <a:gd name="connsiteX2" fmla="*/ 371946 w 4639145"/>
              <a:gd name="connsiteY2" fmla="*/ 1767840 h 3126375"/>
              <a:gd name="connsiteX3" fmla="*/ 4639145 w 4639145"/>
              <a:gd name="connsiteY3" fmla="*/ 3126375 h 3126375"/>
              <a:gd name="connsiteX0" fmla="*/ 2185640 w 4632746"/>
              <a:gd name="connsiteY0" fmla="*/ 0 h 3039289"/>
              <a:gd name="connsiteX1" fmla="*/ 435215 w 4632746"/>
              <a:gd name="connsiteY1" fmla="*/ 888273 h 3039289"/>
              <a:gd name="connsiteX2" fmla="*/ 365547 w 4632746"/>
              <a:gd name="connsiteY2" fmla="*/ 1680754 h 3039289"/>
              <a:gd name="connsiteX3" fmla="*/ 4632746 w 4632746"/>
              <a:gd name="connsiteY3" fmla="*/ 3039289 h 3039289"/>
              <a:gd name="connsiteX0" fmla="*/ 2058228 w 4627254"/>
              <a:gd name="connsiteY0" fmla="*/ 0 h 3021872"/>
              <a:gd name="connsiteX1" fmla="*/ 429723 w 4627254"/>
              <a:gd name="connsiteY1" fmla="*/ 870856 h 3021872"/>
              <a:gd name="connsiteX2" fmla="*/ 360055 w 4627254"/>
              <a:gd name="connsiteY2" fmla="*/ 1663337 h 3021872"/>
              <a:gd name="connsiteX3" fmla="*/ 4627254 w 4627254"/>
              <a:gd name="connsiteY3" fmla="*/ 3021872 h 3021872"/>
              <a:gd name="connsiteX0" fmla="*/ 2076424 w 4628032"/>
              <a:gd name="connsiteY0" fmla="*/ 0 h 3056706"/>
              <a:gd name="connsiteX1" fmla="*/ 430501 w 4628032"/>
              <a:gd name="connsiteY1" fmla="*/ 905690 h 3056706"/>
              <a:gd name="connsiteX2" fmla="*/ 360833 w 4628032"/>
              <a:gd name="connsiteY2" fmla="*/ 1698171 h 3056706"/>
              <a:gd name="connsiteX3" fmla="*/ 4628032 w 4628032"/>
              <a:gd name="connsiteY3" fmla="*/ 3056706 h 3056706"/>
              <a:gd name="connsiteX0" fmla="*/ 2076424 w 4628032"/>
              <a:gd name="connsiteY0" fmla="*/ 0 h 3056706"/>
              <a:gd name="connsiteX1" fmla="*/ 430501 w 4628032"/>
              <a:gd name="connsiteY1" fmla="*/ 905690 h 3056706"/>
              <a:gd name="connsiteX2" fmla="*/ 360833 w 4628032"/>
              <a:gd name="connsiteY2" fmla="*/ 1698171 h 3056706"/>
              <a:gd name="connsiteX3" fmla="*/ 4628032 w 4628032"/>
              <a:gd name="connsiteY3" fmla="*/ 3056706 h 3056706"/>
              <a:gd name="connsiteX0" fmla="*/ 2076424 w 4628032"/>
              <a:gd name="connsiteY0" fmla="*/ 0 h 3056706"/>
              <a:gd name="connsiteX1" fmla="*/ 430501 w 4628032"/>
              <a:gd name="connsiteY1" fmla="*/ 905690 h 3056706"/>
              <a:gd name="connsiteX2" fmla="*/ 360833 w 4628032"/>
              <a:gd name="connsiteY2" fmla="*/ 1698171 h 3056706"/>
              <a:gd name="connsiteX3" fmla="*/ 4628032 w 4628032"/>
              <a:gd name="connsiteY3" fmla="*/ 3056706 h 3056706"/>
              <a:gd name="connsiteX0" fmla="*/ 2076424 w 4628032"/>
              <a:gd name="connsiteY0" fmla="*/ 0 h 3056706"/>
              <a:gd name="connsiteX1" fmla="*/ 430501 w 4628032"/>
              <a:gd name="connsiteY1" fmla="*/ 905690 h 3056706"/>
              <a:gd name="connsiteX2" fmla="*/ 360833 w 4628032"/>
              <a:gd name="connsiteY2" fmla="*/ 1698171 h 3056706"/>
              <a:gd name="connsiteX3" fmla="*/ 4628032 w 4628032"/>
              <a:gd name="connsiteY3" fmla="*/ 3056706 h 3056706"/>
              <a:gd name="connsiteX0" fmla="*/ 2090523 w 4642131"/>
              <a:gd name="connsiteY0" fmla="*/ 0 h 3056706"/>
              <a:gd name="connsiteX1" fmla="*/ 409766 w 4642131"/>
              <a:gd name="connsiteY1" fmla="*/ 931816 h 3056706"/>
              <a:gd name="connsiteX2" fmla="*/ 374932 w 4642131"/>
              <a:gd name="connsiteY2" fmla="*/ 1698171 h 3056706"/>
              <a:gd name="connsiteX3" fmla="*/ 4642131 w 4642131"/>
              <a:gd name="connsiteY3" fmla="*/ 3056706 h 3056706"/>
              <a:gd name="connsiteX0" fmla="*/ 2105511 w 4657119"/>
              <a:gd name="connsiteY0" fmla="*/ 0 h 3056706"/>
              <a:gd name="connsiteX1" fmla="*/ 424754 w 4657119"/>
              <a:gd name="connsiteY1" fmla="*/ 931816 h 3056706"/>
              <a:gd name="connsiteX2" fmla="*/ 389920 w 4657119"/>
              <a:gd name="connsiteY2" fmla="*/ 1698171 h 3056706"/>
              <a:gd name="connsiteX3" fmla="*/ 4657119 w 4657119"/>
              <a:gd name="connsiteY3" fmla="*/ 3056706 h 3056706"/>
              <a:gd name="connsiteX0" fmla="*/ 2109288 w 4660896"/>
              <a:gd name="connsiteY0" fmla="*/ 0 h 3056706"/>
              <a:gd name="connsiteX1" fmla="*/ 419822 w 4660896"/>
              <a:gd name="connsiteY1" fmla="*/ 748936 h 3056706"/>
              <a:gd name="connsiteX2" fmla="*/ 393697 w 4660896"/>
              <a:gd name="connsiteY2" fmla="*/ 1698171 h 3056706"/>
              <a:gd name="connsiteX3" fmla="*/ 4660896 w 4660896"/>
              <a:gd name="connsiteY3" fmla="*/ 3056706 h 3056706"/>
              <a:gd name="connsiteX0" fmla="*/ 2094142 w 4645750"/>
              <a:gd name="connsiteY0" fmla="*/ 0 h 3204752"/>
              <a:gd name="connsiteX1" fmla="*/ 404676 w 4645750"/>
              <a:gd name="connsiteY1" fmla="*/ 896982 h 3204752"/>
              <a:gd name="connsiteX2" fmla="*/ 378551 w 4645750"/>
              <a:gd name="connsiteY2" fmla="*/ 1846217 h 3204752"/>
              <a:gd name="connsiteX3" fmla="*/ 4645750 w 4645750"/>
              <a:gd name="connsiteY3" fmla="*/ 3204752 h 3204752"/>
              <a:gd name="connsiteX0" fmla="*/ 2094142 w 4645750"/>
              <a:gd name="connsiteY0" fmla="*/ 5618 h 3210370"/>
              <a:gd name="connsiteX1" fmla="*/ 404676 w 4645750"/>
              <a:gd name="connsiteY1" fmla="*/ 902600 h 3210370"/>
              <a:gd name="connsiteX2" fmla="*/ 378551 w 4645750"/>
              <a:gd name="connsiteY2" fmla="*/ 1851835 h 3210370"/>
              <a:gd name="connsiteX3" fmla="*/ 4645750 w 4645750"/>
              <a:gd name="connsiteY3" fmla="*/ 3210370 h 3210370"/>
              <a:gd name="connsiteX0" fmla="*/ 2094142 w 4645750"/>
              <a:gd name="connsiteY0" fmla="*/ 0 h 3204752"/>
              <a:gd name="connsiteX1" fmla="*/ 404676 w 4645750"/>
              <a:gd name="connsiteY1" fmla="*/ 896982 h 3204752"/>
              <a:gd name="connsiteX2" fmla="*/ 378551 w 4645750"/>
              <a:gd name="connsiteY2" fmla="*/ 1846217 h 3204752"/>
              <a:gd name="connsiteX3" fmla="*/ 4645750 w 4645750"/>
              <a:gd name="connsiteY3" fmla="*/ 3204752 h 3204752"/>
              <a:gd name="connsiteX0" fmla="*/ 2185368 w 4649890"/>
              <a:gd name="connsiteY0" fmla="*/ 0 h 3187334"/>
              <a:gd name="connsiteX1" fmla="*/ 408816 w 4649890"/>
              <a:gd name="connsiteY1" fmla="*/ 879564 h 3187334"/>
              <a:gd name="connsiteX2" fmla="*/ 382691 w 4649890"/>
              <a:gd name="connsiteY2" fmla="*/ 1828799 h 3187334"/>
              <a:gd name="connsiteX3" fmla="*/ 4649890 w 4649890"/>
              <a:gd name="connsiteY3" fmla="*/ 3187334 h 3187334"/>
              <a:gd name="connsiteX0" fmla="*/ 2185368 w 4649890"/>
              <a:gd name="connsiteY0" fmla="*/ 191 h 3187525"/>
              <a:gd name="connsiteX1" fmla="*/ 408816 w 4649890"/>
              <a:gd name="connsiteY1" fmla="*/ 879755 h 3187525"/>
              <a:gd name="connsiteX2" fmla="*/ 382691 w 4649890"/>
              <a:gd name="connsiteY2" fmla="*/ 1828990 h 3187525"/>
              <a:gd name="connsiteX3" fmla="*/ 4649890 w 4649890"/>
              <a:gd name="connsiteY3" fmla="*/ 3187525 h 3187525"/>
              <a:gd name="connsiteX0" fmla="*/ 2240130 w 4652400"/>
              <a:gd name="connsiteY0" fmla="*/ 194 h 3178819"/>
              <a:gd name="connsiteX1" fmla="*/ 411326 w 4652400"/>
              <a:gd name="connsiteY1" fmla="*/ 871049 h 3178819"/>
              <a:gd name="connsiteX2" fmla="*/ 385201 w 4652400"/>
              <a:gd name="connsiteY2" fmla="*/ 1820284 h 3178819"/>
              <a:gd name="connsiteX3" fmla="*/ 4652400 w 4652400"/>
              <a:gd name="connsiteY3" fmla="*/ 3178819 h 3178819"/>
              <a:gd name="connsiteX0" fmla="*/ 2167121 w 4649059"/>
              <a:gd name="connsiteY0" fmla="*/ 197 h 3170113"/>
              <a:gd name="connsiteX1" fmla="*/ 407985 w 4649059"/>
              <a:gd name="connsiteY1" fmla="*/ 862343 h 3170113"/>
              <a:gd name="connsiteX2" fmla="*/ 381860 w 4649059"/>
              <a:gd name="connsiteY2" fmla="*/ 1811578 h 3170113"/>
              <a:gd name="connsiteX3" fmla="*/ 4649059 w 4649059"/>
              <a:gd name="connsiteY3" fmla="*/ 3170113 h 3170113"/>
              <a:gd name="connsiteX0" fmla="*/ 2203972 w 4650741"/>
              <a:gd name="connsiteY0" fmla="*/ 195 h 3173308"/>
              <a:gd name="connsiteX1" fmla="*/ 409667 w 4650741"/>
              <a:gd name="connsiteY1" fmla="*/ 865538 h 3173308"/>
              <a:gd name="connsiteX2" fmla="*/ 383542 w 4650741"/>
              <a:gd name="connsiteY2" fmla="*/ 1814773 h 3173308"/>
              <a:gd name="connsiteX3" fmla="*/ 4650741 w 4650741"/>
              <a:gd name="connsiteY3" fmla="*/ 3173308 h 3173308"/>
              <a:gd name="connsiteX0" fmla="*/ 2203972 w 4650741"/>
              <a:gd name="connsiteY0" fmla="*/ 0 h 3173113"/>
              <a:gd name="connsiteX1" fmla="*/ 409667 w 4650741"/>
              <a:gd name="connsiteY1" fmla="*/ 865343 h 3173113"/>
              <a:gd name="connsiteX2" fmla="*/ 383542 w 4650741"/>
              <a:gd name="connsiteY2" fmla="*/ 1814578 h 3173113"/>
              <a:gd name="connsiteX3" fmla="*/ 4650741 w 4650741"/>
              <a:gd name="connsiteY3" fmla="*/ 3173113 h 3173113"/>
              <a:gd name="connsiteX0" fmla="*/ 2203972 w 4650741"/>
              <a:gd name="connsiteY0" fmla="*/ 108 h 3173221"/>
              <a:gd name="connsiteX1" fmla="*/ 409667 w 4650741"/>
              <a:gd name="connsiteY1" fmla="*/ 865451 h 3173221"/>
              <a:gd name="connsiteX2" fmla="*/ 383542 w 4650741"/>
              <a:gd name="connsiteY2" fmla="*/ 1814686 h 3173221"/>
              <a:gd name="connsiteX3" fmla="*/ 4650741 w 4650741"/>
              <a:gd name="connsiteY3" fmla="*/ 3173221 h 3173221"/>
              <a:gd name="connsiteX0" fmla="*/ 2203972 w 4650741"/>
              <a:gd name="connsiteY0" fmla="*/ 0 h 3173113"/>
              <a:gd name="connsiteX1" fmla="*/ 409667 w 4650741"/>
              <a:gd name="connsiteY1" fmla="*/ 865343 h 3173113"/>
              <a:gd name="connsiteX2" fmla="*/ 383542 w 4650741"/>
              <a:gd name="connsiteY2" fmla="*/ 1814578 h 3173113"/>
              <a:gd name="connsiteX3" fmla="*/ 4650741 w 4650741"/>
              <a:gd name="connsiteY3" fmla="*/ 3173113 h 3173113"/>
              <a:gd name="connsiteX0" fmla="*/ 2206743 w 4653512"/>
              <a:gd name="connsiteY0" fmla="*/ 0 h 3173113"/>
              <a:gd name="connsiteX1" fmla="*/ 412438 w 4653512"/>
              <a:gd name="connsiteY1" fmla="*/ 865343 h 3173113"/>
              <a:gd name="connsiteX2" fmla="*/ 386313 w 4653512"/>
              <a:gd name="connsiteY2" fmla="*/ 1814578 h 3173113"/>
              <a:gd name="connsiteX3" fmla="*/ 4653512 w 4653512"/>
              <a:gd name="connsiteY3" fmla="*/ 3173113 h 3173113"/>
              <a:gd name="connsiteX0" fmla="*/ 2205818 w 4652587"/>
              <a:gd name="connsiteY0" fmla="*/ 0 h 3173113"/>
              <a:gd name="connsiteX1" fmla="*/ 411513 w 4652587"/>
              <a:gd name="connsiteY1" fmla="*/ 865343 h 3173113"/>
              <a:gd name="connsiteX2" fmla="*/ 385388 w 4652587"/>
              <a:gd name="connsiteY2" fmla="*/ 1814578 h 3173113"/>
              <a:gd name="connsiteX3" fmla="*/ 4652587 w 4652587"/>
              <a:gd name="connsiteY3" fmla="*/ 3173113 h 3173113"/>
              <a:gd name="connsiteX0" fmla="*/ 2205818 w 4652587"/>
              <a:gd name="connsiteY0" fmla="*/ 0 h 3173113"/>
              <a:gd name="connsiteX1" fmla="*/ 411513 w 4652587"/>
              <a:gd name="connsiteY1" fmla="*/ 865343 h 3173113"/>
              <a:gd name="connsiteX2" fmla="*/ 385388 w 4652587"/>
              <a:gd name="connsiteY2" fmla="*/ 1814578 h 3173113"/>
              <a:gd name="connsiteX3" fmla="*/ 4652587 w 4652587"/>
              <a:gd name="connsiteY3" fmla="*/ 3173113 h 3173113"/>
              <a:gd name="connsiteX0" fmla="*/ 2205818 w 4652587"/>
              <a:gd name="connsiteY0" fmla="*/ 0 h 3173113"/>
              <a:gd name="connsiteX1" fmla="*/ 411513 w 4652587"/>
              <a:gd name="connsiteY1" fmla="*/ 865343 h 3173113"/>
              <a:gd name="connsiteX2" fmla="*/ 385388 w 4652587"/>
              <a:gd name="connsiteY2" fmla="*/ 1814578 h 3173113"/>
              <a:gd name="connsiteX3" fmla="*/ 4652587 w 4652587"/>
              <a:gd name="connsiteY3" fmla="*/ 3173113 h 3173113"/>
              <a:gd name="connsiteX0" fmla="*/ 2205818 w 4652587"/>
              <a:gd name="connsiteY0" fmla="*/ 0 h 3173113"/>
              <a:gd name="connsiteX1" fmla="*/ 411513 w 4652587"/>
              <a:gd name="connsiteY1" fmla="*/ 865343 h 3173113"/>
              <a:gd name="connsiteX2" fmla="*/ 385388 w 4652587"/>
              <a:gd name="connsiteY2" fmla="*/ 1814578 h 3173113"/>
              <a:gd name="connsiteX3" fmla="*/ 4652587 w 4652587"/>
              <a:gd name="connsiteY3" fmla="*/ 3173113 h 3173113"/>
              <a:gd name="connsiteX0" fmla="*/ 2303740 w 4750509"/>
              <a:gd name="connsiteY0" fmla="*/ 0 h 3173113"/>
              <a:gd name="connsiteX1" fmla="*/ 509435 w 4750509"/>
              <a:gd name="connsiteY1" fmla="*/ 865343 h 3173113"/>
              <a:gd name="connsiteX2" fmla="*/ 345461 w 4750509"/>
              <a:gd name="connsiteY2" fmla="*/ 1911073 h 3173113"/>
              <a:gd name="connsiteX3" fmla="*/ 4750509 w 4750509"/>
              <a:gd name="connsiteY3" fmla="*/ 3173113 h 3173113"/>
              <a:gd name="connsiteX0" fmla="*/ 2322778 w 4769547"/>
              <a:gd name="connsiteY0" fmla="*/ 0 h 3173113"/>
              <a:gd name="connsiteX1" fmla="*/ 477928 w 4769547"/>
              <a:gd name="connsiteY1" fmla="*/ 801014 h 3173113"/>
              <a:gd name="connsiteX2" fmla="*/ 364499 w 4769547"/>
              <a:gd name="connsiteY2" fmla="*/ 1911073 h 3173113"/>
              <a:gd name="connsiteX3" fmla="*/ 4769547 w 4769547"/>
              <a:gd name="connsiteY3" fmla="*/ 3173113 h 3173113"/>
              <a:gd name="connsiteX0" fmla="*/ 2328865 w 4775634"/>
              <a:gd name="connsiteY0" fmla="*/ 0 h 3173113"/>
              <a:gd name="connsiteX1" fmla="*/ 484015 w 4775634"/>
              <a:gd name="connsiteY1" fmla="*/ 801014 h 3173113"/>
              <a:gd name="connsiteX2" fmla="*/ 370586 w 4775634"/>
              <a:gd name="connsiteY2" fmla="*/ 1911073 h 3173113"/>
              <a:gd name="connsiteX3" fmla="*/ 4775634 w 4775634"/>
              <a:gd name="connsiteY3" fmla="*/ 3173113 h 3173113"/>
              <a:gd name="connsiteX0" fmla="*/ 2330097 w 4776866"/>
              <a:gd name="connsiteY0" fmla="*/ 0 h 3173113"/>
              <a:gd name="connsiteX1" fmla="*/ 485247 w 4776866"/>
              <a:gd name="connsiteY1" fmla="*/ 801014 h 3173113"/>
              <a:gd name="connsiteX2" fmla="*/ 371818 w 4776866"/>
              <a:gd name="connsiteY2" fmla="*/ 1911073 h 3173113"/>
              <a:gd name="connsiteX3" fmla="*/ 4776866 w 4776866"/>
              <a:gd name="connsiteY3" fmla="*/ 3173113 h 3173113"/>
              <a:gd name="connsiteX0" fmla="*/ 2370425 w 4817194"/>
              <a:gd name="connsiteY0" fmla="*/ 0 h 3173113"/>
              <a:gd name="connsiteX1" fmla="*/ 525575 w 4817194"/>
              <a:gd name="connsiteY1" fmla="*/ 801014 h 3173113"/>
              <a:gd name="connsiteX2" fmla="*/ 347816 w 4817194"/>
              <a:gd name="connsiteY2" fmla="*/ 2007567 h 3173113"/>
              <a:gd name="connsiteX3" fmla="*/ 4817194 w 4817194"/>
              <a:gd name="connsiteY3" fmla="*/ 3173113 h 3173113"/>
              <a:gd name="connsiteX0" fmla="*/ 2405300 w 4852069"/>
              <a:gd name="connsiteY0" fmla="*/ 0 h 3173113"/>
              <a:gd name="connsiteX1" fmla="*/ 560450 w 4852069"/>
              <a:gd name="connsiteY1" fmla="*/ 801014 h 3173113"/>
              <a:gd name="connsiteX2" fmla="*/ 336741 w 4852069"/>
              <a:gd name="connsiteY2" fmla="*/ 2035137 h 3173113"/>
              <a:gd name="connsiteX3" fmla="*/ 4852069 w 4852069"/>
              <a:gd name="connsiteY3" fmla="*/ 3173113 h 3173113"/>
              <a:gd name="connsiteX0" fmla="*/ 2425014 w 4871783"/>
              <a:gd name="connsiteY0" fmla="*/ 0 h 3173113"/>
              <a:gd name="connsiteX1" fmla="*/ 525025 w 4871783"/>
              <a:gd name="connsiteY1" fmla="*/ 727494 h 3173113"/>
              <a:gd name="connsiteX2" fmla="*/ 356455 w 4871783"/>
              <a:gd name="connsiteY2" fmla="*/ 2035137 h 3173113"/>
              <a:gd name="connsiteX3" fmla="*/ 4871783 w 4871783"/>
              <a:gd name="connsiteY3" fmla="*/ 3173113 h 3173113"/>
              <a:gd name="connsiteX0" fmla="*/ 2426158 w 4872927"/>
              <a:gd name="connsiteY0" fmla="*/ 0 h 3173113"/>
              <a:gd name="connsiteX1" fmla="*/ 526169 w 4872927"/>
              <a:gd name="connsiteY1" fmla="*/ 727494 h 3173113"/>
              <a:gd name="connsiteX2" fmla="*/ 357599 w 4872927"/>
              <a:gd name="connsiteY2" fmla="*/ 2035137 h 3173113"/>
              <a:gd name="connsiteX3" fmla="*/ 4872927 w 4872927"/>
              <a:gd name="connsiteY3" fmla="*/ 3173113 h 3173113"/>
              <a:gd name="connsiteX0" fmla="*/ 2450481 w 4897250"/>
              <a:gd name="connsiteY0" fmla="*/ 0 h 3173113"/>
              <a:gd name="connsiteX1" fmla="*/ 550492 w 4897250"/>
              <a:gd name="connsiteY1" fmla="*/ 727494 h 3173113"/>
              <a:gd name="connsiteX2" fmla="*/ 348055 w 4897250"/>
              <a:gd name="connsiteY2" fmla="*/ 2069004 h 3173113"/>
              <a:gd name="connsiteX3" fmla="*/ 4897250 w 4897250"/>
              <a:gd name="connsiteY3" fmla="*/ 3173113 h 3173113"/>
              <a:gd name="connsiteX0" fmla="*/ 2450481 w 4897250"/>
              <a:gd name="connsiteY0" fmla="*/ 0 h 3188896"/>
              <a:gd name="connsiteX1" fmla="*/ 550492 w 4897250"/>
              <a:gd name="connsiteY1" fmla="*/ 727494 h 3188896"/>
              <a:gd name="connsiteX2" fmla="*/ 348055 w 4897250"/>
              <a:gd name="connsiteY2" fmla="*/ 2069004 h 3188896"/>
              <a:gd name="connsiteX3" fmla="*/ 4897250 w 4897250"/>
              <a:gd name="connsiteY3" fmla="*/ 3173113 h 3188896"/>
              <a:gd name="connsiteX0" fmla="*/ 2450481 w 4897250"/>
              <a:gd name="connsiteY0" fmla="*/ 0 h 3184905"/>
              <a:gd name="connsiteX1" fmla="*/ 550492 w 4897250"/>
              <a:gd name="connsiteY1" fmla="*/ 727494 h 3184905"/>
              <a:gd name="connsiteX2" fmla="*/ 348055 w 4897250"/>
              <a:gd name="connsiteY2" fmla="*/ 2069004 h 3184905"/>
              <a:gd name="connsiteX3" fmla="*/ 4897250 w 4897250"/>
              <a:gd name="connsiteY3" fmla="*/ 3173113 h 3184905"/>
              <a:gd name="connsiteX0" fmla="*/ 2448778 w 4872494"/>
              <a:gd name="connsiteY0" fmla="*/ 0 h 3025577"/>
              <a:gd name="connsiteX1" fmla="*/ 548789 w 4872494"/>
              <a:gd name="connsiteY1" fmla="*/ 727494 h 3025577"/>
              <a:gd name="connsiteX2" fmla="*/ 346352 w 4872494"/>
              <a:gd name="connsiteY2" fmla="*/ 2069004 h 3025577"/>
              <a:gd name="connsiteX3" fmla="*/ 4872494 w 4872494"/>
              <a:gd name="connsiteY3" fmla="*/ 3011748 h 3025577"/>
              <a:gd name="connsiteX0" fmla="*/ 2448778 w 4872494"/>
              <a:gd name="connsiteY0" fmla="*/ 0 h 3011748"/>
              <a:gd name="connsiteX1" fmla="*/ 548789 w 4872494"/>
              <a:gd name="connsiteY1" fmla="*/ 727494 h 3011748"/>
              <a:gd name="connsiteX2" fmla="*/ 346352 w 4872494"/>
              <a:gd name="connsiteY2" fmla="*/ 2069004 h 3011748"/>
              <a:gd name="connsiteX3" fmla="*/ 4872494 w 4872494"/>
              <a:gd name="connsiteY3" fmla="*/ 3011748 h 3011748"/>
              <a:gd name="connsiteX0" fmla="*/ 2462411 w 4886127"/>
              <a:gd name="connsiteY0" fmla="*/ 0 h 3011748"/>
              <a:gd name="connsiteX1" fmla="*/ 562422 w 4886127"/>
              <a:gd name="connsiteY1" fmla="*/ 727494 h 3011748"/>
              <a:gd name="connsiteX2" fmla="*/ 359985 w 4886127"/>
              <a:gd name="connsiteY2" fmla="*/ 2069004 h 3011748"/>
              <a:gd name="connsiteX3" fmla="*/ 4886127 w 4886127"/>
              <a:gd name="connsiteY3" fmla="*/ 3011748 h 3011748"/>
              <a:gd name="connsiteX0" fmla="*/ 2433515 w 4857231"/>
              <a:gd name="connsiteY0" fmla="*/ 0 h 3011748"/>
              <a:gd name="connsiteX1" fmla="*/ 533526 w 4857231"/>
              <a:gd name="connsiteY1" fmla="*/ 727494 h 3011748"/>
              <a:gd name="connsiteX2" fmla="*/ 369509 w 4857231"/>
              <a:gd name="connsiteY2" fmla="*/ 2138160 h 3011748"/>
              <a:gd name="connsiteX3" fmla="*/ 4857231 w 4857231"/>
              <a:gd name="connsiteY3" fmla="*/ 3011748 h 3011748"/>
              <a:gd name="connsiteX0" fmla="*/ 2433515 w 4857231"/>
              <a:gd name="connsiteY0" fmla="*/ 0 h 3011748"/>
              <a:gd name="connsiteX1" fmla="*/ 533526 w 4857231"/>
              <a:gd name="connsiteY1" fmla="*/ 727494 h 3011748"/>
              <a:gd name="connsiteX2" fmla="*/ 369509 w 4857231"/>
              <a:gd name="connsiteY2" fmla="*/ 2138160 h 3011748"/>
              <a:gd name="connsiteX3" fmla="*/ 4857231 w 4857231"/>
              <a:gd name="connsiteY3" fmla="*/ 3011748 h 3011748"/>
              <a:gd name="connsiteX0" fmla="*/ 2433515 w 4857231"/>
              <a:gd name="connsiteY0" fmla="*/ 0 h 3011748"/>
              <a:gd name="connsiteX1" fmla="*/ 533526 w 4857231"/>
              <a:gd name="connsiteY1" fmla="*/ 727494 h 3011748"/>
              <a:gd name="connsiteX2" fmla="*/ 369509 w 4857231"/>
              <a:gd name="connsiteY2" fmla="*/ 2138160 h 3011748"/>
              <a:gd name="connsiteX3" fmla="*/ 4857231 w 4857231"/>
              <a:gd name="connsiteY3" fmla="*/ 3011748 h 3011748"/>
              <a:gd name="connsiteX0" fmla="*/ 2467846 w 4891562"/>
              <a:gd name="connsiteY0" fmla="*/ 0 h 3011748"/>
              <a:gd name="connsiteX1" fmla="*/ 567857 w 4891562"/>
              <a:gd name="connsiteY1" fmla="*/ 727494 h 3011748"/>
              <a:gd name="connsiteX2" fmla="*/ 403840 w 4891562"/>
              <a:gd name="connsiteY2" fmla="*/ 2138160 h 3011748"/>
              <a:gd name="connsiteX3" fmla="*/ 4891562 w 4891562"/>
              <a:gd name="connsiteY3" fmla="*/ 3011748 h 3011748"/>
              <a:gd name="connsiteX0" fmla="*/ 2454460 w 4878176"/>
              <a:gd name="connsiteY0" fmla="*/ 0 h 3011748"/>
              <a:gd name="connsiteX1" fmla="*/ 554471 w 4878176"/>
              <a:gd name="connsiteY1" fmla="*/ 689074 h 3011748"/>
              <a:gd name="connsiteX2" fmla="*/ 390454 w 4878176"/>
              <a:gd name="connsiteY2" fmla="*/ 2138160 h 3011748"/>
              <a:gd name="connsiteX3" fmla="*/ 4878176 w 4878176"/>
              <a:gd name="connsiteY3" fmla="*/ 3011748 h 3011748"/>
              <a:gd name="connsiteX0" fmla="*/ 2454460 w 4878176"/>
              <a:gd name="connsiteY0" fmla="*/ 0 h 3011748"/>
              <a:gd name="connsiteX1" fmla="*/ 554471 w 4878176"/>
              <a:gd name="connsiteY1" fmla="*/ 689074 h 3011748"/>
              <a:gd name="connsiteX2" fmla="*/ 390454 w 4878176"/>
              <a:gd name="connsiteY2" fmla="*/ 2138160 h 3011748"/>
              <a:gd name="connsiteX3" fmla="*/ 4878176 w 4878176"/>
              <a:gd name="connsiteY3" fmla="*/ 3011748 h 3011748"/>
              <a:gd name="connsiteX0" fmla="*/ 2454460 w 4878176"/>
              <a:gd name="connsiteY0" fmla="*/ 0 h 3011748"/>
              <a:gd name="connsiteX1" fmla="*/ 554471 w 4878176"/>
              <a:gd name="connsiteY1" fmla="*/ 689074 h 3011748"/>
              <a:gd name="connsiteX2" fmla="*/ 390454 w 4878176"/>
              <a:gd name="connsiteY2" fmla="*/ 2138160 h 3011748"/>
              <a:gd name="connsiteX3" fmla="*/ 4878176 w 4878176"/>
              <a:gd name="connsiteY3" fmla="*/ 3011748 h 3011748"/>
              <a:gd name="connsiteX0" fmla="*/ 2487960 w 4911676"/>
              <a:gd name="connsiteY0" fmla="*/ 0 h 3011748"/>
              <a:gd name="connsiteX1" fmla="*/ 587971 w 4911676"/>
              <a:gd name="connsiteY1" fmla="*/ 689074 h 3011748"/>
              <a:gd name="connsiteX2" fmla="*/ 423954 w 4911676"/>
              <a:gd name="connsiteY2" fmla="*/ 2138160 h 3011748"/>
              <a:gd name="connsiteX3" fmla="*/ 4911676 w 4911676"/>
              <a:gd name="connsiteY3" fmla="*/ 3011748 h 3011748"/>
              <a:gd name="connsiteX0" fmla="*/ 2386315 w 4810031"/>
              <a:gd name="connsiteY0" fmla="*/ 0 h 3011748"/>
              <a:gd name="connsiteX1" fmla="*/ 486326 w 4810031"/>
              <a:gd name="connsiteY1" fmla="*/ 689074 h 3011748"/>
              <a:gd name="connsiteX2" fmla="*/ 414517 w 4810031"/>
              <a:gd name="connsiteY2" fmla="*/ 2191949 h 3011748"/>
              <a:gd name="connsiteX3" fmla="*/ 4810031 w 4810031"/>
              <a:gd name="connsiteY3" fmla="*/ 3011748 h 3011748"/>
              <a:gd name="connsiteX0" fmla="*/ 2405594 w 4829310"/>
              <a:gd name="connsiteY0" fmla="*/ 0 h 3011748"/>
              <a:gd name="connsiteX1" fmla="*/ 505605 w 4829310"/>
              <a:gd name="connsiteY1" fmla="*/ 689074 h 3011748"/>
              <a:gd name="connsiteX2" fmla="*/ 433796 w 4829310"/>
              <a:gd name="connsiteY2" fmla="*/ 2191949 h 3011748"/>
              <a:gd name="connsiteX3" fmla="*/ 4829310 w 4829310"/>
              <a:gd name="connsiteY3" fmla="*/ 3011748 h 3011748"/>
              <a:gd name="connsiteX0" fmla="*/ 2354191 w 4808643"/>
              <a:gd name="connsiteY0" fmla="*/ 0 h 2988696"/>
              <a:gd name="connsiteX1" fmla="*/ 484938 w 4808643"/>
              <a:gd name="connsiteY1" fmla="*/ 666022 h 2988696"/>
              <a:gd name="connsiteX2" fmla="*/ 413129 w 4808643"/>
              <a:gd name="connsiteY2" fmla="*/ 2168897 h 2988696"/>
              <a:gd name="connsiteX3" fmla="*/ 4808643 w 4808643"/>
              <a:gd name="connsiteY3" fmla="*/ 2988696 h 2988696"/>
              <a:gd name="connsiteX0" fmla="*/ 2354191 w 4808643"/>
              <a:gd name="connsiteY0" fmla="*/ 0 h 2988696"/>
              <a:gd name="connsiteX1" fmla="*/ 484938 w 4808643"/>
              <a:gd name="connsiteY1" fmla="*/ 666022 h 2988696"/>
              <a:gd name="connsiteX2" fmla="*/ 413129 w 4808643"/>
              <a:gd name="connsiteY2" fmla="*/ 2168897 h 2988696"/>
              <a:gd name="connsiteX3" fmla="*/ 4808643 w 4808643"/>
              <a:gd name="connsiteY3" fmla="*/ 2988696 h 2988696"/>
              <a:gd name="connsiteX0" fmla="*/ 2354191 w 4808643"/>
              <a:gd name="connsiteY0" fmla="*/ 0 h 2988696"/>
              <a:gd name="connsiteX1" fmla="*/ 484938 w 4808643"/>
              <a:gd name="connsiteY1" fmla="*/ 666022 h 2988696"/>
              <a:gd name="connsiteX2" fmla="*/ 413129 w 4808643"/>
              <a:gd name="connsiteY2" fmla="*/ 2168897 h 2988696"/>
              <a:gd name="connsiteX3" fmla="*/ 4808643 w 4808643"/>
              <a:gd name="connsiteY3" fmla="*/ 2988696 h 2988696"/>
              <a:gd name="connsiteX0" fmla="*/ 2362600 w 4817052"/>
              <a:gd name="connsiteY0" fmla="*/ 0 h 2988696"/>
              <a:gd name="connsiteX1" fmla="*/ 493347 w 4817052"/>
              <a:gd name="connsiteY1" fmla="*/ 666022 h 2988696"/>
              <a:gd name="connsiteX2" fmla="*/ 421538 w 4817052"/>
              <a:gd name="connsiteY2" fmla="*/ 2168897 h 2988696"/>
              <a:gd name="connsiteX3" fmla="*/ 4817052 w 4817052"/>
              <a:gd name="connsiteY3" fmla="*/ 2988696 h 298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7052" h="2988696">
                <a:moveTo>
                  <a:pt x="2362600" y="0"/>
                </a:moveTo>
                <a:cubicBezTo>
                  <a:pt x="1926878" y="57436"/>
                  <a:pt x="847593" y="342960"/>
                  <a:pt x="493347" y="666022"/>
                </a:cubicBezTo>
                <a:cubicBezTo>
                  <a:pt x="139101" y="989084"/>
                  <a:pt x="-375920" y="1689577"/>
                  <a:pt x="421538" y="2168897"/>
                </a:cubicBezTo>
                <a:cubicBezTo>
                  <a:pt x="1218996" y="2648217"/>
                  <a:pt x="2884396" y="2646965"/>
                  <a:pt x="4817052" y="2988696"/>
                </a:cubicBezTo>
              </a:path>
            </a:pathLst>
          </a:custGeom>
          <a:noFill/>
          <a:ln w="635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774FF45-1E68-4D16-859E-061CB1135E50}"/>
              </a:ext>
            </a:extLst>
          </p:cNvPr>
          <p:cNvGrpSpPr/>
          <p:nvPr/>
        </p:nvGrpSpPr>
        <p:grpSpPr>
          <a:xfrm>
            <a:off x="7322034" y="3877273"/>
            <a:ext cx="2627189" cy="1434359"/>
            <a:chOff x="7320864" y="3761250"/>
            <a:chExt cx="2627189" cy="1434359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1019E88-7176-4EF7-B417-9CBE040539F1}"/>
                </a:ext>
              </a:extLst>
            </p:cNvPr>
            <p:cNvGrpSpPr/>
            <p:nvPr/>
          </p:nvGrpSpPr>
          <p:grpSpPr>
            <a:xfrm>
              <a:off x="7320864" y="3761250"/>
              <a:ext cx="2355190" cy="1434359"/>
              <a:chOff x="4130161" y="697789"/>
              <a:chExt cx="6454912" cy="3931172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50F402DD-E465-408A-8CCC-8FF9CBC6C75E}"/>
                  </a:ext>
                </a:extLst>
              </p:cNvPr>
              <p:cNvGrpSpPr/>
              <p:nvPr/>
            </p:nvGrpSpPr>
            <p:grpSpPr>
              <a:xfrm>
                <a:off x="4130161" y="697789"/>
                <a:ext cx="6454912" cy="3931172"/>
                <a:chOff x="4130161" y="697789"/>
                <a:chExt cx="6454912" cy="3931172"/>
              </a:xfrm>
            </p:grpSpPr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2F73CC98-AE54-42AB-AD05-42E0010F189B}"/>
                    </a:ext>
                  </a:extLst>
                </p:cNvPr>
                <p:cNvSpPr/>
                <p:nvPr/>
              </p:nvSpPr>
              <p:spPr>
                <a:xfrm>
                  <a:off x="8869468" y="1122246"/>
                  <a:ext cx="1715605" cy="2838861"/>
                </a:xfrm>
                <a:custGeom>
                  <a:avLst/>
                  <a:gdLst>
                    <a:gd name="connsiteX0" fmla="*/ 14409 w 1715605"/>
                    <a:gd name="connsiteY0" fmla="*/ 530084 h 2838861"/>
                    <a:gd name="connsiteX1" fmla="*/ 1715606 w 1715605"/>
                    <a:gd name="connsiteY1" fmla="*/ 0 h 2838861"/>
                    <a:gd name="connsiteX2" fmla="*/ 1713805 w 1715605"/>
                    <a:gd name="connsiteY2" fmla="*/ 2106131 h 2838861"/>
                    <a:gd name="connsiteX3" fmla="*/ 0 w 1715605"/>
                    <a:gd name="connsiteY3" fmla="*/ 2838862 h 2838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15605" h="2838861">
                      <a:moveTo>
                        <a:pt x="14409" y="530084"/>
                      </a:moveTo>
                      <a:lnTo>
                        <a:pt x="1715606" y="0"/>
                      </a:lnTo>
                      <a:lnTo>
                        <a:pt x="1713805" y="2106131"/>
                      </a:lnTo>
                      <a:lnTo>
                        <a:pt x="0" y="2838862"/>
                      </a:lnTo>
                      <a:close/>
                    </a:path>
                  </a:pathLst>
                </a:custGeom>
                <a:solidFill>
                  <a:srgbClr val="575957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18403764-283D-4AE2-9EC7-170DC06F2881}"/>
                    </a:ext>
                  </a:extLst>
                </p:cNvPr>
                <p:cNvSpPr/>
                <p:nvPr/>
              </p:nvSpPr>
              <p:spPr>
                <a:xfrm>
                  <a:off x="8869468" y="3108632"/>
                  <a:ext cx="1706857" cy="859115"/>
                </a:xfrm>
                <a:custGeom>
                  <a:avLst/>
                  <a:gdLst>
                    <a:gd name="connsiteX0" fmla="*/ 1706858 w 1706857"/>
                    <a:gd name="connsiteY0" fmla="*/ 108734 h 859115"/>
                    <a:gd name="connsiteX1" fmla="*/ 0 w 1706857"/>
                    <a:gd name="connsiteY1" fmla="*/ 859115 h 859115"/>
                    <a:gd name="connsiteX2" fmla="*/ 5352 w 1706857"/>
                    <a:gd name="connsiteY2" fmla="*/ 0 h 859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06857" h="859115">
                      <a:moveTo>
                        <a:pt x="1706858" y="108734"/>
                      </a:moveTo>
                      <a:lnTo>
                        <a:pt x="0" y="859115"/>
                      </a:lnTo>
                      <a:lnTo>
                        <a:pt x="5352" y="0"/>
                      </a:lnTo>
                      <a:close/>
                    </a:path>
                  </a:pathLst>
                </a:custGeom>
                <a:solidFill>
                  <a:srgbClr val="534D49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CD9A1870-F767-4F22-A136-F69B9C34966E}"/>
                    </a:ext>
                  </a:extLst>
                </p:cNvPr>
                <p:cNvSpPr/>
                <p:nvPr/>
              </p:nvSpPr>
              <p:spPr>
                <a:xfrm>
                  <a:off x="4170862" y="1060945"/>
                  <a:ext cx="4713144" cy="2906904"/>
                </a:xfrm>
                <a:custGeom>
                  <a:avLst/>
                  <a:gdLst>
                    <a:gd name="connsiteX0" fmla="*/ 4711677 w 4713144"/>
                    <a:gd name="connsiteY0" fmla="*/ 592877 h 2906904"/>
                    <a:gd name="connsiteX1" fmla="*/ 2933342 w 4713144"/>
                    <a:gd name="connsiteY1" fmla="*/ 293075 h 2906904"/>
                    <a:gd name="connsiteX2" fmla="*/ 1237651 w 4713144"/>
                    <a:gd name="connsiteY2" fmla="*/ 10665 h 2906904"/>
                    <a:gd name="connsiteX3" fmla="*/ 1110237 w 4713144"/>
                    <a:gd name="connsiteY3" fmla="*/ 3512 h 2906904"/>
                    <a:gd name="connsiteX4" fmla="*/ 1082089 w 4713144"/>
                    <a:gd name="connsiteY4" fmla="*/ 431500 h 2906904"/>
                    <a:gd name="connsiteX5" fmla="*/ 1028108 w 4713144"/>
                    <a:gd name="connsiteY5" fmla="*/ 475190 h 2906904"/>
                    <a:gd name="connsiteX6" fmla="*/ 446359 w 4713144"/>
                    <a:gd name="connsiteY6" fmla="*/ 372322 h 2906904"/>
                    <a:gd name="connsiteX7" fmla="*/ 280094 w 4713144"/>
                    <a:gd name="connsiteY7" fmla="*/ 752093 h 2906904"/>
                    <a:gd name="connsiteX8" fmla="*/ 88356 w 4713144"/>
                    <a:gd name="connsiteY8" fmla="*/ 1199532 h 2906904"/>
                    <a:gd name="connsiteX9" fmla="*/ 7873 w 4713144"/>
                    <a:gd name="connsiteY9" fmla="*/ 1537981 h 2906904"/>
                    <a:gd name="connsiteX10" fmla="*/ 0 w 4713144"/>
                    <a:gd name="connsiteY10" fmla="*/ 2120759 h 2906904"/>
                    <a:gd name="connsiteX11" fmla="*/ 363046 w 4713144"/>
                    <a:gd name="connsiteY11" fmla="*/ 2213232 h 2906904"/>
                    <a:gd name="connsiteX12" fmla="*/ 558541 w 4713144"/>
                    <a:gd name="connsiteY12" fmla="*/ 2190589 h 2906904"/>
                    <a:gd name="connsiteX13" fmla="*/ 738546 w 4713144"/>
                    <a:gd name="connsiteY13" fmla="*/ 2077019 h 2906904"/>
                    <a:gd name="connsiteX14" fmla="*/ 1087492 w 4713144"/>
                    <a:gd name="connsiteY14" fmla="*/ 2064102 h 2906904"/>
                    <a:gd name="connsiteX15" fmla="*/ 1083118 w 4713144"/>
                    <a:gd name="connsiteY15" fmla="*/ 2071152 h 2906904"/>
                    <a:gd name="connsiteX16" fmla="*/ 1090168 w 4713144"/>
                    <a:gd name="connsiteY16" fmla="*/ 2121171 h 2906904"/>
                    <a:gd name="connsiteX17" fmla="*/ 1152691 w 4713144"/>
                    <a:gd name="connsiteY17" fmla="*/ 2195169 h 2906904"/>
                    <a:gd name="connsiteX18" fmla="*/ 4698658 w 4713144"/>
                    <a:gd name="connsiteY18" fmla="*/ 2906905 h 2906904"/>
                    <a:gd name="connsiteX19" fmla="*/ 4711677 w 4713144"/>
                    <a:gd name="connsiteY19" fmla="*/ 592877 h 2906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713144" h="2906904">
                      <a:moveTo>
                        <a:pt x="4711677" y="592877"/>
                      </a:moveTo>
                      <a:cubicBezTo>
                        <a:pt x="4698040" y="581144"/>
                        <a:pt x="3361381" y="364603"/>
                        <a:pt x="2933342" y="293075"/>
                      </a:cubicBezTo>
                      <a:cubicBezTo>
                        <a:pt x="2368163" y="198595"/>
                        <a:pt x="1802264" y="108490"/>
                        <a:pt x="1237651" y="10665"/>
                      </a:cubicBezTo>
                      <a:cubicBezTo>
                        <a:pt x="1195506" y="3358"/>
                        <a:pt x="1153309" y="-4824"/>
                        <a:pt x="1110237" y="3512"/>
                      </a:cubicBezTo>
                      <a:cubicBezTo>
                        <a:pt x="1109774" y="52656"/>
                        <a:pt x="1083015" y="362699"/>
                        <a:pt x="1082089" y="431500"/>
                      </a:cubicBezTo>
                      <a:cubicBezTo>
                        <a:pt x="1081420" y="482394"/>
                        <a:pt x="1079516" y="484812"/>
                        <a:pt x="1028108" y="475190"/>
                      </a:cubicBezTo>
                      <a:cubicBezTo>
                        <a:pt x="919683" y="454914"/>
                        <a:pt x="531833" y="386422"/>
                        <a:pt x="446359" y="372322"/>
                      </a:cubicBezTo>
                      <a:cubicBezTo>
                        <a:pt x="391452" y="499170"/>
                        <a:pt x="340764" y="628076"/>
                        <a:pt x="280094" y="752093"/>
                      </a:cubicBezTo>
                      <a:cubicBezTo>
                        <a:pt x="242528" y="828819"/>
                        <a:pt x="96538" y="1182242"/>
                        <a:pt x="88356" y="1199532"/>
                      </a:cubicBezTo>
                      <a:cubicBezTo>
                        <a:pt x="39006" y="1303429"/>
                        <a:pt x="17085" y="1405988"/>
                        <a:pt x="7873" y="1537981"/>
                      </a:cubicBezTo>
                      <a:cubicBezTo>
                        <a:pt x="6072" y="1563711"/>
                        <a:pt x="823" y="2062147"/>
                        <a:pt x="0" y="2120759"/>
                      </a:cubicBezTo>
                      <a:cubicBezTo>
                        <a:pt x="98082" y="2137535"/>
                        <a:pt x="265634" y="2194449"/>
                        <a:pt x="363046" y="2213232"/>
                      </a:cubicBezTo>
                      <a:cubicBezTo>
                        <a:pt x="541765" y="2260986"/>
                        <a:pt x="512176" y="2244262"/>
                        <a:pt x="558541" y="2190589"/>
                      </a:cubicBezTo>
                      <a:cubicBezTo>
                        <a:pt x="638251" y="2106608"/>
                        <a:pt x="688887" y="2096573"/>
                        <a:pt x="738546" y="2077019"/>
                      </a:cubicBezTo>
                      <a:cubicBezTo>
                        <a:pt x="851396" y="2032506"/>
                        <a:pt x="972120" y="2053707"/>
                        <a:pt x="1087492" y="2064102"/>
                      </a:cubicBezTo>
                      <a:cubicBezTo>
                        <a:pt x="1088418" y="2064205"/>
                        <a:pt x="1080905" y="2066521"/>
                        <a:pt x="1083118" y="2071152"/>
                      </a:cubicBezTo>
                      <a:cubicBezTo>
                        <a:pt x="1085897" y="2087722"/>
                        <a:pt x="1089653" y="2104086"/>
                        <a:pt x="1090168" y="2121171"/>
                      </a:cubicBezTo>
                      <a:cubicBezTo>
                        <a:pt x="1092021" y="2179937"/>
                        <a:pt x="1095108" y="2183179"/>
                        <a:pt x="1152691" y="2195169"/>
                      </a:cubicBezTo>
                      <a:cubicBezTo>
                        <a:pt x="1573424" y="2283114"/>
                        <a:pt x="4698658" y="2906905"/>
                        <a:pt x="4698658" y="2906905"/>
                      </a:cubicBezTo>
                      <a:cubicBezTo>
                        <a:pt x="4698658" y="2906905"/>
                        <a:pt x="4718624" y="599670"/>
                        <a:pt x="4711677" y="592877"/>
                      </a:cubicBezTo>
                      <a:close/>
                    </a:path>
                  </a:pathLst>
                </a:custGeom>
                <a:solidFill>
                  <a:srgbClr val="DCDCDB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7569AA8D-79BD-44FD-9442-DF7C014F7969}"/>
                    </a:ext>
                  </a:extLst>
                </p:cNvPr>
                <p:cNvSpPr/>
                <p:nvPr/>
              </p:nvSpPr>
              <p:spPr>
                <a:xfrm>
                  <a:off x="4130161" y="3108564"/>
                  <a:ext cx="6453112" cy="1520397"/>
                </a:xfrm>
                <a:custGeom>
                  <a:avLst/>
                  <a:gdLst>
                    <a:gd name="connsiteX0" fmla="*/ 6453113 w 6453112"/>
                    <a:gd name="connsiteY0" fmla="*/ 126400 h 1520397"/>
                    <a:gd name="connsiteX1" fmla="*/ 6421979 w 6453112"/>
                    <a:gd name="connsiteY1" fmla="*/ 134840 h 1520397"/>
                    <a:gd name="connsiteX2" fmla="*/ 6377004 w 6453112"/>
                    <a:gd name="connsiteY2" fmla="*/ 142353 h 1520397"/>
                    <a:gd name="connsiteX3" fmla="*/ 5992036 w 6453112"/>
                    <a:gd name="connsiteY3" fmla="*/ 312272 h 1520397"/>
                    <a:gd name="connsiteX4" fmla="*/ 5413426 w 6453112"/>
                    <a:gd name="connsiteY4" fmla="*/ 564680 h 1520397"/>
                    <a:gd name="connsiteX5" fmla="*/ 4759994 w 6453112"/>
                    <a:gd name="connsiteY5" fmla="*/ 850280 h 1520397"/>
                    <a:gd name="connsiteX6" fmla="*/ 3752470 w 6453112"/>
                    <a:gd name="connsiteY6" fmla="*/ 663431 h 1520397"/>
                    <a:gd name="connsiteX7" fmla="*/ 2350098 w 6453112"/>
                    <a:gd name="connsiteY7" fmla="*/ 375052 h 1520397"/>
                    <a:gd name="connsiteX8" fmla="*/ 1175176 w 6453112"/>
                    <a:gd name="connsiteY8" fmla="*/ 133708 h 1520397"/>
                    <a:gd name="connsiteX9" fmla="*/ 1137405 w 6453112"/>
                    <a:gd name="connsiteY9" fmla="*/ 88989 h 1520397"/>
                    <a:gd name="connsiteX10" fmla="*/ 1124643 w 6453112"/>
                    <a:gd name="connsiteY10" fmla="*/ 17924 h 1520397"/>
                    <a:gd name="connsiteX11" fmla="*/ 913402 w 6453112"/>
                    <a:gd name="connsiteY11" fmla="*/ 2589 h 1520397"/>
                    <a:gd name="connsiteX12" fmla="*/ 599088 w 6453112"/>
                    <a:gd name="connsiteY12" fmla="*/ 142816 h 1520397"/>
                    <a:gd name="connsiteX13" fmla="*/ 579893 w 6453112"/>
                    <a:gd name="connsiteY13" fmla="*/ 161804 h 1520397"/>
                    <a:gd name="connsiteX14" fmla="*/ 485208 w 6453112"/>
                    <a:gd name="connsiteY14" fmla="*/ 187225 h 1520397"/>
                    <a:gd name="connsiteX15" fmla="*/ 30101 w 6453112"/>
                    <a:gd name="connsiteY15" fmla="*/ 71081 h 1520397"/>
                    <a:gd name="connsiteX16" fmla="*/ 48 w 6453112"/>
                    <a:gd name="connsiteY16" fmla="*/ 94753 h 1520397"/>
                    <a:gd name="connsiteX17" fmla="*/ 923 w 6453112"/>
                    <a:gd name="connsiteY17" fmla="*/ 285873 h 1520397"/>
                    <a:gd name="connsiteX18" fmla="*/ 79862 w 6453112"/>
                    <a:gd name="connsiteY18" fmla="*/ 384984 h 1520397"/>
                    <a:gd name="connsiteX19" fmla="*/ 369990 w 6453112"/>
                    <a:gd name="connsiteY19" fmla="*/ 459446 h 1520397"/>
                    <a:gd name="connsiteX20" fmla="*/ 394897 w 6453112"/>
                    <a:gd name="connsiteY20" fmla="*/ 467319 h 1520397"/>
                    <a:gd name="connsiteX21" fmla="*/ 471108 w 6453112"/>
                    <a:gd name="connsiteY21" fmla="*/ 507406 h 1520397"/>
                    <a:gd name="connsiteX22" fmla="*/ 508931 w 6453112"/>
                    <a:gd name="connsiteY22" fmla="*/ 550478 h 1520397"/>
                    <a:gd name="connsiteX23" fmla="*/ 548966 w 6453112"/>
                    <a:gd name="connsiteY23" fmla="*/ 703930 h 1520397"/>
                    <a:gd name="connsiteX24" fmla="*/ 676225 w 6453112"/>
                    <a:gd name="connsiteY24" fmla="*/ 884912 h 1520397"/>
                    <a:gd name="connsiteX25" fmla="*/ 944432 w 6453112"/>
                    <a:gd name="connsiteY25" fmla="*/ 942187 h 1520397"/>
                    <a:gd name="connsiteX26" fmla="*/ 1097009 w 6453112"/>
                    <a:gd name="connsiteY26" fmla="*/ 891550 h 1520397"/>
                    <a:gd name="connsiteX27" fmla="*/ 1225709 w 6453112"/>
                    <a:gd name="connsiteY27" fmla="*/ 765269 h 1520397"/>
                    <a:gd name="connsiteX28" fmla="*/ 1258746 w 6453112"/>
                    <a:gd name="connsiteY28" fmla="*/ 649948 h 1520397"/>
                    <a:gd name="connsiteX29" fmla="*/ 1494379 w 6453112"/>
                    <a:gd name="connsiteY29" fmla="*/ 575127 h 1520397"/>
                    <a:gd name="connsiteX30" fmla="*/ 1535495 w 6453112"/>
                    <a:gd name="connsiteY30" fmla="*/ 573737 h 1520397"/>
                    <a:gd name="connsiteX31" fmla="*/ 3036567 w 6453112"/>
                    <a:gd name="connsiteY31" fmla="*/ 881670 h 1520397"/>
                    <a:gd name="connsiteX32" fmla="*/ 3232112 w 6453112"/>
                    <a:gd name="connsiteY32" fmla="*/ 1014230 h 1520397"/>
                    <a:gd name="connsiteX33" fmla="*/ 3260003 w 6453112"/>
                    <a:gd name="connsiteY33" fmla="*/ 1056375 h 1520397"/>
                    <a:gd name="connsiteX34" fmla="*/ 3313624 w 6453112"/>
                    <a:gd name="connsiteY34" fmla="*/ 1101145 h 1520397"/>
                    <a:gd name="connsiteX35" fmla="*/ 3326952 w 6453112"/>
                    <a:gd name="connsiteY35" fmla="*/ 1124199 h 1520397"/>
                    <a:gd name="connsiteX36" fmla="*/ 3365495 w 6453112"/>
                    <a:gd name="connsiteY36" fmla="*/ 1265403 h 1520397"/>
                    <a:gd name="connsiteX37" fmla="*/ 3578486 w 6453112"/>
                    <a:gd name="connsiteY37" fmla="*/ 1499801 h 1520397"/>
                    <a:gd name="connsiteX38" fmla="*/ 3883228 w 6453112"/>
                    <a:gd name="connsiteY38" fmla="*/ 1469389 h 1520397"/>
                    <a:gd name="connsiteX39" fmla="*/ 3981670 w 6453112"/>
                    <a:gd name="connsiteY39" fmla="*/ 1418547 h 1520397"/>
                    <a:gd name="connsiteX40" fmla="*/ 4067711 w 6453112"/>
                    <a:gd name="connsiteY40" fmla="*/ 1260257 h 1520397"/>
                    <a:gd name="connsiteX41" fmla="*/ 4067711 w 6453112"/>
                    <a:gd name="connsiteY41" fmla="*/ 1260257 h 1520397"/>
                    <a:gd name="connsiteX42" fmla="*/ 4120508 w 6453112"/>
                    <a:gd name="connsiteY42" fmla="*/ 1269880 h 1520397"/>
                    <a:gd name="connsiteX43" fmla="*/ 4664537 w 6453112"/>
                    <a:gd name="connsiteY43" fmla="*/ 1384223 h 1520397"/>
                    <a:gd name="connsiteX44" fmla="*/ 4815674 w 6453112"/>
                    <a:gd name="connsiteY44" fmla="*/ 1364360 h 1520397"/>
                    <a:gd name="connsiteX45" fmla="*/ 6369697 w 6453112"/>
                    <a:gd name="connsiteY45" fmla="*/ 606105 h 1520397"/>
                    <a:gd name="connsiteX46" fmla="*/ 6451106 w 6453112"/>
                    <a:gd name="connsiteY46" fmla="*/ 477251 h 1520397"/>
                    <a:gd name="connsiteX47" fmla="*/ 6453113 w 6453112"/>
                    <a:gd name="connsiteY47" fmla="*/ 126400 h 1520397"/>
                    <a:gd name="connsiteX48" fmla="*/ 613342 w 6453112"/>
                    <a:gd name="connsiteY48" fmla="*/ 726726 h 1520397"/>
                    <a:gd name="connsiteX49" fmla="*/ 614474 w 6453112"/>
                    <a:gd name="connsiteY49" fmla="*/ 723433 h 1520397"/>
                    <a:gd name="connsiteX50" fmla="*/ 616635 w 6453112"/>
                    <a:gd name="connsiteY50" fmla="*/ 727910 h 1520397"/>
                    <a:gd name="connsiteX51" fmla="*/ 616635 w 6453112"/>
                    <a:gd name="connsiteY51" fmla="*/ 727910 h 1520397"/>
                    <a:gd name="connsiteX52" fmla="*/ 613342 w 6453112"/>
                    <a:gd name="connsiteY52" fmla="*/ 726726 h 1520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6453112" h="1520397">
                      <a:moveTo>
                        <a:pt x="6453113" y="126400"/>
                      </a:moveTo>
                      <a:cubicBezTo>
                        <a:pt x="6442718" y="129231"/>
                        <a:pt x="6432374" y="132009"/>
                        <a:pt x="6421979" y="134840"/>
                      </a:cubicBezTo>
                      <a:cubicBezTo>
                        <a:pt x="6405770" y="130157"/>
                        <a:pt x="6391413" y="135663"/>
                        <a:pt x="6377004" y="142353"/>
                      </a:cubicBezTo>
                      <a:cubicBezTo>
                        <a:pt x="6249796" y="201480"/>
                        <a:pt x="6120427" y="255821"/>
                        <a:pt x="5992036" y="312272"/>
                      </a:cubicBezTo>
                      <a:cubicBezTo>
                        <a:pt x="5799423" y="397025"/>
                        <a:pt x="5606657" y="481368"/>
                        <a:pt x="5413426" y="564680"/>
                      </a:cubicBezTo>
                      <a:cubicBezTo>
                        <a:pt x="5195187" y="658851"/>
                        <a:pt x="4977977" y="755389"/>
                        <a:pt x="4759994" y="850280"/>
                      </a:cubicBezTo>
                      <a:cubicBezTo>
                        <a:pt x="4739411" y="859543"/>
                        <a:pt x="3807635" y="674752"/>
                        <a:pt x="3752470" y="663431"/>
                      </a:cubicBezTo>
                      <a:cubicBezTo>
                        <a:pt x="3284961" y="567459"/>
                        <a:pt x="2817555" y="471230"/>
                        <a:pt x="2350098" y="375052"/>
                      </a:cubicBezTo>
                      <a:cubicBezTo>
                        <a:pt x="1958492" y="294518"/>
                        <a:pt x="1566885" y="213881"/>
                        <a:pt x="1175176" y="133708"/>
                      </a:cubicBezTo>
                      <a:cubicBezTo>
                        <a:pt x="1149549" y="128459"/>
                        <a:pt x="1136067" y="119916"/>
                        <a:pt x="1137405" y="88989"/>
                      </a:cubicBezTo>
                      <a:cubicBezTo>
                        <a:pt x="1138434" y="65935"/>
                        <a:pt x="1153254" y="36861"/>
                        <a:pt x="1124643" y="17924"/>
                      </a:cubicBezTo>
                      <a:cubicBezTo>
                        <a:pt x="1055327" y="-2248"/>
                        <a:pt x="983901" y="-2094"/>
                        <a:pt x="913402" y="2589"/>
                      </a:cubicBezTo>
                      <a:cubicBezTo>
                        <a:pt x="809557" y="9484"/>
                        <a:pt x="680085" y="42058"/>
                        <a:pt x="599088" y="142816"/>
                      </a:cubicBezTo>
                      <a:cubicBezTo>
                        <a:pt x="593427" y="149814"/>
                        <a:pt x="585708" y="155012"/>
                        <a:pt x="579893" y="161804"/>
                      </a:cubicBezTo>
                      <a:cubicBezTo>
                        <a:pt x="554009" y="192011"/>
                        <a:pt x="526067" y="198392"/>
                        <a:pt x="485208" y="187225"/>
                      </a:cubicBezTo>
                      <a:cubicBezTo>
                        <a:pt x="334226" y="145903"/>
                        <a:pt x="181700" y="110191"/>
                        <a:pt x="30101" y="71081"/>
                      </a:cubicBezTo>
                      <a:cubicBezTo>
                        <a:pt x="5452" y="64700"/>
                        <a:pt x="-621" y="69435"/>
                        <a:pt x="48" y="94753"/>
                      </a:cubicBezTo>
                      <a:cubicBezTo>
                        <a:pt x="1747" y="158408"/>
                        <a:pt x="409" y="222166"/>
                        <a:pt x="923" y="285873"/>
                      </a:cubicBezTo>
                      <a:cubicBezTo>
                        <a:pt x="1386" y="342736"/>
                        <a:pt x="23205" y="370267"/>
                        <a:pt x="79862" y="384984"/>
                      </a:cubicBezTo>
                      <a:cubicBezTo>
                        <a:pt x="176503" y="410096"/>
                        <a:pt x="273298" y="434591"/>
                        <a:pt x="369990" y="459446"/>
                      </a:cubicBezTo>
                      <a:cubicBezTo>
                        <a:pt x="378738" y="461710"/>
                        <a:pt x="394073" y="463151"/>
                        <a:pt x="394897" y="467319"/>
                      </a:cubicBezTo>
                      <a:cubicBezTo>
                        <a:pt x="404211" y="512140"/>
                        <a:pt x="443835" y="500562"/>
                        <a:pt x="471108" y="507406"/>
                      </a:cubicBezTo>
                      <a:cubicBezTo>
                        <a:pt x="496683" y="513838"/>
                        <a:pt x="506924" y="524388"/>
                        <a:pt x="508931" y="550478"/>
                      </a:cubicBezTo>
                      <a:cubicBezTo>
                        <a:pt x="513048" y="603738"/>
                        <a:pt x="525501" y="655403"/>
                        <a:pt x="548966" y="703930"/>
                      </a:cubicBezTo>
                      <a:cubicBezTo>
                        <a:pt x="571969" y="777928"/>
                        <a:pt x="617613" y="836438"/>
                        <a:pt x="676225" y="884912"/>
                      </a:cubicBezTo>
                      <a:cubicBezTo>
                        <a:pt x="755267" y="950266"/>
                        <a:pt x="844138" y="973165"/>
                        <a:pt x="944432" y="942187"/>
                      </a:cubicBezTo>
                      <a:cubicBezTo>
                        <a:pt x="995634" y="926389"/>
                        <a:pt x="1046939" y="913060"/>
                        <a:pt x="1097009" y="891550"/>
                      </a:cubicBezTo>
                      <a:cubicBezTo>
                        <a:pt x="1159121" y="864895"/>
                        <a:pt x="1199156" y="823984"/>
                        <a:pt x="1225709" y="765269"/>
                      </a:cubicBezTo>
                      <a:cubicBezTo>
                        <a:pt x="1242331" y="728476"/>
                        <a:pt x="1252005" y="689624"/>
                        <a:pt x="1258746" y="649948"/>
                      </a:cubicBezTo>
                      <a:cubicBezTo>
                        <a:pt x="1339640" y="632658"/>
                        <a:pt x="1428820" y="641869"/>
                        <a:pt x="1494379" y="575127"/>
                      </a:cubicBezTo>
                      <a:cubicBezTo>
                        <a:pt x="1505649" y="563651"/>
                        <a:pt x="1521755" y="570907"/>
                        <a:pt x="1535495" y="573737"/>
                      </a:cubicBezTo>
                      <a:cubicBezTo>
                        <a:pt x="2035732" y="676913"/>
                        <a:pt x="2535558" y="782302"/>
                        <a:pt x="3036567" y="881670"/>
                      </a:cubicBezTo>
                      <a:cubicBezTo>
                        <a:pt x="3125488" y="899321"/>
                        <a:pt x="3194701" y="928190"/>
                        <a:pt x="3232112" y="1014230"/>
                      </a:cubicBezTo>
                      <a:cubicBezTo>
                        <a:pt x="3238699" y="1029410"/>
                        <a:pt x="3250792" y="1042224"/>
                        <a:pt x="3260003" y="1056375"/>
                      </a:cubicBezTo>
                      <a:cubicBezTo>
                        <a:pt x="3273280" y="1076856"/>
                        <a:pt x="3283881" y="1100270"/>
                        <a:pt x="3313624" y="1101145"/>
                      </a:cubicBezTo>
                      <a:cubicBezTo>
                        <a:pt x="3329937" y="1101608"/>
                        <a:pt x="3325100" y="1114885"/>
                        <a:pt x="3326952" y="1124199"/>
                      </a:cubicBezTo>
                      <a:cubicBezTo>
                        <a:pt x="3336524" y="1172159"/>
                        <a:pt x="3341773" y="1221303"/>
                        <a:pt x="3365495" y="1265403"/>
                      </a:cubicBezTo>
                      <a:cubicBezTo>
                        <a:pt x="3405068" y="1372079"/>
                        <a:pt x="3473046" y="1452818"/>
                        <a:pt x="3578486" y="1499801"/>
                      </a:cubicBezTo>
                      <a:cubicBezTo>
                        <a:pt x="3685676" y="1547555"/>
                        <a:pt x="3785301" y="1501602"/>
                        <a:pt x="3883228" y="1469389"/>
                      </a:cubicBezTo>
                      <a:cubicBezTo>
                        <a:pt x="3915597" y="1458736"/>
                        <a:pt x="3953574" y="1446026"/>
                        <a:pt x="3981670" y="1418547"/>
                      </a:cubicBezTo>
                      <a:cubicBezTo>
                        <a:pt x="4027058" y="1374240"/>
                        <a:pt x="4052170" y="1320156"/>
                        <a:pt x="4067711" y="1260257"/>
                      </a:cubicBezTo>
                      <a:lnTo>
                        <a:pt x="4067711" y="1260257"/>
                      </a:lnTo>
                      <a:cubicBezTo>
                        <a:pt x="4083818" y="1270961"/>
                        <a:pt x="4102909" y="1266124"/>
                        <a:pt x="4120508" y="1269880"/>
                      </a:cubicBezTo>
                      <a:cubicBezTo>
                        <a:pt x="4301697" y="1308732"/>
                        <a:pt x="4483297" y="1345628"/>
                        <a:pt x="4664537" y="1384223"/>
                      </a:cubicBezTo>
                      <a:cubicBezTo>
                        <a:pt x="4717849" y="1395544"/>
                        <a:pt x="4767816" y="1387722"/>
                        <a:pt x="4815674" y="1364360"/>
                      </a:cubicBezTo>
                      <a:cubicBezTo>
                        <a:pt x="5333716" y="1111643"/>
                        <a:pt x="5851449" y="858359"/>
                        <a:pt x="6369697" y="606105"/>
                      </a:cubicBezTo>
                      <a:cubicBezTo>
                        <a:pt x="6424965" y="579192"/>
                        <a:pt x="6451415" y="538848"/>
                        <a:pt x="6451106" y="477251"/>
                      </a:cubicBezTo>
                      <a:cubicBezTo>
                        <a:pt x="6450488" y="360232"/>
                        <a:pt x="6452289" y="243316"/>
                        <a:pt x="6453113" y="126400"/>
                      </a:cubicBezTo>
                      <a:close/>
                      <a:moveTo>
                        <a:pt x="613342" y="726726"/>
                      </a:moveTo>
                      <a:cubicBezTo>
                        <a:pt x="613805" y="725594"/>
                        <a:pt x="614165" y="724513"/>
                        <a:pt x="614474" y="723433"/>
                      </a:cubicBezTo>
                      <a:cubicBezTo>
                        <a:pt x="615194" y="724925"/>
                        <a:pt x="615915" y="726417"/>
                        <a:pt x="616635" y="727910"/>
                      </a:cubicBezTo>
                      <a:lnTo>
                        <a:pt x="616635" y="727910"/>
                      </a:lnTo>
                      <a:cubicBezTo>
                        <a:pt x="615555" y="727446"/>
                        <a:pt x="614423" y="727086"/>
                        <a:pt x="613342" y="726726"/>
                      </a:cubicBezTo>
                      <a:close/>
                    </a:path>
                  </a:pathLst>
                </a:custGeom>
                <a:solidFill>
                  <a:srgbClr val="202422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F935568A-6CFC-4055-949C-49DE28CD2B1C}"/>
                    </a:ext>
                  </a:extLst>
                </p:cNvPr>
                <p:cNvSpPr/>
                <p:nvPr/>
              </p:nvSpPr>
              <p:spPr>
                <a:xfrm>
                  <a:off x="5281099" y="697789"/>
                  <a:ext cx="5288183" cy="966129"/>
                </a:xfrm>
                <a:custGeom>
                  <a:avLst/>
                  <a:gdLst>
                    <a:gd name="connsiteX0" fmla="*/ 3602778 w 5288183"/>
                    <a:gd name="connsiteY0" fmla="*/ 961128 h 966129"/>
                    <a:gd name="connsiteX1" fmla="*/ 3282186 w 5288183"/>
                    <a:gd name="connsiteY1" fmla="*/ 906323 h 966129"/>
                    <a:gd name="connsiteX2" fmla="*/ 2873134 w 5288183"/>
                    <a:gd name="connsiteY2" fmla="*/ 839169 h 966129"/>
                    <a:gd name="connsiteX3" fmla="*/ 2318093 w 5288183"/>
                    <a:gd name="connsiteY3" fmla="*/ 749938 h 966129"/>
                    <a:gd name="connsiteX4" fmla="*/ 1882026 w 5288183"/>
                    <a:gd name="connsiteY4" fmla="*/ 677586 h 966129"/>
                    <a:gd name="connsiteX5" fmla="*/ 1334961 w 5288183"/>
                    <a:gd name="connsiteY5" fmla="*/ 586812 h 966129"/>
                    <a:gd name="connsiteX6" fmla="*/ 692335 w 5288183"/>
                    <a:gd name="connsiteY6" fmla="*/ 480497 h 966129"/>
                    <a:gd name="connsiteX7" fmla="*/ 111049 w 5288183"/>
                    <a:gd name="connsiteY7" fmla="*/ 383650 h 966129"/>
                    <a:gd name="connsiteX8" fmla="*/ 0 w 5288183"/>
                    <a:gd name="connsiteY8" fmla="*/ 366617 h 966129"/>
                    <a:gd name="connsiteX9" fmla="*/ 307933 w 5288183"/>
                    <a:gd name="connsiteY9" fmla="*/ 290200 h 966129"/>
                    <a:gd name="connsiteX10" fmla="*/ 1529426 w 5288183"/>
                    <a:gd name="connsiteY10" fmla="*/ 4137 h 966129"/>
                    <a:gd name="connsiteX11" fmla="*/ 1587472 w 5288183"/>
                    <a:gd name="connsiteY11" fmla="*/ 1255 h 966129"/>
                    <a:gd name="connsiteX12" fmla="*/ 2092906 w 5288183"/>
                    <a:gd name="connsiteY12" fmla="*/ 60433 h 966129"/>
                    <a:gd name="connsiteX13" fmla="*/ 2467428 w 5288183"/>
                    <a:gd name="connsiteY13" fmla="*/ 102064 h 966129"/>
                    <a:gd name="connsiteX14" fmla="*/ 2914662 w 5288183"/>
                    <a:gd name="connsiteY14" fmla="*/ 154964 h 966129"/>
                    <a:gd name="connsiteX15" fmla="*/ 3288772 w 5288183"/>
                    <a:gd name="connsiteY15" fmla="*/ 196183 h 966129"/>
                    <a:gd name="connsiteX16" fmla="*/ 3732044 w 5288183"/>
                    <a:gd name="connsiteY16" fmla="*/ 248415 h 966129"/>
                    <a:gd name="connsiteX17" fmla="*/ 4044557 w 5288183"/>
                    <a:gd name="connsiteY17" fmla="*/ 282429 h 966129"/>
                    <a:gd name="connsiteX18" fmla="*/ 4410485 w 5288183"/>
                    <a:gd name="connsiteY18" fmla="*/ 324626 h 966129"/>
                    <a:gd name="connsiteX19" fmla="*/ 4718676 w 5288183"/>
                    <a:gd name="connsiteY19" fmla="*/ 360236 h 966129"/>
                    <a:gd name="connsiteX20" fmla="*/ 5088154 w 5288183"/>
                    <a:gd name="connsiteY20" fmla="*/ 404028 h 966129"/>
                    <a:gd name="connsiteX21" fmla="*/ 5257559 w 5288183"/>
                    <a:gd name="connsiteY21" fmla="*/ 422759 h 966129"/>
                    <a:gd name="connsiteX22" fmla="*/ 5287148 w 5288183"/>
                    <a:gd name="connsiteY22" fmla="*/ 430993 h 966129"/>
                    <a:gd name="connsiteX23" fmla="*/ 5284987 w 5288183"/>
                    <a:gd name="connsiteY23" fmla="*/ 442056 h 966129"/>
                    <a:gd name="connsiteX24" fmla="*/ 5145789 w 5288183"/>
                    <a:gd name="connsiteY24" fmla="*/ 488473 h 966129"/>
                    <a:gd name="connsiteX25" fmla="*/ 4979678 w 5288183"/>
                    <a:gd name="connsiteY25" fmla="*/ 541064 h 966129"/>
                    <a:gd name="connsiteX26" fmla="*/ 4956572 w 5288183"/>
                    <a:gd name="connsiteY26" fmla="*/ 547651 h 966129"/>
                    <a:gd name="connsiteX27" fmla="*/ 4433899 w 5288183"/>
                    <a:gd name="connsiteY27" fmla="*/ 711498 h 966129"/>
                    <a:gd name="connsiteX28" fmla="*/ 4410949 w 5288183"/>
                    <a:gd name="connsiteY28" fmla="*/ 719114 h 966129"/>
                    <a:gd name="connsiteX29" fmla="*/ 3911431 w 5288183"/>
                    <a:gd name="connsiteY29" fmla="*/ 875293 h 966129"/>
                    <a:gd name="connsiteX30" fmla="*/ 3888429 w 5288183"/>
                    <a:gd name="connsiteY30" fmla="*/ 882909 h 966129"/>
                    <a:gd name="connsiteX31" fmla="*/ 3643482 w 5288183"/>
                    <a:gd name="connsiteY31" fmla="*/ 959224 h 966129"/>
                    <a:gd name="connsiteX32" fmla="*/ 3602778 w 5288183"/>
                    <a:gd name="connsiteY32" fmla="*/ 961128 h 966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288183" h="966129">
                      <a:moveTo>
                        <a:pt x="3602778" y="961128"/>
                      </a:moveTo>
                      <a:cubicBezTo>
                        <a:pt x="3495896" y="942808"/>
                        <a:pt x="3389118" y="924180"/>
                        <a:pt x="3282186" y="906323"/>
                      </a:cubicBezTo>
                      <a:cubicBezTo>
                        <a:pt x="3145869" y="883578"/>
                        <a:pt x="3009553" y="861245"/>
                        <a:pt x="2873134" y="839169"/>
                      </a:cubicBezTo>
                      <a:cubicBezTo>
                        <a:pt x="2688138" y="809219"/>
                        <a:pt x="2503038" y="780042"/>
                        <a:pt x="2318093" y="749938"/>
                      </a:cubicBezTo>
                      <a:cubicBezTo>
                        <a:pt x="2172669" y="726267"/>
                        <a:pt x="2027399" y="701721"/>
                        <a:pt x="1882026" y="677586"/>
                      </a:cubicBezTo>
                      <a:cubicBezTo>
                        <a:pt x="1699705" y="647328"/>
                        <a:pt x="1517333" y="617018"/>
                        <a:pt x="1334961" y="586812"/>
                      </a:cubicBezTo>
                      <a:cubicBezTo>
                        <a:pt x="1120786" y="551356"/>
                        <a:pt x="906509" y="516055"/>
                        <a:pt x="692335" y="480497"/>
                      </a:cubicBezTo>
                      <a:cubicBezTo>
                        <a:pt x="498539" y="448334"/>
                        <a:pt x="304846" y="415812"/>
                        <a:pt x="111049" y="383650"/>
                      </a:cubicBezTo>
                      <a:cubicBezTo>
                        <a:pt x="74102" y="377526"/>
                        <a:pt x="36999" y="372277"/>
                        <a:pt x="0" y="366617"/>
                      </a:cubicBezTo>
                      <a:cubicBezTo>
                        <a:pt x="100449" y="332345"/>
                        <a:pt x="205014" y="314488"/>
                        <a:pt x="307933" y="290200"/>
                      </a:cubicBezTo>
                      <a:cubicBezTo>
                        <a:pt x="714926" y="194176"/>
                        <a:pt x="1122279" y="99542"/>
                        <a:pt x="1529426" y="4137"/>
                      </a:cubicBezTo>
                      <a:cubicBezTo>
                        <a:pt x="1548826" y="-392"/>
                        <a:pt x="1568226" y="-958"/>
                        <a:pt x="1587472" y="1255"/>
                      </a:cubicBezTo>
                      <a:cubicBezTo>
                        <a:pt x="1756002" y="20707"/>
                        <a:pt x="1924377" y="41033"/>
                        <a:pt x="2092906" y="60433"/>
                      </a:cubicBezTo>
                      <a:cubicBezTo>
                        <a:pt x="2217696" y="74790"/>
                        <a:pt x="2342639" y="87655"/>
                        <a:pt x="2467428" y="102064"/>
                      </a:cubicBezTo>
                      <a:cubicBezTo>
                        <a:pt x="2616558" y="119251"/>
                        <a:pt x="2765533" y="137828"/>
                        <a:pt x="2914662" y="154964"/>
                      </a:cubicBezTo>
                      <a:cubicBezTo>
                        <a:pt x="3039297" y="169270"/>
                        <a:pt x="3164138" y="181929"/>
                        <a:pt x="3288772" y="196183"/>
                      </a:cubicBezTo>
                      <a:cubicBezTo>
                        <a:pt x="3436564" y="213113"/>
                        <a:pt x="3584201" y="231433"/>
                        <a:pt x="3732044" y="248415"/>
                      </a:cubicBezTo>
                      <a:cubicBezTo>
                        <a:pt x="3836146" y="260353"/>
                        <a:pt x="3940403" y="270697"/>
                        <a:pt x="4044557" y="282429"/>
                      </a:cubicBezTo>
                      <a:cubicBezTo>
                        <a:pt x="4166567" y="296117"/>
                        <a:pt x="4288526" y="310526"/>
                        <a:pt x="4410485" y="324626"/>
                      </a:cubicBezTo>
                      <a:cubicBezTo>
                        <a:pt x="4513198" y="336513"/>
                        <a:pt x="4615963" y="348194"/>
                        <a:pt x="4718676" y="360236"/>
                      </a:cubicBezTo>
                      <a:cubicBezTo>
                        <a:pt x="4841870" y="374696"/>
                        <a:pt x="4964960" y="389568"/>
                        <a:pt x="5088154" y="404028"/>
                      </a:cubicBezTo>
                      <a:cubicBezTo>
                        <a:pt x="5144554" y="410666"/>
                        <a:pt x="5201056" y="416841"/>
                        <a:pt x="5257559" y="422759"/>
                      </a:cubicBezTo>
                      <a:cubicBezTo>
                        <a:pt x="5268056" y="423840"/>
                        <a:pt x="5278194" y="425023"/>
                        <a:pt x="5287148" y="430993"/>
                      </a:cubicBezTo>
                      <a:cubicBezTo>
                        <a:pt x="5289052" y="435212"/>
                        <a:pt x="5288332" y="438866"/>
                        <a:pt x="5284987" y="442056"/>
                      </a:cubicBezTo>
                      <a:cubicBezTo>
                        <a:pt x="5241092" y="464904"/>
                        <a:pt x="5192154" y="472778"/>
                        <a:pt x="5145789" y="488473"/>
                      </a:cubicBezTo>
                      <a:cubicBezTo>
                        <a:pt x="5090830" y="507050"/>
                        <a:pt x="5035254" y="524134"/>
                        <a:pt x="4979678" y="541064"/>
                      </a:cubicBezTo>
                      <a:cubicBezTo>
                        <a:pt x="4971805" y="542557"/>
                        <a:pt x="4964086" y="544872"/>
                        <a:pt x="4956572" y="547651"/>
                      </a:cubicBezTo>
                      <a:cubicBezTo>
                        <a:pt x="4782588" y="603022"/>
                        <a:pt x="4608449" y="657929"/>
                        <a:pt x="4433899" y="711498"/>
                      </a:cubicBezTo>
                      <a:cubicBezTo>
                        <a:pt x="4426180" y="713762"/>
                        <a:pt x="4418513" y="716284"/>
                        <a:pt x="4410949" y="719114"/>
                      </a:cubicBezTo>
                      <a:cubicBezTo>
                        <a:pt x="4244323" y="770831"/>
                        <a:pt x="4078520" y="825069"/>
                        <a:pt x="3911431" y="875293"/>
                      </a:cubicBezTo>
                      <a:cubicBezTo>
                        <a:pt x="3903712" y="877557"/>
                        <a:pt x="3895994" y="880079"/>
                        <a:pt x="3888429" y="882909"/>
                      </a:cubicBezTo>
                      <a:cubicBezTo>
                        <a:pt x="3806866" y="908588"/>
                        <a:pt x="3725303" y="934317"/>
                        <a:pt x="3643482" y="959224"/>
                      </a:cubicBezTo>
                      <a:cubicBezTo>
                        <a:pt x="3630308" y="963289"/>
                        <a:pt x="3616826" y="971420"/>
                        <a:pt x="3602778" y="961128"/>
                      </a:cubicBezTo>
                      <a:close/>
                    </a:path>
                  </a:pathLst>
                </a:custGeom>
                <a:solidFill>
                  <a:srgbClr val="A3A4A2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F25E2426-B019-44A4-AE5C-2C5CF6ACFBEE}"/>
                    </a:ext>
                  </a:extLst>
                </p:cNvPr>
                <p:cNvSpPr/>
                <p:nvPr/>
              </p:nvSpPr>
              <p:spPr>
                <a:xfrm>
                  <a:off x="4617170" y="1252799"/>
                  <a:ext cx="647050" cy="303790"/>
                </a:xfrm>
                <a:custGeom>
                  <a:avLst/>
                  <a:gdLst>
                    <a:gd name="connsiteX0" fmla="*/ 646999 w 647050"/>
                    <a:gd name="connsiteY0" fmla="*/ 0 h 303790"/>
                    <a:gd name="connsiteX1" fmla="*/ 647051 w 647050"/>
                    <a:gd name="connsiteY1" fmla="*/ 282770 h 303790"/>
                    <a:gd name="connsiteX2" fmla="*/ 622556 w 647050"/>
                    <a:gd name="connsiteY2" fmla="*/ 303045 h 303790"/>
                    <a:gd name="connsiteX3" fmla="*/ 226936 w 647050"/>
                    <a:gd name="connsiteY3" fmla="*/ 230898 h 303790"/>
                    <a:gd name="connsiteX4" fmla="*/ 28972 w 647050"/>
                    <a:gd name="connsiteY4" fmla="*/ 195803 h 303790"/>
                    <a:gd name="connsiteX5" fmla="*/ 0 w 647050"/>
                    <a:gd name="connsiteY5" fmla="*/ 180365 h 303790"/>
                    <a:gd name="connsiteX6" fmla="*/ 345344 w 647050"/>
                    <a:gd name="connsiteY6" fmla="*/ 81718 h 303790"/>
                    <a:gd name="connsiteX7" fmla="*/ 646999 w 647050"/>
                    <a:gd name="connsiteY7" fmla="*/ 0 h 3037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47050" h="303790">
                      <a:moveTo>
                        <a:pt x="646999" y="0"/>
                      </a:moveTo>
                      <a:cubicBezTo>
                        <a:pt x="646999" y="94274"/>
                        <a:pt x="646897" y="188496"/>
                        <a:pt x="647051" y="282770"/>
                      </a:cubicBezTo>
                      <a:cubicBezTo>
                        <a:pt x="647051" y="299957"/>
                        <a:pt x="639126" y="306081"/>
                        <a:pt x="622556" y="303045"/>
                      </a:cubicBezTo>
                      <a:cubicBezTo>
                        <a:pt x="490717" y="278910"/>
                        <a:pt x="358827" y="254827"/>
                        <a:pt x="226936" y="230898"/>
                      </a:cubicBezTo>
                      <a:cubicBezTo>
                        <a:pt x="161017" y="218908"/>
                        <a:pt x="95097" y="206867"/>
                        <a:pt x="28972" y="195803"/>
                      </a:cubicBezTo>
                      <a:cubicBezTo>
                        <a:pt x="16879" y="193796"/>
                        <a:pt x="5763" y="192870"/>
                        <a:pt x="0" y="180365"/>
                      </a:cubicBezTo>
                      <a:cubicBezTo>
                        <a:pt x="115063" y="147380"/>
                        <a:pt x="229818" y="113056"/>
                        <a:pt x="345344" y="81718"/>
                      </a:cubicBezTo>
                      <a:cubicBezTo>
                        <a:pt x="445896" y="54496"/>
                        <a:pt x="544492" y="20069"/>
                        <a:pt x="646999" y="0"/>
                      </a:cubicBezTo>
                      <a:close/>
                    </a:path>
                  </a:pathLst>
                </a:custGeom>
                <a:solidFill>
                  <a:srgbClr val="E0E0CD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DE4C9061-E363-4BFB-A3B4-93481331146B}"/>
                    </a:ext>
                  </a:extLst>
                </p:cNvPr>
                <p:cNvSpPr/>
                <p:nvPr/>
              </p:nvSpPr>
              <p:spPr>
                <a:xfrm>
                  <a:off x="4179623" y="1795586"/>
                  <a:ext cx="214357" cy="438133"/>
                </a:xfrm>
                <a:custGeom>
                  <a:avLst/>
                  <a:gdLst>
                    <a:gd name="connsiteX0" fmla="*/ 209530 w 214357"/>
                    <a:gd name="connsiteY0" fmla="*/ 86613 h 438133"/>
                    <a:gd name="connsiteX1" fmla="*/ 120917 w 214357"/>
                    <a:gd name="connsiteY1" fmla="*/ 830 h 438133"/>
                    <a:gd name="connsiteX2" fmla="*/ 11308 w 214357"/>
                    <a:gd name="connsiteY2" fmla="*/ 64074 h 438133"/>
                    <a:gd name="connsiteX3" fmla="*/ 1634 w 214357"/>
                    <a:gd name="connsiteY3" fmla="*/ 159583 h 438133"/>
                    <a:gd name="connsiteX4" fmla="*/ 2354 w 214357"/>
                    <a:gd name="connsiteY4" fmla="*/ 326466 h 438133"/>
                    <a:gd name="connsiteX5" fmla="*/ 80161 w 214357"/>
                    <a:gd name="connsiteY5" fmla="*/ 432472 h 438133"/>
                    <a:gd name="connsiteX6" fmla="*/ 192548 w 214357"/>
                    <a:gd name="connsiteY6" fmla="*/ 392900 h 438133"/>
                    <a:gd name="connsiteX7" fmla="*/ 192446 w 214357"/>
                    <a:gd name="connsiteY7" fmla="*/ 392951 h 438133"/>
                    <a:gd name="connsiteX8" fmla="*/ 193989 w 214357"/>
                    <a:gd name="connsiteY8" fmla="*/ 385232 h 438133"/>
                    <a:gd name="connsiteX9" fmla="*/ 193989 w 214357"/>
                    <a:gd name="connsiteY9" fmla="*/ 385232 h 438133"/>
                    <a:gd name="connsiteX10" fmla="*/ 193989 w 214357"/>
                    <a:gd name="connsiteY10" fmla="*/ 385232 h 438133"/>
                    <a:gd name="connsiteX11" fmla="*/ 210662 w 214357"/>
                    <a:gd name="connsiteY11" fmla="*/ 343138 h 438133"/>
                    <a:gd name="connsiteX12" fmla="*/ 209530 w 214357"/>
                    <a:gd name="connsiteY12" fmla="*/ 86613 h 438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14357" h="438133">
                      <a:moveTo>
                        <a:pt x="209530" y="86613"/>
                      </a:moveTo>
                      <a:cubicBezTo>
                        <a:pt x="205105" y="40917"/>
                        <a:pt x="163525" y="5873"/>
                        <a:pt x="120917" y="830"/>
                      </a:cubicBezTo>
                      <a:cubicBezTo>
                        <a:pt x="73060" y="-4830"/>
                        <a:pt x="32664" y="18687"/>
                        <a:pt x="11308" y="64074"/>
                      </a:cubicBezTo>
                      <a:cubicBezTo>
                        <a:pt x="-3152" y="94847"/>
                        <a:pt x="-373" y="127215"/>
                        <a:pt x="1634" y="159583"/>
                      </a:cubicBezTo>
                      <a:cubicBezTo>
                        <a:pt x="1634" y="215210"/>
                        <a:pt x="-939" y="271044"/>
                        <a:pt x="2354" y="326466"/>
                      </a:cubicBezTo>
                      <a:cubicBezTo>
                        <a:pt x="5339" y="376639"/>
                        <a:pt x="31532" y="415593"/>
                        <a:pt x="80161" y="432472"/>
                      </a:cubicBezTo>
                      <a:cubicBezTo>
                        <a:pt x="126063" y="448425"/>
                        <a:pt x="163165" y="429230"/>
                        <a:pt x="192548" y="392900"/>
                      </a:cubicBezTo>
                      <a:cubicBezTo>
                        <a:pt x="192548" y="392900"/>
                        <a:pt x="192446" y="392951"/>
                        <a:pt x="192446" y="392951"/>
                      </a:cubicBezTo>
                      <a:cubicBezTo>
                        <a:pt x="192960" y="390378"/>
                        <a:pt x="193475" y="387805"/>
                        <a:pt x="193989" y="385232"/>
                      </a:cubicBezTo>
                      <a:cubicBezTo>
                        <a:pt x="193989" y="385232"/>
                        <a:pt x="193989" y="385232"/>
                        <a:pt x="193989" y="385232"/>
                      </a:cubicBezTo>
                      <a:cubicBezTo>
                        <a:pt x="193989" y="385232"/>
                        <a:pt x="193989" y="385232"/>
                        <a:pt x="193989" y="385232"/>
                      </a:cubicBezTo>
                      <a:cubicBezTo>
                        <a:pt x="199804" y="371184"/>
                        <a:pt x="210148" y="357341"/>
                        <a:pt x="210662" y="343138"/>
                      </a:cubicBezTo>
                      <a:cubicBezTo>
                        <a:pt x="213595" y="257664"/>
                        <a:pt x="217764" y="171830"/>
                        <a:pt x="209530" y="86613"/>
                      </a:cubicBezTo>
                      <a:close/>
                    </a:path>
                  </a:pathLst>
                </a:custGeom>
                <a:solidFill>
                  <a:srgbClr val="534D49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C489F0BA-A804-4EF4-A906-9DFC7C162C69}"/>
                    </a:ext>
                  </a:extLst>
                </p:cNvPr>
                <p:cNvSpPr/>
                <p:nvPr/>
              </p:nvSpPr>
              <p:spPr>
                <a:xfrm>
                  <a:off x="4170809" y="2727955"/>
                  <a:ext cx="97825" cy="350675"/>
                </a:xfrm>
                <a:custGeom>
                  <a:avLst/>
                  <a:gdLst>
                    <a:gd name="connsiteX0" fmla="*/ 97671 w 97825"/>
                    <a:gd name="connsiteY0" fmla="*/ 350676 h 350675"/>
                    <a:gd name="connsiteX1" fmla="*/ 15542 w 97825"/>
                    <a:gd name="connsiteY1" fmla="*/ 315992 h 350675"/>
                    <a:gd name="connsiteX2" fmla="*/ 53 w 97825"/>
                    <a:gd name="connsiteY2" fmla="*/ 292629 h 350675"/>
                    <a:gd name="connsiteX3" fmla="*/ 1 w 97825"/>
                    <a:gd name="connsiteY3" fmla="*/ 19791 h 350675"/>
                    <a:gd name="connsiteX4" fmla="*/ 22798 w 97825"/>
                    <a:gd name="connsiteY4" fmla="*/ 2810 h 350675"/>
                    <a:gd name="connsiteX5" fmla="*/ 81204 w 97825"/>
                    <a:gd name="connsiteY5" fmla="*/ 23754 h 350675"/>
                    <a:gd name="connsiteX6" fmla="*/ 97826 w 97825"/>
                    <a:gd name="connsiteY6" fmla="*/ 46705 h 350675"/>
                    <a:gd name="connsiteX7" fmla="*/ 97671 w 97825"/>
                    <a:gd name="connsiteY7" fmla="*/ 350676 h 350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7825" h="350675">
                      <a:moveTo>
                        <a:pt x="97671" y="350676"/>
                      </a:moveTo>
                      <a:cubicBezTo>
                        <a:pt x="67516" y="337862"/>
                        <a:pt x="41684" y="326541"/>
                        <a:pt x="15542" y="315992"/>
                      </a:cubicBezTo>
                      <a:cubicBezTo>
                        <a:pt x="4530" y="311515"/>
                        <a:pt x="1" y="304877"/>
                        <a:pt x="53" y="292629"/>
                      </a:cubicBezTo>
                      <a:cubicBezTo>
                        <a:pt x="413" y="201701"/>
                        <a:pt x="465" y="110720"/>
                        <a:pt x="1" y="19791"/>
                      </a:cubicBezTo>
                      <a:cubicBezTo>
                        <a:pt x="-101" y="2038"/>
                        <a:pt x="5096" y="-4189"/>
                        <a:pt x="22798" y="2810"/>
                      </a:cubicBezTo>
                      <a:cubicBezTo>
                        <a:pt x="41992" y="10426"/>
                        <a:pt x="61650" y="17064"/>
                        <a:pt x="81204" y="23754"/>
                      </a:cubicBezTo>
                      <a:cubicBezTo>
                        <a:pt x="92423" y="27562"/>
                        <a:pt x="97826" y="34457"/>
                        <a:pt x="97826" y="46705"/>
                      </a:cubicBezTo>
                      <a:cubicBezTo>
                        <a:pt x="97620" y="146639"/>
                        <a:pt x="97671" y="246470"/>
                        <a:pt x="97671" y="350676"/>
                      </a:cubicBezTo>
                      <a:close/>
                    </a:path>
                  </a:pathLst>
                </a:custGeom>
                <a:solidFill>
                  <a:srgbClr val="F09022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0DA5F1A6-61EC-4D64-8A60-CDF37729B284}"/>
                    </a:ext>
                  </a:extLst>
                </p:cNvPr>
                <p:cNvSpPr/>
                <p:nvPr/>
              </p:nvSpPr>
              <p:spPr>
                <a:xfrm>
                  <a:off x="4411160" y="1595622"/>
                  <a:ext cx="736046" cy="774412"/>
                </a:xfrm>
                <a:custGeom>
                  <a:avLst/>
                  <a:gdLst>
                    <a:gd name="connsiteX0" fmla="*/ 681753 w 736046"/>
                    <a:gd name="connsiteY0" fmla="*/ 774413 h 774412"/>
                    <a:gd name="connsiteX1" fmla="*/ 626639 w 736046"/>
                    <a:gd name="connsiteY1" fmla="*/ 774361 h 774412"/>
                    <a:gd name="connsiteX2" fmla="*/ 70929 w 736046"/>
                    <a:gd name="connsiteY2" fmla="*/ 691254 h 774412"/>
                    <a:gd name="connsiteX3" fmla="*/ 14066 w 736046"/>
                    <a:gd name="connsiteY3" fmla="*/ 583241 h 774412"/>
                    <a:gd name="connsiteX4" fmla="*/ 191241 w 736046"/>
                    <a:gd name="connsiteY4" fmla="*/ 164670 h 774412"/>
                    <a:gd name="connsiteX5" fmla="*/ 255720 w 736046"/>
                    <a:gd name="connsiteY5" fmla="*/ 33757 h 774412"/>
                    <a:gd name="connsiteX6" fmla="*/ 254382 w 736046"/>
                    <a:gd name="connsiteY6" fmla="*/ 35044 h 774412"/>
                    <a:gd name="connsiteX7" fmla="*/ 348090 w 736046"/>
                    <a:gd name="connsiteY7" fmla="*/ 1389 h 774412"/>
                    <a:gd name="connsiteX8" fmla="*/ 658750 w 736046"/>
                    <a:gd name="connsiteY8" fmla="*/ 44204 h 774412"/>
                    <a:gd name="connsiteX9" fmla="*/ 710827 w 736046"/>
                    <a:gd name="connsiteY9" fmla="*/ 74101 h 774412"/>
                    <a:gd name="connsiteX10" fmla="*/ 709489 w 736046"/>
                    <a:gd name="connsiteY10" fmla="*/ 72763 h 774412"/>
                    <a:gd name="connsiteX11" fmla="*/ 736042 w 736046"/>
                    <a:gd name="connsiteY11" fmla="*/ 138632 h 774412"/>
                    <a:gd name="connsiteX12" fmla="*/ 724001 w 736046"/>
                    <a:gd name="connsiteY12" fmla="*/ 716367 h 774412"/>
                    <a:gd name="connsiteX13" fmla="*/ 681753 w 736046"/>
                    <a:gd name="connsiteY13" fmla="*/ 774413 h 774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6046" h="774412">
                      <a:moveTo>
                        <a:pt x="681753" y="774413"/>
                      </a:moveTo>
                      <a:cubicBezTo>
                        <a:pt x="663382" y="774413"/>
                        <a:pt x="645010" y="774361"/>
                        <a:pt x="626639" y="774361"/>
                      </a:cubicBezTo>
                      <a:cubicBezTo>
                        <a:pt x="572092" y="774722"/>
                        <a:pt x="202408" y="713022"/>
                        <a:pt x="70929" y="691254"/>
                      </a:cubicBezTo>
                      <a:cubicBezTo>
                        <a:pt x="-1063" y="679367"/>
                        <a:pt x="-14699" y="650601"/>
                        <a:pt x="14066" y="583241"/>
                      </a:cubicBezTo>
                      <a:cubicBezTo>
                        <a:pt x="73502" y="443889"/>
                        <a:pt x="132063" y="304177"/>
                        <a:pt x="191241" y="164670"/>
                      </a:cubicBezTo>
                      <a:cubicBezTo>
                        <a:pt x="210127" y="120106"/>
                        <a:pt x="220933" y="70757"/>
                        <a:pt x="255720" y="33757"/>
                      </a:cubicBezTo>
                      <a:lnTo>
                        <a:pt x="254382" y="35044"/>
                      </a:lnTo>
                      <a:cubicBezTo>
                        <a:pt x="278362" y="3551"/>
                        <a:pt x="311914" y="-3448"/>
                        <a:pt x="348090" y="1389"/>
                      </a:cubicBezTo>
                      <a:cubicBezTo>
                        <a:pt x="451677" y="15283"/>
                        <a:pt x="555111" y="30361"/>
                        <a:pt x="658750" y="44204"/>
                      </a:cubicBezTo>
                      <a:cubicBezTo>
                        <a:pt x="679643" y="46982"/>
                        <a:pt x="698683" y="55113"/>
                        <a:pt x="710827" y="74101"/>
                      </a:cubicBezTo>
                      <a:lnTo>
                        <a:pt x="709489" y="72763"/>
                      </a:lnTo>
                      <a:cubicBezTo>
                        <a:pt x="729661" y="90157"/>
                        <a:pt x="736248" y="112953"/>
                        <a:pt x="736042" y="138632"/>
                      </a:cubicBezTo>
                      <a:cubicBezTo>
                        <a:pt x="734498" y="331244"/>
                        <a:pt x="729970" y="523805"/>
                        <a:pt x="724001" y="716367"/>
                      </a:cubicBezTo>
                      <a:cubicBezTo>
                        <a:pt x="723074" y="744206"/>
                        <a:pt x="710107" y="765510"/>
                        <a:pt x="681753" y="774413"/>
                      </a:cubicBezTo>
                      <a:close/>
                    </a:path>
                  </a:pathLst>
                </a:custGeom>
                <a:solidFill>
                  <a:srgbClr val="131412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FF1BF7CC-866C-432E-8F98-89405763DE94}"/>
                    </a:ext>
                  </a:extLst>
                </p:cNvPr>
                <p:cNvSpPr/>
                <p:nvPr/>
              </p:nvSpPr>
              <p:spPr>
                <a:xfrm>
                  <a:off x="4724125" y="2446447"/>
                  <a:ext cx="291457" cy="170082"/>
                </a:xfrm>
                <a:custGeom>
                  <a:avLst/>
                  <a:gdLst>
                    <a:gd name="connsiteX0" fmla="*/ 90649 w 291457"/>
                    <a:gd name="connsiteY0" fmla="*/ 5 h 170082"/>
                    <a:gd name="connsiteX1" fmla="*/ 231390 w 291457"/>
                    <a:gd name="connsiteY1" fmla="*/ 26763 h 170082"/>
                    <a:gd name="connsiteX2" fmla="*/ 288459 w 291457"/>
                    <a:gd name="connsiteY2" fmla="*/ 128293 h 170082"/>
                    <a:gd name="connsiteX3" fmla="*/ 194442 w 291457"/>
                    <a:gd name="connsiteY3" fmla="*/ 167762 h 170082"/>
                    <a:gd name="connsiteX4" fmla="*/ 72278 w 291457"/>
                    <a:gd name="connsiteY4" fmla="*/ 148928 h 170082"/>
                    <a:gd name="connsiteX5" fmla="*/ 11504 w 291457"/>
                    <a:gd name="connsiteY5" fmla="*/ 104210 h 170082"/>
                    <a:gd name="connsiteX6" fmla="*/ 9343 w 291457"/>
                    <a:gd name="connsiteY6" fmla="*/ 33865 h 170082"/>
                    <a:gd name="connsiteX7" fmla="*/ 90649 w 291457"/>
                    <a:gd name="connsiteY7" fmla="*/ 5 h 170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91457" h="170082">
                      <a:moveTo>
                        <a:pt x="90649" y="5"/>
                      </a:moveTo>
                      <a:cubicBezTo>
                        <a:pt x="132742" y="7775"/>
                        <a:pt x="182812" y="14259"/>
                        <a:pt x="231390" y="26763"/>
                      </a:cubicBezTo>
                      <a:cubicBezTo>
                        <a:pt x="274462" y="37827"/>
                        <a:pt x="300655" y="89184"/>
                        <a:pt x="288459" y="128293"/>
                      </a:cubicBezTo>
                      <a:cubicBezTo>
                        <a:pt x="278218" y="161072"/>
                        <a:pt x="239675" y="176253"/>
                        <a:pt x="194442" y="167762"/>
                      </a:cubicBezTo>
                      <a:cubicBezTo>
                        <a:pt x="153944" y="160198"/>
                        <a:pt x="113033" y="155103"/>
                        <a:pt x="72278" y="148928"/>
                      </a:cubicBezTo>
                      <a:cubicBezTo>
                        <a:pt x="44232" y="144657"/>
                        <a:pt x="25707" y="126337"/>
                        <a:pt x="11504" y="104210"/>
                      </a:cubicBezTo>
                      <a:cubicBezTo>
                        <a:pt x="-2750" y="82031"/>
                        <a:pt x="-4088" y="56558"/>
                        <a:pt x="9343" y="33865"/>
                      </a:cubicBezTo>
                      <a:cubicBezTo>
                        <a:pt x="25449" y="6591"/>
                        <a:pt x="53186" y="-201"/>
                        <a:pt x="90649" y="5"/>
                      </a:cubicBezTo>
                      <a:close/>
                    </a:path>
                  </a:pathLst>
                </a:custGeom>
                <a:solidFill>
                  <a:srgbClr val="FCFBFB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B0172AE1-3383-4F86-A5FC-843625FD2E11}"/>
                    </a:ext>
                  </a:extLst>
                </p:cNvPr>
                <p:cNvSpPr/>
                <p:nvPr/>
              </p:nvSpPr>
              <p:spPr>
                <a:xfrm>
                  <a:off x="8960137" y="4120838"/>
                  <a:ext cx="298265" cy="297023"/>
                </a:xfrm>
                <a:custGeom>
                  <a:avLst/>
                  <a:gdLst>
                    <a:gd name="connsiteX0" fmla="*/ 54 w 298265"/>
                    <a:gd name="connsiteY0" fmla="*/ 297024 h 297023"/>
                    <a:gd name="connsiteX1" fmla="*/ 2 w 298265"/>
                    <a:gd name="connsiteY1" fmla="*/ 162560 h 297023"/>
                    <a:gd name="connsiteX2" fmla="*/ 12352 w 298265"/>
                    <a:gd name="connsiteY2" fmla="*/ 136830 h 297023"/>
                    <a:gd name="connsiteX3" fmla="*/ 298004 w 298265"/>
                    <a:gd name="connsiteY3" fmla="*/ 0 h 297023"/>
                    <a:gd name="connsiteX4" fmla="*/ 298261 w 298265"/>
                    <a:gd name="connsiteY4" fmla="*/ 132353 h 297023"/>
                    <a:gd name="connsiteX5" fmla="*/ 281177 w 298265"/>
                    <a:gd name="connsiteY5" fmla="*/ 154893 h 297023"/>
                    <a:gd name="connsiteX6" fmla="*/ 54 w 298265"/>
                    <a:gd name="connsiteY6" fmla="*/ 297024 h 297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98265" h="297023">
                      <a:moveTo>
                        <a:pt x="54" y="297024"/>
                      </a:moveTo>
                      <a:cubicBezTo>
                        <a:pt x="54" y="247880"/>
                        <a:pt x="157" y="205220"/>
                        <a:pt x="2" y="162560"/>
                      </a:cubicBezTo>
                      <a:cubicBezTo>
                        <a:pt x="-49" y="151805"/>
                        <a:pt x="620" y="142440"/>
                        <a:pt x="12352" y="136830"/>
                      </a:cubicBezTo>
                      <a:cubicBezTo>
                        <a:pt x="106060" y="92164"/>
                        <a:pt x="199665" y="47188"/>
                        <a:pt x="298004" y="0"/>
                      </a:cubicBezTo>
                      <a:cubicBezTo>
                        <a:pt x="298004" y="47703"/>
                        <a:pt x="297592" y="90054"/>
                        <a:pt x="298261" y="132353"/>
                      </a:cubicBezTo>
                      <a:cubicBezTo>
                        <a:pt x="298467" y="145424"/>
                        <a:pt x="290800" y="150056"/>
                        <a:pt x="281177" y="154893"/>
                      </a:cubicBezTo>
                      <a:cubicBezTo>
                        <a:pt x="189579" y="201104"/>
                        <a:pt x="98084" y="247417"/>
                        <a:pt x="54" y="297024"/>
                      </a:cubicBezTo>
                      <a:close/>
                    </a:path>
                  </a:pathLst>
                </a:custGeom>
                <a:solidFill>
                  <a:srgbClr val="FEE14D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0F180DEC-496F-415F-B462-49B202645B46}"/>
                    </a:ext>
                  </a:extLst>
                </p:cNvPr>
                <p:cNvSpPr/>
                <p:nvPr/>
              </p:nvSpPr>
              <p:spPr>
                <a:xfrm>
                  <a:off x="10210077" y="3466480"/>
                  <a:ext cx="302748" cy="296251"/>
                </a:xfrm>
                <a:custGeom>
                  <a:avLst/>
                  <a:gdLst>
                    <a:gd name="connsiteX0" fmla="*/ 7011 w 302748"/>
                    <a:gd name="connsiteY0" fmla="*/ 296252 h 296251"/>
                    <a:gd name="connsiteX1" fmla="*/ 4181 w 302748"/>
                    <a:gd name="connsiteY1" fmla="*/ 282461 h 296251"/>
                    <a:gd name="connsiteX2" fmla="*/ 10767 w 302748"/>
                    <a:gd name="connsiteY2" fmla="*/ 149027 h 296251"/>
                    <a:gd name="connsiteX3" fmla="*/ 123207 w 302748"/>
                    <a:gd name="connsiteY3" fmla="*/ 87121 h 296251"/>
                    <a:gd name="connsiteX4" fmla="*/ 302749 w 302748"/>
                    <a:gd name="connsiteY4" fmla="*/ 0 h 296251"/>
                    <a:gd name="connsiteX5" fmla="*/ 302749 w 302748"/>
                    <a:gd name="connsiteY5" fmla="*/ 134155 h 296251"/>
                    <a:gd name="connsiteX6" fmla="*/ 291582 w 302748"/>
                    <a:gd name="connsiteY6" fmla="*/ 151857 h 296251"/>
                    <a:gd name="connsiteX7" fmla="*/ 7011 w 302748"/>
                    <a:gd name="connsiteY7" fmla="*/ 296252 h 2962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02748" h="296251">
                      <a:moveTo>
                        <a:pt x="7011" y="296252"/>
                      </a:moveTo>
                      <a:cubicBezTo>
                        <a:pt x="5158" y="287401"/>
                        <a:pt x="4181" y="284931"/>
                        <a:pt x="4181" y="282461"/>
                      </a:cubicBezTo>
                      <a:cubicBezTo>
                        <a:pt x="4850" y="237125"/>
                        <a:pt x="-9199" y="183093"/>
                        <a:pt x="10767" y="149027"/>
                      </a:cubicBezTo>
                      <a:cubicBezTo>
                        <a:pt x="29395" y="117276"/>
                        <a:pt x="84046" y="106418"/>
                        <a:pt x="123207" y="87121"/>
                      </a:cubicBezTo>
                      <a:cubicBezTo>
                        <a:pt x="180841" y="58715"/>
                        <a:pt x="238836" y="30979"/>
                        <a:pt x="302749" y="0"/>
                      </a:cubicBezTo>
                      <a:cubicBezTo>
                        <a:pt x="302749" y="47754"/>
                        <a:pt x="302749" y="90929"/>
                        <a:pt x="302749" y="134155"/>
                      </a:cubicBezTo>
                      <a:cubicBezTo>
                        <a:pt x="302749" y="142491"/>
                        <a:pt x="300073" y="147637"/>
                        <a:pt x="291582" y="151857"/>
                      </a:cubicBezTo>
                      <a:cubicBezTo>
                        <a:pt x="197462" y="199200"/>
                        <a:pt x="103600" y="247160"/>
                        <a:pt x="7011" y="296252"/>
                      </a:cubicBezTo>
                      <a:close/>
                    </a:path>
                  </a:pathLst>
                </a:custGeom>
                <a:solidFill>
                  <a:srgbClr val="FEDC00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AC484A59-D271-427C-A471-F1497D777F4D}"/>
                    </a:ext>
                  </a:extLst>
                </p:cNvPr>
                <p:cNvSpPr/>
                <p:nvPr/>
              </p:nvSpPr>
              <p:spPr>
                <a:xfrm>
                  <a:off x="4510402" y="1674887"/>
                  <a:ext cx="566507" cy="617361"/>
                </a:xfrm>
                <a:custGeom>
                  <a:avLst/>
                  <a:gdLst>
                    <a:gd name="connsiteX0" fmla="*/ 557552 w 566507"/>
                    <a:gd name="connsiteY0" fmla="*/ 543651 h 617361"/>
                    <a:gd name="connsiteX1" fmla="*/ 474034 w 566507"/>
                    <a:gd name="connsiteY1" fmla="*/ 615540 h 617361"/>
                    <a:gd name="connsiteX2" fmla="*/ 60043 w 566507"/>
                    <a:gd name="connsiteY2" fmla="*/ 551473 h 617361"/>
                    <a:gd name="connsiteX3" fmla="*/ 11156 w 566507"/>
                    <a:gd name="connsiteY3" fmla="*/ 458023 h 617361"/>
                    <a:gd name="connsiteX4" fmla="*/ 176444 w 566507"/>
                    <a:gd name="connsiteY4" fmla="*/ 66107 h 617361"/>
                    <a:gd name="connsiteX5" fmla="*/ 275503 w 566507"/>
                    <a:gd name="connsiteY5" fmla="*/ 651 h 617361"/>
                    <a:gd name="connsiteX6" fmla="*/ 479231 w 566507"/>
                    <a:gd name="connsiteY6" fmla="*/ 30292 h 617361"/>
                    <a:gd name="connsiteX7" fmla="*/ 566506 w 566507"/>
                    <a:gd name="connsiteY7" fmla="*/ 126830 h 617361"/>
                    <a:gd name="connsiteX8" fmla="*/ 557552 w 566507"/>
                    <a:gd name="connsiteY8" fmla="*/ 543651 h 6173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66507" h="617361">
                      <a:moveTo>
                        <a:pt x="557552" y="543651"/>
                      </a:moveTo>
                      <a:cubicBezTo>
                        <a:pt x="557141" y="602366"/>
                        <a:pt x="532801" y="624185"/>
                        <a:pt x="474034" y="615540"/>
                      </a:cubicBezTo>
                      <a:cubicBezTo>
                        <a:pt x="349965" y="597323"/>
                        <a:pt x="73988" y="554252"/>
                        <a:pt x="60043" y="551473"/>
                      </a:cubicBezTo>
                      <a:cubicBezTo>
                        <a:pt x="556" y="539586"/>
                        <a:pt x="-12567" y="514576"/>
                        <a:pt x="11156" y="458023"/>
                      </a:cubicBezTo>
                      <a:cubicBezTo>
                        <a:pt x="66063" y="327316"/>
                        <a:pt x="121176" y="196660"/>
                        <a:pt x="176444" y="66107"/>
                      </a:cubicBezTo>
                      <a:cubicBezTo>
                        <a:pt x="195227" y="21749"/>
                        <a:pt x="234953" y="-4546"/>
                        <a:pt x="275503" y="651"/>
                      </a:cubicBezTo>
                      <a:cubicBezTo>
                        <a:pt x="299895" y="3790"/>
                        <a:pt x="435491" y="25455"/>
                        <a:pt x="479231" y="30292"/>
                      </a:cubicBezTo>
                      <a:cubicBezTo>
                        <a:pt x="539747" y="36981"/>
                        <a:pt x="566455" y="65644"/>
                        <a:pt x="566506" y="126830"/>
                      </a:cubicBezTo>
                      <a:cubicBezTo>
                        <a:pt x="566609" y="142422"/>
                        <a:pt x="558324" y="420303"/>
                        <a:pt x="557552" y="543651"/>
                      </a:cubicBezTo>
                      <a:close/>
                    </a:path>
                  </a:pathLst>
                </a:custGeom>
                <a:solidFill>
                  <a:srgbClr val="ACDFE7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8E39216C-C6E6-4EA3-8A50-9EF59A16346A}"/>
                    </a:ext>
                  </a:extLst>
                </p:cNvPr>
                <p:cNvSpPr/>
                <p:nvPr/>
              </p:nvSpPr>
              <p:spPr>
                <a:xfrm>
                  <a:off x="4734442" y="2456554"/>
                  <a:ext cx="272596" cy="149267"/>
                </a:xfrm>
                <a:custGeom>
                  <a:avLst/>
                  <a:gdLst>
                    <a:gd name="connsiteX0" fmla="*/ 200953 w 272596"/>
                    <a:gd name="connsiteY0" fmla="*/ 149010 h 149267"/>
                    <a:gd name="connsiteX1" fmla="*/ 67004 w 272596"/>
                    <a:gd name="connsiteY1" fmla="*/ 129816 h 149267"/>
                    <a:gd name="connsiteX2" fmla="*/ 7722 w 272596"/>
                    <a:gd name="connsiteY2" fmla="*/ 84017 h 149267"/>
                    <a:gd name="connsiteX3" fmla="*/ 9575 w 272596"/>
                    <a:gd name="connsiteY3" fmla="*/ 24993 h 149267"/>
                    <a:gd name="connsiteX4" fmla="*/ 67261 w 272596"/>
                    <a:gd name="connsiteY4" fmla="*/ 550 h 149267"/>
                    <a:gd name="connsiteX5" fmla="*/ 204812 w 272596"/>
                    <a:gd name="connsiteY5" fmla="*/ 22214 h 149267"/>
                    <a:gd name="connsiteX6" fmla="*/ 248758 w 272596"/>
                    <a:gd name="connsiteY6" fmla="*/ 45062 h 149267"/>
                    <a:gd name="connsiteX7" fmla="*/ 266821 w 272596"/>
                    <a:gd name="connsiteY7" fmla="*/ 118649 h 149267"/>
                    <a:gd name="connsiteX8" fmla="*/ 200953 w 272596"/>
                    <a:gd name="connsiteY8" fmla="*/ 149010 h 14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2596" h="149267">
                      <a:moveTo>
                        <a:pt x="200953" y="149010"/>
                      </a:moveTo>
                      <a:cubicBezTo>
                        <a:pt x="154073" y="142423"/>
                        <a:pt x="110281" y="137535"/>
                        <a:pt x="67004" y="129816"/>
                      </a:cubicBezTo>
                      <a:cubicBezTo>
                        <a:pt x="40348" y="125082"/>
                        <a:pt x="20278" y="108512"/>
                        <a:pt x="7722" y="84017"/>
                      </a:cubicBezTo>
                      <a:cubicBezTo>
                        <a:pt x="-2415" y="64102"/>
                        <a:pt x="-3341" y="43724"/>
                        <a:pt x="9575" y="24993"/>
                      </a:cubicBezTo>
                      <a:cubicBezTo>
                        <a:pt x="23263" y="5130"/>
                        <a:pt x="44876" y="-2178"/>
                        <a:pt x="67261" y="550"/>
                      </a:cubicBezTo>
                      <a:cubicBezTo>
                        <a:pt x="113317" y="6159"/>
                        <a:pt x="159065" y="14135"/>
                        <a:pt x="204812" y="22214"/>
                      </a:cubicBezTo>
                      <a:cubicBezTo>
                        <a:pt x="221382" y="25147"/>
                        <a:pt x="236820" y="32352"/>
                        <a:pt x="248758" y="45062"/>
                      </a:cubicBezTo>
                      <a:cubicBezTo>
                        <a:pt x="268622" y="66161"/>
                        <a:pt x="280252" y="89420"/>
                        <a:pt x="266821" y="118649"/>
                      </a:cubicBezTo>
                      <a:cubicBezTo>
                        <a:pt x="252772" y="149422"/>
                        <a:pt x="225756" y="150039"/>
                        <a:pt x="200953" y="149010"/>
                      </a:cubicBezTo>
                      <a:close/>
                    </a:path>
                  </a:pathLst>
                </a:custGeom>
                <a:solidFill>
                  <a:srgbClr val="242523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95224305-80BB-4081-BE9B-B0351AAD262C}"/>
                    </a:ext>
                  </a:extLst>
                </p:cNvPr>
                <p:cNvSpPr/>
                <p:nvPr/>
              </p:nvSpPr>
              <p:spPr>
                <a:xfrm>
                  <a:off x="4701552" y="3365270"/>
                  <a:ext cx="478698" cy="655347"/>
                </a:xfrm>
                <a:custGeom>
                  <a:avLst/>
                  <a:gdLst>
                    <a:gd name="connsiteX0" fmla="*/ 293778 w 478698"/>
                    <a:gd name="connsiteY0" fmla="*/ 463725 h 655347"/>
                    <a:gd name="connsiteX1" fmla="*/ 239194 w 478698"/>
                    <a:gd name="connsiteY1" fmla="*/ 470586 h 655347"/>
                    <a:gd name="connsiteX2" fmla="*/ 215471 w 478698"/>
                    <a:gd name="connsiteY2" fmla="*/ 550605 h 655347"/>
                    <a:gd name="connsiteX3" fmla="*/ 258131 w 478698"/>
                    <a:gd name="connsiteY3" fmla="*/ 564962 h 655347"/>
                    <a:gd name="connsiteX4" fmla="*/ 345200 w 478698"/>
                    <a:gd name="connsiteY4" fmla="*/ 542269 h 655347"/>
                    <a:gd name="connsiteX5" fmla="*/ 357602 w 478698"/>
                    <a:gd name="connsiteY5" fmla="*/ 522251 h 655347"/>
                    <a:gd name="connsiteX6" fmla="*/ 308613 w 478698"/>
                    <a:gd name="connsiteY6" fmla="*/ 464256 h 655347"/>
                    <a:gd name="connsiteX7" fmla="*/ 293778 w 478698"/>
                    <a:gd name="connsiteY7" fmla="*/ 463725 h 655347"/>
                    <a:gd name="connsiteX8" fmla="*/ 164475 w 478698"/>
                    <a:gd name="connsiteY8" fmla="*/ 378474 h 655347"/>
                    <a:gd name="connsiteX9" fmla="*/ 77817 w 478698"/>
                    <a:gd name="connsiteY9" fmla="*/ 394117 h 655347"/>
                    <a:gd name="connsiteX10" fmla="*/ 74987 w 478698"/>
                    <a:gd name="connsiteY10" fmla="*/ 413209 h 655347"/>
                    <a:gd name="connsiteX11" fmla="*/ 157425 w 478698"/>
                    <a:gd name="connsiteY11" fmla="*/ 525133 h 655347"/>
                    <a:gd name="connsiteX12" fmla="*/ 186191 w 478698"/>
                    <a:gd name="connsiteY12" fmla="*/ 423140 h 655347"/>
                    <a:gd name="connsiteX13" fmla="*/ 164475 w 478698"/>
                    <a:gd name="connsiteY13" fmla="*/ 378474 h 655347"/>
                    <a:gd name="connsiteX14" fmla="*/ 399668 w 478698"/>
                    <a:gd name="connsiteY14" fmla="*/ 326165 h 655347"/>
                    <a:gd name="connsiteX15" fmla="*/ 369952 w 478698"/>
                    <a:gd name="connsiteY15" fmla="*/ 331903 h 655347"/>
                    <a:gd name="connsiteX16" fmla="*/ 340209 w 478698"/>
                    <a:gd name="connsiteY16" fmla="*/ 414495 h 655347"/>
                    <a:gd name="connsiteX17" fmla="*/ 395116 w 478698"/>
                    <a:gd name="connsiteY17" fmla="*/ 485561 h 655347"/>
                    <a:gd name="connsiteX18" fmla="*/ 421103 w 478698"/>
                    <a:gd name="connsiteY18" fmla="*/ 374100 h 655347"/>
                    <a:gd name="connsiteX19" fmla="*/ 399668 w 478698"/>
                    <a:gd name="connsiteY19" fmla="*/ 326165 h 655347"/>
                    <a:gd name="connsiteX20" fmla="*/ 70406 w 478698"/>
                    <a:gd name="connsiteY20" fmla="*/ 163219 h 655347"/>
                    <a:gd name="connsiteX21" fmla="*/ 46992 w 478698"/>
                    <a:gd name="connsiteY21" fmla="*/ 260374 h 655347"/>
                    <a:gd name="connsiteX22" fmla="*/ 113838 w 478698"/>
                    <a:gd name="connsiteY22" fmla="*/ 321559 h 655347"/>
                    <a:gd name="connsiteX23" fmla="*/ 132775 w 478698"/>
                    <a:gd name="connsiteY23" fmla="*/ 317237 h 655347"/>
                    <a:gd name="connsiteX24" fmla="*/ 150632 w 478698"/>
                    <a:gd name="connsiteY24" fmla="*/ 265366 h 655347"/>
                    <a:gd name="connsiteX25" fmla="*/ 70406 w 478698"/>
                    <a:gd name="connsiteY25" fmla="*/ 163219 h 655347"/>
                    <a:gd name="connsiteX26" fmla="*/ 331563 w 478698"/>
                    <a:gd name="connsiteY26" fmla="*/ 136460 h 655347"/>
                    <a:gd name="connsiteX27" fmla="*/ 302489 w 478698"/>
                    <a:gd name="connsiteY27" fmla="*/ 241900 h 655347"/>
                    <a:gd name="connsiteX28" fmla="*/ 339848 w 478698"/>
                    <a:gd name="connsiteY28" fmla="*/ 277922 h 655347"/>
                    <a:gd name="connsiteX29" fmla="*/ 405459 w 478698"/>
                    <a:gd name="connsiteY29" fmla="*/ 265314 h 655347"/>
                    <a:gd name="connsiteX30" fmla="*/ 331563 w 478698"/>
                    <a:gd name="connsiteY30" fmla="*/ 136460 h 655347"/>
                    <a:gd name="connsiteX31" fmla="*/ 202915 w 478698"/>
                    <a:gd name="connsiteY31" fmla="*/ 73474 h 655347"/>
                    <a:gd name="connsiteX32" fmla="*/ 121300 w 478698"/>
                    <a:gd name="connsiteY32" fmla="*/ 99924 h 655347"/>
                    <a:gd name="connsiteX33" fmla="*/ 113581 w 478698"/>
                    <a:gd name="connsiteY33" fmla="*/ 117523 h 655347"/>
                    <a:gd name="connsiteX34" fmla="*/ 181507 w 478698"/>
                    <a:gd name="connsiteY34" fmla="*/ 202431 h 655347"/>
                    <a:gd name="connsiteX35" fmla="*/ 220977 w 478698"/>
                    <a:gd name="connsiteY35" fmla="*/ 189000 h 655347"/>
                    <a:gd name="connsiteX36" fmla="*/ 236363 w 478698"/>
                    <a:gd name="connsiteY36" fmla="*/ 190595 h 655347"/>
                    <a:gd name="connsiteX37" fmla="*/ 249331 w 478698"/>
                    <a:gd name="connsiteY37" fmla="*/ 188434 h 655347"/>
                    <a:gd name="connsiteX38" fmla="*/ 270326 w 478698"/>
                    <a:gd name="connsiteY38" fmla="*/ 95962 h 655347"/>
                    <a:gd name="connsiteX39" fmla="*/ 202915 w 478698"/>
                    <a:gd name="connsiteY39" fmla="*/ 73474 h 655347"/>
                    <a:gd name="connsiteX40" fmla="*/ 226191 w 478698"/>
                    <a:gd name="connsiteY40" fmla="*/ 770 h 655347"/>
                    <a:gd name="connsiteX41" fmla="*/ 470727 w 478698"/>
                    <a:gd name="connsiteY41" fmla="*/ 284191 h 655347"/>
                    <a:gd name="connsiteX42" fmla="*/ 300377 w 478698"/>
                    <a:gd name="connsiteY42" fmla="*/ 652411 h 655347"/>
                    <a:gd name="connsiteX43" fmla="*/ 7971 w 478698"/>
                    <a:gd name="connsiteY43" fmla="*/ 371157 h 655347"/>
                    <a:gd name="connsiteX44" fmla="*/ 178320 w 478698"/>
                    <a:gd name="connsiteY44" fmla="*/ 2936 h 655347"/>
                    <a:gd name="connsiteX45" fmla="*/ 226191 w 478698"/>
                    <a:gd name="connsiteY45" fmla="*/ 770 h 6553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478698" h="655347">
                      <a:moveTo>
                        <a:pt x="293778" y="463725"/>
                      </a:moveTo>
                      <a:cubicBezTo>
                        <a:pt x="277711" y="467431"/>
                        <a:pt x="258337" y="480312"/>
                        <a:pt x="239194" y="470586"/>
                      </a:cubicBezTo>
                      <a:cubicBezTo>
                        <a:pt x="230549" y="497242"/>
                        <a:pt x="215111" y="524052"/>
                        <a:pt x="215471" y="550605"/>
                      </a:cubicBezTo>
                      <a:cubicBezTo>
                        <a:pt x="215729" y="570520"/>
                        <a:pt x="245318" y="560897"/>
                        <a:pt x="258131" y="564962"/>
                      </a:cubicBezTo>
                      <a:cubicBezTo>
                        <a:pt x="292146" y="567535"/>
                        <a:pt x="320140" y="559508"/>
                        <a:pt x="345200" y="542269"/>
                      </a:cubicBezTo>
                      <a:cubicBezTo>
                        <a:pt x="351839" y="537740"/>
                        <a:pt x="364909" y="532852"/>
                        <a:pt x="357602" y="522251"/>
                      </a:cubicBezTo>
                      <a:cubicBezTo>
                        <a:pt x="342988" y="501153"/>
                        <a:pt x="329505" y="473519"/>
                        <a:pt x="308613" y="464256"/>
                      </a:cubicBezTo>
                      <a:cubicBezTo>
                        <a:pt x="304123" y="462275"/>
                        <a:pt x="299134" y="462490"/>
                        <a:pt x="293778" y="463725"/>
                      </a:cubicBezTo>
                      <a:close/>
                      <a:moveTo>
                        <a:pt x="164475" y="378474"/>
                      </a:moveTo>
                      <a:cubicBezTo>
                        <a:pt x="135657" y="377805"/>
                        <a:pt x="106428" y="387273"/>
                        <a:pt x="77817" y="394117"/>
                      </a:cubicBezTo>
                      <a:cubicBezTo>
                        <a:pt x="67113" y="396690"/>
                        <a:pt x="71848" y="406622"/>
                        <a:pt x="74987" y="413209"/>
                      </a:cubicBezTo>
                      <a:cubicBezTo>
                        <a:pt x="94696" y="454788"/>
                        <a:pt x="116566" y="494824"/>
                        <a:pt x="157425" y="525133"/>
                      </a:cubicBezTo>
                      <a:cubicBezTo>
                        <a:pt x="167717" y="489317"/>
                        <a:pt x="178883" y="456640"/>
                        <a:pt x="186191" y="423140"/>
                      </a:cubicBezTo>
                      <a:cubicBezTo>
                        <a:pt x="190204" y="404667"/>
                        <a:pt x="187837" y="378988"/>
                        <a:pt x="164475" y="378474"/>
                      </a:cubicBezTo>
                      <a:close/>
                      <a:moveTo>
                        <a:pt x="399668" y="326165"/>
                      </a:moveTo>
                      <a:cubicBezTo>
                        <a:pt x="392443" y="326927"/>
                        <a:pt x="382804" y="329060"/>
                        <a:pt x="369952" y="331903"/>
                      </a:cubicBezTo>
                      <a:cubicBezTo>
                        <a:pt x="325491" y="341783"/>
                        <a:pt x="312575" y="376930"/>
                        <a:pt x="340209" y="414495"/>
                      </a:cubicBezTo>
                      <a:cubicBezTo>
                        <a:pt x="357036" y="437343"/>
                        <a:pt x="374892" y="459471"/>
                        <a:pt x="395116" y="485561"/>
                      </a:cubicBezTo>
                      <a:cubicBezTo>
                        <a:pt x="413384" y="445577"/>
                        <a:pt x="420949" y="412489"/>
                        <a:pt x="421103" y="374100"/>
                      </a:cubicBezTo>
                      <a:cubicBezTo>
                        <a:pt x="421296" y="333923"/>
                        <a:pt x="421344" y="323878"/>
                        <a:pt x="399668" y="326165"/>
                      </a:cubicBezTo>
                      <a:close/>
                      <a:moveTo>
                        <a:pt x="70406" y="163219"/>
                      </a:moveTo>
                      <a:cubicBezTo>
                        <a:pt x="54248" y="197234"/>
                        <a:pt x="48073" y="228058"/>
                        <a:pt x="46992" y="260374"/>
                      </a:cubicBezTo>
                      <a:cubicBezTo>
                        <a:pt x="44522" y="333755"/>
                        <a:pt x="44317" y="333755"/>
                        <a:pt x="113838" y="321559"/>
                      </a:cubicBezTo>
                      <a:cubicBezTo>
                        <a:pt x="120219" y="320427"/>
                        <a:pt x="126497" y="318678"/>
                        <a:pt x="132775" y="317237"/>
                      </a:cubicBezTo>
                      <a:cubicBezTo>
                        <a:pt x="167716" y="309106"/>
                        <a:pt x="173017" y="294698"/>
                        <a:pt x="150632" y="265366"/>
                      </a:cubicBezTo>
                      <a:cubicBezTo>
                        <a:pt x="125571" y="232535"/>
                        <a:pt x="99635" y="200321"/>
                        <a:pt x="70406" y="163219"/>
                      </a:cubicBezTo>
                      <a:close/>
                      <a:moveTo>
                        <a:pt x="331563" y="136460"/>
                      </a:moveTo>
                      <a:cubicBezTo>
                        <a:pt x="321117" y="173820"/>
                        <a:pt x="310465" y="207577"/>
                        <a:pt x="302489" y="241900"/>
                      </a:cubicBezTo>
                      <a:cubicBezTo>
                        <a:pt x="296262" y="268762"/>
                        <a:pt x="312626" y="283325"/>
                        <a:pt x="339848" y="277922"/>
                      </a:cubicBezTo>
                      <a:cubicBezTo>
                        <a:pt x="361204" y="273702"/>
                        <a:pt x="382611" y="269689"/>
                        <a:pt x="405459" y="265314"/>
                      </a:cubicBezTo>
                      <a:cubicBezTo>
                        <a:pt x="391462" y="216428"/>
                        <a:pt x="368048" y="175003"/>
                        <a:pt x="331563" y="136460"/>
                      </a:cubicBezTo>
                      <a:close/>
                      <a:moveTo>
                        <a:pt x="202915" y="73474"/>
                      </a:moveTo>
                      <a:cubicBezTo>
                        <a:pt x="171421" y="73731"/>
                        <a:pt x="145126" y="82994"/>
                        <a:pt x="121300" y="99924"/>
                      </a:cubicBezTo>
                      <a:cubicBezTo>
                        <a:pt x="115176" y="104298"/>
                        <a:pt x="106222" y="107952"/>
                        <a:pt x="113581" y="117523"/>
                      </a:cubicBezTo>
                      <a:cubicBezTo>
                        <a:pt x="135709" y="146289"/>
                        <a:pt x="156138" y="176804"/>
                        <a:pt x="181507" y="202431"/>
                      </a:cubicBezTo>
                      <a:cubicBezTo>
                        <a:pt x="194372" y="215450"/>
                        <a:pt x="204201" y="184781"/>
                        <a:pt x="220977" y="189000"/>
                      </a:cubicBezTo>
                      <a:cubicBezTo>
                        <a:pt x="225917" y="190235"/>
                        <a:pt x="231269" y="189721"/>
                        <a:pt x="236363" y="190595"/>
                      </a:cubicBezTo>
                      <a:cubicBezTo>
                        <a:pt x="241149" y="191419"/>
                        <a:pt x="247273" y="195073"/>
                        <a:pt x="249331" y="188434"/>
                      </a:cubicBezTo>
                      <a:cubicBezTo>
                        <a:pt x="258799" y="157713"/>
                        <a:pt x="279280" y="124830"/>
                        <a:pt x="270326" y="95962"/>
                      </a:cubicBezTo>
                      <a:cubicBezTo>
                        <a:pt x="263842" y="75069"/>
                        <a:pt x="226895" y="74452"/>
                        <a:pt x="202915" y="73474"/>
                      </a:cubicBezTo>
                      <a:close/>
                      <a:moveTo>
                        <a:pt x="226191" y="770"/>
                      </a:moveTo>
                      <a:cubicBezTo>
                        <a:pt x="337316" y="11236"/>
                        <a:pt x="441234" y="127261"/>
                        <a:pt x="470727" y="284191"/>
                      </a:cubicBezTo>
                      <a:cubicBezTo>
                        <a:pt x="504432" y="463538"/>
                        <a:pt x="428164" y="628396"/>
                        <a:pt x="300377" y="652411"/>
                      </a:cubicBezTo>
                      <a:cubicBezTo>
                        <a:pt x="172591" y="676426"/>
                        <a:pt x="41677" y="550505"/>
                        <a:pt x="7971" y="371157"/>
                      </a:cubicBezTo>
                      <a:cubicBezTo>
                        <a:pt x="-25734" y="191809"/>
                        <a:pt x="50534" y="26951"/>
                        <a:pt x="178320" y="2936"/>
                      </a:cubicBezTo>
                      <a:cubicBezTo>
                        <a:pt x="194294" y="-66"/>
                        <a:pt x="210316" y="-725"/>
                        <a:pt x="226191" y="77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2EB33875-C8FA-4DE5-B56D-AA7B42499731}"/>
                    </a:ext>
                  </a:extLst>
                </p:cNvPr>
                <p:cNvSpPr/>
                <p:nvPr/>
              </p:nvSpPr>
              <p:spPr>
                <a:xfrm rot="20961385">
                  <a:off x="7520576" y="3900749"/>
                  <a:ext cx="470856" cy="660845"/>
                </a:xfrm>
                <a:custGeom>
                  <a:avLst/>
                  <a:gdLst>
                    <a:gd name="connsiteX0" fmla="*/ 263789 w 470856"/>
                    <a:gd name="connsiteY0" fmla="*/ 474121 h 660845"/>
                    <a:gd name="connsiteX1" fmla="*/ 208877 w 470856"/>
                    <a:gd name="connsiteY1" fmla="*/ 470781 h 660845"/>
                    <a:gd name="connsiteX2" fmla="*/ 170783 w 470856"/>
                    <a:gd name="connsiteY2" fmla="*/ 545042 h 660845"/>
                    <a:gd name="connsiteX3" fmla="*/ 210057 w 470856"/>
                    <a:gd name="connsiteY3" fmla="*/ 567031 h 660845"/>
                    <a:gd name="connsiteX4" fmla="*/ 299821 w 470856"/>
                    <a:gd name="connsiteY4" fmla="*/ 560810 h 660845"/>
                    <a:gd name="connsiteX5" fmla="*/ 315705 w 470856"/>
                    <a:gd name="connsiteY5" fmla="*/ 543427 h 660845"/>
                    <a:gd name="connsiteX6" fmla="*/ 278271 w 470856"/>
                    <a:gd name="connsiteY6" fmla="*/ 477381 h 660845"/>
                    <a:gd name="connsiteX7" fmla="*/ 263789 w 470856"/>
                    <a:gd name="connsiteY7" fmla="*/ 474121 h 660845"/>
                    <a:gd name="connsiteX8" fmla="*/ 152457 w 470856"/>
                    <a:gd name="connsiteY8" fmla="*/ 366453 h 660845"/>
                    <a:gd name="connsiteX9" fmla="*/ 64400 w 470856"/>
                    <a:gd name="connsiteY9" fmla="*/ 365821 h 660845"/>
                    <a:gd name="connsiteX10" fmla="*/ 58093 w 470856"/>
                    <a:gd name="connsiteY10" fmla="*/ 384062 h 660845"/>
                    <a:gd name="connsiteX11" fmla="*/ 118440 w 470856"/>
                    <a:gd name="connsiteY11" fmla="*/ 509287 h 660845"/>
                    <a:gd name="connsiteX12" fmla="*/ 165549 w 470856"/>
                    <a:gd name="connsiteY12" fmla="*/ 414362 h 660845"/>
                    <a:gd name="connsiteX13" fmla="*/ 152457 w 470856"/>
                    <a:gd name="connsiteY13" fmla="*/ 366453 h 660845"/>
                    <a:gd name="connsiteX14" fmla="*/ 393315 w 470856"/>
                    <a:gd name="connsiteY14" fmla="*/ 358493 h 660845"/>
                    <a:gd name="connsiteX15" fmla="*/ 363050 w 470856"/>
                    <a:gd name="connsiteY15" fmla="*/ 358644 h 660845"/>
                    <a:gd name="connsiteX16" fmla="*/ 318564 w 470856"/>
                    <a:gd name="connsiteY16" fmla="*/ 434322 h 660845"/>
                    <a:gd name="connsiteX17" fmla="*/ 359401 w 470856"/>
                    <a:gd name="connsiteY17" fmla="*/ 514306 h 660845"/>
                    <a:gd name="connsiteX18" fmla="*/ 405527 w 470856"/>
                    <a:gd name="connsiteY18" fmla="*/ 409563 h 660845"/>
                    <a:gd name="connsiteX19" fmla="*/ 393315 w 470856"/>
                    <a:gd name="connsiteY19" fmla="*/ 358493 h 660845"/>
                    <a:gd name="connsiteX20" fmla="*/ 99763 w 470856"/>
                    <a:gd name="connsiteY20" fmla="*/ 137527 h 660845"/>
                    <a:gd name="connsiteX21" fmla="*/ 58809 w 470856"/>
                    <a:gd name="connsiteY21" fmla="*/ 228686 h 660845"/>
                    <a:gd name="connsiteX22" fmla="*/ 113203 w 470856"/>
                    <a:gd name="connsiteY22" fmla="*/ 301166 h 660845"/>
                    <a:gd name="connsiteX23" fmla="*/ 132612 w 470856"/>
                    <a:gd name="connsiteY23" fmla="*/ 300415 h 660845"/>
                    <a:gd name="connsiteX24" fmla="*/ 159743 w 470856"/>
                    <a:gd name="connsiteY24" fmla="*/ 252734 h 660845"/>
                    <a:gd name="connsiteX25" fmla="*/ 99763 w 470856"/>
                    <a:gd name="connsiteY25" fmla="*/ 137527 h 660845"/>
                    <a:gd name="connsiteX26" fmla="*/ 361421 w 470856"/>
                    <a:gd name="connsiteY26" fmla="*/ 159474 h 660845"/>
                    <a:gd name="connsiteX27" fmla="*/ 313372 w 470856"/>
                    <a:gd name="connsiteY27" fmla="*/ 257731 h 660845"/>
                    <a:gd name="connsiteX28" fmla="*/ 343435 w 470856"/>
                    <a:gd name="connsiteY28" fmla="*/ 300032 h 660845"/>
                    <a:gd name="connsiteX29" fmla="*/ 410246 w 470856"/>
                    <a:gd name="connsiteY29" fmla="*/ 299760 h 660845"/>
                    <a:gd name="connsiteX30" fmla="*/ 361421 w 470856"/>
                    <a:gd name="connsiteY30" fmla="*/ 159474 h 660845"/>
                    <a:gd name="connsiteX31" fmla="*/ 246568 w 470856"/>
                    <a:gd name="connsiteY31" fmla="*/ 73799 h 660845"/>
                    <a:gd name="connsiteX32" fmla="*/ 161473 w 470856"/>
                    <a:gd name="connsiteY32" fmla="*/ 84720 h 660845"/>
                    <a:gd name="connsiteX33" fmla="*/ 150636 w 470856"/>
                    <a:gd name="connsiteY33" fmla="*/ 100591 h 660845"/>
                    <a:gd name="connsiteX34" fmla="*/ 201711 w 470856"/>
                    <a:gd name="connsiteY34" fmla="*/ 196584 h 660845"/>
                    <a:gd name="connsiteX35" fmla="*/ 242982 w 470856"/>
                    <a:gd name="connsiteY35" fmla="*/ 190674 h 660845"/>
                    <a:gd name="connsiteX36" fmla="*/ 257809 w 470856"/>
                    <a:gd name="connsiteY36" fmla="*/ 195084 h 660845"/>
                    <a:gd name="connsiteX37" fmla="*/ 270953 w 470856"/>
                    <a:gd name="connsiteY37" fmla="*/ 195355 h 660845"/>
                    <a:gd name="connsiteX38" fmla="*/ 308666 w 470856"/>
                    <a:gd name="connsiteY38" fmla="*/ 108351 h 660845"/>
                    <a:gd name="connsiteX39" fmla="*/ 246568 w 470856"/>
                    <a:gd name="connsiteY39" fmla="*/ 73799 h 660845"/>
                    <a:gd name="connsiteX40" fmla="*/ 282875 w 470856"/>
                    <a:gd name="connsiteY40" fmla="*/ 6713 h 660845"/>
                    <a:gd name="connsiteX41" fmla="*/ 470856 w 470856"/>
                    <a:gd name="connsiteY41" fmla="*/ 330423 h 660845"/>
                    <a:gd name="connsiteX42" fmla="*/ 235428 w 470856"/>
                    <a:gd name="connsiteY42" fmla="*/ 660845 h 660845"/>
                    <a:gd name="connsiteX43" fmla="*/ 0 w 470856"/>
                    <a:gd name="connsiteY43" fmla="*/ 330423 h 660845"/>
                    <a:gd name="connsiteX44" fmla="*/ 235428 w 470856"/>
                    <a:gd name="connsiteY44" fmla="*/ 0 h 660845"/>
                    <a:gd name="connsiteX45" fmla="*/ 282875 w 470856"/>
                    <a:gd name="connsiteY45" fmla="*/ 6713 h 6608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470856" h="660845">
                      <a:moveTo>
                        <a:pt x="263789" y="474121"/>
                      </a:moveTo>
                      <a:cubicBezTo>
                        <a:pt x="247314" y="474794"/>
                        <a:pt x="225894" y="483875"/>
                        <a:pt x="208877" y="470781"/>
                      </a:cubicBezTo>
                      <a:cubicBezTo>
                        <a:pt x="195458" y="495382"/>
                        <a:pt x="175333" y="518879"/>
                        <a:pt x="170783" y="545042"/>
                      </a:cubicBezTo>
                      <a:cubicBezTo>
                        <a:pt x="167357" y="564661"/>
                        <a:pt x="198215" y="560669"/>
                        <a:pt x="210057" y="567031"/>
                      </a:cubicBezTo>
                      <a:cubicBezTo>
                        <a:pt x="243012" y="575842"/>
                        <a:pt x="272007" y="573124"/>
                        <a:pt x="299821" y="560810"/>
                      </a:cubicBezTo>
                      <a:cubicBezTo>
                        <a:pt x="307181" y="557586"/>
                        <a:pt x="320929" y="555195"/>
                        <a:pt x="315705" y="543427"/>
                      </a:cubicBezTo>
                      <a:cubicBezTo>
                        <a:pt x="305240" y="519993"/>
                        <a:pt x="297093" y="490344"/>
                        <a:pt x="278271" y="477381"/>
                      </a:cubicBezTo>
                      <a:cubicBezTo>
                        <a:pt x="274224" y="474605"/>
                        <a:pt x="269281" y="473896"/>
                        <a:pt x="263789" y="474121"/>
                      </a:cubicBezTo>
                      <a:close/>
                      <a:moveTo>
                        <a:pt x="152457" y="366453"/>
                      </a:moveTo>
                      <a:cubicBezTo>
                        <a:pt x="124258" y="360473"/>
                        <a:pt x="93783" y="364380"/>
                        <a:pt x="64400" y="365821"/>
                      </a:cubicBezTo>
                      <a:cubicBezTo>
                        <a:pt x="53405" y="366373"/>
                        <a:pt x="56224" y="377009"/>
                        <a:pt x="58093" y="384062"/>
                      </a:cubicBezTo>
                      <a:cubicBezTo>
                        <a:pt x="69783" y="428566"/>
                        <a:pt x="83882" y="471952"/>
                        <a:pt x="118440" y="509287"/>
                      </a:cubicBezTo>
                      <a:cubicBezTo>
                        <a:pt x="135220" y="475997"/>
                        <a:pt x="152180" y="445935"/>
                        <a:pt x="165549" y="414362"/>
                      </a:cubicBezTo>
                      <a:cubicBezTo>
                        <a:pt x="172906" y="396948"/>
                        <a:pt x="175322" y="371273"/>
                        <a:pt x="152457" y="366453"/>
                      </a:cubicBezTo>
                      <a:close/>
                      <a:moveTo>
                        <a:pt x="393315" y="358493"/>
                      </a:moveTo>
                      <a:cubicBezTo>
                        <a:pt x="386073" y="357909"/>
                        <a:pt x="376206" y="358224"/>
                        <a:pt x="363050" y="358644"/>
                      </a:cubicBezTo>
                      <a:cubicBezTo>
                        <a:pt x="317530" y="360143"/>
                        <a:pt x="298344" y="392299"/>
                        <a:pt x="318564" y="434322"/>
                      </a:cubicBezTo>
                      <a:cubicBezTo>
                        <a:pt x="330882" y="459885"/>
                        <a:pt x="344344" y="484930"/>
                        <a:pt x="359401" y="514306"/>
                      </a:cubicBezTo>
                      <a:cubicBezTo>
                        <a:pt x="384739" y="478384"/>
                        <a:pt x="398235" y="447252"/>
                        <a:pt x="405527" y="409563"/>
                      </a:cubicBezTo>
                      <a:cubicBezTo>
                        <a:pt x="413138" y="370113"/>
                        <a:pt x="415040" y="360249"/>
                        <a:pt x="393315" y="358493"/>
                      </a:cubicBezTo>
                      <a:close/>
                      <a:moveTo>
                        <a:pt x="99763" y="137527"/>
                      </a:moveTo>
                      <a:cubicBezTo>
                        <a:pt x="77601" y="167973"/>
                        <a:pt x="65889" y="197135"/>
                        <a:pt x="58809" y="228686"/>
                      </a:cubicBezTo>
                      <a:cubicBezTo>
                        <a:pt x="42827" y="300349"/>
                        <a:pt x="42625" y="300311"/>
                        <a:pt x="113203" y="301166"/>
                      </a:cubicBezTo>
                      <a:cubicBezTo>
                        <a:pt x="119683" y="301231"/>
                        <a:pt x="126176" y="300671"/>
                        <a:pt x="132612" y="300415"/>
                      </a:cubicBezTo>
                      <a:cubicBezTo>
                        <a:pt x="168454" y="298878"/>
                        <a:pt x="176325" y="285696"/>
                        <a:pt x="159743" y="252734"/>
                      </a:cubicBezTo>
                      <a:cubicBezTo>
                        <a:pt x="141177" y="215840"/>
                        <a:pt x="121637" y="179389"/>
                        <a:pt x="99763" y="137527"/>
                      </a:cubicBezTo>
                      <a:close/>
                      <a:moveTo>
                        <a:pt x="361421" y="159474"/>
                      </a:moveTo>
                      <a:cubicBezTo>
                        <a:pt x="344254" y="194261"/>
                        <a:pt x="327500" y="225461"/>
                        <a:pt x="313372" y="257731"/>
                      </a:cubicBezTo>
                      <a:cubicBezTo>
                        <a:pt x="302291" y="282979"/>
                        <a:pt x="315684" y="300314"/>
                        <a:pt x="343435" y="300032"/>
                      </a:cubicBezTo>
                      <a:cubicBezTo>
                        <a:pt x="365203" y="299830"/>
                        <a:pt x="386983" y="299839"/>
                        <a:pt x="410246" y="299760"/>
                      </a:cubicBezTo>
                      <a:cubicBezTo>
                        <a:pt x="405519" y="249129"/>
                        <a:pt x="390159" y="204092"/>
                        <a:pt x="361421" y="159474"/>
                      </a:cubicBezTo>
                      <a:close/>
                      <a:moveTo>
                        <a:pt x="246568" y="73799"/>
                      </a:moveTo>
                      <a:cubicBezTo>
                        <a:pt x="215620" y="68246"/>
                        <a:pt x="188016" y="72482"/>
                        <a:pt x="161473" y="84720"/>
                      </a:cubicBezTo>
                      <a:cubicBezTo>
                        <a:pt x="154646" y="87888"/>
                        <a:pt x="145171" y="89825"/>
                        <a:pt x="150636" y="100591"/>
                      </a:cubicBezTo>
                      <a:cubicBezTo>
                        <a:pt x="167069" y="132949"/>
                        <a:pt x="181511" y="166713"/>
                        <a:pt x="201711" y="196584"/>
                      </a:cubicBezTo>
                      <a:cubicBezTo>
                        <a:pt x="211950" y="211756"/>
                        <a:pt x="227274" y="183429"/>
                        <a:pt x="242982" y="190674"/>
                      </a:cubicBezTo>
                      <a:cubicBezTo>
                        <a:pt x="247609" y="192800"/>
                        <a:pt x="252964" y="193283"/>
                        <a:pt x="257809" y="195084"/>
                      </a:cubicBezTo>
                      <a:cubicBezTo>
                        <a:pt x="262361" y="196777"/>
                        <a:pt x="267703" y="201499"/>
                        <a:pt x="270953" y="195355"/>
                      </a:cubicBezTo>
                      <a:cubicBezTo>
                        <a:pt x="285932" y="166911"/>
                        <a:pt x="312134" y="138377"/>
                        <a:pt x="308666" y="108351"/>
                      </a:cubicBezTo>
                      <a:cubicBezTo>
                        <a:pt x="306154" y="86620"/>
                        <a:pt x="269954" y="79190"/>
                        <a:pt x="246568" y="73799"/>
                      </a:cubicBezTo>
                      <a:close/>
                      <a:moveTo>
                        <a:pt x="282875" y="6713"/>
                      </a:moveTo>
                      <a:cubicBezTo>
                        <a:pt x="390156" y="37524"/>
                        <a:pt x="470856" y="170746"/>
                        <a:pt x="470856" y="330423"/>
                      </a:cubicBezTo>
                      <a:cubicBezTo>
                        <a:pt x="470856" y="512910"/>
                        <a:pt x="365452" y="660845"/>
                        <a:pt x="235428" y="660845"/>
                      </a:cubicBezTo>
                      <a:cubicBezTo>
                        <a:pt x="105405" y="660845"/>
                        <a:pt x="0" y="512910"/>
                        <a:pt x="0" y="330423"/>
                      </a:cubicBezTo>
                      <a:cubicBezTo>
                        <a:pt x="0" y="147935"/>
                        <a:pt x="105405" y="0"/>
                        <a:pt x="235428" y="0"/>
                      </a:cubicBezTo>
                      <a:cubicBezTo>
                        <a:pt x="251681" y="0"/>
                        <a:pt x="267549" y="2311"/>
                        <a:pt x="282875" y="67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31F9E8DC-44F6-4287-8939-8AF52402EA58}"/>
                    </a:ext>
                  </a:extLst>
                </p:cNvPr>
                <p:cNvSpPr/>
                <p:nvPr/>
              </p:nvSpPr>
              <p:spPr>
                <a:xfrm>
                  <a:off x="5421085" y="1439767"/>
                  <a:ext cx="3259254" cy="607535"/>
                </a:xfrm>
                <a:custGeom>
                  <a:avLst/>
                  <a:gdLst>
                    <a:gd name="connsiteX0" fmla="*/ 3232666 w 3259254"/>
                    <a:gd name="connsiteY0" fmla="*/ 607206 h 607535"/>
                    <a:gd name="connsiteX1" fmla="*/ 18715 w 3259254"/>
                    <a:gd name="connsiteY1" fmla="*/ 44908 h 607535"/>
                    <a:gd name="connsiteX2" fmla="*/ 345 w 3259254"/>
                    <a:gd name="connsiteY2" fmla="*/ 18716 h 607535"/>
                    <a:gd name="connsiteX3" fmla="*/ 345 w 3259254"/>
                    <a:gd name="connsiteY3" fmla="*/ 18716 h 607535"/>
                    <a:gd name="connsiteX4" fmla="*/ 26537 w 3259254"/>
                    <a:gd name="connsiteY4" fmla="*/ 345 h 607535"/>
                    <a:gd name="connsiteX5" fmla="*/ 3240539 w 3259254"/>
                    <a:gd name="connsiteY5" fmla="*/ 562642 h 607535"/>
                    <a:gd name="connsiteX6" fmla="*/ 3258910 w 3259254"/>
                    <a:gd name="connsiteY6" fmla="*/ 588835 h 607535"/>
                    <a:gd name="connsiteX7" fmla="*/ 3258910 w 3259254"/>
                    <a:gd name="connsiteY7" fmla="*/ 588835 h 607535"/>
                    <a:gd name="connsiteX8" fmla="*/ 3232666 w 3259254"/>
                    <a:gd name="connsiteY8" fmla="*/ 607206 h 607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259254" h="607535">
                      <a:moveTo>
                        <a:pt x="3232666" y="607206"/>
                      </a:moveTo>
                      <a:lnTo>
                        <a:pt x="18715" y="44908"/>
                      </a:lnTo>
                      <a:cubicBezTo>
                        <a:pt x="6417" y="42747"/>
                        <a:pt x="-1817" y="31014"/>
                        <a:pt x="345" y="18716"/>
                      </a:cubicBezTo>
                      <a:lnTo>
                        <a:pt x="345" y="18716"/>
                      </a:lnTo>
                      <a:cubicBezTo>
                        <a:pt x="2506" y="6417"/>
                        <a:pt x="14239" y="-1817"/>
                        <a:pt x="26537" y="345"/>
                      </a:cubicBezTo>
                      <a:lnTo>
                        <a:pt x="3240539" y="562642"/>
                      </a:lnTo>
                      <a:cubicBezTo>
                        <a:pt x="3252838" y="564803"/>
                        <a:pt x="3261071" y="576536"/>
                        <a:pt x="3258910" y="588835"/>
                      </a:cubicBezTo>
                      <a:lnTo>
                        <a:pt x="3258910" y="588835"/>
                      </a:lnTo>
                      <a:cubicBezTo>
                        <a:pt x="3256697" y="601082"/>
                        <a:pt x="3245016" y="609315"/>
                        <a:pt x="3232666" y="607206"/>
                      </a:cubicBezTo>
                      <a:close/>
                    </a:path>
                  </a:pathLst>
                </a:custGeom>
                <a:solidFill>
                  <a:srgbClr val="F1F1F1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EED5B443-523E-4A6F-B3C4-B57DD65924EE}"/>
                    </a:ext>
                  </a:extLst>
                </p:cNvPr>
                <p:cNvSpPr/>
                <p:nvPr/>
              </p:nvSpPr>
              <p:spPr>
                <a:xfrm>
                  <a:off x="5421085" y="1820772"/>
                  <a:ext cx="3259254" cy="607498"/>
                </a:xfrm>
                <a:custGeom>
                  <a:avLst/>
                  <a:gdLst>
                    <a:gd name="connsiteX0" fmla="*/ 3232666 w 3259254"/>
                    <a:gd name="connsiteY0" fmla="*/ 607154 h 607498"/>
                    <a:gd name="connsiteX1" fmla="*/ 18715 w 3259254"/>
                    <a:gd name="connsiteY1" fmla="*/ 44908 h 607498"/>
                    <a:gd name="connsiteX2" fmla="*/ 345 w 3259254"/>
                    <a:gd name="connsiteY2" fmla="*/ 18715 h 607498"/>
                    <a:gd name="connsiteX3" fmla="*/ 345 w 3259254"/>
                    <a:gd name="connsiteY3" fmla="*/ 18715 h 607498"/>
                    <a:gd name="connsiteX4" fmla="*/ 26537 w 3259254"/>
                    <a:gd name="connsiteY4" fmla="*/ 345 h 607498"/>
                    <a:gd name="connsiteX5" fmla="*/ 3240539 w 3259254"/>
                    <a:gd name="connsiteY5" fmla="*/ 562642 h 607498"/>
                    <a:gd name="connsiteX6" fmla="*/ 3258910 w 3259254"/>
                    <a:gd name="connsiteY6" fmla="*/ 588835 h 607498"/>
                    <a:gd name="connsiteX7" fmla="*/ 3258910 w 3259254"/>
                    <a:gd name="connsiteY7" fmla="*/ 588835 h 607498"/>
                    <a:gd name="connsiteX8" fmla="*/ 3232666 w 3259254"/>
                    <a:gd name="connsiteY8" fmla="*/ 607154 h 6074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259254" h="607498">
                      <a:moveTo>
                        <a:pt x="3232666" y="607154"/>
                      </a:moveTo>
                      <a:lnTo>
                        <a:pt x="18715" y="44908"/>
                      </a:lnTo>
                      <a:cubicBezTo>
                        <a:pt x="6417" y="42747"/>
                        <a:pt x="-1817" y="31014"/>
                        <a:pt x="345" y="18715"/>
                      </a:cubicBezTo>
                      <a:lnTo>
                        <a:pt x="345" y="18715"/>
                      </a:lnTo>
                      <a:cubicBezTo>
                        <a:pt x="2506" y="6417"/>
                        <a:pt x="14239" y="-1817"/>
                        <a:pt x="26537" y="345"/>
                      </a:cubicBezTo>
                      <a:lnTo>
                        <a:pt x="3240539" y="562642"/>
                      </a:lnTo>
                      <a:cubicBezTo>
                        <a:pt x="3252838" y="564803"/>
                        <a:pt x="3261071" y="576536"/>
                        <a:pt x="3258910" y="588835"/>
                      </a:cubicBezTo>
                      <a:lnTo>
                        <a:pt x="3258910" y="588835"/>
                      </a:lnTo>
                      <a:cubicBezTo>
                        <a:pt x="3256697" y="601082"/>
                        <a:pt x="3245016" y="609315"/>
                        <a:pt x="3232666" y="607154"/>
                      </a:cubicBezTo>
                      <a:close/>
                    </a:path>
                  </a:pathLst>
                </a:custGeom>
                <a:solidFill>
                  <a:srgbClr val="F1F1F1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AA7FCF94-6106-4FA2-AA84-E7B256B266E5}"/>
                    </a:ext>
                  </a:extLst>
                </p:cNvPr>
                <p:cNvSpPr/>
                <p:nvPr/>
              </p:nvSpPr>
              <p:spPr>
                <a:xfrm>
                  <a:off x="5421085" y="2201778"/>
                  <a:ext cx="3259203" cy="607498"/>
                </a:xfrm>
                <a:custGeom>
                  <a:avLst/>
                  <a:gdLst>
                    <a:gd name="connsiteX0" fmla="*/ 3232666 w 3259203"/>
                    <a:gd name="connsiteY0" fmla="*/ 607154 h 607498"/>
                    <a:gd name="connsiteX1" fmla="*/ 18715 w 3259203"/>
                    <a:gd name="connsiteY1" fmla="*/ 44908 h 607498"/>
                    <a:gd name="connsiteX2" fmla="*/ 345 w 3259203"/>
                    <a:gd name="connsiteY2" fmla="*/ 18716 h 607498"/>
                    <a:gd name="connsiteX3" fmla="*/ 345 w 3259203"/>
                    <a:gd name="connsiteY3" fmla="*/ 18716 h 607498"/>
                    <a:gd name="connsiteX4" fmla="*/ 26537 w 3259203"/>
                    <a:gd name="connsiteY4" fmla="*/ 344 h 607498"/>
                    <a:gd name="connsiteX5" fmla="*/ 3240488 w 3259203"/>
                    <a:gd name="connsiteY5" fmla="*/ 562590 h 607498"/>
                    <a:gd name="connsiteX6" fmla="*/ 3258859 w 3259203"/>
                    <a:gd name="connsiteY6" fmla="*/ 588783 h 607498"/>
                    <a:gd name="connsiteX7" fmla="*/ 3258859 w 3259203"/>
                    <a:gd name="connsiteY7" fmla="*/ 588783 h 607498"/>
                    <a:gd name="connsiteX8" fmla="*/ 3232666 w 3259203"/>
                    <a:gd name="connsiteY8" fmla="*/ 607154 h 6074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259203" h="607498">
                      <a:moveTo>
                        <a:pt x="3232666" y="607154"/>
                      </a:moveTo>
                      <a:lnTo>
                        <a:pt x="18715" y="44908"/>
                      </a:lnTo>
                      <a:cubicBezTo>
                        <a:pt x="6417" y="42747"/>
                        <a:pt x="-1817" y="31014"/>
                        <a:pt x="345" y="18716"/>
                      </a:cubicBezTo>
                      <a:lnTo>
                        <a:pt x="345" y="18716"/>
                      </a:lnTo>
                      <a:cubicBezTo>
                        <a:pt x="2506" y="6417"/>
                        <a:pt x="14239" y="-1817"/>
                        <a:pt x="26537" y="344"/>
                      </a:cubicBezTo>
                      <a:lnTo>
                        <a:pt x="3240488" y="562590"/>
                      </a:lnTo>
                      <a:cubicBezTo>
                        <a:pt x="3252786" y="564751"/>
                        <a:pt x="3261020" y="576484"/>
                        <a:pt x="3258859" y="588783"/>
                      </a:cubicBezTo>
                      <a:lnTo>
                        <a:pt x="3258859" y="588783"/>
                      </a:lnTo>
                      <a:cubicBezTo>
                        <a:pt x="3256697" y="601082"/>
                        <a:pt x="3245016" y="609315"/>
                        <a:pt x="3232666" y="607154"/>
                      </a:cubicBezTo>
                      <a:close/>
                    </a:path>
                  </a:pathLst>
                </a:custGeom>
                <a:solidFill>
                  <a:srgbClr val="F1F1F1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D8A6DAB0-3BD6-4431-822F-2C8C2DD91B06}"/>
                    </a:ext>
                  </a:extLst>
                </p:cNvPr>
                <p:cNvSpPr/>
                <p:nvPr/>
              </p:nvSpPr>
              <p:spPr>
                <a:xfrm>
                  <a:off x="5421085" y="2582732"/>
                  <a:ext cx="3259254" cy="607549"/>
                </a:xfrm>
                <a:custGeom>
                  <a:avLst/>
                  <a:gdLst>
                    <a:gd name="connsiteX0" fmla="*/ 3232666 w 3259254"/>
                    <a:gd name="connsiteY0" fmla="*/ 607205 h 607549"/>
                    <a:gd name="connsiteX1" fmla="*/ 18715 w 3259254"/>
                    <a:gd name="connsiteY1" fmla="*/ 44908 h 607549"/>
                    <a:gd name="connsiteX2" fmla="*/ 345 w 3259254"/>
                    <a:gd name="connsiteY2" fmla="*/ 18716 h 607549"/>
                    <a:gd name="connsiteX3" fmla="*/ 345 w 3259254"/>
                    <a:gd name="connsiteY3" fmla="*/ 18716 h 607549"/>
                    <a:gd name="connsiteX4" fmla="*/ 26537 w 3259254"/>
                    <a:gd name="connsiteY4" fmla="*/ 344 h 607549"/>
                    <a:gd name="connsiteX5" fmla="*/ 3240539 w 3259254"/>
                    <a:gd name="connsiteY5" fmla="*/ 562642 h 607549"/>
                    <a:gd name="connsiteX6" fmla="*/ 3258910 w 3259254"/>
                    <a:gd name="connsiteY6" fmla="*/ 588835 h 607549"/>
                    <a:gd name="connsiteX7" fmla="*/ 3258910 w 3259254"/>
                    <a:gd name="connsiteY7" fmla="*/ 588835 h 607549"/>
                    <a:gd name="connsiteX8" fmla="*/ 3232666 w 3259254"/>
                    <a:gd name="connsiteY8" fmla="*/ 607205 h 6075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259254" h="607549">
                      <a:moveTo>
                        <a:pt x="3232666" y="607205"/>
                      </a:moveTo>
                      <a:lnTo>
                        <a:pt x="18715" y="44908"/>
                      </a:lnTo>
                      <a:cubicBezTo>
                        <a:pt x="6417" y="42747"/>
                        <a:pt x="-1817" y="31014"/>
                        <a:pt x="345" y="18716"/>
                      </a:cubicBezTo>
                      <a:lnTo>
                        <a:pt x="345" y="18716"/>
                      </a:lnTo>
                      <a:cubicBezTo>
                        <a:pt x="2506" y="6417"/>
                        <a:pt x="14239" y="-1817"/>
                        <a:pt x="26537" y="344"/>
                      </a:cubicBezTo>
                      <a:lnTo>
                        <a:pt x="3240539" y="562642"/>
                      </a:lnTo>
                      <a:cubicBezTo>
                        <a:pt x="3252838" y="564803"/>
                        <a:pt x="3261071" y="576536"/>
                        <a:pt x="3258910" y="588835"/>
                      </a:cubicBezTo>
                      <a:lnTo>
                        <a:pt x="3258910" y="588835"/>
                      </a:lnTo>
                      <a:cubicBezTo>
                        <a:pt x="3256697" y="601133"/>
                        <a:pt x="3245016" y="609367"/>
                        <a:pt x="3232666" y="607205"/>
                      </a:cubicBezTo>
                      <a:close/>
                    </a:path>
                  </a:pathLst>
                </a:custGeom>
                <a:solidFill>
                  <a:srgbClr val="F1F1F1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B4947FD0-BFFE-43C5-9C1B-E8652E8F36AB}"/>
                    </a:ext>
                  </a:extLst>
                </p:cNvPr>
                <p:cNvSpPr/>
                <p:nvPr/>
              </p:nvSpPr>
              <p:spPr>
                <a:xfrm>
                  <a:off x="5421085" y="2963737"/>
                  <a:ext cx="3259254" cy="607550"/>
                </a:xfrm>
                <a:custGeom>
                  <a:avLst/>
                  <a:gdLst>
                    <a:gd name="connsiteX0" fmla="*/ 3232666 w 3259254"/>
                    <a:gd name="connsiteY0" fmla="*/ 607206 h 607550"/>
                    <a:gd name="connsiteX1" fmla="*/ 18715 w 3259254"/>
                    <a:gd name="connsiteY1" fmla="*/ 44908 h 607550"/>
                    <a:gd name="connsiteX2" fmla="*/ 345 w 3259254"/>
                    <a:gd name="connsiteY2" fmla="*/ 18716 h 607550"/>
                    <a:gd name="connsiteX3" fmla="*/ 345 w 3259254"/>
                    <a:gd name="connsiteY3" fmla="*/ 18716 h 607550"/>
                    <a:gd name="connsiteX4" fmla="*/ 26537 w 3259254"/>
                    <a:gd name="connsiteY4" fmla="*/ 345 h 607550"/>
                    <a:gd name="connsiteX5" fmla="*/ 3240539 w 3259254"/>
                    <a:gd name="connsiteY5" fmla="*/ 562642 h 607550"/>
                    <a:gd name="connsiteX6" fmla="*/ 3258910 w 3259254"/>
                    <a:gd name="connsiteY6" fmla="*/ 588835 h 607550"/>
                    <a:gd name="connsiteX7" fmla="*/ 3258910 w 3259254"/>
                    <a:gd name="connsiteY7" fmla="*/ 588835 h 607550"/>
                    <a:gd name="connsiteX8" fmla="*/ 3232666 w 3259254"/>
                    <a:gd name="connsiteY8" fmla="*/ 607206 h 607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259254" h="607550">
                      <a:moveTo>
                        <a:pt x="3232666" y="607206"/>
                      </a:moveTo>
                      <a:lnTo>
                        <a:pt x="18715" y="44908"/>
                      </a:lnTo>
                      <a:cubicBezTo>
                        <a:pt x="6417" y="42747"/>
                        <a:pt x="-1817" y="31014"/>
                        <a:pt x="345" y="18716"/>
                      </a:cubicBezTo>
                      <a:lnTo>
                        <a:pt x="345" y="18716"/>
                      </a:lnTo>
                      <a:cubicBezTo>
                        <a:pt x="2506" y="6417"/>
                        <a:pt x="14239" y="-1817"/>
                        <a:pt x="26537" y="345"/>
                      </a:cubicBezTo>
                      <a:lnTo>
                        <a:pt x="3240539" y="562642"/>
                      </a:lnTo>
                      <a:cubicBezTo>
                        <a:pt x="3252838" y="564803"/>
                        <a:pt x="3261071" y="576536"/>
                        <a:pt x="3258910" y="588835"/>
                      </a:cubicBezTo>
                      <a:lnTo>
                        <a:pt x="3258910" y="588835"/>
                      </a:lnTo>
                      <a:cubicBezTo>
                        <a:pt x="3256697" y="601133"/>
                        <a:pt x="3245016" y="609367"/>
                        <a:pt x="3232666" y="607206"/>
                      </a:cubicBezTo>
                      <a:close/>
                    </a:path>
                  </a:pathLst>
                </a:custGeom>
                <a:solidFill>
                  <a:srgbClr val="F1F1F1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0B65C2D3-8521-4AD1-A392-AB797EB5EBF6}"/>
                    </a:ext>
                  </a:extLst>
                </p:cNvPr>
                <p:cNvSpPr/>
                <p:nvPr/>
              </p:nvSpPr>
              <p:spPr>
                <a:xfrm>
                  <a:off x="10497593" y="1187548"/>
                  <a:ext cx="51151" cy="2037484"/>
                </a:xfrm>
                <a:custGeom>
                  <a:avLst/>
                  <a:gdLst>
                    <a:gd name="connsiteX0" fmla="*/ 25575 w 51151"/>
                    <a:gd name="connsiteY0" fmla="*/ 2037484 h 2037484"/>
                    <a:gd name="connsiteX1" fmla="*/ 25575 w 51151"/>
                    <a:gd name="connsiteY1" fmla="*/ 2037484 h 2037484"/>
                    <a:gd name="connsiteX2" fmla="*/ 0 w 51151"/>
                    <a:gd name="connsiteY2" fmla="*/ 2011909 h 2037484"/>
                    <a:gd name="connsiteX3" fmla="*/ 0 w 51151"/>
                    <a:gd name="connsiteY3" fmla="*/ 25575 h 2037484"/>
                    <a:gd name="connsiteX4" fmla="*/ 25575 w 51151"/>
                    <a:gd name="connsiteY4" fmla="*/ 0 h 2037484"/>
                    <a:gd name="connsiteX5" fmla="*/ 25575 w 51151"/>
                    <a:gd name="connsiteY5" fmla="*/ 0 h 2037484"/>
                    <a:gd name="connsiteX6" fmla="*/ 51151 w 51151"/>
                    <a:gd name="connsiteY6" fmla="*/ 25575 h 2037484"/>
                    <a:gd name="connsiteX7" fmla="*/ 51151 w 51151"/>
                    <a:gd name="connsiteY7" fmla="*/ 2011909 h 2037484"/>
                    <a:gd name="connsiteX8" fmla="*/ 25575 w 51151"/>
                    <a:gd name="connsiteY8" fmla="*/ 2037484 h 2037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151" h="2037484">
                      <a:moveTo>
                        <a:pt x="25575" y="2037484"/>
                      </a:moveTo>
                      <a:lnTo>
                        <a:pt x="25575" y="2037484"/>
                      </a:lnTo>
                      <a:cubicBezTo>
                        <a:pt x="11424" y="2037484"/>
                        <a:pt x="0" y="2026009"/>
                        <a:pt x="0" y="2011909"/>
                      </a:cubicBezTo>
                      <a:lnTo>
                        <a:pt x="0" y="25575"/>
                      </a:lnTo>
                      <a:cubicBezTo>
                        <a:pt x="0" y="11424"/>
                        <a:pt x="11475" y="0"/>
                        <a:pt x="25575" y="0"/>
                      </a:cubicBezTo>
                      <a:lnTo>
                        <a:pt x="25575" y="0"/>
                      </a:lnTo>
                      <a:cubicBezTo>
                        <a:pt x="39727" y="0"/>
                        <a:pt x="51151" y="11475"/>
                        <a:pt x="51151" y="25575"/>
                      </a:cubicBezTo>
                      <a:lnTo>
                        <a:pt x="51151" y="2011909"/>
                      </a:lnTo>
                      <a:cubicBezTo>
                        <a:pt x="51151" y="2026009"/>
                        <a:pt x="39676" y="2037484"/>
                        <a:pt x="25575" y="2037484"/>
                      </a:cubicBezTo>
                      <a:close/>
                    </a:path>
                  </a:pathLst>
                </a:custGeom>
                <a:solidFill>
                  <a:srgbClr val="AEAFAD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7B37E490-824D-4BE3-A2CE-41E0613E1C84}"/>
                    </a:ext>
                  </a:extLst>
                </p:cNvPr>
                <p:cNvSpPr/>
                <p:nvPr/>
              </p:nvSpPr>
              <p:spPr>
                <a:xfrm>
                  <a:off x="8959419" y="2247715"/>
                  <a:ext cx="668" cy="1680458"/>
                </a:xfrm>
                <a:custGeom>
                  <a:avLst/>
                  <a:gdLst>
                    <a:gd name="connsiteX0" fmla="*/ 669 w 668"/>
                    <a:gd name="connsiteY0" fmla="*/ 0 h 1680458"/>
                    <a:gd name="connsiteX1" fmla="*/ 0 w 668"/>
                    <a:gd name="connsiteY1" fmla="*/ 1680459 h 16804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68" h="1680458">
                      <a:moveTo>
                        <a:pt x="669" y="0"/>
                      </a:moveTo>
                      <a:lnTo>
                        <a:pt x="0" y="1680459"/>
                      </a:lnTo>
                    </a:path>
                  </a:pathLst>
                </a:custGeom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22C8E234-CBD8-48BF-A762-1CCD91284DC4}"/>
                    </a:ext>
                  </a:extLst>
                </p:cNvPr>
                <p:cNvSpPr/>
                <p:nvPr/>
              </p:nvSpPr>
              <p:spPr>
                <a:xfrm>
                  <a:off x="8908269" y="1686293"/>
                  <a:ext cx="51150" cy="2241881"/>
                </a:xfrm>
                <a:custGeom>
                  <a:avLst/>
                  <a:gdLst>
                    <a:gd name="connsiteX0" fmla="*/ 25575 w 51150"/>
                    <a:gd name="connsiteY0" fmla="*/ 2241881 h 2241881"/>
                    <a:gd name="connsiteX1" fmla="*/ 25575 w 51150"/>
                    <a:gd name="connsiteY1" fmla="*/ 2241881 h 2241881"/>
                    <a:gd name="connsiteX2" fmla="*/ 0 w 51150"/>
                    <a:gd name="connsiteY2" fmla="*/ 2216306 h 2241881"/>
                    <a:gd name="connsiteX3" fmla="*/ 0 w 51150"/>
                    <a:gd name="connsiteY3" fmla="*/ 25575 h 2241881"/>
                    <a:gd name="connsiteX4" fmla="*/ 25575 w 51150"/>
                    <a:gd name="connsiteY4" fmla="*/ 0 h 2241881"/>
                    <a:gd name="connsiteX5" fmla="*/ 25575 w 51150"/>
                    <a:gd name="connsiteY5" fmla="*/ 0 h 2241881"/>
                    <a:gd name="connsiteX6" fmla="*/ 51151 w 51150"/>
                    <a:gd name="connsiteY6" fmla="*/ 25575 h 2241881"/>
                    <a:gd name="connsiteX7" fmla="*/ 51151 w 51150"/>
                    <a:gd name="connsiteY7" fmla="*/ 2216306 h 2241881"/>
                    <a:gd name="connsiteX8" fmla="*/ 25575 w 51150"/>
                    <a:gd name="connsiteY8" fmla="*/ 2241881 h 2241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150" h="2241881">
                      <a:moveTo>
                        <a:pt x="25575" y="2241881"/>
                      </a:moveTo>
                      <a:lnTo>
                        <a:pt x="25575" y="2241881"/>
                      </a:lnTo>
                      <a:cubicBezTo>
                        <a:pt x="11424" y="2241881"/>
                        <a:pt x="0" y="2230406"/>
                        <a:pt x="0" y="2216306"/>
                      </a:cubicBezTo>
                      <a:lnTo>
                        <a:pt x="0" y="25575"/>
                      </a:lnTo>
                      <a:cubicBezTo>
                        <a:pt x="0" y="11424"/>
                        <a:pt x="11475" y="0"/>
                        <a:pt x="25575" y="0"/>
                      </a:cubicBezTo>
                      <a:lnTo>
                        <a:pt x="25575" y="0"/>
                      </a:lnTo>
                      <a:cubicBezTo>
                        <a:pt x="39727" y="0"/>
                        <a:pt x="51151" y="11475"/>
                        <a:pt x="51151" y="25575"/>
                      </a:cubicBezTo>
                      <a:lnTo>
                        <a:pt x="51151" y="2216306"/>
                      </a:lnTo>
                      <a:cubicBezTo>
                        <a:pt x="51151" y="2230406"/>
                        <a:pt x="39675" y="2241881"/>
                        <a:pt x="25575" y="2241881"/>
                      </a:cubicBezTo>
                      <a:close/>
                    </a:path>
                  </a:pathLst>
                </a:custGeom>
                <a:solidFill>
                  <a:srgbClr val="AEAFAD"/>
                </a:solidFill>
                <a:ln w="514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2C3F61F-DC47-4FCF-8994-A4D0043951D8}"/>
                  </a:ext>
                </a:extLst>
              </p:cNvPr>
              <p:cNvGrpSpPr/>
              <p:nvPr/>
            </p:nvGrpSpPr>
            <p:grpSpPr>
              <a:xfrm>
                <a:off x="8971747" y="2286864"/>
                <a:ext cx="1272129" cy="1505053"/>
                <a:chOff x="10580418" y="4730331"/>
                <a:chExt cx="1272129" cy="1505053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77415A91-3851-4F55-8ECA-1E7C17122E4E}"/>
                    </a:ext>
                  </a:extLst>
                </p:cNvPr>
                <p:cNvGrpSpPr/>
                <p:nvPr/>
              </p:nvGrpSpPr>
              <p:grpSpPr>
                <a:xfrm>
                  <a:off x="10878884" y="4796100"/>
                  <a:ext cx="973663" cy="1155208"/>
                  <a:chOff x="9257884" y="2378375"/>
                  <a:chExt cx="973663" cy="1155208"/>
                </a:xfrm>
              </p:grpSpPr>
              <p:sp>
                <p:nvSpPr>
                  <p:cNvPr id="36" name="Freeform: Shape 35">
                    <a:extLst>
                      <a:ext uri="{FF2B5EF4-FFF2-40B4-BE49-F238E27FC236}">
                        <a16:creationId xmlns:a16="http://schemas.microsoft.com/office/drawing/2014/main" id="{0975B1B0-BCA9-458D-A1AE-51A08B48F4C2}"/>
                      </a:ext>
                    </a:extLst>
                  </p:cNvPr>
                  <p:cNvSpPr/>
                  <p:nvPr/>
                </p:nvSpPr>
                <p:spPr>
                  <a:xfrm>
                    <a:off x="9614549" y="2513195"/>
                    <a:ext cx="616998" cy="1020388"/>
                  </a:xfrm>
                  <a:custGeom>
                    <a:avLst/>
                    <a:gdLst>
                      <a:gd name="connsiteX0" fmla="*/ 607736 w 616998"/>
                      <a:gd name="connsiteY0" fmla="*/ 0 h 1020388"/>
                      <a:gd name="connsiteX1" fmla="*/ 616999 w 616998"/>
                      <a:gd name="connsiteY1" fmla="*/ 749712 h 1020388"/>
                      <a:gd name="connsiteX2" fmla="*/ 0 w 616998"/>
                      <a:gd name="connsiteY2" fmla="*/ 1020389 h 1020388"/>
                      <a:gd name="connsiteX3" fmla="*/ 2007 w 616998"/>
                      <a:gd name="connsiteY3" fmla="*/ 191275 h 1020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6998" h="1020388">
                        <a:moveTo>
                          <a:pt x="607736" y="0"/>
                        </a:moveTo>
                        <a:lnTo>
                          <a:pt x="616999" y="749712"/>
                        </a:lnTo>
                        <a:lnTo>
                          <a:pt x="0" y="1020389"/>
                        </a:lnTo>
                        <a:lnTo>
                          <a:pt x="2007" y="191275"/>
                        </a:lnTo>
                        <a:close/>
                      </a:path>
                    </a:pathLst>
                  </a:custGeom>
                  <a:solidFill>
                    <a:srgbClr val="CEAE76"/>
                  </a:solidFill>
                  <a:ln w="514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" name="Freeform: Shape 36">
                    <a:extLst>
                      <a:ext uri="{FF2B5EF4-FFF2-40B4-BE49-F238E27FC236}">
                        <a16:creationId xmlns:a16="http://schemas.microsoft.com/office/drawing/2014/main" id="{60C711A6-F224-4003-9FBC-16DFA755AD4D}"/>
                      </a:ext>
                    </a:extLst>
                  </p:cNvPr>
                  <p:cNvSpPr/>
                  <p:nvPr/>
                </p:nvSpPr>
                <p:spPr>
                  <a:xfrm>
                    <a:off x="9257884" y="2378375"/>
                    <a:ext cx="964401" cy="326660"/>
                  </a:xfrm>
                  <a:custGeom>
                    <a:avLst/>
                    <a:gdLst>
                      <a:gd name="connsiteX0" fmla="*/ 964401 w 964401"/>
                      <a:gd name="connsiteY0" fmla="*/ 135386 h 326660"/>
                      <a:gd name="connsiteX1" fmla="*/ 33294 w 964401"/>
                      <a:gd name="connsiteY1" fmla="*/ 48 h 326660"/>
                      <a:gd name="connsiteX2" fmla="*/ 0 w 964401"/>
                      <a:gd name="connsiteY2" fmla="*/ 10288 h 326660"/>
                      <a:gd name="connsiteX3" fmla="*/ 978 w 964401"/>
                      <a:gd name="connsiteY3" fmla="*/ 263211 h 326660"/>
                      <a:gd name="connsiteX4" fmla="*/ 358672 w 964401"/>
                      <a:gd name="connsiteY4" fmla="*/ 326661 h 326660"/>
                      <a:gd name="connsiteX5" fmla="*/ 964401 w 964401"/>
                      <a:gd name="connsiteY5" fmla="*/ 135386 h 3266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64401" h="326660">
                        <a:moveTo>
                          <a:pt x="964401" y="135386"/>
                        </a:moveTo>
                        <a:cubicBezTo>
                          <a:pt x="964401" y="135386"/>
                          <a:pt x="46519" y="-2937"/>
                          <a:pt x="33294" y="48"/>
                        </a:cubicBezTo>
                        <a:cubicBezTo>
                          <a:pt x="1286" y="7200"/>
                          <a:pt x="0" y="10288"/>
                          <a:pt x="0" y="10288"/>
                        </a:cubicBezTo>
                        <a:lnTo>
                          <a:pt x="978" y="263211"/>
                        </a:lnTo>
                        <a:lnTo>
                          <a:pt x="358672" y="326661"/>
                        </a:lnTo>
                        <a:lnTo>
                          <a:pt x="964401" y="135386"/>
                        </a:lnTo>
                        <a:close/>
                      </a:path>
                    </a:pathLst>
                  </a:custGeom>
                  <a:solidFill>
                    <a:srgbClr val="B7802C"/>
                  </a:solidFill>
                  <a:ln w="514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" name="Freeform: Shape 37">
                    <a:extLst>
                      <a:ext uri="{FF2B5EF4-FFF2-40B4-BE49-F238E27FC236}">
                        <a16:creationId xmlns:a16="http://schemas.microsoft.com/office/drawing/2014/main" id="{F1337536-09AF-4E9A-8C69-0340410C4FCC}"/>
                      </a:ext>
                    </a:extLst>
                  </p:cNvPr>
                  <p:cNvSpPr/>
                  <p:nvPr/>
                </p:nvSpPr>
                <p:spPr>
                  <a:xfrm>
                    <a:off x="9258862" y="2455560"/>
                    <a:ext cx="743794" cy="356839"/>
                  </a:xfrm>
                  <a:custGeom>
                    <a:avLst/>
                    <a:gdLst>
                      <a:gd name="connsiteX0" fmla="*/ 52 w 743794"/>
                      <a:gd name="connsiteY0" fmla="*/ 0 h 356839"/>
                      <a:gd name="connsiteX1" fmla="*/ 743795 w 743794"/>
                      <a:gd name="connsiteY1" fmla="*/ 131273 h 356839"/>
                      <a:gd name="connsiteX2" fmla="*/ 737825 w 743794"/>
                      <a:gd name="connsiteY2" fmla="*/ 318637 h 356839"/>
                      <a:gd name="connsiteX3" fmla="*/ 711067 w 743794"/>
                      <a:gd name="connsiteY3" fmla="*/ 327488 h 356839"/>
                      <a:gd name="connsiteX4" fmla="*/ 679573 w 743794"/>
                      <a:gd name="connsiteY4" fmla="*/ 353732 h 356839"/>
                      <a:gd name="connsiteX5" fmla="*/ 658475 w 743794"/>
                      <a:gd name="connsiteY5" fmla="*/ 351159 h 356839"/>
                      <a:gd name="connsiteX6" fmla="*/ 647874 w 743794"/>
                      <a:gd name="connsiteY6" fmla="*/ 356665 h 356839"/>
                      <a:gd name="connsiteX7" fmla="*/ 638200 w 743794"/>
                      <a:gd name="connsiteY7" fmla="*/ 165802 h 356839"/>
                      <a:gd name="connsiteX8" fmla="*/ 0 w 743794"/>
                      <a:gd name="connsiteY8" fmla="*/ 61134 h 356839"/>
                      <a:gd name="connsiteX9" fmla="*/ 52 w 743794"/>
                      <a:gd name="connsiteY9" fmla="*/ 0 h 3568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743794" h="356839">
                        <a:moveTo>
                          <a:pt x="52" y="0"/>
                        </a:moveTo>
                        <a:lnTo>
                          <a:pt x="743795" y="131273"/>
                        </a:lnTo>
                        <a:lnTo>
                          <a:pt x="737825" y="318637"/>
                        </a:lnTo>
                        <a:cubicBezTo>
                          <a:pt x="737825" y="318637"/>
                          <a:pt x="725886" y="318482"/>
                          <a:pt x="711067" y="327488"/>
                        </a:cubicBezTo>
                        <a:cubicBezTo>
                          <a:pt x="696195" y="336545"/>
                          <a:pt x="693416" y="361039"/>
                          <a:pt x="679573" y="353732"/>
                        </a:cubicBezTo>
                        <a:cubicBezTo>
                          <a:pt x="665782" y="346425"/>
                          <a:pt x="663775" y="343955"/>
                          <a:pt x="658475" y="351159"/>
                        </a:cubicBezTo>
                        <a:cubicBezTo>
                          <a:pt x="653175" y="358364"/>
                          <a:pt x="647874" y="356665"/>
                          <a:pt x="647874" y="356665"/>
                        </a:cubicBezTo>
                        <a:lnTo>
                          <a:pt x="638200" y="165802"/>
                        </a:lnTo>
                        <a:lnTo>
                          <a:pt x="0" y="61134"/>
                        </a:lnTo>
                        <a:lnTo>
                          <a:pt x="52" y="0"/>
                        </a:lnTo>
                        <a:close/>
                      </a:path>
                    </a:pathLst>
                  </a:custGeom>
                  <a:solidFill>
                    <a:srgbClr val="8B4720"/>
                  </a:solidFill>
                  <a:ln w="514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CAADF430-25B4-4B7F-81F1-4E665C582BEC}"/>
                      </a:ext>
                    </a:extLst>
                  </p:cNvPr>
                  <p:cNvSpPr/>
                  <p:nvPr/>
                </p:nvSpPr>
                <p:spPr>
                  <a:xfrm>
                    <a:off x="9257884" y="2641586"/>
                    <a:ext cx="361811" cy="889527"/>
                  </a:xfrm>
                  <a:custGeom>
                    <a:avLst/>
                    <a:gdLst>
                      <a:gd name="connsiteX0" fmla="*/ 361811 w 361811"/>
                      <a:gd name="connsiteY0" fmla="*/ 60979 h 889527"/>
                      <a:gd name="connsiteX1" fmla="*/ 359856 w 361811"/>
                      <a:gd name="connsiteY1" fmla="*/ 889528 h 889527"/>
                      <a:gd name="connsiteX2" fmla="*/ 0 w 361811"/>
                      <a:gd name="connsiteY2" fmla="*/ 842288 h 889527"/>
                      <a:gd name="connsiteX3" fmla="*/ 978 w 361811"/>
                      <a:gd name="connsiteY3" fmla="*/ 0 h 8895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61811" h="889527">
                        <a:moveTo>
                          <a:pt x="361811" y="60979"/>
                        </a:moveTo>
                        <a:lnTo>
                          <a:pt x="359856" y="889528"/>
                        </a:lnTo>
                        <a:lnTo>
                          <a:pt x="0" y="842288"/>
                        </a:lnTo>
                        <a:lnTo>
                          <a:pt x="978" y="0"/>
                        </a:lnTo>
                        <a:close/>
                      </a:path>
                    </a:pathLst>
                  </a:custGeom>
                  <a:solidFill>
                    <a:srgbClr val="C7A166"/>
                  </a:solidFill>
                  <a:ln w="514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18AB64C3-05D3-46E7-A070-8049069CE91B}"/>
                    </a:ext>
                  </a:extLst>
                </p:cNvPr>
                <p:cNvGrpSpPr/>
                <p:nvPr/>
              </p:nvGrpSpPr>
              <p:grpSpPr>
                <a:xfrm>
                  <a:off x="10581679" y="5257655"/>
                  <a:ext cx="465502" cy="977729"/>
                  <a:chOff x="8960679" y="2839930"/>
                  <a:chExt cx="465502" cy="977729"/>
                </a:xfrm>
              </p:grpSpPr>
              <p:sp>
                <p:nvSpPr>
                  <p:cNvPr id="31" name="Freeform: Shape 30">
                    <a:extLst>
                      <a:ext uri="{FF2B5EF4-FFF2-40B4-BE49-F238E27FC236}">
                        <a16:creationId xmlns:a16="http://schemas.microsoft.com/office/drawing/2014/main" id="{2268CE8A-1108-4D0F-88A7-4C030A92243E}"/>
                      </a:ext>
                    </a:extLst>
                  </p:cNvPr>
                  <p:cNvSpPr/>
                  <p:nvPr/>
                </p:nvSpPr>
                <p:spPr>
                  <a:xfrm>
                    <a:off x="8960679" y="2863756"/>
                    <a:ext cx="465502" cy="953903"/>
                  </a:xfrm>
                  <a:custGeom>
                    <a:avLst/>
                    <a:gdLst>
                      <a:gd name="connsiteX0" fmla="*/ 229046 w 465502"/>
                      <a:gd name="connsiteY0" fmla="*/ 72300 h 953903"/>
                      <a:gd name="connsiteX1" fmla="*/ 236610 w 465502"/>
                      <a:gd name="connsiteY1" fmla="*/ 73638 h 953903"/>
                      <a:gd name="connsiteX2" fmla="*/ 230641 w 465502"/>
                      <a:gd name="connsiteY2" fmla="*/ 261002 h 953903"/>
                      <a:gd name="connsiteX3" fmla="*/ 203882 w 465502"/>
                      <a:gd name="connsiteY3" fmla="*/ 269853 h 953903"/>
                      <a:gd name="connsiteX4" fmla="*/ 172389 w 465502"/>
                      <a:gd name="connsiteY4" fmla="*/ 296098 h 953903"/>
                      <a:gd name="connsiteX5" fmla="*/ 151291 w 465502"/>
                      <a:gd name="connsiteY5" fmla="*/ 293525 h 953903"/>
                      <a:gd name="connsiteX6" fmla="*/ 140690 w 465502"/>
                      <a:gd name="connsiteY6" fmla="*/ 299031 h 953903"/>
                      <a:gd name="connsiteX7" fmla="*/ 131016 w 465502"/>
                      <a:gd name="connsiteY7" fmla="*/ 108168 h 953903"/>
                      <a:gd name="connsiteX8" fmla="*/ 120775 w 465502"/>
                      <a:gd name="connsiteY8" fmla="*/ 106470 h 953903"/>
                      <a:gd name="connsiteX9" fmla="*/ 0 w 465502"/>
                      <a:gd name="connsiteY9" fmla="*/ 144601 h 953903"/>
                      <a:gd name="connsiteX10" fmla="*/ 0 w 465502"/>
                      <a:gd name="connsiteY10" fmla="*/ 953903 h 953903"/>
                      <a:gd name="connsiteX11" fmla="*/ 465502 w 465502"/>
                      <a:gd name="connsiteY11" fmla="*/ 749712 h 953903"/>
                      <a:gd name="connsiteX12" fmla="*/ 456239 w 465502"/>
                      <a:gd name="connsiteY12" fmla="*/ 0 h 953903"/>
                      <a:gd name="connsiteX13" fmla="*/ 455056 w 465502"/>
                      <a:gd name="connsiteY13" fmla="*/ 360 h 953903"/>
                      <a:gd name="connsiteX14" fmla="*/ 456239 w 465502"/>
                      <a:gd name="connsiteY14" fmla="*/ 566 h 953903"/>
                      <a:gd name="connsiteX15" fmla="*/ 229046 w 465502"/>
                      <a:gd name="connsiteY15" fmla="*/ 72300 h 9539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465502" h="953903">
                        <a:moveTo>
                          <a:pt x="229046" y="72300"/>
                        </a:moveTo>
                        <a:lnTo>
                          <a:pt x="236610" y="73638"/>
                        </a:lnTo>
                        <a:lnTo>
                          <a:pt x="230641" y="261002"/>
                        </a:lnTo>
                        <a:cubicBezTo>
                          <a:pt x="230641" y="261002"/>
                          <a:pt x="218703" y="260848"/>
                          <a:pt x="203882" y="269853"/>
                        </a:cubicBezTo>
                        <a:cubicBezTo>
                          <a:pt x="189010" y="278910"/>
                          <a:pt x="186232" y="303405"/>
                          <a:pt x="172389" y="296098"/>
                        </a:cubicBezTo>
                        <a:cubicBezTo>
                          <a:pt x="158598" y="288790"/>
                          <a:pt x="156591" y="286320"/>
                          <a:pt x="151291" y="293525"/>
                        </a:cubicBezTo>
                        <a:cubicBezTo>
                          <a:pt x="145990" y="300729"/>
                          <a:pt x="140690" y="299031"/>
                          <a:pt x="140690" y="299031"/>
                        </a:cubicBezTo>
                        <a:lnTo>
                          <a:pt x="131016" y="108168"/>
                        </a:lnTo>
                        <a:lnTo>
                          <a:pt x="120775" y="106470"/>
                        </a:lnTo>
                        <a:lnTo>
                          <a:pt x="0" y="144601"/>
                        </a:lnTo>
                        <a:lnTo>
                          <a:pt x="0" y="953903"/>
                        </a:lnTo>
                        <a:lnTo>
                          <a:pt x="465502" y="749712"/>
                        </a:lnTo>
                        <a:lnTo>
                          <a:pt x="456239" y="0"/>
                        </a:lnTo>
                        <a:lnTo>
                          <a:pt x="455056" y="360"/>
                        </a:lnTo>
                        <a:cubicBezTo>
                          <a:pt x="455828" y="463"/>
                          <a:pt x="456239" y="566"/>
                          <a:pt x="456239" y="566"/>
                        </a:cubicBezTo>
                        <a:lnTo>
                          <a:pt x="229046" y="72300"/>
                        </a:lnTo>
                        <a:close/>
                      </a:path>
                    </a:pathLst>
                  </a:custGeom>
                  <a:solidFill>
                    <a:srgbClr val="CEAE76"/>
                  </a:solidFill>
                  <a:ln w="514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2" name="Freeform: Shape 31">
                    <a:extLst>
                      <a:ext uri="{FF2B5EF4-FFF2-40B4-BE49-F238E27FC236}">
                        <a16:creationId xmlns:a16="http://schemas.microsoft.com/office/drawing/2014/main" id="{3DE487DD-F2F9-4F0E-B6AC-106AB3FBF423}"/>
                      </a:ext>
                    </a:extLst>
                  </p:cNvPr>
                  <p:cNvSpPr/>
                  <p:nvPr/>
                </p:nvSpPr>
                <p:spPr>
                  <a:xfrm>
                    <a:off x="9079704" y="2839930"/>
                    <a:ext cx="336030" cy="95920"/>
                  </a:xfrm>
                  <a:custGeom>
                    <a:avLst/>
                    <a:gdLst>
                      <a:gd name="connsiteX0" fmla="*/ 108888 w 336030"/>
                      <a:gd name="connsiteY0" fmla="*/ 95920 h 95920"/>
                      <a:gd name="connsiteX1" fmla="*/ 336030 w 336030"/>
                      <a:gd name="connsiteY1" fmla="*/ 24186 h 95920"/>
                      <a:gd name="connsiteX2" fmla="*/ 174859 w 336030"/>
                      <a:gd name="connsiteY2" fmla="*/ 0 h 95920"/>
                      <a:gd name="connsiteX3" fmla="*/ 0 w 336030"/>
                      <a:gd name="connsiteY3" fmla="*/ 76726 h 95920"/>
                      <a:gd name="connsiteX4" fmla="*/ 108888 w 336030"/>
                      <a:gd name="connsiteY4" fmla="*/ 95920 h 959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6030" h="95920">
                        <a:moveTo>
                          <a:pt x="108888" y="95920"/>
                        </a:moveTo>
                        <a:lnTo>
                          <a:pt x="336030" y="24186"/>
                        </a:lnTo>
                        <a:cubicBezTo>
                          <a:pt x="326819" y="22796"/>
                          <a:pt x="263987" y="13328"/>
                          <a:pt x="174859" y="0"/>
                        </a:cubicBezTo>
                        <a:lnTo>
                          <a:pt x="0" y="76726"/>
                        </a:lnTo>
                        <a:lnTo>
                          <a:pt x="108888" y="95920"/>
                        </a:lnTo>
                        <a:close/>
                      </a:path>
                    </a:pathLst>
                  </a:custGeom>
                  <a:solidFill>
                    <a:srgbClr val="B7802C"/>
                  </a:solidFill>
                  <a:ln w="514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id="{05F7BEF8-D904-483B-9922-78F2FBBEFA26}"/>
                      </a:ext>
                    </a:extLst>
                  </p:cNvPr>
                  <p:cNvSpPr/>
                  <p:nvPr/>
                </p:nvSpPr>
                <p:spPr>
                  <a:xfrm>
                    <a:off x="8960730" y="2955457"/>
                    <a:ext cx="119591" cy="52334"/>
                  </a:xfrm>
                  <a:custGeom>
                    <a:avLst/>
                    <a:gdLst>
                      <a:gd name="connsiteX0" fmla="*/ 0 w 119591"/>
                      <a:gd name="connsiteY0" fmla="*/ 13379 h 52334"/>
                      <a:gd name="connsiteX1" fmla="*/ 0 w 119591"/>
                      <a:gd name="connsiteY1" fmla="*/ 52334 h 52334"/>
                      <a:gd name="connsiteX2" fmla="*/ 119592 w 119591"/>
                      <a:gd name="connsiteY2" fmla="*/ 14614 h 52334"/>
                      <a:gd name="connsiteX3" fmla="*/ 30515 w 119591"/>
                      <a:gd name="connsiteY3" fmla="*/ 0 h 523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9591" h="52334">
                        <a:moveTo>
                          <a:pt x="0" y="13379"/>
                        </a:moveTo>
                        <a:lnTo>
                          <a:pt x="0" y="52334"/>
                        </a:lnTo>
                        <a:lnTo>
                          <a:pt x="119592" y="14614"/>
                        </a:lnTo>
                        <a:lnTo>
                          <a:pt x="30515" y="0"/>
                        </a:lnTo>
                        <a:close/>
                      </a:path>
                    </a:pathLst>
                  </a:custGeom>
                  <a:solidFill>
                    <a:srgbClr val="B7802C"/>
                  </a:solidFill>
                  <a:ln w="514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A6573A53-42B2-45E6-87C8-7932240F9378}"/>
                      </a:ext>
                    </a:extLst>
                  </p:cNvPr>
                  <p:cNvSpPr/>
                  <p:nvPr/>
                </p:nvSpPr>
                <p:spPr>
                  <a:xfrm>
                    <a:off x="9081505" y="2936057"/>
                    <a:ext cx="115835" cy="226893"/>
                  </a:xfrm>
                  <a:custGeom>
                    <a:avLst/>
                    <a:gdLst>
                      <a:gd name="connsiteX0" fmla="*/ 10241 w 115835"/>
                      <a:gd name="connsiteY0" fmla="*/ 35867 h 226893"/>
                      <a:gd name="connsiteX1" fmla="*/ 19915 w 115835"/>
                      <a:gd name="connsiteY1" fmla="*/ 226730 h 226893"/>
                      <a:gd name="connsiteX2" fmla="*/ 30516 w 115835"/>
                      <a:gd name="connsiteY2" fmla="*/ 221224 h 226893"/>
                      <a:gd name="connsiteX3" fmla="*/ 51614 w 115835"/>
                      <a:gd name="connsiteY3" fmla="*/ 223797 h 226893"/>
                      <a:gd name="connsiteX4" fmla="*/ 83107 w 115835"/>
                      <a:gd name="connsiteY4" fmla="*/ 197553 h 226893"/>
                      <a:gd name="connsiteX5" fmla="*/ 109866 w 115835"/>
                      <a:gd name="connsiteY5" fmla="*/ 188702 h 226893"/>
                      <a:gd name="connsiteX6" fmla="*/ 115835 w 115835"/>
                      <a:gd name="connsiteY6" fmla="*/ 1338 h 226893"/>
                      <a:gd name="connsiteX7" fmla="*/ 108271 w 115835"/>
                      <a:gd name="connsiteY7" fmla="*/ 0 h 226893"/>
                      <a:gd name="connsiteX8" fmla="*/ 0 w 115835"/>
                      <a:gd name="connsiteY8" fmla="*/ 34169 h 226893"/>
                      <a:gd name="connsiteX9" fmla="*/ 10241 w 115835"/>
                      <a:gd name="connsiteY9" fmla="*/ 35867 h 2268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5835" h="226893">
                        <a:moveTo>
                          <a:pt x="10241" y="35867"/>
                        </a:moveTo>
                        <a:lnTo>
                          <a:pt x="19915" y="226730"/>
                        </a:lnTo>
                        <a:cubicBezTo>
                          <a:pt x="19915" y="226730"/>
                          <a:pt x="25215" y="228377"/>
                          <a:pt x="30516" y="221224"/>
                        </a:cubicBezTo>
                        <a:cubicBezTo>
                          <a:pt x="35816" y="214020"/>
                          <a:pt x="37823" y="216490"/>
                          <a:pt x="51614" y="223797"/>
                        </a:cubicBezTo>
                        <a:cubicBezTo>
                          <a:pt x="65457" y="231104"/>
                          <a:pt x="68235" y="206610"/>
                          <a:pt x="83107" y="197553"/>
                        </a:cubicBezTo>
                        <a:cubicBezTo>
                          <a:pt x="97979" y="188496"/>
                          <a:pt x="109866" y="188702"/>
                          <a:pt x="109866" y="188702"/>
                        </a:cubicBezTo>
                        <a:lnTo>
                          <a:pt x="115835" y="1338"/>
                        </a:lnTo>
                        <a:lnTo>
                          <a:pt x="108271" y="0"/>
                        </a:lnTo>
                        <a:lnTo>
                          <a:pt x="0" y="34169"/>
                        </a:lnTo>
                        <a:lnTo>
                          <a:pt x="10241" y="35867"/>
                        </a:lnTo>
                        <a:close/>
                      </a:path>
                    </a:pathLst>
                  </a:custGeom>
                  <a:solidFill>
                    <a:srgbClr val="8B4720"/>
                  </a:solidFill>
                  <a:ln w="514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id="{B9C5A97E-D6C7-4662-88FB-75E6A0A103C1}"/>
                      </a:ext>
                    </a:extLst>
                  </p:cNvPr>
                  <p:cNvSpPr/>
                  <p:nvPr/>
                </p:nvSpPr>
                <p:spPr>
                  <a:xfrm>
                    <a:off x="8991246" y="2916656"/>
                    <a:ext cx="197346" cy="53414"/>
                  </a:xfrm>
                  <a:custGeom>
                    <a:avLst/>
                    <a:gdLst>
                      <a:gd name="connsiteX0" fmla="*/ 89076 w 197346"/>
                      <a:gd name="connsiteY0" fmla="*/ 53415 h 53414"/>
                      <a:gd name="connsiteX1" fmla="*/ 197347 w 197346"/>
                      <a:gd name="connsiteY1" fmla="*/ 19194 h 53414"/>
                      <a:gd name="connsiteX2" fmla="*/ 88459 w 197346"/>
                      <a:gd name="connsiteY2" fmla="*/ 0 h 53414"/>
                      <a:gd name="connsiteX3" fmla="*/ 0 w 197346"/>
                      <a:gd name="connsiteY3" fmla="*/ 38800 h 53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346" h="53414">
                        <a:moveTo>
                          <a:pt x="89076" y="53415"/>
                        </a:moveTo>
                        <a:lnTo>
                          <a:pt x="197347" y="19194"/>
                        </a:lnTo>
                        <a:lnTo>
                          <a:pt x="88459" y="0"/>
                        </a:lnTo>
                        <a:lnTo>
                          <a:pt x="0" y="38800"/>
                        </a:lnTo>
                        <a:close/>
                      </a:path>
                    </a:pathLst>
                  </a:custGeom>
                  <a:solidFill>
                    <a:srgbClr val="8B4720"/>
                  </a:solidFill>
                  <a:ln w="514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8CC89AAD-0142-4C0C-9EBB-F8FC6850F989}"/>
                    </a:ext>
                  </a:extLst>
                </p:cNvPr>
                <p:cNvGrpSpPr/>
                <p:nvPr/>
              </p:nvGrpSpPr>
              <p:grpSpPr>
                <a:xfrm>
                  <a:off x="10580418" y="4730331"/>
                  <a:ext cx="311948" cy="649109"/>
                  <a:chOff x="8959418" y="2312606"/>
                  <a:chExt cx="311948" cy="649109"/>
                </a:xfrm>
              </p:grpSpPr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5C166900-0973-453C-9D77-B59279F618F1}"/>
                      </a:ext>
                    </a:extLst>
                  </p:cNvPr>
                  <p:cNvSpPr/>
                  <p:nvPr/>
                </p:nvSpPr>
                <p:spPr>
                  <a:xfrm>
                    <a:off x="8959419" y="2357890"/>
                    <a:ext cx="311947" cy="603825"/>
                  </a:xfrm>
                  <a:custGeom>
                    <a:avLst/>
                    <a:gdLst>
                      <a:gd name="connsiteX0" fmla="*/ 0 w 311947"/>
                      <a:gd name="connsiteY0" fmla="*/ 543978 h 603825"/>
                      <a:gd name="connsiteX1" fmla="*/ 118974 w 311947"/>
                      <a:gd name="connsiteY1" fmla="*/ 565025 h 603825"/>
                      <a:gd name="connsiteX2" fmla="*/ 30515 w 311947"/>
                      <a:gd name="connsiteY2" fmla="*/ 603825 h 603825"/>
                      <a:gd name="connsiteX3" fmla="*/ 0 w 311947"/>
                      <a:gd name="connsiteY3" fmla="*/ 598782 h 603825"/>
                      <a:gd name="connsiteX4" fmla="*/ 161428 w 311947"/>
                      <a:gd name="connsiteY4" fmla="*/ 167243 h 603825"/>
                      <a:gd name="connsiteX5" fmla="*/ 144292 w 311947"/>
                      <a:gd name="connsiteY5" fmla="*/ 172903 h 603825"/>
                      <a:gd name="connsiteX6" fmla="*/ 143789 w 311947"/>
                      <a:gd name="connsiteY6" fmla="*/ 173504 h 603825"/>
                      <a:gd name="connsiteX7" fmla="*/ 144292 w 311947"/>
                      <a:gd name="connsiteY7" fmla="*/ 172904 h 603825"/>
                      <a:gd name="connsiteX8" fmla="*/ 161428 w 311947"/>
                      <a:gd name="connsiteY8" fmla="*/ 167243 h 603825"/>
                      <a:gd name="connsiteX9" fmla="*/ 306029 w 311947"/>
                      <a:gd name="connsiteY9" fmla="*/ 0 h 603825"/>
                      <a:gd name="connsiteX10" fmla="*/ 311947 w 311947"/>
                      <a:gd name="connsiteY10" fmla="*/ 480374 h 603825"/>
                      <a:gd name="connsiteX11" fmla="*/ 293833 w 311947"/>
                      <a:gd name="connsiteY11" fmla="*/ 488299 h 603825"/>
                      <a:gd name="connsiteX12" fmla="*/ 293783 w 311947"/>
                      <a:gd name="connsiteY12" fmla="*/ 488292 h 603825"/>
                      <a:gd name="connsiteX13" fmla="*/ 119026 w 311947"/>
                      <a:gd name="connsiteY13" fmla="*/ 564973 h 603825"/>
                      <a:gd name="connsiteX14" fmla="*/ 0 w 311947"/>
                      <a:gd name="connsiteY14" fmla="*/ 543977 h 603825"/>
                      <a:gd name="connsiteX15" fmla="*/ 52 w 311947"/>
                      <a:gd name="connsiteY15" fmla="*/ 543977 h 603825"/>
                      <a:gd name="connsiteX16" fmla="*/ 52 w 311947"/>
                      <a:gd name="connsiteY16" fmla="*/ 444566 h 603825"/>
                      <a:gd name="connsiteX17" fmla="*/ 0 w 311947"/>
                      <a:gd name="connsiteY17" fmla="*/ 444558 h 603825"/>
                      <a:gd name="connsiteX18" fmla="*/ 0 w 311947"/>
                      <a:gd name="connsiteY18" fmla="*/ 97001 h 603825"/>
                      <a:gd name="connsiteX19" fmla="*/ 91032 w 311947"/>
                      <a:gd name="connsiteY19" fmla="*/ 68235 h 603825"/>
                      <a:gd name="connsiteX20" fmla="*/ 97618 w 311947"/>
                      <a:gd name="connsiteY20" fmla="*/ 69316 h 603825"/>
                      <a:gd name="connsiteX21" fmla="*/ 103794 w 311947"/>
                      <a:gd name="connsiteY21" fmla="*/ 191635 h 603825"/>
                      <a:gd name="connsiteX22" fmla="*/ 97619 w 311947"/>
                      <a:gd name="connsiteY22" fmla="*/ 69315 h 603825"/>
                      <a:gd name="connsiteX23" fmla="*/ 91032 w 311947"/>
                      <a:gd name="connsiteY23" fmla="*/ 68235 h 603825"/>
                      <a:gd name="connsiteX24" fmla="*/ 160399 w 311947"/>
                      <a:gd name="connsiteY24" fmla="*/ 46313 h 603825"/>
                      <a:gd name="connsiteX25" fmla="*/ 306029 w 311947"/>
                      <a:gd name="connsiteY25" fmla="*/ 360 h 603825"/>
                      <a:gd name="connsiteX26" fmla="*/ 305257 w 311947"/>
                      <a:gd name="connsiteY26" fmla="*/ 257 h 603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311947" h="603825">
                        <a:moveTo>
                          <a:pt x="0" y="543978"/>
                        </a:moveTo>
                        <a:lnTo>
                          <a:pt x="118974" y="565025"/>
                        </a:lnTo>
                        <a:lnTo>
                          <a:pt x="30515" y="603825"/>
                        </a:lnTo>
                        <a:lnTo>
                          <a:pt x="0" y="598782"/>
                        </a:lnTo>
                        <a:close/>
                        <a:moveTo>
                          <a:pt x="161428" y="167243"/>
                        </a:moveTo>
                        <a:cubicBezTo>
                          <a:pt x="161428" y="167243"/>
                          <a:pt x="153813" y="167088"/>
                          <a:pt x="144292" y="172903"/>
                        </a:cubicBezTo>
                        <a:lnTo>
                          <a:pt x="143789" y="173504"/>
                        </a:lnTo>
                        <a:lnTo>
                          <a:pt x="144292" y="172904"/>
                        </a:lnTo>
                        <a:cubicBezTo>
                          <a:pt x="153812" y="167140"/>
                          <a:pt x="161428" y="167243"/>
                          <a:pt x="161428" y="167243"/>
                        </a:cubicBezTo>
                        <a:close/>
                        <a:moveTo>
                          <a:pt x="306029" y="0"/>
                        </a:moveTo>
                        <a:lnTo>
                          <a:pt x="311947" y="480374"/>
                        </a:lnTo>
                        <a:lnTo>
                          <a:pt x="293833" y="488299"/>
                        </a:lnTo>
                        <a:lnTo>
                          <a:pt x="293783" y="488292"/>
                        </a:lnTo>
                        <a:lnTo>
                          <a:pt x="119026" y="564973"/>
                        </a:lnTo>
                        <a:lnTo>
                          <a:pt x="0" y="543977"/>
                        </a:lnTo>
                        <a:lnTo>
                          <a:pt x="52" y="543977"/>
                        </a:lnTo>
                        <a:lnTo>
                          <a:pt x="52" y="444566"/>
                        </a:lnTo>
                        <a:lnTo>
                          <a:pt x="0" y="444558"/>
                        </a:lnTo>
                        <a:lnTo>
                          <a:pt x="0" y="97001"/>
                        </a:lnTo>
                        <a:lnTo>
                          <a:pt x="91032" y="68235"/>
                        </a:lnTo>
                        <a:lnTo>
                          <a:pt x="97618" y="69316"/>
                        </a:lnTo>
                        <a:lnTo>
                          <a:pt x="103794" y="191635"/>
                        </a:lnTo>
                        <a:lnTo>
                          <a:pt x="97619" y="69315"/>
                        </a:lnTo>
                        <a:lnTo>
                          <a:pt x="91032" y="68235"/>
                        </a:lnTo>
                        <a:lnTo>
                          <a:pt x="160399" y="46313"/>
                        </a:lnTo>
                        <a:lnTo>
                          <a:pt x="306029" y="360"/>
                        </a:lnTo>
                        <a:cubicBezTo>
                          <a:pt x="306029" y="360"/>
                          <a:pt x="305720" y="309"/>
                          <a:pt x="305257" y="257"/>
                        </a:cubicBezTo>
                        <a:close/>
                      </a:path>
                    </a:pathLst>
                  </a:custGeom>
                  <a:solidFill>
                    <a:srgbClr val="CEAE76"/>
                  </a:solidFill>
                  <a:ln w="514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4E5E0650-7D86-4D9E-9550-BA62F1E7DD29}"/>
                      </a:ext>
                    </a:extLst>
                  </p:cNvPr>
                  <p:cNvSpPr/>
                  <p:nvPr/>
                </p:nvSpPr>
                <p:spPr>
                  <a:xfrm>
                    <a:off x="8959418" y="2312606"/>
                    <a:ext cx="305206" cy="141873"/>
                  </a:xfrm>
                  <a:custGeom>
                    <a:avLst/>
                    <a:gdLst>
                      <a:gd name="connsiteX0" fmla="*/ 0 w 305206"/>
                      <a:gd name="connsiteY0" fmla="*/ 0 h 141873"/>
                      <a:gd name="connsiteX1" fmla="*/ 305206 w 305206"/>
                      <a:gd name="connsiteY1" fmla="*/ 45542 h 141873"/>
                      <a:gd name="connsiteX2" fmla="*/ 159678 w 305206"/>
                      <a:gd name="connsiteY2" fmla="*/ 91495 h 141873"/>
                      <a:gd name="connsiteX3" fmla="*/ 90260 w 305206"/>
                      <a:gd name="connsiteY3" fmla="*/ 113365 h 141873"/>
                      <a:gd name="connsiteX4" fmla="*/ 0 w 305206"/>
                      <a:gd name="connsiteY4" fmla="*/ 141873 h 141873"/>
                      <a:gd name="connsiteX5" fmla="*/ 0 w 305206"/>
                      <a:gd name="connsiteY5" fmla="*/ 98596 h 141873"/>
                      <a:gd name="connsiteX6" fmla="*/ 0 w 305206"/>
                      <a:gd name="connsiteY6" fmla="*/ 63347 h 141873"/>
                      <a:gd name="connsiteX7" fmla="*/ 0 w 305206"/>
                      <a:gd name="connsiteY7" fmla="*/ 63295 h 141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05206" h="141873">
                        <a:moveTo>
                          <a:pt x="0" y="0"/>
                        </a:moveTo>
                        <a:cubicBezTo>
                          <a:pt x="145785" y="21510"/>
                          <a:pt x="293936" y="43843"/>
                          <a:pt x="305206" y="45542"/>
                        </a:cubicBezTo>
                        <a:lnTo>
                          <a:pt x="159678" y="91495"/>
                        </a:lnTo>
                        <a:lnTo>
                          <a:pt x="90260" y="113365"/>
                        </a:lnTo>
                        <a:lnTo>
                          <a:pt x="0" y="141873"/>
                        </a:lnTo>
                        <a:lnTo>
                          <a:pt x="0" y="98596"/>
                        </a:lnTo>
                        <a:lnTo>
                          <a:pt x="0" y="63347"/>
                        </a:lnTo>
                        <a:lnTo>
                          <a:pt x="0" y="63295"/>
                        </a:lnTo>
                        <a:close/>
                      </a:path>
                    </a:pathLst>
                  </a:custGeom>
                  <a:solidFill>
                    <a:srgbClr val="B7802C"/>
                  </a:solidFill>
                  <a:ln w="514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3506CDE9-E2F0-46E2-A596-E1EC24F468B8}"/>
                      </a:ext>
                    </a:extLst>
                  </p:cNvPr>
                  <p:cNvSpPr/>
                  <p:nvPr/>
                </p:nvSpPr>
                <p:spPr>
                  <a:xfrm>
                    <a:off x="8959419" y="2375901"/>
                    <a:ext cx="165236" cy="173733"/>
                  </a:xfrm>
                  <a:custGeom>
                    <a:avLst/>
                    <a:gdLst>
                      <a:gd name="connsiteX0" fmla="*/ 160399 w 165236"/>
                      <a:gd name="connsiteY0" fmla="*/ 28302 h 173733"/>
                      <a:gd name="connsiteX1" fmla="*/ 165236 w 165236"/>
                      <a:gd name="connsiteY1" fmla="*/ 29177 h 173733"/>
                      <a:gd name="connsiteX2" fmla="*/ 161428 w 165236"/>
                      <a:gd name="connsiteY2" fmla="*/ 149232 h 173733"/>
                      <a:gd name="connsiteX3" fmla="*/ 144292 w 165236"/>
                      <a:gd name="connsiteY3" fmla="*/ 154892 h 173733"/>
                      <a:gd name="connsiteX4" fmla="*/ 124120 w 165236"/>
                      <a:gd name="connsiteY4" fmla="*/ 171720 h 173733"/>
                      <a:gd name="connsiteX5" fmla="*/ 110587 w 165236"/>
                      <a:gd name="connsiteY5" fmla="*/ 170073 h 173733"/>
                      <a:gd name="connsiteX6" fmla="*/ 103794 w 165236"/>
                      <a:gd name="connsiteY6" fmla="*/ 173624 h 173733"/>
                      <a:gd name="connsiteX7" fmla="*/ 97619 w 165236"/>
                      <a:gd name="connsiteY7" fmla="*/ 51304 h 173733"/>
                      <a:gd name="connsiteX8" fmla="*/ 91032 w 165236"/>
                      <a:gd name="connsiteY8" fmla="*/ 50224 h 173733"/>
                      <a:gd name="connsiteX9" fmla="*/ 0 w 165236"/>
                      <a:gd name="connsiteY9" fmla="*/ 0 h 173733"/>
                      <a:gd name="connsiteX10" fmla="*/ 159678 w 165236"/>
                      <a:gd name="connsiteY10" fmla="*/ 28200 h 173733"/>
                      <a:gd name="connsiteX11" fmla="*/ 90260 w 165236"/>
                      <a:gd name="connsiteY11" fmla="*/ 50070 h 173733"/>
                      <a:gd name="connsiteX12" fmla="*/ 0 w 165236"/>
                      <a:gd name="connsiteY12" fmla="*/ 35301 h 1737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65236" h="173733">
                        <a:moveTo>
                          <a:pt x="160399" y="28302"/>
                        </a:moveTo>
                        <a:lnTo>
                          <a:pt x="165236" y="29177"/>
                        </a:lnTo>
                        <a:lnTo>
                          <a:pt x="161428" y="149232"/>
                        </a:lnTo>
                        <a:cubicBezTo>
                          <a:pt x="161428" y="149232"/>
                          <a:pt x="153813" y="149077"/>
                          <a:pt x="144292" y="154892"/>
                        </a:cubicBezTo>
                        <a:cubicBezTo>
                          <a:pt x="134773" y="160707"/>
                          <a:pt x="132972" y="176402"/>
                          <a:pt x="124120" y="171720"/>
                        </a:cubicBezTo>
                        <a:cubicBezTo>
                          <a:pt x="115270" y="167037"/>
                          <a:pt x="113983" y="165493"/>
                          <a:pt x="110587" y="170073"/>
                        </a:cubicBezTo>
                        <a:cubicBezTo>
                          <a:pt x="107190" y="174704"/>
                          <a:pt x="103794" y="173624"/>
                          <a:pt x="103794" y="173624"/>
                        </a:cubicBezTo>
                        <a:lnTo>
                          <a:pt x="97619" y="51304"/>
                        </a:lnTo>
                        <a:lnTo>
                          <a:pt x="91032" y="50224"/>
                        </a:lnTo>
                        <a:close/>
                        <a:moveTo>
                          <a:pt x="0" y="0"/>
                        </a:moveTo>
                        <a:lnTo>
                          <a:pt x="159678" y="28200"/>
                        </a:lnTo>
                        <a:lnTo>
                          <a:pt x="90260" y="50070"/>
                        </a:lnTo>
                        <a:lnTo>
                          <a:pt x="0" y="35301"/>
                        </a:lnTo>
                        <a:close/>
                      </a:path>
                    </a:pathLst>
                  </a:custGeom>
                  <a:solidFill>
                    <a:srgbClr val="8B4720"/>
                  </a:solidFill>
                  <a:ln w="514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1AD7113-66B5-4555-A916-EA4E0836DB65}"/>
                </a:ext>
              </a:extLst>
            </p:cNvPr>
            <p:cNvSpPr/>
            <p:nvPr/>
          </p:nvSpPr>
          <p:spPr>
            <a:xfrm>
              <a:off x="9063201" y="3941827"/>
              <a:ext cx="604491" cy="1000603"/>
            </a:xfrm>
            <a:custGeom>
              <a:avLst/>
              <a:gdLst>
                <a:gd name="connsiteX0" fmla="*/ 0 w 622570"/>
                <a:gd name="connsiteY0" fmla="*/ 175097 h 1040859"/>
                <a:gd name="connsiteX1" fmla="*/ 0 w 622570"/>
                <a:gd name="connsiteY1" fmla="*/ 1040859 h 1040859"/>
                <a:gd name="connsiteX2" fmla="*/ 622570 w 622570"/>
                <a:gd name="connsiteY2" fmla="*/ 787940 h 1040859"/>
                <a:gd name="connsiteX3" fmla="*/ 622570 w 622570"/>
                <a:gd name="connsiteY3" fmla="*/ 0 h 1040859"/>
                <a:gd name="connsiteX4" fmla="*/ 0 w 622570"/>
                <a:gd name="connsiteY4" fmla="*/ 175097 h 1040859"/>
                <a:gd name="connsiteX0" fmla="*/ 0 w 622570"/>
                <a:gd name="connsiteY0" fmla="*/ 186573 h 1040859"/>
                <a:gd name="connsiteX1" fmla="*/ 0 w 622570"/>
                <a:gd name="connsiteY1" fmla="*/ 1040859 h 1040859"/>
                <a:gd name="connsiteX2" fmla="*/ 622570 w 622570"/>
                <a:gd name="connsiteY2" fmla="*/ 787940 h 1040859"/>
                <a:gd name="connsiteX3" fmla="*/ 622570 w 622570"/>
                <a:gd name="connsiteY3" fmla="*/ 0 h 1040859"/>
                <a:gd name="connsiteX4" fmla="*/ 0 w 622570"/>
                <a:gd name="connsiteY4" fmla="*/ 186573 h 1040859"/>
                <a:gd name="connsiteX0" fmla="*/ 0 w 622570"/>
                <a:gd name="connsiteY0" fmla="*/ 186573 h 1049467"/>
                <a:gd name="connsiteX1" fmla="*/ 5674 w 622570"/>
                <a:gd name="connsiteY1" fmla="*/ 1049467 h 1049467"/>
                <a:gd name="connsiteX2" fmla="*/ 622570 w 622570"/>
                <a:gd name="connsiteY2" fmla="*/ 787940 h 1049467"/>
                <a:gd name="connsiteX3" fmla="*/ 622570 w 622570"/>
                <a:gd name="connsiteY3" fmla="*/ 0 h 1049467"/>
                <a:gd name="connsiteX4" fmla="*/ 0 w 622570"/>
                <a:gd name="connsiteY4" fmla="*/ 186573 h 1049467"/>
                <a:gd name="connsiteX0" fmla="*/ 545 w 623115"/>
                <a:gd name="connsiteY0" fmla="*/ 186573 h 1052337"/>
                <a:gd name="connsiteX1" fmla="*/ 545 w 623115"/>
                <a:gd name="connsiteY1" fmla="*/ 1052337 h 1052337"/>
                <a:gd name="connsiteX2" fmla="*/ 623115 w 623115"/>
                <a:gd name="connsiteY2" fmla="*/ 787940 h 1052337"/>
                <a:gd name="connsiteX3" fmla="*/ 623115 w 623115"/>
                <a:gd name="connsiteY3" fmla="*/ 0 h 1052337"/>
                <a:gd name="connsiteX4" fmla="*/ 545 w 623115"/>
                <a:gd name="connsiteY4" fmla="*/ 186573 h 1052337"/>
                <a:gd name="connsiteX0" fmla="*/ 545 w 628789"/>
                <a:gd name="connsiteY0" fmla="*/ 186573 h 1052337"/>
                <a:gd name="connsiteX1" fmla="*/ 545 w 628789"/>
                <a:gd name="connsiteY1" fmla="*/ 1052337 h 1052337"/>
                <a:gd name="connsiteX2" fmla="*/ 628789 w 628789"/>
                <a:gd name="connsiteY2" fmla="*/ 785071 h 1052337"/>
                <a:gd name="connsiteX3" fmla="*/ 623115 w 628789"/>
                <a:gd name="connsiteY3" fmla="*/ 0 h 1052337"/>
                <a:gd name="connsiteX4" fmla="*/ 545 w 628789"/>
                <a:gd name="connsiteY4" fmla="*/ 186573 h 1052337"/>
                <a:gd name="connsiteX0" fmla="*/ 545 w 631969"/>
                <a:gd name="connsiteY0" fmla="*/ 192312 h 1058076"/>
                <a:gd name="connsiteX1" fmla="*/ 545 w 631969"/>
                <a:gd name="connsiteY1" fmla="*/ 1058076 h 1058076"/>
                <a:gd name="connsiteX2" fmla="*/ 628789 w 631969"/>
                <a:gd name="connsiteY2" fmla="*/ 790810 h 1058076"/>
                <a:gd name="connsiteX3" fmla="*/ 631626 w 631969"/>
                <a:gd name="connsiteY3" fmla="*/ 0 h 1058076"/>
                <a:gd name="connsiteX4" fmla="*/ 545 w 631969"/>
                <a:gd name="connsiteY4" fmla="*/ 192312 h 1058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969" h="1058076">
                  <a:moveTo>
                    <a:pt x="545" y="192312"/>
                  </a:moveTo>
                  <a:cubicBezTo>
                    <a:pt x="2436" y="479943"/>
                    <a:pt x="-1346" y="770445"/>
                    <a:pt x="545" y="1058076"/>
                  </a:cubicBezTo>
                  <a:lnTo>
                    <a:pt x="628789" y="790810"/>
                  </a:lnTo>
                  <a:cubicBezTo>
                    <a:pt x="626898" y="529120"/>
                    <a:pt x="633517" y="261690"/>
                    <a:pt x="631626" y="0"/>
                  </a:cubicBezTo>
                  <a:lnTo>
                    <a:pt x="545" y="1923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0280340F-9558-43DB-83AA-FFAB6430825B}"/>
                </a:ext>
              </a:extLst>
            </p:cNvPr>
            <p:cNvSpPr/>
            <p:nvPr/>
          </p:nvSpPr>
          <p:spPr>
            <a:xfrm>
              <a:off x="9377836" y="3856794"/>
              <a:ext cx="570217" cy="952904"/>
            </a:xfrm>
            <a:custGeom>
              <a:avLst/>
              <a:gdLst>
                <a:gd name="connsiteX0" fmla="*/ 33854 w 604163"/>
                <a:gd name="connsiteY0" fmla="*/ 171824 h 1000603"/>
                <a:gd name="connsiteX1" fmla="*/ 33854 w 604163"/>
                <a:gd name="connsiteY1" fmla="*/ 986583 h 1000603"/>
                <a:gd name="connsiteX2" fmla="*/ 521 w 604163"/>
                <a:gd name="connsiteY2" fmla="*/ 1000603 h 1000603"/>
                <a:gd name="connsiteX3" fmla="*/ 521 w 604163"/>
                <a:gd name="connsiteY3" fmla="*/ 181866 h 1000603"/>
                <a:gd name="connsiteX4" fmla="*/ 604163 w 604163"/>
                <a:gd name="connsiteY4" fmla="*/ 0 h 1000603"/>
                <a:gd name="connsiteX5" fmla="*/ 604142 w 604163"/>
                <a:gd name="connsiteY5" fmla="*/ 5685 h 1000603"/>
                <a:gd name="connsiteX6" fmla="*/ 585294 w 604163"/>
                <a:gd name="connsiteY6" fmla="*/ 5685 h 1000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4163" h="1000603">
                  <a:moveTo>
                    <a:pt x="33854" y="171824"/>
                  </a:moveTo>
                  <a:lnTo>
                    <a:pt x="33854" y="986583"/>
                  </a:lnTo>
                  <a:lnTo>
                    <a:pt x="521" y="1000603"/>
                  </a:lnTo>
                  <a:cubicBezTo>
                    <a:pt x="-1287" y="728596"/>
                    <a:pt x="2330" y="453873"/>
                    <a:pt x="521" y="181866"/>
                  </a:cubicBezTo>
                  <a:close/>
                  <a:moveTo>
                    <a:pt x="604163" y="0"/>
                  </a:moveTo>
                  <a:lnTo>
                    <a:pt x="604142" y="5685"/>
                  </a:lnTo>
                  <a:lnTo>
                    <a:pt x="585294" y="568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4" name="Parallelogram 73">
              <a:extLst>
                <a:ext uri="{FF2B5EF4-FFF2-40B4-BE49-F238E27FC236}">
                  <a16:creationId xmlns:a16="http://schemas.microsoft.com/office/drawing/2014/main" id="{60F17248-DD7B-4380-BF6F-83D60DF33FC7}"/>
                </a:ext>
              </a:extLst>
            </p:cNvPr>
            <p:cNvSpPr/>
            <p:nvPr/>
          </p:nvSpPr>
          <p:spPr>
            <a:xfrm rot="20556595">
              <a:off x="9316929" y="4401534"/>
              <a:ext cx="161010" cy="45719"/>
            </a:xfrm>
            <a:prstGeom prst="parallelogram">
              <a:avLst>
                <a:gd name="adj" fmla="val 33469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5" name="Picture 9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64" y="2626873"/>
            <a:ext cx="1184906" cy="1184906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3987C2B3-21A8-4800-AAE7-1217A0A6FF45}"/>
              </a:ext>
            </a:extLst>
          </p:cNvPr>
          <p:cNvSpPr txBox="1"/>
          <p:nvPr/>
        </p:nvSpPr>
        <p:spPr>
          <a:xfrm>
            <a:off x="1274156" y="2310926"/>
            <a:ext cx="4695209" cy="52322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800" b="1" dirty="0">
                <a:cs typeface="Arial" pitchFamily="34" charset="0"/>
              </a:rPr>
              <a:t>Programming Language</a:t>
            </a:r>
            <a:endParaRPr lang="ko-KR" altLang="en-US" sz="2800" b="1" dirty="0">
              <a:cs typeface="Arial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206D417-F843-41FD-9923-E6D368A9A445}"/>
              </a:ext>
            </a:extLst>
          </p:cNvPr>
          <p:cNvSpPr txBox="1"/>
          <p:nvPr/>
        </p:nvSpPr>
        <p:spPr>
          <a:xfrm>
            <a:off x="1443868" y="3476045"/>
            <a:ext cx="4047789" cy="52322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800" b="1" dirty="0">
                <a:cs typeface="Arial" pitchFamily="34" charset="0"/>
              </a:rPr>
              <a:t>Remote Notification</a:t>
            </a:r>
            <a:endParaRPr lang="ko-KR" altLang="en-US" sz="2800" b="1" dirty="0">
              <a:cs typeface="Arial" pitchFamily="34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5592AB28-88DD-4874-8859-A6EFFBDF3916}"/>
              </a:ext>
            </a:extLst>
          </p:cNvPr>
          <p:cNvSpPr/>
          <p:nvPr/>
        </p:nvSpPr>
        <p:spPr>
          <a:xfrm>
            <a:off x="316591" y="2214267"/>
            <a:ext cx="780795" cy="78079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9A410EB-01F5-4847-B1E5-0E3AD8B3808D}"/>
              </a:ext>
            </a:extLst>
          </p:cNvPr>
          <p:cNvSpPr txBox="1"/>
          <p:nvPr/>
        </p:nvSpPr>
        <p:spPr>
          <a:xfrm>
            <a:off x="270284" y="2281498"/>
            <a:ext cx="873408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3DD95A4C-BCB0-4B9C-B7C7-D13CB2073E8B}"/>
              </a:ext>
            </a:extLst>
          </p:cNvPr>
          <p:cNvSpPr/>
          <p:nvPr/>
        </p:nvSpPr>
        <p:spPr>
          <a:xfrm>
            <a:off x="360337" y="3376925"/>
            <a:ext cx="780795" cy="78079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E5F98EC-5AB6-408A-BFB2-9726EEFBE2C5}"/>
              </a:ext>
            </a:extLst>
          </p:cNvPr>
          <p:cNvSpPr txBox="1"/>
          <p:nvPr/>
        </p:nvSpPr>
        <p:spPr>
          <a:xfrm>
            <a:off x="271686" y="3414489"/>
            <a:ext cx="958096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07" name="Picture 10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7814">
            <a:off x="7926508" y="4147997"/>
            <a:ext cx="738689" cy="73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35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9798" y="948887"/>
            <a:ext cx="11573197" cy="724247"/>
          </a:xfrm>
        </p:spPr>
        <p:txBody>
          <a:bodyPr/>
          <a:lstStyle/>
          <a:p>
            <a:pPr algn="l"/>
            <a:r>
              <a:rPr lang="en-US" dirty="0"/>
              <a:t>Recommendations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D1FF98-478E-4242-B758-56797217DF46}"/>
              </a:ext>
            </a:extLst>
          </p:cNvPr>
          <p:cNvGrpSpPr/>
          <p:nvPr/>
        </p:nvGrpSpPr>
        <p:grpSpPr>
          <a:xfrm>
            <a:off x="5561290" y="1416015"/>
            <a:ext cx="6335436" cy="3718071"/>
            <a:chOff x="2687161" y="3731096"/>
            <a:chExt cx="5158677" cy="3027467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452CDD3-4881-47E9-8433-C2657A9ADF80}"/>
                </a:ext>
              </a:extLst>
            </p:cNvPr>
            <p:cNvSpPr/>
            <p:nvPr/>
          </p:nvSpPr>
          <p:spPr>
            <a:xfrm>
              <a:off x="2725967" y="4290519"/>
              <a:ext cx="1906137" cy="2468044"/>
            </a:xfrm>
            <a:custGeom>
              <a:avLst/>
              <a:gdLst>
                <a:gd name="connsiteX0" fmla="*/ 1901480 w 1906136"/>
                <a:gd name="connsiteY0" fmla="*/ 1594450 h 2468044"/>
                <a:gd name="connsiteX1" fmla="*/ 1898376 w 1906136"/>
                <a:gd name="connsiteY1" fmla="*/ 1588241 h 2468044"/>
                <a:gd name="connsiteX2" fmla="*/ 1892167 w 1906136"/>
                <a:gd name="connsiteY2" fmla="*/ 1582963 h 2468044"/>
                <a:gd name="connsiteX3" fmla="*/ 1886889 w 1906136"/>
                <a:gd name="connsiteY3" fmla="*/ 1575513 h 2468044"/>
                <a:gd name="connsiteX4" fmla="*/ 1879749 w 1906136"/>
                <a:gd name="connsiteY4" fmla="*/ 1577686 h 2468044"/>
                <a:gd name="connsiteX5" fmla="*/ 1870436 w 1906136"/>
                <a:gd name="connsiteY5" fmla="*/ 1577686 h 2468044"/>
                <a:gd name="connsiteX6" fmla="*/ 1862054 w 1906136"/>
                <a:gd name="connsiteY6" fmla="*/ 1575513 h 2468044"/>
                <a:gd name="connsiteX7" fmla="*/ 1855845 w 1906136"/>
                <a:gd name="connsiteY7" fmla="*/ 1568062 h 2468044"/>
                <a:gd name="connsiteX8" fmla="*/ 1854913 w 1906136"/>
                <a:gd name="connsiteY8" fmla="*/ 1558748 h 2468044"/>
                <a:gd name="connsiteX9" fmla="*/ 1850878 w 1906136"/>
                <a:gd name="connsiteY9" fmla="*/ 1548193 h 2468044"/>
                <a:gd name="connsiteX10" fmla="*/ 1845600 w 1906136"/>
                <a:gd name="connsiteY10" fmla="*/ 1542916 h 2468044"/>
                <a:gd name="connsiteX11" fmla="*/ 1789410 w 1906136"/>
                <a:gd name="connsiteY11" fmla="*/ 1538569 h 2468044"/>
                <a:gd name="connsiteX12" fmla="*/ 1785374 w 1906136"/>
                <a:gd name="connsiteY12" fmla="*/ 1537638 h 2468044"/>
                <a:gd name="connsiteX13" fmla="*/ 1782269 w 1906136"/>
                <a:gd name="connsiteY13" fmla="*/ 1535465 h 2468044"/>
                <a:gd name="connsiteX14" fmla="*/ 1778233 w 1906136"/>
                <a:gd name="connsiteY14" fmla="*/ 1533292 h 2468044"/>
                <a:gd name="connsiteX15" fmla="*/ 1777302 w 1906136"/>
                <a:gd name="connsiteY15" fmla="*/ 1533292 h 2468044"/>
                <a:gd name="connsiteX16" fmla="*/ 1771093 w 1906136"/>
                <a:gd name="connsiteY16" fmla="*/ 1531119 h 2468044"/>
                <a:gd name="connsiteX17" fmla="*/ 1767989 w 1906136"/>
                <a:gd name="connsiteY17" fmla="*/ 1533292 h 2468044"/>
                <a:gd name="connsiteX18" fmla="*/ 1762711 w 1906136"/>
                <a:gd name="connsiteY18" fmla="*/ 1535465 h 2468044"/>
                <a:gd name="connsiteX19" fmla="*/ 1758675 w 1906136"/>
                <a:gd name="connsiteY19" fmla="*/ 1522737 h 2468044"/>
                <a:gd name="connsiteX20" fmla="*/ 1736944 w 1906136"/>
                <a:gd name="connsiteY20" fmla="*/ 1515286 h 2468044"/>
                <a:gd name="connsiteX21" fmla="*/ 1713971 w 1906136"/>
                <a:gd name="connsiteY21" fmla="*/ 1515286 h 2468044"/>
                <a:gd name="connsiteX22" fmla="*/ 1717075 w 1906136"/>
                <a:gd name="connsiteY22" fmla="*/ 1509077 h 2468044"/>
                <a:gd name="connsiteX23" fmla="*/ 1721111 w 1906136"/>
                <a:gd name="connsiteY23" fmla="*/ 1505973 h 2468044"/>
                <a:gd name="connsiteX24" fmla="*/ 1724216 w 1906136"/>
                <a:gd name="connsiteY24" fmla="*/ 1500695 h 2468044"/>
                <a:gd name="connsiteX25" fmla="*/ 1728252 w 1906136"/>
                <a:gd name="connsiteY25" fmla="*/ 1496349 h 2468044"/>
                <a:gd name="connsiteX26" fmla="*/ 1729183 w 1906136"/>
                <a:gd name="connsiteY26" fmla="*/ 1488898 h 2468044"/>
                <a:gd name="connsiteX27" fmla="*/ 1704037 w 1906136"/>
                <a:gd name="connsiteY27" fmla="*/ 1476170 h 2468044"/>
                <a:gd name="connsiteX28" fmla="*/ 1682306 w 1906136"/>
                <a:gd name="connsiteY28" fmla="*/ 1459406 h 2468044"/>
                <a:gd name="connsiteX29" fmla="*/ 1662437 w 1906136"/>
                <a:gd name="connsiteY29" fmla="*/ 1439537 h 2468044"/>
                <a:gd name="connsiteX30" fmla="*/ 1645673 w 1906136"/>
                <a:gd name="connsiteY30" fmla="*/ 1417496 h 2468044"/>
                <a:gd name="connsiteX31" fmla="*/ 1621769 w 1906136"/>
                <a:gd name="connsiteY31" fmla="*/ 1415322 h 2468044"/>
                <a:gd name="connsiteX32" fmla="*/ 1604073 w 1906136"/>
                <a:gd name="connsiteY32" fmla="*/ 1414391 h 2468044"/>
                <a:gd name="connsiteX33" fmla="*/ 1582342 w 1906136"/>
                <a:gd name="connsiteY33" fmla="*/ 1412218 h 2468044"/>
                <a:gd name="connsiteX34" fmla="*/ 1578306 w 1906136"/>
                <a:gd name="connsiteY34" fmla="*/ 1400732 h 2468044"/>
                <a:gd name="connsiteX35" fmla="*/ 1571166 w 1906136"/>
                <a:gd name="connsiteY35" fmla="*/ 1393281 h 2468044"/>
                <a:gd name="connsiteX36" fmla="*/ 1562784 w 1906136"/>
                <a:gd name="connsiteY36" fmla="*/ 1392350 h 2468044"/>
                <a:gd name="connsiteX37" fmla="*/ 1549124 w 1906136"/>
                <a:gd name="connsiteY37" fmla="*/ 1388003 h 2468044"/>
                <a:gd name="connsiteX38" fmla="*/ 1549124 w 1906136"/>
                <a:gd name="connsiteY38" fmla="*/ 1377448 h 2468044"/>
                <a:gd name="connsiteX39" fmla="*/ 1536707 w 1906136"/>
                <a:gd name="connsiteY39" fmla="*/ 1371239 h 2468044"/>
                <a:gd name="connsiteX40" fmla="*/ 1529566 w 1906136"/>
                <a:gd name="connsiteY40" fmla="*/ 1365962 h 2468044"/>
                <a:gd name="connsiteX41" fmla="*/ 1522426 w 1906136"/>
                <a:gd name="connsiteY41" fmla="*/ 1360684 h 2468044"/>
                <a:gd name="connsiteX42" fmla="*/ 1510008 w 1906136"/>
                <a:gd name="connsiteY42" fmla="*/ 1356338 h 2468044"/>
                <a:gd name="connsiteX43" fmla="*/ 1512181 w 1906136"/>
                <a:gd name="connsiteY43" fmla="*/ 1353233 h 2468044"/>
                <a:gd name="connsiteX44" fmla="*/ 1512181 w 1906136"/>
                <a:gd name="connsiteY44" fmla="*/ 1351060 h 2468044"/>
                <a:gd name="connsiteX45" fmla="*/ 1514354 w 1906136"/>
                <a:gd name="connsiteY45" fmla="*/ 1350129 h 2468044"/>
                <a:gd name="connsiteX46" fmla="*/ 1514354 w 1906136"/>
                <a:gd name="connsiteY46" fmla="*/ 1347956 h 2468044"/>
                <a:gd name="connsiteX47" fmla="*/ 1514354 w 1906136"/>
                <a:gd name="connsiteY47" fmla="*/ 1343609 h 2468044"/>
                <a:gd name="connsiteX48" fmla="*/ 1488277 w 1906136"/>
                <a:gd name="connsiteY48" fmla="*/ 1345783 h 2468044"/>
                <a:gd name="connsiteX49" fmla="*/ 1463131 w 1906136"/>
                <a:gd name="connsiteY49" fmla="*/ 1347956 h 2468044"/>
                <a:gd name="connsiteX50" fmla="*/ 1441400 w 1906136"/>
                <a:gd name="connsiteY50" fmla="*/ 1345783 h 2468044"/>
                <a:gd name="connsiteX51" fmla="*/ 1419668 w 1906136"/>
                <a:gd name="connsiteY51" fmla="*/ 1338332 h 2468044"/>
                <a:gd name="connsiteX52" fmla="*/ 1402904 w 1906136"/>
                <a:gd name="connsiteY52" fmla="*/ 1323741 h 2468044"/>
                <a:gd name="connsiteX53" fmla="*/ 1399800 w 1906136"/>
                <a:gd name="connsiteY53" fmla="*/ 1325914 h 2468044"/>
                <a:gd name="connsiteX54" fmla="*/ 1395764 w 1906136"/>
                <a:gd name="connsiteY54" fmla="*/ 1328087 h 2468044"/>
                <a:gd name="connsiteX55" fmla="*/ 1393591 w 1906136"/>
                <a:gd name="connsiteY55" fmla="*/ 1329019 h 2468044"/>
                <a:gd name="connsiteX56" fmla="*/ 1392660 w 1906136"/>
                <a:gd name="connsiteY56" fmla="*/ 1331192 h 2468044"/>
                <a:gd name="connsiteX57" fmla="*/ 1390487 w 1906136"/>
                <a:gd name="connsiteY57" fmla="*/ 1333365 h 2468044"/>
                <a:gd name="connsiteX58" fmla="*/ 1386451 w 1906136"/>
                <a:gd name="connsiteY58" fmla="*/ 1336469 h 2468044"/>
                <a:gd name="connsiteX59" fmla="*/ 1386451 w 1906136"/>
                <a:gd name="connsiteY59" fmla="*/ 1340815 h 2468044"/>
                <a:gd name="connsiteX60" fmla="*/ 1383346 w 1906136"/>
                <a:gd name="connsiteY60" fmla="*/ 1338642 h 2468044"/>
                <a:gd name="connsiteX61" fmla="*/ 1381173 w 1906136"/>
                <a:gd name="connsiteY61" fmla="*/ 1336469 h 2468044"/>
                <a:gd name="connsiteX62" fmla="*/ 1379000 w 1906136"/>
                <a:gd name="connsiteY62" fmla="*/ 1336469 h 2468044"/>
                <a:gd name="connsiteX63" fmla="*/ 1379000 w 1906136"/>
                <a:gd name="connsiteY63" fmla="*/ 1335538 h 2468044"/>
                <a:gd name="connsiteX64" fmla="*/ 1381173 w 1906136"/>
                <a:gd name="connsiteY64" fmla="*/ 1335538 h 2468044"/>
                <a:gd name="connsiteX65" fmla="*/ 1381173 w 1906136"/>
                <a:gd name="connsiteY65" fmla="*/ 1331192 h 2468044"/>
                <a:gd name="connsiteX66" fmla="*/ 1383346 w 1906136"/>
                <a:gd name="connsiteY66" fmla="*/ 1328087 h 2468044"/>
                <a:gd name="connsiteX67" fmla="*/ 1378069 w 1906136"/>
                <a:gd name="connsiteY67" fmla="*/ 1328087 h 2468044"/>
                <a:gd name="connsiteX68" fmla="*/ 1374033 w 1906136"/>
                <a:gd name="connsiteY68" fmla="*/ 1325914 h 2468044"/>
                <a:gd name="connsiteX69" fmla="*/ 1371860 w 1906136"/>
                <a:gd name="connsiteY69" fmla="*/ 1325914 h 2468044"/>
                <a:gd name="connsiteX70" fmla="*/ 1368755 w 1906136"/>
                <a:gd name="connsiteY70" fmla="*/ 1325914 h 2468044"/>
                <a:gd name="connsiteX71" fmla="*/ 1366582 w 1906136"/>
                <a:gd name="connsiteY71" fmla="*/ 1325914 h 2468044"/>
                <a:gd name="connsiteX72" fmla="*/ 1363478 w 1906136"/>
                <a:gd name="connsiteY72" fmla="*/ 1328087 h 2468044"/>
                <a:gd name="connsiteX73" fmla="*/ 1343609 w 1906136"/>
                <a:gd name="connsiteY73" fmla="*/ 1331192 h 2468044"/>
                <a:gd name="connsiteX74" fmla="*/ 1329950 w 1906136"/>
                <a:gd name="connsiteY74" fmla="*/ 1338642 h 2468044"/>
                <a:gd name="connsiteX75" fmla="*/ 1319395 w 1906136"/>
                <a:gd name="connsiteY75" fmla="*/ 1347956 h 2468044"/>
                <a:gd name="connsiteX76" fmla="*/ 1310081 w 1906136"/>
                <a:gd name="connsiteY76" fmla="*/ 1358511 h 2468044"/>
                <a:gd name="connsiteX77" fmla="*/ 1302941 w 1906136"/>
                <a:gd name="connsiteY77" fmla="*/ 1373102 h 2468044"/>
                <a:gd name="connsiteX78" fmla="*/ 1296111 w 1906136"/>
                <a:gd name="connsiteY78" fmla="*/ 1371550 h 2468044"/>
                <a:gd name="connsiteX79" fmla="*/ 1290833 w 1906136"/>
                <a:gd name="connsiteY79" fmla="*/ 1370618 h 2468044"/>
                <a:gd name="connsiteX80" fmla="*/ 1288660 w 1906136"/>
                <a:gd name="connsiteY80" fmla="*/ 1370618 h 2468044"/>
                <a:gd name="connsiteX81" fmla="*/ 1286798 w 1906136"/>
                <a:gd name="connsiteY81" fmla="*/ 1368445 h 2468044"/>
                <a:gd name="connsiteX82" fmla="*/ 1283693 w 1906136"/>
                <a:gd name="connsiteY82" fmla="*/ 1364099 h 2468044"/>
                <a:gd name="connsiteX83" fmla="*/ 1281520 w 1906136"/>
                <a:gd name="connsiteY83" fmla="*/ 1360994 h 2468044"/>
                <a:gd name="connsiteX84" fmla="*/ 1264756 w 1906136"/>
                <a:gd name="connsiteY84" fmla="*/ 1360994 h 2468044"/>
                <a:gd name="connsiteX85" fmla="*/ 1255443 w 1906136"/>
                <a:gd name="connsiteY85" fmla="*/ 1364099 h 2468044"/>
                <a:gd name="connsiteX86" fmla="*/ 1248302 w 1906136"/>
                <a:gd name="connsiteY86" fmla="*/ 1373412 h 2468044"/>
                <a:gd name="connsiteX87" fmla="*/ 1234643 w 1906136"/>
                <a:gd name="connsiteY87" fmla="*/ 1370308 h 2468044"/>
                <a:gd name="connsiteX88" fmla="*/ 1223156 w 1906136"/>
                <a:gd name="connsiteY88" fmla="*/ 1364099 h 2468044"/>
                <a:gd name="connsiteX89" fmla="*/ 1216016 w 1906136"/>
                <a:gd name="connsiteY89" fmla="*/ 1356648 h 2468044"/>
                <a:gd name="connsiteX90" fmla="*/ 1210739 w 1906136"/>
                <a:gd name="connsiteY90" fmla="*/ 1350439 h 2468044"/>
                <a:gd name="connsiteX91" fmla="*/ 1201425 w 1906136"/>
                <a:gd name="connsiteY91" fmla="*/ 1341126 h 2468044"/>
                <a:gd name="connsiteX92" fmla="*/ 1201425 w 1906136"/>
                <a:gd name="connsiteY92" fmla="*/ 1326535 h 2468044"/>
                <a:gd name="connsiteX93" fmla="*/ 1205461 w 1906136"/>
                <a:gd name="connsiteY93" fmla="*/ 1311944 h 2468044"/>
                <a:gd name="connsiteX94" fmla="*/ 1208565 w 1906136"/>
                <a:gd name="connsiteY94" fmla="*/ 1300457 h 2468044"/>
                <a:gd name="connsiteX95" fmla="*/ 1206392 w 1906136"/>
                <a:gd name="connsiteY95" fmla="*/ 1284625 h 2468044"/>
                <a:gd name="connsiteX96" fmla="*/ 1199252 w 1906136"/>
                <a:gd name="connsiteY96" fmla="*/ 1273138 h 2468044"/>
                <a:gd name="connsiteX97" fmla="*/ 1190870 w 1906136"/>
                <a:gd name="connsiteY97" fmla="*/ 1267861 h 2468044"/>
                <a:gd name="connsiteX98" fmla="*/ 1177210 w 1906136"/>
                <a:gd name="connsiteY98" fmla="*/ 1265688 h 2468044"/>
                <a:gd name="connsiteX99" fmla="*/ 1162619 w 1906136"/>
                <a:gd name="connsiteY99" fmla="*/ 1265688 h 2468044"/>
                <a:gd name="connsiteX100" fmla="*/ 1147097 w 1906136"/>
                <a:gd name="connsiteY100" fmla="*/ 1267861 h 2468044"/>
                <a:gd name="connsiteX101" fmla="*/ 1128470 w 1906136"/>
                <a:gd name="connsiteY101" fmla="*/ 1267861 h 2468044"/>
                <a:gd name="connsiteX102" fmla="*/ 1134679 w 1906136"/>
                <a:gd name="connsiteY102" fmla="*/ 1255132 h 2468044"/>
                <a:gd name="connsiteX103" fmla="*/ 1139957 w 1906136"/>
                <a:gd name="connsiteY103" fmla="*/ 1238368 h 2468044"/>
                <a:gd name="connsiteX104" fmla="*/ 1145234 w 1906136"/>
                <a:gd name="connsiteY104" fmla="*/ 1220362 h 2468044"/>
                <a:gd name="connsiteX105" fmla="*/ 1150512 w 1906136"/>
                <a:gd name="connsiteY105" fmla="*/ 1206703 h 2468044"/>
                <a:gd name="connsiteX106" fmla="*/ 1157652 w 1906136"/>
                <a:gd name="connsiteY106" fmla="*/ 1199252 h 2468044"/>
                <a:gd name="connsiteX107" fmla="*/ 1157652 w 1906136"/>
                <a:gd name="connsiteY107" fmla="*/ 1183420 h 2468044"/>
                <a:gd name="connsiteX108" fmla="*/ 1152375 w 1906136"/>
                <a:gd name="connsiteY108" fmla="*/ 1184351 h 2468044"/>
                <a:gd name="connsiteX109" fmla="*/ 1148339 w 1906136"/>
                <a:gd name="connsiteY109" fmla="*/ 1184351 h 2468044"/>
                <a:gd name="connsiteX110" fmla="*/ 1147097 w 1906136"/>
                <a:gd name="connsiteY110" fmla="*/ 1184351 h 2468044"/>
                <a:gd name="connsiteX111" fmla="*/ 1147097 w 1906136"/>
                <a:gd name="connsiteY111" fmla="*/ 1186524 h 2468044"/>
                <a:gd name="connsiteX112" fmla="*/ 1144924 w 1906136"/>
                <a:gd name="connsiteY112" fmla="*/ 1186524 h 2468044"/>
                <a:gd name="connsiteX113" fmla="*/ 1144924 w 1906136"/>
                <a:gd name="connsiteY113" fmla="*/ 1184351 h 2468044"/>
                <a:gd name="connsiteX114" fmla="*/ 1142751 w 1906136"/>
                <a:gd name="connsiteY114" fmla="*/ 1183420 h 2468044"/>
                <a:gd name="connsiteX115" fmla="*/ 1141820 w 1906136"/>
                <a:gd name="connsiteY115" fmla="*/ 1179073 h 2468044"/>
                <a:gd name="connsiteX116" fmla="*/ 1125055 w 1906136"/>
                <a:gd name="connsiteY116" fmla="*/ 1181246 h 2468044"/>
                <a:gd name="connsiteX117" fmla="*/ 1113569 w 1906136"/>
                <a:gd name="connsiteY117" fmla="*/ 1186524 h 2468044"/>
                <a:gd name="connsiteX118" fmla="*/ 1105187 w 1906136"/>
                <a:gd name="connsiteY118" fmla="*/ 1195837 h 2468044"/>
                <a:gd name="connsiteX119" fmla="*/ 1103014 w 1906136"/>
                <a:gd name="connsiteY119" fmla="*/ 1198942 h 2468044"/>
                <a:gd name="connsiteX120" fmla="*/ 1100841 w 1906136"/>
                <a:gd name="connsiteY120" fmla="*/ 1205151 h 2468044"/>
                <a:gd name="connsiteX121" fmla="*/ 1098668 w 1906136"/>
                <a:gd name="connsiteY121" fmla="*/ 1210428 h 2468044"/>
                <a:gd name="connsiteX122" fmla="*/ 1097736 w 1906136"/>
                <a:gd name="connsiteY122" fmla="*/ 1215706 h 2468044"/>
                <a:gd name="connsiteX123" fmla="*/ 1093700 w 1906136"/>
                <a:gd name="connsiteY123" fmla="*/ 1220052 h 2468044"/>
                <a:gd name="connsiteX124" fmla="*/ 1093700 w 1906136"/>
                <a:gd name="connsiteY124" fmla="*/ 1220983 h 2468044"/>
                <a:gd name="connsiteX125" fmla="*/ 1091527 w 1906136"/>
                <a:gd name="connsiteY125" fmla="*/ 1220983 h 2468044"/>
                <a:gd name="connsiteX126" fmla="*/ 1090596 w 1906136"/>
                <a:gd name="connsiteY126" fmla="*/ 1220983 h 2468044"/>
                <a:gd name="connsiteX127" fmla="*/ 1086560 w 1906136"/>
                <a:gd name="connsiteY127" fmla="*/ 1220983 h 2468044"/>
                <a:gd name="connsiteX128" fmla="*/ 1084387 w 1906136"/>
                <a:gd name="connsiteY128" fmla="*/ 1220983 h 2468044"/>
                <a:gd name="connsiteX129" fmla="*/ 1081283 w 1906136"/>
                <a:gd name="connsiteY129" fmla="*/ 1223157 h 2468044"/>
                <a:gd name="connsiteX130" fmla="*/ 1066692 w 1906136"/>
                <a:gd name="connsiteY130" fmla="*/ 1230607 h 2468044"/>
                <a:gd name="connsiteX131" fmla="*/ 1057378 w 1906136"/>
                <a:gd name="connsiteY131" fmla="*/ 1234953 h 2468044"/>
                <a:gd name="connsiteX132" fmla="*/ 1052101 w 1906136"/>
                <a:gd name="connsiteY132" fmla="*/ 1232780 h 2468044"/>
                <a:gd name="connsiteX133" fmla="*/ 1048065 w 1906136"/>
                <a:gd name="connsiteY133" fmla="*/ 1230607 h 2468044"/>
                <a:gd name="connsiteX134" fmla="*/ 1044960 w 1906136"/>
                <a:gd name="connsiteY134" fmla="*/ 1227503 h 2468044"/>
                <a:gd name="connsiteX135" fmla="*/ 1037820 w 1906136"/>
                <a:gd name="connsiteY135" fmla="*/ 1225330 h 2468044"/>
                <a:gd name="connsiteX136" fmla="*/ 1025402 w 1906136"/>
                <a:gd name="connsiteY136" fmla="*/ 1223157 h 2468044"/>
                <a:gd name="connsiteX137" fmla="*/ 1013916 w 1906136"/>
                <a:gd name="connsiteY137" fmla="*/ 1201115 h 2468044"/>
                <a:gd name="connsiteX138" fmla="*/ 1006776 w 1906136"/>
                <a:gd name="connsiteY138" fmla="*/ 1183109 h 2468044"/>
                <a:gd name="connsiteX139" fmla="*/ 1005844 w 1906136"/>
                <a:gd name="connsiteY139" fmla="*/ 1164172 h 2468044"/>
                <a:gd name="connsiteX140" fmla="*/ 1005844 w 1906136"/>
                <a:gd name="connsiteY140" fmla="*/ 1146166 h 2468044"/>
                <a:gd name="connsiteX141" fmla="*/ 1012985 w 1906136"/>
                <a:gd name="connsiteY141" fmla="*/ 1121951 h 2468044"/>
                <a:gd name="connsiteX142" fmla="*/ 1016089 w 1906136"/>
                <a:gd name="connsiteY142" fmla="*/ 1111396 h 2468044"/>
                <a:gd name="connsiteX143" fmla="*/ 1016089 w 1906136"/>
                <a:gd name="connsiteY143" fmla="*/ 1102083 h 2468044"/>
                <a:gd name="connsiteX144" fmla="*/ 1013916 w 1906136"/>
                <a:gd name="connsiteY144" fmla="*/ 1094632 h 2468044"/>
                <a:gd name="connsiteX145" fmla="*/ 1017952 w 1906136"/>
                <a:gd name="connsiteY145" fmla="*/ 1085319 h 2468044"/>
                <a:gd name="connsiteX146" fmla="*/ 1025092 w 1906136"/>
                <a:gd name="connsiteY146" fmla="*/ 1074764 h 2468044"/>
                <a:gd name="connsiteX147" fmla="*/ 1035647 w 1906136"/>
                <a:gd name="connsiteY147" fmla="*/ 1067313 h 2468044"/>
                <a:gd name="connsiteX148" fmla="*/ 1048065 w 1906136"/>
                <a:gd name="connsiteY148" fmla="*/ 1061104 h 2468044"/>
                <a:gd name="connsiteX149" fmla="*/ 1059551 w 1906136"/>
                <a:gd name="connsiteY149" fmla="*/ 1057999 h 2468044"/>
                <a:gd name="connsiteX150" fmla="*/ 1076316 w 1906136"/>
                <a:gd name="connsiteY150" fmla="*/ 1055826 h 2468044"/>
                <a:gd name="connsiteX151" fmla="*/ 1091838 w 1906136"/>
                <a:gd name="connsiteY151" fmla="*/ 1055826 h 2468044"/>
                <a:gd name="connsiteX152" fmla="*/ 1108602 w 1906136"/>
                <a:gd name="connsiteY152" fmla="*/ 1060173 h 2468044"/>
                <a:gd name="connsiteX153" fmla="*/ 1121020 w 1906136"/>
                <a:gd name="connsiteY153" fmla="*/ 1065450 h 2468044"/>
                <a:gd name="connsiteX154" fmla="*/ 1137784 w 1906136"/>
                <a:gd name="connsiteY154" fmla="*/ 1065450 h 2468044"/>
                <a:gd name="connsiteX155" fmla="*/ 1134679 w 1906136"/>
                <a:gd name="connsiteY155" fmla="*/ 1060173 h 2468044"/>
                <a:gd name="connsiteX156" fmla="*/ 1132506 w 1906136"/>
                <a:gd name="connsiteY156" fmla="*/ 1055826 h 2468044"/>
                <a:gd name="connsiteX157" fmla="*/ 1130333 w 1906136"/>
                <a:gd name="connsiteY157" fmla="*/ 1052722 h 2468044"/>
                <a:gd name="connsiteX158" fmla="*/ 1127229 w 1906136"/>
                <a:gd name="connsiteY158" fmla="*/ 1047444 h 2468044"/>
                <a:gd name="connsiteX159" fmla="*/ 1125055 w 1906136"/>
                <a:gd name="connsiteY159" fmla="*/ 1041235 h 2468044"/>
                <a:gd name="connsiteX160" fmla="*/ 1128160 w 1906136"/>
                <a:gd name="connsiteY160" fmla="*/ 1041235 h 2468044"/>
                <a:gd name="connsiteX161" fmla="*/ 1128160 w 1906136"/>
                <a:gd name="connsiteY161" fmla="*/ 1038131 h 2468044"/>
                <a:gd name="connsiteX162" fmla="*/ 1149891 w 1906136"/>
                <a:gd name="connsiteY162" fmla="*/ 1041235 h 2468044"/>
                <a:gd name="connsiteX163" fmla="*/ 1168518 w 1906136"/>
                <a:gd name="connsiteY163" fmla="*/ 1048686 h 2468044"/>
                <a:gd name="connsiteX164" fmla="*/ 1184040 w 1906136"/>
                <a:gd name="connsiteY164" fmla="*/ 1056137 h 2468044"/>
                <a:gd name="connsiteX165" fmla="*/ 1197700 w 1906136"/>
                <a:gd name="connsiteY165" fmla="*/ 1058310 h 2468044"/>
                <a:gd name="connsiteX166" fmla="*/ 1208255 w 1906136"/>
                <a:gd name="connsiteY166" fmla="*/ 1067623 h 2468044"/>
                <a:gd name="connsiteX167" fmla="*/ 1219741 w 1906136"/>
                <a:gd name="connsiteY167" fmla="*/ 1083456 h 2468044"/>
                <a:gd name="connsiteX168" fmla="*/ 1230297 w 1906136"/>
                <a:gd name="connsiteY168" fmla="*/ 1105498 h 2468044"/>
                <a:gd name="connsiteX169" fmla="*/ 1239610 w 1906136"/>
                <a:gd name="connsiteY169" fmla="*/ 1126608 h 2468044"/>
                <a:gd name="connsiteX170" fmla="*/ 1244888 w 1906136"/>
                <a:gd name="connsiteY170" fmla="*/ 1142441 h 2468044"/>
                <a:gd name="connsiteX171" fmla="*/ 1257305 w 1906136"/>
                <a:gd name="connsiteY171" fmla="*/ 1146787 h 2468044"/>
                <a:gd name="connsiteX172" fmla="*/ 1257305 w 1906136"/>
                <a:gd name="connsiteY172" fmla="*/ 1142441 h 2468044"/>
                <a:gd name="connsiteX173" fmla="*/ 1261341 w 1906136"/>
                <a:gd name="connsiteY173" fmla="*/ 1142441 h 2468044"/>
                <a:gd name="connsiteX174" fmla="*/ 1257305 w 1906136"/>
                <a:gd name="connsiteY174" fmla="*/ 1124435 h 2468044"/>
                <a:gd name="connsiteX175" fmla="*/ 1250165 w 1906136"/>
                <a:gd name="connsiteY175" fmla="*/ 1104566 h 2468044"/>
                <a:gd name="connsiteX176" fmla="*/ 1243025 w 1906136"/>
                <a:gd name="connsiteY176" fmla="*/ 1083456 h 2468044"/>
                <a:gd name="connsiteX177" fmla="*/ 1237747 w 1906136"/>
                <a:gd name="connsiteY177" fmla="*/ 1063587 h 2468044"/>
                <a:gd name="connsiteX178" fmla="*/ 1235574 w 1906136"/>
                <a:gd name="connsiteY178" fmla="*/ 1045581 h 2468044"/>
                <a:gd name="connsiteX179" fmla="*/ 1241783 w 1906136"/>
                <a:gd name="connsiteY179" fmla="*/ 1030991 h 2468044"/>
                <a:gd name="connsiteX180" fmla="*/ 1247061 w 1906136"/>
                <a:gd name="connsiteY180" fmla="*/ 1012053 h 2468044"/>
                <a:gd name="connsiteX181" fmla="*/ 1257616 w 1906136"/>
                <a:gd name="connsiteY181" fmla="*/ 997462 h 2468044"/>
                <a:gd name="connsiteX182" fmla="*/ 1274380 w 1906136"/>
                <a:gd name="connsiteY182" fmla="*/ 986907 h 2468044"/>
                <a:gd name="connsiteX183" fmla="*/ 1291144 w 1906136"/>
                <a:gd name="connsiteY183" fmla="*/ 975421 h 2468044"/>
                <a:gd name="connsiteX184" fmla="*/ 1306666 w 1906136"/>
                <a:gd name="connsiteY184" fmla="*/ 967039 h 2468044"/>
                <a:gd name="connsiteX185" fmla="*/ 1321257 w 1906136"/>
                <a:gd name="connsiteY185" fmla="*/ 957725 h 2468044"/>
                <a:gd name="connsiteX186" fmla="*/ 1321257 w 1906136"/>
                <a:gd name="connsiteY186" fmla="*/ 952448 h 2468044"/>
                <a:gd name="connsiteX187" fmla="*/ 1318153 w 1906136"/>
                <a:gd name="connsiteY187" fmla="*/ 940961 h 2468044"/>
                <a:gd name="connsiteX188" fmla="*/ 1314117 w 1906136"/>
                <a:gd name="connsiteY188" fmla="*/ 928233 h 2468044"/>
                <a:gd name="connsiteX189" fmla="*/ 1311012 w 1906136"/>
                <a:gd name="connsiteY189" fmla="*/ 917678 h 2468044"/>
                <a:gd name="connsiteX190" fmla="*/ 1308839 w 1906136"/>
                <a:gd name="connsiteY190" fmla="*/ 913332 h 2468044"/>
                <a:gd name="connsiteX191" fmla="*/ 1308839 w 1906136"/>
                <a:gd name="connsiteY191" fmla="*/ 904018 h 2468044"/>
                <a:gd name="connsiteX192" fmla="*/ 1314117 w 1906136"/>
                <a:gd name="connsiteY192" fmla="*/ 908364 h 2468044"/>
                <a:gd name="connsiteX193" fmla="*/ 1316290 w 1906136"/>
                <a:gd name="connsiteY193" fmla="*/ 910538 h 2468044"/>
                <a:gd name="connsiteX194" fmla="*/ 1320326 w 1906136"/>
                <a:gd name="connsiteY194" fmla="*/ 911469 h 2468044"/>
                <a:gd name="connsiteX195" fmla="*/ 1321257 w 1906136"/>
                <a:gd name="connsiteY195" fmla="*/ 913642 h 2468044"/>
                <a:gd name="connsiteX196" fmla="*/ 1325293 w 1906136"/>
                <a:gd name="connsiteY196" fmla="*/ 917988 h 2468044"/>
                <a:gd name="connsiteX197" fmla="*/ 1337711 w 1906136"/>
                <a:gd name="connsiteY197" fmla="*/ 886633 h 2468044"/>
                <a:gd name="connsiteX198" fmla="*/ 1348266 w 1906136"/>
                <a:gd name="connsiteY198" fmla="*/ 857141 h 2468044"/>
                <a:gd name="connsiteX199" fmla="*/ 1362857 w 1906136"/>
                <a:gd name="connsiteY199" fmla="*/ 854968 h 2468044"/>
                <a:gd name="connsiteX200" fmla="*/ 1376517 w 1906136"/>
                <a:gd name="connsiteY200" fmla="*/ 852795 h 2468044"/>
                <a:gd name="connsiteX201" fmla="*/ 1391108 w 1906136"/>
                <a:gd name="connsiteY201" fmla="*/ 849690 h 2468044"/>
                <a:gd name="connsiteX202" fmla="*/ 1401663 w 1906136"/>
                <a:gd name="connsiteY202" fmla="*/ 840377 h 2468044"/>
                <a:gd name="connsiteX203" fmla="*/ 1408803 w 1906136"/>
                <a:gd name="connsiteY203" fmla="*/ 840377 h 2468044"/>
                <a:gd name="connsiteX204" fmla="*/ 1405698 w 1906136"/>
                <a:gd name="connsiteY204" fmla="*/ 837272 h 2468044"/>
                <a:gd name="connsiteX205" fmla="*/ 1398558 w 1906136"/>
                <a:gd name="connsiteY205" fmla="*/ 835099 h 2468044"/>
                <a:gd name="connsiteX206" fmla="*/ 1392349 w 1906136"/>
                <a:gd name="connsiteY206" fmla="*/ 832926 h 2468044"/>
                <a:gd name="connsiteX207" fmla="*/ 1398558 w 1906136"/>
                <a:gd name="connsiteY207" fmla="*/ 814920 h 2468044"/>
                <a:gd name="connsiteX208" fmla="*/ 1406940 w 1906136"/>
                <a:gd name="connsiteY208" fmla="*/ 802192 h 2468044"/>
                <a:gd name="connsiteX209" fmla="*/ 1420600 w 1906136"/>
                <a:gd name="connsiteY209" fmla="*/ 792879 h 2468044"/>
                <a:gd name="connsiteX210" fmla="*/ 1435191 w 1906136"/>
                <a:gd name="connsiteY210" fmla="*/ 785428 h 2468044"/>
                <a:gd name="connsiteX211" fmla="*/ 1448850 w 1906136"/>
                <a:gd name="connsiteY211" fmla="*/ 780150 h 2468044"/>
                <a:gd name="connsiteX212" fmla="*/ 1465615 w 1906136"/>
                <a:gd name="connsiteY212" fmla="*/ 772700 h 2468044"/>
                <a:gd name="connsiteX213" fmla="*/ 1478032 w 1906136"/>
                <a:gd name="connsiteY213" fmla="*/ 763386 h 2468044"/>
                <a:gd name="connsiteX214" fmla="*/ 1478032 w 1906136"/>
                <a:gd name="connsiteY214" fmla="*/ 761213 h 2468044"/>
                <a:gd name="connsiteX215" fmla="*/ 1478032 w 1906136"/>
                <a:gd name="connsiteY215" fmla="*/ 759040 h 2468044"/>
                <a:gd name="connsiteX216" fmla="*/ 1480205 w 1906136"/>
                <a:gd name="connsiteY216" fmla="*/ 759040 h 2468044"/>
                <a:gd name="connsiteX217" fmla="*/ 1482379 w 1906136"/>
                <a:gd name="connsiteY217" fmla="*/ 759040 h 2468044"/>
                <a:gd name="connsiteX218" fmla="*/ 1482379 w 1906136"/>
                <a:gd name="connsiteY218" fmla="*/ 763386 h 2468044"/>
                <a:gd name="connsiteX219" fmla="*/ 1489519 w 1906136"/>
                <a:gd name="connsiteY219" fmla="*/ 766491 h 2468044"/>
                <a:gd name="connsiteX220" fmla="*/ 1482379 w 1906136"/>
                <a:gd name="connsiteY220" fmla="*/ 775804 h 2468044"/>
                <a:gd name="connsiteX221" fmla="*/ 1475238 w 1906136"/>
                <a:gd name="connsiteY221" fmla="*/ 781082 h 2468044"/>
                <a:gd name="connsiteX222" fmla="*/ 1465925 w 1906136"/>
                <a:gd name="connsiteY222" fmla="*/ 787291 h 2468044"/>
                <a:gd name="connsiteX223" fmla="*/ 1465925 w 1906136"/>
                <a:gd name="connsiteY223" fmla="*/ 803123 h 2468044"/>
                <a:gd name="connsiteX224" fmla="*/ 1484552 w 1906136"/>
                <a:gd name="connsiteY224" fmla="*/ 795673 h 2468044"/>
                <a:gd name="connsiteX225" fmla="*/ 1499143 w 1906136"/>
                <a:gd name="connsiteY225" fmla="*/ 785117 h 2468044"/>
                <a:gd name="connsiteX226" fmla="*/ 1509698 w 1906136"/>
                <a:gd name="connsiteY226" fmla="*/ 772389 h 2468044"/>
                <a:gd name="connsiteX227" fmla="*/ 1511871 w 1906136"/>
                <a:gd name="connsiteY227" fmla="*/ 770216 h 2468044"/>
                <a:gd name="connsiteX228" fmla="*/ 1511871 w 1906136"/>
                <a:gd name="connsiteY228" fmla="*/ 768043 h 2468044"/>
                <a:gd name="connsiteX229" fmla="*/ 1514044 w 1906136"/>
                <a:gd name="connsiteY229" fmla="*/ 768043 h 2468044"/>
                <a:gd name="connsiteX230" fmla="*/ 1514044 w 1906136"/>
                <a:gd name="connsiteY230" fmla="*/ 765870 h 2468044"/>
                <a:gd name="connsiteX231" fmla="*/ 1514044 w 1906136"/>
                <a:gd name="connsiteY231" fmla="*/ 762765 h 2468044"/>
                <a:gd name="connsiteX232" fmla="*/ 1504731 w 1906136"/>
                <a:gd name="connsiteY232" fmla="*/ 751279 h 2468044"/>
                <a:gd name="connsiteX233" fmla="*/ 1497590 w 1906136"/>
                <a:gd name="connsiteY233" fmla="*/ 740724 h 2468044"/>
                <a:gd name="connsiteX234" fmla="*/ 1488277 w 1906136"/>
                <a:gd name="connsiteY234" fmla="*/ 730169 h 2468044"/>
                <a:gd name="connsiteX235" fmla="*/ 1473686 w 1906136"/>
                <a:gd name="connsiteY235" fmla="*/ 722718 h 2468044"/>
                <a:gd name="connsiteX236" fmla="*/ 1475859 w 1906136"/>
                <a:gd name="connsiteY236" fmla="*/ 711231 h 2468044"/>
                <a:gd name="connsiteX237" fmla="*/ 1478032 w 1906136"/>
                <a:gd name="connsiteY237" fmla="*/ 703781 h 2468044"/>
                <a:gd name="connsiteX238" fmla="*/ 1481137 w 1906136"/>
                <a:gd name="connsiteY238" fmla="*/ 696330 h 2468044"/>
                <a:gd name="connsiteX239" fmla="*/ 1486414 w 1906136"/>
                <a:gd name="connsiteY239" fmla="*/ 687017 h 2468044"/>
                <a:gd name="connsiteX240" fmla="*/ 1483310 w 1906136"/>
                <a:gd name="connsiteY240" fmla="*/ 683912 h 2468044"/>
                <a:gd name="connsiteX241" fmla="*/ 1479274 w 1906136"/>
                <a:gd name="connsiteY241" fmla="*/ 681739 h 2468044"/>
                <a:gd name="connsiteX242" fmla="*/ 1476170 w 1906136"/>
                <a:gd name="connsiteY242" fmla="*/ 679566 h 2468044"/>
                <a:gd name="connsiteX243" fmla="*/ 1473996 w 1906136"/>
                <a:gd name="connsiteY243" fmla="*/ 678635 h 2468044"/>
                <a:gd name="connsiteX244" fmla="*/ 1471823 w 1906136"/>
                <a:gd name="connsiteY244" fmla="*/ 674288 h 2468044"/>
                <a:gd name="connsiteX245" fmla="*/ 1470892 w 1906136"/>
                <a:gd name="connsiteY245" fmla="*/ 671184 h 2468044"/>
                <a:gd name="connsiteX246" fmla="*/ 1446988 w 1906136"/>
                <a:gd name="connsiteY246" fmla="*/ 676461 h 2468044"/>
                <a:gd name="connsiteX247" fmla="*/ 1425257 w 1906136"/>
                <a:gd name="connsiteY247" fmla="*/ 685775 h 2468044"/>
                <a:gd name="connsiteX248" fmla="*/ 1407561 w 1906136"/>
                <a:gd name="connsiteY248" fmla="*/ 698503 h 2468044"/>
                <a:gd name="connsiteX249" fmla="*/ 1403525 w 1906136"/>
                <a:gd name="connsiteY249" fmla="*/ 698503 h 2468044"/>
                <a:gd name="connsiteX250" fmla="*/ 1418116 w 1906136"/>
                <a:gd name="connsiteY250" fmla="*/ 681739 h 2468044"/>
                <a:gd name="connsiteX251" fmla="*/ 1437985 w 1906136"/>
                <a:gd name="connsiteY251" fmla="*/ 672426 h 2468044"/>
                <a:gd name="connsiteX252" fmla="*/ 1459716 w 1906136"/>
                <a:gd name="connsiteY252" fmla="*/ 664975 h 2468044"/>
                <a:gd name="connsiteX253" fmla="*/ 1485793 w 1906136"/>
                <a:gd name="connsiteY253" fmla="*/ 661870 h 2468044"/>
                <a:gd name="connsiteX254" fmla="*/ 1510940 w 1906136"/>
                <a:gd name="connsiteY254" fmla="*/ 657524 h 2468044"/>
                <a:gd name="connsiteX255" fmla="*/ 1537017 w 1906136"/>
                <a:gd name="connsiteY255" fmla="*/ 654420 h 2468044"/>
                <a:gd name="connsiteX256" fmla="*/ 1562163 w 1906136"/>
                <a:gd name="connsiteY256" fmla="*/ 649142 h 2468044"/>
                <a:gd name="connsiteX257" fmla="*/ 1583894 w 1906136"/>
                <a:gd name="connsiteY257" fmla="*/ 639829 h 2468044"/>
                <a:gd name="connsiteX258" fmla="*/ 1603763 w 1906136"/>
                <a:gd name="connsiteY258" fmla="*/ 625238 h 2468044"/>
                <a:gd name="connsiteX259" fmla="*/ 1603763 w 1906136"/>
                <a:gd name="connsiteY259" fmla="*/ 622133 h 2468044"/>
                <a:gd name="connsiteX260" fmla="*/ 1603763 w 1906136"/>
                <a:gd name="connsiteY260" fmla="*/ 619960 h 2468044"/>
                <a:gd name="connsiteX261" fmla="*/ 1603763 w 1906136"/>
                <a:gd name="connsiteY261" fmla="*/ 615614 h 2468044"/>
                <a:gd name="connsiteX262" fmla="*/ 1601590 w 1906136"/>
                <a:gd name="connsiteY262" fmla="*/ 614683 h 2468044"/>
                <a:gd name="connsiteX263" fmla="*/ 1601590 w 1906136"/>
                <a:gd name="connsiteY263" fmla="*/ 610336 h 2468044"/>
                <a:gd name="connsiteX264" fmla="*/ 1601590 w 1906136"/>
                <a:gd name="connsiteY264" fmla="*/ 607232 h 2468044"/>
                <a:gd name="connsiteX265" fmla="*/ 1603763 w 1906136"/>
                <a:gd name="connsiteY265" fmla="*/ 601023 h 2468044"/>
                <a:gd name="connsiteX266" fmla="*/ 1601590 w 1906136"/>
                <a:gd name="connsiteY266" fmla="*/ 595746 h 2468044"/>
                <a:gd name="connsiteX267" fmla="*/ 1601590 w 1906136"/>
                <a:gd name="connsiteY267" fmla="*/ 590468 h 2468044"/>
                <a:gd name="connsiteX268" fmla="*/ 1600658 w 1906136"/>
                <a:gd name="connsiteY268" fmla="*/ 586122 h 2468044"/>
                <a:gd name="connsiteX269" fmla="*/ 1600658 w 1906136"/>
                <a:gd name="connsiteY269" fmla="*/ 580844 h 2468044"/>
                <a:gd name="connsiteX270" fmla="*/ 1581721 w 1906136"/>
                <a:gd name="connsiteY270" fmla="*/ 580844 h 2468044"/>
                <a:gd name="connsiteX271" fmla="*/ 1579548 w 1906136"/>
                <a:gd name="connsiteY271" fmla="*/ 566253 h 2468044"/>
                <a:gd name="connsiteX272" fmla="*/ 1572408 w 1906136"/>
                <a:gd name="connsiteY272" fmla="*/ 556940 h 2468044"/>
                <a:gd name="connsiteX273" fmla="*/ 1565268 w 1906136"/>
                <a:gd name="connsiteY273" fmla="*/ 549489 h 2468044"/>
                <a:gd name="connsiteX274" fmla="*/ 1552850 w 1906136"/>
                <a:gd name="connsiteY274" fmla="*/ 546385 h 2468044"/>
                <a:gd name="connsiteX275" fmla="*/ 1543536 w 1906136"/>
                <a:gd name="connsiteY275" fmla="*/ 556940 h 2468044"/>
                <a:gd name="connsiteX276" fmla="*/ 1532981 w 1906136"/>
                <a:gd name="connsiteY276" fmla="*/ 566253 h 2468044"/>
                <a:gd name="connsiteX277" fmla="*/ 1521495 w 1906136"/>
                <a:gd name="connsiteY277" fmla="*/ 577740 h 2468044"/>
                <a:gd name="connsiteX278" fmla="*/ 1518390 w 1906136"/>
                <a:gd name="connsiteY278" fmla="*/ 577740 h 2468044"/>
                <a:gd name="connsiteX279" fmla="*/ 1530808 w 1906136"/>
                <a:gd name="connsiteY279" fmla="*/ 558803 h 2468044"/>
                <a:gd name="connsiteX280" fmla="*/ 1542295 w 1906136"/>
                <a:gd name="connsiteY280" fmla="*/ 536761 h 2468044"/>
                <a:gd name="connsiteX281" fmla="*/ 1528635 w 1906136"/>
                <a:gd name="connsiteY281" fmla="*/ 526206 h 2468044"/>
                <a:gd name="connsiteX282" fmla="*/ 1525531 w 1906136"/>
                <a:gd name="connsiteY282" fmla="*/ 516892 h 2468044"/>
                <a:gd name="connsiteX283" fmla="*/ 1527704 w 1906136"/>
                <a:gd name="connsiteY283" fmla="*/ 506337 h 2468044"/>
                <a:gd name="connsiteX284" fmla="*/ 1527704 w 1906136"/>
                <a:gd name="connsiteY284" fmla="*/ 494851 h 2468044"/>
                <a:gd name="connsiteX285" fmla="*/ 1521495 w 1906136"/>
                <a:gd name="connsiteY285" fmla="*/ 480260 h 2468044"/>
                <a:gd name="connsiteX286" fmla="*/ 1520563 w 1906136"/>
                <a:gd name="connsiteY286" fmla="*/ 478087 h 2468044"/>
                <a:gd name="connsiteX287" fmla="*/ 1516528 w 1906136"/>
                <a:gd name="connsiteY287" fmla="*/ 478087 h 2468044"/>
                <a:gd name="connsiteX288" fmla="*/ 1514354 w 1906136"/>
                <a:gd name="connsiteY288" fmla="*/ 478087 h 2468044"/>
                <a:gd name="connsiteX289" fmla="*/ 1511250 w 1906136"/>
                <a:gd name="connsiteY289" fmla="*/ 478087 h 2468044"/>
                <a:gd name="connsiteX290" fmla="*/ 1507214 w 1906136"/>
                <a:gd name="connsiteY290" fmla="*/ 478087 h 2468044"/>
                <a:gd name="connsiteX291" fmla="*/ 1506283 w 1906136"/>
                <a:gd name="connsiteY291" fmla="*/ 477155 h 2468044"/>
                <a:gd name="connsiteX292" fmla="*/ 1504110 w 1906136"/>
                <a:gd name="connsiteY292" fmla="*/ 472809 h 2468044"/>
                <a:gd name="connsiteX293" fmla="*/ 1501937 w 1906136"/>
                <a:gd name="connsiteY293" fmla="*/ 469705 h 2468044"/>
                <a:gd name="connsiteX294" fmla="*/ 1504110 w 1906136"/>
                <a:gd name="connsiteY294" fmla="*/ 465358 h 2468044"/>
                <a:gd name="connsiteX295" fmla="*/ 1504110 w 1906136"/>
                <a:gd name="connsiteY295" fmla="*/ 462254 h 2468044"/>
                <a:gd name="connsiteX296" fmla="*/ 1506283 w 1906136"/>
                <a:gd name="connsiteY296" fmla="*/ 460081 h 2468044"/>
                <a:gd name="connsiteX297" fmla="*/ 1506283 w 1906136"/>
                <a:gd name="connsiteY297" fmla="*/ 455734 h 2468044"/>
                <a:gd name="connsiteX298" fmla="*/ 1506283 w 1906136"/>
                <a:gd name="connsiteY298" fmla="*/ 452630 h 2468044"/>
                <a:gd name="connsiteX299" fmla="*/ 1500074 w 1906136"/>
                <a:gd name="connsiteY299" fmla="*/ 443317 h 2468044"/>
                <a:gd name="connsiteX300" fmla="*/ 1492934 w 1906136"/>
                <a:gd name="connsiteY300" fmla="*/ 435866 h 2468044"/>
                <a:gd name="connsiteX301" fmla="*/ 1485793 w 1906136"/>
                <a:gd name="connsiteY301" fmla="*/ 428415 h 2468044"/>
                <a:gd name="connsiteX302" fmla="*/ 1480516 w 1906136"/>
                <a:gd name="connsiteY302" fmla="*/ 420964 h 2468044"/>
                <a:gd name="connsiteX303" fmla="*/ 1478343 w 1906136"/>
                <a:gd name="connsiteY303" fmla="*/ 408236 h 2468044"/>
                <a:gd name="connsiteX304" fmla="*/ 1463752 w 1906136"/>
                <a:gd name="connsiteY304" fmla="*/ 419723 h 2468044"/>
                <a:gd name="connsiteX305" fmla="*/ 1455370 w 1906136"/>
                <a:gd name="connsiteY305" fmla="*/ 434314 h 2468044"/>
                <a:gd name="connsiteX306" fmla="*/ 1443883 w 1906136"/>
                <a:gd name="connsiteY306" fmla="*/ 447973 h 2468044"/>
                <a:gd name="connsiteX307" fmla="*/ 1429292 w 1906136"/>
                <a:gd name="connsiteY307" fmla="*/ 459460 h 2468044"/>
                <a:gd name="connsiteX308" fmla="*/ 1428361 w 1906136"/>
                <a:gd name="connsiteY308" fmla="*/ 455114 h 2468044"/>
                <a:gd name="connsiteX309" fmla="*/ 1422152 w 1906136"/>
                <a:gd name="connsiteY309" fmla="*/ 454182 h 2468044"/>
                <a:gd name="connsiteX310" fmla="*/ 1419048 w 1906136"/>
                <a:gd name="connsiteY310" fmla="*/ 449836 h 2468044"/>
                <a:gd name="connsiteX311" fmla="*/ 1415012 w 1906136"/>
                <a:gd name="connsiteY311" fmla="*/ 447663 h 2468044"/>
                <a:gd name="connsiteX312" fmla="*/ 1411907 w 1906136"/>
                <a:gd name="connsiteY312" fmla="*/ 444558 h 2468044"/>
                <a:gd name="connsiteX313" fmla="*/ 1409734 w 1906136"/>
                <a:gd name="connsiteY313" fmla="*/ 442385 h 2468044"/>
                <a:gd name="connsiteX314" fmla="*/ 1406630 w 1906136"/>
                <a:gd name="connsiteY314" fmla="*/ 431830 h 2468044"/>
                <a:gd name="connsiteX315" fmla="*/ 1404457 w 1906136"/>
                <a:gd name="connsiteY315" fmla="*/ 417239 h 2468044"/>
                <a:gd name="connsiteX316" fmla="*/ 1400421 w 1906136"/>
                <a:gd name="connsiteY316" fmla="*/ 400475 h 2468044"/>
                <a:gd name="connsiteX317" fmla="*/ 1399490 w 1906136"/>
                <a:gd name="connsiteY317" fmla="*/ 391162 h 2468044"/>
                <a:gd name="connsiteX318" fmla="*/ 1395454 w 1906136"/>
                <a:gd name="connsiteY318" fmla="*/ 388057 h 2468044"/>
                <a:gd name="connsiteX319" fmla="*/ 1390176 w 1906136"/>
                <a:gd name="connsiteY319" fmla="*/ 385884 h 2468044"/>
                <a:gd name="connsiteX320" fmla="*/ 1384899 w 1906136"/>
                <a:gd name="connsiteY320" fmla="*/ 383711 h 2468044"/>
                <a:gd name="connsiteX321" fmla="*/ 1378690 w 1906136"/>
                <a:gd name="connsiteY321" fmla="*/ 383711 h 2468044"/>
                <a:gd name="connsiteX322" fmla="*/ 1375585 w 1906136"/>
                <a:gd name="connsiteY322" fmla="*/ 382780 h 2468044"/>
                <a:gd name="connsiteX323" fmla="*/ 1370308 w 1906136"/>
                <a:gd name="connsiteY323" fmla="*/ 378433 h 2468044"/>
                <a:gd name="connsiteX324" fmla="*/ 1364099 w 1906136"/>
                <a:gd name="connsiteY324" fmla="*/ 369120 h 2468044"/>
                <a:gd name="connsiteX325" fmla="*/ 1358821 w 1906136"/>
                <a:gd name="connsiteY325" fmla="*/ 356392 h 2468044"/>
                <a:gd name="connsiteX326" fmla="*/ 1353544 w 1906136"/>
                <a:gd name="connsiteY326" fmla="*/ 347078 h 2468044"/>
                <a:gd name="connsiteX327" fmla="*/ 1329639 w 1906136"/>
                <a:gd name="connsiteY327" fmla="*/ 351425 h 2468044"/>
                <a:gd name="connsiteX328" fmla="*/ 1307908 w 1906136"/>
                <a:gd name="connsiteY328" fmla="*/ 351425 h 2468044"/>
                <a:gd name="connsiteX329" fmla="*/ 1282762 w 1906136"/>
                <a:gd name="connsiteY329" fmla="*/ 347078 h 2468044"/>
                <a:gd name="connsiteX330" fmla="*/ 1282762 w 1906136"/>
                <a:gd name="connsiteY330" fmla="*/ 351425 h 2468044"/>
                <a:gd name="connsiteX331" fmla="*/ 1278726 w 1906136"/>
                <a:gd name="connsiteY331" fmla="*/ 351425 h 2468044"/>
                <a:gd name="connsiteX332" fmla="*/ 1280899 w 1906136"/>
                <a:gd name="connsiteY332" fmla="*/ 369431 h 2468044"/>
                <a:gd name="connsiteX333" fmla="*/ 1286177 w 1906136"/>
                <a:gd name="connsiteY333" fmla="*/ 388368 h 2468044"/>
                <a:gd name="connsiteX334" fmla="*/ 1290213 w 1906136"/>
                <a:gd name="connsiteY334" fmla="*/ 405132 h 2468044"/>
                <a:gd name="connsiteX335" fmla="*/ 1293317 w 1906136"/>
                <a:gd name="connsiteY335" fmla="*/ 420964 h 2468044"/>
                <a:gd name="connsiteX336" fmla="*/ 1290213 w 1906136"/>
                <a:gd name="connsiteY336" fmla="*/ 435555 h 2468044"/>
                <a:gd name="connsiteX337" fmla="*/ 1283072 w 1906136"/>
                <a:gd name="connsiteY337" fmla="*/ 448284 h 2468044"/>
                <a:gd name="connsiteX338" fmla="*/ 1285246 w 1906136"/>
                <a:gd name="connsiteY338" fmla="*/ 454493 h 2468044"/>
                <a:gd name="connsiteX339" fmla="*/ 1288350 w 1906136"/>
                <a:gd name="connsiteY339" fmla="*/ 457597 h 2468044"/>
                <a:gd name="connsiteX340" fmla="*/ 1292386 w 1906136"/>
                <a:gd name="connsiteY340" fmla="*/ 459770 h 2468044"/>
                <a:gd name="connsiteX341" fmla="*/ 1295490 w 1906136"/>
                <a:gd name="connsiteY341" fmla="*/ 461943 h 2468044"/>
                <a:gd name="connsiteX342" fmla="*/ 1302630 w 1906136"/>
                <a:gd name="connsiteY342" fmla="*/ 465048 h 2468044"/>
                <a:gd name="connsiteX343" fmla="*/ 1302630 w 1906136"/>
                <a:gd name="connsiteY343" fmla="*/ 481812 h 2468044"/>
                <a:gd name="connsiteX344" fmla="*/ 1304804 w 1906136"/>
                <a:gd name="connsiteY344" fmla="*/ 498576 h 2468044"/>
                <a:gd name="connsiteX345" fmla="*/ 1302630 w 1906136"/>
                <a:gd name="connsiteY345" fmla="*/ 509131 h 2468044"/>
                <a:gd name="connsiteX346" fmla="*/ 1297353 w 1906136"/>
                <a:gd name="connsiteY346" fmla="*/ 528068 h 2468044"/>
                <a:gd name="connsiteX347" fmla="*/ 1288040 w 1906136"/>
                <a:gd name="connsiteY347" fmla="*/ 542659 h 2468044"/>
                <a:gd name="connsiteX348" fmla="*/ 1273449 w 1906136"/>
                <a:gd name="connsiteY348" fmla="*/ 553214 h 2468044"/>
                <a:gd name="connsiteX349" fmla="*/ 1258858 w 1906136"/>
                <a:gd name="connsiteY349" fmla="*/ 560665 h 2468044"/>
                <a:gd name="connsiteX350" fmla="*/ 1264135 w 1906136"/>
                <a:gd name="connsiteY350" fmla="*/ 577429 h 2468044"/>
                <a:gd name="connsiteX351" fmla="*/ 1268171 w 1906136"/>
                <a:gd name="connsiteY351" fmla="*/ 595435 h 2468044"/>
                <a:gd name="connsiteX352" fmla="*/ 1270344 w 1906136"/>
                <a:gd name="connsiteY352" fmla="*/ 610026 h 2468044"/>
                <a:gd name="connsiteX353" fmla="*/ 1270344 w 1906136"/>
                <a:gd name="connsiteY353" fmla="*/ 621513 h 2468044"/>
                <a:gd name="connsiteX354" fmla="*/ 1268171 w 1906136"/>
                <a:gd name="connsiteY354" fmla="*/ 624617 h 2468044"/>
                <a:gd name="connsiteX355" fmla="*/ 1268171 w 1906136"/>
                <a:gd name="connsiteY355" fmla="*/ 626790 h 2468044"/>
                <a:gd name="connsiteX356" fmla="*/ 1268171 w 1906136"/>
                <a:gd name="connsiteY356" fmla="*/ 628963 h 2468044"/>
                <a:gd name="connsiteX357" fmla="*/ 1265998 w 1906136"/>
                <a:gd name="connsiteY357" fmla="*/ 628963 h 2468044"/>
                <a:gd name="connsiteX358" fmla="*/ 1262893 w 1906136"/>
                <a:gd name="connsiteY358" fmla="*/ 629895 h 2468044"/>
                <a:gd name="connsiteX359" fmla="*/ 1260720 w 1906136"/>
                <a:gd name="connsiteY359" fmla="*/ 629895 h 2468044"/>
                <a:gd name="connsiteX360" fmla="*/ 1258547 w 1906136"/>
                <a:gd name="connsiteY360" fmla="*/ 632068 h 2468044"/>
                <a:gd name="connsiteX361" fmla="*/ 1256374 w 1906136"/>
                <a:gd name="connsiteY361" fmla="*/ 632068 h 2468044"/>
                <a:gd name="connsiteX362" fmla="*/ 1253270 w 1906136"/>
                <a:gd name="connsiteY362" fmla="*/ 634241 h 2468044"/>
                <a:gd name="connsiteX363" fmla="*/ 1242714 w 1906136"/>
                <a:gd name="connsiteY363" fmla="*/ 617477 h 2468044"/>
                <a:gd name="connsiteX364" fmla="*/ 1233401 w 1906136"/>
                <a:gd name="connsiteY364" fmla="*/ 604748 h 2468044"/>
                <a:gd name="connsiteX365" fmla="*/ 1229365 w 1906136"/>
                <a:gd name="connsiteY365" fmla="*/ 593262 h 2468044"/>
                <a:gd name="connsiteX366" fmla="*/ 1228434 w 1906136"/>
                <a:gd name="connsiteY366" fmla="*/ 582707 h 2468044"/>
                <a:gd name="connsiteX367" fmla="*/ 1226261 w 1906136"/>
                <a:gd name="connsiteY367" fmla="*/ 571220 h 2468044"/>
                <a:gd name="connsiteX368" fmla="*/ 1222225 w 1906136"/>
                <a:gd name="connsiteY368" fmla="*/ 556629 h 2468044"/>
                <a:gd name="connsiteX369" fmla="*/ 1219121 w 1906136"/>
                <a:gd name="connsiteY369" fmla="*/ 536761 h 2468044"/>
                <a:gd name="connsiteX370" fmla="*/ 1189939 w 1906136"/>
                <a:gd name="connsiteY370" fmla="*/ 529310 h 2468044"/>
                <a:gd name="connsiteX371" fmla="*/ 1185903 w 1906136"/>
                <a:gd name="connsiteY371" fmla="*/ 529310 h 2468044"/>
                <a:gd name="connsiteX372" fmla="*/ 1184972 w 1906136"/>
                <a:gd name="connsiteY372" fmla="*/ 531483 h 2468044"/>
                <a:gd name="connsiteX373" fmla="*/ 1180936 w 1906136"/>
                <a:gd name="connsiteY373" fmla="*/ 533656 h 2468044"/>
                <a:gd name="connsiteX374" fmla="*/ 1178763 w 1906136"/>
                <a:gd name="connsiteY374" fmla="*/ 535829 h 2468044"/>
                <a:gd name="connsiteX375" fmla="*/ 1175658 w 1906136"/>
                <a:gd name="connsiteY375" fmla="*/ 535829 h 2468044"/>
                <a:gd name="connsiteX376" fmla="*/ 1171622 w 1906136"/>
                <a:gd name="connsiteY376" fmla="*/ 536761 h 2468044"/>
                <a:gd name="connsiteX377" fmla="*/ 1168518 w 1906136"/>
                <a:gd name="connsiteY377" fmla="*/ 535829 h 2468044"/>
                <a:gd name="connsiteX378" fmla="*/ 1163240 w 1906136"/>
                <a:gd name="connsiteY378" fmla="*/ 533656 h 2468044"/>
                <a:gd name="connsiteX379" fmla="*/ 1150202 w 1906136"/>
                <a:gd name="connsiteY379" fmla="*/ 527137 h 2468044"/>
                <a:gd name="connsiteX380" fmla="*/ 1139646 w 1906136"/>
                <a:gd name="connsiteY380" fmla="*/ 515650 h 2468044"/>
                <a:gd name="connsiteX381" fmla="*/ 1127229 w 1906136"/>
                <a:gd name="connsiteY381" fmla="*/ 502922 h 2468044"/>
                <a:gd name="connsiteX382" fmla="*/ 1113569 w 1906136"/>
                <a:gd name="connsiteY382" fmla="*/ 493609 h 2468044"/>
                <a:gd name="connsiteX383" fmla="*/ 1101151 w 1906136"/>
                <a:gd name="connsiteY383" fmla="*/ 488331 h 2468044"/>
                <a:gd name="connsiteX384" fmla="*/ 1088733 w 1906136"/>
                <a:gd name="connsiteY384" fmla="*/ 490504 h 2468044"/>
                <a:gd name="connsiteX385" fmla="*/ 1083456 w 1906136"/>
                <a:gd name="connsiteY385" fmla="*/ 488331 h 2468044"/>
                <a:gd name="connsiteX386" fmla="*/ 1077247 w 1906136"/>
                <a:gd name="connsiteY386" fmla="*/ 488331 h 2468044"/>
                <a:gd name="connsiteX387" fmla="*/ 1076316 w 1906136"/>
                <a:gd name="connsiteY387" fmla="*/ 486158 h 2468044"/>
                <a:gd name="connsiteX388" fmla="*/ 1076316 w 1906136"/>
                <a:gd name="connsiteY388" fmla="*/ 485227 h 2468044"/>
                <a:gd name="connsiteX389" fmla="*/ 1076316 w 1906136"/>
                <a:gd name="connsiteY389" fmla="*/ 483054 h 2468044"/>
                <a:gd name="connsiteX390" fmla="*/ 1076316 w 1906136"/>
                <a:gd name="connsiteY390" fmla="*/ 480881 h 2468044"/>
                <a:gd name="connsiteX391" fmla="*/ 1076316 w 1906136"/>
                <a:gd name="connsiteY391" fmla="*/ 477776 h 2468044"/>
                <a:gd name="connsiteX392" fmla="*/ 1076316 w 1906136"/>
                <a:gd name="connsiteY392" fmla="*/ 473430 h 2468044"/>
                <a:gd name="connsiteX393" fmla="*/ 1072280 w 1906136"/>
                <a:gd name="connsiteY393" fmla="*/ 470325 h 2468044"/>
                <a:gd name="connsiteX394" fmla="*/ 1072280 w 1906136"/>
                <a:gd name="connsiteY394" fmla="*/ 461012 h 2468044"/>
                <a:gd name="connsiteX395" fmla="*/ 1052411 w 1906136"/>
                <a:gd name="connsiteY395" fmla="*/ 461012 h 2468044"/>
                <a:gd name="connsiteX396" fmla="*/ 1052411 w 1906136"/>
                <a:gd name="connsiteY396" fmla="*/ 441143 h 2468044"/>
                <a:gd name="connsiteX397" fmla="*/ 1048375 w 1906136"/>
                <a:gd name="connsiteY397" fmla="*/ 421275 h 2468044"/>
                <a:gd name="connsiteX398" fmla="*/ 1042166 w 1906136"/>
                <a:gd name="connsiteY398" fmla="*/ 406684 h 2468044"/>
                <a:gd name="connsiteX399" fmla="*/ 1042166 w 1906136"/>
                <a:gd name="connsiteY399" fmla="*/ 382469 h 2468044"/>
                <a:gd name="connsiteX400" fmla="*/ 1048375 w 1906136"/>
                <a:gd name="connsiteY400" fmla="*/ 365705 h 2468044"/>
                <a:gd name="connsiteX401" fmla="*/ 1057689 w 1906136"/>
                <a:gd name="connsiteY401" fmla="*/ 355150 h 2468044"/>
                <a:gd name="connsiteX402" fmla="*/ 1072280 w 1906136"/>
                <a:gd name="connsiteY402" fmla="*/ 345837 h 2468044"/>
                <a:gd name="connsiteX403" fmla="*/ 1089044 w 1906136"/>
                <a:gd name="connsiteY403" fmla="*/ 340559 h 2468044"/>
                <a:gd name="connsiteX404" fmla="*/ 1089044 w 1906136"/>
                <a:gd name="connsiteY404" fmla="*/ 335282 h 2468044"/>
                <a:gd name="connsiteX405" fmla="*/ 1086871 w 1906136"/>
                <a:gd name="connsiteY405" fmla="*/ 329073 h 2468044"/>
                <a:gd name="connsiteX406" fmla="*/ 1086871 w 1906136"/>
                <a:gd name="connsiteY406" fmla="*/ 325968 h 2468044"/>
                <a:gd name="connsiteX407" fmla="*/ 1084698 w 1906136"/>
                <a:gd name="connsiteY407" fmla="*/ 323795 h 2468044"/>
                <a:gd name="connsiteX408" fmla="*/ 1083766 w 1906136"/>
                <a:gd name="connsiteY408" fmla="*/ 320691 h 2468044"/>
                <a:gd name="connsiteX409" fmla="*/ 1081593 w 1906136"/>
                <a:gd name="connsiteY409" fmla="*/ 316344 h 2468044"/>
                <a:gd name="connsiteX410" fmla="*/ 1072280 w 1906136"/>
                <a:gd name="connsiteY410" fmla="*/ 316344 h 2468044"/>
                <a:gd name="connsiteX411" fmla="*/ 1072280 w 1906136"/>
                <a:gd name="connsiteY411" fmla="*/ 313240 h 2468044"/>
                <a:gd name="connsiteX412" fmla="*/ 1079420 w 1906136"/>
                <a:gd name="connsiteY412" fmla="*/ 314171 h 2468044"/>
                <a:gd name="connsiteX413" fmla="*/ 1083456 w 1906136"/>
                <a:gd name="connsiteY413" fmla="*/ 316344 h 2468044"/>
                <a:gd name="connsiteX414" fmla="*/ 1088733 w 1906136"/>
                <a:gd name="connsiteY414" fmla="*/ 318517 h 2468044"/>
                <a:gd name="connsiteX415" fmla="*/ 1094011 w 1906136"/>
                <a:gd name="connsiteY415" fmla="*/ 320691 h 2468044"/>
                <a:gd name="connsiteX416" fmla="*/ 1101151 w 1906136"/>
                <a:gd name="connsiteY416" fmla="*/ 320691 h 2468044"/>
                <a:gd name="connsiteX417" fmla="*/ 1105187 w 1906136"/>
                <a:gd name="connsiteY417" fmla="*/ 307031 h 2468044"/>
                <a:gd name="connsiteX418" fmla="*/ 1108291 w 1906136"/>
                <a:gd name="connsiteY418" fmla="*/ 298649 h 2468044"/>
                <a:gd name="connsiteX419" fmla="*/ 1115432 w 1906136"/>
                <a:gd name="connsiteY419" fmla="*/ 291198 h 2468044"/>
                <a:gd name="connsiteX420" fmla="*/ 1124745 w 1906136"/>
                <a:gd name="connsiteY420" fmla="*/ 283748 h 2468044"/>
                <a:gd name="connsiteX421" fmla="*/ 1126918 w 1906136"/>
                <a:gd name="connsiteY421" fmla="*/ 279401 h 2468044"/>
                <a:gd name="connsiteX422" fmla="*/ 1130023 w 1906136"/>
                <a:gd name="connsiteY422" fmla="*/ 276297 h 2468044"/>
                <a:gd name="connsiteX423" fmla="*/ 1132196 w 1906136"/>
                <a:gd name="connsiteY423" fmla="*/ 271951 h 2468044"/>
                <a:gd name="connsiteX424" fmla="*/ 1132196 w 1906136"/>
                <a:gd name="connsiteY424" fmla="*/ 266673 h 2468044"/>
                <a:gd name="connsiteX425" fmla="*/ 1130023 w 1906136"/>
                <a:gd name="connsiteY425" fmla="*/ 261395 h 2468044"/>
                <a:gd name="connsiteX426" fmla="*/ 1127849 w 1906136"/>
                <a:gd name="connsiteY426" fmla="*/ 259222 h 2468044"/>
                <a:gd name="connsiteX427" fmla="*/ 1126918 w 1906136"/>
                <a:gd name="connsiteY427" fmla="*/ 257049 h 2468044"/>
                <a:gd name="connsiteX428" fmla="*/ 1124745 w 1906136"/>
                <a:gd name="connsiteY428" fmla="*/ 254876 h 2468044"/>
                <a:gd name="connsiteX429" fmla="*/ 1120709 w 1906136"/>
                <a:gd name="connsiteY429" fmla="*/ 251772 h 2468044"/>
                <a:gd name="connsiteX430" fmla="*/ 1117605 w 1906136"/>
                <a:gd name="connsiteY430" fmla="*/ 251772 h 2468044"/>
                <a:gd name="connsiteX431" fmla="*/ 1117605 w 1906136"/>
                <a:gd name="connsiteY431" fmla="*/ 247736 h 2468044"/>
                <a:gd name="connsiteX432" fmla="*/ 1135300 w 1906136"/>
                <a:gd name="connsiteY432" fmla="*/ 252082 h 2468044"/>
                <a:gd name="connsiteX433" fmla="*/ 1147718 w 1906136"/>
                <a:gd name="connsiteY433" fmla="*/ 259533 h 2468044"/>
                <a:gd name="connsiteX434" fmla="*/ 1157031 w 1906136"/>
                <a:gd name="connsiteY434" fmla="*/ 259533 h 2468044"/>
                <a:gd name="connsiteX435" fmla="*/ 1159205 w 1906136"/>
                <a:gd name="connsiteY435" fmla="*/ 241527 h 2468044"/>
                <a:gd name="connsiteX436" fmla="*/ 1161378 w 1906136"/>
                <a:gd name="connsiteY436" fmla="*/ 230040 h 2468044"/>
                <a:gd name="connsiteX437" fmla="*/ 1157342 w 1906136"/>
                <a:gd name="connsiteY437" fmla="*/ 219485 h 2468044"/>
                <a:gd name="connsiteX438" fmla="*/ 1157342 w 1906136"/>
                <a:gd name="connsiteY438" fmla="*/ 215139 h 2468044"/>
                <a:gd name="connsiteX439" fmla="*/ 1208255 w 1906136"/>
                <a:gd name="connsiteY439" fmla="*/ 212034 h 2468044"/>
                <a:gd name="connsiteX440" fmla="*/ 1208255 w 1906136"/>
                <a:gd name="connsiteY440" fmla="*/ 205826 h 2468044"/>
                <a:gd name="connsiteX441" fmla="*/ 1206082 w 1906136"/>
                <a:gd name="connsiteY441" fmla="*/ 202721 h 2468044"/>
                <a:gd name="connsiteX442" fmla="*/ 1206082 w 1906136"/>
                <a:gd name="connsiteY442" fmla="*/ 200548 h 2468044"/>
                <a:gd name="connsiteX443" fmla="*/ 1205151 w 1906136"/>
                <a:gd name="connsiteY443" fmla="*/ 198375 h 2468044"/>
                <a:gd name="connsiteX444" fmla="*/ 1202977 w 1906136"/>
                <a:gd name="connsiteY444" fmla="*/ 197444 h 2468044"/>
                <a:gd name="connsiteX445" fmla="*/ 1200804 w 1906136"/>
                <a:gd name="connsiteY445" fmla="*/ 195270 h 2468044"/>
                <a:gd name="connsiteX446" fmla="*/ 1200804 w 1906136"/>
                <a:gd name="connsiteY446" fmla="*/ 190924 h 2468044"/>
                <a:gd name="connsiteX447" fmla="*/ 1206082 w 1906136"/>
                <a:gd name="connsiteY447" fmla="*/ 193097 h 2468044"/>
                <a:gd name="connsiteX448" fmla="*/ 1210118 w 1906136"/>
                <a:gd name="connsiteY448" fmla="*/ 195270 h 2468044"/>
                <a:gd name="connsiteX449" fmla="*/ 1213222 w 1906136"/>
                <a:gd name="connsiteY449" fmla="*/ 197444 h 2468044"/>
                <a:gd name="connsiteX450" fmla="*/ 1217258 w 1906136"/>
                <a:gd name="connsiteY450" fmla="*/ 198375 h 2468044"/>
                <a:gd name="connsiteX451" fmla="*/ 1224398 w 1906136"/>
                <a:gd name="connsiteY451" fmla="*/ 198375 h 2468044"/>
                <a:gd name="connsiteX452" fmla="*/ 1226571 w 1906136"/>
                <a:gd name="connsiteY452" fmla="*/ 187820 h 2468044"/>
                <a:gd name="connsiteX453" fmla="*/ 1229676 w 1906136"/>
                <a:gd name="connsiteY453" fmla="*/ 173229 h 2468044"/>
                <a:gd name="connsiteX454" fmla="*/ 1233711 w 1906136"/>
                <a:gd name="connsiteY454" fmla="*/ 154292 h 2468044"/>
                <a:gd name="connsiteX455" fmla="*/ 1234643 w 1906136"/>
                <a:gd name="connsiteY455" fmla="*/ 138459 h 2468044"/>
                <a:gd name="connsiteX456" fmla="*/ 1236816 w 1906136"/>
                <a:gd name="connsiteY456" fmla="*/ 125731 h 2468044"/>
                <a:gd name="connsiteX457" fmla="*/ 1236816 w 1906136"/>
                <a:gd name="connsiteY457" fmla="*/ 118280 h 2468044"/>
                <a:gd name="connsiteX458" fmla="*/ 1236816 w 1906136"/>
                <a:gd name="connsiteY458" fmla="*/ 103689 h 2468044"/>
                <a:gd name="connsiteX459" fmla="*/ 1229676 w 1906136"/>
                <a:gd name="connsiteY459" fmla="*/ 97480 h 2468044"/>
                <a:gd name="connsiteX460" fmla="*/ 1220362 w 1906136"/>
                <a:gd name="connsiteY460" fmla="*/ 99653 h 2468044"/>
                <a:gd name="connsiteX461" fmla="*/ 1211980 w 1906136"/>
                <a:gd name="connsiteY461" fmla="*/ 103999 h 2468044"/>
                <a:gd name="connsiteX462" fmla="*/ 1204840 w 1906136"/>
                <a:gd name="connsiteY462" fmla="*/ 103999 h 2468044"/>
                <a:gd name="connsiteX463" fmla="*/ 1202667 w 1906136"/>
                <a:gd name="connsiteY463" fmla="*/ 99653 h 2468044"/>
                <a:gd name="connsiteX464" fmla="*/ 1198631 w 1906136"/>
                <a:gd name="connsiteY464" fmla="*/ 97480 h 2468044"/>
                <a:gd name="connsiteX465" fmla="*/ 1197700 w 1906136"/>
                <a:gd name="connsiteY465" fmla="*/ 94376 h 2468044"/>
                <a:gd name="connsiteX466" fmla="*/ 1193664 w 1906136"/>
                <a:gd name="connsiteY466" fmla="*/ 90029 h 2468044"/>
                <a:gd name="connsiteX467" fmla="*/ 1191491 w 1906136"/>
                <a:gd name="connsiteY467" fmla="*/ 86925 h 2468044"/>
                <a:gd name="connsiteX468" fmla="*/ 1188386 w 1906136"/>
                <a:gd name="connsiteY468" fmla="*/ 84752 h 2468044"/>
                <a:gd name="connsiteX469" fmla="*/ 1184351 w 1906136"/>
                <a:gd name="connsiteY469" fmla="*/ 82579 h 2468044"/>
                <a:gd name="connsiteX470" fmla="*/ 1181246 w 1906136"/>
                <a:gd name="connsiteY470" fmla="*/ 82579 h 2468044"/>
                <a:gd name="connsiteX471" fmla="*/ 1177210 w 1906136"/>
                <a:gd name="connsiteY471" fmla="*/ 86925 h 2468044"/>
                <a:gd name="connsiteX472" fmla="*/ 1166655 w 1906136"/>
                <a:gd name="connsiteY472" fmla="*/ 96238 h 2468044"/>
                <a:gd name="connsiteX473" fmla="*/ 1162619 w 1906136"/>
                <a:gd name="connsiteY473" fmla="*/ 108966 h 2468044"/>
                <a:gd name="connsiteX474" fmla="*/ 1162619 w 1906136"/>
                <a:gd name="connsiteY474" fmla="*/ 121695 h 2468044"/>
                <a:gd name="connsiteX475" fmla="*/ 1164793 w 1906136"/>
                <a:gd name="connsiteY475" fmla="*/ 134423 h 2468044"/>
                <a:gd name="connsiteX476" fmla="*/ 1164793 w 1906136"/>
                <a:gd name="connsiteY476" fmla="*/ 147151 h 2468044"/>
                <a:gd name="connsiteX477" fmla="*/ 1157652 w 1906136"/>
                <a:gd name="connsiteY477" fmla="*/ 163915 h 2468044"/>
                <a:gd name="connsiteX478" fmla="*/ 1148339 w 1906136"/>
                <a:gd name="connsiteY478" fmla="*/ 178506 h 2468044"/>
                <a:gd name="connsiteX479" fmla="*/ 1143061 w 1906136"/>
                <a:gd name="connsiteY479" fmla="*/ 176333 h 2468044"/>
                <a:gd name="connsiteX480" fmla="*/ 1139957 w 1906136"/>
                <a:gd name="connsiteY480" fmla="*/ 175402 h 2468044"/>
                <a:gd name="connsiteX481" fmla="*/ 1137784 w 1906136"/>
                <a:gd name="connsiteY481" fmla="*/ 173229 h 2468044"/>
                <a:gd name="connsiteX482" fmla="*/ 1135611 w 1906136"/>
                <a:gd name="connsiteY482" fmla="*/ 171056 h 2468044"/>
                <a:gd name="connsiteX483" fmla="*/ 1132506 w 1906136"/>
                <a:gd name="connsiteY483" fmla="*/ 167951 h 2468044"/>
                <a:gd name="connsiteX484" fmla="*/ 1134679 w 1906136"/>
                <a:gd name="connsiteY484" fmla="*/ 161742 h 2468044"/>
                <a:gd name="connsiteX485" fmla="*/ 1134679 w 1906136"/>
                <a:gd name="connsiteY485" fmla="*/ 153360 h 2468044"/>
                <a:gd name="connsiteX486" fmla="*/ 1135611 w 1906136"/>
                <a:gd name="connsiteY486" fmla="*/ 140632 h 2468044"/>
                <a:gd name="connsiteX487" fmla="*/ 1137784 w 1906136"/>
                <a:gd name="connsiteY487" fmla="*/ 126041 h 2468044"/>
                <a:gd name="connsiteX488" fmla="*/ 1137784 w 1906136"/>
                <a:gd name="connsiteY488" fmla="*/ 114244 h 2468044"/>
                <a:gd name="connsiteX489" fmla="*/ 1128470 w 1906136"/>
                <a:gd name="connsiteY489" fmla="*/ 118590 h 2468044"/>
                <a:gd name="connsiteX490" fmla="*/ 1123193 w 1906136"/>
                <a:gd name="connsiteY490" fmla="*/ 123868 h 2468044"/>
                <a:gd name="connsiteX491" fmla="*/ 1117915 w 1906136"/>
                <a:gd name="connsiteY491" fmla="*/ 129145 h 2468044"/>
                <a:gd name="connsiteX492" fmla="*/ 1112638 w 1906136"/>
                <a:gd name="connsiteY492" fmla="*/ 134423 h 2468044"/>
                <a:gd name="connsiteX493" fmla="*/ 1101151 w 1906136"/>
                <a:gd name="connsiteY493" fmla="*/ 134423 h 2468044"/>
                <a:gd name="connsiteX494" fmla="*/ 1098047 w 1906136"/>
                <a:gd name="connsiteY494" fmla="*/ 119832 h 2468044"/>
                <a:gd name="connsiteX495" fmla="*/ 1098047 w 1906136"/>
                <a:gd name="connsiteY495" fmla="*/ 103999 h 2468044"/>
                <a:gd name="connsiteX496" fmla="*/ 1071969 w 1906136"/>
                <a:gd name="connsiteY496" fmla="*/ 103999 h 2468044"/>
                <a:gd name="connsiteX497" fmla="*/ 1076005 w 1906136"/>
                <a:gd name="connsiteY497" fmla="*/ 96549 h 2468044"/>
                <a:gd name="connsiteX498" fmla="*/ 1076936 w 1906136"/>
                <a:gd name="connsiteY498" fmla="*/ 90340 h 2468044"/>
                <a:gd name="connsiteX499" fmla="*/ 1079110 w 1906136"/>
                <a:gd name="connsiteY499" fmla="*/ 85062 h 2468044"/>
                <a:gd name="connsiteX500" fmla="*/ 1083145 w 1906136"/>
                <a:gd name="connsiteY500" fmla="*/ 81958 h 2468044"/>
                <a:gd name="connsiteX501" fmla="*/ 1088423 w 1906136"/>
                <a:gd name="connsiteY501" fmla="*/ 77611 h 2468044"/>
                <a:gd name="connsiteX502" fmla="*/ 1088423 w 1906136"/>
                <a:gd name="connsiteY502" fmla="*/ 70161 h 2468044"/>
                <a:gd name="connsiteX503" fmla="*/ 1088423 w 1906136"/>
                <a:gd name="connsiteY503" fmla="*/ 62710 h 2468044"/>
                <a:gd name="connsiteX504" fmla="*/ 1086250 w 1906136"/>
                <a:gd name="connsiteY504" fmla="*/ 59606 h 2468044"/>
                <a:gd name="connsiteX505" fmla="*/ 1083145 w 1906136"/>
                <a:gd name="connsiteY505" fmla="*/ 55259 h 2468044"/>
                <a:gd name="connsiteX506" fmla="*/ 1079110 w 1906136"/>
                <a:gd name="connsiteY506" fmla="*/ 52155 h 2468044"/>
                <a:gd name="connsiteX507" fmla="*/ 1071969 w 1906136"/>
                <a:gd name="connsiteY507" fmla="*/ 49982 h 2468044"/>
                <a:gd name="connsiteX508" fmla="*/ 1074142 w 1906136"/>
                <a:gd name="connsiteY508" fmla="*/ 42531 h 2468044"/>
                <a:gd name="connsiteX509" fmla="*/ 1076316 w 1906136"/>
                <a:gd name="connsiteY509" fmla="*/ 39427 h 2468044"/>
                <a:gd name="connsiteX510" fmla="*/ 1077247 w 1906136"/>
                <a:gd name="connsiteY510" fmla="*/ 35080 h 2468044"/>
                <a:gd name="connsiteX511" fmla="*/ 1079420 w 1906136"/>
                <a:gd name="connsiteY511" fmla="*/ 29803 h 2468044"/>
                <a:gd name="connsiteX512" fmla="*/ 1081593 w 1906136"/>
                <a:gd name="connsiteY512" fmla="*/ 25457 h 2468044"/>
                <a:gd name="connsiteX513" fmla="*/ 1079420 w 1906136"/>
                <a:gd name="connsiteY513" fmla="*/ 22352 h 2468044"/>
                <a:gd name="connsiteX514" fmla="*/ 1076316 w 1906136"/>
                <a:gd name="connsiteY514" fmla="*/ 18006 h 2468044"/>
                <a:gd name="connsiteX515" fmla="*/ 1074142 w 1906136"/>
                <a:gd name="connsiteY515" fmla="*/ 17075 h 2468044"/>
                <a:gd name="connsiteX516" fmla="*/ 1071969 w 1906136"/>
                <a:gd name="connsiteY516" fmla="*/ 14901 h 2468044"/>
                <a:gd name="connsiteX517" fmla="*/ 1069796 w 1906136"/>
                <a:gd name="connsiteY517" fmla="*/ 12728 h 2468044"/>
                <a:gd name="connsiteX518" fmla="*/ 1069796 w 1906136"/>
                <a:gd name="connsiteY518" fmla="*/ 7451 h 2468044"/>
                <a:gd name="connsiteX519" fmla="*/ 1068865 w 1906136"/>
                <a:gd name="connsiteY519" fmla="*/ 0 h 2468044"/>
                <a:gd name="connsiteX520" fmla="*/ 1057378 w 1906136"/>
                <a:gd name="connsiteY520" fmla="*/ 2173 h 2468044"/>
                <a:gd name="connsiteX521" fmla="*/ 1046823 w 1906136"/>
                <a:gd name="connsiteY521" fmla="*/ 5278 h 2468044"/>
                <a:gd name="connsiteX522" fmla="*/ 1037510 w 1906136"/>
                <a:gd name="connsiteY522" fmla="*/ 9624 h 2468044"/>
                <a:gd name="connsiteX523" fmla="*/ 1025092 w 1906136"/>
                <a:gd name="connsiteY523" fmla="*/ 29492 h 2468044"/>
                <a:gd name="connsiteX524" fmla="*/ 1021056 w 1906136"/>
                <a:gd name="connsiteY524" fmla="*/ 47498 h 2468044"/>
                <a:gd name="connsiteX525" fmla="*/ 1023229 w 1906136"/>
                <a:gd name="connsiteY525" fmla="*/ 66435 h 2468044"/>
                <a:gd name="connsiteX526" fmla="*/ 1032543 w 1906136"/>
                <a:gd name="connsiteY526" fmla="*/ 82268 h 2468044"/>
                <a:gd name="connsiteX527" fmla="*/ 1044960 w 1906136"/>
                <a:gd name="connsiteY527" fmla="*/ 96859 h 2468044"/>
                <a:gd name="connsiteX528" fmla="*/ 1047134 w 1906136"/>
                <a:gd name="connsiteY528" fmla="*/ 104310 h 2468044"/>
                <a:gd name="connsiteX529" fmla="*/ 1044960 w 1906136"/>
                <a:gd name="connsiteY529" fmla="*/ 118901 h 2468044"/>
                <a:gd name="connsiteX530" fmla="*/ 1044960 w 1906136"/>
                <a:gd name="connsiteY530" fmla="*/ 135665 h 2468044"/>
                <a:gd name="connsiteX531" fmla="*/ 1044960 w 1906136"/>
                <a:gd name="connsiteY531" fmla="*/ 150256 h 2468044"/>
                <a:gd name="connsiteX532" fmla="*/ 1032543 w 1906136"/>
                <a:gd name="connsiteY532" fmla="*/ 150256 h 2468044"/>
                <a:gd name="connsiteX533" fmla="*/ 1032543 w 1906136"/>
                <a:gd name="connsiteY533" fmla="*/ 153360 h 2468044"/>
                <a:gd name="connsiteX534" fmla="*/ 1030369 w 1906136"/>
                <a:gd name="connsiteY534" fmla="*/ 159569 h 2468044"/>
                <a:gd name="connsiteX535" fmla="*/ 1030369 w 1906136"/>
                <a:gd name="connsiteY535" fmla="*/ 162674 h 2468044"/>
                <a:gd name="connsiteX536" fmla="*/ 1028196 w 1906136"/>
                <a:gd name="connsiteY536" fmla="*/ 170124 h 2468044"/>
                <a:gd name="connsiteX537" fmla="*/ 1019814 w 1906136"/>
                <a:gd name="connsiteY537" fmla="*/ 153360 h 2468044"/>
                <a:gd name="connsiteX538" fmla="*/ 1012674 w 1906136"/>
                <a:gd name="connsiteY538" fmla="*/ 137528 h 2468044"/>
                <a:gd name="connsiteX539" fmla="*/ 988770 w 1906136"/>
                <a:gd name="connsiteY539" fmla="*/ 137528 h 2468044"/>
                <a:gd name="connsiteX540" fmla="*/ 988770 w 1906136"/>
                <a:gd name="connsiteY540" fmla="*/ 150256 h 2468044"/>
                <a:gd name="connsiteX541" fmla="*/ 986597 w 1906136"/>
                <a:gd name="connsiteY541" fmla="*/ 152429 h 2468044"/>
                <a:gd name="connsiteX542" fmla="*/ 984424 w 1906136"/>
                <a:gd name="connsiteY542" fmla="*/ 153360 h 2468044"/>
                <a:gd name="connsiteX543" fmla="*/ 983492 w 1906136"/>
                <a:gd name="connsiteY543" fmla="*/ 155533 h 2468044"/>
                <a:gd name="connsiteX544" fmla="*/ 981319 w 1906136"/>
                <a:gd name="connsiteY544" fmla="*/ 157706 h 2468044"/>
                <a:gd name="connsiteX545" fmla="*/ 962692 w 1906136"/>
                <a:gd name="connsiteY545" fmla="*/ 157706 h 2468044"/>
                <a:gd name="connsiteX546" fmla="*/ 950275 w 1906136"/>
                <a:gd name="connsiteY546" fmla="*/ 155533 h 2468044"/>
                <a:gd name="connsiteX547" fmla="*/ 937857 w 1906136"/>
                <a:gd name="connsiteY547" fmla="*/ 153360 h 2468044"/>
                <a:gd name="connsiteX548" fmla="*/ 925439 w 1906136"/>
                <a:gd name="connsiteY548" fmla="*/ 150256 h 2468044"/>
                <a:gd name="connsiteX549" fmla="*/ 905570 w 1906136"/>
                <a:gd name="connsiteY549" fmla="*/ 150256 h 2468044"/>
                <a:gd name="connsiteX550" fmla="*/ 901535 w 1906136"/>
                <a:gd name="connsiteY550" fmla="*/ 142805 h 2468044"/>
                <a:gd name="connsiteX551" fmla="*/ 898430 w 1906136"/>
                <a:gd name="connsiteY551" fmla="*/ 139701 h 2468044"/>
                <a:gd name="connsiteX552" fmla="*/ 894394 w 1906136"/>
                <a:gd name="connsiteY552" fmla="*/ 133492 h 2468044"/>
                <a:gd name="connsiteX553" fmla="*/ 889117 w 1906136"/>
                <a:gd name="connsiteY553" fmla="*/ 130387 h 2468044"/>
                <a:gd name="connsiteX554" fmla="*/ 889117 w 1906136"/>
                <a:gd name="connsiteY554" fmla="*/ 117659 h 2468044"/>
                <a:gd name="connsiteX555" fmla="*/ 842239 w 1906136"/>
                <a:gd name="connsiteY555" fmla="*/ 122937 h 2468044"/>
                <a:gd name="connsiteX556" fmla="*/ 842239 w 1906136"/>
                <a:gd name="connsiteY556" fmla="*/ 126041 h 2468044"/>
                <a:gd name="connsiteX557" fmla="*/ 838204 w 1906136"/>
                <a:gd name="connsiteY557" fmla="*/ 126041 h 2468044"/>
                <a:gd name="connsiteX558" fmla="*/ 838204 w 1906136"/>
                <a:gd name="connsiteY558" fmla="*/ 132250 h 2468044"/>
                <a:gd name="connsiteX559" fmla="*/ 840377 w 1906136"/>
                <a:gd name="connsiteY559" fmla="*/ 135354 h 2468044"/>
                <a:gd name="connsiteX560" fmla="*/ 842550 w 1906136"/>
                <a:gd name="connsiteY560" fmla="*/ 139701 h 2468044"/>
                <a:gd name="connsiteX561" fmla="*/ 843481 w 1906136"/>
                <a:gd name="connsiteY561" fmla="*/ 140632 h 2468044"/>
                <a:gd name="connsiteX562" fmla="*/ 845654 w 1906136"/>
                <a:gd name="connsiteY562" fmla="*/ 145910 h 2468044"/>
                <a:gd name="connsiteX563" fmla="*/ 877941 w 1906136"/>
                <a:gd name="connsiteY563" fmla="*/ 145910 h 2468044"/>
                <a:gd name="connsiteX564" fmla="*/ 877941 w 1906136"/>
                <a:gd name="connsiteY564" fmla="*/ 150256 h 2468044"/>
                <a:gd name="connsiteX565" fmla="*/ 870800 w 1906136"/>
                <a:gd name="connsiteY565" fmla="*/ 152429 h 2468044"/>
                <a:gd name="connsiteX566" fmla="*/ 865523 w 1906136"/>
                <a:gd name="connsiteY566" fmla="*/ 153360 h 2468044"/>
                <a:gd name="connsiteX567" fmla="*/ 858383 w 1906136"/>
                <a:gd name="connsiteY567" fmla="*/ 153360 h 2468044"/>
                <a:gd name="connsiteX568" fmla="*/ 849069 w 1906136"/>
                <a:gd name="connsiteY568" fmla="*/ 153360 h 2468044"/>
                <a:gd name="connsiteX569" fmla="*/ 849069 w 1906136"/>
                <a:gd name="connsiteY569" fmla="*/ 189993 h 2468044"/>
                <a:gd name="connsiteX570" fmla="*/ 840687 w 1906136"/>
                <a:gd name="connsiteY570" fmla="*/ 179438 h 2468044"/>
                <a:gd name="connsiteX571" fmla="*/ 831374 w 1906136"/>
                <a:gd name="connsiteY571" fmla="*/ 167951 h 2468044"/>
                <a:gd name="connsiteX572" fmla="*/ 822060 w 1906136"/>
                <a:gd name="connsiteY572" fmla="*/ 157396 h 2468044"/>
                <a:gd name="connsiteX573" fmla="*/ 813678 w 1906136"/>
                <a:gd name="connsiteY573" fmla="*/ 155223 h 2468044"/>
                <a:gd name="connsiteX574" fmla="*/ 799087 w 1906136"/>
                <a:gd name="connsiteY574" fmla="*/ 155223 h 2468044"/>
                <a:gd name="connsiteX575" fmla="*/ 782323 w 1906136"/>
                <a:gd name="connsiteY575" fmla="*/ 155223 h 2468044"/>
                <a:gd name="connsiteX576" fmla="*/ 765559 w 1906136"/>
                <a:gd name="connsiteY576" fmla="*/ 153050 h 2468044"/>
                <a:gd name="connsiteX577" fmla="*/ 753141 w 1906136"/>
                <a:gd name="connsiteY577" fmla="*/ 153050 h 2468044"/>
                <a:gd name="connsiteX578" fmla="*/ 755315 w 1906136"/>
                <a:gd name="connsiteY578" fmla="*/ 149945 h 2468044"/>
                <a:gd name="connsiteX579" fmla="*/ 756246 w 1906136"/>
                <a:gd name="connsiteY579" fmla="*/ 147772 h 2468044"/>
                <a:gd name="connsiteX580" fmla="*/ 756246 w 1906136"/>
                <a:gd name="connsiteY580" fmla="*/ 145599 h 2468044"/>
                <a:gd name="connsiteX581" fmla="*/ 758419 w 1906136"/>
                <a:gd name="connsiteY581" fmla="*/ 144668 h 2468044"/>
                <a:gd name="connsiteX582" fmla="*/ 762455 w 1906136"/>
                <a:gd name="connsiteY582" fmla="*/ 142495 h 2468044"/>
                <a:gd name="connsiteX583" fmla="*/ 765559 w 1906136"/>
                <a:gd name="connsiteY583" fmla="*/ 140321 h 2468044"/>
                <a:gd name="connsiteX584" fmla="*/ 763386 w 1906136"/>
                <a:gd name="connsiteY584" fmla="*/ 137217 h 2468044"/>
                <a:gd name="connsiteX585" fmla="*/ 760282 w 1906136"/>
                <a:gd name="connsiteY585" fmla="*/ 129766 h 2468044"/>
                <a:gd name="connsiteX586" fmla="*/ 756246 w 1906136"/>
                <a:gd name="connsiteY586" fmla="*/ 124489 h 2468044"/>
                <a:gd name="connsiteX587" fmla="*/ 753141 w 1906136"/>
                <a:gd name="connsiteY587" fmla="*/ 120143 h 2468044"/>
                <a:gd name="connsiteX588" fmla="*/ 749106 w 1906136"/>
                <a:gd name="connsiteY588" fmla="*/ 117038 h 2468044"/>
                <a:gd name="connsiteX589" fmla="*/ 746001 w 1906136"/>
                <a:gd name="connsiteY589" fmla="*/ 117038 h 2468044"/>
                <a:gd name="connsiteX590" fmla="*/ 742897 w 1906136"/>
                <a:gd name="connsiteY590" fmla="*/ 117969 h 2468044"/>
                <a:gd name="connsiteX591" fmla="*/ 736688 w 1906136"/>
                <a:gd name="connsiteY591" fmla="*/ 120143 h 2468044"/>
                <a:gd name="connsiteX592" fmla="*/ 733583 w 1906136"/>
                <a:gd name="connsiteY592" fmla="*/ 122316 h 2468044"/>
                <a:gd name="connsiteX593" fmla="*/ 728306 w 1906136"/>
                <a:gd name="connsiteY593" fmla="*/ 122316 h 2468044"/>
                <a:gd name="connsiteX594" fmla="*/ 722097 w 1906136"/>
                <a:gd name="connsiteY594" fmla="*/ 122316 h 2468044"/>
                <a:gd name="connsiteX595" fmla="*/ 706575 w 1906136"/>
                <a:gd name="connsiteY595" fmla="*/ 110829 h 2468044"/>
                <a:gd name="connsiteX596" fmla="*/ 689811 w 1906136"/>
                <a:gd name="connsiteY596" fmla="*/ 98101 h 2468044"/>
                <a:gd name="connsiteX597" fmla="*/ 673046 w 1906136"/>
                <a:gd name="connsiteY597" fmla="*/ 85373 h 2468044"/>
                <a:gd name="connsiteX598" fmla="*/ 653178 w 1906136"/>
                <a:gd name="connsiteY598" fmla="*/ 80095 h 2468044"/>
                <a:gd name="connsiteX599" fmla="*/ 649142 w 1906136"/>
                <a:gd name="connsiteY599" fmla="*/ 81026 h 2468044"/>
                <a:gd name="connsiteX600" fmla="*/ 643865 w 1906136"/>
                <a:gd name="connsiteY600" fmla="*/ 83199 h 2468044"/>
                <a:gd name="connsiteX601" fmla="*/ 640760 w 1906136"/>
                <a:gd name="connsiteY601" fmla="*/ 87546 h 2468044"/>
                <a:gd name="connsiteX602" fmla="*/ 635482 w 1906136"/>
                <a:gd name="connsiteY602" fmla="*/ 90650 h 2468044"/>
                <a:gd name="connsiteX603" fmla="*/ 629274 w 1906136"/>
                <a:gd name="connsiteY603" fmla="*/ 92823 h 2468044"/>
                <a:gd name="connsiteX604" fmla="*/ 628342 w 1906136"/>
                <a:gd name="connsiteY604" fmla="*/ 88477 h 2468044"/>
                <a:gd name="connsiteX605" fmla="*/ 626169 w 1906136"/>
                <a:gd name="connsiteY605" fmla="*/ 85373 h 2468044"/>
                <a:gd name="connsiteX606" fmla="*/ 622133 w 1906136"/>
                <a:gd name="connsiteY606" fmla="*/ 80095 h 2468044"/>
                <a:gd name="connsiteX607" fmla="*/ 621202 w 1906136"/>
                <a:gd name="connsiteY607" fmla="*/ 80095 h 2468044"/>
                <a:gd name="connsiteX608" fmla="*/ 617166 w 1906136"/>
                <a:gd name="connsiteY608" fmla="*/ 80095 h 2468044"/>
                <a:gd name="connsiteX609" fmla="*/ 614993 w 1906136"/>
                <a:gd name="connsiteY609" fmla="*/ 81026 h 2468044"/>
                <a:gd name="connsiteX610" fmla="*/ 611889 w 1906136"/>
                <a:gd name="connsiteY610" fmla="*/ 83199 h 2468044"/>
                <a:gd name="connsiteX611" fmla="*/ 609715 w 1906136"/>
                <a:gd name="connsiteY611" fmla="*/ 85373 h 2468044"/>
                <a:gd name="connsiteX612" fmla="*/ 606611 w 1906136"/>
                <a:gd name="connsiteY612" fmla="*/ 88477 h 2468044"/>
                <a:gd name="connsiteX613" fmla="*/ 592951 w 1906136"/>
                <a:gd name="connsiteY613" fmla="*/ 85373 h 2468044"/>
                <a:gd name="connsiteX614" fmla="*/ 584569 w 1906136"/>
                <a:gd name="connsiteY614" fmla="*/ 77922 h 2468044"/>
                <a:gd name="connsiteX615" fmla="*/ 578360 w 1906136"/>
                <a:gd name="connsiteY615" fmla="*/ 68609 h 2468044"/>
                <a:gd name="connsiteX616" fmla="*/ 573083 w 1906136"/>
                <a:gd name="connsiteY616" fmla="*/ 55880 h 2468044"/>
                <a:gd name="connsiteX617" fmla="*/ 569978 w 1906136"/>
                <a:gd name="connsiteY617" fmla="*/ 58985 h 2468044"/>
                <a:gd name="connsiteX618" fmla="*/ 565943 w 1906136"/>
                <a:gd name="connsiteY618" fmla="*/ 65194 h 2468044"/>
                <a:gd name="connsiteX619" fmla="*/ 563770 w 1906136"/>
                <a:gd name="connsiteY619" fmla="*/ 70471 h 2468044"/>
                <a:gd name="connsiteX620" fmla="*/ 562838 w 1906136"/>
                <a:gd name="connsiteY620" fmla="*/ 75749 h 2468044"/>
                <a:gd name="connsiteX621" fmla="*/ 546074 w 1906136"/>
                <a:gd name="connsiteY621" fmla="*/ 77922 h 2468044"/>
                <a:gd name="connsiteX622" fmla="*/ 533656 w 1906136"/>
                <a:gd name="connsiteY622" fmla="*/ 77922 h 2468044"/>
                <a:gd name="connsiteX623" fmla="*/ 521238 w 1906136"/>
                <a:gd name="connsiteY623" fmla="*/ 80095 h 2468044"/>
                <a:gd name="connsiteX624" fmla="*/ 511925 w 1906136"/>
                <a:gd name="connsiteY624" fmla="*/ 85373 h 2468044"/>
                <a:gd name="connsiteX625" fmla="*/ 502612 w 1906136"/>
                <a:gd name="connsiteY625" fmla="*/ 95928 h 2468044"/>
                <a:gd name="connsiteX626" fmla="*/ 482743 w 1906136"/>
                <a:gd name="connsiteY626" fmla="*/ 92823 h 2468044"/>
                <a:gd name="connsiteX627" fmla="*/ 482743 w 1906136"/>
                <a:gd name="connsiteY627" fmla="*/ 85373 h 2468044"/>
                <a:gd name="connsiteX628" fmla="*/ 504474 w 1906136"/>
                <a:gd name="connsiteY628" fmla="*/ 76059 h 2468044"/>
                <a:gd name="connsiteX629" fmla="*/ 524343 w 1906136"/>
                <a:gd name="connsiteY629" fmla="*/ 63331 h 2468044"/>
                <a:gd name="connsiteX630" fmla="*/ 542970 w 1906136"/>
                <a:gd name="connsiteY630" fmla="*/ 48740 h 2468044"/>
                <a:gd name="connsiteX631" fmla="*/ 549179 w 1906136"/>
                <a:gd name="connsiteY631" fmla="*/ 48740 h 2468044"/>
                <a:gd name="connsiteX632" fmla="*/ 546074 w 1906136"/>
                <a:gd name="connsiteY632" fmla="*/ 46567 h 2468044"/>
                <a:gd name="connsiteX633" fmla="*/ 542970 w 1906136"/>
                <a:gd name="connsiteY633" fmla="*/ 44394 h 2468044"/>
                <a:gd name="connsiteX634" fmla="*/ 536761 w 1906136"/>
                <a:gd name="connsiteY634" fmla="*/ 43462 h 2468044"/>
                <a:gd name="connsiteX635" fmla="*/ 533656 w 1906136"/>
                <a:gd name="connsiteY635" fmla="*/ 41289 h 2468044"/>
                <a:gd name="connsiteX636" fmla="*/ 516892 w 1906136"/>
                <a:gd name="connsiteY636" fmla="*/ 44394 h 2468044"/>
                <a:gd name="connsiteX637" fmla="*/ 504474 w 1906136"/>
                <a:gd name="connsiteY637" fmla="*/ 50603 h 2468044"/>
                <a:gd name="connsiteX638" fmla="*/ 492988 w 1906136"/>
                <a:gd name="connsiteY638" fmla="*/ 58985 h 2468044"/>
                <a:gd name="connsiteX639" fmla="*/ 482433 w 1906136"/>
                <a:gd name="connsiteY639" fmla="*/ 66435 h 2468044"/>
                <a:gd name="connsiteX640" fmla="*/ 470015 w 1906136"/>
                <a:gd name="connsiteY640" fmla="*/ 73886 h 2468044"/>
                <a:gd name="connsiteX641" fmla="*/ 455424 w 1906136"/>
                <a:gd name="connsiteY641" fmla="*/ 78232 h 2468044"/>
                <a:gd name="connsiteX642" fmla="*/ 433693 w 1906136"/>
                <a:gd name="connsiteY642" fmla="*/ 80405 h 2468044"/>
                <a:gd name="connsiteX643" fmla="*/ 436797 w 1906136"/>
                <a:gd name="connsiteY643" fmla="*/ 88788 h 2468044"/>
                <a:gd name="connsiteX644" fmla="*/ 443006 w 1906136"/>
                <a:gd name="connsiteY644" fmla="*/ 96238 h 2468044"/>
                <a:gd name="connsiteX645" fmla="*/ 448284 w 1906136"/>
                <a:gd name="connsiteY645" fmla="*/ 103689 h 2468044"/>
                <a:gd name="connsiteX646" fmla="*/ 453561 w 1906136"/>
                <a:gd name="connsiteY646" fmla="*/ 109898 h 2468044"/>
                <a:gd name="connsiteX647" fmla="*/ 453561 w 1906136"/>
                <a:gd name="connsiteY647" fmla="*/ 117349 h 2468044"/>
                <a:gd name="connsiteX648" fmla="*/ 429657 w 1906136"/>
                <a:gd name="connsiteY648" fmla="*/ 113002 h 2468044"/>
                <a:gd name="connsiteX649" fmla="*/ 409788 w 1906136"/>
                <a:gd name="connsiteY649" fmla="*/ 102447 h 2468044"/>
                <a:gd name="connsiteX650" fmla="*/ 392093 w 1906136"/>
                <a:gd name="connsiteY650" fmla="*/ 90961 h 2468044"/>
                <a:gd name="connsiteX651" fmla="*/ 373466 w 1906136"/>
                <a:gd name="connsiteY651" fmla="*/ 78232 h 2468044"/>
                <a:gd name="connsiteX652" fmla="*/ 353598 w 1906136"/>
                <a:gd name="connsiteY652" fmla="*/ 68919 h 2468044"/>
                <a:gd name="connsiteX653" fmla="*/ 322243 w 1906136"/>
                <a:gd name="connsiteY653" fmla="*/ 73265 h 2468044"/>
                <a:gd name="connsiteX654" fmla="*/ 307652 w 1906136"/>
                <a:gd name="connsiteY654" fmla="*/ 68919 h 2468044"/>
                <a:gd name="connsiteX655" fmla="*/ 293061 w 1906136"/>
                <a:gd name="connsiteY655" fmla="*/ 61468 h 2468044"/>
                <a:gd name="connsiteX656" fmla="*/ 277539 w 1906136"/>
                <a:gd name="connsiteY656" fmla="*/ 56191 h 2468044"/>
                <a:gd name="connsiteX657" fmla="*/ 266052 w 1906136"/>
                <a:gd name="connsiteY657" fmla="*/ 51844 h 2468044"/>
                <a:gd name="connsiteX658" fmla="*/ 262948 w 1906136"/>
                <a:gd name="connsiteY658" fmla="*/ 51844 h 2468044"/>
                <a:gd name="connsiteX659" fmla="*/ 256739 w 1906136"/>
                <a:gd name="connsiteY659" fmla="*/ 54018 h 2468044"/>
                <a:gd name="connsiteX660" fmla="*/ 253634 w 1906136"/>
                <a:gd name="connsiteY660" fmla="*/ 56191 h 2468044"/>
                <a:gd name="connsiteX661" fmla="*/ 249598 w 1906136"/>
                <a:gd name="connsiteY661" fmla="*/ 56191 h 2468044"/>
                <a:gd name="connsiteX662" fmla="*/ 244321 w 1906136"/>
                <a:gd name="connsiteY662" fmla="*/ 58364 h 2468044"/>
                <a:gd name="connsiteX663" fmla="*/ 239043 w 1906136"/>
                <a:gd name="connsiteY663" fmla="*/ 56191 h 2468044"/>
                <a:gd name="connsiteX664" fmla="*/ 233766 w 1906136"/>
                <a:gd name="connsiteY664" fmla="*/ 54018 h 2468044"/>
                <a:gd name="connsiteX665" fmla="*/ 229730 w 1906136"/>
                <a:gd name="connsiteY665" fmla="*/ 50913 h 2468044"/>
                <a:gd name="connsiteX666" fmla="*/ 226625 w 1906136"/>
                <a:gd name="connsiteY666" fmla="*/ 46567 h 2468044"/>
                <a:gd name="connsiteX667" fmla="*/ 221348 w 1906136"/>
                <a:gd name="connsiteY667" fmla="*/ 41289 h 2468044"/>
                <a:gd name="connsiteX668" fmla="*/ 217312 w 1906136"/>
                <a:gd name="connsiteY668" fmla="*/ 38185 h 2468044"/>
                <a:gd name="connsiteX669" fmla="*/ 214208 w 1906136"/>
                <a:gd name="connsiteY669" fmla="*/ 36012 h 2468044"/>
                <a:gd name="connsiteX670" fmla="*/ 210172 w 1906136"/>
                <a:gd name="connsiteY670" fmla="*/ 36012 h 2468044"/>
                <a:gd name="connsiteX671" fmla="*/ 207067 w 1906136"/>
                <a:gd name="connsiteY671" fmla="*/ 36012 h 2468044"/>
                <a:gd name="connsiteX672" fmla="*/ 203032 w 1906136"/>
                <a:gd name="connsiteY672" fmla="*/ 38185 h 2468044"/>
                <a:gd name="connsiteX673" fmla="*/ 199927 w 1906136"/>
                <a:gd name="connsiteY673" fmla="*/ 39116 h 2468044"/>
                <a:gd name="connsiteX674" fmla="*/ 195891 w 1906136"/>
                <a:gd name="connsiteY674" fmla="*/ 39116 h 2468044"/>
                <a:gd name="connsiteX675" fmla="*/ 190614 w 1906136"/>
                <a:gd name="connsiteY675" fmla="*/ 39116 h 2468044"/>
                <a:gd name="connsiteX676" fmla="*/ 186578 w 1906136"/>
                <a:gd name="connsiteY676" fmla="*/ 36012 h 2468044"/>
                <a:gd name="connsiteX677" fmla="*/ 183473 w 1906136"/>
                <a:gd name="connsiteY677" fmla="*/ 31665 h 2468044"/>
                <a:gd name="connsiteX678" fmla="*/ 181300 w 1906136"/>
                <a:gd name="connsiteY678" fmla="*/ 30734 h 2468044"/>
                <a:gd name="connsiteX679" fmla="*/ 181300 w 1906136"/>
                <a:gd name="connsiteY679" fmla="*/ 26388 h 2468044"/>
                <a:gd name="connsiteX680" fmla="*/ 179127 w 1906136"/>
                <a:gd name="connsiteY680" fmla="*/ 24215 h 2468044"/>
                <a:gd name="connsiteX681" fmla="*/ 179127 w 1906136"/>
                <a:gd name="connsiteY681" fmla="*/ 21110 h 2468044"/>
                <a:gd name="connsiteX682" fmla="*/ 176023 w 1906136"/>
                <a:gd name="connsiteY682" fmla="*/ 18937 h 2468044"/>
                <a:gd name="connsiteX683" fmla="*/ 170745 w 1906136"/>
                <a:gd name="connsiteY683" fmla="*/ 15833 h 2468044"/>
                <a:gd name="connsiteX684" fmla="*/ 153981 w 1906136"/>
                <a:gd name="connsiteY684" fmla="*/ 26388 h 2468044"/>
                <a:gd name="connsiteX685" fmla="*/ 137217 w 1906136"/>
                <a:gd name="connsiteY685" fmla="*/ 33839 h 2468044"/>
                <a:gd name="connsiteX686" fmla="*/ 117348 w 1906136"/>
                <a:gd name="connsiteY686" fmla="*/ 39116 h 2468044"/>
                <a:gd name="connsiteX687" fmla="*/ 99653 w 1906136"/>
                <a:gd name="connsiteY687" fmla="*/ 48430 h 2468044"/>
                <a:gd name="connsiteX688" fmla="*/ 85993 w 1906136"/>
                <a:gd name="connsiteY688" fmla="*/ 58985 h 2468044"/>
                <a:gd name="connsiteX689" fmla="*/ 82889 w 1906136"/>
                <a:gd name="connsiteY689" fmla="*/ 70471 h 2468044"/>
                <a:gd name="connsiteX690" fmla="*/ 78853 w 1906136"/>
                <a:gd name="connsiteY690" fmla="*/ 83199 h 2468044"/>
                <a:gd name="connsiteX691" fmla="*/ 73576 w 1906136"/>
                <a:gd name="connsiteY691" fmla="*/ 95928 h 2468044"/>
                <a:gd name="connsiteX692" fmla="*/ 56812 w 1906136"/>
                <a:gd name="connsiteY692" fmla="*/ 105241 h 2468044"/>
                <a:gd name="connsiteX693" fmla="*/ 36012 w 1906136"/>
                <a:gd name="connsiteY693" fmla="*/ 107414 h 2468044"/>
                <a:gd name="connsiteX694" fmla="*/ 14281 w 1906136"/>
                <a:gd name="connsiteY694" fmla="*/ 105241 h 2468044"/>
                <a:gd name="connsiteX695" fmla="*/ 12107 w 1906136"/>
                <a:gd name="connsiteY695" fmla="*/ 110519 h 2468044"/>
                <a:gd name="connsiteX696" fmla="*/ 9934 w 1906136"/>
                <a:gd name="connsiteY696" fmla="*/ 116728 h 2468044"/>
                <a:gd name="connsiteX697" fmla="*/ 6830 w 1906136"/>
                <a:gd name="connsiteY697" fmla="*/ 122005 h 2468044"/>
                <a:gd name="connsiteX698" fmla="*/ 15212 w 1906136"/>
                <a:gd name="connsiteY698" fmla="*/ 138769 h 2468044"/>
                <a:gd name="connsiteX699" fmla="*/ 29803 w 1906136"/>
                <a:gd name="connsiteY699" fmla="*/ 149324 h 2468044"/>
                <a:gd name="connsiteX700" fmla="*/ 46567 w 1906136"/>
                <a:gd name="connsiteY700" fmla="*/ 159880 h 2468044"/>
                <a:gd name="connsiteX701" fmla="*/ 61158 w 1906136"/>
                <a:gd name="connsiteY701" fmla="*/ 171366 h 2468044"/>
                <a:gd name="connsiteX702" fmla="*/ 73576 w 1906136"/>
                <a:gd name="connsiteY702" fmla="*/ 185957 h 2468044"/>
                <a:gd name="connsiteX703" fmla="*/ 77611 w 1906136"/>
                <a:gd name="connsiteY703" fmla="*/ 191235 h 2468044"/>
                <a:gd name="connsiteX704" fmla="*/ 78543 w 1906136"/>
                <a:gd name="connsiteY704" fmla="*/ 196512 h 2468044"/>
                <a:gd name="connsiteX705" fmla="*/ 80716 w 1906136"/>
                <a:gd name="connsiteY705" fmla="*/ 202721 h 2468044"/>
                <a:gd name="connsiteX706" fmla="*/ 82889 w 1906136"/>
                <a:gd name="connsiteY706" fmla="*/ 207999 h 2468044"/>
                <a:gd name="connsiteX707" fmla="*/ 85993 w 1906136"/>
                <a:gd name="connsiteY707" fmla="*/ 213276 h 2468044"/>
                <a:gd name="connsiteX708" fmla="*/ 85993 w 1906136"/>
                <a:gd name="connsiteY708" fmla="*/ 220727 h 2468044"/>
                <a:gd name="connsiteX709" fmla="*/ 73576 w 1906136"/>
                <a:gd name="connsiteY709" fmla="*/ 226005 h 2468044"/>
                <a:gd name="connsiteX710" fmla="*/ 70471 w 1906136"/>
                <a:gd name="connsiteY710" fmla="*/ 220727 h 2468044"/>
                <a:gd name="connsiteX711" fmla="*/ 64262 w 1906136"/>
                <a:gd name="connsiteY711" fmla="*/ 215449 h 2468044"/>
                <a:gd name="connsiteX712" fmla="*/ 58985 w 1906136"/>
                <a:gd name="connsiteY712" fmla="*/ 211103 h 2468044"/>
                <a:gd name="connsiteX713" fmla="*/ 53707 w 1906136"/>
                <a:gd name="connsiteY713" fmla="*/ 205826 h 2468044"/>
                <a:gd name="connsiteX714" fmla="*/ 49671 w 1906136"/>
                <a:gd name="connsiteY714" fmla="*/ 205826 h 2468044"/>
                <a:gd name="connsiteX715" fmla="*/ 48740 w 1906136"/>
                <a:gd name="connsiteY715" fmla="*/ 205826 h 2468044"/>
                <a:gd name="connsiteX716" fmla="*/ 46567 w 1906136"/>
                <a:gd name="connsiteY716" fmla="*/ 207999 h 2468044"/>
                <a:gd name="connsiteX717" fmla="*/ 44394 w 1906136"/>
                <a:gd name="connsiteY717" fmla="*/ 207999 h 2468044"/>
                <a:gd name="connsiteX718" fmla="*/ 43462 w 1906136"/>
                <a:gd name="connsiteY718" fmla="*/ 210172 h 2468044"/>
                <a:gd name="connsiteX719" fmla="*/ 26698 w 1906136"/>
                <a:gd name="connsiteY719" fmla="*/ 210172 h 2468044"/>
                <a:gd name="connsiteX720" fmla="*/ 28871 w 1906136"/>
                <a:gd name="connsiteY720" fmla="*/ 213276 h 2468044"/>
                <a:gd name="connsiteX721" fmla="*/ 28871 w 1906136"/>
                <a:gd name="connsiteY721" fmla="*/ 215449 h 2468044"/>
                <a:gd name="connsiteX722" fmla="*/ 29803 w 1906136"/>
                <a:gd name="connsiteY722" fmla="*/ 217623 h 2468044"/>
                <a:gd name="connsiteX723" fmla="*/ 26698 w 1906136"/>
                <a:gd name="connsiteY723" fmla="*/ 220727 h 2468044"/>
                <a:gd name="connsiteX724" fmla="*/ 22663 w 1906136"/>
                <a:gd name="connsiteY724" fmla="*/ 225073 h 2468044"/>
                <a:gd name="connsiteX725" fmla="*/ 19558 w 1906136"/>
                <a:gd name="connsiteY725" fmla="*/ 225073 h 2468044"/>
                <a:gd name="connsiteX726" fmla="*/ 15522 w 1906136"/>
                <a:gd name="connsiteY726" fmla="*/ 226005 h 2468044"/>
                <a:gd name="connsiteX727" fmla="*/ 10245 w 1906136"/>
                <a:gd name="connsiteY727" fmla="*/ 228178 h 2468044"/>
                <a:gd name="connsiteX728" fmla="*/ 7140 w 1906136"/>
                <a:gd name="connsiteY728" fmla="*/ 230351 h 2468044"/>
                <a:gd name="connsiteX729" fmla="*/ 0 w 1906136"/>
                <a:gd name="connsiteY729" fmla="*/ 230351 h 2468044"/>
                <a:gd name="connsiteX730" fmla="*/ 3104 w 1906136"/>
                <a:gd name="connsiteY730" fmla="*/ 257670 h 2468044"/>
                <a:gd name="connsiteX731" fmla="*/ 17695 w 1906136"/>
                <a:gd name="connsiteY731" fmla="*/ 265121 h 2468044"/>
                <a:gd name="connsiteX732" fmla="*/ 36322 w 1906136"/>
                <a:gd name="connsiteY732" fmla="*/ 268225 h 2468044"/>
                <a:gd name="connsiteX733" fmla="*/ 51844 w 1906136"/>
                <a:gd name="connsiteY733" fmla="*/ 274434 h 2468044"/>
                <a:gd name="connsiteX734" fmla="*/ 63331 w 1906136"/>
                <a:gd name="connsiteY734" fmla="*/ 277539 h 2468044"/>
                <a:gd name="connsiteX735" fmla="*/ 68609 w 1906136"/>
                <a:gd name="connsiteY735" fmla="*/ 277539 h 2468044"/>
                <a:gd name="connsiteX736" fmla="*/ 71713 w 1906136"/>
                <a:gd name="connsiteY736" fmla="*/ 275365 h 2468044"/>
                <a:gd name="connsiteX737" fmla="*/ 75749 w 1906136"/>
                <a:gd name="connsiteY737" fmla="*/ 274434 h 2468044"/>
                <a:gd name="connsiteX738" fmla="*/ 77922 w 1906136"/>
                <a:gd name="connsiteY738" fmla="*/ 272261 h 2468044"/>
                <a:gd name="connsiteX739" fmla="*/ 78853 w 1906136"/>
                <a:gd name="connsiteY739" fmla="*/ 270088 h 2468044"/>
                <a:gd name="connsiteX740" fmla="*/ 82889 w 1906136"/>
                <a:gd name="connsiteY740" fmla="*/ 266983 h 2468044"/>
                <a:gd name="connsiteX741" fmla="*/ 97790 w 1906136"/>
                <a:gd name="connsiteY741" fmla="*/ 266983 h 2468044"/>
                <a:gd name="connsiteX742" fmla="*/ 95617 w 1906136"/>
                <a:gd name="connsiteY742" fmla="*/ 267915 h 2468044"/>
                <a:gd name="connsiteX743" fmla="*/ 95617 w 1906136"/>
                <a:gd name="connsiteY743" fmla="*/ 270088 h 2468044"/>
                <a:gd name="connsiteX744" fmla="*/ 95617 w 1906136"/>
                <a:gd name="connsiteY744" fmla="*/ 272261 h 2468044"/>
                <a:gd name="connsiteX745" fmla="*/ 93444 w 1906136"/>
                <a:gd name="connsiteY745" fmla="*/ 272261 h 2468044"/>
                <a:gd name="connsiteX746" fmla="*/ 91271 w 1906136"/>
                <a:gd name="connsiteY746" fmla="*/ 274434 h 2468044"/>
                <a:gd name="connsiteX747" fmla="*/ 91271 w 1906136"/>
                <a:gd name="connsiteY747" fmla="*/ 292440 h 2468044"/>
                <a:gd name="connsiteX748" fmla="*/ 85993 w 1906136"/>
                <a:gd name="connsiteY748" fmla="*/ 303926 h 2468044"/>
                <a:gd name="connsiteX749" fmla="*/ 78853 w 1906136"/>
                <a:gd name="connsiteY749" fmla="*/ 311377 h 2468044"/>
                <a:gd name="connsiteX750" fmla="*/ 68298 w 1906136"/>
                <a:gd name="connsiteY750" fmla="*/ 316655 h 2468044"/>
                <a:gd name="connsiteX751" fmla="*/ 56812 w 1906136"/>
                <a:gd name="connsiteY751" fmla="*/ 319759 h 2468044"/>
                <a:gd name="connsiteX752" fmla="*/ 44394 w 1906136"/>
                <a:gd name="connsiteY752" fmla="*/ 327210 h 2468044"/>
                <a:gd name="connsiteX753" fmla="*/ 37253 w 1906136"/>
                <a:gd name="connsiteY753" fmla="*/ 336523 h 2468044"/>
                <a:gd name="connsiteX754" fmla="*/ 31976 w 1906136"/>
                <a:gd name="connsiteY754" fmla="*/ 347078 h 2468044"/>
                <a:gd name="connsiteX755" fmla="*/ 26698 w 1906136"/>
                <a:gd name="connsiteY755" fmla="*/ 360738 h 2468044"/>
                <a:gd name="connsiteX756" fmla="*/ 20489 w 1906136"/>
                <a:gd name="connsiteY756" fmla="*/ 371293 h 2468044"/>
                <a:gd name="connsiteX757" fmla="*/ 31976 w 1906136"/>
                <a:gd name="connsiteY757" fmla="*/ 391162 h 2468044"/>
                <a:gd name="connsiteX758" fmla="*/ 46567 w 1906136"/>
                <a:gd name="connsiteY758" fmla="*/ 410099 h 2468044"/>
                <a:gd name="connsiteX759" fmla="*/ 64262 w 1906136"/>
                <a:gd name="connsiteY759" fmla="*/ 422827 h 2468044"/>
                <a:gd name="connsiteX760" fmla="*/ 66435 w 1906136"/>
                <a:gd name="connsiteY760" fmla="*/ 425000 h 2468044"/>
                <a:gd name="connsiteX761" fmla="*/ 69540 w 1906136"/>
                <a:gd name="connsiteY761" fmla="*/ 425000 h 2468044"/>
                <a:gd name="connsiteX762" fmla="*/ 71713 w 1906136"/>
                <a:gd name="connsiteY762" fmla="*/ 425000 h 2468044"/>
                <a:gd name="connsiteX763" fmla="*/ 73886 w 1906136"/>
                <a:gd name="connsiteY763" fmla="*/ 422827 h 2468044"/>
                <a:gd name="connsiteX764" fmla="*/ 76991 w 1906136"/>
                <a:gd name="connsiteY764" fmla="*/ 419723 h 2468044"/>
                <a:gd name="connsiteX765" fmla="*/ 81026 w 1906136"/>
                <a:gd name="connsiteY765" fmla="*/ 430278 h 2468044"/>
                <a:gd name="connsiteX766" fmla="*/ 86304 w 1906136"/>
                <a:gd name="connsiteY766" fmla="*/ 444869 h 2468044"/>
                <a:gd name="connsiteX767" fmla="*/ 88477 w 1906136"/>
                <a:gd name="connsiteY767" fmla="*/ 455424 h 2468044"/>
                <a:gd name="connsiteX768" fmla="*/ 93755 w 1906136"/>
                <a:gd name="connsiteY768" fmla="*/ 455424 h 2468044"/>
                <a:gd name="connsiteX769" fmla="*/ 97790 w 1906136"/>
                <a:gd name="connsiteY769" fmla="*/ 455734 h 2468044"/>
                <a:gd name="connsiteX770" fmla="*/ 98722 w 1906136"/>
                <a:gd name="connsiteY770" fmla="*/ 455734 h 2468044"/>
                <a:gd name="connsiteX771" fmla="*/ 100895 w 1906136"/>
                <a:gd name="connsiteY771" fmla="*/ 453561 h 2468044"/>
                <a:gd name="connsiteX772" fmla="*/ 103068 w 1906136"/>
                <a:gd name="connsiteY772" fmla="*/ 451388 h 2468044"/>
                <a:gd name="connsiteX773" fmla="*/ 105241 w 1906136"/>
                <a:gd name="connsiteY773" fmla="*/ 449215 h 2468044"/>
                <a:gd name="connsiteX774" fmla="*/ 108346 w 1906136"/>
                <a:gd name="connsiteY774" fmla="*/ 451388 h 2468044"/>
                <a:gd name="connsiteX775" fmla="*/ 110208 w 1906136"/>
                <a:gd name="connsiteY775" fmla="*/ 451388 h 2468044"/>
                <a:gd name="connsiteX776" fmla="*/ 112381 w 1906136"/>
                <a:gd name="connsiteY776" fmla="*/ 453561 h 2468044"/>
                <a:gd name="connsiteX777" fmla="*/ 112381 w 1906136"/>
                <a:gd name="connsiteY777" fmla="*/ 456666 h 2468044"/>
                <a:gd name="connsiteX778" fmla="*/ 112381 w 1906136"/>
                <a:gd name="connsiteY778" fmla="*/ 461012 h 2468044"/>
                <a:gd name="connsiteX779" fmla="*/ 124799 w 1906136"/>
                <a:gd name="connsiteY779" fmla="*/ 456666 h 2468044"/>
                <a:gd name="connsiteX780" fmla="*/ 134113 w 1906136"/>
                <a:gd name="connsiteY780" fmla="*/ 453561 h 2468044"/>
                <a:gd name="connsiteX781" fmla="*/ 147772 w 1906136"/>
                <a:gd name="connsiteY781" fmla="*/ 449215 h 2468044"/>
                <a:gd name="connsiteX782" fmla="*/ 144668 w 1906136"/>
                <a:gd name="connsiteY782" fmla="*/ 471257 h 2468044"/>
                <a:gd name="connsiteX783" fmla="*/ 135354 w 1906136"/>
                <a:gd name="connsiteY783" fmla="*/ 488021 h 2468044"/>
                <a:gd name="connsiteX784" fmla="*/ 122937 w 1906136"/>
                <a:gd name="connsiteY784" fmla="*/ 502612 h 2468044"/>
                <a:gd name="connsiteX785" fmla="*/ 106172 w 1906136"/>
                <a:gd name="connsiteY785" fmla="*/ 515340 h 2468044"/>
                <a:gd name="connsiteX786" fmla="*/ 88477 w 1906136"/>
                <a:gd name="connsiteY786" fmla="*/ 527137 h 2468044"/>
                <a:gd name="connsiteX787" fmla="*/ 69850 w 1906136"/>
                <a:gd name="connsiteY787" fmla="*/ 537692 h 2468044"/>
                <a:gd name="connsiteX788" fmla="*/ 54328 w 1906136"/>
                <a:gd name="connsiteY788" fmla="*/ 549179 h 2468044"/>
                <a:gd name="connsiteX789" fmla="*/ 41910 w 1906136"/>
                <a:gd name="connsiteY789" fmla="*/ 561907 h 2468044"/>
                <a:gd name="connsiteX790" fmla="*/ 37874 w 1906136"/>
                <a:gd name="connsiteY790" fmla="*/ 561907 h 2468044"/>
                <a:gd name="connsiteX791" fmla="*/ 37874 w 1906136"/>
                <a:gd name="connsiteY791" fmla="*/ 565011 h 2468044"/>
                <a:gd name="connsiteX792" fmla="*/ 48430 w 1906136"/>
                <a:gd name="connsiteY792" fmla="*/ 561907 h 2468044"/>
                <a:gd name="connsiteX793" fmla="*/ 65194 w 1906136"/>
                <a:gd name="connsiteY793" fmla="*/ 554456 h 2468044"/>
                <a:gd name="connsiteX794" fmla="*/ 86925 w 1906136"/>
                <a:gd name="connsiteY794" fmla="*/ 543901 h 2468044"/>
                <a:gd name="connsiteX795" fmla="*/ 108656 w 1906136"/>
                <a:gd name="connsiteY795" fmla="*/ 530241 h 2468044"/>
                <a:gd name="connsiteX796" fmla="*/ 130387 w 1906136"/>
                <a:gd name="connsiteY796" fmla="*/ 515650 h 2468044"/>
                <a:gd name="connsiteX797" fmla="*/ 152118 w 1906136"/>
                <a:gd name="connsiteY797" fmla="*/ 502922 h 2468044"/>
                <a:gd name="connsiteX798" fmla="*/ 169814 w 1906136"/>
                <a:gd name="connsiteY798" fmla="*/ 492367 h 2468044"/>
                <a:gd name="connsiteX799" fmla="*/ 184405 w 1906136"/>
                <a:gd name="connsiteY799" fmla="*/ 480881 h 2468044"/>
                <a:gd name="connsiteX800" fmla="*/ 191545 w 1906136"/>
                <a:gd name="connsiteY800" fmla="*/ 473430 h 2468044"/>
                <a:gd name="connsiteX801" fmla="*/ 203032 w 1906136"/>
                <a:gd name="connsiteY801" fmla="*/ 456666 h 2468044"/>
                <a:gd name="connsiteX802" fmla="*/ 210172 w 1906136"/>
                <a:gd name="connsiteY802" fmla="*/ 438660 h 2468044"/>
                <a:gd name="connsiteX803" fmla="*/ 215449 w 1906136"/>
                <a:gd name="connsiteY803" fmla="*/ 421896 h 2468044"/>
                <a:gd name="connsiteX804" fmla="*/ 222590 w 1906136"/>
                <a:gd name="connsiteY804" fmla="*/ 406063 h 2468044"/>
                <a:gd name="connsiteX805" fmla="*/ 234076 w 1906136"/>
                <a:gd name="connsiteY805" fmla="*/ 391472 h 2468044"/>
                <a:gd name="connsiteX806" fmla="*/ 247736 w 1906136"/>
                <a:gd name="connsiteY806" fmla="*/ 379986 h 2468044"/>
                <a:gd name="connsiteX807" fmla="*/ 247736 w 1906136"/>
                <a:gd name="connsiteY807" fmla="*/ 376881 h 2468044"/>
                <a:gd name="connsiteX808" fmla="*/ 257049 w 1906136"/>
                <a:gd name="connsiteY808" fmla="*/ 376881 h 2468044"/>
                <a:gd name="connsiteX809" fmla="*/ 247736 w 1906136"/>
                <a:gd name="connsiteY809" fmla="*/ 392714 h 2468044"/>
                <a:gd name="connsiteX810" fmla="*/ 237181 w 1906136"/>
                <a:gd name="connsiteY810" fmla="*/ 407305 h 2468044"/>
                <a:gd name="connsiteX811" fmla="*/ 230040 w 1906136"/>
                <a:gd name="connsiteY811" fmla="*/ 424069 h 2468044"/>
                <a:gd name="connsiteX812" fmla="*/ 224763 w 1906136"/>
                <a:gd name="connsiteY812" fmla="*/ 440833 h 2468044"/>
                <a:gd name="connsiteX813" fmla="*/ 246494 w 1906136"/>
                <a:gd name="connsiteY813" fmla="*/ 435555 h 2468044"/>
                <a:gd name="connsiteX814" fmla="*/ 262016 w 1906136"/>
                <a:gd name="connsiteY814" fmla="*/ 426242 h 2468044"/>
                <a:gd name="connsiteX815" fmla="*/ 280643 w 1906136"/>
                <a:gd name="connsiteY815" fmla="*/ 416929 h 2468044"/>
                <a:gd name="connsiteX816" fmla="*/ 280643 w 1906136"/>
                <a:gd name="connsiteY816" fmla="*/ 392714 h 2468044"/>
                <a:gd name="connsiteX817" fmla="*/ 297407 w 1906136"/>
                <a:gd name="connsiteY817" fmla="*/ 394887 h 2468044"/>
                <a:gd name="connsiteX818" fmla="*/ 307962 w 1906136"/>
                <a:gd name="connsiteY818" fmla="*/ 400165 h 2468044"/>
                <a:gd name="connsiteX819" fmla="*/ 317276 w 1906136"/>
                <a:gd name="connsiteY819" fmla="*/ 407615 h 2468044"/>
                <a:gd name="connsiteX820" fmla="*/ 327831 w 1906136"/>
                <a:gd name="connsiteY820" fmla="*/ 413824 h 2468044"/>
                <a:gd name="connsiteX821" fmla="*/ 361048 w 1906136"/>
                <a:gd name="connsiteY821" fmla="*/ 413824 h 2468044"/>
                <a:gd name="connsiteX822" fmla="*/ 376571 w 1906136"/>
                <a:gd name="connsiteY822" fmla="*/ 422206 h 2468044"/>
                <a:gd name="connsiteX823" fmla="*/ 393335 w 1906136"/>
                <a:gd name="connsiteY823" fmla="*/ 436797 h 2468044"/>
                <a:gd name="connsiteX824" fmla="*/ 407926 w 1906136"/>
                <a:gd name="connsiteY824" fmla="*/ 449526 h 2468044"/>
                <a:gd name="connsiteX825" fmla="*/ 427794 w 1906136"/>
                <a:gd name="connsiteY825" fmla="*/ 458839 h 2468044"/>
                <a:gd name="connsiteX826" fmla="*/ 451699 w 1906136"/>
                <a:gd name="connsiteY826" fmla="*/ 464117 h 2468044"/>
                <a:gd name="connsiteX827" fmla="*/ 471567 w 1906136"/>
                <a:gd name="connsiteY827" fmla="*/ 473430 h 2468044"/>
                <a:gd name="connsiteX828" fmla="*/ 486158 w 1906136"/>
                <a:gd name="connsiteY828" fmla="*/ 486158 h 2468044"/>
                <a:gd name="connsiteX829" fmla="*/ 498576 w 1906136"/>
                <a:gd name="connsiteY829" fmla="*/ 502922 h 2468044"/>
                <a:gd name="connsiteX830" fmla="*/ 507889 w 1906136"/>
                <a:gd name="connsiteY830" fmla="*/ 519686 h 2468044"/>
                <a:gd name="connsiteX831" fmla="*/ 519376 w 1906136"/>
                <a:gd name="connsiteY831" fmla="*/ 536450 h 2468044"/>
                <a:gd name="connsiteX832" fmla="*/ 531794 w 1906136"/>
                <a:gd name="connsiteY832" fmla="*/ 550110 h 2468044"/>
                <a:gd name="connsiteX833" fmla="*/ 527758 w 1906136"/>
                <a:gd name="connsiteY833" fmla="*/ 574325 h 2468044"/>
                <a:gd name="connsiteX834" fmla="*/ 539244 w 1906136"/>
                <a:gd name="connsiteY834" fmla="*/ 579602 h 2468044"/>
                <a:gd name="connsiteX835" fmla="*/ 546385 w 1906136"/>
                <a:gd name="connsiteY835" fmla="*/ 588916 h 2468044"/>
                <a:gd name="connsiteX836" fmla="*/ 551662 w 1906136"/>
                <a:gd name="connsiteY836" fmla="*/ 600402 h 2468044"/>
                <a:gd name="connsiteX837" fmla="*/ 554767 w 1906136"/>
                <a:gd name="connsiteY837" fmla="*/ 613131 h 2468044"/>
                <a:gd name="connsiteX838" fmla="*/ 560976 w 1906136"/>
                <a:gd name="connsiteY838" fmla="*/ 625859 h 2468044"/>
                <a:gd name="connsiteX839" fmla="*/ 568116 w 1906136"/>
                <a:gd name="connsiteY839" fmla="*/ 637345 h 2468044"/>
                <a:gd name="connsiteX840" fmla="*/ 576498 w 1906136"/>
                <a:gd name="connsiteY840" fmla="*/ 645727 h 2468044"/>
                <a:gd name="connsiteX841" fmla="*/ 591089 w 1906136"/>
                <a:gd name="connsiteY841" fmla="*/ 651005 h 2468044"/>
                <a:gd name="connsiteX842" fmla="*/ 587984 w 1906136"/>
                <a:gd name="connsiteY842" fmla="*/ 653178 h 2468044"/>
                <a:gd name="connsiteX843" fmla="*/ 583949 w 1906136"/>
                <a:gd name="connsiteY843" fmla="*/ 653178 h 2468044"/>
                <a:gd name="connsiteX844" fmla="*/ 580844 w 1906136"/>
                <a:gd name="connsiteY844" fmla="*/ 653178 h 2468044"/>
                <a:gd name="connsiteX845" fmla="*/ 576808 w 1906136"/>
                <a:gd name="connsiteY845" fmla="*/ 651005 h 2468044"/>
                <a:gd name="connsiteX846" fmla="*/ 568426 w 1906136"/>
                <a:gd name="connsiteY846" fmla="*/ 651005 h 2468044"/>
                <a:gd name="connsiteX847" fmla="*/ 576808 w 1906136"/>
                <a:gd name="connsiteY847" fmla="*/ 669942 h 2468044"/>
                <a:gd name="connsiteX848" fmla="*/ 588295 w 1906136"/>
                <a:gd name="connsiteY848" fmla="*/ 686706 h 2468044"/>
                <a:gd name="connsiteX849" fmla="*/ 600713 w 1906136"/>
                <a:gd name="connsiteY849" fmla="*/ 702539 h 2468044"/>
                <a:gd name="connsiteX850" fmla="*/ 604748 w 1906136"/>
                <a:gd name="connsiteY850" fmla="*/ 704712 h 2468044"/>
                <a:gd name="connsiteX851" fmla="*/ 605680 w 1906136"/>
                <a:gd name="connsiteY851" fmla="*/ 704712 h 2468044"/>
                <a:gd name="connsiteX852" fmla="*/ 605680 w 1906136"/>
                <a:gd name="connsiteY852" fmla="*/ 706885 h 2468044"/>
                <a:gd name="connsiteX853" fmla="*/ 607853 w 1906136"/>
                <a:gd name="connsiteY853" fmla="*/ 706885 h 2468044"/>
                <a:gd name="connsiteX854" fmla="*/ 613130 w 1906136"/>
                <a:gd name="connsiteY854" fmla="*/ 706885 h 2468044"/>
                <a:gd name="connsiteX855" fmla="*/ 619339 w 1906136"/>
                <a:gd name="connsiteY855" fmla="*/ 706885 h 2468044"/>
                <a:gd name="connsiteX856" fmla="*/ 620271 w 1906136"/>
                <a:gd name="connsiteY856" fmla="*/ 704712 h 2468044"/>
                <a:gd name="connsiteX857" fmla="*/ 624306 w 1906136"/>
                <a:gd name="connsiteY857" fmla="*/ 702539 h 2468044"/>
                <a:gd name="connsiteX858" fmla="*/ 626480 w 1906136"/>
                <a:gd name="connsiteY858" fmla="*/ 701608 h 2468044"/>
                <a:gd name="connsiteX859" fmla="*/ 626480 w 1906136"/>
                <a:gd name="connsiteY859" fmla="*/ 699434 h 2468044"/>
                <a:gd name="connsiteX860" fmla="*/ 627411 w 1906136"/>
                <a:gd name="connsiteY860" fmla="*/ 699434 h 2468044"/>
                <a:gd name="connsiteX861" fmla="*/ 627411 w 1906136"/>
                <a:gd name="connsiteY861" fmla="*/ 695088 h 2468044"/>
                <a:gd name="connsiteX862" fmla="*/ 622133 w 1906136"/>
                <a:gd name="connsiteY862" fmla="*/ 687638 h 2468044"/>
                <a:gd name="connsiteX863" fmla="*/ 614993 w 1906136"/>
                <a:gd name="connsiteY863" fmla="*/ 682360 h 2468044"/>
                <a:gd name="connsiteX864" fmla="*/ 607853 w 1906136"/>
                <a:gd name="connsiteY864" fmla="*/ 677082 h 2468044"/>
                <a:gd name="connsiteX865" fmla="*/ 600713 w 1906136"/>
                <a:gd name="connsiteY865" fmla="*/ 671805 h 2468044"/>
                <a:gd name="connsiteX866" fmla="*/ 600713 w 1906136"/>
                <a:gd name="connsiteY866" fmla="*/ 662491 h 2468044"/>
                <a:gd name="connsiteX867" fmla="*/ 617477 w 1906136"/>
                <a:gd name="connsiteY867" fmla="*/ 673047 h 2468044"/>
                <a:gd name="connsiteX868" fmla="*/ 632068 w 1906136"/>
                <a:gd name="connsiteY868" fmla="*/ 687638 h 2468044"/>
                <a:gd name="connsiteX869" fmla="*/ 644485 w 1906136"/>
                <a:gd name="connsiteY869" fmla="*/ 702228 h 2468044"/>
                <a:gd name="connsiteX870" fmla="*/ 644485 w 1906136"/>
                <a:gd name="connsiteY870" fmla="*/ 723339 h 2468044"/>
                <a:gd name="connsiteX871" fmla="*/ 642312 w 1906136"/>
                <a:gd name="connsiteY871" fmla="*/ 718992 h 2468044"/>
                <a:gd name="connsiteX872" fmla="*/ 639208 w 1906136"/>
                <a:gd name="connsiteY872" fmla="*/ 715888 h 2468044"/>
                <a:gd name="connsiteX873" fmla="*/ 637035 w 1906136"/>
                <a:gd name="connsiteY873" fmla="*/ 711542 h 2468044"/>
                <a:gd name="connsiteX874" fmla="*/ 633930 w 1906136"/>
                <a:gd name="connsiteY874" fmla="*/ 709369 h 2468044"/>
                <a:gd name="connsiteX875" fmla="*/ 629894 w 1906136"/>
                <a:gd name="connsiteY875" fmla="*/ 709369 h 2468044"/>
                <a:gd name="connsiteX876" fmla="*/ 626790 w 1906136"/>
                <a:gd name="connsiteY876" fmla="*/ 709369 h 2468044"/>
                <a:gd name="connsiteX877" fmla="*/ 622754 w 1906136"/>
                <a:gd name="connsiteY877" fmla="*/ 709369 h 2468044"/>
                <a:gd name="connsiteX878" fmla="*/ 617477 w 1906136"/>
                <a:gd name="connsiteY878" fmla="*/ 711542 h 2468044"/>
                <a:gd name="connsiteX879" fmla="*/ 615304 w 1906136"/>
                <a:gd name="connsiteY879" fmla="*/ 723028 h 2468044"/>
                <a:gd name="connsiteX880" fmla="*/ 613130 w 1906136"/>
                <a:gd name="connsiteY880" fmla="*/ 741034 h 2468044"/>
                <a:gd name="connsiteX881" fmla="*/ 613130 w 1906136"/>
                <a:gd name="connsiteY881" fmla="*/ 763076 h 2468044"/>
                <a:gd name="connsiteX882" fmla="*/ 613130 w 1906136"/>
                <a:gd name="connsiteY882" fmla="*/ 787291 h 2468044"/>
                <a:gd name="connsiteX883" fmla="*/ 613130 w 1906136"/>
                <a:gd name="connsiteY883" fmla="*/ 807159 h 2468044"/>
                <a:gd name="connsiteX884" fmla="*/ 612199 w 1906136"/>
                <a:gd name="connsiteY884" fmla="*/ 821750 h 2468044"/>
                <a:gd name="connsiteX885" fmla="*/ 612199 w 1906136"/>
                <a:gd name="connsiteY885" fmla="*/ 829201 h 2468044"/>
                <a:gd name="connsiteX886" fmla="*/ 613130 w 1906136"/>
                <a:gd name="connsiteY886" fmla="*/ 859624 h 2468044"/>
                <a:gd name="connsiteX887" fmla="*/ 617166 w 1906136"/>
                <a:gd name="connsiteY887" fmla="*/ 881666 h 2468044"/>
                <a:gd name="connsiteX888" fmla="*/ 622444 w 1906136"/>
                <a:gd name="connsiteY888" fmla="*/ 898430 h 2468044"/>
                <a:gd name="connsiteX889" fmla="*/ 629584 w 1906136"/>
                <a:gd name="connsiteY889" fmla="*/ 911158 h 2468044"/>
                <a:gd name="connsiteX890" fmla="*/ 641071 w 1906136"/>
                <a:gd name="connsiteY890" fmla="*/ 922645 h 2468044"/>
                <a:gd name="connsiteX891" fmla="*/ 651626 w 1906136"/>
                <a:gd name="connsiteY891" fmla="*/ 935373 h 2468044"/>
                <a:gd name="connsiteX892" fmla="*/ 664043 w 1906136"/>
                <a:gd name="connsiteY892" fmla="*/ 953379 h 2468044"/>
                <a:gd name="connsiteX893" fmla="*/ 669321 w 1906136"/>
                <a:gd name="connsiteY893" fmla="*/ 964866 h 2468044"/>
                <a:gd name="connsiteX894" fmla="*/ 673357 w 1906136"/>
                <a:gd name="connsiteY894" fmla="*/ 975421 h 2468044"/>
                <a:gd name="connsiteX895" fmla="*/ 680497 w 1906136"/>
                <a:gd name="connsiteY895" fmla="*/ 984734 h 2468044"/>
                <a:gd name="connsiteX896" fmla="*/ 691052 w 1906136"/>
                <a:gd name="connsiteY896" fmla="*/ 992185 h 2468044"/>
                <a:gd name="connsiteX897" fmla="*/ 704712 w 1906136"/>
                <a:gd name="connsiteY897" fmla="*/ 997462 h 2468044"/>
                <a:gd name="connsiteX898" fmla="*/ 715267 w 1906136"/>
                <a:gd name="connsiteY898" fmla="*/ 1003671 h 2468044"/>
                <a:gd name="connsiteX899" fmla="*/ 724580 w 1906136"/>
                <a:gd name="connsiteY899" fmla="*/ 1014226 h 2468044"/>
                <a:gd name="connsiteX900" fmla="*/ 731721 w 1906136"/>
                <a:gd name="connsiteY900" fmla="*/ 1026955 h 2468044"/>
                <a:gd name="connsiteX901" fmla="*/ 734825 w 1906136"/>
                <a:gd name="connsiteY901" fmla="*/ 1041546 h 2468044"/>
                <a:gd name="connsiteX902" fmla="*/ 741034 w 1906136"/>
                <a:gd name="connsiteY902" fmla="*/ 1054274 h 2468044"/>
                <a:gd name="connsiteX903" fmla="*/ 747243 w 1906136"/>
                <a:gd name="connsiteY903" fmla="*/ 1065761 h 2468044"/>
                <a:gd name="connsiteX904" fmla="*/ 760903 w 1906136"/>
                <a:gd name="connsiteY904" fmla="*/ 1075074 h 2468044"/>
                <a:gd name="connsiteX905" fmla="*/ 758729 w 1906136"/>
                <a:gd name="connsiteY905" fmla="*/ 1076005 h 2468044"/>
                <a:gd name="connsiteX906" fmla="*/ 758729 w 1906136"/>
                <a:gd name="connsiteY906" fmla="*/ 1078178 h 2468044"/>
                <a:gd name="connsiteX907" fmla="*/ 758729 w 1906136"/>
                <a:gd name="connsiteY907" fmla="*/ 1080351 h 2468044"/>
                <a:gd name="connsiteX908" fmla="*/ 756556 w 1906136"/>
                <a:gd name="connsiteY908" fmla="*/ 1080351 h 2468044"/>
                <a:gd name="connsiteX909" fmla="*/ 754383 w 1906136"/>
                <a:gd name="connsiteY909" fmla="*/ 1080351 h 2468044"/>
                <a:gd name="connsiteX910" fmla="*/ 751279 w 1906136"/>
                <a:gd name="connsiteY910" fmla="*/ 1082525 h 2468044"/>
                <a:gd name="connsiteX911" fmla="*/ 760592 w 1906136"/>
                <a:gd name="connsiteY911" fmla="*/ 1095253 h 2468044"/>
                <a:gd name="connsiteX912" fmla="*/ 771147 w 1906136"/>
                <a:gd name="connsiteY912" fmla="*/ 1102704 h 2468044"/>
                <a:gd name="connsiteX913" fmla="*/ 782634 w 1906136"/>
                <a:gd name="connsiteY913" fmla="*/ 1110154 h 2468044"/>
                <a:gd name="connsiteX914" fmla="*/ 791016 w 1906136"/>
                <a:gd name="connsiteY914" fmla="*/ 1119468 h 2468044"/>
                <a:gd name="connsiteX915" fmla="*/ 797225 w 1906136"/>
                <a:gd name="connsiteY915" fmla="*/ 1130023 h 2468044"/>
                <a:gd name="connsiteX916" fmla="*/ 800329 w 1906136"/>
                <a:gd name="connsiteY916" fmla="*/ 1142751 h 2468044"/>
                <a:gd name="connsiteX917" fmla="*/ 804365 w 1906136"/>
                <a:gd name="connsiteY917" fmla="*/ 1155479 h 2468044"/>
                <a:gd name="connsiteX918" fmla="*/ 809643 w 1906136"/>
                <a:gd name="connsiteY918" fmla="*/ 1155479 h 2468044"/>
                <a:gd name="connsiteX919" fmla="*/ 811816 w 1906136"/>
                <a:gd name="connsiteY919" fmla="*/ 1155479 h 2468044"/>
                <a:gd name="connsiteX920" fmla="*/ 812747 w 1906136"/>
                <a:gd name="connsiteY920" fmla="*/ 1155479 h 2468044"/>
                <a:gd name="connsiteX921" fmla="*/ 814920 w 1906136"/>
                <a:gd name="connsiteY921" fmla="*/ 1155479 h 2468044"/>
                <a:gd name="connsiteX922" fmla="*/ 817093 w 1906136"/>
                <a:gd name="connsiteY922" fmla="*/ 1155479 h 2468044"/>
                <a:gd name="connsiteX923" fmla="*/ 820198 w 1906136"/>
                <a:gd name="connsiteY923" fmla="*/ 1155479 h 2468044"/>
                <a:gd name="connsiteX924" fmla="*/ 822371 w 1906136"/>
                <a:gd name="connsiteY924" fmla="*/ 1159826 h 2468044"/>
                <a:gd name="connsiteX925" fmla="*/ 822371 w 1906136"/>
                <a:gd name="connsiteY925" fmla="*/ 1162930 h 2468044"/>
                <a:gd name="connsiteX926" fmla="*/ 824544 w 1906136"/>
                <a:gd name="connsiteY926" fmla="*/ 1169139 h 2468044"/>
                <a:gd name="connsiteX927" fmla="*/ 824544 w 1906136"/>
                <a:gd name="connsiteY927" fmla="*/ 1176590 h 2468044"/>
                <a:gd name="connsiteX928" fmla="*/ 827648 w 1906136"/>
                <a:gd name="connsiteY928" fmla="*/ 1174417 h 2468044"/>
                <a:gd name="connsiteX929" fmla="*/ 827648 w 1906136"/>
                <a:gd name="connsiteY929" fmla="*/ 1172243 h 2468044"/>
                <a:gd name="connsiteX930" fmla="*/ 829822 w 1906136"/>
                <a:gd name="connsiteY930" fmla="*/ 1170070 h 2468044"/>
                <a:gd name="connsiteX931" fmla="*/ 831995 w 1906136"/>
                <a:gd name="connsiteY931" fmla="*/ 1166966 h 2468044"/>
                <a:gd name="connsiteX932" fmla="*/ 831995 w 1906136"/>
                <a:gd name="connsiteY932" fmla="*/ 1159515 h 2468044"/>
                <a:gd name="connsiteX933" fmla="*/ 827959 w 1906136"/>
                <a:gd name="connsiteY933" fmla="*/ 1148960 h 2468044"/>
                <a:gd name="connsiteX934" fmla="*/ 819577 w 1906136"/>
                <a:gd name="connsiteY934" fmla="*/ 1132196 h 2468044"/>
                <a:gd name="connsiteX935" fmla="*/ 808090 w 1906136"/>
                <a:gd name="connsiteY935" fmla="*/ 1113259 h 2468044"/>
                <a:gd name="connsiteX936" fmla="*/ 797535 w 1906136"/>
                <a:gd name="connsiteY936" fmla="*/ 1095253 h 2468044"/>
                <a:gd name="connsiteX937" fmla="*/ 783876 w 1906136"/>
                <a:gd name="connsiteY937" fmla="*/ 1076316 h 2468044"/>
                <a:gd name="connsiteX938" fmla="*/ 773320 w 1906136"/>
                <a:gd name="connsiteY938" fmla="*/ 1061725 h 2468044"/>
                <a:gd name="connsiteX939" fmla="*/ 761834 w 1906136"/>
                <a:gd name="connsiteY939" fmla="*/ 1048996 h 2468044"/>
                <a:gd name="connsiteX940" fmla="*/ 756556 w 1906136"/>
                <a:gd name="connsiteY940" fmla="*/ 1041546 h 2468044"/>
                <a:gd name="connsiteX941" fmla="*/ 756556 w 1906136"/>
                <a:gd name="connsiteY941" fmla="*/ 1021677 h 2468044"/>
                <a:gd name="connsiteX942" fmla="*/ 760592 w 1906136"/>
                <a:gd name="connsiteY942" fmla="*/ 1023850 h 2468044"/>
                <a:gd name="connsiteX943" fmla="*/ 763697 w 1906136"/>
                <a:gd name="connsiteY943" fmla="*/ 1026955 h 2468044"/>
                <a:gd name="connsiteX944" fmla="*/ 767732 w 1906136"/>
                <a:gd name="connsiteY944" fmla="*/ 1031301 h 2468044"/>
                <a:gd name="connsiteX945" fmla="*/ 776114 w 1906136"/>
                <a:gd name="connsiteY945" fmla="*/ 1036578 h 2468044"/>
                <a:gd name="connsiteX946" fmla="*/ 782323 w 1906136"/>
                <a:gd name="connsiteY946" fmla="*/ 1048065 h 2468044"/>
                <a:gd name="connsiteX947" fmla="*/ 785428 w 1906136"/>
                <a:gd name="connsiteY947" fmla="*/ 1058620 h 2468044"/>
                <a:gd name="connsiteX948" fmla="*/ 789464 w 1906136"/>
                <a:gd name="connsiteY948" fmla="*/ 1069175 h 2468044"/>
                <a:gd name="connsiteX949" fmla="*/ 796604 w 1906136"/>
                <a:gd name="connsiteY949" fmla="*/ 1078489 h 2468044"/>
                <a:gd name="connsiteX950" fmla="*/ 797535 w 1906136"/>
                <a:gd name="connsiteY950" fmla="*/ 1080662 h 2468044"/>
                <a:gd name="connsiteX951" fmla="*/ 803744 w 1906136"/>
                <a:gd name="connsiteY951" fmla="*/ 1082835 h 2468044"/>
                <a:gd name="connsiteX952" fmla="*/ 806849 w 1906136"/>
                <a:gd name="connsiteY952" fmla="*/ 1082835 h 2468044"/>
                <a:gd name="connsiteX953" fmla="*/ 812126 w 1906136"/>
                <a:gd name="connsiteY953" fmla="*/ 1083766 h 2468044"/>
                <a:gd name="connsiteX954" fmla="*/ 816162 w 1906136"/>
                <a:gd name="connsiteY954" fmla="*/ 1085939 h 2468044"/>
                <a:gd name="connsiteX955" fmla="*/ 833857 w 1906136"/>
                <a:gd name="connsiteY955" fmla="*/ 1112327 h 2468044"/>
                <a:gd name="connsiteX956" fmla="*/ 852484 w 1906136"/>
                <a:gd name="connsiteY956" fmla="*/ 1137473 h 2468044"/>
                <a:gd name="connsiteX957" fmla="*/ 870179 w 1906136"/>
                <a:gd name="connsiteY957" fmla="*/ 1161688 h 2468044"/>
                <a:gd name="connsiteX958" fmla="*/ 890048 w 1906136"/>
                <a:gd name="connsiteY958" fmla="*/ 1183730 h 2468044"/>
                <a:gd name="connsiteX959" fmla="*/ 882908 w 1906136"/>
                <a:gd name="connsiteY959" fmla="*/ 1206703 h 2468044"/>
                <a:gd name="connsiteX960" fmla="*/ 886944 w 1906136"/>
                <a:gd name="connsiteY960" fmla="*/ 1211049 h 2468044"/>
                <a:gd name="connsiteX961" fmla="*/ 894084 w 1906136"/>
                <a:gd name="connsiteY961" fmla="*/ 1218500 h 2468044"/>
                <a:gd name="connsiteX962" fmla="*/ 901224 w 1906136"/>
                <a:gd name="connsiteY962" fmla="*/ 1227813 h 2468044"/>
                <a:gd name="connsiteX963" fmla="*/ 910537 w 1906136"/>
                <a:gd name="connsiteY963" fmla="*/ 1235264 h 2468044"/>
                <a:gd name="connsiteX964" fmla="*/ 915815 w 1906136"/>
                <a:gd name="connsiteY964" fmla="*/ 1242715 h 2468044"/>
                <a:gd name="connsiteX965" fmla="*/ 918919 w 1906136"/>
                <a:gd name="connsiteY965" fmla="*/ 1243646 h 2468044"/>
                <a:gd name="connsiteX966" fmla="*/ 939719 w 1906136"/>
                <a:gd name="connsiteY966" fmla="*/ 1240541 h 2468044"/>
                <a:gd name="connsiteX967" fmla="*/ 940651 w 1906136"/>
                <a:gd name="connsiteY967" fmla="*/ 1242715 h 2468044"/>
                <a:gd name="connsiteX968" fmla="*/ 944686 w 1906136"/>
                <a:gd name="connsiteY968" fmla="*/ 1245819 h 2468044"/>
                <a:gd name="connsiteX969" fmla="*/ 947791 w 1906136"/>
                <a:gd name="connsiteY969" fmla="*/ 1250165 h 2468044"/>
                <a:gd name="connsiteX970" fmla="*/ 951827 w 1906136"/>
                <a:gd name="connsiteY970" fmla="*/ 1253270 h 2468044"/>
                <a:gd name="connsiteX971" fmla="*/ 954931 w 1906136"/>
                <a:gd name="connsiteY971" fmla="*/ 1256374 h 2468044"/>
                <a:gd name="connsiteX972" fmla="*/ 978835 w 1906136"/>
                <a:gd name="connsiteY972" fmla="*/ 1260720 h 2468044"/>
                <a:gd name="connsiteX973" fmla="*/ 981940 w 1906136"/>
                <a:gd name="connsiteY973" fmla="*/ 1262894 h 2468044"/>
                <a:gd name="connsiteX974" fmla="*/ 985976 w 1906136"/>
                <a:gd name="connsiteY974" fmla="*/ 1265998 h 2468044"/>
                <a:gd name="connsiteX975" fmla="*/ 991253 w 1906136"/>
                <a:gd name="connsiteY975" fmla="*/ 1271276 h 2468044"/>
                <a:gd name="connsiteX976" fmla="*/ 995289 w 1906136"/>
                <a:gd name="connsiteY976" fmla="*/ 1275622 h 2468044"/>
                <a:gd name="connsiteX977" fmla="*/ 998394 w 1906136"/>
                <a:gd name="connsiteY977" fmla="*/ 1278726 h 2468044"/>
                <a:gd name="connsiteX978" fmla="*/ 1002429 w 1906136"/>
                <a:gd name="connsiteY978" fmla="*/ 1280899 h 2468044"/>
                <a:gd name="connsiteX979" fmla="*/ 1010811 w 1906136"/>
                <a:gd name="connsiteY979" fmla="*/ 1283073 h 2468044"/>
                <a:gd name="connsiteX980" fmla="*/ 1017952 w 1906136"/>
                <a:gd name="connsiteY980" fmla="*/ 1278726 h 2468044"/>
                <a:gd name="connsiteX981" fmla="*/ 1024161 w 1906136"/>
                <a:gd name="connsiteY981" fmla="*/ 1275622 h 2468044"/>
                <a:gd name="connsiteX982" fmla="*/ 1031301 w 1906136"/>
                <a:gd name="connsiteY982" fmla="*/ 1271276 h 2468044"/>
                <a:gd name="connsiteX983" fmla="*/ 1041856 w 1906136"/>
                <a:gd name="connsiteY983" fmla="*/ 1271276 h 2468044"/>
                <a:gd name="connsiteX984" fmla="*/ 1058620 w 1906136"/>
                <a:gd name="connsiteY984" fmla="*/ 1278726 h 2468044"/>
                <a:gd name="connsiteX985" fmla="*/ 1069175 w 1906136"/>
                <a:gd name="connsiteY985" fmla="*/ 1288040 h 2468044"/>
                <a:gd name="connsiteX986" fmla="*/ 1081593 w 1906136"/>
                <a:gd name="connsiteY986" fmla="*/ 1297353 h 2468044"/>
                <a:gd name="connsiteX987" fmla="*/ 1102393 w 1906136"/>
                <a:gd name="connsiteY987" fmla="*/ 1304804 h 2468044"/>
                <a:gd name="connsiteX988" fmla="*/ 1117915 w 1906136"/>
                <a:gd name="connsiteY988" fmla="*/ 1310081 h 2468044"/>
                <a:gd name="connsiteX989" fmla="*/ 1132506 w 1906136"/>
                <a:gd name="connsiteY989" fmla="*/ 1314428 h 2468044"/>
                <a:gd name="connsiteX990" fmla="*/ 1141820 w 1906136"/>
                <a:gd name="connsiteY990" fmla="*/ 1317532 h 2468044"/>
                <a:gd name="connsiteX991" fmla="*/ 1151133 w 1906136"/>
                <a:gd name="connsiteY991" fmla="*/ 1326845 h 2468044"/>
                <a:gd name="connsiteX992" fmla="*/ 1159515 w 1906136"/>
                <a:gd name="connsiteY992" fmla="*/ 1339574 h 2468044"/>
                <a:gd name="connsiteX993" fmla="*/ 1168828 w 1906136"/>
                <a:gd name="connsiteY993" fmla="*/ 1361615 h 2468044"/>
                <a:gd name="connsiteX994" fmla="*/ 1180315 w 1906136"/>
                <a:gd name="connsiteY994" fmla="*/ 1364720 h 2468044"/>
                <a:gd name="connsiteX995" fmla="*/ 1195837 w 1906136"/>
                <a:gd name="connsiteY995" fmla="*/ 1372171 h 2468044"/>
                <a:gd name="connsiteX996" fmla="*/ 1212601 w 1906136"/>
                <a:gd name="connsiteY996" fmla="*/ 1381484 h 2468044"/>
                <a:gd name="connsiteX997" fmla="*/ 1229365 w 1906136"/>
                <a:gd name="connsiteY997" fmla="*/ 1390797 h 2468044"/>
                <a:gd name="connsiteX998" fmla="*/ 1238679 w 1906136"/>
                <a:gd name="connsiteY998" fmla="*/ 1398248 h 2468044"/>
                <a:gd name="connsiteX999" fmla="*/ 1241783 w 1906136"/>
                <a:gd name="connsiteY999" fmla="*/ 1396075 h 2468044"/>
                <a:gd name="connsiteX1000" fmla="*/ 1243956 w 1906136"/>
                <a:gd name="connsiteY1000" fmla="*/ 1396075 h 2468044"/>
                <a:gd name="connsiteX1001" fmla="*/ 1244888 w 1906136"/>
                <a:gd name="connsiteY1001" fmla="*/ 1396075 h 2468044"/>
                <a:gd name="connsiteX1002" fmla="*/ 1247061 w 1906136"/>
                <a:gd name="connsiteY1002" fmla="*/ 1393902 h 2468044"/>
                <a:gd name="connsiteX1003" fmla="*/ 1249234 w 1906136"/>
                <a:gd name="connsiteY1003" fmla="*/ 1393902 h 2468044"/>
                <a:gd name="connsiteX1004" fmla="*/ 1251407 w 1906136"/>
                <a:gd name="connsiteY1004" fmla="*/ 1390797 h 2468044"/>
                <a:gd name="connsiteX1005" fmla="*/ 1251407 w 1906136"/>
                <a:gd name="connsiteY1005" fmla="*/ 1388624 h 2468044"/>
                <a:gd name="connsiteX1006" fmla="*/ 1251407 w 1906136"/>
                <a:gd name="connsiteY1006" fmla="*/ 1385520 h 2468044"/>
                <a:gd name="connsiteX1007" fmla="*/ 1249234 w 1906136"/>
                <a:gd name="connsiteY1007" fmla="*/ 1381173 h 2468044"/>
                <a:gd name="connsiteX1008" fmla="*/ 1252338 w 1906136"/>
                <a:gd name="connsiteY1008" fmla="*/ 1379000 h 2468044"/>
                <a:gd name="connsiteX1009" fmla="*/ 1254511 w 1906136"/>
                <a:gd name="connsiteY1009" fmla="*/ 1378069 h 2468044"/>
                <a:gd name="connsiteX1010" fmla="*/ 1256684 w 1906136"/>
                <a:gd name="connsiteY1010" fmla="*/ 1375896 h 2468044"/>
                <a:gd name="connsiteX1011" fmla="*/ 1258858 w 1906136"/>
                <a:gd name="connsiteY1011" fmla="*/ 1373723 h 2468044"/>
                <a:gd name="connsiteX1012" fmla="*/ 1265998 w 1906136"/>
                <a:gd name="connsiteY1012" fmla="*/ 1373723 h 2468044"/>
                <a:gd name="connsiteX1013" fmla="*/ 1273138 w 1906136"/>
                <a:gd name="connsiteY1013" fmla="*/ 1385209 h 2468044"/>
                <a:gd name="connsiteX1014" fmla="*/ 1280278 w 1906136"/>
                <a:gd name="connsiteY1014" fmla="*/ 1395764 h 2468044"/>
                <a:gd name="connsiteX1015" fmla="*/ 1285556 w 1906136"/>
                <a:gd name="connsiteY1015" fmla="*/ 1405078 h 2468044"/>
                <a:gd name="connsiteX1016" fmla="*/ 1287729 w 1906136"/>
                <a:gd name="connsiteY1016" fmla="*/ 1419669 h 2468044"/>
                <a:gd name="connsiteX1017" fmla="*/ 1287729 w 1906136"/>
                <a:gd name="connsiteY1017" fmla="*/ 1434260 h 2468044"/>
                <a:gd name="connsiteX1018" fmla="*/ 1288660 w 1906136"/>
                <a:gd name="connsiteY1018" fmla="*/ 1444815 h 2468044"/>
                <a:gd name="connsiteX1019" fmla="*/ 1276243 w 1906136"/>
                <a:gd name="connsiteY1019" fmla="*/ 1459406 h 2468044"/>
                <a:gd name="connsiteX1020" fmla="*/ 1261652 w 1906136"/>
                <a:gd name="connsiteY1020" fmla="*/ 1472134 h 2468044"/>
                <a:gd name="connsiteX1021" fmla="*/ 1249234 w 1906136"/>
                <a:gd name="connsiteY1021" fmla="*/ 1485794 h 2468044"/>
                <a:gd name="connsiteX1022" fmla="*/ 1242094 w 1906136"/>
                <a:gd name="connsiteY1022" fmla="*/ 1501626 h 2468044"/>
                <a:gd name="connsiteX1023" fmla="*/ 1236816 w 1906136"/>
                <a:gd name="connsiteY1023" fmla="*/ 1518390 h 2468044"/>
                <a:gd name="connsiteX1024" fmla="*/ 1229676 w 1906136"/>
                <a:gd name="connsiteY1024" fmla="*/ 1535155 h 2468044"/>
                <a:gd name="connsiteX1025" fmla="*/ 1234953 w 1906136"/>
                <a:gd name="connsiteY1025" fmla="*/ 1537328 h 2468044"/>
                <a:gd name="connsiteX1026" fmla="*/ 1240231 w 1906136"/>
                <a:gd name="connsiteY1026" fmla="*/ 1537328 h 2468044"/>
                <a:gd name="connsiteX1027" fmla="*/ 1245508 w 1906136"/>
                <a:gd name="connsiteY1027" fmla="*/ 1538259 h 2468044"/>
                <a:gd name="connsiteX1028" fmla="*/ 1254822 w 1906136"/>
                <a:gd name="connsiteY1028" fmla="*/ 1538259 h 2468044"/>
                <a:gd name="connsiteX1029" fmla="*/ 1254822 w 1906136"/>
                <a:gd name="connsiteY1029" fmla="*/ 1542605 h 2468044"/>
                <a:gd name="connsiteX1030" fmla="*/ 1245508 w 1906136"/>
                <a:gd name="connsiteY1030" fmla="*/ 1547883 h 2468044"/>
                <a:gd name="connsiteX1031" fmla="*/ 1239300 w 1906136"/>
                <a:gd name="connsiteY1031" fmla="*/ 1553160 h 2468044"/>
                <a:gd name="connsiteX1032" fmla="*/ 1229986 w 1906136"/>
                <a:gd name="connsiteY1032" fmla="*/ 1558438 h 2468044"/>
                <a:gd name="connsiteX1033" fmla="*/ 1229986 w 1906136"/>
                <a:gd name="connsiteY1033" fmla="*/ 1565889 h 2468044"/>
                <a:gd name="connsiteX1034" fmla="*/ 1229986 w 1906136"/>
                <a:gd name="connsiteY1034" fmla="*/ 1573339 h 2468044"/>
                <a:gd name="connsiteX1035" fmla="*/ 1229986 w 1906136"/>
                <a:gd name="connsiteY1035" fmla="*/ 1579548 h 2468044"/>
                <a:gd name="connsiteX1036" fmla="*/ 1225950 w 1906136"/>
                <a:gd name="connsiteY1036" fmla="*/ 1586999 h 2468044"/>
                <a:gd name="connsiteX1037" fmla="*/ 1229986 w 1906136"/>
                <a:gd name="connsiteY1037" fmla="*/ 1590104 h 2468044"/>
                <a:gd name="connsiteX1038" fmla="*/ 1233091 w 1906136"/>
                <a:gd name="connsiteY1038" fmla="*/ 1594450 h 2468044"/>
                <a:gd name="connsiteX1039" fmla="*/ 1237126 w 1906136"/>
                <a:gd name="connsiteY1039" fmla="*/ 1595381 h 2468044"/>
                <a:gd name="connsiteX1040" fmla="*/ 1242404 w 1906136"/>
                <a:gd name="connsiteY1040" fmla="*/ 1595381 h 2468044"/>
                <a:gd name="connsiteX1041" fmla="*/ 1245508 w 1906136"/>
                <a:gd name="connsiteY1041" fmla="*/ 1599727 h 2468044"/>
                <a:gd name="connsiteX1042" fmla="*/ 1256995 w 1906136"/>
                <a:gd name="connsiteY1042" fmla="*/ 1610283 h 2468044"/>
                <a:gd name="connsiteX1043" fmla="*/ 1264135 w 1906136"/>
                <a:gd name="connsiteY1043" fmla="*/ 1624873 h 2468044"/>
                <a:gd name="connsiteX1044" fmla="*/ 1269413 w 1906136"/>
                <a:gd name="connsiteY1044" fmla="*/ 1643811 h 2468044"/>
                <a:gd name="connsiteX1045" fmla="*/ 1274690 w 1906136"/>
                <a:gd name="connsiteY1045" fmla="*/ 1659643 h 2468044"/>
                <a:gd name="connsiteX1046" fmla="*/ 1281831 w 1906136"/>
                <a:gd name="connsiteY1046" fmla="*/ 1676407 h 2468044"/>
                <a:gd name="connsiteX1047" fmla="*/ 1302630 w 1906136"/>
                <a:gd name="connsiteY1047" fmla="*/ 1705900 h 2468044"/>
                <a:gd name="connsiteX1048" fmla="*/ 1327777 w 1906136"/>
                <a:gd name="connsiteY1048" fmla="*/ 1733219 h 2468044"/>
                <a:gd name="connsiteX1049" fmla="*/ 1359132 w 1906136"/>
                <a:gd name="connsiteY1049" fmla="*/ 1754329 h 2468044"/>
                <a:gd name="connsiteX1050" fmla="*/ 1395454 w 1906136"/>
                <a:gd name="connsiteY1050" fmla="*/ 1767989 h 2468044"/>
                <a:gd name="connsiteX1051" fmla="*/ 1391418 w 1906136"/>
                <a:gd name="connsiteY1051" fmla="*/ 1797481 h 2468044"/>
                <a:gd name="connsiteX1052" fmla="*/ 1389245 w 1906136"/>
                <a:gd name="connsiteY1052" fmla="*/ 1829147 h 2468044"/>
                <a:gd name="connsiteX1053" fmla="*/ 1388314 w 1906136"/>
                <a:gd name="connsiteY1053" fmla="*/ 1861744 h 2468044"/>
                <a:gd name="connsiteX1054" fmla="*/ 1382105 w 1906136"/>
                <a:gd name="connsiteY1054" fmla="*/ 1893409 h 2468044"/>
                <a:gd name="connsiteX1055" fmla="*/ 1371549 w 1906136"/>
                <a:gd name="connsiteY1055" fmla="*/ 1941839 h 2468044"/>
                <a:gd name="connsiteX1056" fmla="*/ 1362236 w 1906136"/>
                <a:gd name="connsiteY1056" fmla="*/ 1991199 h 2468044"/>
                <a:gd name="connsiteX1057" fmla="*/ 1351681 w 1906136"/>
                <a:gd name="connsiteY1057" fmla="*/ 2036214 h 2468044"/>
                <a:gd name="connsiteX1058" fmla="*/ 1339263 w 1906136"/>
                <a:gd name="connsiteY1058" fmla="*/ 2080297 h 2468044"/>
                <a:gd name="connsiteX1059" fmla="*/ 1337090 w 1906136"/>
                <a:gd name="connsiteY1059" fmla="*/ 2091784 h 2468044"/>
                <a:gd name="connsiteX1060" fmla="*/ 1340194 w 1906136"/>
                <a:gd name="connsiteY1060" fmla="*/ 2104512 h 2468044"/>
                <a:gd name="connsiteX1061" fmla="*/ 1342368 w 1906136"/>
                <a:gd name="connsiteY1061" fmla="*/ 2111963 h 2468044"/>
                <a:gd name="connsiteX1062" fmla="*/ 1329950 w 1906136"/>
                <a:gd name="connsiteY1062" fmla="*/ 2188643 h 2468044"/>
                <a:gd name="connsiteX1063" fmla="*/ 1329950 w 1906136"/>
                <a:gd name="connsiteY1063" fmla="*/ 2192989 h 2468044"/>
                <a:gd name="connsiteX1064" fmla="*/ 1337090 w 1906136"/>
                <a:gd name="connsiteY1064" fmla="*/ 2190816 h 2468044"/>
                <a:gd name="connsiteX1065" fmla="*/ 1340194 w 1906136"/>
                <a:gd name="connsiteY1065" fmla="*/ 2186470 h 2468044"/>
                <a:gd name="connsiteX1066" fmla="*/ 1342368 w 1906136"/>
                <a:gd name="connsiteY1066" fmla="*/ 2183365 h 2468044"/>
                <a:gd name="connsiteX1067" fmla="*/ 1345472 w 1906136"/>
                <a:gd name="connsiteY1067" fmla="*/ 2179019 h 2468044"/>
                <a:gd name="connsiteX1068" fmla="*/ 1349508 w 1906136"/>
                <a:gd name="connsiteY1068" fmla="*/ 2175915 h 2468044"/>
                <a:gd name="connsiteX1069" fmla="*/ 1349508 w 1906136"/>
                <a:gd name="connsiteY1069" fmla="*/ 2179019 h 2468044"/>
                <a:gd name="connsiteX1070" fmla="*/ 1354785 w 1906136"/>
                <a:gd name="connsiteY1070" fmla="*/ 2179019 h 2468044"/>
                <a:gd name="connsiteX1071" fmla="*/ 1345472 w 1906136"/>
                <a:gd name="connsiteY1071" fmla="*/ 2215652 h 2468044"/>
                <a:gd name="connsiteX1072" fmla="*/ 1334917 w 1906136"/>
                <a:gd name="connsiteY1072" fmla="*/ 2215652 h 2468044"/>
                <a:gd name="connsiteX1073" fmla="*/ 1327777 w 1906136"/>
                <a:gd name="connsiteY1073" fmla="*/ 2234589 h 2468044"/>
                <a:gd name="connsiteX1074" fmla="*/ 1320636 w 1906136"/>
                <a:gd name="connsiteY1074" fmla="*/ 2256631 h 2468044"/>
                <a:gd name="connsiteX1075" fmla="*/ 1315359 w 1906136"/>
                <a:gd name="connsiteY1075" fmla="*/ 2279604 h 2468044"/>
                <a:gd name="connsiteX1076" fmla="*/ 1313186 w 1906136"/>
                <a:gd name="connsiteY1076" fmla="*/ 2305992 h 2468044"/>
                <a:gd name="connsiteX1077" fmla="*/ 1311012 w 1906136"/>
                <a:gd name="connsiteY1077" fmla="*/ 2333311 h 2468044"/>
                <a:gd name="connsiteX1078" fmla="*/ 1315048 w 1906136"/>
                <a:gd name="connsiteY1078" fmla="*/ 2357525 h 2468044"/>
                <a:gd name="connsiteX1079" fmla="*/ 1322189 w 1906136"/>
                <a:gd name="connsiteY1079" fmla="*/ 2380499 h 2468044"/>
                <a:gd name="connsiteX1080" fmla="*/ 1332744 w 1906136"/>
                <a:gd name="connsiteY1080" fmla="*/ 2401609 h 2468044"/>
                <a:gd name="connsiteX1081" fmla="*/ 1349508 w 1906136"/>
                <a:gd name="connsiteY1081" fmla="*/ 2416200 h 2468044"/>
                <a:gd name="connsiteX1082" fmla="*/ 1369376 w 1906136"/>
                <a:gd name="connsiteY1082" fmla="*/ 2426755 h 2468044"/>
                <a:gd name="connsiteX1083" fmla="*/ 1369376 w 1906136"/>
                <a:gd name="connsiteY1083" fmla="*/ 2434206 h 2468044"/>
                <a:gd name="connsiteX1084" fmla="*/ 1354785 w 1906136"/>
                <a:gd name="connsiteY1084" fmla="*/ 2424892 h 2468044"/>
                <a:gd name="connsiteX1085" fmla="*/ 1342368 w 1906136"/>
                <a:gd name="connsiteY1085" fmla="*/ 2414337 h 2468044"/>
                <a:gd name="connsiteX1086" fmla="*/ 1329950 w 1906136"/>
                <a:gd name="connsiteY1086" fmla="*/ 2401609 h 2468044"/>
                <a:gd name="connsiteX1087" fmla="*/ 1325914 w 1906136"/>
                <a:gd name="connsiteY1087" fmla="*/ 2401609 h 2468044"/>
                <a:gd name="connsiteX1088" fmla="*/ 1332123 w 1906136"/>
                <a:gd name="connsiteY1088" fmla="*/ 2416200 h 2468044"/>
                <a:gd name="connsiteX1089" fmla="*/ 1342678 w 1906136"/>
                <a:gd name="connsiteY1089" fmla="*/ 2430791 h 2468044"/>
                <a:gd name="connsiteX1090" fmla="*/ 1357269 w 1906136"/>
                <a:gd name="connsiteY1090" fmla="*/ 2445382 h 2468044"/>
                <a:gd name="connsiteX1091" fmla="*/ 1374033 w 1906136"/>
                <a:gd name="connsiteY1091" fmla="*/ 2458110 h 2468044"/>
                <a:gd name="connsiteX1092" fmla="*/ 1389555 w 1906136"/>
                <a:gd name="connsiteY1092" fmla="*/ 2466492 h 2468044"/>
                <a:gd name="connsiteX1093" fmla="*/ 1406319 w 1906136"/>
                <a:gd name="connsiteY1093" fmla="*/ 2470838 h 2468044"/>
                <a:gd name="connsiteX1094" fmla="*/ 1423083 w 1906136"/>
                <a:gd name="connsiteY1094" fmla="*/ 2466492 h 2468044"/>
                <a:gd name="connsiteX1095" fmla="*/ 1426188 w 1906136"/>
                <a:gd name="connsiteY1095" fmla="*/ 2465561 h 2468044"/>
                <a:gd name="connsiteX1096" fmla="*/ 1428361 w 1906136"/>
                <a:gd name="connsiteY1096" fmla="*/ 2463388 h 2468044"/>
                <a:gd name="connsiteX1097" fmla="*/ 1430534 w 1906136"/>
                <a:gd name="connsiteY1097" fmla="*/ 2463388 h 2468044"/>
                <a:gd name="connsiteX1098" fmla="*/ 1430534 w 1906136"/>
                <a:gd name="connsiteY1098" fmla="*/ 2461214 h 2468044"/>
                <a:gd name="connsiteX1099" fmla="*/ 1432707 w 1906136"/>
                <a:gd name="connsiteY1099" fmla="*/ 2460283 h 2468044"/>
                <a:gd name="connsiteX1100" fmla="*/ 1435812 w 1906136"/>
                <a:gd name="connsiteY1100" fmla="*/ 2458110 h 2468044"/>
                <a:gd name="connsiteX1101" fmla="*/ 1432707 w 1906136"/>
                <a:gd name="connsiteY1101" fmla="*/ 2453764 h 2468044"/>
                <a:gd name="connsiteX1102" fmla="*/ 1432707 w 1906136"/>
                <a:gd name="connsiteY1102" fmla="*/ 2452832 h 2468044"/>
                <a:gd name="connsiteX1103" fmla="*/ 1432707 w 1906136"/>
                <a:gd name="connsiteY1103" fmla="*/ 2452832 h 2468044"/>
                <a:gd name="connsiteX1104" fmla="*/ 1432707 w 1906136"/>
                <a:gd name="connsiteY1104" fmla="*/ 2450659 h 2468044"/>
                <a:gd name="connsiteX1105" fmla="*/ 1428671 w 1906136"/>
                <a:gd name="connsiteY1105" fmla="*/ 2450659 h 2468044"/>
                <a:gd name="connsiteX1106" fmla="*/ 1427740 w 1906136"/>
                <a:gd name="connsiteY1106" fmla="*/ 2450659 h 2468044"/>
                <a:gd name="connsiteX1107" fmla="*/ 1421531 w 1906136"/>
                <a:gd name="connsiteY1107" fmla="*/ 2450659 h 2468044"/>
                <a:gd name="connsiteX1108" fmla="*/ 1420600 w 1906136"/>
                <a:gd name="connsiteY1108" fmla="*/ 2439173 h 2468044"/>
                <a:gd name="connsiteX1109" fmla="*/ 1418427 w 1906136"/>
                <a:gd name="connsiteY1109" fmla="*/ 2426444 h 2468044"/>
                <a:gd name="connsiteX1110" fmla="*/ 1416254 w 1906136"/>
                <a:gd name="connsiteY1110" fmla="*/ 2415889 h 2468044"/>
                <a:gd name="connsiteX1111" fmla="*/ 1413149 w 1906136"/>
                <a:gd name="connsiteY1111" fmla="*/ 2406576 h 2468044"/>
                <a:gd name="connsiteX1112" fmla="*/ 1410976 w 1906136"/>
                <a:gd name="connsiteY1112" fmla="*/ 2404403 h 2468044"/>
                <a:gd name="connsiteX1113" fmla="*/ 1410976 w 1906136"/>
                <a:gd name="connsiteY1113" fmla="*/ 2402230 h 2468044"/>
                <a:gd name="connsiteX1114" fmla="*/ 1408803 w 1906136"/>
                <a:gd name="connsiteY1114" fmla="*/ 2402230 h 2468044"/>
                <a:gd name="connsiteX1115" fmla="*/ 1405698 w 1906136"/>
                <a:gd name="connsiteY1115" fmla="*/ 2401298 h 2468044"/>
                <a:gd name="connsiteX1116" fmla="*/ 1396385 w 1906136"/>
                <a:gd name="connsiteY1116" fmla="*/ 2414027 h 2468044"/>
                <a:gd name="connsiteX1117" fmla="*/ 1384899 w 1906136"/>
                <a:gd name="connsiteY1117" fmla="*/ 2426755 h 2468044"/>
                <a:gd name="connsiteX1118" fmla="*/ 1384899 w 1906136"/>
                <a:gd name="connsiteY1118" fmla="*/ 2431101 h 2468044"/>
                <a:gd name="connsiteX1119" fmla="*/ 1381794 w 1906136"/>
                <a:gd name="connsiteY1119" fmla="*/ 2431101 h 2468044"/>
                <a:gd name="connsiteX1120" fmla="*/ 1381794 w 1906136"/>
                <a:gd name="connsiteY1120" fmla="*/ 2424892 h 2468044"/>
                <a:gd name="connsiteX1121" fmla="*/ 1381794 w 1906136"/>
                <a:gd name="connsiteY1121" fmla="*/ 2421788 h 2468044"/>
                <a:gd name="connsiteX1122" fmla="*/ 1383967 w 1906136"/>
                <a:gd name="connsiteY1122" fmla="*/ 2417442 h 2468044"/>
                <a:gd name="connsiteX1123" fmla="*/ 1384899 w 1906136"/>
                <a:gd name="connsiteY1123" fmla="*/ 2414337 h 2468044"/>
                <a:gd name="connsiteX1124" fmla="*/ 1394212 w 1906136"/>
                <a:gd name="connsiteY1124" fmla="*/ 2402851 h 2468044"/>
                <a:gd name="connsiteX1125" fmla="*/ 1406630 w 1906136"/>
                <a:gd name="connsiteY1125" fmla="*/ 2392295 h 2468044"/>
                <a:gd name="connsiteX1126" fmla="*/ 1420289 w 1906136"/>
                <a:gd name="connsiteY1126" fmla="*/ 2384845 h 2468044"/>
                <a:gd name="connsiteX1127" fmla="*/ 1428671 w 1906136"/>
                <a:gd name="connsiteY1127" fmla="*/ 2382672 h 2468044"/>
                <a:gd name="connsiteX1128" fmla="*/ 1427740 w 1906136"/>
                <a:gd name="connsiteY1128" fmla="*/ 2373358 h 2468044"/>
                <a:gd name="connsiteX1129" fmla="*/ 1423704 w 1906136"/>
                <a:gd name="connsiteY1129" fmla="*/ 2368081 h 2468044"/>
                <a:gd name="connsiteX1130" fmla="*/ 1418427 w 1906136"/>
                <a:gd name="connsiteY1130" fmla="*/ 2362803 h 2468044"/>
                <a:gd name="connsiteX1131" fmla="*/ 1413149 w 1906136"/>
                <a:gd name="connsiteY1131" fmla="*/ 2357525 h 2468044"/>
                <a:gd name="connsiteX1132" fmla="*/ 1418427 w 1906136"/>
                <a:gd name="connsiteY1132" fmla="*/ 2340761 h 2468044"/>
                <a:gd name="connsiteX1133" fmla="*/ 1427740 w 1906136"/>
                <a:gd name="connsiteY1133" fmla="*/ 2322756 h 2468044"/>
                <a:gd name="connsiteX1134" fmla="*/ 1440158 w 1906136"/>
                <a:gd name="connsiteY1134" fmla="*/ 2303818 h 2468044"/>
                <a:gd name="connsiteX1135" fmla="*/ 1454749 w 1906136"/>
                <a:gd name="connsiteY1135" fmla="*/ 2289227 h 2468044"/>
                <a:gd name="connsiteX1136" fmla="*/ 1469340 w 1906136"/>
                <a:gd name="connsiteY1136" fmla="*/ 2281777 h 2468044"/>
                <a:gd name="connsiteX1137" fmla="*/ 1472444 w 1906136"/>
                <a:gd name="connsiteY1137" fmla="*/ 2269048 h 2468044"/>
                <a:gd name="connsiteX1138" fmla="*/ 1467167 w 1906136"/>
                <a:gd name="connsiteY1138" fmla="*/ 2264702 h 2468044"/>
                <a:gd name="connsiteX1139" fmla="*/ 1461889 w 1906136"/>
                <a:gd name="connsiteY1139" fmla="*/ 2261598 h 2468044"/>
                <a:gd name="connsiteX1140" fmla="*/ 1455680 w 1906136"/>
                <a:gd name="connsiteY1140" fmla="*/ 2258493 h 2468044"/>
                <a:gd name="connsiteX1141" fmla="*/ 1452576 w 1906136"/>
                <a:gd name="connsiteY1141" fmla="*/ 2252284 h 2468044"/>
                <a:gd name="connsiteX1142" fmla="*/ 1448540 w 1906136"/>
                <a:gd name="connsiteY1142" fmla="*/ 2244834 h 2468044"/>
                <a:gd name="connsiteX1143" fmla="*/ 1448540 w 1906136"/>
                <a:gd name="connsiteY1143" fmla="*/ 2243902 h 2468044"/>
                <a:gd name="connsiteX1144" fmla="*/ 1447609 w 1906136"/>
                <a:gd name="connsiteY1144" fmla="*/ 2241729 h 2468044"/>
                <a:gd name="connsiteX1145" fmla="*/ 1448540 w 1906136"/>
                <a:gd name="connsiteY1145" fmla="*/ 2239556 h 2468044"/>
                <a:gd name="connsiteX1146" fmla="*/ 1448540 w 1906136"/>
                <a:gd name="connsiteY1146" fmla="*/ 2237383 h 2468044"/>
                <a:gd name="connsiteX1147" fmla="*/ 1448540 w 1906136"/>
                <a:gd name="connsiteY1147" fmla="*/ 2234279 h 2468044"/>
                <a:gd name="connsiteX1148" fmla="*/ 1448540 w 1906136"/>
                <a:gd name="connsiteY1148" fmla="*/ 2229001 h 2468044"/>
                <a:gd name="connsiteX1149" fmla="*/ 1454749 w 1906136"/>
                <a:gd name="connsiteY1149" fmla="*/ 2229001 h 2468044"/>
                <a:gd name="connsiteX1150" fmla="*/ 1460026 w 1906136"/>
                <a:gd name="connsiteY1150" fmla="*/ 2226828 h 2468044"/>
                <a:gd name="connsiteX1151" fmla="*/ 1462200 w 1906136"/>
                <a:gd name="connsiteY1151" fmla="*/ 2226828 h 2468044"/>
                <a:gd name="connsiteX1152" fmla="*/ 1465304 w 1906136"/>
                <a:gd name="connsiteY1152" fmla="*/ 2224655 h 2468044"/>
                <a:gd name="connsiteX1153" fmla="*/ 1469340 w 1906136"/>
                <a:gd name="connsiteY1153" fmla="*/ 2214100 h 2468044"/>
                <a:gd name="connsiteX1154" fmla="*/ 1472444 w 1906136"/>
                <a:gd name="connsiteY1154" fmla="*/ 2202613 h 2468044"/>
                <a:gd name="connsiteX1155" fmla="*/ 1477722 w 1906136"/>
                <a:gd name="connsiteY1155" fmla="*/ 2192058 h 2468044"/>
                <a:gd name="connsiteX1156" fmla="*/ 1479895 w 1906136"/>
                <a:gd name="connsiteY1156" fmla="*/ 2185849 h 2468044"/>
                <a:gd name="connsiteX1157" fmla="*/ 1483931 w 1906136"/>
                <a:gd name="connsiteY1157" fmla="*/ 2184918 h 2468044"/>
                <a:gd name="connsiteX1158" fmla="*/ 1489208 w 1906136"/>
                <a:gd name="connsiteY1158" fmla="*/ 2182745 h 2468044"/>
                <a:gd name="connsiteX1159" fmla="*/ 1494486 w 1906136"/>
                <a:gd name="connsiteY1159" fmla="*/ 2180571 h 2468044"/>
                <a:gd name="connsiteX1160" fmla="*/ 1501626 w 1906136"/>
                <a:gd name="connsiteY1160" fmla="*/ 2178398 h 2468044"/>
                <a:gd name="connsiteX1161" fmla="*/ 1498522 w 1906136"/>
                <a:gd name="connsiteY1161" fmla="*/ 2173121 h 2468044"/>
                <a:gd name="connsiteX1162" fmla="*/ 1496349 w 1906136"/>
                <a:gd name="connsiteY1162" fmla="*/ 2170016 h 2468044"/>
                <a:gd name="connsiteX1163" fmla="*/ 1492313 w 1906136"/>
                <a:gd name="connsiteY1163" fmla="*/ 2165670 h 2468044"/>
                <a:gd name="connsiteX1164" fmla="*/ 1489208 w 1906136"/>
                <a:gd name="connsiteY1164" fmla="*/ 2163497 h 2468044"/>
                <a:gd name="connsiteX1165" fmla="*/ 1485173 w 1906136"/>
                <a:gd name="connsiteY1165" fmla="*/ 2162566 h 2468044"/>
                <a:gd name="connsiteX1166" fmla="*/ 1479895 w 1906136"/>
                <a:gd name="connsiteY1166" fmla="*/ 2158219 h 2468044"/>
                <a:gd name="connsiteX1167" fmla="*/ 1472755 w 1906136"/>
                <a:gd name="connsiteY1167" fmla="*/ 2155115 h 2468044"/>
                <a:gd name="connsiteX1168" fmla="*/ 1472755 w 1906136"/>
                <a:gd name="connsiteY1168" fmla="*/ 2147664 h 2468044"/>
                <a:gd name="connsiteX1169" fmla="*/ 1487346 w 1906136"/>
                <a:gd name="connsiteY1169" fmla="*/ 2145491 h 2468044"/>
                <a:gd name="connsiteX1170" fmla="*/ 1501937 w 1906136"/>
                <a:gd name="connsiteY1170" fmla="*/ 2145491 h 2468044"/>
                <a:gd name="connsiteX1171" fmla="*/ 1513423 w 1906136"/>
                <a:gd name="connsiteY1171" fmla="*/ 2143318 h 2468044"/>
                <a:gd name="connsiteX1172" fmla="*/ 1521805 w 1906136"/>
                <a:gd name="connsiteY1172" fmla="*/ 2143318 h 2468044"/>
                <a:gd name="connsiteX1173" fmla="*/ 1520874 w 1906136"/>
                <a:gd name="connsiteY1173" fmla="*/ 2135867 h 2468044"/>
                <a:gd name="connsiteX1174" fmla="*/ 1520874 w 1906136"/>
                <a:gd name="connsiteY1174" fmla="*/ 2132763 h 2468044"/>
                <a:gd name="connsiteX1175" fmla="*/ 1520874 w 1906136"/>
                <a:gd name="connsiteY1175" fmla="*/ 2129037 h 2468044"/>
                <a:gd name="connsiteX1176" fmla="*/ 1520874 w 1906136"/>
                <a:gd name="connsiteY1176" fmla="*/ 2128106 h 2468044"/>
                <a:gd name="connsiteX1177" fmla="*/ 1521805 w 1906136"/>
                <a:gd name="connsiteY1177" fmla="*/ 2123760 h 2468044"/>
                <a:gd name="connsiteX1178" fmla="*/ 1521805 w 1906136"/>
                <a:gd name="connsiteY1178" fmla="*/ 2116309 h 2468044"/>
                <a:gd name="connsiteX1179" fmla="*/ 1521805 w 1906136"/>
                <a:gd name="connsiteY1179" fmla="*/ 2108858 h 2468044"/>
                <a:gd name="connsiteX1180" fmla="*/ 1523978 w 1906136"/>
                <a:gd name="connsiteY1180" fmla="*/ 2103581 h 2468044"/>
                <a:gd name="connsiteX1181" fmla="*/ 1526151 w 1906136"/>
                <a:gd name="connsiteY1181" fmla="*/ 2099235 h 2468044"/>
                <a:gd name="connsiteX1182" fmla="*/ 1553160 w 1906136"/>
                <a:gd name="connsiteY1182" fmla="*/ 2091784 h 2468044"/>
                <a:gd name="connsiteX1183" fmla="*/ 1585447 w 1906136"/>
                <a:gd name="connsiteY1183" fmla="*/ 2090853 h 2468044"/>
                <a:gd name="connsiteX1184" fmla="*/ 1587620 w 1906136"/>
                <a:gd name="connsiteY1184" fmla="*/ 2076262 h 2468044"/>
                <a:gd name="connsiteX1185" fmla="*/ 1589793 w 1906136"/>
                <a:gd name="connsiteY1185" fmla="*/ 2062602 h 2468044"/>
                <a:gd name="connsiteX1186" fmla="*/ 1587620 w 1906136"/>
                <a:gd name="connsiteY1186" fmla="*/ 2052047 h 2468044"/>
                <a:gd name="connsiteX1187" fmla="*/ 1582342 w 1906136"/>
                <a:gd name="connsiteY1187" fmla="*/ 2041492 h 2468044"/>
                <a:gd name="connsiteX1188" fmla="*/ 1569924 w 1906136"/>
                <a:gd name="connsiteY1188" fmla="*/ 2034041 h 2468044"/>
                <a:gd name="connsiteX1189" fmla="*/ 1569924 w 1906136"/>
                <a:gd name="connsiteY1189" fmla="*/ 2026590 h 2468044"/>
                <a:gd name="connsiteX1190" fmla="*/ 1592897 w 1906136"/>
                <a:gd name="connsiteY1190" fmla="*/ 2031868 h 2468044"/>
                <a:gd name="connsiteX1191" fmla="*/ 1618975 w 1906136"/>
                <a:gd name="connsiteY1191" fmla="*/ 2037145 h 2468044"/>
                <a:gd name="connsiteX1192" fmla="*/ 1631393 w 1906136"/>
                <a:gd name="connsiteY1192" fmla="*/ 2022554 h 2468044"/>
                <a:gd name="connsiteX1193" fmla="*/ 1642879 w 1906136"/>
                <a:gd name="connsiteY1193" fmla="*/ 2009826 h 2468044"/>
                <a:gd name="connsiteX1194" fmla="*/ 1653434 w 1906136"/>
                <a:gd name="connsiteY1194" fmla="*/ 1995235 h 2468044"/>
                <a:gd name="connsiteX1195" fmla="*/ 1662747 w 1906136"/>
                <a:gd name="connsiteY1195" fmla="*/ 1973194 h 2468044"/>
                <a:gd name="connsiteX1196" fmla="*/ 1663679 w 1906136"/>
                <a:gd name="connsiteY1196" fmla="*/ 1973194 h 2468044"/>
                <a:gd name="connsiteX1197" fmla="*/ 1665852 w 1906136"/>
                <a:gd name="connsiteY1197" fmla="*/ 1971020 h 2468044"/>
                <a:gd name="connsiteX1198" fmla="*/ 1668025 w 1906136"/>
                <a:gd name="connsiteY1198" fmla="*/ 1971020 h 2468044"/>
                <a:gd name="connsiteX1199" fmla="*/ 1670198 w 1906136"/>
                <a:gd name="connsiteY1199" fmla="*/ 1968847 h 2468044"/>
                <a:gd name="connsiteX1200" fmla="*/ 1671130 w 1906136"/>
                <a:gd name="connsiteY1200" fmla="*/ 1973194 h 2468044"/>
                <a:gd name="connsiteX1201" fmla="*/ 1673303 w 1906136"/>
                <a:gd name="connsiteY1201" fmla="*/ 1978471 h 2468044"/>
                <a:gd name="connsiteX1202" fmla="*/ 1673303 w 1906136"/>
                <a:gd name="connsiteY1202" fmla="*/ 1982817 h 2468044"/>
                <a:gd name="connsiteX1203" fmla="*/ 1673303 w 1906136"/>
                <a:gd name="connsiteY1203" fmla="*/ 1990268 h 2468044"/>
                <a:gd name="connsiteX1204" fmla="*/ 1678580 w 1906136"/>
                <a:gd name="connsiteY1204" fmla="*/ 1990268 h 2468044"/>
                <a:gd name="connsiteX1205" fmla="*/ 1685721 w 1906136"/>
                <a:gd name="connsiteY1205" fmla="*/ 1969158 h 2468044"/>
                <a:gd name="connsiteX1206" fmla="*/ 1692861 w 1906136"/>
                <a:gd name="connsiteY1206" fmla="*/ 1953325 h 2468044"/>
                <a:gd name="connsiteX1207" fmla="*/ 1700001 w 1906136"/>
                <a:gd name="connsiteY1207" fmla="*/ 1936561 h 2468044"/>
                <a:gd name="connsiteX1208" fmla="*/ 1704037 w 1906136"/>
                <a:gd name="connsiteY1208" fmla="*/ 1916692 h 2468044"/>
                <a:gd name="connsiteX1209" fmla="*/ 1706210 w 1906136"/>
                <a:gd name="connsiteY1209" fmla="*/ 1892478 h 2468044"/>
                <a:gd name="connsiteX1210" fmla="*/ 1718628 w 1906136"/>
                <a:gd name="connsiteY1210" fmla="*/ 1892478 h 2468044"/>
                <a:gd name="connsiteX1211" fmla="*/ 1716455 w 1906136"/>
                <a:gd name="connsiteY1211" fmla="*/ 1887200 h 2468044"/>
                <a:gd name="connsiteX1212" fmla="*/ 1714282 w 1906136"/>
                <a:gd name="connsiteY1212" fmla="*/ 1881923 h 2468044"/>
                <a:gd name="connsiteX1213" fmla="*/ 1714282 w 1906136"/>
                <a:gd name="connsiteY1213" fmla="*/ 1877576 h 2468044"/>
                <a:gd name="connsiteX1214" fmla="*/ 1714282 w 1906136"/>
                <a:gd name="connsiteY1214" fmla="*/ 1874472 h 2468044"/>
                <a:gd name="connsiteX1215" fmla="*/ 1718317 w 1906136"/>
                <a:gd name="connsiteY1215" fmla="*/ 1868263 h 2468044"/>
                <a:gd name="connsiteX1216" fmla="*/ 1727631 w 1906136"/>
                <a:gd name="connsiteY1216" fmla="*/ 1857708 h 2468044"/>
                <a:gd name="connsiteX1217" fmla="*/ 1742222 w 1906136"/>
                <a:gd name="connsiteY1217" fmla="*/ 1852430 h 2468044"/>
                <a:gd name="connsiteX1218" fmla="*/ 1757744 w 1906136"/>
                <a:gd name="connsiteY1218" fmla="*/ 1848084 h 2468044"/>
                <a:gd name="connsiteX1219" fmla="*/ 1774508 w 1906136"/>
                <a:gd name="connsiteY1219" fmla="*/ 1847153 h 2468044"/>
                <a:gd name="connsiteX1220" fmla="*/ 1791272 w 1906136"/>
                <a:gd name="connsiteY1220" fmla="*/ 1844979 h 2468044"/>
                <a:gd name="connsiteX1221" fmla="*/ 1801827 w 1906136"/>
                <a:gd name="connsiteY1221" fmla="*/ 1840633 h 2468044"/>
                <a:gd name="connsiteX1222" fmla="*/ 1807105 w 1906136"/>
                <a:gd name="connsiteY1222" fmla="*/ 1833183 h 2468044"/>
                <a:gd name="connsiteX1223" fmla="*/ 1816418 w 1906136"/>
                <a:gd name="connsiteY1223" fmla="*/ 1820454 h 2468044"/>
                <a:gd name="connsiteX1224" fmla="*/ 1825732 w 1906136"/>
                <a:gd name="connsiteY1224" fmla="*/ 1803690 h 2468044"/>
                <a:gd name="connsiteX1225" fmla="*/ 1835045 w 1906136"/>
                <a:gd name="connsiteY1225" fmla="*/ 1787857 h 2468044"/>
                <a:gd name="connsiteX1226" fmla="*/ 1842185 w 1906136"/>
                <a:gd name="connsiteY1226" fmla="*/ 1773267 h 2468044"/>
                <a:gd name="connsiteX1227" fmla="*/ 1845290 w 1906136"/>
                <a:gd name="connsiteY1227" fmla="*/ 1763953 h 2468044"/>
                <a:gd name="connsiteX1228" fmla="*/ 1847463 w 1906136"/>
                <a:gd name="connsiteY1228" fmla="*/ 1749362 h 2468044"/>
                <a:gd name="connsiteX1229" fmla="*/ 1843427 w 1906136"/>
                <a:gd name="connsiteY1229" fmla="*/ 1732598 h 2468044"/>
                <a:gd name="connsiteX1230" fmla="*/ 1842496 w 1906136"/>
                <a:gd name="connsiteY1230" fmla="*/ 1718007 h 2468044"/>
                <a:gd name="connsiteX1231" fmla="*/ 1842496 w 1906136"/>
                <a:gd name="connsiteY1231" fmla="*/ 1707452 h 2468044"/>
                <a:gd name="connsiteX1232" fmla="*/ 1850878 w 1906136"/>
                <a:gd name="connsiteY1232" fmla="*/ 1690688 h 2468044"/>
                <a:gd name="connsiteX1233" fmla="*/ 1863296 w 1906136"/>
                <a:gd name="connsiteY1233" fmla="*/ 1668646 h 2468044"/>
                <a:gd name="connsiteX1234" fmla="*/ 1877887 w 1906136"/>
                <a:gd name="connsiteY1234" fmla="*/ 1646605 h 2468044"/>
                <a:gd name="connsiteX1235" fmla="*/ 1892477 w 1906136"/>
                <a:gd name="connsiteY1235" fmla="*/ 1626736 h 2468044"/>
                <a:gd name="connsiteX1236" fmla="*/ 1906137 w 1906136"/>
                <a:gd name="connsiteY1236" fmla="*/ 1609972 h 2468044"/>
                <a:gd name="connsiteX1237" fmla="*/ 1903964 w 1906136"/>
                <a:gd name="connsiteY1237" fmla="*/ 1601590 h 2468044"/>
                <a:gd name="connsiteX1238" fmla="*/ 1901480 w 1906136"/>
                <a:gd name="connsiteY1238" fmla="*/ 1594450 h 2468044"/>
                <a:gd name="connsiteX1239" fmla="*/ 1340815 w 1906136"/>
                <a:gd name="connsiteY1239" fmla="*/ 768043 h 2468044"/>
                <a:gd name="connsiteX1240" fmla="*/ 1342988 w 1906136"/>
                <a:gd name="connsiteY1240" fmla="*/ 765870 h 2468044"/>
                <a:gd name="connsiteX1241" fmla="*/ 1345162 w 1906136"/>
                <a:gd name="connsiteY1241" fmla="*/ 763697 h 2468044"/>
                <a:gd name="connsiteX1242" fmla="*/ 1348266 w 1906136"/>
                <a:gd name="connsiteY1242" fmla="*/ 760592 h 2468044"/>
                <a:gd name="connsiteX1243" fmla="*/ 1350439 w 1906136"/>
                <a:gd name="connsiteY1243" fmla="*/ 756246 h 2468044"/>
                <a:gd name="connsiteX1244" fmla="*/ 1353544 w 1906136"/>
                <a:gd name="connsiteY1244" fmla="*/ 756246 h 2468044"/>
                <a:gd name="connsiteX1245" fmla="*/ 1352612 w 1906136"/>
                <a:gd name="connsiteY1245" fmla="*/ 760592 h 2468044"/>
                <a:gd name="connsiteX1246" fmla="*/ 1350439 w 1906136"/>
                <a:gd name="connsiteY1246" fmla="*/ 762765 h 2468044"/>
                <a:gd name="connsiteX1247" fmla="*/ 1348266 w 1906136"/>
                <a:gd name="connsiteY1247" fmla="*/ 765870 h 2468044"/>
                <a:gd name="connsiteX1248" fmla="*/ 1348266 w 1906136"/>
                <a:gd name="connsiteY1248" fmla="*/ 768043 h 2468044"/>
                <a:gd name="connsiteX1249" fmla="*/ 1347335 w 1906136"/>
                <a:gd name="connsiteY1249" fmla="*/ 773320 h 2468044"/>
                <a:gd name="connsiteX1250" fmla="*/ 1343299 w 1906136"/>
                <a:gd name="connsiteY1250" fmla="*/ 771147 h 2468044"/>
                <a:gd name="connsiteX1251" fmla="*/ 1341126 w 1906136"/>
                <a:gd name="connsiteY1251" fmla="*/ 770216 h 2468044"/>
                <a:gd name="connsiteX1252" fmla="*/ 1341126 w 1906136"/>
                <a:gd name="connsiteY1252" fmla="*/ 768043 h 2468044"/>
                <a:gd name="connsiteX1253" fmla="*/ 1108602 w 1906136"/>
                <a:gd name="connsiteY1253" fmla="*/ 713094 h 2468044"/>
                <a:gd name="connsiteX1254" fmla="*/ 1117915 w 1906136"/>
                <a:gd name="connsiteY1254" fmla="*/ 701608 h 2468044"/>
                <a:gd name="connsiteX1255" fmla="*/ 1126297 w 1906136"/>
                <a:gd name="connsiteY1255" fmla="*/ 688879 h 2468044"/>
                <a:gd name="connsiteX1256" fmla="*/ 1144924 w 1906136"/>
                <a:gd name="connsiteY1256" fmla="*/ 691052 h 2468044"/>
                <a:gd name="connsiteX1257" fmla="*/ 1159515 w 1906136"/>
                <a:gd name="connsiteY1257" fmla="*/ 698503 h 2468044"/>
                <a:gd name="connsiteX1258" fmla="*/ 1167897 w 1906136"/>
                <a:gd name="connsiteY1258" fmla="*/ 705954 h 2468044"/>
                <a:gd name="connsiteX1259" fmla="*/ 1175037 w 1906136"/>
                <a:gd name="connsiteY1259" fmla="*/ 716509 h 2468044"/>
                <a:gd name="connsiteX1260" fmla="*/ 1181246 w 1906136"/>
                <a:gd name="connsiteY1260" fmla="*/ 727995 h 2468044"/>
                <a:gd name="connsiteX1261" fmla="*/ 1189628 w 1906136"/>
                <a:gd name="connsiteY1261" fmla="*/ 736377 h 2468044"/>
                <a:gd name="connsiteX1262" fmla="*/ 1203288 w 1906136"/>
                <a:gd name="connsiteY1262" fmla="*/ 746001 h 2468044"/>
                <a:gd name="connsiteX1263" fmla="*/ 1211670 w 1906136"/>
                <a:gd name="connsiteY1263" fmla="*/ 749106 h 2468044"/>
                <a:gd name="connsiteX1264" fmla="*/ 1218810 w 1906136"/>
                <a:gd name="connsiteY1264" fmla="*/ 749106 h 2468044"/>
                <a:gd name="connsiteX1265" fmla="*/ 1228124 w 1906136"/>
                <a:gd name="connsiteY1265" fmla="*/ 751279 h 2468044"/>
                <a:gd name="connsiteX1266" fmla="*/ 1237437 w 1906136"/>
                <a:gd name="connsiteY1266" fmla="*/ 756556 h 2468044"/>
                <a:gd name="connsiteX1267" fmla="*/ 1237437 w 1906136"/>
                <a:gd name="connsiteY1267" fmla="*/ 766180 h 2468044"/>
                <a:gd name="connsiteX1268" fmla="*/ 1235264 w 1906136"/>
                <a:gd name="connsiteY1268" fmla="*/ 771458 h 2468044"/>
                <a:gd name="connsiteX1269" fmla="*/ 1235264 w 1906136"/>
                <a:gd name="connsiteY1269" fmla="*/ 775804 h 2468044"/>
                <a:gd name="connsiteX1270" fmla="*/ 1233091 w 1906136"/>
                <a:gd name="connsiteY1270" fmla="*/ 777977 h 2468044"/>
                <a:gd name="connsiteX1271" fmla="*/ 1232159 w 1906136"/>
                <a:gd name="connsiteY1271" fmla="*/ 778909 h 2468044"/>
                <a:gd name="connsiteX1272" fmla="*/ 1229986 w 1906136"/>
                <a:gd name="connsiteY1272" fmla="*/ 778909 h 2468044"/>
                <a:gd name="connsiteX1273" fmla="*/ 1227813 w 1906136"/>
                <a:gd name="connsiteY1273" fmla="*/ 778909 h 2468044"/>
                <a:gd name="connsiteX1274" fmla="*/ 1225640 w 1906136"/>
                <a:gd name="connsiteY1274" fmla="*/ 781082 h 2468044"/>
                <a:gd name="connsiteX1275" fmla="*/ 1224709 w 1906136"/>
                <a:gd name="connsiteY1275" fmla="*/ 783255 h 2468044"/>
                <a:gd name="connsiteX1276" fmla="*/ 1222535 w 1906136"/>
                <a:gd name="connsiteY1276" fmla="*/ 785428 h 2468044"/>
                <a:gd name="connsiteX1277" fmla="*/ 1218500 w 1906136"/>
                <a:gd name="connsiteY1277" fmla="*/ 795983 h 2468044"/>
                <a:gd name="connsiteX1278" fmla="*/ 1220673 w 1906136"/>
                <a:gd name="connsiteY1278" fmla="*/ 805607 h 2468044"/>
                <a:gd name="connsiteX1279" fmla="*/ 1222846 w 1906136"/>
                <a:gd name="connsiteY1279" fmla="*/ 810884 h 2468044"/>
                <a:gd name="connsiteX1280" fmla="*/ 1222846 w 1906136"/>
                <a:gd name="connsiteY1280" fmla="*/ 818335 h 2468044"/>
                <a:gd name="connsiteX1281" fmla="*/ 1217568 w 1906136"/>
                <a:gd name="connsiteY1281" fmla="*/ 827959 h 2468044"/>
                <a:gd name="connsiteX1282" fmla="*/ 1218500 w 1906136"/>
                <a:gd name="connsiteY1282" fmla="*/ 831063 h 2468044"/>
                <a:gd name="connsiteX1283" fmla="*/ 1218500 w 1906136"/>
                <a:gd name="connsiteY1283" fmla="*/ 833237 h 2468044"/>
                <a:gd name="connsiteX1284" fmla="*/ 1218500 w 1906136"/>
                <a:gd name="connsiteY1284" fmla="*/ 835410 h 2468044"/>
                <a:gd name="connsiteX1285" fmla="*/ 1220673 w 1906136"/>
                <a:gd name="connsiteY1285" fmla="*/ 837583 h 2468044"/>
                <a:gd name="connsiteX1286" fmla="*/ 1222846 w 1906136"/>
                <a:gd name="connsiteY1286" fmla="*/ 838514 h 2468044"/>
                <a:gd name="connsiteX1287" fmla="*/ 1225950 w 1906136"/>
                <a:gd name="connsiteY1287" fmla="*/ 837583 h 2468044"/>
                <a:gd name="connsiteX1288" fmla="*/ 1237437 w 1906136"/>
                <a:gd name="connsiteY1288" fmla="*/ 833237 h 2468044"/>
                <a:gd name="connsiteX1289" fmla="*/ 1252959 w 1906136"/>
                <a:gd name="connsiteY1289" fmla="*/ 825786 h 2468044"/>
                <a:gd name="connsiteX1290" fmla="*/ 1269723 w 1906136"/>
                <a:gd name="connsiteY1290" fmla="*/ 815231 h 2468044"/>
                <a:gd name="connsiteX1291" fmla="*/ 1288350 w 1906136"/>
                <a:gd name="connsiteY1291" fmla="*/ 805607 h 2468044"/>
                <a:gd name="connsiteX1292" fmla="*/ 1302941 w 1906136"/>
                <a:gd name="connsiteY1292" fmla="*/ 794120 h 2468044"/>
                <a:gd name="connsiteX1293" fmla="*/ 1315359 w 1906136"/>
                <a:gd name="connsiteY1293" fmla="*/ 786670 h 2468044"/>
                <a:gd name="connsiteX1294" fmla="*/ 1322499 w 1906136"/>
                <a:gd name="connsiteY1294" fmla="*/ 781392 h 2468044"/>
                <a:gd name="connsiteX1295" fmla="*/ 1325603 w 1906136"/>
                <a:gd name="connsiteY1295" fmla="*/ 783565 h 2468044"/>
                <a:gd name="connsiteX1296" fmla="*/ 1327777 w 1906136"/>
                <a:gd name="connsiteY1296" fmla="*/ 783565 h 2468044"/>
                <a:gd name="connsiteX1297" fmla="*/ 1329950 w 1906136"/>
                <a:gd name="connsiteY1297" fmla="*/ 783565 h 2468044"/>
                <a:gd name="connsiteX1298" fmla="*/ 1332123 w 1906136"/>
                <a:gd name="connsiteY1298" fmla="*/ 785738 h 2468044"/>
                <a:gd name="connsiteX1299" fmla="*/ 1332123 w 1906136"/>
                <a:gd name="connsiteY1299" fmla="*/ 786670 h 2468044"/>
                <a:gd name="connsiteX1300" fmla="*/ 1333054 w 1906136"/>
                <a:gd name="connsiteY1300" fmla="*/ 791016 h 2468044"/>
                <a:gd name="connsiteX1301" fmla="*/ 1337090 w 1906136"/>
                <a:gd name="connsiteY1301" fmla="*/ 791016 h 2468044"/>
                <a:gd name="connsiteX1302" fmla="*/ 1329950 w 1906136"/>
                <a:gd name="connsiteY1302" fmla="*/ 801571 h 2468044"/>
                <a:gd name="connsiteX1303" fmla="*/ 1313186 w 1906136"/>
                <a:gd name="connsiteY1303" fmla="*/ 811195 h 2468044"/>
                <a:gd name="connsiteX1304" fmla="*/ 1295490 w 1906136"/>
                <a:gd name="connsiteY1304" fmla="*/ 818646 h 2468044"/>
                <a:gd name="connsiteX1305" fmla="*/ 1276863 w 1906136"/>
                <a:gd name="connsiteY1305" fmla="*/ 826096 h 2468044"/>
                <a:gd name="connsiteX1306" fmla="*/ 1259168 w 1906136"/>
                <a:gd name="connsiteY1306" fmla="*/ 835720 h 2468044"/>
                <a:gd name="connsiteX1307" fmla="*/ 1242404 w 1906136"/>
                <a:gd name="connsiteY1307" fmla="*/ 845344 h 2468044"/>
                <a:gd name="connsiteX1308" fmla="*/ 1233091 w 1906136"/>
                <a:gd name="connsiteY1308" fmla="*/ 859004 h 2468044"/>
                <a:gd name="connsiteX1309" fmla="*/ 1210118 w 1906136"/>
                <a:gd name="connsiteY1309" fmla="*/ 855899 h 2468044"/>
                <a:gd name="connsiteX1310" fmla="*/ 1207945 w 1906136"/>
                <a:gd name="connsiteY1310" fmla="*/ 831684 h 2468044"/>
                <a:gd name="connsiteX1311" fmla="*/ 1207945 w 1906136"/>
                <a:gd name="connsiteY1311" fmla="*/ 809332 h 2468044"/>
                <a:gd name="connsiteX1312" fmla="*/ 1207945 w 1906136"/>
                <a:gd name="connsiteY1312" fmla="*/ 791326 h 2468044"/>
                <a:gd name="connsiteX1313" fmla="*/ 1205771 w 1906136"/>
                <a:gd name="connsiteY1313" fmla="*/ 771147 h 2468044"/>
                <a:gd name="connsiteX1314" fmla="*/ 1193354 w 1906136"/>
                <a:gd name="connsiteY1314" fmla="*/ 771147 h 2468044"/>
                <a:gd name="connsiteX1315" fmla="*/ 1191180 w 1906136"/>
                <a:gd name="connsiteY1315" fmla="*/ 778598 h 2468044"/>
                <a:gd name="connsiteX1316" fmla="*/ 1185903 w 1906136"/>
                <a:gd name="connsiteY1316" fmla="*/ 789153 h 2468044"/>
                <a:gd name="connsiteX1317" fmla="*/ 1180625 w 1906136"/>
                <a:gd name="connsiteY1317" fmla="*/ 801882 h 2468044"/>
                <a:gd name="connsiteX1318" fmla="*/ 1174416 w 1906136"/>
                <a:gd name="connsiteY1318" fmla="*/ 816783 h 2468044"/>
                <a:gd name="connsiteX1319" fmla="*/ 1169139 w 1906136"/>
                <a:gd name="connsiteY1319" fmla="*/ 828269 h 2468044"/>
                <a:gd name="connsiteX1320" fmla="*/ 1166034 w 1906136"/>
                <a:gd name="connsiteY1320" fmla="*/ 835720 h 2468044"/>
                <a:gd name="connsiteX1321" fmla="*/ 1166034 w 1906136"/>
                <a:gd name="connsiteY1321" fmla="*/ 838825 h 2468044"/>
                <a:gd name="connsiteX1322" fmla="*/ 1159825 w 1906136"/>
                <a:gd name="connsiteY1322" fmla="*/ 837893 h 2468044"/>
                <a:gd name="connsiteX1323" fmla="*/ 1158894 w 1906136"/>
                <a:gd name="connsiteY1323" fmla="*/ 835720 h 2468044"/>
                <a:gd name="connsiteX1324" fmla="*/ 1156721 w 1906136"/>
                <a:gd name="connsiteY1324" fmla="*/ 833547 h 2468044"/>
                <a:gd name="connsiteX1325" fmla="*/ 1154548 w 1906136"/>
                <a:gd name="connsiteY1325" fmla="*/ 831374 h 2468044"/>
                <a:gd name="connsiteX1326" fmla="*/ 1154548 w 1906136"/>
                <a:gd name="connsiteY1326" fmla="*/ 828269 h 2468044"/>
                <a:gd name="connsiteX1327" fmla="*/ 1153306 w 1906136"/>
                <a:gd name="connsiteY1327" fmla="*/ 822061 h 2468044"/>
                <a:gd name="connsiteX1328" fmla="*/ 1153306 w 1906136"/>
                <a:gd name="connsiteY1328" fmla="*/ 812747 h 2468044"/>
                <a:gd name="connsiteX1329" fmla="*/ 1159515 w 1906136"/>
                <a:gd name="connsiteY1329" fmla="*/ 797846 h 2468044"/>
                <a:gd name="connsiteX1330" fmla="*/ 1166655 w 1906136"/>
                <a:gd name="connsiteY1330" fmla="*/ 780771 h 2468044"/>
                <a:gd name="connsiteX1331" fmla="*/ 1175037 w 1906136"/>
                <a:gd name="connsiteY1331" fmla="*/ 768043 h 2468044"/>
                <a:gd name="connsiteX1332" fmla="*/ 1182177 w 1906136"/>
                <a:gd name="connsiteY1332" fmla="*/ 756556 h 2468044"/>
                <a:gd name="connsiteX1333" fmla="*/ 1175037 w 1906136"/>
                <a:gd name="connsiteY1333" fmla="*/ 748174 h 2468044"/>
                <a:gd name="connsiteX1334" fmla="*/ 1167897 w 1906136"/>
                <a:gd name="connsiteY1334" fmla="*/ 743828 h 2468044"/>
                <a:gd name="connsiteX1335" fmla="*/ 1160757 w 1906136"/>
                <a:gd name="connsiteY1335" fmla="*/ 740724 h 2468044"/>
                <a:gd name="connsiteX1336" fmla="*/ 1152375 w 1906136"/>
                <a:gd name="connsiteY1336" fmla="*/ 736377 h 2468044"/>
                <a:gd name="connsiteX1337" fmla="*/ 1147097 w 1906136"/>
                <a:gd name="connsiteY1337" fmla="*/ 723649 h 2468044"/>
                <a:gd name="connsiteX1338" fmla="*/ 1137784 w 1906136"/>
                <a:gd name="connsiteY1338" fmla="*/ 723649 h 2468044"/>
                <a:gd name="connsiteX1339" fmla="*/ 1137784 w 1906136"/>
                <a:gd name="connsiteY1339" fmla="*/ 728927 h 2468044"/>
                <a:gd name="connsiteX1340" fmla="*/ 1135611 w 1906136"/>
                <a:gd name="connsiteY1340" fmla="*/ 733273 h 2468044"/>
                <a:gd name="connsiteX1341" fmla="*/ 1135611 w 1906136"/>
                <a:gd name="connsiteY1341" fmla="*/ 738551 h 2468044"/>
                <a:gd name="connsiteX1342" fmla="*/ 1133438 w 1906136"/>
                <a:gd name="connsiteY1342" fmla="*/ 746001 h 2468044"/>
                <a:gd name="connsiteX1343" fmla="*/ 1126297 w 1906136"/>
                <a:gd name="connsiteY1343" fmla="*/ 736377 h 2468044"/>
                <a:gd name="connsiteX1344" fmla="*/ 1121020 w 1906136"/>
                <a:gd name="connsiteY1344" fmla="*/ 731100 h 2468044"/>
                <a:gd name="connsiteX1345" fmla="*/ 1113879 w 1906136"/>
                <a:gd name="connsiteY1345" fmla="*/ 727995 h 2468044"/>
                <a:gd name="connsiteX1346" fmla="*/ 1103324 w 1906136"/>
                <a:gd name="connsiteY1346" fmla="*/ 728927 h 2468044"/>
                <a:gd name="connsiteX1347" fmla="*/ 1108602 w 1906136"/>
                <a:gd name="connsiteY1347" fmla="*/ 713094 h 2468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</a:cxnLst>
              <a:rect l="l" t="t" r="r" b="b"/>
              <a:pathLst>
                <a:path w="1906136" h="2468044">
                  <a:moveTo>
                    <a:pt x="1901480" y="1594450"/>
                  </a:moveTo>
                  <a:lnTo>
                    <a:pt x="1898376" y="1588241"/>
                  </a:lnTo>
                  <a:lnTo>
                    <a:pt x="1892167" y="1582963"/>
                  </a:lnTo>
                  <a:lnTo>
                    <a:pt x="1886889" y="1575513"/>
                  </a:lnTo>
                  <a:lnTo>
                    <a:pt x="1879749" y="1577686"/>
                  </a:lnTo>
                  <a:lnTo>
                    <a:pt x="1870436" y="1577686"/>
                  </a:lnTo>
                  <a:lnTo>
                    <a:pt x="1862054" y="1575513"/>
                  </a:lnTo>
                  <a:lnTo>
                    <a:pt x="1855845" y="1568062"/>
                  </a:lnTo>
                  <a:lnTo>
                    <a:pt x="1854913" y="1558748"/>
                  </a:lnTo>
                  <a:lnTo>
                    <a:pt x="1850878" y="1548193"/>
                  </a:lnTo>
                  <a:lnTo>
                    <a:pt x="1845600" y="1542916"/>
                  </a:lnTo>
                  <a:lnTo>
                    <a:pt x="1789410" y="1538569"/>
                  </a:lnTo>
                  <a:lnTo>
                    <a:pt x="1785374" y="1537638"/>
                  </a:lnTo>
                  <a:lnTo>
                    <a:pt x="1782269" y="1535465"/>
                  </a:lnTo>
                  <a:lnTo>
                    <a:pt x="1778233" y="1533292"/>
                  </a:lnTo>
                  <a:lnTo>
                    <a:pt x="1777302" y="1533292"/>
                  </a:lnTo>
                  <a:lnTo>
                    <a:pt x="1771093" y="1531119"/>
                  </a:lnTo>
                  <a:lnTo>
                    <a:pt x="1767989" y="1533292"/>
                  </a:lnTo>
                  <a:lnTo>
                    <a:pt x="1762711" y="1535465"/>
                  </a:lnTo>
                  <a:lnTo>
                    <a:pt x="1758675" y="1522737"/>
                  </a:lnTo>
                  <a:lnTo>
                    <a:pt x="1736944" y="1515286"/>
                  </a:lnTo>
                  <a:lnTo>
                    <a:pt x="1713971" y="1515286"/>
                  </a:lnTo>
                  <a:lnTo>
                    <a:pt x="1717075" y="1509077"/>
                  </a:lnTo>
                  <a:lnTo>
                    <a:pt x="1721111" y="1505973"/>
                  </a:lnTo>
                  <a:lnTo>
                    <a:pt x="1724216" y="1500695"/>
                  </a:lnTo>
                  <a:lnTo>
                    <a:pt x="1728252" y="1496349"/>
                  </a:lnTo>
                  <a:lnTo>
                    <a:pt x="1729183" y="1488898"/>
                  </a:lnTo>
                  <a:lnTo>
                    <a:pt x="1704037" y="1476170"/>
                  </a:lnTo>
                  <a:lnTo>
                    <a:pt x="1682306" y="1459406"/>
                  </a:lnTo>
                  <a:lnTo>
                    <a:pt x="1662437" y="1439537"/>
                  </a:lnTo>
                  <a:lnTo>
                    <a:pt x="1645673" y="1417496"/>
                  </a:lnTo>
                  <a:lnTo>
                    <a:pt x="1621769" y="1415322"/>
                  </a:lnTo>
                  <a:lnTo>
                    <a:pt x="1604073" y="1414391"/>
                  </a:lnTo>
                  <a:lnTo>
                    <a:pt x="1582342" y="1412218"/>
                  </a:lnTo>
                  <a:lnTo>
                    <a:pt x="1578306" y="1400732"/>
                  </a:lnTo>
                  <a:lnTo>
                    <a:pt x="1571166" y="1393281"/>
                  </a:lnTo>
                  <a:lnTo>
                    <a:pt x="1562784" y="1392350"/>
                  </a:lnTo>
                  <a:lnTo>
                    <a:pt x="1549124" y="1388003"/>
                  </a:lnTo>
                  <a:lnTo>
                    <a:pt x="1549124" y="1377448"/>
                  </a:lnTo>
                  <a:lnTo>
                    <a:pt x="1536707" y="1371239"/>
                  </a:lnTo>
                  <a:lnTo>
                    <a:pt x="1529566" y="1365962"/>
                  </a:lnTo>
                  <a:lnTo>
                    <a:pt x="1522426" y="1360684"/>
                  </a:lnTo>
                  <a:lnTo>
                    <a:pt x="1510008" y="1356338"/>
                  </a:lnTo>
                  <a:lnTo>
                    <a:pt x="1512181" y="1353233"/>
                  </a:lnTo>
                  <a:lnTo>
                    <a:pt x="1512181" y="1351060"/>
                  </a:lnTo>
                  <a:lnTo>
                    <a:pt x="1514354" y="1350129"/>
                  </a:lnTo>
                  <a:lnTo>
                    <a:pt x="1514354" y="1347956"/>
                  </a:lnTo>
                  <a:lnTo>
                    <a:pt x="1514354" y="1343609"/>
                  </a:lnTo>
                  <a:lnTo>
                    <a:pt x="1488277" y="1345783"/>
                  </a:lnTo>
                  <a:lnTo>
                    <a:pt x="1463131" y="1347956"/>
                  </a:lnTo>
                  <a:lnTo>
                    <a:pt x="1441400" y="1345783"/>
                  </a:lnTo>
                  <a:lnTo>
                    <a:pt x="1419668" y="1338332"/>
                  </a:lnTo>
                  <a:lnTo>
                    <a:pt x="1402904" y="1323741"/>
                  </a:lnTo>
                  <a:lnTo>
                    <a:pt x="1399800" y="1325914"/>
                  </a:lnTo>
                  <a:lnTo>
                    <a:pt x="1395764" y="1328087"/>
                  </a:lnTo>
                  <a:lnTo>
                    <a:pt x="1393591" y="1329019"/>
                  </a:lnTo>
                  <a:lnTo>
                    <a:pt x="1392660" y="1331192"/>
                  </a:lnTo>
                  <a:lnTo>
                    <a:pt x="1390487" y="1333365"/>
                  </a:lnTo>
                  <a:lnTo>
                    <a:pt x="1386451" y="1336469"/>
                  </a:lnTo>
                  <a:lnTo>
                    <a:pt x="1386451" y="1340815"/>
                  </a:lnTo>
                  <a:lnTo>
                    <a:pt x="1383346" y="1338642"/>
                  </a:lnTo>
                  <a:lnTo>
                    <a:pt x="1381173" y="1336469"/>
                  </a:lnTo>
                  <a:lnTo>
                    <a:pt x="1379000" y="1336469"/>
                  </a:lnTo>
                  <a:lnTo>
                    <a:pt x="1379000" y="1335538"/>
                  </a:lnTo>
                  <a:lnTo>
                    <a:pt x="1381173" y="1335538"/>
                  </a:lnTo>
                  <a:lnTo>
                    <a:pt x="1381173" y="1331192"/>
                  </a:lnTo>
                  <a:lnTo>
                    <a:pt x="1383346" y="1328087"/>
                  </a:lnTo>
                  <a:lnTo>
                    <a:pt x="1378069" y="1328087"/>
                  </a:lnTo>
                  <a:lnTo>
                    <a:pt x="1374033" y="1325914"/>
                  </a:lnTo>
                  <a:lnTo>
                    <a:pt x="1371860" y="1325914"/>
                  </a:lnTo>
                  <a:lnTo>
                    <a:pt x="1368755" y="1325914"/>
                  </a:lnTo>
                  <a:lnTo>
                    <a:pt x="1366582" y="1325914"/>
                  </a:lnTo>
                  <a:lnTo>
                    <a:pt x="1363478" y="1328087"/>
                  </a:lnTo>
                  <a:lnTo>
                    <a:pt x="1343609" y="1331192"/>
                  </a:lnTo>
                  <a:lnTo>
                    <a:pt x="1329950" y="1338642"/>
                  </a:lnTo>
                  <a:lnTo>
                    <a:pt x="1319395" y="1347956"/>
                  </a:lnTo>
                  <a:lnTo>
                    <a:pt x="1310081" y="1358511"/>
                  </a:lnTo>
                  <a:lnTo>
                    <a:pt x="1302941" y="1373102"/>
                  </a:lnTo>
                  <a:lnTo>
                    <a:pt x="1296111" y="1371550"/>
                  </a:lnTo>
                  <a:lnTo>
                    <a:pt x="1290833" y="1370618"/>
                  </a:lnTo>
                  <a:lnTo>
                    <a:pt x="1288660" y="1370618"/>
                  </a:lnTo>
                  <a:lnTo>
                    <a:pt x="1286798" y="1368445"/>
                  </a:lnTo>
                  <a:lnTo>
                    <a:pt x="1283693" y="1364099"/>
                  </a:lnTo>
                  <a:lnTo>
                    <a:pt x="1281520" y="1360994"/>
                  </a:lnTo>
                  <a:lnTo>
                    <a:pt x="1264756" y="1360994"/>
                  </a:lnTo>
                  <a:lnTo>
                    <a:pt x="1255443" y="1364099"/>
                  </a:lnTo>
                  <a:lnTo>
                    <a:pt x="1248302" y="1373412"/>
                  </a:lnTo>
                  <a:lnTo>
                    <a:pt x="1234643" y="1370308"/>
                  </a:lnTo>
                  <a:lnTo>
                    <a:pt x="1223156" y="1364099"/>
                  </a:lnTo>
                  <a:lnTo>
                    <a:pt x="1216016" y="1356648"/>
                  </a:lnTo>
                  <a:lnTo>
                    <a:pt x="1210739" y="1350439"/>
                  </a:lnTo>
                  <a:lnTo>
                    <a:pt x="1201425" y="1341126"/>
                  </a:lnTo>
                  <a:lnTo>
                    <a:pt x="1201425" y="1326535"/>
                  </a:lnTo>
                  <a:lnTo>
                    <a:pt x="1205461" y="1311944"/>
                  </a:lnTo>
                  <a:lnTo>
                    <a:pt x="1208565" y="1300457"/>
                  </a:lnTo>
                  <a:lnTo>
                    <a:pt x="1206392" y="1284625"/>
                  </a:lnTo>
                  <a:lnTo>
                    <a:pt x="1199252" y="1273138"/>
                  </a:lnTo>
                  <a:lnTo>
                    <a:pt x="1190870" y="1267861"/>
                  </a:lnTo>
                  <a:lnTo>
                    <a:pt x="1177210" y="1265688"/>
                  </a:lnTo>
                  <a:lnTo>
                    <a:pt x="1162619" y="1265688"/>
                  </a:lnTo>
                  <a:lnTo>
                    <a:pt x="1147097" y="1267861"/>
                  </a:lnTo>
                  <a:lnTo>
                    <a:pt x="1128470" y="1267861"/>
                  </a:lnTo>
                  <a:lnTo>
                    <a:pt x="1134679" y="1255132"/>
                  </a:lnTo>
                  <a:lnTo>
                    <a:pt x="1139957" y="1238368"/>
                  </a:lnTo>
                  <a:lnTo>
                    <a:pt x="1145234" y="1220362"/>
                  </a:lnTo>
                  <a:lnTo>
                    <a:pt x="1150512" y="1206703"/>
                  </a:lnTo>
                  <a:lnTo>
                    <a:pt x="1157652" y="1199252"/>
                  </a:lnTo>
                  <a:lnTo>
                    <a:pt x="1157652" y="1183420"/>
                  </a:lnTo>
                  <a:lnTo>
                    <a:pt x="1152375" y="1184351"/>
                  </a:lnTo>
                  <a:lnTo>
                    <a:pt x="1148339" y="1184351"/>
                  </a:lnTo>
                  <a:lnTo>
                    <a:pt x="1147097" y="1184351"/>
                  </a:lnTo>
                  <a:lnTo>
                    <a:pt x="1147097" y="1186524"/>
                  </a:lnTo>
                  <a:lnTo>
                    <a:pt x="1144924" y="1186524"/>
                  </a:lnTo>
                  <a:lnTo>
                    <a:pt x="1144924" y="1184351"/>
                  </a:lnTo>
                  <a:lnTo>
                    <a:pt x="1142751" y="1183420"/>
                  </a:lnTo>
                  <a:lnTo>
                    <a:pt x="1141820" y="1179073"/>
                  </a:lnTo>
                  <a:lnTo>
                    <a:pt x="1125055" y="1181246"/>
                  </a:lnTo>
                  <a:lnTo>
                    <a:pt x="1113569" y="1186524"/>
                  </a:lnTo>
                  <a:lnTo>
                    <a:pt x="1105187" y="1195837"/>
                  </a:lnTo>
                  <a:lnTo>
                    <a:pt x="1103014" y="1198942"/>
                  </a:lnTo>
                  <a:lnTo>
                    <a:pt x="1100841" y="1205151"/>
                  </a:lnTo>
                  <a:lnTo>
                    <a:pt x="1098668" y="1210428"/>
                  </a:lnTo>
                  <a:lnTo>
                    <a:pt x="1097736" y="1215706"/>
                  </a:lnTo>
                  <a:lnTo>
                    <a:pt x="1093700" y="1220052"/>
                  </a:lnTo>
                  <a:lnTo>
                    <a:pt x="1093700" y="1220983"/>
                  </a:lnTo>
                  <a:lnTo>
                    <a:pt x="1091527" y="1220983"/>
                  </a:lnTo>
                  <a:lnTo>
                    <a:pt x="1090596" y="1220983"/>
                  </a:lnTo>
                  <a:lnTo>
                    <a:pt x="1086560" y="1220983"/>
                  </a:lnTo>
                  <a:lnTo>
                    <a:pt x="1084387" y="1220983"/>
                  </a:lnTo>
                  <a:lnTo>
                    <a:pt x="1081283" y="1223157"/>
                  </a:lnTo>
                  <a:lnTo>
                    <a:pt x="1066692" y="1230607"/>
                  </a:lnTo>
                  <a:lnTo>
                    <a:pt x="1057378" y="1234953"/>
                  </a:lnTo>
                  <a:lnTo>
                    <a:pt x="1052101" y="1232780"/>
                  </a:lnTo>
                  <a:lnTo>
                    <a:pt x="1048065" y="1230607"/>
                  </a:lnTo>
                  <a:lnTo>
                    <a:pt x="1044960" y="1227503"/>
                  </a:lnTo>
                  <a:lnTo>
                    <a:pt x="1037820" y="1225330"/>
                  </a:lnTo>
                  <a:lnTo>
                    <a:pt x="1025402" y="1223157"/>
                  </a:lnTo>
                  <a:lnTo>
                    <a:pt x="1013916" y="1201115"/>
                  </a:lnTo>
                  <a:lnTo>
                    <a:pt x="1006776" y="1183109"/>
                  </a:lnTo>
                  <a:lnTo>
                    <a:pt x="1005844" y="1164172"/>
                  </a:lnTo>
                  <a:lnTo>
                    <a:pt x="1005844" y="1146166"/>
                  </a:lnTo>
                  <a:lnTo>
                    <a:pt x="1012985" y="1121951"/>
                  </a:lnTo>
                  <a:lnTo>
                    <a:pt x="1016089" y="1111396"/>
                  </a:lnTo>
                  <a:lnTo>
                    <a:pt x="1016089" y="1102083"/>
                  </a:lnTo>
                  <a:lnTo>
                    <a:pt x="1013916" y="1094632"/>
                  </a:lnTo>
                  <a:lnTo>
                    <a:pt x="1017952" y="1085319"/>
                  </a:lnTo>
                  <a:lnTo>
                    <a:pt x="1025092" y="1074764"/>
                  </a:lnTo>
                  <a:lnTo>
                    <a:pt x="1035647" y="1067313"/>
                  </a:lnTo>
                  <a:lnTo>
                    <a:pt x="1048065" y="1061104"/>
                  </a:lnTo>
                  <a:lnTo>
                    <a:pt x="1059551" y="1057999"/>
                  </a:lnTo>
                  <a:lnTo>
                    <a:pt x="1076316" y="1055826"/>
                  </a:lnTo>
                  <a:lnTo>
                    <a:pt x="1091838" y="1055826"/>
                  </a:lnTo>
                  <a:lnTo>
                    <a:pt x="1108602" y="1060173"/>
                  </a:lnTo>
                  <a:lnTo>
                    <a:pt x="1121020" y="1065450"/>
                  </a:lnTo>
                  <a:lnTo>
                    <a:pt x="1137784" y="1065450"/>
                  </a:lnTo>
                  <a:lnTo>
                    <a:pt x="1134679" y="1060173"/>
                  </a:lnTo>
                  <a:lnTo>
                    <a:pt x="1132506" y="1055826"/>
                  </a:lnTo>
                  <a:lnTo>
                    <a:pt x="1130333" y="1052722"/>
                  </a:lnTo>
                  <a:lnTo>
                    <a:pt x="1127229" y="1047444"/>
                  </a:lnTo>
                  <a:lnTo>
                    <a:pt x="1125055" y="1041235"/>
                  </a:lnTo>
                  <a:lnTo>
                    <a:pt x="1128160" y="1041235"/>
                  </a:lnTo>
                  <a:lnTo>
                    <a:pt x="1128160" y="1038131"/>
                  </a:lnTo>
                  <a:lnTo>
                    <a:pt x="1149891" y="1041235"/>
                  </a:lnTo>
                  <a:lnTo>
                    <a:pt x="1168518" y="1048686"/>
                  </a:lnTo>
                  <a:lnTo>
                    <a:pt x="1184040" y="1056137"/>
                  </a:lnTo>
                  <a:lnTo>
                    <a:pt x="1197700" y="1058310"/>
                  </a:lnTo>
                  <a:lnTo>
                    <a:pt x="1208255" y="1067623"/>
                  </a:lnTo>
                  <a:lnTo>
                    <a:pt x="1219741" y="1083456"/>
                  </a:lnTo>
                  <a:lnTo>
                    <a:pt x="1230297" y="1105498"/>
                  </a:lnTo>
                  <a:lnTo>
                    <a:pt x="1239610" y="1126608"/>
                  </a:lnTo>
                  <a:lnTo>
                    <a:pt x="1244888" y="1142441"/>
                  </a:lnTo>
                  <a:lnTo>
                    <a:pt x="1257305" y="1146787"/>
                  </a:lnTo>
                  <a:lnTo>
                    <a:pt x="1257305" y="1142441"/>
                  </a:lnTo>
                  <a:lnTo>
                    <a:pt x="1261341" y="1142441"/>
                  </a:lnTo>
                  <a:lnTo>
                    <a:pt x="1257305" y="1124435"/>
                  </a:lnTo>
                  <a:lnTo>
                    <a:pt x="1250165" y="1104566"/>
                  </a:lnTo>
                  <a:lnTo>
                    <a:pt x="1243025" y="1083456"/>
                  </a:lnTo>
                  <a:lnTo>
                    <a:pt x="1237747" y="1063587"/>
                  </a:lnTo>
                  <a:lnTo>
                    <a:pt x="1235574" y="1045581"/>
                  </a:lnTo>
                  <a:lnTo>
                    <a:pt x="1241783" y="1030991"/>
                  </a:lnTo>
                  <a:lnTo>
                    <a:pt x="1247061" y="1012053"/>
                  </a:lnTo>
                  <a:lnTo>
                    <a:pt x="1257616" y="997462"/>
                  </a:lnTo>
                  <a:lnTo>
                    <a:pt x="1274380" y="986907"/>
                  </a:lnTo>
                  <a:lnTo>
                    <a:pt x="1291144" y="975421"/>
                  </a:lnTo>
                  <a:lnTo>
                    <a:pt x="1306666" y="967039"/>
                  </a:lnTo>
                  <a:lnTo>
                    <a:pt x="1321257" y="957725"/>
                  </a:lnTo>
                  <a:lnTo>
                    <a:pt x="1321257" y="952448"/>
                  </a:lnTo>
                  <a:lnTo>
                    <a:pt x="1318153" y="940961"/>
                  </a:lnTo>
                  <a:lnTo>
                    <a:pt x="1314117" y="928233"/>
                  </a:lnTo>
                  <a:lnTo>
                    <a:pt x="1311012" y="917678"/>
                  </a:lnTo>
                  <a:lnTo>
                    <a:pt x="1308839" y="913332"/>
                  </a:lnTo>
                  <a:lnTo>
                    <a:pt x="1308839" y="904018"/>
                  </a:lnTo>
                  <a:lnTo>
                    <a:pt x="1314117" y="908364"/>
                  </a:lnTo>
                  <a:lnTo>
                    <a:pt x="1316290" y="910538"/>
                  </a:lnTo>
                  <a:lnTo>
                    <a:pt x="1320326" y="911469"/>
                  </a:lnTo>
                  <a:lnTo>
                    <a:pt x="1321257" y="913642"/>
                  </a:lnTo>
                  <a:lnTo>
                    <a:pt x="1325293" y="917988"/>
                  </a:lnTo>
                  <a:lnTo>
                    <a:pt x="1337711" y="886633"/>
                  </a:lnTo>
                  <a:lnTo>
                    <a:pt x="1348266" y="857141"/>
                  </a:lnTo>
                  <a:lnTo>
                    <a:pt x="1362857" y="854968"/>
                  </a:lnTo>
                  <a:lnTo>
                    <a:pt x="1376517" y="852795"/>
                  </a:lnTo>
                  <a:lnTo>
                    <a:pt x="1391108" y="849690"/>
                  </a:lnTo>
                  <a:lnTo>
                    <a:pt x="1401663" y="840377"/>
                  </a:lnTo>
                  <a:lnTo>
                    <a:pt x="1408803" y="840377"/>
                  </a:lnTo>
                  <a:lnTo>
                    <a:pt x="1405698" y="837272"/>
                  </a:lnTo>
                  <a:lnTo>
                    <a:pt x="1398558" y="835099"/>
                  </a:lnTo>
                  <a:lnTo>
                    <a:pt x="1392349" y="832926"/>
                  </a:lnTo>
                  <a:lnTo>
                    <a:pt x="1398558" y="814920"/>
                  </a:lnTo>
                  <a:lnTo>
                    <a:pt x="1406940" y="802192"/>
                  </a:lnTo>
                  <a:lnTo>
                    <a:pt x="1420600" y="792879"/>
                  </a:lnTo>
                  <a:lnTo>
                    <a:pt x="1435191" y="785428"/>
                  </a:lnTo>
                  <a:lnTo>
                    <a:pt x="1448850" y="780150"/>
                  </a:lnTo>
                  <a:lnTo>
                    <a:pt x="1465615" y="772700"/>
                  </a:lnTo>
                  <a:lnTo>
                    <a:pt x="1478032" y="763386"/>
                  </a:lnTo>
                  <a:lnTo>
                    <a:pt x="1478032" y="761213"/>
                  </a:lnTo>
                  <a:lnTo>
                    <a:pt x="1478032" y="759040"/>
                  </a:lnTo>
                  <a:lnTo>
                    <a:pt x="1480205" y="759040"/>
                  </a:lnTo>
                  <a:lnTo>
                    <a:pt x="1482379" y="759040"/>
                  </a:lnTo>
                  <a:lnTo>
                    <a:pt x="1482379" y="763386"/>
                  </a:lnTo>
                  <a:lnTo>
                    <a:pt x="1489519" y="766491"/>
                  </a:lnTo>
                  <a:lnTo>
                    <a:pt x="1482379" y="775804"/>
                  </a:lnTo>
                  <a:lnTo>
                    <a:pt x="1475238" y="781082"/>
                  </a:lnTo>
                  <a:lnTo>
                    <a:pt x="1465925" y="787291"/>
                  </a:lnTo>
                  <a:lnTo>
                    <a:pt x="1465925" y="803123"/>
                  </a:lnTo>
                  <a:lnTo>
                    <a:pt x="1484552" y="795673"/>
                  </a:lnTo>
                  <a:lnTo>
                    <a:pt x="1499143" y="785117"/>
                  </a:lnTo>
                  <a:lnTo>
                    <a:pt x="1509698" y="772389"/>
                  </a:lnTo>
                  <a:lnTo>
                    <a:pt x="1511871" y="770216"/>
                  </a:lnTo>
                  <a:lnTo>
                    <a:pt x="1511871" y="768043"/>
                  </a:lnTo>
                  <a:lnTo>
                    <a:pt x="1514044" y="768043"/>
                  </a:lnTo>
                  <a:lnTo>
                    <a:pt x="1514044" y="765870"/>
                  </a:lnTo>
                  <a:lnTo>
                    <a:pt x="1514044" y="762765"/>
                  </a:lnTo>
                  <a:lnTo>
                    <a:pt x="1504731" y="751279"/>
                  </a:lnTo>
                  <a:lnTo>
                    <a:pt x="1497590" y="740724"/>
                  </a:lnTo>
                  <a:lnTo>
                    <a:pt x="1488277" y="730169"/>
                  </a:lnTo>
                  <a:lnTo>
                    <a:pt x="1473686" y="722718"/>
                  </a:lnTo>
                  <a:lnTo>
                    <a:pt x="1475859" y="711231"/>
                  </a:lnTo>
                  <a:lnTo>
                    <a:pt x="1478032" y="703781"/>
                  </a:lnTo>
                  <a:lnTo>
                    <a:pt x="1481137" y="696330"/>
                  </a:lnTo>
                  <a:lnTo>
                    <a:pt x="1486414" y="687017"/>
                  </a:lnTo>
                  <a:lnTo>
                    <a:pt x="1483310" y="683912"/>
                  </a:lnTo>
                  <a:lnTo>
                    <a:pt x="1479274" y="681739"/>
                  </a:lnTo>
                  <a:lnTo>
                    <a:pt x="1476170" y="679566"/>
                  </a:lnTo>
                  <a:lnTo>
                    <a:pt x="1473996" y="678635"/>
                  </a:lnTo>
                  <a:lnTo>
                    <a:pt x="1471823" y="674288"/>
                  </a:lnTo>
                  <a:lnTo>
                    <a:pt x="1470892" y="671184"/>
                  </a:lnTo>
                  <a:lnTo>
                    <a:pt x="1446988" y="676461"/>
                  </a:lnTo>
                  <a:lnTo>
                    <a:pt x="1425257" y="685775"/>
                  </a:lnTo>
                  <a:lnTo>
                    <a:pt x="1407561" y="698503"/>
                  </a:lnTo>
                  <a:lnTo>
                    <a:pt x="1403525" y="698503"/>
                  </a:lnTo>
                  <a:lnTo>
                    <a:pt x="1418116" y="681739"/>
                  </a:lnTo>
                  <a:lnTo>
                    <a:pt x="1437985" y="672426"/>
                  </a:lnTo>
                  <a:lnTo>
                    <a:pt x="1459716" y="664975"/>
                  </a:lnTo>
                  <a:lnTo>
                    <a:pt x="1485793" y="661870"/>
                  </a:lnTo>
                  <a:lnTo>
                    <a:pt x="1510940" y="657524"/>
                  </a:lnTo>
                  <a:lnTo>
                    <a:pt x="1537017" y="654420"/>
                  </a:lnTo>
                  <a:lnTo>
                    <a:pt x="1562163" y="649142"/>
                  </a:lnTo>
                  <a:lnTo>
                    <a:pt x="1583894" y="639829"/>
                  </a:lnTo>
                  <a:lnTo>
                    <a:pt x="1603763" y="625238"/>
                  </a:lnTo>
                  <a:lnTo>
                    <a:pt x="1603763" y="622133"/>
                  </a:lnTo>
                  <a:lnTo>
                    <a:pt x="1603763" y="619960"/>
                  </a:lnTo>
                  <a:lnTo>
                    <a:pt x="1603763" y="615614"/>
                  </a:lnTo>
                  <a:lnTo>
                    <a:pt x="1601590" y="614683"/>
                  </a:lnTo>
                  <a:lnTo>
                    <a:pt x="1601590" y="610336"/>
                  </a:lnTo>
                  <a:lnTo>
                    <a:pt x="1601590" y="607232"/>
                  </a:lnTo>
                  <a:lnTo>
                    <a:pt x="1603763" y="601023"/>
                  </a:lnTo>
                  <a:lnTo>
                    <a:pt x="1601590" y="595746"/>
                  </a:lnTo>
                  <a:lnTo>
                    <a:pt x="1601590" y="590468"/>
                  </a:lnTo>
                  <a:lnTo>
                    <a:pt x="1600658" y="586122"/>
                  </a:lnTo>
                  <a:lnTo>
                    <a:pt x="1600658" y="580844"/>
                  </a:lnTo>
                  <a:lnTo>
                    <a:pt x="1581721" y="580844"/>
                  </a:lnTo>
                  <a:lnTo>
                    <a:pt x="1579548" y="566253"/>
                  </a:lnTo>
                  <a:lnTo>
                    <a:pt x="1572408" y="556940"/>
                  </a:lnTo>
                  <a:lnTo>
                    <a:pt x="1565268" y="549489"/>
                  </a:lnTo>
                  <a:lnTo>
                    <a:pt x="1552850" y="546385"/>
                  </a:lnTo>
                  <a:lnTo>
                    <a:pt x="1543536" y="556940"/>
                  </a:lnTo>
                  <a:lnTo>
                    <a:pt x="1532981" y="566253"/>
                  </a:lnTo>
                  <a:lnTo>
                    <a:pt x="1521495" y="577740"/>
                  </a:lnTo>
                  <a:lnTo>
                    <a:pt x="1518390" y="577740"/>
                  </a:lnTo>
                  <a:lnTo>
                    <a:pt x="1530808" y="558803"/>
                  </a:lnTo>
                  <a:lnTo>
                    <a:pt x="1542295" y="536761"/>
                  </a:lnTo>
                  <a:lnTo>
                    <a:pt x="1528635" y="526206"/>
                  </a:lnTo>
                  <a:lnTo>
                    <a:pt x="1525531" y="516892"/>
                  </a:lnTo>
                  <a:lnTo>
                    <a:pt x="1527704" y="506337"/>
                  </a:lnTo>
                  <a:lnTo>
                    <a:pt x="1527704" y="494851"/>
                  </a:lnTo>
                  <a:lnTo>
                    <a:pt x="1521495" y="480260"/>
                  </a:lnTo>
                  <a:lnTo>
                    <a:pt x="1520563" y="478087"/>
                  </a:lnTo>
                  <a:lnTo>
                    <a:pt x="1516528" y="478087"/>
                  </a:lnTo>
                  <a:lnTo>
                    <a:pt x="1514354" y="478087"/>
                  </a:lnTo>
                  <a:lnTo>
                    <a:pt x="1511250" y="478087"/>
                  </a:lnTo>
                  <a:lnTo>
                    <a:pt x="1507214" y="478087"/>
                  </a:lnTo>
                  <a:lnTo>
                    <a:pt x="1506283" y="477155"/>
                  </a:lnTo>
                  <a:lnTo>
                    <a:pt x="1504110" y="472809"/>
                  </a:lnTo>
                  <a:lnTo>
                    <a:pt x="1501937" y="469705"/>
                  </a:lnTo>
                  <a:lnTo>
                    <a:pt x="1504110" y="465358"/>
                  </a:lnTo>
                  <a:lnTo>
                    <a:pt x="1504110" y="462254"/>
                  </a:lnTo>
                  <a:lnTo>
                    <a:pt x="1506283" y="460081"/>
                  </a:lnTo>
                  <a:lnTo>
                    <a:pt x="1506283" y="455734"/>
                  </a:lnTo>
                  <a:lnTo>
                    <a:pt x="1506283" y="452630"/>
                  </a:lnTo>
                  <a:lnTo>
                    <a:pt x="1500074" y="443317"/>
                  </a:lnTo>
                  <a:lnTo>
                    <a:pt x="1492934" y="435866"/>
                  </a:lnTo>
                  <a:lnTo>
                    <a:pt x="1485793" y="428415"/>
                  </a:lnTo>
                  <a:lnTo>
                    <a:pt x="1480516" y="420964"/>
                  </a:lnTo>
                  <a:lnTo>
                    <a:pt x="1478343" y="408236"/>
                  </a:lnTo>
                  <a:lnTo>
                    <a:pt x="1463752" y="419723"/>
                  </a:lnTo>
                  <a:lnTo>
                    <a:pt x="1455370" y="434314"/>
                  </a:lnTo>
                  <a:lnTo>
                    <a:pt x="1443883" y="447973"/>
                  </a:lnTo>
                  <a:lnTo>
                    <a:pt x="1429292" y="459460"/>
                  </a:lnTo>
                  <a:lnTo>
                    <a:pt x="1428361" y="455114"/>
                  </a:lnTo>
                  <a:lnTo>
                    <a:pt x="1422152" y="454182"/>
                  </a:lnTo>
                  <a:lnTo>
                    <a:pt x="1419048" y="449836"/>
                  </a:lnTo>
                  <a:lnTo>
                    <a:pt x="1415012" y="447663"/>
                  </a:lnTo>
                  <a:lnTo>
                    <a:pt x="1411907" y="444558"/>
                  </a:lnTo>
                  <a:lnTo>
                    <a:pt x="1409734" y="442385"/>
                  </a:lnTo>
                  <a:lnTo>
                    <a:pt x="1406630" y="431830"/>
                  </a:lnTo>
                  <a:lnTo>
                    <a:pt x="1404457" y="417239"/>
                  </a:lnTo>
                  <a:lnTo>
                    <a:pt x="1400421" y="400475"/>
                  </a:lnTo>
                  <a:lnTo>
                    <a:pt x="1399490" y="391162"/>
                  </a:lnTo>
                  <a:lnTo>
                    <a:pt x="1395454" y="388057"/>
                  </a:lnTo>
                  <a:lnTo>
                    <a:pt x="1390176" y="385884"/>
                  </a:lnTo>
                  <a:lnTo>
                    <a:pt x="1384899" y="383711"/>
                  </a:lnTo>
                  <a:lnTo>
                    <a:pt x="1378690" y="383711"/>
                  </a:lnTo>
                  <a:lnTo>
                    <a:pt x="1375585" y="382780"/>
                  </a:lnTo>
                  <a:lnTo>
                    <a:pt x="1370308" y="378433"/>
                  </a:lnTo>
                  <a:lnTo>
                    <a:pt x="1364099" y="369120"/>
                  </a:lnTo>
                  <a:lnTo>
                    <a:pt x="1358821" y="356392"/>
                  </a:lnTo>
                  <a:lnTo>
                    <a:pt x="1353544" y="347078"/>
                  </a:lnTo>
                  <a:lnTo>
                    <a:pt x="1329639" y="351425"/>
                  </a:lnTo>
                  <a:lnTo>
                    <a:pt x="1307908" y="351425"/>
                  </a:lnTo>
                  <a:lnTo>
                    <a:pt x="1282762" y="347078"/>
                  </a:lnTo>
                  <a:lnTo>
                    <a:pt x="1282762" y="351425"/>
                  </a:lnTo>
                  <a:lnTo>
                    <a:pt x="1278726" y="351425"/>
                  </a:lnTo>
                  <a:lnTo>
                    <a:pt x="1280899" y="369431"/>
                  </a:lnTo>
                  <a:lnTo>
                    <a:pt x="1286177" y="388368"/>
                  </a:lnTo>
                  <a:lnTo>
                    <a:pt x="1290213" y="405132"/>
                  </a:lnTo>
                  <a:lnTo>
                    <a:pt x="1293317" y="420964"/>
                  </a:lnTo>
                  <a:lnTo>
                    <a:pt x="1290213" y="435555"/>
                  </a:lnTo>
                  <a:lnTo>
                    <a:pt x="1283072" y="448284"/>
                  </a:lnTo>
                  <a:lnTo>
                    <a:pt x="1285246" y="454493"/>
                  </a:lnTo>
                  <a:lnTo>
                    <a:pt x="1288350" y="457597"/>
                  </a:lnTo>
                  <a:lnTo>
                    <a:pt x="1292386" y="459770"/>
                  </a:lnTo>
                  <a:lnTo>
                    <a:pt x="1295490" y="461943"/>
                  </a:lnTo>
                  <a:lnTo>
                    <a:pt x="1302630" y="465048"/>
                  </a:lnTo>
                  <a:lnTo>
                    <a:pt x="1302630" y="481812"/>
                  </a:lnTo>
                  <a:lnTo>
                    <a:pt x="1304804" y="498576"/>
                  </a:lnTo>
                  <a:lnTo>
                    <a:pt x="1302630" y="509131"/>
                  </a:lnTo>
                  <a:lnTo>
                    <a:pt x="1297353" y="528068"/>
                  </a:lnTo>
                  <a:lnTo>
                    <a:pt x="1288040" y="542659"/>
                  </a:lnTo>
                  <a:lnTo>
                    <a:pt x="1273449" y="553214"/>
                  </a:lnTo>
                  <a:lnTo>
                    <a:pt x="1258858" y="560665"/>
                  </a:lnTo>
                  <a:lnTo>
                    <a:pt x="1264135" y="577429"/>
                  </a:lnTo>
                  <a:lnTo>
                    <a:pt x="1268171" y="595435"/>
                  </a:lnTo>
                  <a:lnTo>
                    <a:pt x="1270344" y="610026"/>
                  </a:lnTo>
                  <a:lnTo>
                    <a:pt x="1270344" y="621513"/>
                  </a:lnTo>
                  <a:lnTo>
                    <a:pt x="1268171" y="624617"/>
                  </a:lnTo>
                  <a:lnTo>
                    <a:pt x="1268171" y="626790"/>
                  </a:lnTo>
                  <a:lnTo>
                    <a:pt x="1268171" y="628963"/>
                  </a:lnTo>
                  <a:lnTo>
                    <a:pt x="1265998" y="628963"/>
                  </a:lnTo>
                  <a:lnTo>
                    <a:pt x="1262893" y="629895"/>
                  </a:lnTo>
                  <a:lnTo>
                    <a:pt x="1260720" y="629895"/>
                  </a:lnTo>
                  <a:lnTo>
                    <a:pt x="1258547" y="632068"/>
                  </a:lnTo>
                  <a:lnTo>
                    <a:pt x="1256374" y="632068"/>
                  </a:lnTo>
                  <a:lnTo>
                    <a:pt x="1253270" y="634241"/>
                  </a:lnTo>
                  <a:lnTo>
                    <a:pt x="1242714" y="617477"/>
                  </a:lnTo>
                  <a:lnTo>
                    <a:pt x="1233401" y="604748"/>
                  </a:lnTo>
                  <a:lnTo>
                    <a:pt x="1229365" y="593262"/>
                  </a:lnTo>
                  <a:lnTo>
                    <a:pt x="1228434" y="582707"/>
                  </a:lnTo>
                  <a:lnTo>
                    <a:pt x="1226261" y="571220"/>
                  </a:lnTo>
                  <a:lnTo>
                    <a:pt x="1222225" y="556629"/>
                  </a:lnTo>
                  <a:lnTo>
                    <a:pt x="1219121" y="536761"/>
                  </a:lnTo>
                  <a:lnTo>
                    <a:pt x="1189939" y="529310"/>
                  </a:lnTo>
                  <a:lnTo>
                    <a:pt x="1185903" y="529310"/>
                  </a:lnTo>
                  <a:lnTo>
                    <a:pt x="1184972" y="531483"/>
                  </a:lnTo>
                  <a:lnTo>
                    <a:pt x="1180936" y="533656"/>
                  </a:lnTo>
                  <a:lnTo>
                    <a:pt x="1178763" y="535829"/>
                  </a:lnTo>
                  <a:lnTo>
                    <a:pt x="1175658" y="535829"/>
                  </a:lnTo>
                  <a:lnTo>
                    <a:pt x="1171622" y="536761"/>
                  </a:lnTo>
                  <a:lnTo>
                    <a:pt x="1168518" y="535829"/>
                  </a:lnTo>
                  <a:lnTo>
                    <a:pt x="1163240" y="533656"/>
                  </a:lnTo>
                  <a:lnTo>
                    <a:pt x="1150202" y="527137"/>
                  </a:lnTo>
                  <a:lnTo>
                    <a:pt x="1139646" y="515650"/>
                  </a:lnTo>
                  <a:lnTo>
                    <a:pt x="1127229" y="502922"/>
                  </a:lnTo>
                  <a:lnTo>
                    <a:pt x="1113569" y="493609"/>
                  </a:lnTo>
                  <a:lnTo>
                    <a:pt x="1101151" y="488331"/>
                  </a:lnTo>
                  <a:lnTo>
                    <a:pt x="1088733" y="490504"/>
                  </a:lnTo>
                  <a:lnTo>
                    <a:pt x="1083456" y="488331"/>
                  </a:lnTo>
                  <a:lnTo>
                    <a:pt x="1077247" y="488331"/>
                  </a:lnTo>
                  <a:lnTo>
                    <a:pt x="1076316" y="486158"/>
                  </a:lnTo>
                  <a:lnTo>
                    <a:pt x="1076316" y="485227"/>
                  </a:lnTo>
                  <a:lnTo>
                    <a:pt x="1076316" y="483054"/>
                  </a:lnTo>
                  <a:lnTo>
                    <a:pt x="1076316" y="480881"/>
                  </a:lnTo>
                  <a:lnTo>
                    <a:pt x="1076316" y="477776"/>
                  </a:lnTo>
                  <a:lnTo>
                    <a:pt x="1076316" y="473430"/>
                  </a:lnTo>
                  <a:lnTo>
                    <a:pt x="1072280" y="470325"/>
                  </a:lnTo>
                  <a:lnTo>
                    <a:pt x="1072280" y="461012"/>
                  </a:lnTo>
                  <a:lnTo>
                    <a:pt x="1052411" y="461012"/>
                  </a:lnTo>
                  <a:lnTo>
                    <a:pt x="1052411" y="441143"/>
                  </a:lnTo>
                  <a:lnTo>
                    <a:pt x="1048375" y="421275"/>
                  </a:lnTo>
                  <a:lnTo>
                    <a:pt x="1042166" y="406684"/>
                  </a:lnTo>
                  <a:lnTo>
                    <a:pt x="1042166" y="382469"/>
                  </a:lnTo>
                  <a:lnTo>
                    <a:pt x="1048375" y="365705"/>
                  </a:lnTo>
                  <a:lnTo>
                    <a:pt x="1057689" y="355150"/>
                  </a:lnTo>
                  <a:lnTo>
                    <a:pt x="1072280" y="345837"/>
                  </a:lnTo>
                  <a:lnTo>
                    <a:pt x="1089044" y="340559"/>
                  </a:lnTo>
                  <a:lnTo>
                    <a:pt x="1089044" y="335282"/>
                  </a:lnTo>
                  <a:lnTo>
                    <a:pt x="1086871" y="329073"/>
                  </a:lnTo>
                  <a:lnTo>
                    <a:pt x="1086871" y="325968"/>
                  </a:lnTo>
                  <a:lnTo>
                    <a:pt x="1084698" y="323795"/>
                  </a:lnTo>
                  <a:lnTo>
                    <a:pt x="1083766" y="320691"/>
                  </a:lnTo>
                  <a:lnTo>
                    <a:pt x="1081593" y="316344"/>
                  </a:lnTo>
                  <a:lnTo>
                    <a:pt x="1072280" y="316344"/>
                  </a:lnTo>
                  <a:lnTo>
                    <a:pt x="1072280" y="313240"/>
                  </a:lnTo>
                  <a:lnTo>
                    <a:pt x="1079420" y="314171"/>
                  </a:lnTo>
                  <a:lnTo>
                    <a:pt x="1083456" y="316344"/>
                  </a:lnTo>
                  <a:lnTo>
                    <a:pt x="1088733" y="318517"/>
                  </a:lnTo>
                  <a:lnTo>
                    <a:pt x="1094011" y="320691"/>
                  </a:lnTo>
                  <a:lnTo>
                    <a:pt x="1101151" y="320691"/>
                  </a:lnTo>
                  <a:lnTo>
                    <a:pt x="1105187" y="307031"/>
                  </a:lnTo>
                  <a:lnTo>
                    <a:pt x="1108291" y="298649"/>
                  </a:lnTo>
                  <a:lnTo>
                    <a:pt x="1115432" y="291198"/>
                  </a:lnTo>
                  <a:lnTo>
                    <a:pt x="1124745" y="283748"/>
                  </a:lnTo>
                  <a:lnTo>
                    <a:pt x="1126918" y="279401"/>
                  </a:lnTo>
                  <a:lnTo>
                    <a:pt x="1130023" y="276297"/>
                  </a:lnTo>
                  <a:lnTo>
                    <a:pt x="1132196" y="271951"/>
                  </a:lnTo>
                  <a:lnTo>
                    <a:pt x="1132196" y="266673"/>
                  </a:lnTo>
                  <a:lnTo>
                    <a:pt x="1130023" y="261395"/>
                  </a:lnTo>
                  <a:lnTo>
                    <a:pt x="1127849" y="259222"/>
                  </a:lnTo>
                  <a:lnTo>
                    <a:pt x="1126918" y="257049"/>
                  </a:lnTo>
                  <a:lnTo>
                    <a:pt x="1124745" y="254876"/>
                  </a:lnTo>
                  <a:lnTo>
                    <a:pt x="1120709" y="251772"/>
                  </a:lnTo>
                  <a:lnTo>
                    <a:pt x="1117605" y="251772"/>
                  </a:lnTo>
                  <a:lnTo>
                    <a:pt x="1117605" y="247736"/>
                  </a:lnTo>
                  <a:lnTo>
                    <a:pt x="1135300" y="252082"/>
                  </a:lnTo>
                  <a:lnTo>
                    <a:pt x="1147718" y="259533"/>
                  </a:lnTo>
                  <a:lnTo>
                    <a:pt x="1157031" y="259533"/>
                  </a:lnTo>
                  <a:lnTo>
                    <a:pt x="1159205" y="241527"/>
                  </a:lnTo>
                  <a:lnTo>
                    <a:pt x="1161378" y="230040"/>
                  </a:lnTo>
                  <a:lnTo>
                    <a:pt x="1157342" y="219485"/>
                  </a:lnTo>
                  <a:lnTo>
                    <a:pt x="1157342" y="215139"/>
                  </a:lnTo>
                  <a:lnTo>
                    <a:pt x="1208255" y="212034"/>
                  </a:lnTo>
                  <a:lnTo>
                    <a:pt x="1208255" y="205826"/>
                  </a:lnTo>
                  <a:lnTo>
                    <a:pt x="1206082" y="202721"/>
                  </a:lnTo>
                  <a:lnTo>
                    <a:pt x="1206082" y="200548"/>
                  </a:lnTo>
                  <a:lnTo>
                    <a:pt x="1205151" y="198375"/>
                  </a:lnTo>
                  <a:lnTo>
                    <a:pt x="1202977" y="197444"/>
                  </a:lnTo>
                  <a:lnTo>
                    <a:pt x="1200804" y="195270"/>
                  </a:lnTo>
                  <a:lnTo>
                    <a:pt x="1200804" y="190924"/>
                  </a:lnTo>
                  <a:lnTo>
                    <a:pt x="1206082" y="193097"/>
                  </a:lnTo>
                  <a:lnTo>
                    <a:pt x="1210118" y="195270"/>
                  </a:lnTo>
                  <a:lnTo>
                    <a:pt x="1213222" y="197444"/>
                  </a:lnTo>
                  <a:lnTo>
                    <a:pt x="1217258" y="198375"/>
                  </a:lnTo>
                  <a:lnTo>
                    <a:pt x="1224398" y="198375"/>
                  </a:lnTo>
                  <a:lnTo>
                    <a:pt x="1226571" y="187820"/>
                  </a:lnTo>
                  <a:lnTo>
                    <a:pt x="1229676" y="173229"/>
                  </a:lnTo>
                  <a:lnTo>
                    <a:pt x="1233711" y="154292"/>
                  </a:lnTo>
                  <a:lnTo>
                    <a:pt x="1234643" y="138459"/>
                  </a:lnTo>
                  <a:lnTo>
                    <a:pt x="1236816" y="125731"/>
                  </a:lnTo>
                  <a:lnTo>
                    <a:pt x="1236816" y="118280"/>
                  </a:lnTo>
                  <a:lnTo>
                    <a:pt x="1236816" y="103689"/>
                  </a:lnTo>
                  <a:lnTo>
                    <a:pt x="1229676" y="97480"/>
                  </a:lnTo>
                  <a:lnTo>
                    <a:pt x="1220362" y="99653"/>
                  </a:lnTo>
                  <a:lnTo>
                    <a:pt x="1211980" y="103999"/>
                  </a:lnTo>
                  <a:lnTo>
                    <a:pt x="1204840" y="103999"/>
                  </a:lnTo>
                  <a:lnTo>
                    <a:pt x="1202667" y="99653"/>
                  </a:lnTo>
                  <a:lnTo>
                    <a:pt x="1198631" y="97480"/>
                  </a:lnTo>
                  <a:lnTo>
                    <a:pt x="1197700" y="94376"/>
                  </a:lnTo>
                  <a:lnTo>
                    <a:pt x="1193664" y="90029"/>
                  </a:lnTo>
                  <a:lnTo>
                    <a:pt x="1191491" y="86925"/>
                  </a:lnTo>
                  <a:lnTo>
                    <a:pt x="1188386" y="84752"/>
                  </a:lnTo>
                  <a:lnTo>
                    <a:pt x="1184351" y="82579"/>
                  </a:lnTo>
                  <a:lnTo>
                    <a:pt x="1181246" y="82579"/>
                  </a:lnTo>
                  <a:lnTo>
                    <a:pt x="1177210" y="86925"/>
                  </a:lnTo>
                  <a:lnTo>
                    <a:pt x="1166655" y="96238"/>
                  </a:lnTo>
                  <a:lnTo>
                    <a:pt x="1162619" y="108966"/>
                  </a:lnTo>
                  <a:lnTo>
                    <a:pt x="1162619" y="121695"/>
                  </a:lnTo>
                  <a:lnTo>
                    <a:pt x="1164793" y="134423"/>
                  </a:lnTo>
                  <a:lnTo>
                    <a:pt x="1164793" y="147151"/>
                  </a:lnTo>
                  <a:lnTo>
                    <a:pt x="1157652" y="163915"/>
                  </a:lnTo>
                  <a:lnTo>
                    <a:pt x="1148339" y="178506"/>
                  </a:lnTo>
                  <a:lnTo>
                    <a:pt x="1143061" y="176333"/>
                  </a:lnTo>
                  <a:lnTo>
                    <a:pt x="1139957" y="175402"/>
                  </a:lnTo>
                  <a:lnTo>
                    <a:pt x="1137784" y="173229"/>
                  </a:lnTo>
                  <a:lnTo>
                    <a:pt x="1135611" y="171056"/>
                  </a:lnTo>
                  <a:lnTo>
                    <a:pt x="1132506" y="167951"/>
                  </a:lnTo>
                  <a:lnTo>
                    <a:pt x="1134679" y="161742"/>
                  </a:lnTo>
                  <a:lnTo>
                    <a:pt x="1134679" y="153360"/>
                  </a:lnTo>
                  <a:lnTo>
                    <a:pt x="1135611" y="140632"/>
                  </a:lnTo>
                  <a:lnTo>
                    <a:pt x="1137784" y="126041"/>
                  </a:lnTo>
                  <a:lnTo>
                    <a:pt x="1137784" y="114244"/>
                  </a:lnTo>
                  <a:lnTo>
                    <a:pt x="1128470" y="118590"/>
                  </a:lnTo>
                  <a:lnTo>
                    <a:pt x="1123193" y="123868"/>
                  </a:lnTo>
                  <a:lnTo>
                    <a:pt x="1117915" y="129145"/>
                  </a:lnTo>
                  <a:lnTo>
                    <a:pt x="1112638" y="134423"/>
                  </a:lnTo>
                  <a:lnTo>
                    <a:pt x="1101151" y="134423"/>
                  </a:lnTo>
                  <a:lnTo>
                    <a:pt x="1098047" y="119832"/>
                  </a:lnTo>
                  <a:lnTo>
                    <a:pt x="1098047" y="103999"/>
                  </a:lnTo>
                  <a:lnTo>
                    <a:pt x="1071969" y="103999"/>
                  </a:lnTo>
                  <a:lnTo>
                    <a:pt x="1076005" y="96549"/>
                  </a:lnTo>
                  <a:lnTo>
                    <a:pt x="1076936" y="90340"/>
                  </a:lnTo>
                  <a:lnTo>
                    <a:pt x="1079110" y="85062"/>
                  </a:lnTo>
                  <a:lnTo>
                    <a:pt x="1083145" y="81958"/>
                  </a:lnTo>
                  <a:lnTo>
                    <a:pt x="1088423" y="77611"/>
                  </a:lnTo>
                  <a:lnTo>
                    <a:pt x="1088423" y="70161"/>
                  </a:lnTo>
                  <a:lnTo>
                    <a:pt x="1088423" y="62710"/>
                  </a:lnTo>
                  <a:lnTo>
                    <a:pt x="1086250" y="59606"/>
                  </a:lnTo>
                  <a:lnTo>
                    <a:pt x="1083145" y="55259"/>
                  </a:lnTo>
                  <a:lnTo>
                    <a:pt x="1079110" y="52155"/>
                  </a:lnTo>
                  <a:lnTo>
                    <a:pt x="1071969" y="49982"/>
                  </a:lnTo>
                  <a:lnTo>
                    <a:pt x="1074142" y="42531"/>
                  </a:lnTo>
                  <a:lnTo>
                    <a:pt x="1076316" y="39427"/>
                  </a:lnTo>
                  <a:lnTo>
                    <a:pt x="1077247" y="35080"/>
                  </a:lnTo>
                  <a:lnTo>
                    <a:pt x="1079420" y="29803"/>
                  </a:lnTo>
                  <a:lnTo>
                    <a:pt x="1081593" y="25457"/>
                  </a:lnTo>
                  <a:lnTo>
                    <a:pt x="1079420" y="22352"/>
                  </a:lnTo>
                  <a:lnTo>
                    <a:pt x="1076316" y="18006"/>
                  </a:lnTo>
                  <a:lnTo>
                    <a:pt x="1074142" y="17075"/>
                  </a:lnTo>
                  <a:lnTo>
                    <a:pt x="1071969" y="14901"/>
                  </a:lnTo>
                  <a:lnTo>
                    <a:pt x="1069796" y="12728"/>
                  </a:lnTo>
                  <a:lnTo>
                    <a:pt x="1069796" y="7451"/>
                  </a:lnTo>
                  <a:lnTo>
                    <a:pt x="1068865" y="0"/>
                  </a:lnTo>
                  <a:lnTo>
                    <a:pt x="1057378" y="2173"/>
                  </a:lnTo>
                  <a:lnTo>
                    <a:pt x="1046823" y="5278"/>
                  </a:lnTo>
                  <a:lnTo>
                    <a:pt x="1037510" y="9624"/>
                  </a:lnTo>
                  <a:lnTo>
                    <a:pt x="1025092" y="29492"/>
                  </a:lnTo>
                  <a:lnTo>
                    <a:pt x="1021056" y="47498"/>
                  </a:lnTo>
                  <a:lnTo>
                    <a:pt x="1023229" y="66435"/>
                  </a:lnTo>
                  <a:lnTo>
                    <a:pt x="1032543" y="82268"/>
                  </a:lnTo>
                  <a:lnTo>
                    <a:pt x="1044960" y="96859"/>
                  </a:lnTo>
                  <a:lnTo>
                    <a:pt x="1047134" y="104310"/>
                  </a:lnTo>
                  <a:lnTo>
                    <a:pt x="1044960" y="118901"/>
                  </a:lnTo>
                  <a:lnTo>
                    <a:pt x="1044960" y="135665"/>
                  </a:lnTo>
                  <a:lnTo>
                    <a:pt x="1044960" y="150256"/>
                  </a:lnTo>
                  <a:lnTo>
                    <a:pt x="1032543" y="150256"/>
                  </a:lnTo>
                  <a:lnTo>
                    <a:pt x="1032543" y="153360"/>
                  </a:lnTo>
                  <a:lnTo>
                    <a:pt x="1030369" y="159569"/>
                  </a:lnTo>
                  <a:lnTo>
                    <a:pt x="1030369" y="162674"/>
                  </a:lnTo>
                  <a:lnTo>
                    <a:pt x="1028196" y="170124"/>
                  </a:lnTo>
                  <a:lnTo>
                    <a:pt x="1019814" y="153360"/>
                  </a:lnTo>
                  <a:lnTo>
                    <a:pt x="1012674" y="137528"/>
                  </a:lnTo>
                  <a:lnTo>
                    <a:pt x="988770" y="137528"/>
                  </a:lnTo>
                  <a:lnTo>
                    <a:pt x="988770" y="150256"/>
                  </a:lnTo>
                  <a:lnTo>
                    <a:pt x="986597" y="152429"/>
                  </a:lnTo>
                  <a:lnTo>
                    <a:pt x="984424" y="153360"/>
                  </a:lnTo>
                  <a:lnTo>
                    <a:pt x="983492" y="155533"/>
                  </a:lnTo>
                  <a:lnTo>
                    <a:pt x="981319" y="157706"/>
                  </a:lnTo>
                  <a:lnTo>
                    <a:pt x="962692" y="157706"/>
                  </a:lnTo>
                  <a:lnTo>
                    <a:pt x="950275" y="155533"/>
                  </a:lnTo>
                  <a:lnTo>
                    <a:pt x="937857" y="153360"/>
                  </a:lnTo>
                  <a:lnTo>
                    <a:pt x="925439" y="150256"/>
                  </a:lnTo>
                  <a:lnTo>
                    <a:pt x="905570" y="150256"/>
                  </a:lnTo>
                  <a:lnTo>
                    <a:pt x="901535" y="142805"/>
                  </a:lnTo>
                  <a:lnTo>
                    <a:pt x="898430" y="139701"/>
                  </a:lnTo>
                  <a:lnTo>
                    <a:pt x="894394" y="133492"/>
                  </a:lnTo>
                  <a:lnTo>
                    <a:pt x="889117" y="130387"/>
                  </a:lnTo>
                  <a:lnTo>
                    <a:pt x="889117" y="117659"/>
                  </a:lnTo>
                  <a:lnTo>
                    <a:pt x="842239" y="122937"/>
                  </a:lnTo>
                  <a:lnTo>
                    <a:pt x="842239" y="126041"/>
                  </a:lnTo>
                  <a:lnTo>
                    <a:pt x="838204" y="126041"/>
                  </a:lnTo>
                  <a:lnTo>
                    <a:pt x="838204" y="132250"/>
                  </a:lnTo>
                  <a:lnTo>
                    <a:pt x="840377" y="135354"/>
                  </a:lnTo>
                  <a:lnTo>
                    <a:pt x="842550" y="139701"/>
                  </a:lnTo>
                  <a:lnTo>
                    <a:pt x="843481" y="140632"/>
                  </a:lnTo>
                  <a:lnTo>
                    <a:pt x="845654" y="145910"/>
                  </a:lnTo>
                  <a:lnTo>
                    <a:pt x="877941" y="145910"/>
                  </a:lnTo>
                  <a:lnTo>
                    <a:pt x="877941" y="150256"/>
                  </a:lnTo>
                  <a:lnTo>
                    <a:pt x="870800" y="152429"/>
                  </a:lnTo>
                  <a:lnTo>
                    <a:pt x="865523" y="153360"/>
                  </a:lnTo>
                  <a:lnTo>
                    <a:pt x="858383" y="153360"/>
                  </a:lnTo>
                  <a:lnTo>
                    <a:pt x="849069" y="153360"/>
                  </a:lnTo>
                  <a:lnTo>
                    <a:pt x="849069" y="189993"/>
                  </a:lnTo>
                  <a:lnTo>
                    <a:pt x="840687" y="179438"/>
                  </a:lnTo>
                  <a:lnTo>
                    <a:pt x="831374" y="167951"/>
                  </a:lnTo>
                  <a:lnTo>
                    <a:pt x="822060" y="157396"/>
                  </a:lnTo>
                  <a:lnTo>
                    <a:pt x="813678" y="155223"/>
                  </a:lnTo>
                  <a:lnTo>
                    <a:pt x="799087" y="155223"/>
                  </a:lnTo>
                  <a:lnTo>
                    <a:pt x="782323" y="155223"/>
                  </a:lnTo>
                  <a:lnTo>
                    <a:pt x="765559" y="153050"/>
                  </a:lnTo>
                  <a:lnTo>
                    <a:pt x="753141" y="153050"/>
                  </a:lnTo>
                  <a:lnTo>
                    <a:pt x="755315" y="149945"/>
                  </a:lnTo>
                  <a:lnTo>
                    <a:pt x="756246" y="147772"/>
                  </a:lnTo>
                  <a:lnTo>
                    <a:pt x="756246" y="145599"/>
                  </a:lnTo>
                  <a:lnTo>
                    <a:pt x="758419" y="144668"/>
                  </a:lnTo>
                  <a:lnTo>
                    <a:pt x="762455" y="142495"/>
                  </a:lnTo>
                  <a:lnTo>
                    <a:pt x="765559" y="140321"/>
                  </a:lnTo>
                  <a:lnTo>
                    <a:pt x="763386" y="137217"/>
                  </a:lnTo>
                  <a:lnTo>
                    <a:pt x="760282" y="129766"/>
                  </a:lnTo>
                  <a:lnTo>
                    <a:pt x="756246" y="124489"/>
                  </a:lnTo>
                  <a:lnTo>
                    <a:pt x="753141" y="120143"/>
                  </a:lnTo>
                  <a:lnTo>
                    <a:pt x="749106" y="117038"/>
                  </a:lnTo>
                  <a:lnTo>
                    <a:pt x="746001" y="117038"/>
                  </a:lnTo>
                  <a:lnTo>
                    <a:pt x="742897" y="117969"/>
                  </a:lnTo>
                  <a:lnTo>
                    <a:pt x="736688" y="120143"/>
                  </a:lnTo>
                  <a:lnTo>
                    <a:pt x="733583" y="122316"/>
                  </a:lnTo>
                  <a:lnTo>
                    <a:pt x="728306" y="122316"/>
                  </a:lnTo>
                  <a:lnTo>
                    <a:pt x="722097" y="122316"/>
                  </a:lnTo>
                  <a:lnTo>
                    <a:pt x="706575" y="110829"/>
                  </a:lnTo>
                  <a:lnTo>
                    <a:pt x="689811" y="98101"/>
                  </a:lnTo>
                  <a:lnTo>
                    <a:pt x="673046" y="85373"/>
                  </a:lnTo>
                  <a:lnTo>
                    <a:pt x="653178" y="80095"/>
                  </a:lnTo>
                  <a:lnTo>
                    <a:pt x="649142" y="81026"/>
                  </a:lnTo>
                  <a:lnTo>
                    <a:pt x="643865" y="83199"/>
                  </a:lnTo>
                  <a:lnTo>
                    <a:pt x="640760" y="87546"/>
                  </a:lnTo>
                  <a:lnTo>
                    <a:pt x="635482" y="90650"/>
                  </a:lnTo>
                  <a:lnTo>
                    <a:pt x="629274" y="92823"/>
                  </a:lnTo>
                  <a:lnTo>
                    <a:pt x="628342" y="88477"/>
                  </a:lnTo>
                  <a:lnTo>
                    <a:pt x="626169" y="85373"/>
                  </a:lnTo>
                  <a:lnTo>
                    <a:pt x="622133" y="80095"/>
                  </a:lnTo>
                  <a:lnTo>
                    <a:pt x="621202" y="80095"/>
                  </a:lnTo>
                  <a:lnTo>
                    <a:pt x="617166" y="80095"/>
                  </a:lnTo>
                  <a:lnTo>
                    <a:pt x="614993" y="81026"/>
                  </a:lnTo>
                  <a:lnTo>
                    <a:pt x="611889" y="83199"/>
                  </a:lnTo>
                  <a:lnTo>
                    <a:pt x="609715" y="85373"/>
                  </a:lnTo>
                  <a:lnTo>
                    <a:pt x="606611" y="88477"/>
                  </a:lnTo>
                  <a:lnTo>
                    <a:pt x="592951" y="85373"/>
                  </a:lnTo>
                  <a:lnTo>
                    <a:pt x="584569" y="77922"/>
                  </a:lnTo>
                  <a:lnTo>
                    <a:pt x="578360" y="68609"/>
                  </a:lnTo>
                  <a:lnTo>
                    <a:pt x="573083" y="55880"/>
                  </a:lnTo>
                  <a:lnTo>
                    <a:pt x="569978" y="58985"/>
                  </a:lnTo>
                  <a:lnTo>
                    <a:pt x="565943" y="65194"/>
                  </a:lnTo>
                  <a:lnTo>
                    <a:pt x="563770" y="70471"/>
                  </a:lnTo>
                  <a:lnTo>
                    <a:pt x="562838" y="75749"/>
                  </a:lnTo>
                  <a:lnTo>
                    <a:pt x="546074" y="77922"/>
                  </a:lnTo>
                  <a:lnTo>
                    <a:pt x="533656" y="77922"/>
                  </a:lnTo>
                  <a:lnTo>
                    <a:pt x="521238" y="80095"/>
                  </a:lnTo>
                  <a:lnTo>
                    <a:pt x="511925" y="85373"/>
                  </a:lnTo>
                  <a:lnTo>
                    <a:pt x="502612" y="95928"/>
                  </a:lnTo>
                  <a:lnTo>
                    <a:pt x="482743" y="92823"/>
                  </a:lnTo>
                  <a:lnTo>
                    <a:pt x="482743" y="85373"/>
                  </a:lnTo>
                  <a:lnTo>
                    <a:pt x="504474" y="76059"/>
                  </a:lnTo>
                  <a:lnTo>
                    <a:pt x="524343" y="63331"/>
                  </a:lnTo>
                  <a:lnTo>
                    <a:pt x="542970" y="48740"/>
                  </a:lnTo>
                  <a:lnTo>
                    <a:pt x="549179" y="48740"/>
                  </a:lnTo>
                  <a:lnTo>
                    <a:pt x="546074" y="46567"/>
                  </a:lnTo>
                  <a:lnTo>
                    <a:pt x="542970" y="44394"/>
                  </a:lnTo>
                  <a:lnTo>
                    <a:pt x="536761" y="43462"/>
                  </a:lnTo>
                  <a:lnTo>
                    <a:pt x="533656" y="41289"/>
                  </a:lnTo>
                  <a:lnTo>
                    <a:pt x="516892" y="44394"/>
                  </a:lnTo>
                  <a:lnTo>
                    <a:pt x="504474" y="50603"/>
                  </a:lnTo>
                  <a:lnTo>
                    <a:pt x="492988" y="58985"/>
                  </a:lnTo>
                  <a:lnTo>
                    <a:pt x="482433" y="66435"/>
                  </a:lnTo>
                  <a:lnTo>
                    <a:pt x="470015" y="73886"/>
                  </a:lnTo>
                  <a:lnTo>
                    <a:pt x="455424" y="78232"/>
                  </a:lnTo>
                  <a:lnTo>
                    <a:pt x="433693" y="80405"/>
                  </a:lnTo>
                  <a:lnTo>
                    <a:pt x="436797" y="88788"/>
                  </a:lnTo>
                  <a:lnTo>
                    <a:pt x="443006" y="96238"/>
                  </a:lnTo>
                  <a:lnTo>
                    <a:pt x="448284" y="103689"/>
                  </a:lnTo>
                  <a:lnTo>
                    <a:pt x="453561" y="109898"/>
                  </a:lnTo>
                  <a:lnTo>
                    <a:pt x="453561" y="117349"/>
                  </a:lnTo>
                  <a:lnTo>
                    <a:pt x="429657" y="113002"/>
                  </a:lnTo>
                  <a:lnTo>
                    <a:pt x="409788" y="102447"/>
                  </a:lnTo>
                  <a:lnTo>
                    <a:pt x="392093" y="90961"/>
                  </a:lnTo>
                  <a:lnTo>
                    <a:pt x="373466" y="78232"/>
                  </a:lnTo>
                  <a:lnTo>
                    <a:pt x="353598" y="68919"/>
                  </a:lnTo>
                  <a:lnTo>
                    <a:pt x="322243" y="73265"/>
                  </a:lnTo>
                  <a:lnTo>
                    <a:pt x="307652" y="68919"/>
                  </a:lnTo>
                  <a:lnTo>
                    <a:pt x="293061" y="61468"/>
                  </a:lnTo>
                  <a:lnTo>
                    <a:pt x="277539" y="56191"/>
                  </a:lnTo>
                  <a:lnTo>
                    <a:pt x="266052" y="51844"/>
                  </a:lnTo>
                  <a:lnTo>
                    <a:pt x="262948" y="51844"/>
                  </a:lnTo>
                  <a:lnTo>
                    <a:pt x="256739" y="54018"/>
                  </a:lnTo>
                  <a:lnTo>
                    <a:pt x="253634" y="56191"/>
                  </a:lnTo>
                  <a:lnTo>
                    <a:pt x="249598" y="56191"/>
                  </a:lnTo>
                  <a:lnTo>
                    <a:pt x="244321" y="58364"/>
                  </a:lnTo>
                  <a:lnTo>
                    <a:pt x="239043" y="56191"/>
                  </a:lnTo>
                  <a:lnTo>
                    <a:pt x="233766" y="54018"/>
                  </a:lnTo>
                  <a:lnTo>
                    <a:pt x="229730" y="50913"/>
                  </a:lnTo>
                  <a:lnTo>
                    <a:pt x="226625" y="46567"/>
                  </a:lnTo>
                  <a:lnTo>
                    <a:pt x="221348" y="41289"/>
                  </a:lnTo>
                  <a:lnTo>
                    <a:pt x="217312" y="38185"/>
                  </a:lnTo>
                  <a:lnTo>
                    <a:pt x="214208" y="36012"/>
                  </a:lnTo>
                  <a:lnTo>
                    <a:pt x="210172" y="36012"/>
                  </a:lnTo>
                  <a:lnTo>
                    <a:pt x="207067" y="36012"/>
                  </a:lnTo>
                  <a:lnTo>
                    <a:pt x="203032" y="38185"/>
                  </a:lnTo>
                  <a:lnTo>
                    <a:pt x="199927" y="39116"/>
                  </a:lnTo>
                  <a:lnTo>
                    <a:pt x="195891" y="39116"/>
                  </a:lnTo>
                  <a:lnTo>
                    <a:pt x="190614" y="39116"/>
                  </a:lnTo>
                  <a:lnTo>
                    <a:pt x="186578" y="36012"/>
                  </a:lnTo>
                  <a:lnTo>
                    <a:pt x="183473" y="31665"/>
                  </a:lnTo>
                  <a:lnTo>
                    <a:pt x="181300" y="30734"/>
                  </a:lnTo>
                  <a:lnTo>
                    <a:pt x="181300" y="26388"/>
                  </a:lnTo>
                  <a:lnTo>
                    <a:pt x="179127" y="24215"/>
                  </a:lnTo>
                  <a:lnTo>
                    <a:pt x="179127" y="21110"/>
                  </a:lnTo>
                  <a:lnTo>
                    <a:pt x="176023" y="18937"/>
                  </a:lnTo>
                  <a:lnTo>
                    <a:pt x="170745" y="15833"/>
                  </a:lnTo>
                  <a:lnTo>
                    <a:pt x="153981" y="26388"/>
                  </a:lnTo>
                  <a:lnTo>
                    <a:pt x="137217" y="33839"/>
                  </a:lnTo>
                  <a:lnTo>
                    <a:pt x="117348" y="39116"/>
                  </a:lnTo>
                  <a:lnTo>
                    <a:pt x="99653" y="48430"/>
                  </a:lnTo>
                  <a:lnTo>
                    <a:pt x="85993" y="58985"/>
                  </a:lnTo>
                  <a:lnTo>
                    <a:pt x="82889" y="70471"/>
                  </a:lnTo>
                  <a:lnTo>
                    <a:pt x="78853" y="83199"/>
                  </a:lnTo>
                  <a:lnTo>
                    <a:pt x="73576" y="95928"/>
                  </a:lnTo>
                  <a:lnTo>
                    <a:pt x="56812" y="105241"/>
                  </a:lnTo>
                  <a:lnTo>
                    <a:pt x="36012" y="107414"/>
                  </a:lnTo>
                  <a:lnTo>
                    <a:pt x="14281" y="105241"/>
                  </a:lnTo>
                  <a:lnTo>
                    <a:pt x="12107" y="110519"/>
                  </a:lnTo>
                  <a:lnTo>
                    <a:pt x="9934" y="116728"/>
                  </a:lnTo>
                  <a:lnTo>
                    <a:pt x="6830" y="122005"/>
                  </a:lnTo>
                  <a:lnTo>
                    <a:pt x="15212" y="138769"/>
                  </a:lnTo>
                  <a:lnTo>
                    <a:pt x="29803" y="149324"/>
                  </a:lnTo>
                  <a:lnTo>
                    <a:pt x="46567" y="159880"/>
                  </a:lnTo>
                  <a:lnTo>
                    <a:pt x="61158" y="171366"/>
                  </a:lnTo>
                  <a:lnTo>
                    <a:pt x="73576" y="185957"/>
                  </a:lnTo>
                  <a:lnTo>
                    <a:pt x="77611" y="191235"/>
                  </a:lnTo>
                  <a:lnTo>
                    <a:pt x="78543" y="196512"/>
                  </a:lnTo>
                  <a:lnTo>
                    <a:pt x="80716" y="202721"/>
                  </a:lnTo>
                  <a:lnTo>
                    <a:pt x="82889" y="207999"/>
                  </a:lnTo>
                  <a:lnTo>
                    <a:pt x="85993" y="213276"/>
                  </a:lnTo>
                  <a:lnTo>
                    <a:pt x="85993" y="220727"/>
                  </a:lnTo>
                  <a:lnTo>
                    <a:pt x="73576" y="226005"/>
                  </a:lnTo>
                  <a:lnTo>
                    <a:pt x="70471" y="220727"/>
                  </a:lnTo>
                  <a:lnTo>
                    <a:pt x="64262" y="215449"/>
                  </a:lnTo>
                  <a:lnTo>
                    <a:pt x="58985" y="211103"/>
                  </a:lnTo>
                  <a:lnTo>
                    <a:pt x="53707" y="205826"/>
                  </a:lnTo>
                  <a:lnTo>
                    <a:pt x="49671" y="205826"/>
                  </a:lnTo>
                  <a:lnTo>
                    <a:pt x="48740" y="205826"/>
                  </a:lnTo>
                  <a:lnTo>
                    <a:pt x="46567" y="207999"/>
                  </a:lnTo>
                  <a:lnTo>
                    <a:pt x="44394" y="207999"/>
                  </a:lnTo>
                  <a:lnTo>
                    <a:pt x="43462" y="210172"/>
                  </a:lnTo>
                  <a:lnTo>
                    <a:pt x="26698" y="210172"/>
                  </a:lnTo>
                  <a:lnTo>
                    <a:pt x="28871" y="213276"/>
                  </a:lnTo>
                  <a:lnTo>
                    <a:pt x="28871" y="215449"/>
                  </a:lnTo>
                  <a:lnTo>
                    <a:pt x="29803" y="217623"/>
                  </a:lnTo>
                  <a:lnTo>
                    <a:pt x="26698" y="220727"/>
                  </a:lnTo>
                  <a:lnTo>
                    <a:pt x="22663" y="225073"/>
                  </a:lnTo>
                  <a:lnTo>
                    <a:pt x="19558" y="225073"/>
                  </a:lnTo>
                  <a:lnTo>
                    <a:pt x="15522" y="226005"/>
                  </a:lnTo>
                  <a:lnTo>
                    <a:pt x="10245" y="228178"/>
                  </a:lnTo>
                  <a:lnTo>
                    <a:pt x="7140" y="230351"/>
                  </a:lnTo>
                  <a:lnTo>
                    <a:pt x="0" y="230351"/>
                  </a:lnTo>
                  <a:lnTo>
                    <a:pt x="3104" y="257670"/>
                  </a:lnTo>
                  <a:lnTo>
                    <a:pt x="17695" y="265121"/>
                  </a:lnTo>
                  <a:lnTo>
                    <a:pt x="36322" y="268225"/>
                  </a:lnTo>
                  <a:lnTo>
                    <a:pt x="51844" y="274434"/>
                  </a:lnTo>
                  <a:lnTo>
                    <a:pt x="63331" y="277539"/>
                  </a:lnTo>
                  <a:lnTo>
                    <a:pt x="68609" y="277539"/>
                  </a:lnTo>
                  <a:lnTo>
                    <a:pt x="71713" y="275365"/>
                  </a:lnTo>
                  <a:lnTo>
                    <a:pt x="75749" y="274434"/>
                  </a:lnTo>
                  <a:lnTo>
                    <a:pt x="77922" y="272261"/>
                  </a:lnTo>
                  <a:lnTo>
                    <a:pt x="78853" y="270088"/>
                  </a:lnTo>
                  <a:lnTo>
                    <a:pt x="82889" y="266983"/>
                  </a:lnTo>
                  <a:lnTo>
                    <a:pt x="97790" y="266983"/>
                  </a:lnTo>
                  <a:lnTo>
                    <a:pt x="95617" y="267915"/>
                  </a:lnTo>
                  <a:lnTo>
                    <a:pt x="95617" y="270088"/>
                  </a:lnTo>
                  <a:lnTo>
                    <a:pt x="95617" y="272261"/>
                  </a:lnTo>
                  <a:lnTo>
                    <a:pt x="93444" y="272261"/>
                  </a:lnTo>
                  <a:lnTo>
                    <a:pt x="91271" y="274434"/>
                  </a:lnTo>
                  <a:lnTo>
                    <a:pt x="91271" y="292440"/>
                  </a:lnTo>
                  <a:lnTo>
                    <a:pt x="85993" y="303926"/>
                  </a:lnTo>
                  <a:lnTo>
                    <a:pt x="78853" y="311377"/>
                  </a:lnTo>
                  <a:lnTo>
                    <a:pt x="68298" y="316655"/>
                  </a:lnTo>
                  <a:lnTo>
                    <a:pt x="56812" y="319759"/>
                  </a:lnTo>
                  <a:lnTo>
                    <a:pt x="44394" y="327210"/>
                  </a:lnTo>
                  <a:lnTo>
                    <a:pt x="37253" y="336523"/>
                  </a:lnTo>
                  <a:lnTo>
                    <a:pt x="31976" y="347078"/>
                  </a:lnTo>
                  <a:lnTo>
                    <a:pt x="26698" y="360738"/>
                  </a:lnTo>
                  <a:lnTo>
                    <a:pt x="20489" y="371293"/>
                  </a:lnTo>
                  <a:lnTo>
                    <a:pt x="31976" y="391162"/>
                  </a:lnTo>
                  <a:lnTo>
                    <a:pt x="46567" y="410099"/>
                  </a:lnTo>
                  <a:lnTo>
                    <a:pt x="64262" y="422827"/>
                  </a:lnTo>
                  <a:lnTo>
                    <a:pt x="66435" y="425000"/>
                  </a:lnTo>
                  <a:lnTo>
                    <a:pt x="69540" y="425000"/>
                  </a:lnTo>
                  <a:lnTo>
                    <a:pt x="71713" y="425000"/>
                  </a:lnTo>
                  <a:lnTo>
                    <a:pt x="73886" y="422827"/>
                  </a:lnTo>
                  <a:lnTo>
                    <a:pt x="76991" y="419723"/>
                  </a:lnTo>
                  <a:lnTo>
                    <a:pt x="81026" y="430278"/>
                  </a:lnTo>
                  <a:lnTo>
                    <a:pt x="86304" y="444869"/>
                  </a:lnTo>
                  <a:lnTo>
                    <a:pt x="88477" y="455424"/>
                  </a:lnTo>
                  <a:lnTo>
                    <a:pt x="93755" y="455424"/>
                  </a:lnTo>
                  <a:lnTo>
                    <a:pt x="97790" y="455734"/>
                  </a:lnTo>
                  <a:lnTo>
                    <a:pt x="98722" y="455734"/>
                  </a:lnTo>
                  <a:lnTo>
                    <a:pt x="100895" y="453561"/>
                  </a:lnTo>
                  <a:lnTo>
                    <a:pt x="103068" y="451388"/>
                  </a:lnTo>
                  <a:lnTo>
                    <a:pt x="105241" y="449215"/>
                  </a:lnTo>
                  <a:lnTo>
                    <a:pt x="108346" y="451388"/>
                  </a:lnTo>
                  <a:lnTo>
                    <a:pt x="110208" y="451388"/>
                  </a:lnTo>
                  <a:lnTo>
                    <a:pt x="112381" y="453561"/>
                  </a:lnTo>
                  <a:lnTo>
                    <a:pt x="112381" y="456666"/>
                  </a:lnTo>
                  <a:lnTo>
                    <a:pt x="112381" y="461012"/>
                  </a:lnTo>
                  <a:lnTo>
                    <a:pt x="124799" y="456666"/>
                  </a:lnTo>
                  <a:lnTo>
                    <a:pt x="134113" y="453561"/>
                  </a:lnTo>
                  <a:lnTo>
                    <a:pt x="147772" y="449215"/>
                  </a:lnTo>
                  <a:lnTo>
                    <a:pt x="144668" y="471257"/>
                  </a:lnTo>
                  <a:lnTo>
                    <a:pt x="135354" y="488021"/>
                  </a:lnTo>
                  <a:lnTo>
                    <a:pt x="122937" y="502612"/>
                  </a:lnTo>
                  <a:lnTo>
                    <a:pt x="106172" y="515340"/>
                  </a:lnTo>
                  <a:lnTo>
                    <a:pt x="88477" y="527137"/>
                  </a:lnTo>
                  <a:lnTo>
                    <a:pt x="69850" y="537692"/>
                  </a:lnTo>
                  <a:lnTo>
                    <a:pt x="54328" y="549179"/>
                  </a:lnTo>
                  <a:lnTo>
                    <a:pt x="41910" y="561907"/>
                  </a:lnTo>
                  <a:lnTo>
                    <a:pt x="37874" y="561907"/>
                  </a:lnTo>
                  <a:lnTo>
                    <a:pt x="37874" y="565011"/>
                  </a:lnTo>
                  <a:lnTo>
                    <a:pt x="48430" y="561907"/>
                  </a:lnTo>
                  <a:lnTo>
                    <a:pt x="65194" y="554456"/>
                  </a:lnTo>
                  <a:lnTo>
                    <a:pt x="86925" y="543901"/>
                  </a:lnTo>
                  <a:lnTo>
                    <a:pt x="108656" y="530241"/>
                  </a:lnTo>
                  <a:lnTo>
                    <a:pt x="130387" y="515650"/>
                  </a:lnTo>
                  <a:lnTo>
                    <a:pt x="152118" y="502922"/>
                  </a:lnTo>
                  <a:lnTo>
                    <a:pt x="169814" y="492367"/>
                  </a:lnTo>
                  <a:lnTo>
                    <a:pt x="184405" y="480881"/>
                  </a:lnTo>
                  <a:lnTo>
                    <a:pt x="191545" y="473430"/>
                  </a:lnTo>
                  <a:lnTo>
                    <a:pt x="203032" y="456666"/>
                  </a:lnTo>
                  <a:lnTo>
                    <a:pt x="210172" y="438660"/>
                  </a:lnTo>
                  <a:lnTo>
                    <a:pt x="215449" y="421896"/>
                  </a:lnTo>
                  <a:lnTo>
                    <a:pt x="222590" y="406063"/>
                  </a:lnTo>
                  <a:lnTo>
                    <a:pt x="234076" y="391472"/>
                  </a:lnTo>
                  <a:lnTo>
                    <a:pt x="247736" y="379986"/>
                  </a:lnTo>
                  <a:lnTo>
                    <a:pt x="247736" y="376881"/>
                  </a:lnTo>
                  <a:lnTo>
                    <a:pt x="257049" y="376881"/>
                  </a:lnTo>
                  <a:lnTo>
                    <a:pt x="247736" y="392714"/>
                  </a:lnTo>
                  <a:lnTo>
                    <a:pt x="237181" y="407305"/>
                  </a:lnTo>
                  <a:lnTo>
                    <a:pt x="230040" y="424069"/>
                  </a:lnTo>
                  <a:lnTo>
                    <a:pt x="224763" y="440833"/>
                  </a:lnTo>
                  <a:lnTo>
                    <a:pt x="246494" y="435555"/>
                  </a:lnTo>
                  <a:lnTo>
                    <a:pt x="262016" y="426242"/>
                  </a:lnTo>
                  <a:lnTo>
                    <a:pt x="280643" y="416929"/>
                  </a:lnTo>
                  <a:lnTo>
                    <a:pt x="280643" y="392714"/>
                  </a:lnTo>
                  <a:lnTo>
                    <a:pt x="297407" y="394887"/>
                  </a:lnTo>
                  <a:lnTo>
                    <a:pt x="307962" y="400165"/>
                  </a:lnTo>
                  <a:lnTo>
                    <a:pt x="317276" y="407615"/>
                  </a:lnTo>
                  <a:lnTo>
                    <a:pt x="327831" y="413824"/>
                  </a:lnTo>
                  <a:lnTo>
                    <a:pt x="361048" y="413824"/>
                  </a:lnTo>
                  <a:lnTo>
                    <a:pt x="376571" y="422206"/>
                  </a:lnTo>
                  <a:lnTo>
                    <a:pt x="393335" y="436797"/>
                  </a:lnTo>
                  <a:lnTo>
                    <a:pt x="407926" y="449526"/>
                  </a:lnTo>
                  <a:lnTo>
                    <a:pt x="427794" y="458839"/>
                  </a:lnTo>
                  <a:lnTo>
                    <a:pt x="451699" y="464117"/>
                  </a:lnTo>
                  <a:lnTo>
                    <a:pt x="471567" y="473430"/>
                  </a:lnTo>
                  <a:lnTo>
                    <a:pt x="486158" y="486158"/>
                  </a:lnTo>
                  <a:lnTo>
                    <a:pt x="498576" y="502922"/>
                  </a:lnTo>
                  <a:lnTo>
                    <a:pt x="507889" y="519686"/>
                  </a:lnTo>
                  <a:lnTo>
                    <a:pt x="519376" y="536450"/>
                  </a:lnTo>
                  <a:lnTo>
                    <a:pt x="531794" y="550110"/>
                  </a:lnTo>
                  <a:lnTo>
                    <a:pt x="527758" y="574325"/>
                  </a:lnTo>
                  <a:lnTo>
                    <a:pt x="539244" y="579602"/>
                  </a:lnTo>
                  <a:lnTo>
                    <a:pt x="546385" y="588916"/>
                  </a:lnTo>
                  <a:lnTo>
                    <a:pt x="551662" y="600402"/>
                  </a:lnTo>
                  <a:lnTo>
                    <a:pt x="554767" y="613131"/>
                  </a:lnTo>
                  <a:lnTo>
                    <a:pt x="560976" y="625859"/>
                  </a:lnTo>
                  <a:lnTo>
                    <a:pt x="568116" y="637345"/>
                  </a:lnTo>
                  <a:lnTo>
                    <a:pt x="576498" y="645727"/>
                  </a:lnTo>
                  <a:lnTo>
                    <a:pt x="591089" y="651005"/>
                  </a:lnTo>
                  <a:lnTo>
                    <a:pt x="587984" y="653178"/>
                  </a:lnTo>
                  <a:lnTo>
                    <a:pt x="583949" y="653178"/>
                  </a:lnTo>
                  <a:lnTo>
                    <a:pt x="580844" y="653178"/>
                  </a:lnTo>
                  <a:lnTo>
                    <a:pt x="576808" y="651005"/>
                  </a:lnTo>
                  <a:lnTo>
                    <a:pt x="568426" y="651005"/>
                  </a:lnTo>
                  <a:lnTo>
                    <a:pt x="576808" y="669942"/>
                  </a:lnTo>
                  <a:lnTo>
                    <a:pt x="588295" y="686706"/>
                  </a:lnTo>
                  <a:lnTo>
                    <a:pt x="600713" y="702539"/>
                  </a:lnTo>
                  <a:lnTo>
                    <a:pt x="604748" y="704712"/>
                  </a:lnTo>
                  <a:lnTo>
                    <a:pt x="605680" y="704712"/>
                  </a:lnTo>
                  <a:lnTo>
                    <a:pt x="605680" y="706885"/>
                  </a:lnTo>
                  <a:lnTo>
                    <a:pt x="607853" y="706885"/>
                  </a:lnTo>
                  <a:lnTo>
                    <a:pt x="613130" y="706885"/>
                  </a:lnTo>
                  <a:lnTo>
                    <a:pt x="619339" y="706885"/>
                  </a:lnTo>
                  <a:lnTo>
                    <a:pt x="620271" y="704712"/>
                  </a:lnTo>
                  <a:lnTo>
                    <a:pt x="624306" y="702539"/>
                  </a:lnTo>
                  <a:lnTo>
                    <a:pt x="626480" y="701608"/>
                  </a:lnTo>
                  <a:lnTo>
                    <a:pt x="626480" y="699434"/>
                  </a:lnTo>
                  <a:lnTo>
                    <a:pt x="627411" y="699434"/>
                  </a:lnTo>
                  <a:lnTo>
                    <a:pt x="627411" y="695088"/>
                  </a:lnTo>
                  <a:lnTo>
                    <a:pt x="622133" y="687638"/>
                  </a:lnTo>
                  <a:lnTo>
                    <a:pt x="614993" y="682360"/>
                  </a:lnTo>
                  <a:lnTo>
                    <a:pt x="607853" y="677082"/>
                  </a:lnTo>
                  <a:lnTo>
                    <a:pt x="600713" y="671805"/>
                  </a:lnTo>
                  <a:lnTo>
                    <a:pt x="600713" y="662491"/>
                  </a:lnTo>
                  <a:lnTo>
                    <a:pt x="617477" y="673047"/>
                  </a:lnTo>
                  <a:lnTo>
                    <a:pt x="632068" y="687638"/>
                  </a:lnTo>
                  <a:lnTo>
                    <a:pt x="644485" y="702228"/>
                  </a:lnTo>
                  <a:lnTo>
                    <a:pt x="644485" y="723339"/>
                  </a:lnTo>
                  <a:lnTo>
                    <a:pt x="642312" y="718992"/>
                  </a:lnTo>
                  <a:lnTo>
                    <a:pt x="639208" y="715888"/>
                  </a:lnTo>
                  <a:lnTo>
                    <a:pt x="637035" y="711542"/>
                  </a:lnTo>
                  <a:lnTo>
                    <a:pt x="633930" y="709369"/>
                  </a:lnTo>
                  <a:lnTo>
                    <a:pt x="629894" y="709369"/>
                  </a:lnTo>
                  <a:lnTo>
                    <a:pt x="626790" y="709369"/>
                  </a:lnTo>
                  <a:lnTo>
                    <a:pt x="622754" y="709369"/>
                  </a:lnTo>
                  <a:lnTo>
                    <a:pt x="617477" y="711542"/>
                  </a:lnTo>
                  <a:lnTo>
                    <a:pt x="615304" y="723028"/>
                  </a:lnTo>
                  <a:lnTo>
                    <a:pt x="613130" y="741034"/>
                  </a:lnTo>
                  <a:lnTo>
                    <a:pt x="613130" y="763076"/>
                  </a:lnTo>
                  <a:lnTo>
                    <a:pt x="613130" y="787291"/>
                  </a:lnTo>
                  <a:lnTo>
                    <a:pt x="613130" y="807159"/>
                  </a:lnTo>
                  <a:lnTo>
                    <a:pt x="612199" y="821750"/>
                  </a:lnTo>
                  <a:lnTo>
                    <a:pt x="612199" y="829201"/>
                  </a:lnTo>
                  <a:lnTo>
                    <a:pt x="613130" y="859624"/>
                  </a:lnTo>
                  <a:lnTo>
                    <a:pt x="617166" y="881666"/>
                  </a:lnTo>
                  <a:lnTo>
                    <a:pt x="622444" y="898430"/>
                  </a:lnTo>
                  <a:lnTo>
                    <a:pt x="629584" y="911158"/>
                  </a:lnTo>
                  <a:lnTo>
                    <a:pt x="641071" y="922645"/>
                  </a:lnTo>
                  <a:lnTo>
                    <a:pt x="651626" y="935373"/>
                  </a:lnTo>
                  <a:lnTo>
                    <a:pt x="664043" y="953379"/>
                  </a:lnTo>
                  <a:lnTo>
                    <a:pt x="669321" y="964866"/>
                  </a:lnTo>
                  <a:lnTo>
                    <a:pt x="673357" y="975421"/>
                  </a:lnTo>
                  <a:lnTo>
                    <a:pt x="680497" y="984734"/>
                  </a:lnTo>
                  <a:lnTo>
                    <a:pt x="691052" y="992185"/>
                  </a:lnTo>
                  <a:lnTo>
                    <a:pt x="704712" y="997462"/>
                  </a:lnTo>
                  <a:lnTo>
                    <a:pt x="715267" y="1003671"/>
                  </a:lnTo>
                  <a:lnTo>
                    <a:pt x="724580" y="1014226"/>
                  </a:lnTo>
                  <a:lnTo>
                    <a:pt x="731721" y="1026955"/>
                  </a:lnTo>
                  <a:lnTo>
                    <a:pt x="734825" y="1041546"/>
                  </a:lnTo>
                  <a:lnTo>
                    <a:pt x="741034" y="1054274"/>
                  </a:lnTo>
                  <a:lnTo>
                    <a:pt x="747243" y="1065761"/>
                  </a:lnTo>
                  <a:lnTo>
                    <a:pt x="760903" y="1075074"/>
                  </a:lnTo>
                  <a:lnTo>
                    <a:pt x="758729" y="1076005"/>
                  </a:lnTo>
                  <a:lnTo>
                    <a:pt x="758729" y="1078178"/>
                  </a:lnTo>
                  <a:lnTo>
                    <a:pt x="758729" y="1080351"/>
                  </a:lnTo>
                  <a:lnTo>
                    <a:pt x="756556" y="1080351"/>
                  </a:lnTo>
                  <a:lnTo>
                    <a:pt x="754383" y="1080351"/>
                  </a:lnTo>
                  <a:lnTo>
                    <a:pt x="751279" y="1082525"/>
                  </a:lnTo>
                  <a:lnTo>
                    <a:pt x="760592" y="1095253"/>
                  </a:lnTo>
                  <a:lnTo>
                    <a:pt x="771147" y="1102704"/>
                  </a:lnTo>
                  <a:lnTo>
                    <a:pt x="782634" y="1110154"/>
                  </a:lnTo>
                  <a:lnTo>
                    <a:pt x="791016" y="1119468"/>
                  </a:lnTo>
                  <a:lnTo>
                    <a:pt x="797225" y="1130023"/>
                  </a:lnTo>
                  <a:lnTo>
                    <a:pt x="800329" y="1142751"/>
                  </a:lnTo>
                  <a:lnTo>
                    <a:pt x="804365" y="1155479"/>
                  </a:lnTo>
                  <a:lnTo>
                    <a:pt x="809643" y="1155479"/>
                  </a:lnTo>
                  <a:lnTo>
                    <a:pt x="811816" y="1155479"/>
                  </a:lnTo>
                  <a:lnTo>
                    <a:pt x="812747" y="1155479"/>
                  </a:lnTo>
                  <a:lnTo>
                    <a:pt x="814920" y="1155479"/>
                  </a:lnTo>
                  <a:lnTo>
                    <a:pt x="817093" y="1155479"/>
                  </a:lnTo>
                  <a:lnTo>
                    <a:pt x="820198" y="1155479"/>
                  </a:lnTo>
                  <a:lnTo>
                    <a:pt x="822371" y="1159826"/>
                  </a:lnTo>
                  <a:lnTo>
                    <a:pt x="822371" y="1162930"/>
                  </a:lnTo>
                  <a:lnTo>
                    <a:pt x="824544" y="1169139"/>
                  </a:lnTo>
                  <a:lnTo>
                    <a:pt x="824544" y="1176590"/>
                  </a:lnTo>
                  <a:lnTo>
                    <a:pt x="827648" y="1174417"/>
                  </a:lnTo>
                  <a:lnTo>
                    <a:pt x="827648" y="1172243"/>
                  </a:lnTo>
                  <a:lnTo>
                    <a:pt x="829822" y="1170070"/>
                  </a:lnTo>
                  <a:lnTo>
                    <a:pt x="831995" y="1166966"/>
                  </a:lnTo>
                  <a:lnTo>
                    <a:pt x="831995" y="1159515"/>
                  </a:lnTo>
                  <a:lnTo>
                    <a:pt x="827959" y="1148960"/>
                  </a:lnTo>
                  <a:lnTo>
                    <a:pt x="819577" y="1132196"/>
                  </a:lnTo>
                  <a:lnTo>
                    <a:pt x="808090" y="1113259"/>
                  </a:lnTo>
                  <a:lnTo>
                    <a:pt x="797535" y="1095253"/>
                  </a:lnTo>
                  <a:lnTo>
                    <a:pt x="783876" y="1076316"/>
                  </a:lnTo>
                  <a:lnTo>
                    <a:pt x="773320" y="1061725"/>
                  </a:lnTo>
                  <a:lnTo>
                    <a:pt x="761834" y="1048996"/>
                  </a:lnTo>
                  <a:lnTo>
                    <a:pt x="756556" y="1041546"/>
                  </a:lnTo>
                  <a:lnTo>
                    <a:pt x="756556" y="1021677"/>
                  </a:lnTo>
                  <a:lnTo>
                    <a:pt x="760592" y="1023850"/>
                  </a:lnTo>
                  <a:lnTo>
                    <a:pt x="763697" y="1026955"/>
                  </a:lnTo>
                  <a:lnTo>
                    <a:pt x="767732" y="1031301"/>
                  </a:lnTo>
                  <a:lnTo>
                    <a:pt x="776114" y="1036578"/>
                  </a:lnTo>
                  <a:lnTo>
                    <a:pt x="782323" y="1048065"/>
                  </a:lnTo>
                  <a:lnTo>
                    <a:pt x="785428" y="1058620"/>
                  </a:lnTo>
                  <a:lnTo>
                    <a:pt x="789464" y="1069175"/>
                  </a:lnTo>
                  <a:lnTo>
                    <a:pt x="796604" y="1078489"/>
                  </a:lnTo>
                  <a:lnTo>
                    <a:pt x="797535" y="1080662"/>
                  </a:lnTo>
                  <a:lnTo>
                    <a:pt x="803744" y="1082835"/>
                  </a:lnTo>
                  <a:lnTo>
                    <a:pt x="806849" y="1082835"/>
                  </a:lnTo>
                  <a:lnTo>
                    <a:pt x="812126" y="1083766"/>
                  </a:lnTo>
                  <a:lnTo>
                    <a:pt x="816162" y="1085939"/>
                  </a:lnTo>
                  <a:lnTo>
                    <a:pt x="833857" y="1112327"/>
                  </a:lnTo>
                  <a:lnTo>
                    <a:pt x="852484" y="1137473"/>
                  </a:lnTo>
                  <a:lnTo>
                    <a:pt x="870179" y="1161688"/>
                  </a:lnTo>
                  <a:lnTo>
                    <a:pt x="890048" y="1183730"/>
                  </a:lnTo>
                  <a:lnTo>
                    <a:pt x="882908" y="1206703"/>
                  </a:lnTo>
                  <a:lnTo>
                    <a:pt x="886944" y="1211049"/>
                  </a:lnTo>
                  <a:lnTo>
                    <a:pt x="894084" y="1218500"/>
                  </a:lnTo>
                  <a:lnTo>
                    <a:pt x="901224" y="1227813"/>
                  </a:lnTo>
                  <a:lnTo>
                    <a:pt x="910537" y="1235264"/>
                  </a:lnTo>
                  <a:lnTo>
                    <a:pt x="915815" y="1242715"/>
                  </a:lnTo>
                  <a:lnTo>
                    <a:pt x="918919" y="1243646"/>
                  </a:lnTo>
                  <a:lnTo>
                    <a:pt x="939719" y="1240541"/>
                  </a:lnTo>
                  <a:lnTo>
                    <a:pt x="940651" y="1242715"/>
                  </a:lnTo>
                  <a:lnTo>
                    <a:pt x="944686" y="1245819"/>
                  </a:lnTo>
                  <a:lnTo>
                    <a:pt x="947791" y="1250165"/>
                  </a:lnTo>
                  <a:lnTo>
                    <a:pt x="951827" y="1253270"/>
                  </a:lnTo>
                  <a:lnTo>
                    <a:pt x="954931" y="1256374"/>
                  </a:lnTo>
                  <a:lnTo>
                    <a:pt x="978835" y="1260720"/>
                  </a:lnTo>
                  <a:lnTo>
                    <a:pt x="981940" y="1262894"/>
                  </a:lnTo>
                  <a:lnTo>
                    <a:pt x="985976" y="1265998"/>
                  </a:lnTo>
                  <a:lnTo>
                    <a:pt x="991253" y="1271276"/>
                  </a:lnTo>
                  <a:lnTo>
                    <a:pt x="995289" y="1275622"/>
                  </a:lnTo>
                  <a:lnTo>
                    <a:pt x="998394" y="1278726"/>
                  </a:lnTo>
                  <a:lnTo>
                    <a:pt x="1002429" y="1280899"/>
                  </a:lnTo>
                  <a:lnTo>
                    <a:pt x="1010811" y="1283073"/>
                  </a:lnTo>
                  <a:lnTo>
                    <a:pt x="1017952" y="1278726"/>
                  </a:lnTo>
                  <a:lnTo>
                    <a:pt x="1024161" y="1275622"/>
                  </a:lnTo>
                  <a:lnTo>
                    <a:pt x="1031301" y="1271276"/>
                  </a:lnTo>
                  <a:lnTo>
                    <a:pt x="1041856" y="1271276"/>
                  </a:lnTo>
                  <a:lnTo>
                    <a:pt x="1058620" y="1278726"/>
                  </a:lnTo>
                  <a:lnTo>
                    <a:pt x="1069175" y="1288040"/>
                  </a:lnTo>
                  <a:lnTo>
                    <a:pt x="1081593" y="1297353"/>
                  </a:lnTo>
                  <a:lnTo>
                    <a:pt x="1102393" y="1304804"/>
                  </a:lnTo>
                  <a:lnTo>
                    <a:pt x="1117915" y="1310081"/>
                  </a:lnTo>
                  <a:lnTo>
                    <a:pt x="1132506" y="1314428"/>
                  </a:lnTo>
                  <a:lnTo>
                    <a:pt x="1141820" y="1317532"/>
                  </a:lnTo>
                  <a:lnTo>
                    <a:pt x="1151133" y="1326845"/>
                  </a:lnTo>
                  <a:lnTo>
                    <a:pt x="1159515" y="1339574"/>
                  </a:lnTo>
                  <a:lnTo>
                    <a:pt x="1168828" y="1361615"/>
                  </a:lnTo>
                  <a:lnTo>
                    <a:pt x="1180315" y="1364720"/>
                  </a:lnTo>
                  <a:lnTo>
                    <a:pt x="1195837" y="1372171"/>
                  </a:lnTo>
                  <a:lnTo>
                    <a:pt x="1212601" y="1381484"/>
                  </a:lnTo>
                  <a:lnTo>
                    <a:pt x="1229365" y="1390797"/>
                  </a:lnTo>
                  <a:lnTo>
                    <a:pt x="1238679" y="1398248"/>
                  </a:lnTo>
                  <a:lnTo>
                    <a:pt x="1241783" y="1396075"/>
                  </a:lnTo>
                  <a:lnTo>
                    <a:pt x="1243956" y="1396075"/>
                  </a:lnTo>
                  <a:lnTo>
                    <a:pt x="1244888" y="1396075"/>
                  </a:lnTo>
                  <a:lnTo>
                    <a:pt x="1247061" y="1393902"/>
                  </a:lnTo>
                  <a:lnTo>
                    <a:pt x="1249234" y="1393902"/>
                  </a:lnTo>
                  <a:lnTo>
                    <a:pt x="1251407" y="1390797"/>
                  </a:lnTo>
                  <a:lnTo>
                    <a:pt x="1251407" y="1388624"/>
                  </a:lnTo>
                  <a:lnTo>
                    <a:pt x="1251407" y="1385520"/>
                  </a:lnTo>
                  <a:lnTo>
                    <a:pt x="1249234" y="1381173"/>
                  </a:lnTo>
                  <a:lnTo>
                    <a:pt x="1252338" y="1379000"/>
                  </a:lnTo>
                  <a:lnTo>
                    <a:pt x="1254511" y="1378069"/>
                  </a:lnTo>
                  <a:lnTo>
                    <a:pt x="1256684" y="1375896"/>
                  </a:lnTo>
                  <a:lnTo>
                    <a:pt x="1258858" y="1373723"/>
                  </a:lnTo>
                  <a:lnTo>
                    <a:pt x="1265998" y="1373723"/>
                  </a:lnTo>
                  <a:lnTo>
                    <a:pt x="1273138" y="1385209"/>
                  </a:lnTo>
                  <a:lnTo>
                    <a:pt x="1280278" y="1395764"/>
                  </a:lnTo>
                  <a:lnTo>
                    <a:pt x="1285556" y="1405078"/>
                  </a:lnTo>
                  <a:lnTo>
                    <a:pt x="1287729" y="1419669"/>
                  </a:lnTo>
                  <a:lnTo>
                    <a:pt x="1287729" y="1434260"/>
                  </a:lnTo>
                  <a:lnTo>
                    <a:pt x="1288660" y="1444815"/>
                  </a:lnTo>
                  <a:lnTo>
                    <a:pt x="1276243" y="1459406"/>
                  </a:lnTo>
                  <a:lnTo>
                    <a:pt x="1261652" y="1472134"/>
                  </a:lnTo>
                  <a:lnTo>
                    <a:pt x="1249234" y="1485794"/>
                  </a:lnTo>
                  <a:lnTo>
                    <a:pt x="1242094" y="1501626"/>
                  </a:lnTo>
                  <a:lnTo>
                    <a:pt x="1236816" y="1518390"/>
                  </a:lnTo>
                  <a:lnTo>
                    <a:pt x="1229676" y="1535155"/>
                  </a:lnTo>
                  <a:lnTo>
                    <a:pt x="1234953" y="1537328"/>
                  </a:lnTo>
                  <a:lnTo>
                    <a:pt x="1240231" y="1537328"/>
                  </a:lnTo>
                  <a:lnTo>
                    <a:pt x="1245508" y="1538259"/>
                  </a:lnTo>
                  <a:lnTo>
                    <a:pt x="1254822" y="1538259"/>
                  </a:lnTo>
                  <a:lnTo>
                    <a:pt x="1254822" y="1542605"/>
                  </a:lnTo>
                  <a:lnTo>
                    <a:pt x="1245508" y="1547883"/>
                  </a:lnTo>
                  <a:lnTo>
                    <a:pt x="1239300" y="1553160"/>
                  </a:lnTo>
                  <a:lnTo>
                    <a:pt x="1229986" y="1558438"/>
                  </a:lnTo>
                  <a:lnTo>
                    <a:pt x="1229986" y="1565889"/>
                  </a:lnTo>
                  <a:lnTo>
                    <a:pt x="1229986" y="1573339"/>
                  </a:lnTo>
                  <a:lnTo>
                    <a:pt x="1229986" y="1579548"/>
                  </a:lnTo>
                  <a:lnTo>
                    <a:pt x="1225950" y="1586999"/>
                  </a:lnTo>
                  <a:lnTo>
                    <a:pt x="1229986" y="1590104"/>
                  </a:lnTo>
                  <a:lnTo>
                    <a:pt x="1233091" y="1594450"/>
                  </a:lnTo>
                  <a:lnTo>
                    <a:pt x="1237126" y="1595381"/>
                  </a:lnTo>
                  <a:lnTo>
                    <a:pt x="1242404" y="1595381"/>
                  </a:lnTo>
                  <a:lnTo>
                    <a:pt x="1245508" y="1599727"/>
                  </a:lnTo>
                  <a:lnTo>
                    <a:pt x="1256995" y="1610283"/>
                  </a:lnTo>
                  <a:lnTo>
                    <a:pt x="1264135" y="1624873"/>
                  </a:lnTo>
                  <a:lnTo>
                    <a:pt x="1269413" y="1643811"/>
                  </a:lnTo>
                  <a:lnTo>
                    <a:pt x="1274690" y="1659643"/>
                  </a:lnTo>
                  <a:lnTo>
                    <a:pt x="1281831" y="1676407"/>
                  </a:lnTo>
                  <a:lnTo>
                    <a:pt x="1302630" y="1705900"/>
                  </a:lnTo>
                  <a:lnTo>
                    <a:pt x="1327777" y="1733219"/>
                  </a:lnTo>
                  <a:lnTo>
                    <a:pt x="1359132" y="1754329"/>
                  </a:lnTo>
                  <a:lnTo>
                    <a:pt x="1395454" y="1767989"/>
                  </a:lnTo>
                  <a:lnTo>
                    <a:pt x="1391418" y="1797481"/>
                  </a:lnTo>
                  <a:lnTo>
                    <a:pt x="1389245" y="1829147"/>
                  </a:lnTo>
                  <a:lnTo>
                    <a:pt x="1388314" y="1861744"/>
                  </a:lnTo>
                  <a:lnTo>
                    <a:pt x="1382105" y="1893409"/>
                  </a:lnTo>
                  <a:lnTo>
                    <a:pt x="1371549" y="1941839"/>
                  </a:lnTo>
                  <a:lnTo>
                    <a:pt x="1362236" y="1991199"/>
                  </a:lnTo>
                  <a:lnTo>
                    <a:pt x="1351681" y="2036214"/>
                  </a:lnTo>
                  <a:lnTo>
                    <a:pt x="1339263" y="2080297"/>
                  </a:lnTo>
                  <a:lnTo>
                    <a:pt x="1337090" y="2091784"/>
                  </a:lnTo>
                  <a:lnTo>
                    <a:pt x="1340194" y="2104512"/>
                  </a:lnTo>
                  <a:lnTo>
                    <a:pt x="1342368" y="2111963"/>
                  </a:lnTo>
                  <a:lnTo>
                    <a:pt x="1329950" y="2188643"/>
                  </a:lnTo>
                  <a:lnTo>
                    <a:pt x="1329950" y="2192989"/>
                  </a:lnTo>
                  <a:lnTo>
                    <a:pt x="1337090" y="2190816"/>
                  </a:lnTo>
                  <a:lnTo>
                    <a:pt x="1340194" y="2186470"/>
                  </a:lnTo>
                  <a:lnTo>
                    <a:pt x="1342368" y="2183365"/>
                  </a:lnTo>
                  <a:lnTo>
                    <a:pt x="1345472" y="2179019"/>
                  </a:lnTo>
                  <a:lnTo>
                    <a:pt x="1349508" y="2175915"/>
                  </a:lnTo>
                  <a:lnTo>
                    <a:pt x="1349508" y="2179019"/>
                  </a:lnTo>
                  <a:lnTo>
                    <a:pt x="1354785" y="2179019"/>
                  </a:lnTo>
                  <a:lnTo>
                    <a:pt x="1345472" y="2215652"/>
                  </a:lnTo>
                  <a:lnTo>
                    <a:pt x="1334917" y="2215652"/>
                  </a:lnTo>
                  <a:lnTo>
                    <a:pt x="1327777" y="2234589"/>
                  </a:lnTo>
                  <a:lnTo>
                    <a:pt x="1320636" y="2256631"/>
                  </a:lnTo>
                  <a:lnTo>
                    <a:pt x="1315359" y="2279604"/>
                  </a:lnTo>
                  <a:lnTo>
                    <a:pt x="1313186" y="2305992"/>
                  </a:lnTo>
                  <a:lnTo>
                    <a:pt x="1311012" y="2333311"/>
                  </a:lnTo>
                  <a:lnTo>
                    <a:pt x="1315048" y="2357525"/>
                  </a:lnTo>
                  <a:lnTo>
                    <a:pt x="1322189" y="2380499"/>
                  </a:lnTo>
                  <a:lnTo>
                    <a:pt x="1332744" y="2401609"/>
                  </a:lnTo>
                  <a:lnTo>
                    <a:pt x="1349508" y="2416200"/>
                  </a:lnTo>
                  <a:lnTo>
                    <a:pt x="1369376" y="2426755"/>
                  </a:lnTo>
                  <a:lnTo>
                    <a:pt x="1369376" y="2434206"/>
                  </a:lnTo>
                  <a:lnTo>
                    <a:pt x="1354785" y="2424892"/>
                  </a:lnTo>
                  <a:lnTo>
                    <a:pt x="1342368" y="2414337"/>
                  </a:lnTo>
                  <a:lnTo>
                    <a:pt x="1329950" y="2401609"/>
                  </a:lnTo>
                  <a:lnTo>
                    <a:pt x="1325914" y="2401609"/>
                  </a:lnTo>
                  <a:lnTo>
                    <a:pt x="1332123" y="2416200"/>
                  </a:lnTo>
                  <a:lnTo>
                    <a:pt x="1342678" y="2430791"/>
                  </a:lnTo>
                  <a:lnTo>
                    <a:pt x="1357269" y="2445382"/>
                  </a:lnTo>
                  <a:lnTo>
                    <a:pt x="1374033" y="2458110"/>
                  </a:lnTo>
                  <a:lnTo>
                    <a:pt x="1389555" y="2466492"/>
                  </a:lnTo>
                  <a:lnTo>
                    <a:pt x="1406319" y="2470838"/>
                  </a:lnTo>
                  <a:lnTo>
                    <a:pt x="1423083" y="2466492"/>
                  </a:lnTo>
                  <a:lnTo>
                    <a:pt x="1426188" y="2465561"/>
                  </a:lnTo>
                  <a:lnTo>
                    <a:pt x="1428361" y="2463388"/>
                  </a:lnTo>
                  <a:lnTo>
                    <a:pt x="1430534" y="2463388"/>
                  </a:lnTo>
                  <a:lnTo>
                    <a:pt x="1430534" y="2461214"/>
                  </a:lnTo>
                  <a:lnTo>
                    <a:pt x="1432707" y="2460283"/>
                  </a:lnTo>
                  <a:lnTo>
                    <a:pt x="1435812" y="2458110"/>
                  </a:lnTo>
                  <a:lnTo>
                    <a:pt x="1432707" y="2453764"/>
                  </a:lnTo>
                  <a:lnTo>
                    <a:pt x="1432707" y="2452832"/>
                  </a:lnTo>
                  <a:lnTo>
                    <a:pt x="1432707" y="2452832"/>
                  </a:lnTo>
                  <a:lnTo>
                    <a:pt x="1432707" y="2450659"/>
                  </a:lnTo>
                  <a:lnTo>
                    <a:pt x="1428671" y="2450659"/>
                  </a:lnTo>
                  <a:lnTo>
                    <a:pt x="1427740" y="2450659"/>
                  </a:lnTo>
                  <a:lnTo>
                    <a:pt x="1421531" y="2450659"/>
                  </a:lnTo>
                  <a:lnTo>
                    <a:pt x="1420600" y="2439173"/>
                  </a:lnTo>
                  <a:lnTo>
                    <a:pt x="1418427" y="2426444"/>
                  </a:lnTo>
                  <a:lnTo>
                    <a:pt x="1416254" y="2415889"/>
                  </a:lnTo>
                  <a:lnTo>
                    <a:pt x="1413149" y="2406576"/>
                  </a:lnTo>
                  <a:lnTo>
                    <a:pt x="1410976" y="2404403"/>
                  </a:lnTo>
                  <a:lnTo>
                    <a:pt x="1410976" y="2402230"/>
                  </a:lnTo>
                  <a:lnTo>
                    <a:pt x="1408803" y="2402230"/>
                  </a:lnTo>
                  <a:lnTo>
                    <a:pt x="1405698" y="2401298"/>
                  </a:lnTo>
                  <a:lnTo>
                    <a:pt x="1396385" y="2414027"/>
                  </a:lnTo>
                  <a:lnTo>
                    <a:pt x="1384899" y="2426755"/>
                  </a:lnTo>
                  <a:lnTo>
                    <a:pt x="1384899" y="2431101"/>
                  </a:lnTo>
                  <a:lnTo>
                    <a:pt x="1381794" y="2431101"/>
                  </a:lnTo>
                  <a:lnTo>
                    <a:pt x="1381794" y="2424892"/>
                  </a:lnTo>
                  <a:lnTo>
                    <a:pt x="1381794" y="2421788"/>
                  </a:lnTo>
                  <a:lnTo>
                    <a:pt x="1383967" y="2417442"/>
                  </a:lnTo>
                  <a:lnTo>
                    <a:pt x="1384899" y="2414337"/>
                  </a:lnTo>
                  <a:lnTo>
                    <a:pt x="1394212" y="2402851"/>
                  </a:lnTo>
                  <a:lnTo>
                    <a:pt x="1406630" y="2392295"/>
                  </a:lnTo>
                  <a:lnTo>
                    <a:pt x="1420289" y="2384845"/>
                  </a:lnTo>
                  <a:lnTo>
                    <a:pt x="1428671" y="2382672"/>
                  </a:lnTo>
                  <a:lnTo>
                    <a:pt x="1427740" y="2373358"/>
                  </a:lnTo>
                  <a:lnTo>
                    <a:pt x="1423704" y="2368081"/>
                  </a:lnTo>
                  <a:lnTo>
                    <a:pt x="1418427" y="2362803"/>
                  </a:lnTo>
                  <a:lnTo>
                    <a:pt x="1413149" y="2357525"/>
                  </a:lnTo>
                  <a:lnTo>
                    <a:pt x="1418427" y="2340761"/>
                  </a:lnTo>
                  <a:lnTo>
                    <a:pt x="1427740" y="2322756"/>
                  </a:lnTo>
                  <a:lnTo>
                    <a:pt x="1440158" y="2303818"/>
                  </a:lnTo>
                  <a:lnTo>
                    <a:pt x="1454749" y="2289227"/>
                  </a:lnTo>
                  <a:lnTo>
                    <a:pt x="1469340" y="2281777"/>
                  </a:lnTo>
                  <a:lnTo>
                    <a:pt x="1472444" y="2269048"/>
                  </a:lnTo>
                  <a:lnTo>
                    <a:pt x="1467167" y="2264702"/>
                  </a:lnTo>
                  <a:lnTo>
                    <a:pt x="1461889" y="2261598"/>
                  </a:lnTo>
                  <a:lnTo>
                    <a:pt x="1455680" y="2258493"/>
                  </a:lnTo>
                  <a:lnTo>
                    <a:pt x="1452576" y="2252284"/>
                  </a:lnTo>
                  <a:lnTo>
                    <a:pt x="1448540" y="2244834"/>
                  </a:lnTo>
                  <a:lnTo>
                    <a:pt x="1448540" y="2243902"/>
                  </a:lnTo>
                  <a:lnTo>
                    <a:pt x="1447609" y="2241729"/>
                  </a:lnTo>
                  <a:lnTo>
                    <a:pt x="1448540" y="2239556"/>
                  </a:lnTo>
                  <a:lnTo>
                    <a:pt x="1448540" y="2237383"/>
                  </a:lnTo>
                  <a:lnTo>
                    <a:pt x="1448540" y="2234279"/>
                  </a:lnTo>
                  <a:lnTo>
                    <a:pt x="1448540" y="2229001"/>
                  </a:lnTo>
                  <a:lnTo>
                    <a:pt x="1454749" y="2229001"/>
                  </a:lnTo>
                  <a:lnTo>
                    <a:pt x="1460026" y="2226828"/>
                  </a:lnTo>
                  <a:lnTo>
                    <a:pt x="1462200" y="2226828"/>
                  </a:lnTo>
                  <a:lnTo>
                    <a:pt x="1465304" y="2224655"/>
                  </a:lnTo>
                  <a:lnTo>
                    <a:pt x="1469340" y="2214100"/>
                  </a:lnTo>
                  <a:lnTo>
                    <a:pt x="1472444" y="2202613"/>
                  </a:lnTo>
                  <a:lnTo>
                    <a:pt x="1477722" y="2192058"/>
                  </a:lnTo>
                  <a:lnTo>
                    <a:pt x="1479895" y="2185849"/>
                  </a:lnTo>
                  <a:lnTo>
                    <a:pt x="1483931" y="2184918"/>
                  </a:lnTo>
                  <a:lnTo>
                    <a:pt x="1489208" y="2182745"/>
                  </a:lnTo>
                  <a:lnTo>
                    <a:pt x="1494486" y="2180571"/>
                  </a:lnTo>
                  <a:lnTo>
                    <a:pt x="1501626" y="2178398"/>
                  </a:lnTo>
                  <a:lnTo>
                    <a:pt x="1498522" y="2173121"/>
                  </a:lnTo>
                  <a:lnTo>
                    <a:pt x="1496349" y="2170016"/>
                  </a:lnTo>
                  <a:lnTo>
                    <a:pt x="1492313" y="2165670"/>
                  </a:lnTo>
                  <a:lnTo>
                    <a:pt x="1489208" y="2163497"/>
                  </a:lnTo>
                  <a:lnTo>
                    <a:pt x="1485173" y="2162566"/>
                  </a:lnTo>
                  <a:lnTo>
                    <a:pt x="1479895" y="2158219"/>
                  </a:lnTo>
                  <a:lnTo>
                    <a:pt x="1472755" y="2155115"/>
                  </a:lnTo>
                  <a:lnTo>
                    <a:pt x="1472755" y="2147664"/>
                  </a:lnTo>
                  <a:lnTo>
                    <a:pt x="1487346" y="2145491"/>
                  </a:lnTo>
                  <a:lnTo>
                    <a:pt x="1501937" y="2145491"/>
                  </a:lnTo>
                  <a:lnTo>
                    <a:pt x="1513423" y="2143318"/>
                  </a:lnTo>
                  <a:lnTo>
                    <a:pt x="1521805" y="2143318"/>
                  </a:lnTo>
                  <a:lnTo>
                    <a:pt x="1520874" y="2135867"/>
                  </a:lnTo>
                  <a:lnTo>
                    <a:pt x="1520874" y="2132763"/>
                  </a:lnTo>
                  <a:lnTo>
                    <a:pt x="1520874" y="2129037"/>
                  </a:lnTo>
                  <a:lnTo>
                    <a:pt x="1520874" y="2128106"/>
                  </a:lnTo>
                  <a:lnTo>
                    <a:pt x="1521805" y="2123760"/>
                  </a:lnTo>
                  <a:lnTo>
                    <a:pt x="1521805" y="2116309"/>
                  </a:lnTo>
                  <a:lnTo>
                    <a:pt x="1521805" y="2108858"/>
                  </a:lnTo>
                  <a:lnTo>
                    <a:pt x="1523978" y="2103581"/>
                  </a:lnTo>
                  <a:lnTo>
                    <a:pt x="1526151" y="2099235"/>
                  </a:lnTo>
                  <a:lnTo>
                    <a:pt x="1553160" y="2091784"/>
                  </a:lnTo>
                  <a:lnTo>
                    <a:pt x="1585447" y="2090853"/>
                  </a:lnTo>
                  <a:lnTo>
                    <a:pt x="1587620" y="2076262"/>
                  </a:lnTo>
                  <a:lnTo>
                    <a:pt x="1589793" y="2062602"/>
                  </a:lnTo>
                  <a:lnTo>
                    <a:pt x="1587620" y="2052047"/>
                  </a:lnTo>
                  <a:lnTo>
                    <a:pt x="1582342" y="2041492"/>
                  </a:lnTo>
                  <a:lnTo>
                    <a:pt x="1569924" y="2034041"/>
                  </a:lnTo>
                  <a:lnTo>
                    <a:pt x="1569924" y="2026590"/>
                  </a:lnTo>
                  <a:lnTo>
                    <a:pt x="1592897" y="2031868"/>
                  </a:lnTo>
                  <a:lnTo>
                    <a:pt x="1618975" y="2037145"/>
                  </a:lnTo>
                  <a:lnTo>
                    <a:pt x="1631393" y="2022554"/>
                  </a:lnTo>
                  <a:lnTo>
                    <a:pt x="1642879" y="2009826"/>
                  </a:lnTo>
                  <a:lnTo>
                    <a:pt x="1653434" y="1995235"/>
                  </a:lnTo>
                  <a:lnTo>
                    <a:pt x="1662747" y="1973194"/>
                  </a:lnTo>
                  <a:lnTo>
                    <a:pt x="1663679" y="1973194"/>
                  </a:lnTo>
                  <a:lnTo>
                    <a:pt x="1665852" y="1971020"/>
                  </a:lnTo>
                  <a:lnTo>
                    <a:pt x="1668025" y="1971020"/>
                  </a:lnTo>
                  <a:lnTo>
                    <a:pt x="1670198" y="1968847"/>
                  </a:lnTo>
                  <a:lnTo>
                    <a:pt x="1671130" y="1973194"/>
                  </a:lnTo>
                  <a:lnTo>
                    <a:pt x="1673303" y="1978471"/>
                  </a:lnTo>
                  <a:lnTo>
                    <a:pt x="1673303" y="1982817"/>
                  </a:lnTo>
                  <a:lnTo>
                    <a:pt x="1673303" y="1990268"/>
                  </a:lnTo>
                  <a:lnTo>
                    <a:pt x="1678580" y="1990268"/>
                  </a:lnTo>
                  <a:lnTo>
                    <a:pt x="1685721" y="1969158"/>
                  </a:lnTo>
                  <a:lnTo>
                    <a:pt x="1692861" y="1953325"/>
                  </a:lnTo>
                  <a:lnTo>
                    <a:pt x="1700001" y="1936561"/>
                  </a:lnTo>
                  <a:lnTo>
                    <a:pt x="1704037" y="1916692"/>
                  </a:lnTo>
                  <a:lnTo>
                    <a:pt x="1706210" y="1892478"/>
                  </a:lnTo>
                  <a:lnTo>
                    <a:pt x="1718628" y="1892478"/>
                  </a:lnTo>
                  <a:lnTo>
                    <a:pt x="1716455" y="1887200"/>
                  </a:lnTo>
                  <a:lnTo>
                    <a:pt x="1714282" y="1881923"/>
                  </a:lnTo>
                  <a:lnTo>
                    <a:pt x="1714282" y="1877576"/>
                  </a:lnTo>
                  <a:lnTo>
                    <a:pt x="1714282" y="1874472"/>
                  </a:lnTo>
                  <a:lnTo>
                    <a:pt x="1718317" y="1868263"/>
                  </a:lnTo>
                  <a:lnTo>
                    <a:pt x="1727631" y="1857708"/>
                  </a:lnTo>
                  <a:lnTo>
                    <a:pt x="1742222" y="1852430"/>
                  </a:lnTo>
                  <a:lnTo>
                    <a:pt x="1757744" y="1848084"/>
                  </a:lnTo>
                  <a:lnTo>
                    <a:pt x="1774508" y="1847153"/>
                  </a:lnTo>
                  <a:lnTo>
                    <a:pt x="1791272" y="1844979"/>
                  </a:lnTo>
                  <a:lnTo>
                    <a:pt x="1801827" y="1840633"/>
                  </a:lnTo>
                  <a:lnTo>
                    <a:pt x="1807105" y="1833183"/>
                  </a:lnTo>
                  <a:lnTo>
                    <a:pt x="1816418" y="1820454"/>
                  </a:lnTo>
                  <a:lnTo>
                    <a:pt x="1825732" y="1803690"/>
                  </a:lnTo>
                  <a:lnTo>
                    <a:pt x="1835045" y="1787857"/>
                  </a:lnTo>
                  <a:lnTo>
                    <a:pt x="1842185" y="1773267"/>
                  </a:lnTo>
                  <a:lnTo>
                    <a:pt x="1845290" y="1763953"/>
                  </a:lnTo>
                  <a:lnTo>
                    <a:pt x="1847463" y="1749362"/>
                  </a:lnTo>
                  <a:lnTo>
                    <a:pt x="1843427" y="1732598"/>
                  </a:lnTo>
                  <a:lnTo>
                    <a:pt x="1842496" y="1718007"/>
                  </a:lnTo>
                  <a:lnTo>
                    <a:pt x="1842496" y="1707452"/>
                  </a:lnTo>
                  <a:lnTo>
                    <a:pt x="1850878" y="1690688"/>
                  </a:lnTo>
                  <a:lnTo>
                    <a:pt x="1863296" y="1668646"/>
                  </a:lnTo>
                  <a:lnTo>
                    <a:pt x="1877887" y="1646605"/>
                  </a:lnTo>
                  <a:lnTo>
                    <a:pt x="1892477" y="1626736"/>
                  </a:lnTo>
                  <a:lnTo>
                    <a:pt x="1906137" y="1609972"/>
                  </a:lnTo>
                  <a:lnTo>
                    <a:pt x="1903964" y="1601590"/>
                  </a:lnTo>
                  <a:lnTo>
                    <a:pt x="1901480" y="1594450"/>
                  </a:lnTo>
                  <a:close/>
                  <a:moveTo>
                    <a:pt x="1340815" y="768043"/>
                  </a:moveTo>
                  <a:lnTo>
                    <a:pt x="1342988" y="765870"/>
                  </a:lnTo>
                  <a:lnTo>
                    <a:pt x="1345162" y="763697"/>
                  </a:lnTo>
                  <a:lnTo>
                    <a:pt x="1348266" y="760592"/>
                  </a:lnTo>
                  <a:lnTo>
                    <a:pt x="1350439" y="756246"/>
                  </a:lnTo>
                  <a:lnTo>
                    <a:pt x="1353544" y="756246"/>
                  </a:lnTo>
                  <a:lnTo>
                    <a:pt x="1352612" y="760592"/>
                  </a:lnTo>
                  <a:lnTo>
                    <a:pt x="1350439" y="762765"/>
                  </a:lnTo>
                  <a:lnTo>
                    <a:pt x="1348266" y="765870"/>
                  </a:lnTo>
                  <a:lnTo>
                    <a:pt x="1348266" y="768043"/>
                  </a:lnTo>
                  <a:lnTo>
                    <a:pt x="1347335" y="773320"/>
                  </a:lnTo>
                  <a:lnTo>
                    <a:pt x="1343299" y="771147"/>
                  </a:lnTo>
                  <a:lnTo>
                    <a:pt x="1341126" y="770216"/>
                  </a:lnTo>
                  <a:lnTo>
                    <a:pt x="1341126" y="768043"/>
                  </a:lnTo>
                  <a:close/>
                  <a:moveTo>
                    <a:pt x="1108602" y="713094"/>
                  </a:moveTo>
                  <a:lnTo>
                    <a:pt x="1117915" y="701608"/>
                  </a:lnTo>
                  <a:lnTo>
                    <a:pt x="1126297" y="688879"/>
                  </a:lnTo>
                  <a:lnTo>
                    <a:pt x="1144924" y="691052"/>
                  </a:lnTo>
                  <a:lnTo>
                    <a:pt x="1159515" y="698503"/>
                  </a:lnTo>
                  <a:lnTo>
                    <a:pt x="1167897" y="705954"/>
                  </a:lnTo>
                  <a:lnTo>
                    <a:pt x="1175037" y="716509"/>
                  </a:lnTo>
                  <a:lnTo>
                    <a:pt x="1181246" y="727995"/>
                  </a:lnTo>
                  <a:lnTo>
                    <a:pt x="1189628" y="736377"/>
                  </a:lnTo>
                  <a:lnTo>
                    <a:pt x="1203288" y="746001"/>
                  </a:lnTo>
                  <a:lnTo>
                    <a:pt x="1211670" y="749106"/>
                  </a:lnTo>
                  <a:lnTo>
                    <a:pt x="1218810" y="749106"/>
                  </a:lnTo>
                  <a:lnTo>
                    <a:pt x="1228124" y="751279"/>
                  </a:lnTo>
                  <a:lnTo>
                    <a:pt x="1237437" y="756556"/>
                  </a:lnTo>
                  <a:lnTo>
                    <a:pt x="1237437" y="766180"/>
                  </a:lnTo>
                  <a:lnTo>
                    <a:pt x="1235264" y="771458"/>
                  </a:lnTo>
                  <a:lnTo>
                    <a:pt x="1235264" y="775804"/>
                  </a:lnTo>
                  <a:lnTo>
                    <a:pt x="1233091" y="777977"/>
                  </a:lnTo>
                  <a:lnTo>
                    <a:pt x="1232159" y="778909"/>
                  </a:lnTo>
                  <a:lnTo>
                    <a:pt x="1229986" y="778909"/>
                  </a:lnTo>
                  <a:lnTo>
                    <a:pt x="1227813" y="778909"/>
                  </a:lnTo>
                  <a:lnTo>
                    <a:pt x="1225640" y="781082"/>
                  </a:lnTo>
                  <a:lnTo>
                    <a:pt x="1224709" y="783255"/>
                  </a:lnTo>
                  <a:lnTo>
                    <a:pt x="1222535" y="785428"/>
                  </a:lnTo>
                  <a:lnTo>
                    <a:pt x="1218500" y="795983"/>
                  </a:lnTo>
                  <a:lnTo>
                    <a:pt x="1220673" y="805607"/>
                  </a:lnTo>
                  <a:lnTo>
                    <a:pt x="1222846" y="810884"/>
                  </a:lnTo>
                  <a:lnTo>
                    <a:pt x="1222846" y="818335"/>
                  </a:lnTo>
                  <a:lnTo>
                    <a:pt x="1217568" y="827959"/>
                  </a:lnTo>
                  <a:lnTo>
                    <a:pt x="1218500" y="831063"/>
                  </a:lnTo>
                  <a:lnTo>
                    <a:pt x="1218500" y="833237"/>
                  </a:lnTo>
                  <a:lnTo>
                    <a:pt x="1218500" y="835410"/>
                  </a:lnTo>
                  <a:lnTo>
                    <a:pt x="1220673" y="837583"/>
                  </a:lnTo>
                  <a:lnTo>
                    <a:pt x="1222846" y="838514"/>
                  </a:lnTo>
                  <a:lnTo>
                    <a:pt x="1225950" y="837583"/>
                  </a:lnTo>
                  <a:lnTo>
                    <a:pt x="1237437" y="833237"/>
                  </a:lnTo>
                  <a:lnTo>
                    <a:pt x="1252959" y="825786"/>
                  </a:lnTo>
                  <a:lnTo>
                    <a:pt x="1269723" y="815231"/>
                  </a:lnTo>
                  <a:lnTo>
                    <a:pt x="1288350" y="805607"/>
                  </a:lnTo>
                  <a:lnTo>
                    <a:pt x="1302941" y="794120"/>
                  </a:lnTo>
                  <a:lnTo>
                    <a:pt x="1315359" y="786670"/>
                  </a:lnTo>
                  <a:lnTo>
                    <a:pt x="1322499" y="781392"/>
                  </a:lnTo>
                  <a:lnTo>
                    <a:pt x="1325603" y="783565"/>
                  </a:lnTo>
                  <a:lnTo>
                    <a:pt x="1327777" y="783565"/>
                  </a:lnTo>
                  <a:lnTo>
                    <a:pt x="1329950" y="783565"/>
                  </a:lnTo>
                  <a:lnTo>
                    <a:pt x="1332123" y="785738"/>
                  </a:lnTo>
                  <a:lnTo>
                    <a:pt x="1332123" y="786670"/>
                  </a:lnTo>
                  <a:lnTo>
                    <a:pt x="1333054" y="791016"/>
                  </a:lnTo>
                  <a:lnTo>
                    <a:pt x="1337090" y="791016"/>
                  </a:lnTo>
                  <a:lnTo>
                    <a:pt x="1329950" y="801571"/>
                  </a:lnTo>
                  <a:lnTo>
                    <a:pt x="1313186" y="811195"/>
                  </a:lnTo>
                  <a:lnTo>
                    <a:pt x="1295490" y="818646"/>
                  </a:lnTo>
                  <a:lnTo>
                    <a:pt x="1276863" y="826096"/>
                  </a:lnTo>
                  <a:lnTo>
                    <a:pt x="1259168" y="835720"/>
                  </a:lnTo>
                  <a:lnTo>
                    <a:pt x="1242404" y="845344"/>
                  </a:lnTo>
                  <a:lnTo>
                    <a:pt x="1233091" y="859004"/>
                  </a:lnTo>
                  <a:lnTo>
                    <a:pt x="1210118" y="855899"/>
                  </a:lnTo>
                  <a:lnTo>
                    <a:pt x="1207945" y="831684"/>
                  </a:lnTo>
                  <a:lnTo>
                    <a:pt x="1207945" y="809332"/>
                  </a:lnTo>
                  <a:lnTo>
                    <a:pt x="1207945" y="791326"/>
                  </a:lnTo>
                  <a:lnTo>
                    <a:pt x="1205771" y="771147"/>
                  </a:lnTo>
                  <a:lnTo>
                    <a:pt x="1193354" y="771147"/>
                  </a:lnTo>
                  <a:lnTo>
                    <a:pt x="1191180" y="778598"/>
                  </a:lnTo>
                  <a:lnTo>
                    <a:pt x="1185903" y="789153"/>
                  </a:lnTo>
                  <a:lnTo>
                    <a:pt x="1180625" y="801882"/>
                  </a:lnTo>
                  <a:lnTo>
                    <a:pt x="1174416" y="816783"/>
                  </a:lnTo>
                  <a:lnTo>
                    <a:pt x="1169139" y="828269"/>
                  </a:lnTo>
                  <a:lnTo>
                    <a:pt x="1166034" y="835720"/>
                  </a:lnTo>
                  <a:lnTo>
                    <a:pt x="1166034" y="838825"/>
                  </a:lnTo>
                  <a:lnTo>
                    <a:pt x="1159825" y="837893"/>
                  </a:lnTo>
                  <a:lnTo>
                    <a:pt x="1158894" y="835720"/>
                  </a:lnTo>
                  <a:lnTo>
                    <a:pt x="1156721" y="833547"/>
                  </a:lnTo>
                  <a:lnTo>
                    <a:pt x="1154548" y="831374"/>
                  </a:lnTo>
                  <a:lnTo>
                    <a:pt x="1154548" y="828269"/>
                  </a:lnTo>
                  <a:lnTo>
                    <a:pt x="1153306" y="822061"/>
                  </a:lnTo>
                  <a:lnTo>
                    <a:pt x="1153306" y="812747"/>
                  </a:lnTo>
                  <a:lnTo>
                    <a:pt x="1159515" y="797846"/>
                  </a:lnTo>
                  <a:lnTo>
                    <a:pt x="1166655" y="780771"/>
                  </a:lnTo>
                  <a:lnTo>
                    <a:pt x="1175037" y="768043"/>
                  </a:lnTo>
                  <a:lnTo>
                    <a:pt x="1182177" y="756556"/>
                  </a:lnTo>
                  <a:lnTo>
                    <a:pt x="1175037" y="748174"/>
                  </a:lnTo>
                  <a:lnTo>
                    <a:pt x="1167897" y="743828"/>
                  </a:lnTo>
                  <a:lnTo>
                    <a:pt x="1160757" y="740724"/>
                  </a:lnTo>
                  <a:lnTo>
                    <a:pt x="1152375" y="736377"/>
                  </a:lnTo>
                  <a:lnTo>
                    <a:pt x="1147097" y="723649"/>
                  </a:lnTo>
                  <a:lnTo>
                    <a:pt x="1137784" y="723649"/>
                  </a:lnTo>
                  <a:lnTo>
                    <a:pt x="1137784" y="728927"/>
                  </a:lnTo>
                  <a:lnTo>
                    <a:pt x="1135611" y="733273"/>
                  </a:lnTo>
                  <a:lnTo>
                    <a:pt x="1135611" y="738551"/>
                  </a:lnTo>
                  <a:lnTo>
                    <a:pt x="1133438" y="746001"/>
                  </a:lnTo>
                  <a:lnTo>
                    <a:pt x="1126297" y="736377"/>
                  </a:lnTo>
                  <a:lnTo>
                    <a:pt x="1121020" y="731100"/>
                  </a:lnTo>
                  <a:lnTo>
                    <a:pt x="1113879" y="727995"/>
                  </a:lnTo>
                  <a:lnTo>
                    <a:pt x="1103324" y="728927"/>
                  </a:lnTo>
                  <a:lnTo>
                    <a:pt x="1108602" y="71309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4474CF1-881D-4D7C-A518-2D9B708D0FB2}"/>
                </a:ext>
              </a:extLst>
            </p:cNvPr>
            <p:cNvSpPr/>
            <p:nvPr/>
          </p:nvSpPr>
          <p:spPr>
            <a:xfrm>
              <a:off x="3644576" y="3731096"/>
              <a:ext cx="2992697" cy="1030680"/>
            </a:xfrm>
            <a:custGeom>
              <a:avLst/>
              <a:gdLst>
                <a:gd name="connsiteX0" fmla="*/ 7140 w 2992697"/>
                <a:gd name="connsiteY0" fmla="*/ 256428 h 1030680"/>
                <a:gd name="connsiteX1" fmla="*/ 26077 w 2992697"/>
                <a:gd name="connsiteY1" fmla="*/ 261706 h 1030680"/>
                <a:gd name="connsiteX2" fmla="*/ 38495 w 2992697"/>
                <a:gd name="connsiteY2" fmla="*/ 271330 h 1030680"/>
                <a:gd name="connsiteX3" fmla="*/ 49050 w 2992697"/>
                <a:gd name="connsiteY3" fmla="*/ 279712 h 1030680"/>
                <a:gd name="connsiteX4" fmla="*/ 60537 w 2992697"/>
                <a:gd name="connsiteY4" fmla="*/ 291198 h 1030680"/>
                <a:gd name="connsiteX5" fmla="*/ 71092 w 2992697"/>
                <a:gd name="connsiteY5" fmla="*/ 299580 h 1030680"/>
                <a:gd name="connsiteX6" fmla="*/ 71092 w 2992697"/>
                <a:gd name="connsiteY6" fmla="*/ 296476 h 1030680"/>
                <a:gd name="connsiteX7" fmla="*/ 77301 w 2992697"/>
                <a:gd name="connsiteY7" fmla="*/ 296476 h 1030680"/>
                <a:gd name="connsiteX8" fmla="*/ 77301 w 2992697"/>
                <a:gd name="connsiteY8" fmla="*/ 299580 h 1030680"/>
                <a:gd name="connsiteX9" fmla="*/ 78232 w 2992697"/>
                <a:gd name="connsiteY9" fmla="*/ 303926 h 1030680"/>
                <a:gd name="connsiteX10" fmla="*/ 82268 w 2992697"/>
                <a:gd name="connsiteY10" fmla="*/ 309204 h 1030680"/>
                <a:gd name="connsiteX11" fmla="*/ 84441 w 2992697"/>
                <a:gd name="connsiteY11" fmla="*/ 316655 h 1030680"/>
                <a:gd name="connsiteX12" fmla="*/ 76991 w 2992697"/>
                <a:gd name="connsiteY12" fmla="*/ 316655 h 1030680"/>
                <a:gd name="connsiteX13" fmla="*/ 72955 w 2992697"/>
                <a:gd name="connsiteY13" fmla="*/ 316655 h 1030680"/>
                <a:gd name="connsiteX14" fmla="*/ 72955 w 2992697"/>
                <a:gd name="connsiteY14" fmla="*/ 318828 h 1030680"/>
                <a:gd name="connsiteX15" fmla="*/ 70782 w 2992697"/>
                <a:gd name="connsiteY15" fmla="*/ 318828 h 1030680"/>
                <a:gd name="connsiteX16" fmla="*/ 67677 w 2992697"/>
                <a:gd name="connsiteY16" fmla="*/ 318828 h 1030680"/>
                <a:gd name="connsiteX17" fmla="*/ 63641 w 2992697"/>
                <a:gd name="connsiteY17" fmla="*/ 321001 h 1030680"/>
                <a:gd name="connsiteX18" fmla="*/ 49050 w 2992697"/>
                <a:gd name="connsiteY18" fmla="*/ 309514 h 1030680"/>
                <a:gd name="connsiteX19" fmla="*/ 34460 w 2992697"/>
                <a:gd name="connsiteY19" fmla="*/ 304237 h 1030680"/>
                <a:gd name="connsiteX20" fmla="*/ 16764 w 2992697"/>
                <a:gd name="connsiteY20" fmla="*/ 299891 h 1030680"/>
                <a:gd name="connsiteX21" fmla="*/ 0 w 2992697"/>
                <a:gd name="connsiteY21" fmla="*/ 291509 h 1030680"/>
                <a:gd name="connsiteX22" fmla="*/ 6209 w 2992697"/>
                <a:gd name="connsiteY22" fmla="*/ 286231 h 1030680"/>
                <a:gd name="connsiteX23" fmla="*/ 7140 w 2992697"/>
                <a:gd name="connsiteY23" fmla="*/ 280022 h 1030680"/>
                <a:gd name="connsiteX24" fmla="*/ 6209 w 2992697"/>
                <a:gd name="connsiteY24" fmla="*/ 274745 h 1030680"/>
                <a:gd name="connsiteX25" fmla="*/ 6209 w 2992697"/>
                <a:gd name="connsiteY25" fmla="*/ 266983 h 1030680"/>
                <a:gd name="connsiteX26" fmla="*/ 7140 w 2992697"/>
                <a:gd name="connsiteY26" fmla="*/ 256428 h 1030680"/>
                <a:gd name="connsiteX27" fmla="*/ 7140 w 2992697"/>
                <a:gd name="connsiteY27" fmla="*/ 256428 h 1030680"/>
                <a:gd name="connsiteX28" fmla="*/ 7140 w 2992697"/>
                <a:gd name="connsiteY28" fmla="*/ 256428 h 1030680"/>
                <a:gd name="connsiteX29" fmla="*/ 1275001 w 2992697"/>
                <a:gd name="connsiteY29" fmla="*/ 248978 h 1030680"/>
                <a:gd name="connsiteX30" fmla="*/ 1279037 w 2992697"/>
                <a:gd name="connsiteY30" fmla="*/ 248978 h 1030680"/>
                <a:gd name="connsiteX31" fmla="*/ 1282141 w 2992697"/>
                <a:gd name="connsiteY31" fmla="*/ 249909 h 1030680"/>
                <a:gd name="connsiteX32" fmla="*/ 1284314 w 2992697"/>
                <a:gd name="connsiteY32" fmla="*/ 252082 h 1030680"/>
                <a:gd name="connsiteX33" fmla="*/ 1286487 w 2992697"/>
                <a:gd name="connsiteY33" fmla="*/ 254255 h 1030680"/>
                <a:gd name="connsiteX34" fmla="*/ 1287419 w 2992697"/>
                <a:gd name="connsiteY34" fmla="*/ 256428 h 1030680"/>
                <a:gd name="connsiteX35" fmla="*/ 1287419 w 2992697"/>
                <a:gd name="connsiteY35" fmla="*/ 257670 h 1030680"/>
                <a:gd name="connsiteX36" fmla="*/ 1287419 w 2992697"/>
                <a:gd name="connsiteY36" fmla="*/ 259843 h 1030680"/>
                <a:gd name="connsiteX37" fmla="*/ 1289592 w 2992697"/>
                <a:gd name="connsiteY37" fmla="*/ 264189 h 1030680"/>
                <a:gd name="connsiteX38" fmla="*/ 1282141 w 2992697"/>
                <a:gd name="connsiteY38" fmla="*/ 264189 h 1030680"/>
                <a:gd name="connsiteX39" fmla="*/ 1279037 w 2992697"/>
                <a:gd name="connsiteY39" fmla="*/ 265121 h 1030680"/>
                <a:gd name="connsiteX40" fmla="*/ 1275001 w 2992697"/>
                <a:gd name="connsiteY40" fmla="*/ 265121 h 1030680"/>
                <a:gd name="connsiteX41" fmla="*/ 1271896 w 2992697"/>
                <a:gd name="connsiteY41" fmla="*/ 267294 h 1030680"/>
                <a:gd name="connsiteX42" fmla="*/ 1265687 w 2992697"/>
                <a:gd name="connsiteY42" fmla="*/ 267294 h 1030680"/>
                <a:gd name="connsiteX43" fmla="*/ 1265687 w 2992697"/>
                <a:gd name="connsiteY43" fmla="*/ 264189 h 1030680"/>
                <a:gd name="connsiteX44" fmla="*/ 1262583 w 2992697"/>
                <a:gd name="connsiteY44" fmla="*/ 264189 h 1030680"/>
                <a:gd name="connsiteX45" fmla="*/ 1262583 w 2992697"/>
                <a:gd name="connsiteY45" fmla="*/ 250530 h 1030680"/>
                <a:gd name="connsiteX46" fmla="*/ 1267861 w 2992697"/>
                <a:gd name="connsiteY46" fmla="*/ 250530 h 1030680"/>
                <a:gd name="connsiteX47" fmla="*/ 1273138 w 2992697"/>
                <a:gd name="connsiteY47" fmla="*/ 249598 h 1030680"/>
                <a:gd name="connsiteX48" fmla="*/ 1275001 w 2992697"/>
                <a:gd name="connsiteY48" fmla="*/ 249598 h 1030680"/>
                <a:gd name="connsiteX49" fmla="*/ 1275001 w 2992697"/>
                <a:gd name="connsiteY49" fmla="*/ 248978 h 1030680"/>
                <a:gd name="connsiteX50" fmla="*/ 1275001 w 2992697"/>
                <a:gd name="connsiteY50" fmla="*/ 248978 h 1030680"/>
                <a:gd name="connsiteX51" fmla="*/ 63641 w 2992697"/>
                <a:gd name="connsiteY51" fmla="*/ 239664 h 1030680"/>
                <a:gd name="connsiteX52" fmla="*/ 80405 w 2992697"/>
                <a:gd name="connsiteY52" fmla="*/ 239664 h 1030680"/>
                <a:gd name="connsiteX53" fmla="*/ 80405 w 2992697"/>
                <a:gd name="connsiteY53" fmla="*/ 242769 h 1030680"/>
                <a:gd name="connsiteX54" fmla="*/ 77301 w 2992697"/>
                <a:gd name="connsiteY54" fmla="*/ 242769 h 1030680"/>
                <a:gd name="connsiteX55" fmla="*/ 73265 w 2992697"/>
                <a:gd name="connsiteY55" fmla="*/ 242769 h 1030680"/>
                <a:gd name="connsiteX56" fmla="*/ 71092 w 2992697"/>
                <a:gd name="connsiteY56" fmla="*/ 244942 h 1030680"/>
                <a:gd name="connsiteX57" fmla="*/ 70161 w 2992697"/>
                <a:gd name="connsiteY57" fmla="*/ 244942 h 1030680"/>
                <a:gd name="connsiteX58" fmla="*/ 70161 w 2992697"/>
                <a:gd name="connsiteY58" fmla="*/ 244942 h 1030680"/>
                <a:gd name="connsiteX59" fmla="*/ 67988 w 2992697"/>
                <a:gd name="connsiteY59" fmla="*/ 244942 h 1030680"/>
                <a:gd name="connsiteX60" fmla="*/ 65815 w 2992697"/>
                <a:gd name="connsiteY60" fmla="*/ 242769 h 1030680"/>
                <a:gd name="connsiteX61" fmla="*/ 63641 w 2992697"/>
                <a:gd name="connsiteY61" fmla="*/ 239664 h 1030680"/>
                <a:gd name="connsiteX62" fmla="*/ 63641 w 2992697"/>
                <a:gd name="connsiteY62" fmla="*/ 239664 h 1030680"/>
                <a:gd name="connsiteX63" fmla="*/ 63641 w 2992697"/>
                <a:gd name="connsiteY63" fmla="*/ 239664 h 1030680"/>
                <a:gd name="connsiteX64" fmla="*/ 1790651 w 2992697"/>
                <a:gd name="connsiteY64" fmla="*/ 213276 h 1030680"/>
                <a:gd name="connsiteX65" fmla="*/ 1803069 w 2992697"/>
                <a:gd name="connsiteY65" fmla="*/ 213276 h 1030680"/>
                <a:gd name="connsiteX66" fmla="*/ 1807105 w 2992697"/>
                <a:gd name="connsiteY66" fmla="*/ 228178 h 1030680"/>
                <a:gd name="connsiteX67" fmla="*/ 1810209 w 2992697"/>
                <a:gd name="connsiteY67" fmla="*/ 237801 h 1030680"/>
                <a:gd name="connsiteX68" fmla="*/ 1817660 w 2992697"/>
                <a:gd name="connsiteY68" fmla="*/ 242148 h 1030680"/>
                <a:gd name="connsiteX69" fmla="*/ 1830078 w 2992697"/>
                <a:gd name="connsiteY69" fmla="*/ 247425 h 1030680"/>
                <a:gd name="connsiteX70" fmla="*/ 1824800 w 2992697"/>
                <a:gd name="connsiteY70" fmla="*/ 269467 h 1030680"/>
                <a:gd name="connsiteX71" fmla="*/ 1817350 w 2992697"/>
                <a:gd name="connsiteY71" fmla="*/ 291509 h 1030680"/>
                <a:gd name="connsiteX72" fmla="*/ 1806794 w 2992697"/>
                <a:gd name="connsiteY72" fmla="*/ 307341 h 1030680"/>
                <a:gd name="connsiteX73" fmla="*/ 1806794 w 2992697"/>
                <a:gd name="connsiteY73" fmla="*/ 287162 h 1030680"/>
                <a:gd name="connsiteX74" fmla="*/ 1782890 w 2992697"/>
                <a:gd name="connsiteY74" fmla="*/ 287162 h 1030680"/>
                <a:gd name="connsiteX75" fmla="*/ 1785063 w 2992697"/>
                <a:gd name="connsiteY75" fmla="*/ 263879 h 1030680"/>
                <a:gd name="connsiteX76" fmla="*/ 1787236 w 2992697"/>
                <a:gd name="connsiteY76" fmla="*/ 241837 h 1030680"/>
                <a:gd name="connsiteX77" fmla="*/ 1790651 w 2992697"/>
                <a:gd name="connsiteY77" fmla="*/ 213276 h 1030680"/>
                <a:gd name="connsiteX78" fmla="*/ 1790651 w 2992697"/>
                <a:gd name="connsiteY78" fmla="*/ 213276 h 1030680"/>
                <a:gd name="connsiteX79" fmla="*/ 1790651 w 2992697"/>
                <a:gd name="connsiteY79" fmla="*/ 213276 h 1030680"/>
                <a:gd name="connsiteX80" fmla="*/ 2941784 w 2992697"/>
                <a:gd name="connsiteY80" fmla="*/ 165778 h 1030680"/>
                <a:gd name="connsiteX81" fmla="*/ 2945820 w 2992697"/>
                <a:gd name="connsiteY81" fmla="*/ 165778 h 1030680"/>
                <a:gd name="connsiteX82" fmla="*/ 2945820 w 2992697"/>
                <a:gd name="connsiteY82" fmla="*/ 170124 h 1030680"/>
                <a:gd name="connsiteX83" fmla="*/ 2946751 w 2992697"/>
                <a:gd name="connsiteY83" fmla="*/ 175402 h 1030680"/>
                <a:gd name="connsiteX84" fmla="*/ 2948925 w 2992697"/>
                <a:gd name="connsiteY84" fmla="*/ 177575 h 1030680"/>
                <a:gd name="connsiteX85" fmla="*/ 2951098 w 2992697"/>
                <a:gd name="connsiteY85" fmla="*/ 180679 h 1030680"/>
                <a:gd name="connsiteX86" fmla="*/ 2953271 w 2992697"/>
                <a:gd name="connsiteY86" fmla="*/ 182853 h 1030680"/>
                <a:gd name="connsiteX87" fmla="*/ 2956375 w 2992697"/>
                <a:gd name="connsiteY87" fmla="*/ 185957 h 1030680"/>
                <a:gd name="connsiteX88" fmla="*/ 2960411 w 2992697"/>
                <a:gd name="connsiteY88" fmla="*/ 182853 h 1030680"/>
                <a:gd name="connsiteX89" fmla="*/ 2961342 w 2992697"/>
                <a:gd name="connsiteY89" fmla="*/ 178506 h 1030680"/>
                <a:gd name="connsiteX90" fmla="*/ 2963515 w 2992697"/>
                <a:gd name="connsiteY90" fmla="*/ 177575 h 1030680"/>
                <a:gd name="connsiteX91" fmla="*/ 2967551 w 2992697"/>
                <a:gd name="connsiteY91" fmla="*/ 177575 h 1030680"/>
                <a:gd name="connsiteX92" fmla="*/ 2972829 w 2992697"/>
                <a:gd name="connsiteY92" fmla="*/ 175402 h 1030680"/>
                <a:gd name="connsiteX93" fmla="*/ 2975933 w 2992697"/>
                <a:gd name="connsiteY93" fmla="*/ 185957 h 1030680"/>
                <a:gd name="connsiteX94" fmla="*/ 2982142 w 2992697"/>
                <a:gd name="connsiteY94" fmla="*/ 193408 h 1030680"/>
                <a:gd name="connsiteX95" fmla="*/ 2987420 w 2992697"/>
                <a:gd name="connsiteY95" fmla="*/ 200858 h 1030680"/>
                <a:gd name="connsiteX96" fmla="*/ 2990524 w 2992697"/>
                <a:gd name="connsiteY96" fmla="*/ 210482 h 1030680"/>
                <a:gd name="connsiteX97" fmla="*/ 2992697 w 2992697"/>
                <a:gd name="connsiteY97" fmla="*/ 223211 h 1030680"/>
                <a:gd name="connsiteX98" fmla="*/ 2992697 w 2992697"/>
                <a:gd name="connsiteY98" fmla="*/ 225384 h 1030680"/>
                <a:gd name="connsiteX99" fmla="*/ 2990524 w 2992697"/>
                <a:gd name="connsiteY99" fmla="*/ 227557 h 1030680"/>
                <a:gd name="connsiteX100" fmla="*/ 2990524 w 2992697"/>
                <a:gd name="connsiteY100" fmla="*/ 228488 h 1030680"/>
                <a:gd name="connsiteX101" fmla="*/ 2990524 w 2992697"/>
                <a:gd name="connsiteY101" fmla="*/ 230661 h 1030680"/>
                <a:gd name="connsiteX102" fmla="*/ 2990524 w 2992697"/>
                <a:gd name="connsiteY102" fmla="*/ 232834 h 1030680"/>
                <a:gd name="connsiteX103" fmla="*/ 2989593 w 2992697"/>
                <a:gd name="connsiteY103" fmla="*/ 235939 h 1030680"/>
                <a:gd name="connsiteX104" fmla="*/ 2978106 w 2992697"/>
                <a:gd name="connsiteY104" fmla="*/ 243390 h 1030680"/>
                <a:gd name="connsiteX105" fmla="*/ 2961342 w 2992697"/>
                <a:gd name="connsiteY105" fmla="*/ 250840 h 1030680"/>
                <a:gd name="connsiteX106" fmla="*/ 2941474 w 2992697"/>
                <a:gd name="connsiteY106" fmla="*/ 255186 h 1030680"/>
                <a:gd name="connsiteX107" fmla="*/ 2921605 w 2992697"/>
                <a:gd name="connsiteY107" fmla="*/ 258291 h 1030680"/>
                <a:gd name="connsiteX108" fmla="*/ 2904841 w 2992697"/>
                <a:gd name="connsiteY108" fmla="*/ 260464 h 1030680"/>
                <a:gd name="connsiteX109" fmla="*/ 2907014 w 2992697"/>
                <a:gd name="connsiteY109" fmla="*/ 250840 h 1030680"/>
                <a:gd name="connsiteX110" fmla="*/ 2909187 w 2992697"/>
                <a:gd name="connsiteY110" fmla="*/ 247736 h 1030680"/>
                <a:gd name="connsiteX111" fmla="*/ 2911360 w 2992697"/>
                <a:gd name="connsiteY111" fmla="*/ 243390 h 1030680"/>
                <a:gd name="connsiteX112" fmla="*/ 2912292 w 2992697"/>
                <a:gd name="connsiteY112" fmla="*/ 242458 h 1030680"/>
                <a:gd name="connsiteX113" fmla="*/ 2914465 w 2992697"/>
                <a:gd name="connsiteY113" fmla="*/ 242458 h 1030680"/>
                <a:gd name="connsiteX114" fmla="*/ 2918501 w 2992697"/>
                <a:gd name="connsiteY114" fmla="*/ 240285 h 1030680"/>
                <a:gd name="connsiteX115" fmla="*/ 2919432 w 2992697"/>
                <a:gd name="connsiteY115" fmla="*/ 240285 h 1030680"/>
                <a:gd name="connsiteX116" fmla="*/ 2921605 w 2992697"/>
                <a:gd name="connsiteY116" fmla="*/ 238112 h 1030680"/>
                <a:gd name="connsiteX117" fmla="*/ 2925641 w 2992697"/>
                <a:gd name="connsiteY117" fmla="*/ 235939 h 1030680"/>
                <a:gd name="connsiteX118" fmla="*/ 2930919 w 2992697"/>
                <a:gd name="connsiteY118" fmla="*/ 221037 h 1030680"/>
                <a:gd name="connsiteX119" fmla="*/ 2930919 w 2992697"/>
                <a:gd name="connsiteY119" fmla="*/ 206136 h 1030680"/>
                <a:gd name="connsiteX120" fmla="*/ 2928746 w 2992697"/>
                <a:gd name="connsiteY120" fmla="*/ 192476 h 1030680"/>
                <a:gd name="connsiteX121" fmla="*/ 2931850 w 2992697"/>
                <a:gd name="connsiteY121" fmla="*/ 180990 h 1030680"/>
                <a:gd name="connsiteX122" fmla="*/ 2941163 w 2992697"/>
                <a:gd name="connsiteY122" fmla="*/ 170435 h 1030680"/>
                <a:gd name="connsiteX123" fmla="*/ 2941163 w 2992697"/>
                <a:gd name="connsiteY123" fmla="*/ 165778 h 1030680"/>
                <a:gd name="connsiteX124" fmla="*/ 2941784 w 2992697"/>
                <a:gd name="connsiteY124" fmla="*/ 165778 h 1030680"/>
                <a:gd name="connsiteX125" fmla="*/ 2941784 w 2992697"/>
                <a:gd name="connsiteY125" fmla="*/ 165778 h 1030680"/>
                <a:gd name="connsiteX126" fmla="*/ 148083 w 2992697"/>
                <a:gd name="connsiteY126" fmla="*/ 158327 h 1030680"/>
                <a:gd name="connsiteX127" fmla="*/ 167951 w 2992697"/>
                <a:gd name="connsiteY127" fmla="*/ 180369 h 1030680"/>
                <a:gd name="connsiteX128" fmla="*/ 193097 w 2992697"/>
                <a:gd name="connsiteY128" fmla="*/ 197133 h 1030680"/>
                <a:gd name="connsiteX129" fmla="*/ 224452 w 2992697"/>
                <a:gd name="connsiteY129" fmla="*/ 209861 h 1030680"/>
                <a:gd name="connsiteX130" fmla="*/ 226625 w 2992697"/>
                <a:gd name="connsiteY130" fmla="*/ 227867 h 1030680"/>
                <a:gd name="connsiteX131" fmla="*/ 231903 w 2992697"/>
                <a:gd name="connsiteY131" fmla="*/ 241527 h 1030680"/>
                <a:gd name="connsiteX132" fmla="*/ 237181 w 2992697"/>
                <a:gd name="connsiteY132" fmla="*/ 248978 h 1030680"/>
                <a:gd name="connsiteX133" fmla="*/ 244631 w 2992697"/>
                <a:gd name="connsiteY133" fmla="*/ 256428 h 1030680"/>
                <a:gd name="connsiteX134" fmla="*/ 252082 w 2992697"/>
                <a:gd name="connsiteY134" fmla="*/ 266983 h 1030680"/>
                <a:gd name="connsiteX135" fmla="*/ 239664 w 2992697"/>
                <a:gd name="connsiteY135" fmla="*/ 269157 h 1030680"/>
                <a:gd name="connsiteX136" fmla="*/ 227246 w 2992697"/>
                <a:gd name="connsiteY136" fmla="*/ 271330 h 1030680"/>
                <a:gd name="connsiteX137" fmla="*/ 215760 w 2992697"/>
                <a:gd name="connsiteY137" fmla="*/ 276607 h 1030680"/>
                <a:gd name="connsiteX138" fmla="*/ 208309 w 2992697"/>
                <a:gd name="connsiteY138" fmla="*/ 284058 h 1030680"/>
                <a:gd name="connsiteX139" fmla="*/ 207378 w 2992697"/>
                <a:gd name="connsiteY139" fmla="*/ 287162 h 1030680"/>
                <a:gd name="connsiteX140" fmla="*/ 205205 w 2992697"/>
                <a:gd name="connsiteY140" fmla="*/ 291509 h 1030680"/>
                <a:gd name="connsiteX141" fmla="*/ 203032 w 2992697"/>
                <a:gd name="connsiteY141" fmla="*/ 294613 h 1030680"/>
                <a:gd name="connsiteX142" fmla="*/ 200858 w 2992697"/>
                <a:gd name="connsiteY142" fmla="*/ 296786 h 1030680"/>
                <a:gd name="connsiteX143" fmla="*/ 197754 w 2992697"/>
                <a:gd name="connsiteY143" fmla="*/ 299891 h 1030680"/>
                <a:gd name="connsiteX144" fmla="*/ 186267 w 2992697"/>
                <a:gd name="connsiteY144" fmla="*/ 302064 h 1030680"/>
                <a:gd name="connsiteX145" fmla="*/ 170745 w 2992697"/>
                <a:gd name="connsiteY145" fmla="*/ 304237 h 1030680"/>
                <a:gd name="connsiteX146" fmla="*/ 151808 w 2992697"/>
                <a:gd name="connsiteY146" fmla="*/ 302064 h 1030680"/>
                <a:gd name="connsiteX147" fmla="*/ 137217 w 2992697"/>
                <a:gd name="connsiteY147" fmla="*/ 299891 h 1030680"/>
                <a:gd name="connsiteX148" fmla="*/ 134113 w 2992697"/>
                <a:gd name="connsiteY148" fmla="*/ 289335 h 1030680"/>
                <a:gd name="connsiteX149" fmla="*/ 131939 w 2992697"/>
                <a:gd name="connsiteY149" fmla="*/ 281885 h 1030680"/>
                <a:gd name="connsiteX150" fmla="*/ 129766 w 2992697"/>
                <a:gd name="connsiteY150" fmla="*/ 276607 h 1030680"/>
                <a:gd name="connsiteX151" fmla="*/ 124489 w 2992697"/>
                <a:gd name="connsiteY151" fmla="*/ 266983 h 1030680"/>
                <a:gd name="connsiteX152" fmla="*/ 148393 w 2992697"/>
                <a:gd name="connsiteY152" fmla="*/ 259533 h 1030680"/>
                <a:gd name="connsiteX153" fmla="*/ 148393 w 2992697"/>
                <a:gd name="connsiteY153" fmla="*/ 256428 h 1030680"/>
                <a:gd name="connsiteX154" fmla="*/ 129456 w 2992697"/>
                <a:gd name="connsiteY154" fmla="*/ 254255 h 1030680"/>
                <a:gd name="connsiteX155" fmla="*/ 117038 w 2992697"/>
                <a:gd name="connsiteY155" fmla="*/ 249909 h 1030680"/>
                <a:gd name="connsiteX156" fmla="*/ 107725 w 2992697"/>
                <a:gd name="connsiteY156" fmla="*/ 242458 h 1030680"/>
                <a:gd name="connsiteX157" fmla="*/ 106793 w 2992697"/>
                <a:gd name="connsiteY157" fmla="*/ 237181 h 1030680"/>
                <a:gd name="connsiteX158" fmla="*/ 102758 w 2992697"/>
                <a:gd name="connsiteY158" fmla="*/ 231903 h 1030680"/>
                <a:gd name="connsiteX159" fmla="*/ 100584 w 2992697"/>
                <a:gd name="connsiteY159" fmla="*/ 226625 h 1030680"/>
                <a:gd name="connsiteX160" fmla="*/ 100584 w 2992697"/>
                <a:gd name="connsiteY160" fmla="*/ 220417 h 1030680"/>
                <a:gd name="connsiteX161" fmla="*/ 100584 w 2992697"/>
                <a:gd name="connsiteY161" fmla="*/ 217312 h 1030680"/>
                <a:gd name="connsiteX162" fmla="*/ 100584 w 2992697"/>
                <a:gd name="connsiteY162" fmla="*/ 212966 h 1030680"/>
                <a:gd name="connsiteX163" fmla="*/ 102758 w 2992697"/>
                <a:gd name="connsiteY163" fmla="*/ 212966 h 1030680"/>
                <a:gd name="connsiteX164" fmla="*/ 104931 w 2992697"/>
                <a:gd name="connsiteY164" fmla="*/ 212034 h 1030680"/>
                <a:gd name="connsiteX165" fmla="*/ 107104 w 2992697"/>
                <a:gd name="connsiteY165" fmla="*/ 212034 h 1030680"/>
                <a:gd name="connsiteX166" fmla="*/ 108035 w 2992697"/>
                <a:gd name="connsiteY166" fmla="*/ 212034 h 1030680"/>
                <a:gd name="connsiteX167" fmla="*/ 112071 w 2992697"/>
                <a:gd name="connsiteY167" fmla="*/ 209861 h 1030680"/>
                <a:gd name="connsiteX168" fmla="*/ 113623 w 2992697"/>
                <a:gd name="connsiteY168" fmla="*/ 204894 h 1030680"/>
                <a:gd name="connsiteX169" fmla="*/ 113623 w 2992697"/>
                <a:gd name="connsiteY169" fmla="*/ 198685 h 1030680"/>
                <a:gd name="connsiteX170" fmla="*/ 113623 w 2992697"/>
                <a:gd name="connsiteY170" fmla="*/ 195581 h 1030680"/>
                <a:gd name="connsiteX171" fmla="*/ 114554 w 2992697"/>
                <a:gd name="connsiteY171" fmla="*/ 193408 h 1030680"/>
                <a:gd name="connsiteX172" fmla="*/ 116728 w 2992697"/>
                <a:gd name="connsiteY172" fmla="*/ 190303 h 1030680"/>
                <a:gd name="connsiteX173" fmla="*/ 118901 w 2992697"/>
                <a:gd name="connsiteY173" fmla="*/ 190303 h 1030680"/>
                <a:gd name="connsiteX174" fmla="*/ 121074 w 2992697"/>
                <a:gd name="connsiteY174" fmla="*/ 188130 h 1030680"/>
                <a:gd name="connsiteX175" fmla="*/ 122005 w 2992697"/>
                <a:gd name="connsiteY175" fmla="*/ 188130 h 1030680"/>
                <a:gd name="connsiteX176" fmla="*/ 124178 w 2992697"/>
                <a:gd name="connsiteY176" fmla="*/ 188130 h 1030680"/>
                <a:gd name="connsiteX177" fmla="*/ 127283 w 2992697"/>
                <a:gd name="connsiteY177" fmla="*/ 185957 h 1030680"/>
                <a:gd name="connsiteX178" fmla="*/ 129456 w 2992697"/>
                <a:gd name="connsiteY178" fmla="*/ 178506 h 1030680"/>
                <a:gd name="connsiteX179" fmla="*/ 131629 w 2992697"/>
                <a:gd name="connsiteY179" fmla="*/ 173229 h 1030680"/>
                <a:gd name="connsiteX180" fmla="*/ 133802 w 2992697"/>
                <a:gd name="connsiteY180" fmla="*/ 167951 h 1030680"/>
                <a:gd name="connsiteX181" fmla="*/ 136907 w 2992697"/>
                <a:gd name="connsiteY181" fmla="*/ 162674 h 1030680"/>
                <a:gd name="connsiteX182" fmla="*/ 139080 w 2992697"/>
                <a:gd name="connsiteY182" fmla="*/ 160500 h 1030680"/>
                <a:gd name="connsiteX183" fmla="*/ 141253 w 2992697"/>
                <a:gd name="connsiteY183" fmla="*/ 160500 h 1030680"/>
                <a:gd name="connsiteX184" fmla="*/ 142184 w 2992697"/>
                <a:gd name="connsiteY184" fmla="*/ 158327 h 1030680"/>
                <a:gd name="connsiteX185" fmla="*/ 144357 w 2992697"/>
                <a:gd name="connsiteY185" fmla="*/ 158327 h 1030680"/>
                <a:gd name="connsiteX186" fmla="*/ 148083 w 2992697"/>
                <a:gd name="connsiteY186" fmla="*/ 158327 h 1030680"/>
                <a:gd name="connsiteX187" fmla="*/ 148083 w 2992697"/>
                <a:gd name="connsiteY187" fmla="*/ 158327 h 1030680"/>
                <a:gd name="connsiteX188" fmla="*/ 148083 w 2992697"/>
                <a:gd name="connsiteY188" fmla="*/ 158327 h 1030680"/>
                <a:gd name="connsiteX189" fmla="*/ 1222846 w 2992697"/>
                <a:gd name="connsiteY189" fmla="*/ 138148 h 1030680"/>
                <a:gd name="connsiteX190" fmla="*/ 1228124 w 2992697"/>
                <a:gd name="connsiteY190" fmla="*/ 140322 h 1030680"/>
                <a:gd name="connsiteX191" fmla="*/ 1233401 w 2992697"/>
                <a:gd name="connsiteY191" fmla="*/ 141253 h 1030680"/>
                <a:gd name="connsiteX192" fmla="*/ 1236506 w 2992697"/>
                <a:gd name="connsiteY192" fmla="*/ 143426 h 1030680"/>
                <a:gd name="connsiteX193" fmla="*/ 1242714 w 2992697"/>
                <a:gd name="connsiteY193" fmla="*/ 145599 h 1030680"/>
                <a:gd name="connsiteX194" fmla="*/ 1242714 w 2992697"/>
                <a:gd name="connsiteY194" fmla="*/ 150877 h 1030680"/>
                <a:gd name="connsiteX195" fmla="*/ 1243646 w 2992697"/>
                <a:gd name="connsiteY195" fmla="*/ 155223 h 1030680"/>
                <a:gd name="connsiteX196" fmla="*/ 1243646 w 2992697"/>
                <a:gd name="connsiteY196" fmla="*/ 158327 h 1030680"/>
                <a:gd name="connsiteX197" fmla="*/ 1245819 w 2992697"/>
                <a:gd name="connsiteY197" fmla="*/ 162674 h 1030680"/>
                <a:gd name="connsiteX198" fmla="*/ 1233401 w 2992697"/>
                <a:gd name="connsiteY198" fmla="*/ 162674 h 1030680"/>
                <a:gd name="connsiteX199" fmla="*/ 1231228 w 2992697"/>
                <a:gd name="connsiteY199" fmla="*/ 158327 h 1030680"/>
                <a:gd name="connsiteX200" fmla="*/ 1229055 w 2992697"/>
                <a:gd name="connsiteY200" fmla="*/ 155223 h 1030680"/>
                <a:gd name="connsiteX201" fmla="*/ 1225950 w 2992697"/>
                <a:gd name="connsiteY201" fmla="*/ 150877 h 1030680"/>
                <a:gd name="connsiteX202" fmla="*/ 1223777 w 2992697"/>
                <a:gd name="connsiteY202" fmla="*/ 148704 h 1030680"/>
                <a:gd name="connsiteX203" fmla="*/ 1223777 w 2992697"/>
                <a:gd name="connsiteY203" fmla="*/ 143426 h 1030680"/>
                <a:gd name="connsiteX204" fmla="*/ 1222846 w 2992697"/>
                <a:gd name="connsiteY204" fmla="*/ 138148 h 1030680"/>
                <a:gd name="connsiteX205" fmla="*/ 1222846 w 2992697"/>
                <a:gd name="connsiteY205" fmla="*/ 138148 h 1030680"/>
                <a:gd name="connsiteX206" fmla="*/ 1222846 w 2992697"/>
                <a:gd name="connsiteY206" fmla="*/ 138148 h 1030680"/>
                <a:gd name="connsiteX207" fmla="*/ 1730114 w 2992697"/>
                <a:gd name="connsiteY207" fmla="*/ 113934 h 1030680"/>
                <a:gd name="connsiteX208" fmla="*/ 1736323 w 2992697"/>
                <a:gd name="connsiteY208" fmla="*/ 123557 h 1030680"/>
                <a:gd name="connsiteX209" fmla="*/ 1741601 w 2992697"/>
                <a:gd name="connsiteY209" fmla="*/ 141563 h 1030680"/>
                <a:gd name="connsiteX210" fmla="*/ 1749051 w 2992697"/>
                <a:gd name="connsiteY210" fmla="*/ 158327 h 1030680"/>
                <a:gd name="connsiteX211" fmla="*/ 1758365 w 2992697"/>
                <a:gd name="connsiteY211" fmla="*/ 175091 h 1030680"/>
                <a:gd name="connsiteX212" fmla="*/ 1763642 w 2992697"/>
                <a:gd name="connsiteY212" fmla="*/ 182542 h 1030680"/>
                <a:gd name="connsiteX213" fmla="*/ 1766747 w 2992697"/>
                <a:gd name="connsiteY213" fmla="*/ 178196 h 1030680"/>
                <a:gd name="connsiteX214" fmla="*/ 1768920 w 2992697"/>
                <a:gd name="connsiteY214" fmla="*/ 177265 h 1030680"/>
                <a:gd name="connsiteX215" fmla="*/ 1772956 w 2992697"/>
                <a:gd name="connsiteY215" fmla="*/ 177265 h 1030680"/>
                <a:gd name="connsiteX216" fmla="*/ 1776060 w 2992697"/>
                <a:gd name="connsiteY216" fmla="*/ 175091 h 1030680"/>
                <a:gd name="connsiteX217" fmla="*/ 1783511 w 2992697"/>
                <a:gd name="connsiteY217" fmla="*/ 175091 h 1030680"/>
                <a:gd name="connsiteX218" fmla="*/ 1783511 w 2992697"/>
                <a:gd name="connsiteY218" fmla="*/ 178196 h 1030680"/>
                <a:gd name="connsiteX219" fmla="*/ 1787547 w 2992697"/>
                <a:gd name="connsiteY219" fmla="*/ 178196 h 1030680"/>
                <a:gd name="connsiteX220" fmla="*/ 1787547 w 2992697"/>
                <a:gd name="connsiteY220" fmla="*/ 189682 h 1030680"/>
                <a:gd name="connsiteX221" fmla="*/ 1759296 w 2992697"/>
                <a:gd name="connsiteY221" fmla="*/ 192787 h 1030680"/>
                <a:gd name="connsiteX222" fmla="*/ 1756192 w 2992697"/>
                <a:gd name="connsiteY222" fmla="*/ 222279 h 1030680"/>
                <a:gd name="connsiteX223" fmla="*/ 1746878 w 2992697"/>
                <a:gd name="connsiteY223" fmla="*/ 246494 h 1030680"/>
                <a:gd name="connsiteX224" fmla="*/ 1739428 w 2992697"/>
                <a:gd name="connsiteY224" fmla="*/ 270709 h 1030680"/>
                <a:gd name="connsiteX225" fmla="*/ 1736323 w 2992697"/>
                <a:gd name="connsiteY225" fmla="*/ 290888 h 1030680"/>
                <a:gd name="connsiteX226" fmla="*/ 1734150 w 2992697"/>
                <a:gd name="connsiteY226" fmla="*/ 311067 h 1030680"/>
                <a:gd name="connsiteX227" fmla="*/ 1734150 w 2992697"/>
                <a:gd name="connsiteY227" fmla="*/ 327831 h 1030680"/>
                <a:gd name="connsiteX228" fmla="*/ 1730114 w 2992697"/>
                <a:gd name="connsiteY228" fmla="*/ 343664 h 1030680"/>
                <a:gd name="connsiteX229" fmla="*/ 1727010 w 2992697"/>
                <a:gd name="connsiteY229" fmla="*/ 343664 h 1030680"/>
                <a:gd name="connsiteX230" fmla="*/ 1727010 w 2992697"/>
                <a:gd name="connsiteY230" fmla="*/ 340559 h 1030680"/>
                <a:gd name="connsiteX231" fmla="*/ 1721732 w 2992697"/>
                <a:gd name="connsiteY231" fmla="*/ 333108 h 1030680"/>
                <a:gd name="connsiteX232" fmla="*/ 1712419 w 2992697"/>
                <a:gd name="connsiteY232" fmla="*/ 323485 h 1030680"/>
                <a:gd name="connsiteX233" fmla="*/ 1701864 w 2992697"/>
                <a:gd name="connsiteY233" fmla="*/ 310756 h 1030680"/>
                <a:gd name="connsiteX234" fmla="*/ 1692550 w 2992697"/>
                <a:gd name="connsiteY234" fmla="*/ 298028 h 1030680"/>
                <a:gd name="connsiteX235" fmla="*/ 1685100 w 2992697"/>
                <a:gd name="connsiteY235" fmla="*/ 285300 h 1030680"/>
                <a:gd name="connsiteX236" fmla="*/ 1681064 w 2992697"/>
                <a:gd name="connsiteY236" fmla="*/ 273813 h 1030680"/>
                <a:gd name="connsiteX237" fmla="*/ 1683237 w 2992697"/>
                <a:gd name="connsiteY237" fmla="*/ 266363 h 1030680"/>
                <a:gd name="connsiteX238" fmla="*/ 1687273 w 2992697"/>
                <a:gd name="connsiteY238" fmla="*/ 264189 h 1030680"/>
                <a:gd name="connsiteX239" fmla="*/ 1690377 w 2992697"/>
                <a:gd name="connsiteY239" fmla="*/ 264189 h 1030680"/>
                <a:gd name="connsiteX240" fmla="*/ 1692550 w 2992697"/>
                <a:gd name="connsiteY240" fmla="*/ 264189 h 1030680"/>
                <a:gd name="connsiteX241" fmla="*/ 1694723 w 2992697"/>
                <a:gd name="connsiteY241" fmla="*/ 264189 h 1030680"/>
                <a:gd name="connsiteX242" fmla="*/ 1695655 w 2992697"/>
                <a:gd name="connsiteY242" fmla="*/ 264189 h 1030680"/>
                <a:gd name="connsiteX243" fmla="*/ 1697828 w 2992697"/>
                <a:gd name="connsiteY243" fmla="*/ 264189 h 1030680"/>
                <a:gd name="connsiteX244" fmla="*/ 1700001 w 2992697"/>
                <a:gd name="connsiteY244" fmla="*/ 263879 h 1030680"/>
                <a:gd name="connsiteX245" fmla="*/ 1703106 w 2992697"/>
                <a:gd name="connsiteY245" fmla="*/ 259533 h 1030680"/>
                <a:gd name="connsiteX246" fmla="*/ 1700001 w 2992697"/>
                <a:gd name="connsiteY246" fmla="*/ 259533 h 1030680"/>
                <a:gd name="connsiteX247" fmla="*/ 1700001 w 2992697"/>
                <a:gd name="connsiteY247" fmla="*/ 256428 h 1030680"/>
                <a:gd name="connsiteX248" fmla="*/ 1683237 w 2992697"/>
                <a:gd name="connsiteY248" fmla="*/ 254255 h 1030680"/>
                <a:gd name="connsiteX249" fmla="*/ 1673924 w 2992697"/>
                <a:gd name="connsiteY249" fmla="*/ 248978 h 1030680"/>
                <a:gd name="connsiteX250" fmla="*/ 1666473 w 2992697"/>
                <a:gd name="connsiteY250" fmla="*/ 239354 h 1030680"/>
                <a:gd name="connsiteX251" fmla="*/ 1673924 w 2992697"/>
                <a:gd name="connsiteY251" fmla="*/ 237181 h 1030680"/>
                <a:gd name="connsiteX252" fmla="*/ 1680132 w 2992697"/>
                <a:gd name="connsiteY252" fmla="*/ 235007 h 1030680"/>
                <a:gd name="connsiteX253" fmla="*/ 1683237 w 2992697"/>
                <a:gd name="connsiteY253" fmla="*/ 234076 h 1030680"/>
                <a:gd name="connsiteX254" fmla="*/ 1687273 w 2992697"/>
                <a:gd name="connsiteY254" fmla="*/ 231903 h 1030680"/>
                <a:gd name="connsiteX255" fmla="*/ 1690377 w 2992697"/>
                <a:gd name="connsiteY255" fmla="*/ 229730 h 1030680"/>
                <a:gd name="connsiteX256" fmla="*/ 1694413 w 2992697"/>
                <a:gd name="connsiteY256" fmla="*/ 226625 h 1030680"/>
                <a:gd name="connsiteX257" fmla="*/ 1694413 w 2992697"/>
                <a:gd name="connsiteY257" fmla="*/ 222279 h 1030680"/>
                <a:gd name="connsiteX258" fmla="*/ 1679822 w 2992697"/>
                <a:gd name="connsiteY258" fmla="*/ 222279 h 1030680"/>
                <a:gd name="connsiteX259" fmla="*/ 1675786 w 2992697"/>
                <a:gd name="connsiteY259" fmla="*/ 224452 h 1030680"/>
                <a:gd name="connsiteX260" fmla="*/ 1672682 w 2992697"/>
                <a:gd name="connsiteY260" fmla="*/ 224452 h 1030680"/>
                <a:gd name="connsiteX261" fmla="*/ 1668646 w 2992697"/>
                <a:gd name="connsiteY261" fmla="*/ 226625 h 1030680"/>
                <a:gd name="connsiteX262" fmla="*/ 1663369 w 2992697"/>
                <a:gd name="connsiteY262" fmla="*/ 226625 h 1030680"/>
                <a:gd name="connsiteX263" fmla="*/ 1654055 w 2992697"/>
                <a:gd name="connsiteY263" fmla="*/ 209861 h 1030680"/>
                <a:gd name="connsiteX264" fmla="*/ 1643500 w 2992697"/>
                <a:gd name="connsiteY264" fmla="*/ 193097 h 1030680"/>
                <a:gd name="connsiteX265" fmla="*/ 1644431 w 2992697"/>
                <a:gd name="connsiteY265" fmla="*/ 187820 h 1030680"/>
                <a:gd name="connsiteX266" fmla="*/ 1644431 w 2992697"/>
                <a:gd name="connsiteY266" fmla="*/ 184715 h 1030680"/>
                <a:gd name="connsiteX267" fmla="*/ 1646604 w 2992697"/>
                <a:gd name="connsiteY267" fmla="*/ 182542 h 1030680"/>
                <a:gd name="connsiteX268" fmla="*/ 1648778 w 2992697"/>
                <a:gd name="connsiteY268" fmla="*/ 178196 h 1030680"/>
                <a:gd name="connsiteX269" fmla="*/ 1648778 w 2992697"/>
                <a:gd name="connsiteY269" fmla="*/ 175091 h 1030680"/>
                <a:gd name="connsiteX270" fmla="*/ 1650951 w 2992697"/>
                <a:gd name="connsiteY270" fmla="*/ 169814 h 1030680"/>
                <a:gd name="connsiteX271" fmla="*/ 1646915 w 2992697"/>
                <a:gd name="connsiteY271" fmla="*/ 169814 h 1030680"/>
                <a:gd name="connsiteX272" fmla="*/ 1646915 w 2992697"/>
                <a:gd name="connsiteY272" fmla="*/ 165468 h 1030680"/>
                <a:gd name="connsiteX273" fmla="*/ 1643810 w 2992697"/>
                <a:gd name="connsiteY273" fmla="*/ 167641 h 1030680"/>
                <a:gd name="connsiteX274" fmla="*/ 1641637 w 2992697"/>
                <a:gd name="connsiteY274" fmla="*/ 167641 h 1030680"/>
                <a:gd name="connsiteX275" fmla="*/ 1639464 w 2992697"/>
                <a:gd name="connsiteY275" fmla="*/ 167641 h 1030680"/>
                <a:gd name="connsiteX276" fmla="*/ 1639464 w 2992697"/>
                <a:gd name="connsiteY276" fmla="*/ 167641 h 1030680"/>
                <a:gd name="connsiteX277" fmla="*/ 1637291 w 2992697"/>
                <a:gd name="connsiteY277" fmla="*/ 167641 h 1030680"/>
                <a:gd name="connsiteX278" fmla="*/ 1637291 w 2992697"/>
                <a:gd name="connsiteY278" fmla="*/ 165468 h 1030680"/>
                <a:gd name="connsiteX279" fmla="*/ 1634187 w 2992697"/>
                <a:gd name="connsiteY279" fmla="*/ 162363 h 1030680"/>
                <a:gd name="connsiteX280" fmla="*/ 1632013 w 2992697"/>
                <a:gd name="connsiteY280" fmla="*/ 158017 h 1030680"/>
                <a:gd name="connsiteX281" fmla="*/ 1629840 w 2992697"/>
                <a:gd name="connsiteY281" fmla="*/ 154912 h 1030680"/>
                <a:gd name="connsiteX282" fmla="*/ 1628909 w 2992697"/>
                <a:gd name="connsiteY282" fmla="*/ 152739 h 1030680"/>
                <a:gd name="connsiteX283" fmla="*/ 1628909 w 2992697"/>
                <a:gd name="connsiteY283" fmla="*/ 147462 h 1030680"/>
                <a:gd name="connsiteX284" fmla="*/ 1626736 w 2992697"/>
                <a:gd name="connsiteY284" fmla="*/ 141253 h 1030680"/>
                <a:gd name="connsiteX285" fmla="*/ 1646604 w 2992697"/>
                <a:gd name="connsiteY285" fmla="*/ 128525 h 1030680"/>
                <a:gd name="connsiteX286" fmla="*/ 1666473 w 2992697"/>
                <a:gd name="connsiteY286" fmla="*/ 117969 h 1030680"/>
                <a:gd name="connsiteX287" fmla="*/ 1668646 w 2992697"/>
                <a:gd name="connsiteY287" fmla="*/ 123247 h 1030680"/>
                <a:gd name="connsiteX288" fmla="*/ 1670819 w 2992697"/>
                <a:gd name="connsiteY288" fmla="*/ 128525 h 1030680"/>
                <a:gd name="connsiteX289" fmla="*/ 1672992 w 2992697"/>
                <a:gd name="connsiteY289" fmla="*/ 130698 h 1030680"/>
                <a:gd name="connsiteX290" fmla="*/ 1676097 w 2992697"/>
                <a:gd name="connsiteY290" fmla="*/ 132871 h 1030680"/>
                <a:gd name="connsiteX291" fmla="*/ 1678270 w 2992697"/>
                <a:gd name="connsiteY291" fmla="*/ 132871 h 1030680"/>
                <a:gd name="connsiteX292" fmla="*/ 1680443 w 2992697"/>
                <a:gd name="connsiteY292" fmla="*/ 133802 h 1030680"/>
                <a:gd name="connsiteX293" fmla="*/ 1683547 w 2992697"/>
                <a:gd name="connsiteY293" fmla="*/ 135975 h 1030680"/>
                <a:gd name="connsiteX294" fmla="*/ 1687583 w 2992697"/>
                <a:gd name="connsiteY294" fmla="*/ 138148 h 1030680"/>
                <a:gd name="connsiteX295" fmla="*/ 1690688 w 2992697"/>
                <a:gd name="connsiteY295" fmla="*/ 148704 h 1030680"/>
                <a:gd name="connsiteX296" fmla="*/ 1692861 w 2992697"/>
                <a:gd name="connsiteY296" fmla="*/ 162363 h 1030680"/>
                <a:gd name="connsiteX297" fmla="*/ 1695034 w 2992697"/>
                <a:gd name="connsiteY297" fmla="*/ 175091 h 1030680"/>
                <a:gd name="connsiteX298" fmla="*/ 1703416 w 2992697"/>
                <a:gd name="connsiteY298" fmla="*/ 175091 h 1030680"/>
                <a:gd name="connsiteX299" fmla="*/ 1703416 w 2992697"/>
                <a:gd name="connsiteY299" fmla="*/ 165468 h 1030680"/>
                <a:gd name="connsiteX300" fmla="*/ 1700311 w 2992697"/>
                <a:gd name="connsiteY300" fmla="*/ 154912 h 1030680"/>
                <a:gd name="connsiteX301" fmla="*/ 1700311 w 2992697"/>
                <a:gd name="connsiteY301" fmla="*/ 141253 h 1030680"/>
                <a:gd name="connsiteX302" fmla="*/ 1703416 w 2992697"/>
                <a:gd name="connsiteY302" fmla="*/ 128525 h 1030680"/>
                <a:gd name="connsiteX303" fmla="*/ 1707452 w 2992697"/>
                <a:gd name="connsiteY303" fmla="*/ 117969 h 1030680"/>
                <a:gd name="connsiteX304" fmla="*/ 1730114 w 2992697"/>
                <a:gd name="connsiteY304" fmla="*/ 113934 h 1030680"/>
                <a:gd name="connsiteX305" fmla="*/ 1730114 w 2992697"/>
                <a:gd name="connsiteY305" fmla="*/ 113934 h 1030680"/>
                <a:gd name="connsiteX306" fmla="*/ 1730114 w 2992697"/>
                <a:gd name="connsiteY306" fmla="*/ 113934 h 1030680"/>
                <a:gd name="connsiteX307" fmla="*/ 2755827 w 2992697"/>
                <a:gd name="connsiteY307" fmla="*/ 104620 h 1030680"/>
                <a:gd name="connsiteX308" fmla="*/ 2761105 w 2992697"/>
                <a:gd name="connsiteY308" fmla="*/ 108966 h 1030680"/>
                <a:gd name="connsiteX309" fmla="*/ 2765140 w 2992697"/>
                <a:gd name="connsiteY309" fmla="*/ 112071 h 1030680"/>
                <a:gd name="connsiteX310" fmla="*/ 2770418 w 2992697"/>
                <a:gd name="connsiteY310" fmla="*/ 112071 h 1030680"/>
                <a:gd name="connsiteX311" fmla="*/ 2775696 w 2992697"/>
                <a:gd name="connsiteY311" fmla="*/ 112071 h 1030680"/>
                <a:gd name="connsiteX312" fmla="*/ 2785009 w 2992697"/>
                <a:gd name="connsiteY312" fmla="*/ 114244 h 1030680"/>
                <a:gd name="connsiteX313" fmla="*/ 2782836 w 2992697"/>
                <a:gd name="connsiteY313" fmla="*/ 118590 h 1030680"/>
                <a:gd name="connsiteX314" fmla="*/ 2782836 w 2992697"/>
                <a:gd name="connsiteY314" fmla="*/ 119522 h 1030680"/>
                <a:gd name="connsiteX315" fmla="*/ 2782836 w 2992697"/>
                <a:gd name="connsiteY315" fmla="*/ 121695 h 1030680"/>
                <a:gd name="connsiteX316" fmla="*/ 2781905 w 2992697"/>
                <a:gd name="connsiteY316" fmla="*/ 123868 h 1030680"/>
                <a:gd name="connsiteX317" fmla="*/ 2781905 w 2992697"/>
                <a:gd name="connsiteY317" fmla="*/ 126041 h 1030680"/>
                <a:gd name="connsiteX318" fmla="*/ 2768245 w 2992697"/>
                <a:gd name="connsiteY318" fmla="*/ 133492 h 1030680"/>
                <a:gd name="connsiteX319" fmla="*/ 2750550 w 2992697"/>
                <a:gd name="connsiteY319" fmla="*/ 136596 h 1030680"/>
                <a:gd name="connsiteX320" fmla="*/ 2731613 w 2992697"/>
                <a:gd name="connsiteY320" fmla="*/ 138769 h 1030680"/>
                <a:gd name="connsiteX321" fmla="*/ 2730681 w 2992697"/>
                <a:gd name="connsiteY321" fmla="*/ 134423 h 1030680"/>
                <a:gd name="connsiteX322" fmla="*/ 2730681 w 2992697"/>
                <a:gd name="connsiteY322" fmla="*/ 131319 h 1030680"/>
                <a:gd name="connsiteX323" fmla="*/ 2728508 w 2992697"/>
                <a:gd name="connsiteY323" fmla="*/ 126972 h 1030680"/>
                <a:gd name="connsiteX324" fmla="*/ 2728508 w 2992697"/>
                <a:gd name="connsiteY324" fmla="*/ 121695 h 1030680"/>
                <a:gd name="connsiteX325" fmla="*/ 2733786 w 2992697"/>
                <a:gd name="connsiteY325" fmla="*/ 118590 h 1030680"/>
                <a:gd name="connsiteX326" fmla="*/ 2737821 w 2992697"/>
                <a:gd name="connsiteY326" fmla="*/ 114244 h 1030680"/>
                <a:gd name="connsiteX327" fmla="*/ 2740926 w 2992697"/>
                <a:gd name="connsiteY327" fmla="*/ 112071 h 1030680"/>
                <a:gd name="connsiteX328" fmla="*/ 2744961 w 2992697"/>
                <a:gd name="connsiteY328" fmla="*/ 108966 h 1030680"/>
                <a:gd name="connsiteX329" fmla="*/ 2748066 w 2992697"/>
                <a:gd name="connsiteY329" fmla="*/ 106793 h 1030680"/>
                <a:gd name="connsiteX330" fmla="*/ 2755827 w 2992697"/>
                <a:gd name="connsiteY330" fmla="*/ 104620 h 1030680"/>
                <a:gd name="connsiteX331" fmla="*/ 2755827 w 2992697"/>
                <a:gd name="connsiteY331" fmla="*/ 104620 h 1030680"/>
                <a:gd name="connsiteX332" fmla="*/ 2755827 w 2992697"/>
                <a:gd name="connsiteY332" fmla="*/ 104620 h 1030680"/>
                <a:gd name="connsiteX333" fmla="*/ 2195472 w 2992697"/>
                <a:gd name="connsiteY333" fmla="*/ 104620 h 1030680"/>
                <a:gd name="connsiteX334" fmla="*/ 2210063 w 2992697"/>
                <a:gd name="connsiteY334" fmla="*/ 106793 h 1030680"/>
                <a:gd name="connsiteX335" fmla="*/ 2220619 w 2992697"/>
                <a:gd name="connsiteY335" fmla="*/ 112071 h 1030680"/>
                <a:gd name="connsiteX336" fmla="*/ 2231174 w 2992697"/>
                <a:gd name="connsiteY336" fmla="*/ 118280 h 1030680"/>
                <a:gd name="connsiteX337" fmla="*/ 2228069 w 2992697"/>
                <a:gd name="connsiteY337" fmla="*/ 121384 h 1030680"/>
                <a:gd name="connsiteX338" fmla="*/ 2225896 w 2992697"/>
                <a:gd name="connsiteY338" fmla="*/ 126662 h 1030680"/>
                <a:gd name="connsiteX339" fmla="*/ 2222792 w 2992697"/>
                <a:gd name="connsiteY339" fmla="*/ 128835 h 1030680"/>
                <a:gd name="connsiteX340" fmla="*/ 2217514 w 2992697"/>
                <a:gd name="connsiteY340" fmla="*/ 131008 h 1030680"/>
                <a:gd name="connsiteX341" fmla="*/ 2211305 w 2992697"/>
                <a:gd name="connsiteY341" fmla="*/ 133181 h 1030680"/>
                <a:gd name="connsiteX342" fmla="*/ 2203855 w 2992697"/>
                <a:gd name="connsiteY342" fmla="*/ 133181 h 1030680"/>
                <a:gd name="connsiteX343" fmla="*/ 2198577 w 2992697"/>
                <a:gd name="connsiteY343" fmla="*/ 136286 h 1030680"/>
                <a:gd name="connsiteX344" fmla="*/ 2193300 w 2992697"/>
                <a:gd name="connsiteY344" fmla="*/ 136286 h 1030680"/>
                <a:gd name="connsiteX345" fmla="*/ 2188022 w 2992697"/>
                <a:gd name="connsiteY345" fmla="*/ 138459 h 1030680"/>
                <a:gd name="connsiteX346" fmla="*/ 2180571 w 2992697"/>
                <a:gd name="connsiteY346" fmla="*/ 138459 h 1030680"/>
                <a:gd name="connsiteX347" fmla="*/ 2180571 w 2992697"/>
                <a:gd name="connsiteY347" fmla="*/ 126972 h 1030680"/>
                <a:gd name="connsiteX348" fmla="*/ 2181502 w 2992697"/>
                <a:gd name="connsiteY348" fmla="*/ 119522 h 1030680"/>
                <a:gd name="connsiteX349" fmla="*/ 2188953 w 2992697"/>
                <a:gd name="connsiteY349" fmla="*/ 114244 h 1030680"/>
                <a:gd name="connsiteX350" fmla="*/ 2195472 w 2992697"/>
                <a:gd name="connsiteY350" fmla="*/ 104620 h 1030680"/>
                <a:gd name="connsiteX351" fmla="*/ 2195472 w 2992697"/>
                <a:gd name="connsiteY351" fmla="*/ 104620 h 1030680"/>
                <a:gd name="connsiteX352" fmla="*/ 2195472 w 2992697"/>
                <a:gd name="connsiteY352" fmla="*/ 104620 h 1030680"/>
                <a:gd name="connsiteX353" fmla="*/ 798156 w 2992697"/>
                <a:gd name="connsiteY353" fmla="*/ 104620 h 1030680"/>
                <a:gd name="connsiteX354" fmla="*/ 812747 w 2992697"/>
                <a:gd name="connsiteY354" fmla="*/ 104620 h 1030680"/>
                <a:gd name="connsiteX355" fmla="*/ 815852 w 2992697"/>
                <a:gd name="connsiteY355" fmla="*/ 114244 h 1030680"/>
                <a:gd name="connsiteX356" fmla="*/ 819887 w 2992697"/>
                <a:gd name="connsiteY356" fmla="*/ 119522 h 1030680"/>
                <a:gd name="connsiteX357" fmla="*/ 822992 w 2992697"/>
                <a:gd name="connsiteY357" fmla="*/ 126972 h 1030680"/>
                <a:gd name="connsiteX358" fmla="*/ 825165 w 2992697"/>
                <a:gd name="connsiteY358" fmla="*/ 138459 h 1030680"/>
                <a:gd name="connsiteX359" fmla="*/ 822060 w 2992697"/>
                <a:gd name="connsiteY359" fmla="*/ 138459 h 1030680"/>
                <a:gd name="connsiteX360" fmla="*/ 810574 w 2992697"/>
                <a:gd name="connsiteY360" fmla="*/ 131008 h 1030680"/>
                <a:gd name="connsiteX361" fmla="*/ 803123 w 2992697"/>
                <a:gd name="connsiteY361" fmla="*/ 123557 h 1030680"/>
                <a:gd name="connsiteX362" fmla="*/ 797846 w 2992697"/>
                <a:gd name="connsiteY362" fmla="*/ 116107 h 1030680"/>
                <a:gd name="connsiteX363" fmla="*/ 797846 w 2992697"/>
                <a:gd name="connsiteY363" fmla="*/ 104620 h 1030680"/>
                <a:gd name="connsiteX364" fmla="*/ 798156 w 2992697"/>
                <a:gd name="connsiteY364" fmla="*/ 104620 h 1030680"/>
                <a:gd name="connsiteX365" fmla="*/ 798156 w 2992697"/>
                <a:gd name="connsiteY365" fmla="*/ 104620 h 1030680"/>
                <a:gd name="connsiteX366" fmla="*/ 2852997 w 2992697"/>
                <a:gd name="connsiteY366" fmla="*/ 81337 h 1030680"/>
                <a:gd name="connsiteX367" fmla="*/ 2856101 w 2992697"/>
                <a:gd name="connsiteY367" fmla="*/ 81337 h 1030680"/>
                <a:gd name="connsiteX368" fmla="*/ 2860137 w 2992697"/>
                <a:gd name="connsiteY368" fmla="*/ 83510 h 1030680"/>
                <a:gd name="connsiteX369" fmla="*/ 2861068 w 2992697"/>
                <a:gd name="connsiteY369" fmla="*/ 83510 h 1030680"/>
                <a:gd name="connsiteX370" fmla="*/ 2863241 w 2992697"/>
                <a:gd name="connsiteY370" fmla="*/ 83510 h 1030680"/>
                <a:gd name="connsiteX371" fmla="*/ 2865415 w 2992697"/>
                <a:gd name="connsiteY371" fmla="*/ 84441 h 1030680"/>
                <a:gd name="connsiteX372" fmla="*/ 2861379 w 2992697"/>
                <a:gd name="connsiteY372" fmla="*/ 88788 h 1030680"/>
                <a:gd name="connsiteX373" fmla="*/ 2858274 w 2992697"/>
                <a:gd name="connsiteY373" fmla="*/ 91892 h 1030680"/>
                <a:gd name="connsiteX374" fmla="*/ 2856101 w 2992697"/>
                <a:gd name="connsiteY374" fmla="*/ 97170 h 1030680"/>
                <a:gd name="connsiteX375" fmla="*/ 2853928 w 2992697"/>
                <a:gd name="connsiteY375" fmla="*/ 101516 h 1030680"/>
                <a:gd name="connsiteX376" fmla="*/ 2852997 w 2992697"/>
                <a:gd name="connsiteY376" fmla="*/ 108966 h 1030680"/>
                <a:gd name="connsiteX377" fmla="*/ 2856101 w 2992697"/>
                <a:gd name="connsiteY377" fmla="*/ 108966 h 1030680"/>
                <a:gd name="connsiteX378" fmla="*/ 2860137 w 2992697"/>
                <a:gd name="connsiteY378" fmla="*/ 103689 h 1030680"/>
                <a:gd name="connsiteX379" fmla="*/ 2863241 w 2992697"/>
                <a:gd name="connsiteY379" fmla="*/ 99343 h 1030680"/>
                <a:gd name="connsiteX380" fmla="*/ 2867277 w 2992697"/>
                <a:gd name="connsiteY380" fmla="*/ 96238 h 1030680"/>
                <a:gd name="connsiteX381" fmla="*/ 2872555 w 2992697"/>
                <a:gd name="connsiteY381" fmla="*/ 94065 h 1030680"/>
                <a:gd name="connsiteX382" fmla="*/ 2883110 w 2992697"/>
                <a:gd name="connsiteY382" fmla="*/ 104620 h 1030680"/>
                <a:gd name="connsiteX383" fmla="*/ 2896770 w 2992697"/>
                <a:gd name="connsiteY383" fmla="*/ 114244 h 1030680"/>
                <a:gd name="connsiteX384" fmla="*/ 2905151 w 2992697"/>
                <a:gd name="connsiteY384" fmla="*/ 121695 h 1030680"/>
                <a:gd name="connsiteX385" fmla="*/ 2905151 w 2992697"/>
                <a:gd name="connsiteY385" fmla="*/ 145910 h 1030680"/>
                <a:gd name="connsiteX386" fmla="*/ 2911360 w 2992697"/>
                <a:gd name="connsiteY386" fmla="*/ 151187 h 1030680"/>
                <a:gd name="connsiteX387" fmla="*/ 2916638 w 2992697"/>
                <a:gd name="connsiteY387" fmla="*/ 155533 h 1030680"/>
                <a:gd name="connsiteX388" fmla="*/ 2921916 w 2992697"/>
                <a:gd name="connsiteY388" fmla="*/ 156465 h 1030680"/>
                <a:gd name="connsiteX389" fmla="*/ 2925952 w 2992697"/>
                <a:gd name="connsiteY389" fmla="*/ 163915 h 1030680"/>
                <a:gd name="connsiteX390" fmla="*/ 2929056 w 2992697"/>
                <a:gd name="connsiteY390" fmla="*/ 178817 h 1030680"/>
                <a:gd name="connsiteX391" fmla="*/ 2921605 w 2992697"/>
                <a:gd name="connsiteY391" fmla="*/ 188441 h 1030680"/>
                <a:gd name="connsiteX392" fmla="*/ 2918501 w 2992697"/>
                <a:gd name="connsiteY392" fmla="*/ 198064 h 1030680"/>
                <a:gd name="connsiteX393" fmla="*/ 2911050 w 2992697"/>
                <a:gd name="connsiteY393" fmla="*/ 203342 h 1030680"/>
                <a:gd name="connsiteX394" fmla="*/ 2901737 w 2992697"/>
                <a:gd name="connsiteY394" fmla="*/ 205515 h 1030680"/>
                <a:gd name="connsiteX395" fmla="*/ 2884972 w 2992697"/>
                <a:gd name="connsiteY395" fmla="*/ 206446 h 1030680"/>
                <a:gd name="connsiteX396" fmla="*/ 2872555 w 2992697"/>
                <a:gd name="connsiteY396" fmla="*/ 195891 h 1030680"/>
                <a:gd name="connsiteX397" fmla="*/ 2853618 w 2992697"/>
                <a:gd name="connsiteY397" fmla="*/ 186267 h 1030680"/>
                <a:gd name="connsiteX398" fmla="*/ 2833749 w 2992697"/>
                <a:gd name="connsiteY398" fmla="*/ 180990 h 1030680"/>
                <a:gd name="connsiteX399" fmla="*/ 2813881 w 2992697"/>
                <a:gd name="connsiteY399" fmla="*/ 173539 h 1030680"/>
                <a:gd name="connsiteX400" fmla="*/ 2796185 w 2992697"/>
                <a:gd name="connsiteY400" fmla="*/ 166089 h 1030680"/>
                <a:gd name="connsiteX401" fmla="*/ 2784699 w 2992697"/>
                <a:gd name="connsiteY401" fmla="*/ 155533 h 1030680"/>
                <a:gd name="connsiteX402" fmla="*/ 2792149 w 2992697"/>
                <a:gd name="connsiteY402" fmla="*/ 151187 h 1030680"/>
                <a:gd name="connsiteX403" fmla="*/ 2797427 w 2992697"/>
                <a:gd name="connsiteY403" fmla="*/ 148083 h 1030680"/>
                <a:gd name="connsiteX404" fmla="*/ 2801463 w 2992697"/>
                <a:gd name="connsiteY404" fmla="*/ 143736 h 1030680"/>
                <a:gd name="connsiteX405" fmla="*/ 2803636 w 2992697"/>
                <a:gd name="connsiteY405" fmla="*/ 138459 h 1030680"/>
                <a:gd name="connsiteX406" fmla="*/ 2804567 w 2992697"/>
                <a:gd name="connsiteY406" fmla="*/ 128835 h 1030680"/>
                <a:gd name="connsiteX407" fmla="*/ 2803636 w 2992697"/>
                <a:gd name="connsiteY407" fmla="*/ 125731 h 1030680"/>
                <a:gd name="connsiteX408" fmla="*/ 2801463 w 2992697"/>
                <a:gd name="connsiteY408" fmla="*/ 119522 h 1030680"/>
                <a:gd name="connsiteX409" fmla="*/ 2801463 w 2992697"/>
                <a:gd name="connsiteY409" fmla="*/ 111760 h 1030680"/>
                <a:gd name="connsiteX410" fmla="*/ 2801463 w 2992697"/>
                <a:gd name="connsiteY410" fmla="*/ 104310 h 1030680"/>
                <a:gd name="connsiteX411" fmla="*/ 2801463 w 2992697"/>
                <a:gd name="connsiteY411" fmla="*/ 103378 h 1030680"/>
                <a:gd name="connsiteX412" fmla="*/ 2803636 w 2992697"/>
                <a:gd name="connsiteY412" fmla="*/ 103378 h 1030680"/>
                <a:gd name="connsiteX413" fmla="*/ 2803636 w 2992697"/>
                <a:gd name="connsiteY413" fmla="*/ 103378 h 1030680"/>
                <a:gd name="connsiteX414" fmla="*/ 2803636 w 2992697"/>
                <a:gd name="connsiteY414" fmla="*/ 103378 h 1030680"/>
                <a:gd name="connsiteX415" fmla="*/ 2803636 w 2992697"/>
                <a:gd name="connsiteY415" fmla="*/ 103378 h 1030680"/>
                <a:gd name="connsiteX416" fmla="*/ 2804567 w 2992697"/>
                <a:gd name="connsiteY416" fmla="*/ 101205 h 1030680"/>
                <a:gd name="connsiteX417" fmla="*/ 2821331 w 2992697"/>
                <a:gd name="connsiteY417" fmla="*/ 96859 h 1030680"/>
                <a:gd name="connsiteX418" fmla="*/ 2839027 w 2992697"/>
                <a:gd name="connsiteY418" fmla="*/ 88477 h 1030680"/>
                <a:gd name="connsiteX419" fmla="*/ 2852997 w 2992697"/>
                <a:gd name="connsiteY419" fmla="*/ 81337 h 1030680"/>
                <a:gd name="connsiteX420" fmla="*/ 2852997 w 2992697"/>
                <a:gd name="connsiteY420" fmla="*/ 81337 h 1030680"/>
                <a:gd name="connsiteX421" fmla="*/ 2852997 w 2992697"/>
                <a:gd name="connsiteY421" fmla="*/ 81337 h 1030680"/>
                <a:gd name="connsiteX422" fmla="*/ 2621404 w 2992697"/>
                <a:gd name="connsiteY422" fmla="*/ 76991 h 1030680"/>
                <a:gd name="connsiteX423" fmla="*/ 2631959 w 2992697"/>
                <a:gd name="connsiteY423" fmla="*/ 76991 h 1030680"/>
                <a:gd name="connsiteX424" fmla="*/ 2646550 w 2992697"/>
                <a:gd name="connsiteY424" fmla="*/ 91892 h 1030680"/>
                <a:gd name="connsiteX425" fmla="*/ 2665487 w 2992697"/>
                <a:gd name="connsiteY425" fmla="*/ 104620 h 1030680"/>
                <a:gd name="connsiteX426" fmla="*/ 2665487 w 2992697"/>
                <a:gd name="connsiteY426" fmla="*/ 108656 h 1030680"/>
                <a:gd name="connsiteX427" fmla="*/ 2661451 w 2992697"/>
                <a:gd name="connsiteY427" fmla="*/ 108656 h 1030680"/>
                <a:gd name="connsiteX428" fmla="*/ 2661451 w 2992697"/>
                <a:gd name="connsiteY428" fmla="*/ 113934 h 1030680"/>
                <a:gd name="connsiteX429" fmla="*/ 2643756 w 2992697"/>
                <a:gd name="connsiteY429" fmla="*/ 104310 h 1030680"/>
                <a:gd name="connsiteX430" fmla="*/ 2631338 w 2992697"/>
                <a:gd name="connsiteY430" fmla="*/ 91582 h 1030680"/>
                <a:gd name="connsiteX431" fmla="*/ 2621404 w 2992697"/>
                <a:gd name="connsiteY431" fmla="*/ 76991 h 1030680"/>
                <a:gd name="connsiteX432" fmla="*/ 2621404 w 2992697"/>
                <a:gd name="connsiteY432" fmla="*/ 76991 h 1030680"/>
                <a:gd name="connsiteX433" fmla="*/ 2621404 w 2992697"/>
                <a:gd name="connsiteY433" fmla="*/ 76991 h 1030680"/>
                <a:gd name="connsiteX434" fmla="*/ 2255078 w 2992697"/>
                <a:gd name="connsiteY434" fmla="*/ 71713 h 1030680"/>
                <a:gd name="connsiteX435" fmla="*/ 2269669 w 2992697"/>
                <a:gd name="connsiteY435" fmla="*/ 76059 h 1030680"/>
                <a:gd name="connsiteX436" fmla="*/ 2281155 w 2992697"/>
                <a:gd name="connsiteY436" fmla="*/ 79164 h 1030680"/>
                <a:gd name="connsiteX437" fmla="*/ 2291711 w 2992697"/>
                <a:gd name="connsiteY437" fmla="*/ 84441 h 1030680"/>
                <a:gd name="connsiteX438" fmla="*/ 2291711 w 2992697"/>
                <a:gd name="connsiteY438" fmla="*/ 94065 h 1030680"/>
                <a:gd name="connsiteX439" fmla="*/ 2282397 w 2992697"/>
                <a:gd name="connsiteY439" fmla="*/ 96238 h 1030680"/>
                <a:gd name="connsiteX440" fmla="*/ 2274015 w 2992697"/>
                <a:gd name="connsiteY440" fmla="*/ 99343 h 1030680"/>
                <a:gd name="connsiteX441" fmla="*/ 2260356 w 2992697"/>
                <a:gd name="connsiteY441" fmla="*/ 101516 h 1030680"/>
                <a:gd name="connsiteX442" fmla="*/ 2255078 w 2992697"/>
                <a:gd name="connsiteY442" fmla="*/ 103689 h 1030680"/>
                <a:gd name="connsiteX443" fmla="*/ 2251974 w 2992697"/>
                <a:gd name="connsiteY443" fmla="*/ 104620 h 1030680"/>
                <a:gd name="connsiteX444" fmla="*/ 2245765 w 2992697"/>
                <a:gd name="connsiteY444" fmla="*/ 104620 h 1030680"/>
                <a:gd name="connsiteX445" fmla="*/ 2240487 w 2992697"/>
                <a:gd name="connsiteY445" fmla="*/ 104620 h 1030680"/>
                <a:gd name="connsiteX446" fmla="*/ 2240487 w 2992697"/>
                <a:gd name="connsiteY446" fmla="*/ 94065 h 1030680"/>
                <a:gd name="connsiteX447" fmla="*/ 2244523 w 2992697"/>
                <a:gd name="connsiteY447" fmla="*/ 88788 h 1030680"/>
                <a:gd name="connsiteX448" fmla="*/ 2249800 w 2992697"/>
                <a:gd name="connsiteY448" fmla="*/ 81337 h 1030680"/>
                <a:gd name="connsiteX449" fmla="*/ 2255078 w 2992697"/>
                <a:gd name="connsiteY449" fmla="*/ 71713 h 1030680"/>
                <a:gd name="connsiteX450" fmla="*/ 2255078 w 2992697"/>
                <a:gd name="connsiteY450" fmla="*/ 71713 h 1030680"/>
                <a:gd name="connsiteX451" fmla="*/ 2255078 w 2992697"/>
                <a:gd name="connsiteY451" fmla="*/ 71713 h 1030680"/>
                <a:gd name="connsiteX452" fmla="*/ 1810520 w 2992697"/>
                <a:gd name="connsiteY452" fmla="*/ 61158 h 1030680"/>
                <a:gd name="connsiteX453" fmla="*/ 1810520 w 2992697"/>
                <a:gd name="connsiteY453" fmla="*/ 81337 h 1030680"/>
                <a:gd name="connsiteX454" fmla="*/ 1817970 w 2992697"/>
                <a:gd name="connsiteY454" fmla="*/ 81337 h 1030680"/>
                <a:gd name="connsiteX455" fmla="*/ 1822006 w 2992697"/>
                <a:gd name="connsiteY455" fmla="*/ 79164 h 1030680"/>
                <a:gd name="connsiteX456" fmla="*/ 1825111 w 2992697"/>
                <a:gd name="connsiteY456" fmla="*/ 79164 h 1030680"/>
                <a:gd name="connsiteX457" fmla="*/ 1829146 w 2992697"/>
                <a:gd name="connsiteY457" fmla="*/ 79164 h 1030680"/>
                <a:gd name="connsiteX458" fmla="*/ 1830078 w 2992697"/>
                <a:gd name="connsiteY458" fmla="*/ 79164 h 1030680"/>
                <a:gd name="connsiteX459" fmla="*/ 1834114 w 2992697"/>
                <a:gd name="connsiteY459" fmla="*/ 81337 h 1030680"/>
                <a:gd name="connsiteX460" fmla="*/ 1839391 w 2992697"/>
                <a:gd name="connsiteY460" fmla="*/ 84441 h 1030680"/>
                <a:gd name="connsiteX461" fmla="*/ 1839391 w 2992697"/>
                <a:gd name="connsiteY461" fmla="*/ 94065 h 1030680"/>
                <a:gd name="connsiteX462" fmla="*/ 1843427 w 2992697"/>
                <a:gd name="connsiteY462" fmla="*/ 96238 h 1030680"/>
                <a:gd name="connsiteX463" fmla="*/ 1848705 w 2992697"/>
                <a:gd name="connsiteY463" fmla="*/ 96238 h 1030680"/>
                <a:gd name="connsiteX464" fmla="*/ 1851809 w 2992697"/>
                <a:gd name="connsiteY464" fmla="*/ 94065 h 1030680"/>
                <a:gd name="connsiteX465" fmla="*/ 1858018 w 2992697"/>
                <a:gd name="connsiteY465" fmla="*/ 94065 h 1030680"/>
                <a:gd name="connsiteX466" fmla="*/ 1858949 w 2992697"/>
                <a:gd name="connsiteY466" fmla="*/ 91892 h 1030680"/>
                <a:gd name="connsiteX467" fmla="*/ 1862985 w 2992697"/>
                <a:gd name="connsiteY467" fmla="*/ 94065 h 1030680"/>
                <a:gd name="connsiteX468" fmla="*/ 1866090 w 2992697"/>
                <a:gd name="connsiteY468" fmla="*/ 97170 h 1030680"/>
                <a:gd name="connsiteX469" fmla="*/ 1870125 w 2992697"/>
                <a:gd name="connsiteY469" fmla="*/ 103378 h 1030680"/>
                <a:gd name="connsiteX470" fmla="*/ 1873230 w 2992697"/>
                <a:gd name="connsiteY470" fmla="*/ 108656 h 1030680"/>
                <a:gd name="connsiteX471" fmla="*/ 1867952 w 2992697"/>
                <a:gd name="connsiteY471" fmla="*/ 121384 h 1030680"/>
                <a:gd name="connsiteX472" fmla="*/ 1862675 w 2992697"/>
                <a:gd name="connsiteY472" fmla="*/ 134113 h 1030680"/>
                <a:gd name="connsiteX473" fmla="*/ 1858639 w 2992697"/>
                <a:gd name="connsiteY473" fmla="*/ 149014 h 1030680"/>
                <a:gd name="connsiteX474" fmla="*/ 1846221 w 2992697"/>
                <a:gd name="connsiteY474" fmla="*/ 149014 h 1030680"/>
                <a:gd name="connsiteX475" fmla="*/ 1836908 w 2992697"/>
                <a:gd name="connsiteY475" fmla="*/ 153360 h 1030680"/>
                <a:gd name="connsiteX476" fmla="*/ 1828526 w 2992697"/>
                <a:gd name="connsiteY476" fmla="*/ 158638 h 1030680"/>
                <a:gd name="connsiteX477" fmla="*/ 1813935 w 2992697"/>
                <a:gd name="connsiteY477" fmla="*/ 162984 h 1030680"/>
                <a:gd name="connsiteX478" fmla="*/ 1804621 w 2992697"/>
                <a:gd name="connsiteY478" fmla="*/ 155533 h 1030680"/>
                <a:gd name="connsiteX479" fmla="*/ 1792203 w 2992697"/>
                <a:gd name="connsiteY479" fmla="*/ 151187 h 1030680"/>
                <a:gd name="connsiteX480" fmla="*/ 1779786 w 2992697"/>
                <a:gd name="connsiteY480" fmla="*/ 145910 h 1030680"/>
                <a:gd name="connsiteX481" fmla="*/ 1777613 w 2992697"/>
                <a:gd name="connsiteY481" fmla="*/ 141563 h 1030680"/>
                <a:gd name="connsiteX482" fmla="*/ 1777613 w 2992697"/>
                <a:gd name="connsiteY482" fmla="*/ 138459 h 1030680"/>
                <a:gd name="connsiteX483" fmla="*/ 1775439 w 2992697"/>
                <a:gd name="connsiteY483" fmla="*/ 134113 h 1030680"/>
                <a:gd name="connsiteX484" fmla="*/ 1773266 w 2992697"/>
                <a:gd name="connsiteY484" fmla="*/ 128835 h 1030680"/>
                <a:gd name="connsiteX485" fmla="*/ 1767989 w 2992697"/>
                <a:gd name="connsiteY485" fmla="*/ 123557 h 1030680"/>
                <a:gd name="connsiteX486" fmla="*/ 1762711 w 2992697"/>
                <a:gd name="connsiteY486" fmla="*/ 118280 h 1030680"/>
                <a:gd name="connsiteX487" fmla="*/ 1758675 w 2992697"/>
                <a:gd name="connsiteY487" fmla="*/ 113934 h 1030680"/>
                <a:gd name="connsiteX488" fmla="*/ 1755571 w 2992697"/>
                <a:gd name="connsiteY488" fmla="*/ 106483 h 1030680"/>
                <a:gd name="connsiteX489" fmla="*/ 1753398 w 2992697"/>
                <a:gd name="connsiteY489" fmla="*/ 93755 h 1030680"/>
                <a:gd name="connsiteX490" fmla="*/ 1760848 w 2992697"/>
                <a:gd name="connsiteY490" fmla="*/ 84131 h 1030680"/>
                <a:gd name="connsiteX491" fmla="*/ 1766126 w 2992697"/>
                <a:gd name="connsiteY491" fmla="*/ 76680 h 1030680"/>
                <a:gd name="connsiteX492" fmla="*/ 1773577 w 2992697"/>
                <a:gd name="connsiteY492" fmla="*/ 76680 h 1030680"/>
                <a:gd name="connsiteX493" fmla="*/ 1779786 w 2992697"/>
                <a:gd name="connsiteY493" fmla="*/ 78853 h 1030680"/>
                <a:gd name="connsiteX494" fmla="*/ 1787236 w 2992697"/>
                <a:gd name="connsiteY494" fmla="*/ 81026 h 1030680"/>
                <a:gd name="connsiteX495" fmla="*/ 1794687 w 2992697"/>
                <a:gd name="connsiteY495" fmla="*/ 81026 h 1030680"/>
                <a:gd name="connsiteX496" fmla="*/ 1794687 w 2992697"/>
                <a:gd name="connsiteY496" fmla="*/ 68298 h 1030680"/>
                <a:gd name="connsiteX497" fmla="*/ 1797791 w 2992697"/>
                <a:gd name="connsiteY497" fmla="*/ 66125 h 1030680"/>
                <a:gd name="connsiteX498" fmla="*/ 1801827 w 2992697"/>
                <a:gd name="connsiteY498" fmla="*/ 63952 h 1030680"/>
                <a:gd name="connsiteX499" fmla="*/ 1802759 w 2992697"/>
                <a:gd name="connsiteY499" fmla="*/ 63952 h 1030680"/>
                <a:gd name="connsiteX500" fmla="*/ 1806794 w 2992697"/>
                <a:gd name="connsiteY500" fmla="*/ 61779 h 1030680"/>
                <a:gd name="connsiteX501" fmla="*/ 1810520 w 2992697"/>
                <a:gd name="connsiteY501" fmla="*/ 61158 h 1030680"/>
                <a:gd name="connsiteX502" fmla="*/ 1810520 w 2992697"/>
                <a:gd name="connsiteY502" fmla="*/ 61158 h 1030680"/>
                <a:gd name="connsiteX503" fmla="*/ 1810520 w 2992697"/>
                <a:gd name="connsiteY503" fmla="*/ 61158 h 1030680"/>
                <a:gd name="connsiteX504" fmla="*/ 2281155 w 2992697"/>
                <a:gd name="connsiteY504" fmla="*/ 47498 h 1030680"/>
                <a:gd name="connsiteX505" fmla="*/ 2295747 w 2992697"/>
                <a:gd name="connsiteY505" fmla="*/ 47498 h 1030680"/>
                <a:gd name="connsiteX506" fmla="*/ 2304129 w 2992697"/>
                <a:gd name="connsiteY506" fmla="*/ 57122 h 1030680"/>
                <a:gd name="connsiteX507" fmla="*/ 2313442 w 2992697"/>
                <a:gd name="connsiteY507" fmla="*/ 62400 h 1030680"/>
                <a:gd name="connsiteX508" fmla="*/ 2320893 w 2992697"/>
                <a:gd name="connsiteY508" fmla="*/ 69850 h 1030680"/>
                <a:gd name="connsiteX509" fmla="*/ 2328343 w 2992697"/>
                <a:gd name="connsiteY509" fmla="*/ 81337 h 1030680"/>
                <a:gd name="connsiteX510" fmla="*/ 2311579 w 2992697"/>
                <a:gd name="connsiteY510" fmla="*/ 81337 h 1030680"/>
                <a:gd name="connsiteX511" fmla="*/ 2301024 w 2992697"/>
                <a:gd name="connsiteY511" fmla="*/ 69850 h 1030680"/>
                <a:gd name="connsiteX512" fmla="*/ 2289538 w 2992697"/>
                <a:gd name="connsiteY512" fmla="*/ 61468 h 1030680"/>
                <a:gd name="connsiteX513" fmla="*/ 2281155 w 2992697"/>
                <a:gd name="connsiteY513" fmla="*/ 47498 h 1030680"/>
                <a:gd name="connsiteX514" fmla="*/ 2281155 w 2992697"/>
                <a:gd name="connsiteY514" fmla="*/ 47498 h 1030680"/>
                <a:gd name="connsiteX515" fmla="*/ 2281155 w 2992697"/>
                <a:gd name="connsiteY515" fmla="*/ 47498 h 1030680"/>
                <a:gd name="connsiteX516" fmla="*/ 439281 w 2992697"/>
                <a:gd name="connsiteY516" fmla="*/ 47498 h 1030680"/>
                <a:gd name="connsiteX517" fmla="*/ 451699 w 2992697"/>
                <a:gd name="connsiteY517" fmla="*/ 47498 h 1030680"/>
                <a:gd name="connsiteX518" fmla="*/ 456976 w 2992697"/>
                <a:gd name="connsiteY518" fmla="*/ 51844 h 1030680"/>
                <a:gd name="connsiteX519" fmla="*/ 461012 w 2992697"/>
                <a:gd name="connsiteY519" fmla="*/ 54949 h 1030680"/>
                <a:gd name="connsiteX520" fmla="*/ 463185 w 2992697"/>
                <a:gd name="connsiteY520" fmla="*/ 59295 h 1030680"/>
                <a:gd name="connsiteX521" fmla="*/ 466290 w 2992697"/>
                <a:gd name="connsiteY521" fmla="*/ 64573 h 1030680"/>
                <a:gd name="connsiteX522" fmla="*/ 468463 w 2992697"/>
                <a:gd name="connsiteY522" fmla="*/ 68919 h 1030680"/>
                <a:gd name="connsiteX523" fmla="*/ 477776 w 2992697"/>
                <a:gd name="connsiteY523" fmla="*/ 59295 h 1030680"/>
                <a:gd name="connsiteX524" fmla="*/ 488331 w 2992697"/>
                <a:gd name="connsiteY524" fmla="*/ 54949 h 1030680"/>
                <a:gd name="connsiteX525" fmla="*/ 505095 w 2992697"/>
                <a:gd name="connsiteY525" fmla="*/ 57122 h 1030680"/>
                <a:gd name="connsiteX526" fmla="*/ 505095 w 2992697"/>
                <a:gd name="connsiteY526" fmla="*/ 72023 h 1030680"/>
                <a:gd name="connsiteX527" fmla="*/ 528068 w 2992697"/>
                <a:gd name="connsiteY527" fmla="*/ 74197 h 1030680"/>
                <a:gd name="connsiteX528" fmla="*/ 548868 w 2992697"/>
                <a:gd name="connsiteY528" fmla="*/ 77301 h 1030680"/>
                <a:gd name="connsiteX529" fmla="*/ 566564 w 2992697"/>
                <a:gd name="connsiteY529" fmla="*/ 81647 h 1030680"/>
                <a:gd name="connsiteX530" fmla="*/ 586432 w 2992697"/>
                <a:gd name="connsiteY530" fmla="*/ 83820 h 1030680"/>
                <a:gd name="connsiteX531" fmla="*/ 608474 w 2992697"/>
                <a:gd name="connsiteY531" fmla="*/ 81647 h 1030680"/>
                <a:gd name="connsiteX532" fmla="*/ 608474 w 2992697"/>
                <a:gd name="connsiteY532" fmla="*/ 94376 h 1030680"/>
                <a:gd name="connsiteX533" fmla="*/ 612510 w 2992697"/>
                <a:gd name="connsiteY533" fmla="*/ 94376 h 1030680"/>
                <a:gd name="connsiteX534" fmla="*/ 615614 w 2992697"/>
                <a:gd name="connsiteY534" fmla="*/ 94376 h 1030680"/>
                <a:gd name="connsiteX535" fmla="*/ 617787 w 2992697"/>
                <a:gd name="connsiteY535" fmla="*/ 94376 h 1030680"/>
                <a:gd name="connsiteX536" fmla="*/ 619960 w 2992697"/>
                <a:gd name="connsiteY536" fmla="*/ 96549 h 1030680"/>
                <a:gd name="connsiteX537" fmla="*/ 622133 w 2992697"/>
                <a:gd name="connsiteY537" fmla="*/ 97480 h 1030680"/>
                <a:gd name="connsiteX538" fmla="*/ 618098 w 2992697"/>
                <a:gd name="connsiteY538" fmla="*/ 97480 h 1030680"/>
                <a:gd name="connsiteX539" fmla="*/ 601023 w 2992697"/>
                <a:gd name="connsiteY539" fmla="*/ 108656 h 1030680"/>
                <a:gd name="connsiteX540" fmla="*/ 581155 w 2992697"/>
                <a:gd name="connsiteY540" fmla="*/ 121384 h 1030680"/>
                <a:gd name="connsiteX541" fmla="*/ 557250 w 2992697"/>
                <a:gd name="connsiteY541" fmla="*/ 132871 h 1030680"/>
                <a:gd name="connsiteX542" fmla="*/ 535209 w 2992697"/>
                <a:gd name="connsiteY542" fmla="*/ 145599 h 1030680"/>
                <a:gd name="connsiteX543" fmla="*/ 519686 w 2992697"/>
                <a:gd name="connsiteY543" fmla="*/ 156154 h 1030680"/>
                <a:gd name="connsiteX544" fmla="*/ 508200 w 2992697"/>
                <a:gd name="connsiteY544" fmla="*/ 165778 h 1030680"/>
                <a:gd name="connsiteX545" fmla="*/ 524964 w 2992697"/>
                <a:gd name="connsiteY545" fmla="*/ 165778 h 1030680"/>
                <a:gd name="connsiteX546" fmla="*/ 530241 w 2992697"/>
                <a:gd name="connsiteY546" fmla="*/ 162674 h 1030680"/>
                <a:gd name="connsiteX547" fmla="*/ 535519 w 2992697"/>
                <a:gd name="connsiteY547" fmla="*/ 160500 h 1030680"/>
                <a:gd name="connsiteX548" fmla="*/ 541728 w 2992697"/>
                <a:gd name="connsiteY548" fmla="*/ 158327 h 1030680"/>
                <a:gd name="connsiteX549" fmla="*/ 549179 w 2992697"/>
                <a:gd name="connsiteY549" fmla="*/ 158327 h 1030680"/>
                <a:gd name="connsiteX550" fmla="*/ 549179 w 2992697"/>
                <a:gd name="connsiteY550" fmla="*/ 162674 h 1030680"/>
                <a:gd name="connsiteX551" fmla="*/ 527137 w 2992697"/>
                <a:gd name="connsiteY551" fmla="*/ 178506 h 1030680"/>
                <a:gd name="connsiteX552" fmla="*/ 508200 w 2992697"/>
                <a:gd name="connsiteY552" fmla="*/ 195270 h 1030680"/>
                <a:gd name="connsiteX553" fmla="*/ 492677 w 2992697"/>
                <a:gd name="connsiteY553" fmla="*/ 212034 h 1030680"/>
                <a:gd name="connsiteX554" fmla="*/ 473740 w 2992697"/>
                <a:gd name="connsiteY554" fmla="*/ 226936 h 1030680"/>
                <a:gd name="connsiteX555" fmla="*/ 453872 w 2992697"/>
                <a:gd name="connsiteY555" fmla="*/ 239664 h 1030680"/>
                <a:gd name="connsiteX556" fmla="*/ 427794 w 2992697"/>
                <a:gd name="connsiteY556" fmla="*/ 247115 h 1030680"/>
                <a:gd name="connsiteX557" fmla="*/ 427794 w 2992697"/>
                <a:gd name="connsiteY557" fmla="*/ 259843 h 1030680"/>
                <a:gd name="connsiteX558" fmla="*/ 415377 w 2992697"/>
                <a:gd name="connsiteY558" fmla="*/ 262016 h 1030680"/>
                <a:gd name="connsiteX559" fmla="*/ 400786 w 2992697"/>
                <a:gd name="connsiteY559" fmla="*/ 267294 h 1030680"/>
                <a:gd name="connsiteX560" fmla="*/ 392403 w 2992697"/>
                <a:gd name="connsiteY560" fmla="*/ 274745 h 1030680"/>
                <a:gd name="connsiteX561" fmla="*/ 397681 w 2992697"/>
                <a:gd name="connsiteY561" fmla="*/ 279091 h 1030680"/>
                <a:gd name="connsiteX562" fmla="*/ 400786 w 2992697"/>
                <a:gd name="connsiteY562" fmla="*/ 282195 h 1030680"/>
                <a:gd name="connsiteX563" fmla="*/ 402959 w 2992697"/>
                <a:gd name="connsiteY563" fmla="*/ 284368 h 1030680"/>
                <a:gd name="connsiteX564" fmla="*/ 402959 w 2992697"/>
                <a:gd name="connsiteY564" fmla="*/ 287473 h 1030680"/>
                <a:gd name="connsiteX565" fmla="*/ 402959 w 2992697"/>
                <a:gd name="connsiteY565" fmla="*/ 291819 h 1030680"/>
                <a:gd name="connsiteX566" fmla="*/ 400786 w 2992697"/>
                <a:gd name="connsiteY566" fmla="*/ 297097 h 1030680"/>
                <a:gd name="connsiteX567" fmla="*/ 400786 w 2992697"/>
                <a:gd name="connsiteY567" fmla="*/ 304547 h 1030680"/>
                <a:gd name="connsiteX568" fmla="*/ 361048 w 2992697"/>
                <a:gd name="connsiteY568" fmla="*/ 307652 h 1030680"/>
                <a:gd name="connsiteX569" fmla="*/ 361048 w 2992697"/>
                <a:gd name="connsiteY569" fmla="*/ 311998 h 1030680"/>
                <a:gd name="connsiteX570" fmla="*/ 366326 w 2992697"/>
                <a:gd name="connsiteY570" fmla="*/ 314171 h 1030680"/>
                <a:gd name="connsiteX571" fmla="*/ 368499 w 2992697"/>
                <a:gd name="connsiteY571" fmla="*/ 314171 h 1030680"/>
                <a:gd name="connsiteX572" fmla="*/ 371604 w 2992697"/>
                <a:gd name="connsiteY572" fmla="*/ 314171 h 1030680"/>
                <a:gd name="connsiteX573" fmla="*/ 371604 w 2992697"/>
                <a:gd name="connsiteY573" fmla="*/ 314171 h 1030680"/>
                <a:gd name="connsiteX574" fmla="*/ 373777 w 2992697"/>
                <a:gd name="connsiteY574" fmla="*/ 315103 h 1030680"/>
                <a:gd name="connsiteX575" fmla="*/ 373777 w 2992697"/>
                <a:gd name="connsiteY575" fmla="*/ 317276 h 1030680"/>
                <a:gd name="connsiteX576" fmla="*/ 377813 w 2992697"/>
                <a:gd name="connsiteY576" fmla="*/ 321622 h 1030680"/>
                <a:gd name="connsiteX577" fmla="*/ 371604 w 2992697"/>
                <a:gd name="connsiteY577" fmla="*/ 321622 h 1030680"/>
                <a:gd name="connsiteX578" fmla="*/ 363222 w 2992697"/>
                <a:gd name="connsiteY578" fmla="*/ 324726 h 1030680"/>
                <a:gd name="connsiteX579" fmla="*/ 351735 w 2992697"/>
                <a:gd name="connsiteY579" fmla="*/ 329073 h 1030680"/>
                <a:gd name="connsiteX580" fmla="*/ 341180 w 2992697"/>
                <a:gd name="connsiteY580" fmla="*/ 332177 h 1030680"/>
                <a:gd name="connsiteX581" fmla="*/ 344284 w 2992697"/>
                <a:gd name="connsiteY581" fmla="*/ 334350 h 1030680"/>
                <a:gd name="connsiteX582" fmla="*/ 346458 w 2992697"/>
                <a:gd name="connsiteY582" fmla="*/ 334350 h 1030680"/>
                <a:gd name="connsiteX583" fmla="*/ 348631 w 2992697"/>
                <a:gd name="connsiteY583" fmla="*/ 334350 h 1030680"/>
                <a:gd name="connsiteX584" fmla="*/ 349562 w 2992697"/>
                <a:gd name="connsiteY584" fmla="*/ 336523 h 1030680"/>
                <a:gd name="connsiteX585" fmla="*/ 351735 w 2992697"/>
                <a:gd name="connsiteY585" fmla="*/ 336523 h 1030680"/>
                <a:gd name="connsiteX586" fmla="*/ 349562 w 2992697"/>
                <a:gd name="connsiteY586" fmla="*/ 339628 h 1030680"/>
                <a:gd name="connsiteX587" fmla="*/ 348631 w 2992697"/>
                <a:gd name="connsiteY587" fmla="*/ 343974 h 1030680"/>
                <a:gd name="connsiteX588" fmla="*/ 346458 w 2992697"/>
                <a:gd name="connsiteY588" fmla="*/ 344905 h 1030680"/>
                <a:gd name="connsiteX589" fmla="*/ 348631 w 2992697"/>
                <a:gd name="connsiteY589" fmla="*/ 347078 h 1030680"/>
                <a:gd name="connsiteX590" fmla="*/ 348631 w 2992697"/>
                <a:gd name="connsiteY590" fmla="*/ 349252 h 1030680"/>
                <a:gd name="connsiteX591" fmla="*/ 349562 w 2992697"/>
                <a:gd name="connsiteY591" fmla="*/ 352356 h 1030680"/>
                <a:gd name="connsiteX592" fmla="*/ 351735 w 2992697"/>
                <a:gd name="connsiteY592" fmla="*/ 356702 h 1030680"/>
                <a:gd name="connsiteX593" fmla="*/ 344284 w 2992697"/>
                <a:gd name="connsiteY593" fmla="*/ 358875 h 1030680"/>
                <a:gd name="connsiteX594" fmla="*/ 339007 w 2992697"/>
                <a:gd name="connsiteY594" fmla="*/ 358875 h 1030680"/>
                <a:gd name="connsiteX595" fmla="*/ 333729 w 2992697"/>
                <a:gd name="connsiteY595" fmla="*/ 358875 h 1030680"/>
                <a:gd name="connsiteX596" fmla="*/ 327520 w 2992697"/>
                <a:gd name="connsiteY596" fmla="*/ 361980 h 1030680"/>
                <a:gd name="connsiteX597" fmla="*/ 346458 w 2992697"/>
                <a:gd name="connsiteY597" fmla="*/ 361980 h 1030680"/>
                <a:gd name="connsiteX598" fmla="*/ 361048 w 2992697"/>
                <a:gd name="connsiteY598" fmla="*/ 366326 h 1030680"/>
                <a:gd name="connsiteX599" fmla="*/ 361048 w 2992697"/>
                <a:gd name="connsiteY599" fmla="*/ 373777 h 1030680"/>
                <a:gd name="connsiteX600" fmla="*/ 337144 w 2992697"/>
                <a:gd name="connsiteY600" fmla="*/ 373777 h 1030680"/>
                <a:gd name="connsiteX601" fmla="*/ 334971 w 2992697"/>
                <a:gd name="connsiteY601" fmla="*/ 379054 h 1030680"/>
                <a:gd name="connsiteX602" fmla="*/ 334971 w 2992697"/>
                <a:gd name="connsiteY602" fmla="*/ 381227 h 1030680"/>
                <a:gd name="connsiteX603" fmla="*/ 334971 w 2992697"/>
                <a:gd name="connsiteY603" fmla="*/ 382159 h 1030680"/>
                <a:gd name="connsiteX604" fmla="*/ 334040 w 2992697"/>
                <a:gd name="connsiteY604" fmla="*/ 384332 h 1030680"/>
                <a:gd name="connsiteX605" fmla="*/ 331867 w 2992697"/>
                <a:gd name="connsiteY605" fmla="*/ 386505 h 1030680"/>
                <a:gd name="connsiteX606" fmla="*/ 322553 w 2992697"/>
                <a:gd name="connsiteY606" fmla="*/ 389609 h 1030680"/>
                <a:gd name="connsiteX607" fmla="*/ 310135 w 2992697"/>
                <a:gd name="connsiteY607" fmla="*/ 389609 h 1030680"/>
                <a:gd name="connsiteX608" fmla="*/ 297717 w 2992697"/>
                <a:gd name="connsiteY608" fmla="*/ 389609 h 1030680"/>
                <a:gd name="connsiteX609" fmla="*/ 285300 w 2992697"/>
                <a:gd name="connsiteY609" fmla="*/ 382159 h 1030680"/>
                <a:gd name="connsiteX610" fmla="*/ 268536 w 2992697"/>
                <a:gd name="connsiteY610" fmla="*/ 382159 h 1030680"/>
                <a:gd name="connsiteX611" fmla="*/ 251772 w 2992697"/>
                <a:gd name="connsiteY611" fmla="*/ 384332 h 1030680"/>
                <a:gd name="connsiteX612" fmla="*/ 234076 w 2992697"/>
                <a:gd name="connsiteY612" fmla="*/ 386505 h 1030680"/>
                <a:gd name="connsiteX613" fmla="*/ 217312 w 2992697"/>
                <a:gd name="connsiteY613" fmla="*/ 384332 h 1030680"/>
                <a:gd name="connsiteX614" fmla="*/ 200548 w 2992697"/>
                <a:gd name="connsiteY614" fmla="*/ 379054 h 1030680"/>
                <a:gd name="connsiteX615" fmla="*/ 199617 w 2992697"/>
                <a:gd name="connsiteY615" fmla="*/ 376881 h 1030680"/>
                <a:gd name="connsiteX616" fmla="*/ 199617 w 2992697"/>
                <a:gd name="connsiteY616" fmla="*/ 374708 h 1030680"/>
                <a:gd name="connsiteX617" fmla="*/ 197444 w 2992697"/>
                <a:gd name="connsiteY617" fmla="*/ 374708 h 1030680"/>
                <a:gd name="connsiteX618" fmla="*/ 197444 w 2992697"/>
                <a:gd name="connsiteY618" fmla="*/ 372535 h 1030680"/>
                <a:gd name="connsiteX619" fmla="*/ 197444 w 2992697"/>
                <a:gd name="connsiteY619" fmla="*/ 368189 h 1030680"/>
                <a:gd name="connsiteX620" fmla="*/ 200548 w 2992697"/>
                <a:gd name="connsiteY620" fmla="*/ 368189 h 1030680"/>
                <a:gd name="connsiteX621" fmla="*/ 202721 w 2992697"/>
                <a:gd name="connsiteY621" fmla="*/ 365084 h 1030680"/>
                <a:gd name="connsiteX622" fmla="*/ 206757 w 2992697"/>
                <a:gd name="connsiteY622" fmla="*/ 360738 h 1030680"/>
                <a:gd name="connsiteX623" fmla="*/ 207688 w 2992697"/>
                <a:gd name="connsiteY623" fmla="*/ 358565 h 1030680"/>
                <a:gd name="connsiteX624" fmla="*/ 211724 w 2992697"/>
                <a:gd name="connsiteY624" fmla="*/ 357634 h 1030680"/>
                <a:gd name="connsiteX625" fmla="*/ 213897 w 2992697"/>
                <a:gd name="connsiteY625" fmla="*/ 353287 h 1030680"/>
                <a:gd name="connsiteX626" fmla="*/ 217002 w 2992697"/>
                <a:gd name="connsiteY626" fmla="*/ 348010 h 1030680"/>
                <a:gd name="connsiteX627" fmla="*/ 209551 w 2992697"/>
                <a:gd name="connsiteY627" fmla="*/ 345837 h 1030680"/>
                <a:gd name="connsiteX628" fmla="*/ 204273 w 2992697"/>
                <a:gd name="connsiteY628" fmla="*/ 342732 h 1030680"/>
                <a:gd name="connsiteX629" fmla="*/ 200238 w 2992697"/>
                <a:gd name="connsiteY629" fmla="*/ 336523 h 1030680"/>
                <a:gd name="connsiteX630" fmla="*/ 199306 w 2992697"/>
                <a:gd name="connsiteY630" fmla="*/ 331246 h 1030680"/>
                <a:gd name="connsiteX631" fmla="*/ 197133 w 2992697"/>
                <a:gd name="connsiteY631" fmla="*/ 323795 h 1030680"/>
                <a:gd name="connsiteX632" fmla="*/ 204584 w 2992697"/>
                <a:gd name="connsiteY632" fmla="*/ 323795 h 1030680"/>
                <a:gd name="connsiteX633" fmla="*/ 217002 w 2992697"/>
                <a:gd name="connsiteY633" fmla="*/ 320691 h 1030680"/>
                <a:gd name="connsiteX634" fmla="*/ 231593 w 2992697"/>
                <a:gd name="connsiteY634" fmla="*/ 323795 h 1030680"/>
                <a:gd name="connsiteX635" fmla="*/ 244010 w 2992697"/>
                <a:gd name="connsiteY635" fmla="*/ 329073 h 1030680"/>
                <a:gd name="connsiteX636" fmla="*/ 256428 w 2992697"/>
                <a:gd name="connsiteY636" fmla="*/ 335281 h 1030680"/>
                <a:gd name="connsiteX637" fmla="*/ 256428 w 2992697"/>
                <a:gd name="connsiteY637" fmla="*/ 327831 h 1030680"/>
                <a:gd name="connsiteX638" fmla="*/ 244010 w 2992697"/>
                <a:gd name="connsiteY638" fmla="*/ 321622 h 1030680"/>
                <a:gd name="connsiteX639" fmla="*/ 233455 w 2992697"/>
                <a:gd name="connsiteY639" fmla="*/ 316344 h 1030680"/>
                <a:gd name="connsiteX640" fmla="*/ 224142 w 2992697"/>
                <a:gd name="connsiteY640" fmla="*/ 306720 h 1030680"/>
                <a:gd name="connsiteX641" fmla="*/ 227246 w 2992697"/>
                <a:gd name="connsiteY641" fmla="*/ 306720 h 1030680"/>
                <a:gd name="connsiteX642" fmla="*/ 236560 w 2992697"/>
                <a:gd name="connsiteY642" fmla="*/ 293061 h 1030680"/>
                <a:gd name="connsiteX643" fmla="*/ 248046 w 2992697"/>
                <a:gd name="connsiteY643" fmla="*/ 283437 h 1030680"/>
                <a:gd name="connsiteX644" fmla="*/ 262637 w 2992697"/>
                <a:gd name="connsiteY644" fmla="*/ 275986 h 1030680"/>
                <a:gd name="connsiteX645" fmla="*/ 280333 w 2992697"/>
                <a:gd name="connsiteY645" fmla="*/ 270709 h 1030680"/>
                <a:gd name="connsiteX646" fmla="*/ 280333 w 2992697"/>
                <a:gd name="connsiteY646" fmla="*/ 266983 h 1030680"/>
                <a:gd name="connsiteX647" fmla="*/ 263568 w 2992697"/>
                <a:gd name="connsiteY647" fmla="*/ 261706 h 1030680"/>
                <a:gd name="connsiteX648" fmla="*/ 251151 w 2992697"/>
                <a:gd name="connsiteY648" fmla="*/ 252082 h 1030680"/>
                <a:gd name="connsiteX649" fmla="*/ 240595 w 2992697"/>
                <a:gd name="connsiteY649" fmla="*/ 239354 h 1030680"/>
                <a:gd name="connsiteX650" fmla="*/ 231282 w 2992697"/>
                <a:gd name="connsiteY650" fmla="*/ 226625 h 1030680"/>
                <a:gd name="connsiteX651" fmla="*/ 236560 w 2992697"/>
                <a:gd name="connsiteY651" fmla="*/ 224452 h 1030680"/>
                <a:gd name="connsiteX652" fmla="*/ 240595 w 2992697"/>
                <a:gd name="connsiteY652" fmla="*/ 224452 h 1030680"/>
                <a:gd name="connsiteX653" fmla="*/ 245873 w 2992697"/>
                <a:gd name="connsiteY653" fmla="*/ 222279 h 1030680"/>
                <a:gd name="connsiteX654" fmla="*/ 251151 w 2992697"/>
                <a:gd name="connsiteY654" fmla="*/ 222279 h 1030680"/>
                <a:gd name="connsiteX655" fmla="*/ 258601 w 2992697"/>
                <a:gd name="connsiteY655" fmla="*/ 227557 h 1030680"/>
                <a:gd name="connsiteX656" fmla="*/ 263879 w 2992697"/>
                <a:gd name="connsiteY656" fmla="*/ 233766 h 1030680"/>
                <a:gd name="connsiteX657" fmla="*/ 271330 w 2992697"/>
                <a:gd name="connsiteY657" fmla="*/ 239043 h 1030680"/>
                <a:gd name="connsiteX658" fmla="*/ 271330 w 2992697"/>
                <a:gd name="connsiteY658" fmla="*/ 234697 h 1030680"/>
                <a:gd name="connsiteX659" fmla="*/ 270398 w 2992697"/>
                <a:gd name="connsiteY659" fmla="*/ 231593 h 1030680"/>
                <a:gd name="connsiteX660" fmla="*/ 268225 w 2992697"/>
                <a:gd name="connsiteY660" fmla="*/ 231593 h 1030680"/>
                <a:gd name="connsiteX661" fmla="*/ 268225 w 2992697"/>
                <a:gd name="connsiteY661" fmla="*/ 229419 h 1030680"/>
                <a:gd name="connsiteX662" fmla="*/ 266052 w 2992697"/>
                <a:gd name="connsiteY662" fmla="*/ 227246 h 1030680"/>
                <a:gd name="connsiteX663" fmla="*/ 266052 w 2992697"/>
                <a:gd name="connsiteY663" fmla="*/ 226315 h 1030680"/>
                <a:gd name="connsiteX664" fmla="*/ 263879 w 2992697"/>
                <a:gd name="connsiteY664" fmla="*/ 221969 h 1030680"/>
                <a:gd name="connsiteX665" fmla="*/ 267915 w 2992697"/>
                <a:gd name="connsiteY665" fmla="*/ 221969 h 1030680"/>
                <a:gd name="connsiteX666" fmla="*/ 267915 w 2992697"/>
                <a:gd name="connsiteY666" fmla="*/ 218864 h 1030680"/>
                <a:gd name="connsiteX667" fmla="*/ 284679 w 2992697"/>
                <a:gd name="connsiteY667" fmla="*/ 212655 h 1030680"/>
                <a:gd name="connsiteX668" fmla="*/ 300201 w 2992697"/>
                <a:gd name="connsiteY668" fmla="*/ 209551 h 1030680"/>
                <a:gd name="connsiteX669" fmla="*/ 316965 w 2992697"/>
                <a:gd name="connsiteY669" fmla="*/ 207378 h 1030680"/>
                <a:gd name="connsiteX670" fmla="*/ 336834 w 2992697"/>
                <a:gd name="connsiteY670" fmla="*/ 209551 h 1030680"/>
                <a:gd name="connsiteX671" fmla="*/ 327520 w 2992697"/>
                <a:gd name="connsiteY671" fmla="*/ 198064 h 1030680"/>
                <a:gd name="connsiteX672" fmla="*/ 339007 w 2992697"/>
                <a:gd name="connsiteY672" fmla="*/ 194960 h 1030680"/>
                <a:gd name="connsiteX673" fmla="*/ 351425 w 2992697"/>
                <a:gd name="connsiteY673" fmla="*/ 189682 h 1030680"/>
                <a:gd name="connsiteX674" fmla="*/ 363842 w 2992697"/>
                <a:gd name="connsiteY674" fmla="*/ 184405 h 1030680"/>
                <a:gd name="connsiteX675" fmla="*/ 371293 w 2992697"/>
                <a:gd name="connsiteY675" fmla="*/ 178196 h 1030680"/>
                <a:gd name="connsiteX676" fmla="*/ 377502 w 2992697"/>
                <a:gd name="connsiteY676" fmla="*/ 178196 h 1030680"/>
                <a:gd name="connsiteX677" fmla="*/ 377502 w 2992697"/>
                <a:gd name="connsiteY677" fmla="*/ 175091 h 1030680"/>
                <a:gd name="connsiteX678" fmla="*/ 368189 w 2992697"/>
                <a:gd name="connsiteY678" fmla="*/ 175091 h 1030680"/>
                <a:gd name="connsiteX679" fmla="*/ 364153 w 2992697"/>
                <a:gd name="connsiteY679" fmla="*/ 177265 h 1030680"/>
                <a:gd name="connsiteX680" fmla="*/ 361048 w 2992697"/>
                <a:gd name="connsiteY680" fmla="*/ 178196 h 1030680"/>
                <a:gd name="connsiteX681" fmla="*/ 358875 w 2992697"/>
                <a:gd name="connsiteY681" fmla="*/ 178196 h 1030680"/>
                <a:gd name="connsiteX682" fmla="*/ 356702 w 2992697"/>
                <a:gd name="connsiteY682" fmla="*/ 178196 h 1030680"/>
                <a:gd name="connsiteX683" fmla="*/ 355771 w 2992697"/>
                <a:gd name="connsiteY683" fmla="*/ 178196 h 1030680"/>
                <a:gd name="connsiteX684" fmla="*/ 353598 w 2992697"/>
                <a:gd name="connsiteY684" fmla="*/ 177265 h 1030680"/>
                <a:gd name="connsiteX685" fmla="*/ 351425 w 2992697"/>
                <a:gd name="connsiteY685" fmla="*/ 175091 h 1030680"/>
                <a:gd name="connsiteX686" fmla="*/ 348320 w 2992697"/>
                <a:gd name="connsiteY686" fmla="*/ 175091 h 1030680"/>
                <a:gd name="connsiteX687" fmla="*/ 344284 w 2992697"/>
                <a:gd name="connsiteY687" fmla="*/ 178196 h 1030680"/>
                <a:gd name="connsiteX688" fmla="*/ 339007 w 2992697"/>
                <a:gd name="connsiteY688" fmla="*/ 184405 h 1030680"/>
                <a:gd name="connsiteX689" fmla="*/ 333729 w 2992697"/>
                <a:gd name="connsiteY689" fmla="*/ 189682 h 1030680"/>
                <a:gd name="connsiteX690" fmla="*/ 329693 w 2992697"/>
                <a:gd name="connsiteY690" fmla="*/ 194960 h 1030680"/>
                <a:gd name="connsiteX691" fmla="*/ 324416 w 2992697"/>
                <a:gd name="connsiteY691" fmla="*/ 198064 h 1030680"/>
                <a:gd name="connsiteX692" fmla="*/ 304547 w 2992697"/>
                <a:gd name="connsiteY692" fmla="*/ 204273 h 1030680"/>
                <a:gd name="connsiteX693" fmla="*/ 285610 w 2992697"/>
                <a:gd name="connsiteY693" fmla="*/ 204273 h 1030680"/>
                <a:gd name="connsiteX694" fmla="*/ 267915 w 2992697"/>
                <a:gd name="connsiteY694" fmla="*/ 199927 h 1030680"/>
                <a:gd name="connsiteX695" fmla="*/ 251151 w 2992697"/>
                <a:gd name="connsiteY695" fmla="*/ 192476 h 1030680"/>
                <a:gd name="connsiteX696" fmla="*/ 248978 w 2992697"/>
                <a:gd name="connsiteY696" fmla="*/ 192476 h 1030680"/>
                <a:gd name="connsiteX697" fmla="*/ 245873 w 2992697"/>
                <a:gd name="connsiteY697" fmla="*/ 194650 h 1030680"/>
                <a:gd name="connsiteX698" fmla="*/ 240595 w 2992697"/>
                <a:gd name="connsiteY698" fmla="*/ 196823 h 1030680"/>
                <a:gd name="connsiteX699" fmla="*/ 236560 w 2992697"/>
                <a:gd name="connsiteY699" fmla="*/ 197754 h 1030680"/>
                <a:gd name="connsiteX700" fmla="*/ 233455 w 2992697"/>
                <a:gd name="connsiteY700" fmla="*/ 199927 h 1030680"/>
                <a:gd name="connsiteX701" fmla="*/ 227246 w 2992697"/>
                <a:gd name="connsiteY701" fmla="*/ 202100 h 1030680"/>
                <a:gd name="connsiteX702" fmla="*/ 224142 w 2992697"/>
                <a:gd name="connsiteY702" fmla="*/ 192476 h 1030680"/>
                <a:gd name="connsiteX703" fmla="*/ 227246 w 2992697"/>
                <a:gd name="connsiteY703" fmla="*/ 191545 h 1030680"/>
                <a:gd name="connsiteX704" fmla="*/ 227246 w 2992697"/>
                <a:gd name="connsiteY704" fmla="*/ 191545 h 1030680"/>
                <a:gd name="connsiteX705" fmla="*/ 229419 w 2992697"/>
                <a:gd name="connsiteY705" fmla="*/ 189372 h 1030680"/>
                <a:gd name="connsiteX706" fmla="*/ 231593 w 2992697"/>
                <a:gd name="connsiteY706" fmla="*/ 185026 h 1030680"/>
                <a:gd name="connsiteX707" fmla="*/ 221037 w 2992697"/>
                <a:gd name="connsiteY707" fmla="*/ 185026 h 1030680"/>
                <a:gd name="connsiteX708" fmla="*/ 217002 w 2992697"/>
                <a:gd name="connsiteY708" fmla="*/ 187199 h 1030680"/>
                <a:gd name="connsiteX709" fmla="*/ 211724 w 2992697"/>
                <a:gd name="connsiteY709" fmla="*/ 189372 h 1030680"/>
                <a:gd name="connsiteX710" fmla="*/ 206446 w 2992697"/>
                <a:gd name="connsiteY710" fmla="*/ 189372 h 1030680"/>
                <a:gd name="connsiteX711" fmla="*/ 200238 w 2992697"/>
                <a:gd name="connsiteY711" fmla="*/ 189372 h 1030680"/>
                <a:gd name="connsiteX712" fmla="*/ 197133 w 2992697"/>
                <a:gd name="connsiteY712" fmla="*/ 177885 h 1030680"/>
                <a:gd name="connsiteX713" fmla="*/ 200238 w 2992697"/>
                <a:gd name="connsiteY713" fmla="*/ 176954 h 1030680"/>
                <a:gd name="connsiteX714" fmla="*/ 202411 w 2992697"/>
                <a:gd name="connsiteY714" fmla="*/ 176954 h 1030680"/>
                <a:gd name="connsiteX715" fmla="*/ 204584 w 2992697"/>
                <a:gd name="connsiteY715" fmla="*/ 176954 h 1030680"/>
                <a:gd name="connsiteX716" fmla="*/ 206757 w 2992697"/>
                <a:gd name="connsiteY716" fmla="*/ 174781 h 1030680"/>
                <a:gd name="connsiteX717" fmla="*/ 207688 w 2992697"/>
                <a:gd name="connsiteY717" fmla="*/ 174781 h 1030680"/>
                <a:gd name="connsiteX718" fmla="*/ 184715 w 2992697"/>
                <a:gd name="connsiteY718" fmla="*/ 177885 h 1030680"/>
                <a:gd name="connsiteX719" fmla="*/ 182542 w 2992697"/>
                <a:gd name="connsiteY719" fmla="*/ 172608 h 1030680"/>
                <a:gd name="connsiteX720" fmla="*/ 178506 w 2992697"/>
                <a:gd name="connsiteY720" fmla="*/ 169503 h 1030680"/>
                <a:gd name="connsiteX721" fmla="*/ 177575 w 2992697"/>
                <a:gd name="connsiteY721" fmla="*/ 167330 h 1030680"/>
                <a:gd name="connsiteX722" fmla="*/ 175402 w 2992697"/>
                <a:gd name="connsiteY722" fmla="*/ 162984 h 1030680"/>
                <a:gd name="connsiteX723" fmla="*/ 171366 w 2992697"/>
                <a:gd name="connsiteY723" fmla="*/ 157706 h 1030680"/>
                <a:gd name="connsiteX724" fmla="*/ 177575 w 2992697"/>
                <a:gd name="connsiteY724" fmla="*/ 155533 h 1030680"/>
                <a:gd name="connsiteX725" fmla="*/ 180679 w 2992697"/>
                <a:gd name="connsiteY725" fmla="*/ 155533 h 1030680"/>
                <a:gd name="connsiteX726" fmla="*/ 182853 w 2992697"/>
                <a:gd name="connsiteY726" fmla="*/ 155533 h 1030680"/>
                <a:gd name="connsiteX727" fmla="*/ 185026 w 2992697"/>
                <a:gd name="connsiteY727" fmla="*/ 155533 h 1030680"/>
                <a:gd name="connsiteX728" fmla="*/ 185026 w 2992697"/>
                <a:gd name="connsiteY728" fmla="*/ 155223 h 1030680"/>
                <a:gd name="connsiteX729" fmla="*/ 185957 w 2992697"/>
                <a:gd name="connsiteY729" fmla="*/ 153050 h 1030680"/>
                <a:gd name="connsiteX730" fmla="*/ 188130 w 2992697"/>
                <a:gd name="connsiteY730" fmla="*/ 148704 h 1030680"/>
                <a:gd name="connsiteX731" fmla="*/ 180679 w 2992697"/>
                <a:gd name="connsiteY731" fmla="*/ 147772 h 1030680"/>
                <a:gd name="connsiteX732" fmla="*/ 173229 w 2992697"/>
                <a:gd name="connsiteY732" fmla="*/ 145599 h 1030680"/>
                <a:gd name="connsiteX733" fmla="*/ 170124 w 2992697"/>
                <a:gd name="connsiteY733" fmla="*/ 141253 h 1030680"/>
                <a:gd name="connsiteX734" fmla="*/ 163915 w 2992697"/>
                <a:gd name="connsiteY734" fmla="*/ 138148 h 1030680"/>
                <a:gd name="connsiteX735" fmla="*/ 167951 w 2992697"/>
                <a:gd name="connsiteY735" fmla="*/ 138148 h 1030680"/>
                <a:gd name="connsiteX736" fmla="*/ 167951 w 2992697"/>
                <a:gd name="connsiteY736" fmla="*/ 132871 h 1030680"/>
                <a:gd name="connsiteX737" fmla="*/ 185647 w 2992697"/>
                <a:gd name="connsiteY737" fmla="*/ 135975 h 1030680"/>
                <a:gd name="connsiteX738" fmla="*/ 194960 w 2992697"/>
                <a:gd name="connsiteY738" fmla="*/ 133802 h 1030680"/>
                <a:gd name="connsiteX739" fmla="*/ 202411 w 2992697"/>
                <a:gd name="connsiteY739" fmla="*/ 130698 h 1030680"/>
                <a:gd name="connsiteX740" fmla="*/ 206446 w 2992697"/>
                <a:gd name="connsiteY740" fmla="*/ 125420 h 1030680"/>
                <a:gd name="connsiteX741" fmla="*/ 211724 w 2992697"/>
                <a:gd name="connsiteY741" fmla="*/ 117969 h 1030680"/>
                <a:gd name="connsiteX742" fmla="*/ 221037 w 2992697"/>
                <a:gd name="connsiteY742" fmla="*/ 113623 h 1030680"/>
                <a:gd name="connsiteX743" fmla="*/ 231593 w 2992697"/>
                <a:gd name="connsiteY743" fmla="*/ 110519 h 1030680"/>
                <a:gd name="connsiteX744" fmla="*/ 239043 w 2992697"/>
                <a:gd name="connsiteY744" fmla="*/ 113623 h 1030680"/>
                <a:gd name="connsiteX745" fmla="*/ 248357 w 2992697"/>
                <a:gd name="connsiteY745" fmla="*/ 117969 h 1030680"/>
                <a:gd name="connsiteX746" fmla="*/ 255807 w 2992697"/>
                <a:gd name="connsiteY746" fmla="*/ 118901 h 1030680"/>
                <a:gd name="connsiteX747" fmla="*/ 264189 w 2992697"/>
                <a:gd name="connsiteY747" fmla="*/ 117969 h 1030680"/>
                <a:gd name="connsiteX748" fmla="*/ 261085 w 2992697"/>
                <a:gd name="connsiteY748" fmla="*/ 115796 h 1030680"/>
                <a:gd name="connsiteX749" fmla="*/ 257049 w 2992697"/>
                <a:gd name="connsiteY749" fmla="*/ 113623 h 1030680"/>
                <a:gd name="connsiteX750" fmla="*/ 256118 w 2992697"/>
                <a:gd name="connsiteY750" fmla="*/ 113623 h 1030680"/>
                <a:gd name="connsiteX751" fmla="*/ 256118 w 2992697"/>
                <a:gd name="connsiteY751" fmla="*/ 111760 h 1030680"/>
                <a:gd name="connsiteX752" fmla="*/ 253945 w 2992697"/>
                <a:gd name="connsiteY752" fmla="*/ 110829 h 1030680"/>
                <a:gd name="connsiteX753" fmla="*/ 253945 w 2992697"/>
                <a:gd name="connsiteY753" fmla="*/ 106483 h 1030680"/>
                <a:gd name="connsiteX754" fmla="*/ 251772 w 2992697"/>
                <a:gd name="connsiteY754" fmla="*/ 101205 h 1030680"/>
                <a:gd name="connsiteX755" fmla="*/ 257049 w 2992697"/>
                <a:gd name="connsiteY755" fmla="*/ 99032 h 1030680"/>
                <a:gd name="connsiteX756" fmla="*/ 261085 w 2992697"/>
                <a:gd name="connsiteY756" fmla="*/ 96859 h 1030680"/>
                <a:gd name="connsiteX757" fmla="*/ 264189 w 2992697"/>
                <a:gd name="connsiteY757" fmla="*/ 96859 h 1030680"/>
                <a:gd name="connsiteX758" fmla="*/ 266363 w 2992697"/>
                <a:gd name="connsiteY758" fmla="*/ 95928 h 1030680"/>
                <a:gd name="connsiteX759" fmla="*/ 270398 w 2992697"/>
                <a:gd name="connsiteY759" fmla="*/ 93755 h 1030680"/>
                <a:gd name="connsiteX760" fmla="*/ 277849 w 2992697"/>
                <a:gd name="connsiteY760" fmla="*/ 93755 h 1030680"/>
                <a:gd name="connsiteX761" fmla="*/ 280953 w 2992697"/>
                <a:gd name="connsiteY761" fmla="*/ 95928 h 1030680"/>
                <a:gd name="connsiteX762" fmla="*/ 284989 w 2992697"/>
                <a:gd name="connsiteY762" fmla="*/ 99032 h 1030680"/>
                <a:gd name="connsiteX763" fmla="*/ 288094 w 2992697"/>
                <a:gd name="connsiteY763" fmla="*/ 101205 h 1030680"/>
                <a:gd name="connsiteX764" fmla="*/ 288094 w 2992697"/>
                <a:gd name="connsiteY764" fmla="*/ 96859 h 1030680"/>
                <a:gd name="connsiteX765" fmla="*/ 285921 w 2992697"/>
                <a:gd name="connsiteY765" fmla="*/ 95928 h 1030680"/>
                <a:gd name="connsiteX766" fmla="*/ 285921 w 2992697"/>
                <a:gd name="connsiteY766" fmla="*/ 93755 h 1030680"/>
                <a:gd name="connsiteX767" fmla="*/ 285921 w 2992697"/>
                <a:gd name="connsiteY767" fmla="*/ 93755 h 1030680"/>
                <a:gd name="connsiteX768" fmla="*/ 285921 w 2992697"/>
                <a:gd name="connsiteY768" fmla="*/ 91582 h 1030680"/>
                <a:gd name="connsiteX769" fmla="*/ 284989 w 2992697"/>
                <a:gd name="connsiteY769" fmla="*/ 88477 h 1030680"/>
                <a:gd name="connsiteX770" fmla="*/ 290267 w 2992697"/>
                <a:gd name="connsiteY770" fmla="*/ 86304 h 1030680"/>
                <a:gd name="connsiteX771" fmla="*/ 293371 w 2992697"/>
                <a:gd name="connsiteY771" fmla="*/ 84131 h 1030680"/>
                <a:gd name="connsiteX772" fmla="*/ 299580 w 2992697"/>
                <a:gd name="connsiteY772" fmla="*/ 81026 h 1030680"/>
                <a:gd name="connsiteX773" fmla="*/ 302685 w 2992697"/>
                <a:gd name="connsiteY773" fmla="*/ 76680 h 1030680"/>
                <a:gd name="connsiteX774" fmla="*/ 304858 w 2992697"/>
                <a:gd name="connsiteY774" fmla="*/ 76680 h 1030680"/>
                <a:gd name="connsiteX775" fmla="*/ 312308 w 2992697"/>
                <a:gd name="connsiteY775" fmla="*/ 76680 h 1030680"/>
                <a:gd name="connsiteX776" fmla="*/ 317586 w 2992697"/>
                <a:gd name="connsiteY776" fmla="*/ 78853 h 1030680"/>
                <a:gd name="connsiteX777" fmla="*/ 321622 w 2992697"/>
                <a:gd name="connsiteY777" fmla="*/ 83199 h 1030680"/>
                <a:gd name="connsiteX778" fmla="*/ 327831 w 2992697"/>
                <a:gd name="connsiteY778" fmla="*/ 83199 h 1030680"/>
                <a:gd name="connsiteX779" fmla="*/ 337144 w 2992697"/>
                <a:gd name="connsiteY779" fmla="*/ 81026 h 1030680"/>
                <a:gd name="connsiteX780" fmla="*/ 341180 w 2992697"/>
                <a:gd name="connsiteY780" fmla="*/ 68298 h 1030680"/>
                <a:gd name="connsiteX781" fmla="*/ 346458 w 2992697"/>
                <a:gd name="connsiteY781" fmla="*/ 66125 h 1030680"/>
                <a:gd name="connsiteX782" fmla="*/ 351735 w 2992697"/>
                <a:gd name="connsiteY782" fmla="*/ 66125 h 1030680"/>
                <a:gd name="connsiteX783" fmla="*/ 357013 w 2992697"/>
                <a:gd name="connsiteY783" fmla="*/ 66125 h 1030680"/>
                <a:gd name="connsiteX784" fmla="*/ 361048 w 2992697"/>
                <a:gd name="connsiteY784" fmla="*/ 68298 h 1030680"/>
                <a:gd name="connsiteX785" fmla="*/ 364153 w 2992697"/>
                <a:gd name="connsiteY785" fmla="*/ 68298 h 1030680"/>
                <a:gd name="connsiteX786" fmla="*/ 371604 w 2992697"/>
                <a:gd name="connsiteY786" fmla="*/ 56812 h 1030680"/>
                <a:gd name="connsiteX787" fmla="*/ 383090 w 2992697"/>
                <a:gd name="connsiteY787" fmla="*/ 54638 h 1030680"/>
                <a:gd name="connsiteX788" fmla="*/ 390541 w 2992697"/>
                <a:gd name="connsiteY788" fmla="*/ 58985 h 1030680"/>
                <a:gd name="connsiteX789" fmla="*/ 397992 w 2992697"/>
                <a:gd name="connsiteY789" fmla="*/ 62089 h 1030680"/>
                <a:gd name="connsiteX790" fmla="*/ 405442 w 2992697"/>
                <a:gd name="connsiteY790" fmla="*/ 64262 h 1030680"/>
                <a:gd name="connsiteX791" fmla="*/ 414756 w 2992697"/>
                <a:gd name="connsiteY791" fmla="*/ 61158 h 1030680"/>
                <a:gd name="connsiteX792" fmla="*/ 427173 w 2992697"/>
                <a:gd name="connsiteY792" fmla="*/ 53707 h 1030680"/>
                <a:gd name="connsiteX793" fmla="*/ 439281 w 2992697"/>
                <a:gd name="connsiteY793" fmla="*/ 47498 h 1030680"/>
                <a:gd name="connsiteX794" fmla="*/ 439281 w 2992697"/>
                <a:gd name="connsiteY794" fmla="*/ 47498 h 1030680"/>
                <a:gd name="connsiteX795" fmla="*/ 439281 w 2992697"/>
                <a:gd name="connsiteY795" fmla="*/ 47498 h 1030680"/>
                <a:gd name="connsiteX796" fmla="*/ 2195472 w 2992697"/>
                <a:gd name="connsiteY796" fmla="*/ 44394 h 1030680"/>
                <a:gd name="connsiteX797" fmla="*/ 2202923 w 2992697"/>
                <a:gd name="connsiteY797" fmla="*/ 46567 h 1030680"/>
                <a:gd name="connsiteX798" fmla="*/ 2210374 w 2992697"/>
                <a:gd name="connsiteY798" fmla="*/ 49671 h 1030680"/>
                <a:gd name="connsiteX799" fmla="*/ 2213478 w 2992697"/>
                <a:gd name="connsiteY799" fmla="*/ 54018 h 1030680"/>
                <a:gd name="connsiteX800" fmla="*/ 2218756 w 2992697"/>
                <a:gd name="connsiteY800" fmla="*/ 57122 h 1030680"/>
                <a:gd name="connsiteX801" fmla="*/ 2224965 w 2992697"/>
                <a:gd name="connsiteY801" fmla="*/ 61468 h 1030680"/>
                <a:gd name="connsiteX802" fmla="*/ 2220929 w 2992697"/>
                <a:gd name="connsiteY802" fmla="*/ 72023 h 1030680"/>
                <a:gd name="connsiteX803" fmla="*/ 2198888 w 2992697"/>
                <a:gd name="connsiteY803" fmla="*/ 84752 h 1030680"/>
                <a:gd name="connsiteX804" fmla="*/ 2182123 w 2992697"/>
                <a:gd name="connsiteY804" fmla="*/ 99653 h 1030680"/>
                <a:gd name="connsiteX805" fmla="*/ 2167532 w 2992697"/>
                <a:gd name="connsiteY805" fmla="*/ 118590 h 1030680"/>
                <a:gd name="connsiteX806" fmla="*/ 2164428 w 2992697"/>
                <a:gd name="connsiteY806" fmla="*/ 118590 h 1030680"/>
                <a:gd name="connsiteX807" fmla="*/ 2164428 w 2992697"/>
                <a:gd name="connsiteY807" fmla="*/ 114244 h 1030680"/>
                <a:gd name="connsiteX808" fmla="*/ 2159150 w 2992697"/>
                <a:gd name="connsiteY808" fmla="*/ 111140 h 1030680"/>
                <a:gd name="connsiteX809" fmla="*/ 2155115 w 2992697"/>
                <a:gd name="connsiteY809" fmla="*/ 106793 h 1030680"/>
                <a:gd name="connsiteX810" fmla="*/ 2152942 w 2992697"/>
                <a:gd name="connsiteY810" fmla="*/ 103689 h 1030680"/>
                <a:gd name="connsiteX811" fmla="*/ 2149837 w 2992697"/>
                <a:gd name="connsiteY811" fmla="*/ 99343 h 1030680"/>
                <a:gd name="connsiteX812" fmla="*/ 2147664 w 2992697"/>
                <a:gd name="connsiteY812" fmla="*/ 94065 h 1030680"/>
                <a:gd name="connsiteX813" fmla="*/ 2151700 w 2992697"/>
                <a:gd name="connsiteY813" fmla="*/ 86614 h 1030680"/>
                <a:gd name="connsiteX814" fmla="*/ 2152631 w 2992697"/>
                <a:gd name="connsiteY814" fmla="*/ 81337 h 1030680"/>
                <a:gd name="connsiteX815" fmla="*/ 2154804 w 2992697"/>
                <a:gd name="connsiteY815" fmla="*/ 71713 h 1030680"/>
                <a:gd name="connsiteX816" fmla="*/ 2127795 w 2992697"/>
                <a:gd name="connsiteY816" fmla="*/ 71713 h 1030680"/>
                <a:gd name="connsiteX817" fmla="*/ 2127795 w 2992697"/>
                <a:gd name="connsiteY817" fmla="*/ 64262 h 1030680"/>
                <a:gd name="connsiteX818" fmla="*/ 2142386 w 2992697"/>
                <a:gd name="connsiteY818" fmla="*/ 58985 h 1030680"/>
                <a:gd name="connsiteX819" fmla="*/ 2156977 w 2992697"/>
                <a:gd name="connsiteY819" fmla="*/ 54638 h 1030680"/>
                <a:gd name="connsiteX820" fmla="*/ 2174673 w 2992697"/>
                <a:gd name="connsiteY820" fmla="*/ 51534 h 1030680"/>
                <a:gd name="connsiteX821" fmla="*/ 2176846 w 2992697"/>
                <a:gd name="connsiteY821" fmla="*/ 56812 h 1030680"/>
                <a:gd name="connsiteX822" fmla="*/ 2179019 w 2992697"/>
                <a:gd name="connsiteY822" fmla="*/ 58985 h 1030680"/>
                <a:gd name="connsiteX823" fmla="*/ 2179019 w 2992697"/>
                <a:gd name="connsiteY823" fmla="*/ 61158 h 1030680"/>
                <a:gd name="connsiteX824" fmla="*/ 2181192 w 2992697"/>
                <a:gd name="connsiteY824" fmla="*/ 61158 h 1030680"/>
                <a:gd name="connsiteX825" fmla="*/ 2181192 w 2992697"/>
                <a:gd name="connsiteY825" fmla="*/ 62089 h 1030680"/>
                <a:gd name="connsiteX826" fmla="*/ 2184297 w 2992697"/>
                <a:gd name="connsiteY826" fmla="*/ 64262 h 1030680"/>
                <a:gd name="connsiteX827" fmla="*/ 2186470 w 2992697"/>
                <a:gd name="connsiteY827" fmla="*/ 58985 h 1030680"/>
                <a:gd name="connsiteX828" fmla="*/ 2188643 w 2992697"/>
                <a:gd name="connsiteY828" fmla="*/ 54638 h 1030680"/>
                <a:gd name="connsiteX829" fmla="*/ 2189574 w 2992697"/>
                <a:gd name="connsiteY829" fmla="*/ 51534 h 1030680"/>
                <a:gd name="connsiteX830" fmla="*/ 2193610 w 2992697"/>
                <a:gd name="connsiteY830" fmla="*/ 47188 h 1030680"/>
                <a:gd name="connsiteX831" fmla="*/ 2195472 w 2992697"/>
                <a:gd name="connsiteY831" fmla="*/ 44394 h 1030680"/>
                <a:gd name="connsiteX832" fmla="*/ 2195472 w 2992697"/>
                <a:gd name="connsiteY832" fmla="*/ 44394 h 1030680"/>
                <a:gd name="connsiteX833" fmla="*/ 2195472 w 2992697"/>
                <a:gd name="connsiteY833" fmla="*/ 44394 h 1030680"/>
                <a:gd name="connsiteX834" fmla="*/ 2240487 w 2992697"/>
                <a:gd name="connsiteY834" fmla="*/ 24215 h 1030680"/>
                <a:gd name="connsiteX835" fmla="*/ 2244523 w 2992697"/>
                <a:gd name="connsiteY835" fmla="*/ 25146 h 1030680"/>
                <a:gd name="connsiteX836" fmla="*/ 2245454 w 2992697"/>
                <a:gd name="connsiteY836" fmla="*/ 25146 h 1030680"/>
                <a:gd name="connsiteX837" fmla="*/ 2247628 w 2992697"/>
                <a:gd name="connsiteY837" fmla="*/ 27319 h 1030680"/>
                <a:gd name="connsiteX838" fmla="*/ 2247628 w 2992697"/>
                <a:gd name="connsiteY838" fmla="*/ 27319 h 1030680"/>
                <a:gd name="connsiteX839" fmla="*/ 2249800 w 2992697"/>
                <a:gd name="connsiteY839" fmla="*/ 29492 h 1030680"/>
                <a:gd name="connsiteX840" fmla="*/ 2251974 w 2992697"/>
                <a:gd name="connsiteY840" fmla="*/ 32597 h 1030680"/>
                <a:gd name="connsiteX841" fmla="*/ 2255078 w 2992697"/>
                <a:gd name="connsiteY841" fmla="*/ 38806 h 1030680"/>
                <a:gd name="connsiteX842" fmla="*/ 2259114 w 2992697"/>
                <a:gd name="connsiteY842" fmla="*/ 44083 h 1030680"/>
                <a:gd name="connsiteX843" fmla="*/ 2260045 w 2992697"/>
                <a:gd name="connsiteY843" fmla="*/ 51534 h 1030680"/>
                <a:gd name="connsiteX844" fmla="*/ 2251663 w 2992697"/>
                <a:gd name="connsiteY844" fmla="*/ 51534 h 1030680"/>
                <a:gd name="connsiteX845" fmla="*/ 2251663 w 2992697"/>
                <a:gd name="connsiteY845" fmla="*/ 47188 h 1030680"/>
                <a:gd name="connsiteX846" fmla="*/ 2247628 w 2992697"/>
                <a:gd name="connsiteY846" fmla="*/ 44083 h 1030680"/>
                <a:gd name="connsiteX847" fmla="*/ 2244523 w 2992697"/>
                <a:gd name="connsiteY847" fmla="*/ 39737 h 1030680"/>
                <a:gd name="connsiteX848" fmla="*/ 2242350 w 2992697"/>
                <a:gd name="connsiteY848" fmla="*/ 36633 h 1030680"/>
                <a:gd name="connsiteX849" fmla="*/ 2240177 w 2992697"/>
                <a:gd name="connsiteY849" fmla="*/ 31355 h 1030680"/>
                <a:gd name="connsiteX850" fmla="*/ 2240177 w 2992697"/>
                <a:gd name="connsiteY850" fmla="*/ 24215 h 1030680"/>
                <a:gd name="connsiteX851" fmla="*/ 2240487 w 2992697"/>
                <a:gd name="connsiteY851" fmla="*/ 24215 h 1030680"/>
                <a:gd name="connsiteX852" fmla="*/ 2240487 w 2992697"/>
                <a:gd name="connsiteY852" fmla="*/ 24215 h 1030680"/>
                <a:gd name="connsiteX853" fmla="*/ 984113 w 2992697"/>
                <a:gd name="connsiteY853" fmla="*/ 20179 h 1030680"/>
                <a:gd name="connsiteX854" fmla="*/ 1009259 w 2992697"/>
                <a:gd name="connsiteY854" fmla="*/ 20179 h 1030680"/>
                <a:gd name="connsiteX855" fmla="*/ 1035337 w 2992697"/>
                <a:gd name="connsiteY855" fmla="*/ 24525 h 1030680"/>
                <a:gd name="connsiteX856" fmla="*/ 1058310 w 2992697"/>
                <a:gd name="connsiteY856" fmla="*/ 27630 h 1030680"/>
                <a:gd name="connsiteX857" fmla="*/ 1079110 w 2992697"/>
                <a:gd name="connsiteY857" fmla="*/ 32907 h 1030680"/>
                <a:gd name="connsiteX858" fmla="*/ 1109223 w 2992697"/>
                <a:gd name="connsiteY858" fmla="*/ 27630 h 1030680"/>
                <a:gd name="connsiteX859" fmla="*/ 1113259 w 2992697"/>
                <a:gd name="connsiteY859" fmla="*/ 31976 h 1030680"/>
                <a:gd name="connsiteX860" fmla="*/ 1116363 w 2992697"/>
                <a:gd name="connsiteY860" fmla="*/ 32907 h 1030680"/>
                <a:gd name="connsiteX861" fmla="*/ 1120399 w 2992697"/>
                <a:gd name="connsiteY861" fmla="*/ 39116 h 1030680"/>
                <a:gd name="connsiteX862" fmla="*/ 1122572 w 2992697"/>
                <a:gd name="connsiteY862" fmla="*/ 42221 h 1030680"/>
                <a:gd name="connsiteX863" fmla="*/ 1125676 w 2992697"/>
                <a:gd name="connsiteY863" fmla="*/ 44394 h 1030680"/>
                <a:gd name="connsiteX864" fmla="*/ 1143372 w 2992697"/>
                <a:gd name="connsiteY864" fmla="*/ 51844 h 1030680"/>
                <a:gd name="connsiteX865" fmla="*/ 1164172 w 2992697"/>
                <a:gd name="connsiteY865" fmla="*/ 57122 h 1030680"/>
                <a:gd name="connsiteX866" fmla="*/ 1181867 w 2992697"/>
                <a:gd name="connsiteY866" fmla="*/ 61468 h 1030680"/>
                <a:gd name="connsiteX867" fmla="*/ 1181867 w 2992697"/>
                <a:gd name="connsiteY867" fmla="*/ 68919 h 1030680"/>
                <a:gd name="connsiteX868" fmla="*/ 1152685 w 2992697"/>
                <a:gd name="connsiteY868" fmla="*/ 68919 h 1030680"/>
                <a:gd name="connsiteX869" fmla="*/ 1140267 w 2992697"/>
                <a:gd name="connsiteY869" fmla="*/ 62710 h 1030680"/>
                <a:gd name="connsiteX870" fmla="*/ 1125676 w 2992697"/>
                <a:gd name="connsiteY870" fmla="*/ 62710 h 1030680"/>
                <a:gd name="connsiteX871" fmla="*/ 1108912 w 2992697"/>
                <a:gd name="connsiteY871" fmla="*/ 64883 h 1030680"/>
                <a:gd name="connsiteX872" fmla="*/ 1093390 w 2992697"/>
                <a:gd name="connsiteY872" fmla="*/ 69229 h 1030680"/>
                <a:gd name="connsiteX873" fmla="*/ 1093390 w 2992697"/>
                <a:gd name="connsiteY873" fmla="*/ 77611 h 1030680"/>
                <a:gd name="connsiteX874" fmla="*/ 1113259 w 2992697"/>
                <a:gd name="connsiteY874" fmla="*/ 77611 h 1030680"/>
                <a:gd name="connsiteX875" fmla="*/ 1127850 w 2992697"/>
                <a:gd name="connsiteY875" fmla="*/ 74507 h 1030680"/>
                <a:gd name="connsiteX876" fmla="*/ 1145545 w 2992697"/>
                <a:gd name="connsiteY876" fmla="*/ 72334 h 1030680"/>
                <a:gd name="connsiteX877" fmla="*/ 1167587 w 2992697"/>
                <a:gd name="connsiteY877" fmla="*/ 72334 h 1030680"/>
                <a:gd name="connsiteX878" fmla="*/ 1189628 w 2992697"/>
                <a:gd name="connsiteY878" fmla="*/ 72334 h 1030680"/>
                <a:gd name="connsiteX879" fmla="*/ 1206392 w 2992697"/>
                <a:gd name="connsiteY879" fmla="*/ 72334 h 1030680"/>
                <a:gd name="connsiteX880" fmla="*/ 1220983 w 2992697"/>
                <a:gd name="connsiteY880" fmla="*/ 87235 h 1030680"/>
                <a:gd name="connsiteX881" fmla="*/ 1238679 w 2992697"/>
                <a:gd name="connsiteY881" fmla="*/ 97790 h 1030680"/>
                <a:gd name="connsiteX882" fmla="*/ 1233401 w 2992697"/>
                <a:gd name="connsiteY882" fmla="*/ 109277 h 1030680"/>
                <a:gd name="connsiteX883" fmla="*/ 1222846 w 2992697"/>
                <a:gd name="connsiteY883" fmla="*/ 116728 h 1030680"/>
                <a:gd name="connsiteX884" fmla="*/ 1213533 w 2992697"/>
                <a:gd name="connsiteY884" fmla="*/ 122005 h 1030680"/>
                <a:gd name="connsiteX885" fmla="*/ 1201115 w 2992697"/>
                <a:gd name="connsiteY885" fmla="*/ 126351 h 1030680"/>
                <a:gd name="connsiteX886" fmla="*/ 1182178 w 2992697"/>
                <a:gd name="connsiteY886" fmla="*/ 126351 h 1030680"/>
                <a:gd name="connsiteX887" fmla="*/ 1165413 w 2992697"/>
                <a:gd name="connsiteY887" fmla="*/ 131629 h 1030680"/>
                <a:gd name="connsiteX888" fmla="*/ 1147718 w 2992697"/>
                <a:gd name="connsiteY888" fmla="*/ 131629 h 1030680"/>
                <a:gd name="connsiteX889" fmla="*/ 1127850 w 2992697"/>
                <a:gd name="connsiteY889" fmla="*/ 129456 h 1030680"/>
                <a:gd name="connsiteX890" fmla="*/ 1108912 w 2992697"/>
                <a:gd name="connsiteY890" fmla="*/ 127283 h 1030680"/>
                <a:gd name="connsiteX891" fmla="*/ 1091527 w 2992697"/>
                <a:gd name="connsiteY891" fmla="*/ 127283 h 1030680"/>
                <a:gd name="connsiteX892" fmla="*/ 1076936 w 2992697"/>
                <a:gd name="connsiteY892" fmla="*/ 131629 h 1030680"/>
                <a:gd name="connsiteX893" fmla="*/ 1065450 w 2992697"/>
                <a:gd name="connsiteY893" fmla="*/ 142184 h 1030680"/>
                <a:gd name="connsiteX894" fmla="*/ 1109223 w 2992697"/>
                <a:gd name="connsiteY894" fmla="*/ 142184 h 1030680"/>
                <a:gd name="connsiteX895" fmla="*/ 1122882 w 2992697"/>
                <a:gd name="connsiteY895" fmla="*/ 139080 h 1030680"/>
                <a:gd name="connsiteX896" fmla="*/ 1138405 w 2992697"/>
                <a:gd name="connsiteY896" fmla="*/ 136907 h 1030680"/>
                <a:gd name="connsiteX897" fmla="*/ 1157342 w 2992697"/>
                <a:gd name="connsiteY897" fmla="*/ 139080 h 1030680"/>
                <a:gd name="connsiteX898" fmla="*/ 1169760 w 2992697"/>
                <a:gd name="connsiteY898" fmla="*/ 142184 h 1030680"/>
                <a:gd name="connsiteX899" fmla="*/ 1172864 w 2992697"/>
                <a:gd name="connsiteY899" fmla="*/ 155844 h 1030680"/>
                <a:gd name="connsiteX900" fmla="*/ 1179073 w 2992697"/>
                <a:gd name="connsiteY900" fmla="*/ 153671 h 1030680"/>
                <a:gd name="connsiteX901" fmla="*/ 1187455 w 2992697"/>
                <a:gd name="connsiteY901" fmla="*/ 148393 h 1030680"/>
                <a:gd name="connsiteX902" fmla="*/ 1198942 w 2992697"/>
                <a:gd name="connsiteY902" fmla="*/ 144047 h 1030680"/>
                <a:gd name="connsiteX903" fmla="*/ 1209497 w 2992697"/>
                <a:gd name="connsiteY903" fmla="*/ 141874 h 1030680"/>
                <a:gd name="connsiteX904" fmla="*/ 1211670 w 2992697"/>
                <a:gd name="connsiteY904" fmla="*/ 148083 h 1030680"/>
                <a:gd name="connsiteX905" fmla="*/ 1213843 w 2992697"/>
                <a:gd name="connsiteY905" fmla="*/ 151187 h 1030680"/>
                <a:gd name="connsiteX906" fmla="*/ 1216016 w 2992697"/>
                <a:gd name="connsiteY906" fmla="*/ 153360 h 1030680"/>
                <a:gd name="connsiteX907" fmla="*/ 1219121 w 2992697"/>
                <a:gd name="connsiteY907" fmla="*/ 155533 h 1030680"/>
                <a:gd name="connsiteX908" fmla="*/ 1223156 w 2992697"/>
                <a:gd name="connsiteY908" fmla="*/ 158638 h 1030680"/>
                <a:gd name="connsiteX909" fmla="*/ 1206392 w 2992697"/>
                <a:gd name="connsiteY909" fmla="*/ 189993 h 1030680"/>
                <a:gd name="connsiteX910" fmla="*/ 1213843 w 2992697"/>
                <a:gd name="connsiteY910" fmla="*/ 189993 h 1030680"/>
                <a:gd name="connsiteX911" fmla="*/ 1226261 w 2992697"/>
                <a:gd name="connsiteY911" fmla="*/ 182542 h 1030680"/>
                <a:gd name="connsiteX912" fmla="*/ 1243025 w 2992697"/>
                <a:gd name="connsiteY912" fmla="*/ 172918 h 1030680"/>
                <a:gd name="connsiteX913" fmla="*/ 1262893 w 2992697"/>
                <a:gd name="connsiteY913" fmla="*/ 165468 h 1030680"/>
                <a:gd name="connsiteX914" fmla="*/ 1284935 w 2992697"/>
                <a:gd name="connsiteY914" fmla="*/ 158017 h 1030680"/>
                <a:gd name="connsiteX915" fmla="*/ 1308839 w 2992697"/>
                <a:gd name="connsiteY915" fmla="*/ 152739 h 1030680"/>
                <a:gd name="connsiteX916" fmla="*/ 1329639 w 2992697"/>
                <a:gd name="connsiteY916" fmla="*/ 152739 h 1030680"/>
                <a:gd name="connsiteX917" fmla="*/ 1350439 w 2992697"/>
                <a:gd name="connsiteY917" fmla="*/ 154912 h 1030680"/>
                <a:gd name="connsiteX918" fmla="*/ 1365030 w 2992697"/>
                <a:gd name="connsiteY918" fmla="*/ 163294 h 1030680"/>
                <a:gd name="connsiteX919" fmla="*/ 1373412 w 2992697"/>
                <a:gd name="connsiteY919" fmla="*/ 178196 h 1030680"/>
                <a:gd name="connsiteX920" fmla="*/ 1379621 w 2992697"/>
                <a:gd name="connsiteY920" fmla="*/ 178196 h 1030680"/>
                <a:gd name="connsiteX921" fmla="*/ 1379621 w 2992697"/>
                <a:gd name="connsiteY921" fmla="*/ 180369 h 1030680"/>
                <a:gd name="connsiteX922" fmla="*/ 1379621 w 2992697"/>
                <a:gd name="connsiteY922" fmla="*/ 180369 h 1030680"/>
                <a:gd name="connsiteX923" fmla="*/ 1377448 w 2992697"/>
                <a:gd name="connsiteY923" fmla="*/ 182542 h 1030680"/>
                <a:gd name="connsiteX924" fmla="*/ 1375275 w 2992697"/>
                <a:gd name="connsiteY924" fmla="*/ 182542 h 1030680"/>
                <a:gd name="connsiteX925" fmla="*/ 1375275 w 2992697"/>
                <a:gd name="connsiteY925" fmla="*/ 182542 h 1030680"/>
                <a:gd name="connsiteX926" fmla="*/ 1373102 w 2992697"/>
                <a:gd name="connsiteY926" fmla="*/ 182542 h 1030680"/>
                <a:gd name="connsiteX927" fmla="*/ 1369997 w 2992697"/>
                <a:gd name="connsiteY927" fmla="*/ 185647 h 1030680"/>
                <a:gd name="connsiteX928" fmla="*/ 1364720 w 2992697"/>
                <a:gd name="connsiteY928" fmla="*/ 187820 h 1030680"/>
                <a:gd name="connsiteX929" fmla="*/ 1358511 w 2992697"/>
                <a:gd name="connsiteY929" fmla="*/ 189993 h 1030680"/>
                <a:gd name="connsiteX930" fmla="*/ 1351060 w 2992697"/>
                <a:gd name="connsiteY930" fmla="*/ 192166 h 1030680"/>
                <a:gd name="connsiteX931" fmla="*/ 1345783 w 2992697"/>
                <a:gd name="connsiteY931" fmla="*/ 193097 h 1030680"/>
                <a:gd name="connsiteX932" fmla="*/ 1333365 w 2992697"/>
                <a:gd name="connsiteY932" fmla="*/ 213276 h 1030680"/>
                <a:gd name="connsiteX933" fmla="*/ 1309460 w 2992697"/>
                <a:gd name="connsiteY933" fmla="*/ 228178 h 1030680"/>
                <a:gd name="connsiteX934" fmla="*/ 1282452 w 2992697"/>
                <a:gd name="connsiteY934" fmla="*/ 237801 h 1030680"/>
                <a:gd name="connsiteX935" fmla="*/ 1250165 w 2992697"/>
                <a:gd name="connsiteY935" fmla="*/ 243079 h 1030680"/>
                <a:gd name="connsiteX936" fmla="*/ 1250165 w 2992697"/>
                <a:gd name="connsiteY936" fmla="*/ 249288 h 1030680"/>
                <a:gd name="connsiteX937" fmla="*/ 1250165 w 2992697"/>
                <a:gd name="connsiteY937" fmla="*/ 252392 h 1030680"/>
                <a:gd name="connsiteX938" fmla="*/ 1250165 w 2992697"/>
                <a:gd name="connsiteY938" fmla="*/ 254566 h 1030680"/>
                <a:gd name="connsiteX939" fmla="*/ 1247992 w 2992697"/>
                <a:gd name="connsiteY939" fmla="*/ 256739 h 1030680"/>
                <a:gd name="connsiteX940" fmla="*/ 1250165 w 2992697"/>
                <a:gd name="connsiteY940" fmla="*/ 257670 h 1030680"/>
                <a:gd name="connsiteX941" fmla="*/ 1250165 w 2992697"/>
                <a:gd name="connsiteY941" fmla="*/ 259843 h 1030680"/>
                <a:gd name="connsiteX942" fmla="*/ 1253270 w 2992697"/>
                <a:gd name="connsiteY942" fmla="*/ 264189 h 1030680"/>
                <a:gd name="connsiteX943" fmla="*/ 1258547 w 2992697"/>
                <a:gd name="connsiteY943" fmla="*/ 267294 h 1030680"/>
                <a:gd name="connsiteX944" fmla="*/ 1262583 w 2992697"/>
                <a:gd name="connsiteY944" fmla="*/ 269467 h 1030680"/>
                <a:gd name="connsiteX945" fmla="*/ 1265687 w 2992697"/>
                <a:gd name="connsiteY945" fmla="*/ 272571 h 1030680"/>
                <a:gd name="connsiteX946" fmla="*/ 1269723 w 2992697"/>
                <a:gd name="connsiteY946" fmla="*/ 274745 h 1030680"/>
                <a:gd name="connsiteX947" fmla="*/ 1272828 w 2992697"/>
                <a:gd name="connsiteY947" fmla="*/ 280022 h 1030680"/>
                <a:gd name="connsiteX948" fmla="*/ 1269723 w 2992697"/>
                <a:gd name="connsiteY948" fmla="*/ 287473 h 1030680"/>
                <a:gd name="connsiteX949" fmla="*/ 1265687 w 2992697"/>
                <a:gd name="connsiteY949" fmla="*/ 304237 h 1030680"/>
                <a:gd name="connsiteX950" fmla="*/ 1262583 w 2992697"/>
                <a:gd name="connsiteY950" fmla="*/ 324416 h 1030680"/>
                <a:gd name="connsiteX951" fmla="*/ 1258547 w 2992697"/>
                <a:gd name="connsiteY951" fmla="*/ 344595 h 1030680"/>
                <a:gd name="connsiteX952" fmla="*/ 1258547 w 2992697"/>
                <a:gd name="connsiteY952" fmla="*/ 361359 h 1030680"/>
                <a:gd name="connsiteX953" fmla="*/ 1262583 w 2992697"/>
                <a:gd name="connsiteY953" fmla="*/ 359186 h 1030680"/>
                <a:gd name="connsiteX954" fmla="*/ 1265687 w 2992697"/>
                <a:gd name="connsiteY954" fmla="*/ 359186 h 1030680"/>
                <a:gd name="connsiteX955" fmla="*/ 1267861 w 2992697"/>
                <a:gd name="connsiteY955" fmla="*/ 359186 h 1030680"/>
                <a:gd name="connsiteX956" fmla="*/ 1271896 w 2992697"/>
                <a:gd name="connsiteY956" fmla="*/ 359186 h 1030680"/>
                <a:gd name="connsiteX957" fmla="*/ 1272828 w 2992697"/>
                <a:gd name="connsiteY957" fmla="*/ 359186 h 1030680"/>
                <a:gd name="connsiteX958" fmla="*/ 1279037 w 2992697"/>
                <a:gd name="connsiteY958" fmla="*/ 361359 h 1030680"/>
                <a:gd name="connsiteX959" fmla="*/ 1276864 w 2992697"/>
                <a:gd name="connsiteY959" fmla="*/ 366636 h 1030680"/>
                <a:gd name="connsiteX960" fmla="*/ 1276864 w 2992697"/>
                <a:gd name="connsiteY960" fmla="*/ 368810 h 1030680"/>
                <a:gd name="connsiteX961" fmla="*/ 1276864 w 2992697"/>
                <a:gd name="connsiteY961" fmla="*/ 373156 h 1030680"/>
                <a:gd name="connsiteX962" fmla="*/ 1276864 w 2992697"/>
                <a:gd name="connsiteY962" fmla="*/ 374087 h 1030680"/>
                <a:gd name="connsiteX963" fmla="*/ 1276864 w 2992697"/>
                <a:gd name="connsiteY963" fmla="*/ 378433 h 1030680"/>
                <a:gd name="connsiteX964" fmla="*/ 1279037 w 2992697"/>
                <a:gd name="connsiteY964" fmla="*/ 385884 h 1030680"/>
                <a:gd name="connsiteX965" fmla="*/ 1272828 w 2992697"/>
                <a:gd name="connsiteY965" fmla="*/ 385884 h 1030680"/>
                <a:gd name="connsiteX966" fmla="*/ 1272828 w 2992697"/>
                <a:gd name="connsiteY966" fmla="*/ 388989 h 1030680"/>
                <a:gd name="connsiteX967" fmla="*/ 1269723 w 2992697"/>
                <a:gd name="connsiteY967" fmla="*/ 388057 h 1030680"/>
                <a:gd name="connsiteX968" fmla="*/ 1265687 w 2992697"/>
                <a:gd name="connsiteY968" fmla="*/ 383711 h 1030680"/>
                <a:gd name="connsiteX969" fmla="*/ 1264756 w 2992697"/>
                <a:gd name="connsiteY969" fmla="*/ 381538 h 1030680"/>
                <a:gd name="connsiteX970" fmla="*/ 1260720 w 2992697"/>
                <a:gd name="connsiteY970" fmla="*/ 380607 h 1030680"/>
                <a:gd name="connsiteX971" fmla="*/ 1257616 w 2992697"/>
                <a:gd name="connsiteY971" fmla="*/ 378433 h 1030680"/>
                <a:gd name="connsiteX972" fmla="*/ 1250165 w 2992697"/>
                <a:gd name="connsiteY972" fmla="*/ 378433 h 1030680"/>
                <a:gd name="connsiteX973" fmla="*/ 1246129 w 2992697"/>
                <a:gd name="connsiteY973" fmla="*/ 380607 h 1030680"/>
                <a:gd name="connsiteX974" fmla="*/ 1243025 w 2992697"/>
                <a:gd name="connsiteY974" fmla="*/ 381538 h 1030680"/>
                <a:gd name="connsiteX975" fmla="*/ 1238989 w 2992697"/>
                <a:gd name="connsiteY975" fmla="*/ 383711 h 1030680"/>
                <a:gd name="connsiteX976" fmla="*/ 1236816 w 2992697"/>
                <a:gd name="connsiteY976" fmla="*/ 385884 h 1030680"/>
                <a:gd name="connsiteX977" fmla="*/ 1233711 w 2992697"/>
                <a:gd name="connsiteY977" fmla="*/ 388057 h 1030680"/>
                <a:gd name="connsiteX978" fmla="*/ 1231538 w 2992697"/>
                <a:gd name="connsiteY978" fmla="*/ 391162 h 1030680"/>
                <a:gd name="connsiteX979" fmla="*/ 1229365 w 2992697"/>
                <a:gd name="connsiteY979" fmla="*/ 398612 h 1030680"/>
                <a:gd name="connsiteX980" fmla="*/ 1253270 w 2992697"/>
                <a:gd name="connsiteY980" fmla="*/ 406063 h 1030680"/>
                <a:gd name="connsiteX981" fmla="*/ 1258547 w 2992697"/>
                <a:gd name="connsiteY981" fmla="*/ 438660 h 1030680"/>
                <a:gd name="connsiteX982" fmla="*/ 1253270 w 2992697"/>
                <a:gd name="connsiteY982" fmla="*/ 438660 h 1030680"/>
                <a:gd name="connsiteX983" fmla="*/ 1250165 w 2992697"/>
                <a:gd name="connsiteY983" fmla="*/ 438660 h 1030680"/>
                <a:gd name="connsiteX984" fmla="*/ 1246129 w 2992697"/>
                <a:gd name="connsiteY984" fmla="*/ 440833 h 1030680"/>
                <a:gd name="connsiteX985" fmla="*/ 1243025 w 2992697"/>
                <a:gd name="connsiteY985" fmla="*/ 443006 h 1030680"/>
                <a:gd name="connsiteX986" fmla="*/ 1243025 w 2992697"/>
                <a:gd name="connsiteY986" fmla="*/ 450457 h 1030680"/>
                <a:gd name="connsiteX987" fmla="*/ 1251407 w 2992697"/>
                <a:gd name="connsiteY987" fmla="*/ 455734 h 1030680"/>
                <a:gd name="connsiteX988" fmla="*/ 1257616 w 2992697"/>
                <a:gd name="connsiteY988" fmla="*/ 463185 h 1030680"/>
                <a:gd name="connsiteX989" fmla="*/ 1260720 w 2992697"/>
                <a:gd name="connsiteY989" fmla="*/ 472809 h 1030680"/>
                <a:gd name="connsiteX990" fmla="*/ 1262893 w 2992697"/>
                <a:gd name="connsiteY990" fmla="*/ 487710 h 1030680"/>
                <a:gd name="connsiteX991" fmla="*/ 1253580 w 2992697"/>
                <a:gd name="connsiteY991" fmla="*/ 487710 h 1030680"/>
                <a:gd name="connsiteX992" fmla="*/ 1251407 w 2992697"/>
                <a:gd name="connsiteY992" fmla="*/ 487710 h 1030680"/>
                <a:gd name="connsiteX993" fmla="*/ 1246129 w 2992697"/>
                <a:gd name="connsiteY993" fmla="*/ 485537 h 1030680"/>
                <a:gd name="connsiteX994" fmla="*/ 1243025 w 2992697"/>
                <a:gd name="connsiteY994" fmla="*/ 487710 h 1030680"/>
                <a:gd name="connsiteX995" fmla="*/ 1236816 w 2992697"/>
                <a:gd name="connsiteY995" fmla="*/ 487710 h 1030680"/>
                <a:gd name="connsiteX996" fmla="*/ 1233711 w 2992697"/>
                <a:gd name="connsiteY996" fmla="*/ 490815 h 1030680"/>
                <a:gd name="connsiteX997" fmla="*/ 1229676 w 2992697"/>
                <a:gd name="connsiteY997" fmla="*/ 495161 h 1030680"/>
                <a:gd name="connsiteX998" fmla="*/ 1235885 w 2992697"/>
                <a:gd name="connsiteY998" fmla="*/ 498266 h 1030680"/>
                <a:gd name="connsiteX999" fmla="*/ 1238989 w 2992697"/>
                <a:gd name="connsiteY999" fmla="*/ 500439 h 1030680"/>
                <a:gd name="connsiteX1000" fmla="*/ 1241162 w 2992697"/>
                <a:gd name="connsiteY1000" fmla="*/ 502612 h 1030680"/>
                <a:gd name="connsiteX1001" fmla="*/ 1243335 w 2992697"/>
                <a:gd name="connsiteY1001" fmla="*/ 503543 h 1030680"/>
                <a:gd name="connsiteX1002" fmla="*/ 1244267 w 2992697"/>
                <a:gd name="connsiteY1002" fmla="*/ 509752 h 1030680"/>
                <a:gd name="connsiteX1003" fmla="*/ 1246440 w 2992697"/>
                <a:gd name="connsiteY1003" fmla="*/ 515030 h 1030680"/>
                <a:gd name="connsiteX1004" fmla="*/ 1244267 w 2992697"/>
                <a:gd name="connsiteY1004" fmla="*/ 517203 h 1030680"/>
                <a:gd name="connsiteX1005" fmla="*/ 1244267 w 2992697"/>
                <a:gd name="connsiteY1005" fmla="*/ 518134 h 1030680"/>
                <a:gd name="connsiteX1006" fmla="*/ 1244267 w 2992697"/>
                <a:gd name="connsiteY1006" fmla="*/ 518134 h 1030680"/>
                <a:gd name="connsiteX1007" fmla="*/ 1243335 w 2992697"/>
                <a:gd name="connsiteY1007" fmla="*/ 520307 h 1030680"/>
                <a:gd name="connsiteX1008" fmla="*/ 1243335 w 2992697"/>
                <a:gd name="connsiteY1008" fmla="*/ 524653 h 1030680"/>
                <a:gd name="connsiteX1009" fmla="*/ 1228124 w 2992697"/>
                <a:gd name="connsiteY1009" fmla="*/ 524653 h 1030680"/>
                <a:gd name="connsiteX1010" fmla="*/ 1213533 w 2992697"/>
                <a:gd name="connsiteY1010" fmla="*/ 527758 h 1030680"/>
                <a:gd name="connsiteX1011" fmla="*/ 1202046 w 2992697"/>
                <a:gd name="connsiteY1011" fmla="*/ 532104 h 1030680"/>
                <a:gd name="connsiteX1012" fmla="*/ 1206082 w 2992697"/>
                <a:gd name="connsiteY1012" fmla="*/ 532104 h 1030680"/>
                <a:gd name="connsiteX1013" fmla="*/ 1211359 w 2992697"/>
                <a:gd name="connsiteY1013" fmla="*/ 535209 h 1030680"/>
                <a:gd name="connsiteX1014" fmla="*/ 1215395 w 2992697"/>
                <a:gd name="connsiteY1014" fmla="*/ 537382 h 1030680"/>
                <a:gd name="connsiteX1015" fmla="*/ 1218500 w 2992697"/>
                <a:gd name="connsiteY1015" fmla="*/ 537382 h 1030680"/>
                <a:gd name="connsiteX1016" fmla="*/ 1222536 w 2992697"/>
                <a:gd name="connsiteY1016" fmla="*/ 539555 h 1030680"/>
                <a:gd name="connsiteX1017" fmla="*/ 1225640 w 2992697"/>
                <a:gd name="connsiteY1017" fmla="*/ 542659 h 1030680"/>
                <a:gd name="connsiteX1018" fmla="*/ 1228744 w 2992697"/>
                <a:gd name="connsiteY1018" fmla="*/ 547937 h 1030680"/>
                <a:gd name="connsiteX1019" fmla="*/ 1222536 w 2992697"/>
                <a:gd name="connsiteY1019" fmla="*/ 557561 h 1030680"/>
                <a:gd name="connsiteX1020" fmla="*/ 1218500 w 2992697"/>
                <a:gd name="connsiteY1020" fmla="*/ 569047 h 1030680"/>
                <a:gd name="connsiteX1021" fmla="*/ 1213222 w 2992697"/>
                <a:gd name="connsiteY1021" fmla="*/ 581775 h 1030680"/>
                <a:gd name="connsiteX1022" fmla="*/ 1211049 w 2992697"/>
                <a:gd name="connsiteY1022" fmla="*/ 576498 h 1030680"/>
                <a:gd name="connsiteX1023" fmla="*/ 1207945 w 2992697"/>
                <a:gd name="connsiteY1023" fmla="*/ 572152 h 1030680"/>
                <a:gd name="connsiteX1024" fmla="*/ 1205771 w 2992697"/>
                <a:gd name="connsiteY1024" fmla="*/ 569979 h 1030680"/>
                <a:gd name="connsiteX1025" fmla="*/ 1201736 w 2992697"/>
                <a:gd name="connsiteY1025" fmla="*/ 569979 h 1030680"/>
                <a:gd name="connsiteX1026" fmla="*/ 1196458 w 2992697"/>
                <a:gd name="connsiteY1026" fmla="*/ 569047 h 1030680"/>
                <a:gd name="connsiteX1027" fmla="*/ 1189007 w 2992697"/>
                <a:gd name="connsiteY1027" fmla="*/ 569047 h 1030680"/>
                <a:gd name="connsiteX1028" fmla="*/ 1189007 w 2992697"/>
                <a:gd name="connsiteY1028" fmla="*/ 572152 h 1030680"/>
                <a:gd name="connsiteX1029" fmla="*/ 1193043 w 2992697"/>
                <a:gd name="connsiteY1029" fmla="*/ 572152 h 1030680"/>
                <a:gd name="connsiteX1030" fmla="*/ 1205461 w 2992697"/>
                <a:gd name="connsiteY1030" fmla="*/ 584880 h 1030680"/>
                <a:gd name="connsiteX1031" fmla="*/ 1216016 w 2992697"/>
                <a:gd name="connsiteY1031" fmla="*/ 599781 h 1030680"/>
                <a:gd name="connsiteX1032" fmla="*/ 1222225 w 2992697"/>
                <a:gd name="connsiteY1032" fmla="*/ 618719 h 1030680"/>
                <a:gd name="connsiteX1033" fmla="*/ 1225329 w 2992697"/>
                <a:gd name="connsiteY1033" fmla="*/ 640760 h 1030680"/>
                <a:gd name="connsiteX1034" fmla="*/ 1222225 w 2992697"/>
                <a:gd name="connsiteY1034" fmla="*/ 640760 h 1030680"/>
                <a:gd name="connsiteX1035" fmla="*/ 1222225 w 2992697"/>
                <a:gd name="connsiteY1035" fmla="*/ 646038 h 1030680"/>
                <a:gd name="connsiteX1036" fmla="*/ 1193043 w 2992697"/>
                <a:gd name="connsiteY1036" fmla="*/ 649142 h 1030680"/>
                <a:gd name="connsiteX1037" fmla="*/ 1193043 w 2992697"/>
                <a:gd name="connsiteY1037" fmla="*/ 628963 h 1030680"/>
                <a:gd name="connsiteX1038" fmla="*/ 1189007 w 2992697"/>
                <a:gd name="connsiteY1038" fmla="*/ 625859 h 1030680"/>
                <a:gd name="connsiteX1039" fmla="*/ 1185903 w 2992697"/>
                <a:gd name="connsiteY1039" fmla="*/ 623686 h 1030680"/>
                <a:gd name="connsiteX1040" fmla="*/ 1183730 w 2992697"/>
                <a:gd name="connsiteY1040" fmla="*/ 621513 h 1030680"/>
                <a:gd name="connsiteX1041" fmla="*/ 1178452 w 2992697"/>
                <a:gd name="connsiteY1041" fmla="*/ 618408 h 1030680"/>
                <a:gd name="connsiteX1042" fmla="*/ 1172243 w 2992697"/>
                <a:gd name="connsiteY1042" fmla="*/ 616235 h 1030680"/>
                <a:gd name="connsiteX1043" fmla="*/ 1163861 w 2992697"/>
                <a:gd name="connsiteY1043" fmla="*/ 621513 h 1030680"/>
                <a:gd name="connsiteX1044" fmla="*/ 1152375 w 2992697"/>
                <a:gd name="connsiteY1044" fmla="*/ 625859 h 1030680"/>
                <a:gd name="connsiteX1045" fmla="*/ 1139957 w 2992697"/>
                <a:gd name="connsiteY1045" fmla="*/ 626790 h 1030680"/>
                <a:gd name="connsiteX1046" fmla="*/ 1128470 w 2992697"/>
                <a:gd name="connsiteY1046" fmla="*/ 631136 h 1030680"/>
                <a:gd name="connsiteX1047" fmla="*/ 1122262 w 2992697"/>
                <a:gd name="connsiteY1047" fmla="*/ 636414 h 1030680"/>
                <a:gd name="connsiteX1048" fmla="*/ 1128470 w 2992697"/>
                <a:gd name="connsiteY1048" fmla="*/ 636414 h 1030680"/>
                <a:gd name="connsiteX1049" fmla="*/ 1137784 w 2992697"/>
                <a:gd name="connsiteY1049" fmla="*/ 636414 h 1030680"/>
                <a:gd name="connsiteX1050" fmla="*/ 1152375 w 2992697"/>
                <a:gd name="connsiteY1050" fmla="*/ 634241 h 1030680"/>
                <a:gd name="connsiteX1051" fmla="*/ 1169139 w 2992697"/>
                <a:gd name="connsiteY1051" fmla="*/ 633309 h 1030680"/>
                <a:gd name="connsiteX1052" fmla="*/ 1169139 w 2992697"/>
                <a:gd name="connsiteY1052" fmla="*/ 640760 h 1030680"/>
                <a:gd name="connsiteX1053" fmla="*/ 1132506 w 2992697"/>
                <a:gd name="connsiteY1053" fmla="*/ 653488 h 1030680"/>
                <a:gd name="connsiteX1054" fmla="*/ 1132506 w 2992697"/>
                <a:gd name="connsiteY1054" fmla="*/ 656593 h 1030680"/>
                <a:gd name="connsiteX1055" fmla="*/ 1141820 w 2992697"/>
                <a:gd name="connsiteY1055" fmla="*/ 656593 h 1030680"/>
                <a:gd name="connsiteX1056" fmla="*/ 1147097 w 2992697"/>
                <a:gd name="connsiteY1056" fmla="*/ 655662 h 1030680"/>
                <a:gd name="connsiteX1057" fmla="*/ 1154548 w 2992697"/>
                <a:gd name="connsiteY1057" fmla="*/ 653488 h 1030680"/>
                <a:gd name="connsiteX1058" fmla="*/ 1161999 w 2992697"/>
                <a:gd name="connsiteY1058" fmla="*/ 651315 h 1030680"/>
                <a:gd name="connsiteX1059" fmla="*/ 1169449 w 2992697"/>
                <a:gd name="connsiteY1059" fmla="*/ 649142 h 1030680"/>
                <a:gd name="connsiteX1060" fmla="*/ 1171622 w 2992697"/>
                <a:gd name="connsiteY1060" fmla="*/ 658766 h 1030680"/>
                <a:gd name="connsiteX1061" fmla="*/ 1179073 w 2992697"/>
                <a:gd name="connsiteY1061" fmla="*/ 663112 h 1030680"/>
                <a:gd name="connsiteX1062" fmla="*/ 1186524 w 2992697"/>
                <a:gd name="connsiteY1062" fmla="*/ 664044 h 1030680"/>
                <a:gd name="connsiteX1063" fmla="*/ 1198942 w 2992697"/>
                <a:gd name="connsiteY1063" fmla="*/ 663112 h 1030680"/>
                <a:gd name="connsiteX1064" fmla="*/ 1213533 w 2992697"/>
                <a:gd name="connsiteY1064" fmla="*/ 663112 h 1030680"/>
                <a:gd name="connsiteX1065" fmla="*/ 1213533 w 2992697"/>
                <a:gd name="connsiteY1065" fmla="*/ 666217 h 1030680"/>
                <a:gd name="connsiteX1066" fmla="*/ 1209497 w 2992697"/>
                <a:gd name="connsiteY1066" fmla="*/ 666217 h 1030680"/>
                <a:gd name="connsiteX1067" fmla="*/ 1189628 w 2992697"/>
                <a:gd name="connsiteY1067" fmla="*/ 685154 h 1030680"/>
                <a:gd name="connsiteX1068" fmla="*/ 1167587 w 2992697"/>
                <a:gd name="connsiteY1068" fmla="*/ 703160 h 1030680"/>
                <a:gd name="connsiteX1069" fmla="*/ 1145545 w 2992697"/>
                <a:gd name="connsiteY1069" fmla="*/ 718061 h 1030680"/>
                <a:gd name="connsiteX1070" fmla="*/ 1120399 w 2992697"/>
                <a:gd name="connsiteY1070" fmla="*/ 730789 h 1030680"/>
                <a:gd name="connsiteX1071" fmla="*/ 1093390 w 2992697"/>
                <a:gd name="connsiteY1071" fmla="*/ 736067 h 1030680"/>
                <a:gd name="connsiteX1072" fmla="*/ 1062035 w 2992697"/>
                <a:gd name="connsiteY1072" fmla="*/ 735136 h 1030680"/>
                <a:gd name="connsiteX1073" fmla="*/ 1062035 w 2992697"/>
                <a:gd name="connsiteY1073" fmla="*/ 740413 h 1030680"/>
                <a:gd name="connsiteX1074" fmla="*/ 1062035 w 2992697"/>
                <a:gd name="connsiteY1074" fmla="*/ 745691 h 1030680"/>
                <a:gd name="connsiteX1075" fmla="*/ 1059862 w 2992697"/>
                <a:gd name="connsiteY1075" fmla="*/ 750037 h 1030680"/>
                <a:gd name="connsiteX1076" fmla="*/ 1057689 w 2992697"/>
                <a:gd name="connsiteY1076" fmla="*/ 750968 h 1030680"/>
                <a:gd name="connsiteX1077" fmla="*/ 1056757 w 2992697"/>
                <a:gd name="connsiteY1077" fmla="*/ 750968 h 1030680"/>
                <a:gd name="connsiteX1078" fmla="*/ 1054584 w 2992697"/>
                <a:gd name="connsiteY1078" fmla="*/ 753142 h 1030680"/>
                <a:gd name="connsiteX1079" fmla="*/ 1050548 w 2992697"/>
                <a:gd name="connsiteY1079" fmla="*/ 755315 h 1030680"/>
                <a:gd name="connsiteX1080" fmla="*/ 1047444 w 2992697"/>
                <a:gd name="connsiteY1080" fmla="*/ 757488 h 1030680"/>
                <a:gd name="connsiteX1081" fmla="*/ 1045271 w 2992697"/>
                <a:gd name="connsiteY1081" fmla="*/ 758419 h 1030680"/>
                <a:gd name="connsiteX1082" fmla="*/ 1042166 w 2992697"/>
                <a:gd name="connsiteY1082" fmla="*/ 762765 h 1030680"/>
                <a:gd name="connsiteX1083" fmla="*/ 1038131 w 2992697"/>
                <a:gd name="connsiteY1083" fmla="*/ 773321 h 1030680"/>
                <a:gd name="connsiteX1084" fmla="*/ 1035957 w 2992697"/>
                <a:gd name="connsiteY1084" fmla="*/ 786980 h 1030680"/>
                <a:gd name="connsiteX1085" fmla="*/ 1032853 w 2992697"/>
                <a:gd name="connsiteY1085" fmla="*/ 795362 h 1030680"/>
                <a:gd name="connsiteX1086" fmla="*/ 1023540 w 2992697"/>
                <a:gd name="connsiteY1086" fmla="*/ 804986 h 1030680"/>
                <a:gd name="connsiteX1087" fmla="*/ 1008017 w 2992697"/>
                <a:gd name="connsiteY1087" fmla="*/ 815541 h 1030680"/>
                <a:gd name="connsiteX1088" fmla="*/ 987218 w 2992697"/>
                <a:gd name="connsiteY1088" fmla="*/ 825165 h 1030680"/>
                <a:gd name="connsiteX1089" fmla="*/ 969522 w 2992697"/>
                <a:gd name="connsiteY1089" fmla="*/ 832616 h 1030680"/>
                <a:gd name="connsiteX1090" fmla="*/ 952758 w 2992697"/>
                <a:gd name="connsiteY1090" fmla="*/ 836962 h 1030680"/>
                <a:gd name="connsiteX1091" fmla="*/ 952758 w 2992697"/>
                <a:gd name="connsiteY1091" fmla="*/ 832616 h 1030680"/>
                <a:gd name="connsiteX1092" fmla="*/ 952758 w 2992697"/>
                <a:gd name="connsiteY1092" fmla="*/ 829511 h 1030680"/>
                <a:gd name="connsiteX1093" fmla="*/ 950585 w 2992697"/>
                <a:gd name="connsiteY1093" fmla="*/ 829511 h 1030680"/>
                <a:gd name="connsiteX1094" fmla="*/ 950585 w 2992697"/>
                <a:gd name="connsiteY1094" fmla="*/ 827338 h 1030680"/>
                <a:gd name="connsiteX1095" fmla="*/ 949654 w 2992697"/>
                <a:gd name="connsiteY1095" fmla="*/ 825165 h 1030680"/>
                <a:gd name="connsiteX1096" fmla="*/ 947480 w 2992697"/>
                <a:gd name="connsiteY1096" fmla="*/ 840066 h 1030680"/>
                <a:gd name="connsiteX1097" fmla="*/ 942203 w 2992697"/>
                <a:gd name="connsiteY1097" fmla="*/ 852795 h 1030680"/>
                <a:gd name="connsiteX1098" fmla="*/ 938167 w 2992697"/>
                <a:gd name="connsiteY1098" fmla="*/ 864281 h 1030680"/>
                <a:gd name="connsiteX1099" fmla="*/ 932890 w 2992697"/>
                <a:gd name="connsiteY1099" fmla="*/ 874836 h 1030680"/>
                <a:gd name="connsiteX1100" fmla="*/ 928854 w 2992697"/>
                <a:gd name="connsiteY1100" fmla="*/ 889738 h 1030680"/>
                <a:gd name="connsiteX1101" fmla="*/ 932890 w 2992697"/>
                <a:gd name="connsiteY1101" fmla="*/ 891911 h 1030680"/>
                <a:gd name="connsiteX1102" fmla="*/ 932890 w 2992697"/>
                <a:gd name="connsiteY1102" fmla="*/ 894084 h 1030680"/>
                <a:gd name="connsiteX1103" fmla="*/ 935063 w 2992697"/>
                <a:gd name="connsiteY1103" fmla="*/ 894084 h 1030680"/>
                <a:gd name="connsiteX1104" fmla="*/ 935063 w 2992697"/>
                <a:gd name="connsiteY1104" fmla="*/ 894084 h 1030680"/>
                <a:gd name="connsiteX1105" fmla="*/ 935063 w 2992697"/>
                <a:gd name="connsiteY1105" fmla="*/ 896257 h 1030680"/>
                <a:gd name="connsiteX1106" fmla="*/ 932890 w 2992697"/>
                <a:gd name="connsiteY1106" fmla="*/ 897188 h 1030680"/>
                <a:gd name="connsiteX1107" fmla="*/ 928854 w 2992697"/>
                <a:gd name="connsiteY1107" fmla="*/ 901535 h 1030680"/>
                <a:gd name="connsiteX1108" fmla="*/ 925749 w 2992697"/>
                <a:gd name="connsiteY1108" fmla="*/ 903708 h 1030680"/>
                <a:gd name="connsiteX1109" fmla="*/ 922645 w 2992697"/>
                <a:gd name="connsiteY1109" fmla="*/ 906812 h 1030680"/>
                <a:gd name="connsiteX1110" fmla="*/ 918609 w 2992697"/>
                <a:gd name="connsiteY1110" fmla="*/ 908985 h 1030680"/>
                <a:gd name="connsiteX1111" fmla="*/ 916436 w 2992697"/>
                <a:gd name="connsiteY1111" fmla="*/ 912090 h 1030680"/>
                <a:gd name="connsiteX1112" fmla="*/ 913331 w 2992697"/>
                <a:gd name="connsiteY1112" fmla="*/ 917367 h 1030680"/>
                <a:gd name="connsiteX1113" fmla="*/ 905881 w 2992697"/>
                <a:gd name="connsiteY1113" fmla="*/ 938478 h 1030680"/>
                <a:gd name="connsiteX1114" fmla="*/ 900603 w 2992697"/>
                <a:gd name="connsiteY1114" fmla="*/ 960519 h 1030680"/>
                <a:gd name="connsiteX1115" fmla="*/ 898430 w 2992697"/>
                <a:gd name="connsiteY1115" fmla="*/ 985976 h 1030680"/>
                <a:gd name="connsiteX1116" fmla="*/ 894394 w 2992697"/>
                <a:gd name="connsiteY1116" fmla="*/ 1010191 h 1030680"/>
                <a:gd name="connsiteX1117" fmla="*/ 889117 w 2992697"/>
                <a:gd name="connsiteY1117" fmla="*/ 1032232 h 1030680"/>
                <a:gd name="connsiteX1118" fmla="*/ 886012 w 2992697"/>
                <a:gd name="connsiteY1118" fmla="*/ 1030059 h 1030680"/>
                <a:gd name="connsiteX1119" fmla="*/ 886012 w 2992697"/>
                <a:gd name="connsiteY1119" fmla="*/ 1030059 h 1030680"/>
                <a:gd name="connsiteX1120" fmla="*/ 883839 w 2992697"/>
                <a:gd name="connsiteY1120" fmla="*/ 1030059 h 1030680"/>
                <a:gd name="connsiteX1121" fmla="*/ 883839 w 2992697"/>
                <a:gd name="connsiteY1121" fmla="*/ 1027886 h 1030680"/>
                <a:gd name="connsiteX1122" fmla="*/ 881666 w 2992697"/>
                <a:gd name="connsiteY1122" fmla="*/ 1027886 h 1030680"/>
                <a:gd name="connsiteX1123" fmla="*/ 876388 w 2992697"/>
                <a:gd name="connsiteY1123" fmla="*/ 1024782 h 1030680"/>
                <a:gd name="connsiteX1124" fmla="*/ 867075 w 2992697"/>
                <a:gd name="connsiteY1124" fmla="*/ 1017331 h 1030680"/>
                <a:gd name="connsiteX1125" fmla="*/ 852484 w 2992697"/>
                <a:gd name="connsiteY1125" fmla="*/ 1005844 h 1030680"/>
                <a:gd name="connsiteX1126" fmla="*/ 835720 w 2992697"/>
                <a:gd name="connsiteY1126" fmla="*/ 996221 h 1030680"/>
                <a:gd name="connsiteX1127" fmla="*/ 820198 w 2992697"/>
                <a:gd name="connsiteY1127" fmla="*/ 985665 h 1030680"/>
                <a:gd name="connsiteX1128" fmla="*/ 807780 w 2992697"/>
                <a:gd name="connsiteY1128" fmla="*/ 976042 h 1030680"/>
                <a:gd name="connsiteX1129" fmla="*/ 796294 w 2992697"/>
                <a:gd name="connsiteY1129" fmla="*/ 970764 h 1030680"/>
                <a:gd name="connsiteX1130" fmla="*/ 793189 w 2992697"/>
                <a:gd name="connsiteY1130" fmla="*/ 968591 h 1030680"/>
                <a:gd name="connsiteX1131" fmla="*/ 789153 w 2992697"/>
                <a:gd name="connsiteY1131" fmla="*/ 928543 h 1030680"/>
                <a:gd name="connsiteX1132" fmla="*/ 786980 w 2992697"/>
                <a:gd name="connsiteY1132" fmla="*/ 924197 h 1030680"/>
                <a:gd name="connsiteX1133" fmla="*/ 781703 w 2992697"/>
                <a:gd name="connsiteY1133" fmla="*/ 921093 h 1030680"/>
                <a:gd name="connsiteX1134" fmla="*/ 778598 w 2992697"/>
                <a:gd name="connsiteY1134" fmla="*/ 918920 h 1030680"/>
                <a:gd name="connsiteX1135" fmla="*/ 772389 w 2992697"/>
                <a:gd name="connsiteY1135" fmla="*/ 914573 h 1030680"/>
                <a:gd name="connsiteX1136" fmla="*/ 769285 w 2992697"/>
                <a:gd name="connsiteY1136" fmla="*/ 911469 h 1030680"/>
                <a:gd name="connsiteX1137" fmla="*/ 772389 w 2992697"/>
                <a:gd name="connsiteY1137" fmla="*/ 909296 h 1030680"/>
                <a:gd name="connsiteX1138" fmla="*/ 772389 w 2992697"/>
                <a:gd name="connsiteY1138" fmla="*/ 907123 h 1030680"/>
                <a:gd name="connsiteX1139" fmla="*/ 774562 w 2992697"/>
                <a:gd name="connsiteY1139" fmla="*/ 906191 h 1030680"/>
                <a:gd name="connsiteX1140" fmla="*/ 774562 w 2992697"/>
                <a:gd name="connsiteY1140" fmla="*/ 906191 h 1030680"/>
                <a:gd name="connsiteX1141" fmla="*/ 776735 w 2992697"/>
                <a:gd name="connsiteY1141" fmla="*/ 901845 h 1030680"/>
                <a:gd name="connsiteX1142" fmla="*/ 778908 w 2992697"/>
                <a:gd name="connsiteY1142" fmla="*/ 898741 h 1030680"/>
                <a:gd name="connsiteX1143" fmla="*/ 769595 w 2992697"/>
                <a:gd name="connsiteY1143" fmla="*/ 898741 h 1030680"/>
                <a:gd name="connsiteX1144" fmla="*/ 764317 w 2992697"/>
                <a:gd name="connsiteY1144" fmla="*/ 898741 h 1030680"/>
                <a:gd name="connsiteX1145" fmla="*/ 760282 w 2992697"/>
                <a:gd name="connsiteY1145" fmla="*/ 898741 h 1030680"/>
                <a:gd name="connsiteX1146" fmla="*/ 758109 w 2992697"/>
                <a:gd name="connsiteY1146" fmla="*/ 896567 h 1030680"/>
                <a:gd name="connsiteX1147" fmla="*/ 757177 w 2992697"/>
                <a:gd name="connsiteY1147" fmla="*/ 893463 h 1030680"/>
                <a:gd name="connsiteX1148" fmla="*/ 753141 w 2992697"/>
                <a:gd name="connsiteY1148" fmla="*/ 887254 h 1030680"/>
                <a:gd name="connsiteX1149" fmla="*/ 750968 w 2992697"/>
                <a:gd name="connsiteY1149" fmla="*/ 884150 h 1030680"/>
                <a:gd name="connsiteX1150" fmla="*/ 750968 w 2992697"/>
                <a:gd name="connsiteY1150" fmla="*/ 879803 h 1030680"/>
                <a:gd name="connsiteX1151" fmla="*/ 750968 w 2992697"/>
                <a:gd name="connsiteY1151" fmla="*/ 878872 h 1030680"/>
                <a:gd name="connsiteX1152" fmla="*/ 750968 w 2992697"/>
                <a:gd name="connsiteY1152" fmla="*/ 874526 h 1030680"/>
                <a:gd name="connsiteX1153" fmla="*/ 753141 w 2992697"/>
                <a:gd name="connsiteY1153" fmla="*/ 871421 h 1030680"/>
                <a:gd name="connsiteX1154" fmla="*/ 753141 w 2992697"/>
                <a:gd name="connsiteY1154" fmla="*/ 867075 h 1030680"/>
                <a:gd name="connsiteX1155" fmla="*/ 742586 w 2992697"/>
                <a:gd name="connsiteY1155" fmla="*/ 867075 h 1030680"/>
                <a:gd name="connsiteX1156" fmla="*/ 742586 w 2992697"/>
                <a:gd name="connsiteY1156" fmla="*/ 861798 h 1030680"/>
                <a:gd name="connsiteX1157" fmla="*/ 743518 w 2992697"/>
                <a:gd name="connsiteY1157" fmla="*/ 856520 h 1030680"/>
                <a:gd name="connsiteX1158" fmla="*/ 745691 w 2992697"/>
                <a:gd name="connsiteY1158" fmla="*/ 854347 h 1030680"/>
                <a:gd name="connsiteX1159" fmla="*/ 745691 w 2992697"/>
                <a:gd name="connsiteY1159" fmla="*/ 850622 h 1030680"/>
                <a:gd name="connsiteX1160" fmla="*/ 747864 w 2992697"/>
                <a:gd name="connsiteY1160" fmla="*/ 847517 h 1030680"/>
                <a:gd name="connsiteX1161" fmla="*/ 750037 w 2992697"/>
                <a:gd name="connsiteY1161" fmla="*/ 842239 h 1030680"/>
                <a:gd name="connsiteX1162" fmla="*/ 743828 w 2992697"/>
                <a:gd name="connsiteY1162" fmla="*/ 842239 h 1030680"/>
                <a:gd name="connsiteX1163" fmla="*/ 737619 w 2992697"/>
                <a:gd name="connsiteY1163" fmla="*/ 842239 h 1030680"/>
                <a:gd name="connsiteX1164" fmla="*/ 734515 w 2992697"/>
                <a:gd name="connsiteY1164" fmla="*/ 840066 h 1030680"/>
                <a:gd name="connsiteX1165" fmla="*/ 728306 w 2992697"/>
                <a:gd name="connsiteY1165" fmla="*/ 837893 h 1030680"/>
                <a:gd name="connsiteX1166" fmla="*/ 727375 w 2992697"/>
                <a:gd name="connsiteY1166" fmla="*/ 810574 h 1030680"/>
                <a:gd name="connsiteX1167" fmla="*/ 725201 w 2992697"/>
                <a:gd name="connsiteY1167" fmla="*/ 785117 h 1030680"/>
                <a:gd name="connsiteX1168" fmla="*/ 725201 w 2992697"/>
                <a:gd name="connsiteY1168" fmla="*/ 760903 h 1030680"/>
                <a:gd name="connsiteX1169" fmla="*/ 732652 w 2992697"/>
                <a:gd name="connsiteY1169" fmla="*/ 736688 h 1030680"/>
                <a:gd name="connsiteX1170" fmla="*/ 740103 w 2992697"/>
                <a:gd name="connsiteY1170" fmla="*/ 726133 h 1030680"/>
                <a:gd name="connsiteX1171" fmla="*/ 749416 w 2992697"/>
                <a:gd name="connsiteY1171" fmla="*/ 718682 h 1030680"/>
                <a:gd name="connsiteX1172" fmla="*/ 756867 w 2992697"/>
                <a:gd name="connsiteY1172" fmla="*/ 712473 h 1030680"/>
                <a:gd name="connsiteX1173" fmla="*/ 762144 w 2992697"/>
                <a:gd name="connsiteY1173" fmla="*/ 704091 h 1030680"/>
                <a:gd name="connsiteX1174" fmla="*/ 767422 w 2992697"/>
                <a:gd name="connsiteY1174" fmla="*/ 692605 h 1030680"/>
                <a:gd name="connsiteX1175" fmla="*/ 769595 w 2992697"/>
                <a:gd name="connsiteY1175" fmla="*/ 672426 h 1030680"/>
                <a:gd name="connsiteX1176" fmla="*/ 765559 w 2992697"/>
                <a:gd name="connsiteY1176" fmla="*/ 672426 h 1030680"/>
                <a:gd name="connsiteX1177" fmla="*/ 762455 w 2992697"/>
                <a:gd name="connsiteY1177" fmla="*/ 676772 h 1030680"/>
                <a:gd name="connsiteX1178" fmla="*/ 758419 w 2992697"/>
                <a:gd name="connsiteY1178" fmla="*/ 677703 h 1030680"/>
                <a:gd name="connsiteX1179" fmla="*/ 757488 w 2992697"/>
                <a:gd name="connsiteY1179" fmla="*/ 677703 h 1030680"/>
                <a:gd name="connsiteX1180" fmla="*/ 753452 w 2992697"/>
                <a:gd name="connsiteY1180" fmla="*/ 677703 h 1030680"/>
                <a:gd name="connsiteX1181" fmla="*/ 750347 w 2992697"/>
                <a:gd name="connsiteY1181" fmla="*/ 676772 h 1030680"/>
                <a:gd name="connsiteX1182" fmla="*/ 735757 w 2992697"/>
                <a:gd name="connsiteY1182" fmla="*/ 672426 h 1030680"/>
                <a:gd name="connsiteX1183" fmla="*/ 724270 w 2992697"/>
                <a:gd name="connsiteY1183" fmla="*/ 664975 h 1030680"/>
                <a:gd name="connsiteX1184" fmla="*/ 716819 w 2992697"/>
                <a:gd name="connsiteY1184" fmla="*/ 654420 h 1030680"/>
                <a:gd name="connsiteX1185" fmla="*/ 713715 w 2992697"/>
                <a:gd name="connsiteY1185" fmla="*/ 635483 h 1030680"/>
                <a:gd name="connsiteX1186" fmla="*/ 718992 w 2992697"/>
                <a:gd name="connsiteY1186" fmla="*/ 635483 h 1030680"/>
                <a:gd name="connsiteX1187" fmla="*/ 718992 w 2992697"/>
                <a:gd name="connsiteY1187" fmla="*/ 632378 h 1030680"/>
                <a:gd name="connsiteX1188" fmla="*/ 728306 w 2992697"/>
                <a:gd name="connsiteY1188" fmla="*/ 637656 h 1030680"/>
                <a:gd name="connsiteX1189" fmla="*/ 738861 w 2992697"/>
                <a:gd name="connsiteY1189" fmla="*/ 645106 h 1030680"/>
                <a:gd name="connsiteX1190" fmla="*/ 748174 w 2992697"/>
                <a:gd name="connsiteY1190" fmla="*/ 648211 h 1030680"/>
                <a:gd name="connsiteX1191" fmla="*/ 758729 w 2992697"/>
                <a:gd name="connsiteY1191" fmla="*/ 648211 h 1030680"/>
                <a:gd name="connsiteX1192" fmla="*/ 758729 w 2992697"/>
                <a:gd name="connsiteY1192" fmla="*/ 647280 h 1030680"/>
                <a:gd name="connsiteX1193" fmla="*/ 760903 w 2992697"/>
                <a:gd name="connsiteY1193" fmla="*/ 645106 h 1030680"/>
                <a:gd name="connsiteX1194" fmla="*/ 760903 w 2992697"/>
                <a:gd name="connsiteY1194" fmla="*/ 645106 h 1030680"/>
                <a:gd name="connsiteX1195" fmla="*/ 760903 w 2992697"/>
                <a:gd name="connsiteY1195" fmla="*/ 642623 h 1030680"/>
                <a:gd name="connsiteX1196" fmla="*/ 763076 w 2992697"/>
                <a:gd name="connsiteY1196" fmla="*/ 639518 h 1030680"/>
                <a:gd name="connsiteX1197" fmla="*/ 743207 w 2992697"/>
                <a:gd name="connsiteY1197" fmla="*/ 624617 h 1030680"/>
                <a:gd name="connsiteX1198" fmla="*/ 726443 w 2992697"/>
                <a:gd name="connsiteY1198" fmla="*/ 603507 h 1030680"/>
                <a:gd name="connsiteX1199" fmla="*/ 721166 w 2992697"/>
                <a:gd name="connsiteY1199" fmla="*/ 605680 h 1030680"/>
                <a:gd name="connsiteX1200" fmla="*/ 717130 w 2992697"/>
                <a:gd name="connsiteY1200" fmla="*/ 607853 h 1030680"/>
                <a:gd name="connsiteX1201" fmla="*/ 711852 w 2992697"/>
                <a:gd name="connsiteY1201" fmla="*/ 610026 h 1030680"/>
                <a:gd name="connsiteX1202" fmla="*/ 706575 w 2992697"/>
                <a:gd name="connsiteY1202" fmla="*/ 610957 h 1030680"/>
                <a:gd name="connsiteX1203" fmla="*/ 702539 w 2992697"/>
                <a:gd name="connsiteY1203" fmla="*/ 607853 h 1030680"/>
                <a:gd name="connsiteX1204" fmla="*/ 701608 w 2992697"/>
                <a:gd name="connsiteY1204" fmla="*/ 605680 h 1030680"/>
                <a:gd name="connsiteX1205" fmla="*/ 699434 w 2992697"/>
                <a:gd name="connsiteY1205" fmla="*/ 602575 h 1030680"/>
                <a:gd name="connsiteX1206" fmla="*/ 697261 w 2992697"/>
                <a:gd name="connsiteY1206" fmla="*/ 600402 h 1030680"/>
                <a:gd name="connsiteX1207" fmla="*/ 694157 w 2992697"/>
                <a:gd name="connsiteY1207" fmla="*/ 595125 h 1030680"/>
                <a:gd name="connsiteX1208" fmla="*/ 704712 w 2992697"/>
                <a:gd name="connsiteY1208" fmla="*/ 583638 h 1030680"/>
                <a:gd name="connsiteX1209" fmla="*/ 706885 w 2992697"/>
                <a:gd name="connsiteY1209" fmla="*/ 567805 h 1030680"/>
                <a:gd name="connsiteX1210" fmla="*/ 704712 w 2992697"/>
                <a:gd name="connsiteY1210" fmla="*/ 546695 h 1030680"/>
                <a:gd name="connsiteX1211" fmla="*/ 699434 w 2992697"/>
                <a:gd name="connsiteY1211" fmla="*/ 524653 h 1030680"/>
                <a:gd name="connsiteX1212" fmla="*/ 690121 w 2992697"/>
                <a:gd name="connsiteY1212" fmla="*/ 501370 h 1030680"/>
                <a:gd name="connsiteX1213" fmla="*/ 679566 w 2992697"/>
                <a:gd name="connsiteY1213" fmla="*/ 479328 h 1030680"/>
                <a:gd name="connsiteX1214" fmla="*/ 665906 w 2992697"/>
                <a:gd name="connsiteY1214" fmla="*/ 459149 h 1030680"/>
                <a:gd name="connsiteX1215" fmla="*/ 655351 w 2992697"/>
                <a:gd name="connsiteY1215" fmla="*/ 440212 h 1030680"/>
                <a:gd name="connsiteX1216" fmla="*/ 646038 w 2992697"/>
                <a:gd name="connsiteY1216" fmla="*/ 425311 h 1030680"/>
                <a:gd name="connsiteX1217" fmla="*/ 623996 w 2992697"/>
                <a:gd name="connsiteY1217" fmla="*/ 410409 h 1030680"/>
                <a:gd name="connsiteX1218" fmla="*/ 598850 w 2992697"/>
                <a:gd name="connsiteY1218" fmla="*/ 405132 h 1030680"/>
                <a:gd name="connsiteX1219" fmla="*/ 572772 w 2992697"/>
                <a:gd name="connsiteY1219" fmla="*/ 405132 h 1030680"/>
                <a:gd name="connsiteX1220" fmla="*/ 543591 w 2992697"/>
                <a:gd name="connsiteY1220" fmla="*/ 405132 h 1030680"/>
                <a:gd name="connsiteX1221" fmla="*/ 515340 w 2992697"/>
                <a:gd name="connsiteY1221" fmla="*/ 407305 h 1030680"/>
                <a:gd name="connsiteX1222" fmla="*/ 486158 w 2992697"/>
                <a:gd name="connsiteY1222" fmla="*/ 405132 h 1030680"/>
                <a:gd name="connsiteX1223" fmla="*/ 486158 w 2992697"/>
                <a:gd name="connsiteY1223" fmla="*/ 399854 h 1030680"/>
                <a:gd name="connsiteX1224" fmla="*/ 486158 w 2992697"/>
                <a:gd name="connsiteY1224" fmla="*/ 395508 h 1030680"/>
                <a:gd name="connsiteX1225" fmla="*/ 487089 w 2992697"/>
                <a:gd name="connsiteY1225" fmla="*/ 394577 h 1030680"/>
                <a:gd name="connsiteX1226" fmla="*/ 487089 w 2992697"/>
                <a:gd name="connsiteY1226" fmla="*/ 392404 h 1030680"/>
                <a:gd name="connsiteX1227" fmla="*/ 487089 w 2992697"/>
                <a:gd name="connsiteY1227" fmla="*/ 390230 h 1030680"/>
                <a:gd name="connsiteX1228" fmla="*/ 486158 w 2992697"/>
                <a:gd name="connsiteY1228" fmla="*/ 388057 h 1030680"/>
                <a:gd name="connsiteX1229" fmla="*/ 474672 w 2992697"/>
                <a:gd name="connsiteY1229" fmla="*/ 382780 h 1030680"/>
                <a:gd name="connsiteX1230" fmla="*/ 464116 w 2992697"/>
                <a:gd name="connsiteY1230" fmla="*/ 379675 h 1030680"/>
                <a:gd name="connsiteX1231" fmla="*/ 452630 w 2992697"/>
                <a:gd name="connsiteY1231" fmla="*/ 372225 h 1030680"/>
                <a:gd name="connsiteX1232" fmla="*/ 461943 w 2992697"/>
                <a:gd name="connsiteY1232" fmla="*/ 372225 h 1030680"/>
                <a:gd name="connsiteX1233" fmla="*/ 472499 w 2992697"/>
                <a:gd name="connsiteY1233" fmla="*/ 367878 h 1030680"/>
                <a:gd name="connsiteX1234" fmla="*/ 487089 w 2992697"/>
                <a:gd name="connsiteY1234" fmla="*/ 364774 h 1030680"/>
                <a:gd name="connsiteX1235" fmla="*/ 503854 w 2992697"/>
                <a:gd name="connsiteY1235" fmla="*/ 362601 h 1030680"/>
                <a:gd name="connsiteX1236" fmla="*/ 516271 w 2992697"/>
                <a:gd name="connsiteY1236" fmla="*/ 358254 h 1030680"/>
                <a:gd name="connsiteX1237" fmla="*/ 525585 w 2992697"/>
                <a:gd name="connsiteY1237" fmla="*/ 350804 h 1030680"/>
                <a:gd name="connsiteX1238" fmla="*/ 481812 w 2992697"/>
                <a:gd name="connsiteY1238" fmla="*/ 350804 h 1030680"/>
                <a:gd name="connsiteX1239" fmla="*/ 471257 w 2992697"/>
                <a:gd name="connsiteY1239" fmla="*/ 347699 h 1030680"/>
                <a:gd name="connsiteX1240" fmla="*/ 461943 w 2992697"/>
                <a:gd name="connsiteY1240" fmla="*/ 347699 h 1030680"/>
                <a:gd name="connsiteX1241" fmla="*/ 450457 w 2992697"/>
                <a:gd name="connsiteY1241" fmla="*/ 345526 h 1030680"/>
                <a:gd name="connsiteX1242" fmla="*/ 442075 w 2992697"/>
                <a:gd name="connsiteY1242" fmla="*/ 343353 h 1030680"/>
                <a:gd name="connsiteX1243" fmla="*/ 432761 w 2992697"/>
                <a:gd name="connsiteY1243" fmla="*/ 340249 h 1030680"/>
                <a:gd name="connsiteX1244" fmla="*/ 427484 w 2992697"/>
                <a:gd name="connsiteY1244" fmla="*/ 330625 h 1030680"/>
                <a:gd name="connsiteX1245" fmla="*/ 425311 w 2992697"/>
                <a:gd name="connsiteY1245" fmla="*/ 315723 h 1030680"/>
                <a:gd name="connsiteX1246" fmla="*/ 447352 w 2992697"/>
                <a:gd name="connsiteY1246" fmla="*/ 312619 h 1030680"/>
                <a:gd name="connsiteX1247" fmla="*/ 467221 w 2992697"/>
                <a:gd name="connsiteY1247" fmla="*/ 305168 h 1030680"/>
                <a:gd name="connsiteX1248" fmla="*/ 483985 w 2992697"/>
                <a:gd name="connsiteY1248" fmla="*/ 297718 h 1030680"/>
                <a:gd name="connsiteX1249" fmla="*/ 501680 w 2992697"/>
                <a:gd name="connsiteY1249" fmla="*/ 290267 h 1030680"/>
                <a:gd name="connsiteX1250" fmla="*/ 538313 w 2992697"/>
                <a:gd name="connsiteY1250" fmla="*/ 290267 h 1030680"/>
                <a:gd name="connsiteX1251" fmla="*/ 552904 w 2992697"/>
                <a:gd name="connsiteY1251" fmla="*/ 241837 h 1030680"/>
                <a:gd name="connsiteX1252" fmla="*/ 518444 w 2992697"/>
                <a:gd name="connsiteY1252" fmla="*/ 241837 h 1030680"/>
                <a:gd name="connsiteX1253" fmla="*/ 509131 w 2992697"/>
                <a:gd name="connsiteY1253" fmla="*/ 229109 h 1030680"/>
                <a:gd name="connsiteX1254" fmla="*/ 520618 w 2992697"/>
                <a:gd name="connsiteY1254" fmla="*/ 221658 h 1030680"/>
                <a:gd name="connsiteX1255" fmla="*/ 529000 w 2992697"/>
                <a:gd name="connsiteY1255" fmla="*/ 214208 h 1030680"/>
                <a:gd name="connsiteX1256" fmla="*/ 540486 w 2992697"/>
                <a:gd name="connsiteY1256" fmla="*/ 208930 h 1030680"/>
                <a:gd name="connsiteX1257" fmla="*/ 552904 w 2992697"/>
                <a:gd name="connsiteY1257" fmla="*/ 204584 h 1030680"/>
                <a:gd name="connsiteX1258" fmla="*/ 552904 w 2992697"/>
                <a:gd name="connsiteY1258" fmla="*/ 191856 h 1030680"/>
                <a:gd name="connsiteX1259" fmla="*/ 567495 w 2992697"/>
                <a:gd name="connsiteY1259" fmla="*/ 184405 h 1030680"/>
                <a:gd name="connsiteX1260" fmla="*/ 574946 w 2992697"/>
                <a:gd name="connsiteY1260" fmla="*/ 176023 h 1030680"/>
                <a:gd name="connsiteX1261" fmla="*/ 582396 w 2992697"/>
                <a:gd name="connsiteY1261" fmla="*/ 164536 h 1030680"/>
                <a:gd name="connsiteX1262" fmla="*/ 593883 w 2992697"/>
                <a:gd name="connsiteY1262" fmla="*/ 157086 h 1030680"/>
                <a:gd name="connsiteX1263" fmla="*/ 606301 w 2992697"/>
                <a:gd name="connsiteY1263" fmla="*/ 151808 h 1030680"/>
                <a:gd name="connsiteX1264" fmla="*/ 616856 w 2992697"/>
                <a:gd name="connsiteY1264" fmla="*/ 151808 h 1030680"/>
                <a:gd name="connsiteX1265" fmla="*/ 626169 w 2992697"/>
                <a:gd name="connsiteY1265" fmla="*/ 154912 h 1030680"/>
                <a:gd name="connsiteX1266" fmla="*/ 638587 w 2992697"/>
                <a:gd name="connsiteY1266" fmla="*/ 153981 h 1030680"/>
                <a:gd name="connsiteX1267" fmla="*/ 629274 w 2992697"/>
                <a:gd name="connsiteY1267" fmla="*/ 149635 h 1030680"/>
                <a:gd name="connsiteX1268" fmla="*/ 623996 w 2992697"/>
                <a:gd name="connsiteY1268" fmla="*/ 147462 h 1030680"/>
                <a:gd name="connsiteX1269" fmla="*/ 618718 w 2992697"/>
                <a:gd name="connsiteY1269" fmla="*/ 146530 h 1030680"/>
                <a:gd name="connsiteX1270" fmla="*/ 613441 w 2992697"/>
                <a:gd name="connsiteY1270" fmla="*/ 140322 h 1030680"/>
                <a:gd name="connsiteX1271" fmla="*/ 631136 w 2992697"/>
                <a:gd name="connsiteY1271" fmla="*/ 137217 h 1030680"/>
                <a:gd name="connsiteX1272" fmla="*/ 647900 w 2992697"/>
                <a:gd name="connsiteY1272" fmla="*/ 131939 h 1030680"/>
                <a:gd name="connsiteX1273" fmla="*/ 662491 w 2992697"/>
                <a:gd name="connsiteY1273" fmla="*/ 127593 h 1030680"/>
                <a:gd name="connsiteX1274" fmla="*/ 679255 w 2992697"/>
                <a:gd name="connsiteY1274" fmla="*/ 124489 h 1030680"/>
                <a:gd name="connsiteX1275" fmla="*/ 680187 w 2992697"/>
                <a:gd name="connsiteY1275" fmla="*/ 131939 h 1030680"/>
                <a:gd name="connsiteX1276" fmla="*/ 682360 w 2992697"/>
                <a:gd name="connsiteY1276" fmla="*/ 135044 h 1030680"/>
                <a:gd name="connsiteX1277" fmla="*/ 684533 w 2992697"/>
                <a:gd name="connsiteY1277" fmla="*/ 140322 h 1030680"/>
                <a:gd name="connsiteX1278" fmla="*/ 686706 w 2992697"/>
                <a:gd name="connsiteY1278" fmla="*/ 144668 h 1030680"/>
                <a:gd name="connsiteX1279" fmla="*/ 691984 w 2992697"/>
                <a:gd name="connsiteY1279" fmla="*/ 146841 h 1030680"/>
                <a:gd name="connsiteX1280" fmla="*/ 699434 w 2992697"/>
                <a:gd name="connsiteY1280" fmla="*/ 147772 h 1030680"/>
                <a:gd name="connsiteX1281" fmla="*/ 699434 w 2992697"/>
                <a:gd name="connsiteY1281" fmla="*/ 142495 h 1030680"/>
                <a:gd name="connsiteX1282" fmla="*/ 702539 w 2992697"/>
                <a:gd name="connsiteY1282" fmla="*/ 137217 h 1030680"/>
                <a:gd name="connsiteX1283" fmla="*/ 704712 w 2992697"/>
                <a:gd name="connsiteY1283" fmla="*/ 129766 h 1030680"/>
                <a:gd name="connsiteX1284" fmla="*/ 706885 w 2992697"/>
                <a:gd name="connsiteY1284" fmla="*/ 124489 h 1030680"/>
                <a:gd name="connsiteX1285" fmla="*/ 709989 w 2992697"/>
                <a:gd name="connsiteY1285" fmla="*/ 129766 h 1030680"/>
                <a:gd name="connsiteX1286" fmla="*/ 716198 w 2992697"/>
                <a:gd name="connsiteY1286" fmla="*/ 135044 h 1030680"/>
                <a:gd name="connsiteX1287" fmla="*/ 719303 w 2992697"/>
                <a:gd name="connsiteY1287" fmla="*/ 139390 h 1030680"/>
                <a:gd name="connsiteX1288" fmla="*/ 726754 w 2992697"/>
                <a:gd name="connsiteY1288" fmla="*/ 142495 h 1030680"/>
                <a:gd name="connsiteX1289" fmla="*/ 734204 w 2992697"/>
                <a:gd name="connsiteY1289" fmla="*/ 144668 h 1030680"/>
                <a:gd name="connsiteX1290" fmla="*/ 730168 w 2992697"/>
                <a:gd name="connsiteY1290" fmla="*/ 120453 h 1030680"/>
                <a:gd name="connsiteX1291" fmla="*/ 743828 w 2992697"/>
                <a:gd name="connsiteY1291" fmla="*/ 117349 h 1030680"/>
                <a:gd name="connsiteX1292" fmla="*/ 754383 w 2992697"/>
                <a:gd name="connsiteY1292" fmla="*/ 113002 h 1030680"/>
                <a:gd name="connsiteX1293" fmla="*/ 771147 w 2992697"/>
                <a:gd name="connsiteY1293" fmla="*/ 117349 h 1030680"/>
                <a:gd name="connsiteX1294" fmla="*/ 788843 w 2992697"/>
                <a:gd name="connsiteY1294" fmla="*/ 124799 h 1030680"/>
                <a:gd name="connsiteX1295" fmla="*/ 807780 w 2992697"/>
                <a:gd name="connsiteY1295" fmla="*/ 135354 h 1030680"/>
                <a:gd name="connsiteX1296" fmla="*/ 827648 w 2992697"/>
                <a:gd name="connsiteY1296" fmla="*/ 144978 h 1030680"/>
                <a:gd name="connsiteX1297" fmla="*/ 844413 w 2992697"/>
                <a:gd name="connsiteY1297" fmla="*/ 152429 h 1030680"/>
                <a:gd name="connsiteX1298" fmla="*/ 859935 w 2992697"/>
                <a:gd name="connsiteY1298" fmla="*/ 157706 h 1030680"/>
                <a:gd name="connsiteX1299" fmla="*/ 859935 w 2992697"/>
                <a:gd name="connsiteY1299" fmla="*/ 154602 h 1030680"/>
                <a:gd name="connsiteX1300" fmla="*/ 849380 w 2992697"/>
                <a:gd name="connsiteY1300" fmla="*/ 144978 h 1030680"/>
                <a:gd name="connsiteX1301" fmla="*/ 841929 w 2992697"/>
                <a:gd name="connsiteY1301" fmla="*/ 137527 h 1030680"/>
                <a:gd name="connsiteX1302" fmla="*/ 837893 w 2992697"/>
                <a:gd name="connsiteY1302" fmla="*/ 127904 h 1030680"/>
                <a:gd name="connsiteX1303" fmla="*/ 844102 w 2992697"/>
                <a:gd name="connsiteY1303" fmla="*/ 117349 h 1030680"/>
                <a:gd name="connsiteX1304" fmla="*/ 840066 w 2992697"/>
                <a:gd name="connsiteY1304" fmla="*/ 113002 h 1030680"/>
                <a:gd name="connsiteX1305" fmla="*/ 834789 w 2992697"/>
                <a:gd name="connsiteY1305" fmla="*/ 107725 h 1030680"/>
                <a:gd name="connsiteX1306" fmla="*/ 829511 w 2992697"/>
                <a:gd name="connsiteY1306" fmla="*/ 103378 h 1030680"/>
                <a:gd name="connsiteX1307" fmla="*/ 824234 w 2992697"/>
                <a:gd name="connsiteY1307" fmla="*/ 100274 h 1030680"/>
                <a:gd name="connsiteX1308" fmla="*/ 820198 w 2992697"/>
                <a:gd name="connsiteY1308" fmla="*/ 95928 h 1030680"/>
                <a:gd name="connsiteX1309" fmla="*/ 824234 w 2992697"/>
                <a:gd name="connsiteY1309" fmla="*/ 87546 h 1030680"/>
                <a:gd name="connsiteX1310" fmla="*/ 834789 w 2992697"/>
                <a:gd name="connsiteY1310" fmla="*/ 90650 h 1030680"/>
                <a:gd name="connsiteX1311" fmla="*/ 849380 w 2992697"/>
                <a:gd name="connsiteY1311" fmla="*/ 92823 h 1030680"/>
                <a:gd name="connsiteX1312" fmla="*/ 861797 w 2992697"/>
                <a:gd name="connsiteY1312" fmla="*/ 90650 h 1030680"/>
                <a:gd name="connsiteX1313" fmla="*/ 871111 w 2992697"/>
                <a:gd name="connsiteY1313" fmla="*/ 83199 h 1030680"/>
                <a:gd name="connsiteX1314" fmla="*/ 827338 w 2992697"/>
                <a:gd name="connsiteY1314" fmla="*/ 83199 h 1030680"/>
                <a:gd name="connsiteX1315" fmla="*/ 827338 w 2992697"/>
                <a:gd name="connsiteY1315" fmla="*/ 80095 h 1030680"/>
                <a:gd name="connsiteX1316" fmla="*/ 824234 w 2992697"/>
                <a:gd name="connsiteY1316" fmla="*/ 80095 h 1030680"/>
                <a:gd name="connsiteX1317" fmla="*/ 824234 w 2992697"/>
                <a:gd name="connsiteY1317" fmla="*/ 75749 h 1030680"/>
                <a:gd name="connsiteX1318" fmla="*/ 829511 w 2992697"/>
                <a:gd name="connsiteY1318" fmla="*/ 72644 h 1030680"/>
                <a:gd name="connsiteX1319" fmla="*/ 834789 w 2992697"/>
                <a:gd name="connsiteY1319" fmla="*/ 68298 h 1030680"/>
                <a:gd name="connsiteX1320" fmla="*/ 840066 w 2992697"/>
                <a:gd name="connsiteY1320" fmla="*/ 65194 h 1030680"/>
                <a:gd name="connsiteX1321" fmla="*/ 845344 w 2992697"/>
                <a:gd name="connsiteY1321" fmla="*/ 60847 h 1030680"/>
                <a:gd name="connsiteX1322" fmla="*/ 851553 w 2992697"/>
                <a:gd name="connsiteY1322" fmla="*/ 59916 h 1030680"/>
                <a:gd name="connsiteX1323" fmla="*/ 874526 w 2992697"/>
                <a:gd name="connsiteY1323" fmla="*/ 63020 h 1030680"/>
                <a:gd name="connsiteX1324" fmla="*/ 880735 w 2992697"/>
                <a:gd name="connsiteY1324" fmla="*/ 46256 h 1030680"/>
                <a:gd name="connsiteX1325" fmla="*/ 907743 w 2992697"/>
                <a:gd name="connsiteY1325" fmla="*/ 50603 h 1030680"/>
                <a:gd name="connsiteX1326" fmla="*/ 909917 w 2992697"/>
                <a:gd name="connsiteY1326" fmla="*/ 50603 h 1030680"/>
                <a:gd name="connsiteX1327" fmla="*/ 910848 w 2992697"/>
                <a:gd name="connsiteY1327" fmla="*/ 46256 h 1030680"/>
                <a:gd name="connsiteX1328" fmla="*/ 913021 w 2992697"/>
                <a:gd name="connsiteY1328" fmla="*/ 45325 h 1030680"/>
                <a:gd name="connsiteX1329" fmla="*/ 915194 w 2992697"/>
                <a:gd name="connsiteY1329" fmla="*/ 40979 h 1030680"/>
                <a:gd name="connsiteX1330" fmla="*/ 920472 w 2992697"/>
                <a:gd name="connsiteY1330" fmla="*/ 38806 h 1030680"/>
                <a:gd name="connsiteX1331" fmla="*/ 924508 w 2992697"/>
                <a:gd name="connsiteY1331" fmla="*/ 45015 h 1030680"/>
                <a:gd name="connsiteX1332" fmla="*/ 929785 w 2992697"/>
                <a:gd name="connsiteY1332" fmla="*/ 50292 h 1030680"/>
                <a:gd name="connsiteX1333" fmla="*/ 935063 w 2992697"/>
                <a:gd name="connsiteY1333" fmla="*/ 55570 h 1030680"/>
                <a:gd name="connsiteX1334" fmla="*/ 935063 w 2992697"/>
                <a:gd name="connsiteY1334" fmla="*/ 45946 h 1030680"/>
                <a:gd name="connsiteX1335" fmla="*/ 937236 w 2992697"/>
                <a:gd name="connsiteY1335" fmla="*/ 45015 h 1030680"/>
                <a:gd name="connsiteX1336" fmla="*/ 937236 w 2992697"/>
                <a:gd name="connsiteY1336" fmla="*/ 42842 h 1030680"/>
                <a:gd name="connsiteX1337" fmla="*/ 937236 w 2992697"/>
                <a:gd name="connsiteY1337" fmla="*/ 40668 h 1030680"/>
                <a:gd name="connsiteX1338" fmla="*/ 937236 w 2992697"/>
                <a:gd name="connsiteY1338" fmla="*/ 38495 h 1030680"/>
                <a:gd name="connsiteX1339" fmla="*/ 938167 w 2992697"/>
                <a:gd name="connsiteY1339" fmla="*/ 35391 h 1030680"/>
                <a:gd name="connsiteX1340" fmla="*/ 940340 w 2992697"/>
                <a:gd name="connsiteY1340" fmla="*/ 33218 h 1030680"/>
                <a:gd name="connsiteX1341" fmla="*/ 944376 w 2992697"/>
                <a:gd name="connsiteY1341" fmla="*/ 31045 h 1030680"/>
                <a:gd name="connsiteX1342" fmla="*/ 962071 w 2992697"/>
                <a:gd name="connsiteY1342" fmla="*/ 22663 h 1030680"/>
                <a:gd name="connsiteX1343" fmla="*/ 984113 w 2992697"/>
                <a:gd name="connsiteY1343" fmla="*/ 20179 h 1030680"/>
                <a:gd name="connsiteX1344" fmla="*/ 984113 w 2992697"/>
                <a:gd name="connsiteY1344" fmla="*/ 20179 h 1030680"/>
                <a:gd name="connsiteX1345" fmla="*/ 984113 w 2992697"/>
                <a:gd name="connsiteY1345" fmla="*/ 20179 h 1030680"/>
                <a:gd name="connsiteX1346" fmla="*/ 2301024 w 2992697"/>
                <a:gd name="connsiteY1346" fmla="*/ 16764 h 1030680"/>
                <a:gd name="connsiteX1347" fmla="*/ 2311579 w 2992697"/>
                <a:gd name="connsiteY1347" fmla="*/ 19869 h 1030680"/>
                <a:gd name="connsiteX1348" fmla="*/ 2311579 w 2992697"/>
                <a:gd name="connsiteY1348" fmla="*/ 27319 h 1030680"/>
                <a:gd name="connsiteX1349" fmla="*/ 2296057 w 2992697"/>
                <a:gd name="connsiteY1349" fmla="*/ 27319 h 1030680"/>
                <a:gd name="connsiteX1350" fmla="*/ 2301024 w 2992697"/>
                <a:gd name="connsiteY1350" fmla="*/ 16764 h 1030680"/>
                <a:gd name="connsiteX1351" fmla="*/ 2301024 w 2992697"/>
                <a:gd name="connsiteY1351" fmla="*/ 16764 h 1030680"/>
                <a:gd name="connsiteX1352" fmla="*/ 2301024 w 2992697"/>
                <a:gd name="connsiteY1352" fmla="*/ 16764 h 1030680"/>
                <a:gd name="connsiteX1353" fmla="*/ 2792460 w 2992697"/>
                <a:gd name="connsiteY1353" fmla="*/ 0 h 1030680"/>
                <a:gd name="connsiteX1354" fmla="*/ 2797737 w 2992697"/>
                <a:gd name="connsiteY1354" fmla="*/ 3104 h 1030680"/>
                <a:gd name="connsiteX1355" fmla="*/ 2801773 w 2992697"/>
                <a:gd name="connsiteY1355" fmla="*/ 7451 h 1030680"/>
                <a:gd name="connsiteX1356" fmla="*/ 2803946 w 2992697"/>
                <a:gd name="connsiteY1356" fmla="*/ 10555 h 1030680"/>
                <a:gd name="connsiteX1357" fmla="*/ 2804878 w 2992697"/>
                <a:gd name="connsiteY1357" fmla="*/ 16764 h 1030680"/>
                <a:gd name="connsiteX1358" fmla="*/ 2807051 w 2992697"/>
                <a:gd name="connsiteY1358" fmla="*/ 19869 h 1030680"/>
                <a:gd name="connsiteX1359" fmla="*/ 2809224 w 2992697"/>
                <a:gd name="connsiteY1359" fmla="*/ 25146 h 1030680"/>
                <a:gd name="connsiteX1360" fmla="*/ 2812328 w 2992697"/>
                <a:gd name="connsiteY1360" fmla="*/ 27319 h 1030680"/>
                <a:gd name="connsiteX1361" fmla="*/ 2823815 w 2992697"/>
                <a:gd name="connsiteY1361" fmla="*/ 32597 h 1030680"/>
                <a:gd name="connsiteX1362" fmla="*/ 2834370 w 2992697"/>
                <a:gd name="connsiteY1362" fmla="*/ 34770 h 1030680"/>
                <a:gd name="connsiteX1363" fmla="*/ 2841821 w 2992697"/>
                <a:gd name="connsiteY1363" fmla="*/ 34770 h 1030680"/>
                <a:gd name="connsiteX1364" fmla="*/ 2847098 w 2992697"/>
                <a:gd name="connsiteY1364" fmla="*/ 39116 h 1030680"/>
                <a:gd name="connsiteX1365" fmla="*/ 2851134 w 2992697"/>
                <a:gd name="connsiteY1365" fmla="*/ 46567 h 1030680"/>
                <a:gd name="connsiteX1366" fmla="*/ 2853307 w 2992697"/>
                <a:gd name="connsiteY1366" fmla="*/ 61468 h 1030680"/>
                <a:gd name="connsiteX1367" fmla="*/ 2851134 w 2992697"/>
                <a:gd name="connsiteY1367" fmla="*/ 62400 h 1030680"/>
                <a:gd name="connsiteX1368" fmla="*/ 2851134 w 2992697"/>
                <a:gd name="connsiteY1368" fmla="*/ 62400 h 1030680"/>
                <a:gd name="connsiteX1369" fmla="*/ 2851134 w 2992697"/>
                <a:gd name="connsiteY1369" fmla="*/ 64573 h 1030680"/>
                <a:gd name="connsiteX1370" fmla="*/ 2851134 w 2992697"/>
                <a:gd name="connsiteY1370" fmla="*/ 66746 h 1030680"/>
                <a:gd name="connsiteX1371" fmla="*/ 2848961 w 2992697"/>
                <a:gd name="connsiteY1371" fmla="*/ 68919 h 1030680"/>
                <a:gd name="connsiteX1372" fmla="*/ 2825988 w 2992697"/>
                <a:gd name="connsiteY1372" fmla="*/ 68919 h 1030680"/>
                <a:gd name="connsiteX1373" fmla="*/ 2802084 w 2992697"/>
                <a:gd name="connsiteY1373" fmla="*/ 68919 h 1030680"/>
                <a:gd name="connsiteX1374" fmla="*/ 2782215 w 2992697"/>
                <a:gd name="connsiteY1374" fmla="*/ 77301 h 1030680"/>
                <a:gd name="connsiteX1375" fmla="*/ 2778179 w 2992697"/>
                <a:gd name="connsiteY1375" fmla="*/ 79474 h 1030680"/>
                <a:gd name="connsiteX1376" fmla="*/ 2776006 w 2992697"/>
                <a:gd name="connsiteY1376" fmla="*/ 83820 h 1030680"/>
                <a:gd name="connsiteX1377" fmla="*/ 2775075 w 2992697"/>
                <a:gd name="connsiteY1377" fmla="*/ 84752 h 1030680"/>
                <a:gd name="connsiteX1378" fmla="*/ 2772902 w 2992697"/>
                <a:gd name="connsiteY1378" fmla="*/ 86925 h 1030680"/>
                <a:gd name="connsiteX1379" fmla="*/ 2770729 w 2992697"/>
                <a:gd name="connsiteY1379" fmla="*/ 89098 h 1030680"/>
                <a:gd name="connsiteX1380" fmla="*/ 2767624 w 2992697"/>
                <a:gd name="connsiteY1380" fmla="*/ 91271 h 1030680"/>
                <a:gd name="connsiteX1381" fmla="*/ 2761415 w 2992697"/>
                <a:gd name="connsiteY1381" fmla="*/ 94376 h 1030680"/>
                <a:gd name="connsiteX1382" fmla="*/ 2758311 w 2992697"/>
                <a:gd name="connsiteY1382" fmla="*/ 89098 h 1030680"/>
                <a:gd name="connsiteX1383" fmla="*/ 2756137 w 2992697"/>
                <a:gd name="connsiteY1383" fmla="*/ 84752 h 1030680"/>
                <a:gd name="connsiteX1384" fmla="*/ 2753033 w 2992697"/>
                <a:gd name="connsiteY1384" fmla="*/ 81647 h 1030680"/>
                <a:gd name="connsiteX1385" fmla="*/ 2765451 w 2992697"/>
                <a:gd name="connsiteY1385" fmla="*/ 49982 h 1030680"/>
                <a:gd name="connsiteX1386" fmla="*/ 2777869 w 2992697"/>
                <a:gd name="connsiteY1386" fmla="*/ 24525 h 1030680"/>
                <a:gd name="connsiteX1387" fmla="*/ 2792460 w 2992697"/>
                <a:gd name="connsiteY1387" fmla="*/ 0 h 1030680"/>
                <a:gd name="connsiteX1388" fmla="*/ 2792460 w 2992697"/>
                <a:gd name="connsiteY1388" fmla="*/ 0 h 1030680"/>
                <a:gd name="connsiteX1389" fmla="*/ 2792460 w 2992697"/>
                <a:gd name="connsiteY1389" fmla="*/ 0 h 1030680"/>
                <a:gd name="connsiteX1390" fmla="*/ 2665177 w 2992697"/>
                <a:gd name="connsiteY1390" fmla="*/ 0 h 1030680"/>
                <a:gd name="connsiteX1391" fmla="*/ 2674490 w 2992697"/>
                <a:gd name="connsiteY1391" fmla="*/ 9624 h 1030680"/>
                <a:gd name="connsiteX1392" fmla="*/ 2679768 w 2992697"/>
                <a:gd name="connsiteY1392" fmla="*/ 20179 h 1030680"/>
                <a:gd name="connsiteX1393" fmla="*/ 2685046 w 2992697"/>
                <a:gd name="connsiteY1393" fmla="*/ 32907 h 1030680"/>
                <a:gd name="connsiteX1394" fmla="*/ 2675732 w 2992697"/>
                <a:gd name="connsiteY1394" fmla="*/ 32907 h 1030680"/>
                <a:gd name="connsiteX1395" fmla="*/ 2675732 w 2992697"/>
                <a:gd name="connsiteY1395" fmla="*/ 27319 h 1030680"/>
                <a:gd name="connsiteX1396" fmla="*/ 2672628 w 2992697"/>
                <a:gd name="connsiteY1396" fmla="*/ 24215 h 1030680"/>
                <a:gd name="connsiteX1397" fmla="*/ 2668592 w 2992697"/>
                <a:gd name="connsiteY1397" fmla="*/ 19869 h 1030680"/>
                <a:gd name="connsiteX1398" fmla="*/ 2667660 w 2992697"/>
                <a:gd name="connsiteY1398" fmla="*/ 14591 h 1030680"/>
                <a:gd name="connsiteX1399" fmla="*/ 2665487 w 2992697"/>
                <a:gd name="connsiteY1399" fmla="*/ 9313 h 1030680"/>
                <a:gd name="connsiteX1400" fmla="*/ 2665487 w 2992697"/>
                <a:gd name="connsiteY1400" fmla="*/ 0 h 1030680"/>
                <a:gd name="connsiteX1401" fmla="*/ 2665177 w 2992697"/>
                <a:gd name="connsiteY1401" fmla="*/ 0 h 1030680"/>
                <a:gd name="connsiteX1402" fmla="*/ 2665177 w 2992697"/>
                <a:gd name="connsiteY1402" fmla="*/ 0 h 103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</a:cxnLst>
              <a:rect l="l" t="t" r="r" b="b"/>
              <a:pathLst>
                <a:path w="2992697" h="1030680">
                  <a:moveTo>
                    <a:pt x="7140" y="256428"/>
                  </a:moveTo>
                  <a:lnTo>
                    <a:pt x="26077" y="261706"/>
                  </a:lnTo>
                  <a:lnTo>
                    <a:pt x="38495" y="271330"/>
                  </a:lnTo>
                  <a:lnTo>
                    <a:pt x="49050" y="279712"/>
                  </a:lnTo>
                  <a:lnTo>
                    <a:pt x="60537" y="291198"/>
                  </a:lnTo>
                  <a:lnTo>
                    <a:pt x="71092" y="299580"/>
                  </a:lnTo>
                  <a:lnTo>
                    <a:pt x="71092" y="296476"/>
                  </a:lnTo>
                  <a:lnTo>
                    <a:pt x="77301" y="296476"/>
                  </a:lnTo>
                  <a:lnTo>
                    <a:pt x="77301" y="299580"/>
                  </a:lnTo>
                  <a:lnTo>
                    <a:pt x="78232" y="303926"/>
                  </a:lnTo>
                  <a:lnTo>
                    <a:pt x="82268" y="309204"/>
                  </a:lnTo>
                  <a:lnTo>
                    <a:pt x="84441" y="316655"/>
                  </a:lnTo>
                  <a:lnTo>
                    <a:pt x="76991" y="316655"/>
                  </a:lnTo>
                  <a:lnTo>
                    <a:pt x="72955" y="316655"/>
                  </a:lnTo>
                  <a:lnTo>
                    <a:pt x="72955" y="318828"/>
                  </a:lnTo>
                  <a:lnTo>
                    <a:pt x="70782" y="318828"/>
                  </a:lnTo>
                  <a:lnTo>
                    <a:pt x="67677" y="318828"/>
                  </a:lnTo>
                  <a:lnTo>
                    <a:pt x="63641" y="321001"/>
                  </a:lnTo>
                  <a:lnTo>
                    <a:pt x="49050" y="309514"/>
                  </a:lnTo>
                  <a:lnTo>
                    <a:pt x="34460" y="304237"/>
                  </a:lnTo>
                  <a:lnTo>
                    <a:pt x="16764" y="299891"/>
                  </a:lnTo>
                  <a:lnTo>
                    <a:pt x="0" y="291509"/>
                  </a:lnTo>
                  <a:lnTo>
                    <a:pt x="6209" y="286231"/>
                  </a:lnTo>
                  <a:lnTo>
                    <a:pt x="7140" y="280022"/>
                  </a:lnTo>
                  <a:lnTo>
                    <a:pt x="6209" y="274745"/>
                  </a:lnTo>
                  <a:lnTo>
                    <a:pt x="6209" y="266983"/>
                  </a:lnTo>
                  <a:lnTo>
                    <a:pt x="7140" y="256428"/>
                  </a:lnTo>
                  <a:lnTo>
                    <a:pt x="7140" y="256428"/>
                  </a:lnTo>
                  <a:lnTo>
                    <a:pt x="7140" y="256428"/>
                  </a:lnTo>
                  <a:close/>
                  <a:moveTo>
                    <a:pt x="1275001" y="248978"/>
                  </a:moveTo>
                  <a:lnTo>
                    <a:pt x="1279037" y="248978"/>
                  </a:lnTo>
                  <a:lnTo>
                    <a:pt x="1282141" y="249909"/>
                  </a:lnTo>
                  <a:lnTo>
                    <a:pt x="1284314" y="252082"/>
                  </a:lnTo>
                  <a:lnTo>
                    <a:pt x="1286487" y="254255"/>
                  </a:lnTo>
                  <a:lnTo>
                    <a:pt x="1287419" y="256428"/>
                  </a:lnTo>
                  <a:lnTo>
                    <a:pt x="1287419" y="257670"/>
                  </a:lnTo>
                  <a:lnTo>
                    <a:pt x="1287419" y="259843"/>
                  </a:lnTo>
                  <a:lnTo>
                    <a:pt x="1289592" y="264189"/>
                  </a:lnTo>
                  <a:lnTo>
                    <a:pt x="1282141" y="264189"/>
                  </a:lnTo>
                  <a:lnTo>
                    <a:pt x="1279037" y="265121"/>
                  </a:lnTo>
                  <a:lnTo>
                    <a:pt x="1275001" y="265121"/>
                  </a:lnTo>
                  <a:lnTo>
                    <a:pt x="1271896" y="267294"/>
                  </a:lnTo>
                  <a:lnTo>
                    <a:pt x="1265687" y="267294"/>
                  </a:lnTo>
                  <a:lnTo>
                    <a:pt x="1265687" y="264189"/>
                  </a:lnTo>
                  <a:lnTo>
                    <a:pt x="1262583" y="264189"/>
                  </a:lnTo>
                  <a:lnTo>
                    <a:pt x="1262583" y="250530"/>
                  </a:lnTo>
                  <a:lnTo>
                    <a:pt x="1267861" y="250530"/>
                  </a:lnTo>
                  <a:lnTo>
                    <a:pt x="1273138" y="249598"/>
                  </a:lnTo>
                  <a:lnTo>
                    <a:pt x="1275001" y="249598"/>
                  </a:lnTo>
                  <a:lnTo>
                    <a:pt x="1275001" y="248978"/>
                  </a:lnTo>
                  <a:lnTo>
                    <a:pt x="1275001" y="248978"/>
                  </a:lnTo>
                  <a:close/>
                  <a:moveTo>
                    <a:pt x="63641" y="239664"/>
                  </a:moveTo>
                  <a:lnTo>
                    <a:pt x="80405" y="239664"/>
                  </a:lnTo>
                  <a:lnTo>
                    <a:pt x="80405" y="242769"/>
                  </a:lnTo>
                  <a:lnTo>
                    <a:pt x="77301" y="242769"/>
                  </a:lnTo>
                  <a:lnTo>
                    <a:pt x="73265" y="242769"/>
                  </a:lnTo>
                  <a:lnTo>
                    <a:pt x="71092" y="244942"/>
                  </a:lnTo>
                  <a:lnTo>
                    <a:pt x="70161" y="244942"/>
                  </a:lnTo>
                  <a:lnTo>
                    <a:pt x="70161" y="244942"/>
                  </a:lnTo>
                  <a:lnTo>
                    <a:pt x="67988" y="244942"/>
                  </a:lnTo>
                  <a:lnTo>
                    <a:pt x="65815" y="242769"/>
                  </a:lnTo>
                  <a:lnTo>
                    <a:pt x="63641" y="239664"/>
                  </a:lnTo>
                  <a:lnTo>
                    <a:pt x="63641" y="239664"/>
                  </a:lnTo>
                  <a:lnTo>
                    <a:pt x="63641" y="239664"/>
                  </a:lnTo>
                  <a:close/>
                  <a:moveTo>
                    <a:pt x="1790651" y="213276"/>
                  </a:moveTo>
                  <a:lnTo>
                    <a:pt x="1803069" y="213276"/>
                  </a:lnTo>
                  <a:lnTo>
                    <a:pt x="1807105" y="228178"/>
                  </a:lnTo>
                  <a:lnTo>
                    <a:pt x="1810209" y="237801"/>
                  </a:lnTo>
                  <a:lnTo>
                    <a:pt x="1817660" y="242148"/>
                  </a:lnTo>
                  <a:lnTo>
                    <a:pt x="1830078" y="247425"/>
                  </a:lnTo>
                  <a:lnTo>
                    <a:pt x="1824800" y="269467"/>
                  </a:lnTo>
                  <a:lnTo>
                    <a:pt x="1817350" y="291509"/>
                  </a:lnTo>
                  <a:lnTo>
                    <a:pt x="1806794" y="307341"/>
                  </a:lnTo>
                  <a:lnTo>
                    <a:pt x="1806794" y="287162"/>
                  </a:lnTo>
                  <a:lnTo>
                    <a:pt x="1782890" y="287162"/>
                  </a:lnTo>
                  <a:lnTo>
                    <a:pt x="1785063" y="263879"/>
                  </a:lnTo>
                  <a:lnTo>
                    <a:pt x="1787236" y="241837"/>
                  </a:lnTo>
                  <a:lnTo>
                    <a:pt x="1790651" y="213276"/>
                  </a:lnTo>
                  <a:lnTo>
                    <a:pt x="1790651" y="213276"/>
                  </a:lnTo>
                  <a:lnTo>
                    <a:pt x="1790651" y="213276"/>
                  </a:lnTo>
                  <a:close/>
                  <a:moveTo>
                    <a:pt x="2941784" y="165778"/>
                  </a:moveTo>
                  <a:lnTo>
                    <a:pt x="2945820" y="165778"/>
                  </a:lnTo>
                  <a:lnTo>
                    <a:pt x="2945820" y="170124"/>
                  </a:lnTo>
                  <a:lnTo>
                    <a:pt x="2946751" y="175402"/>
                  </a:lnTo>
                  <a:lnTo>
                    <a:pt x="2948925" y="177575"/>
                  </a:lnTo>
                  <a:lnTo>
                    <a:pt x="2951098" y="180679"/>
                  </a:lnTo>
                  <a:lnTo>
                    <a:pt x="2953271" y="182853"/>
                  </a:lnTo>
                  <a:lnTo>
                    <a:pt x="2956375" y="185957"/>
                  </a:lnTo>
                  <a:lnTo>
                    <a:pt x="2960411" y="182853"/>
                  </a:lnTo>
                  <a:lnTo>
                    <a:pt x="2961342" y="178506"/>
                  </a:lnTo>
                  <a:lnTo>
                    <a:pt x="2963515" y="177575"/>
                  </a:lnTo>
                  <a:lnTo>
                    <a:pt x="2967551" y="177575"/>
                  </a:lnTo>
                  <a:lnTo>
                    <a:pt x="2972829" y="175402"/>
                  </a:lnTo>
                  <a:lnTo>
                    <a:pt x="2975933" y="185957"/>
                  </a:lnTo>
                  <a:lnTo>
                    <a:pt x="2982142" y="193408"/>
                  </a:lnTo>
                  <a:lnTo>
                    <a:pt x="2987420" y="200858"/>
                  </a:lnTo>
                  <a:lnTo>
                    <a:pt x="2990524" y="210482"/>
                  </a:lnTo>
                  <a:lnTo>
                    <a:pt x="2992697" y="223211"/>
                  </a:lnTo>
                  <a:lnTo>
                    <a:pt x="2992697" y="225384"/>
                  </a:lnTo>
                  <a:lnTo>
                    <a:pt x="2990524" y="227557"/>
                  </a:lnTo>
                  <a:lnTo>
                    <a:pt x="2990524" y="228488"/>
                  </a:lnTo>
                  <a:lnTo>
                    <a:pt x="2990524" y="230661"/>
                  </a:lnTo>
                  <a:lnTo>
                    <a:pt x="2990524" y="232834"/>
                  </a:lnTo>
                  <a:lnTo>
                    <a:pt x="2989593" y="235939"/>
                  </a:lnTo>
                  <a:lnTo>
                    <a:pt x="2978106" y="243390"/>
                  </a:lnTo>
                  <a:lnTo>
                    <a:pt x="2961342" y="250840"/>
                  </a:lnTo>
                  <a:lnTo>
                    <a:pt x="2941474" y="255186"/>
                  </a:lnTo>
                  <a:lnTo>
                    <a:pt x="2921605" y="258291"/>
                  </a:lnTo>
                  <a:lnTo>
                    <a:pt x="2904841" y="260464"/>
                  </a:lnTo>
                  <a:lnTo>
                    <a:pt x="2907014" y="250840"/>
                  </a:lnTo>
                  <a:lnTo>
                    <a:pt x="2909187" y="247736"/>
                  </a:lnTo>
                  <a:lnTo>
                    <a:pt x="2911360" y="243390"/>
                  </a:lnTo>
                  <a:lnTo>
                    <a:pt x="2912292" y="242458"/>
                  </a:lnTo>
                  <a:lnTo>
                    <a:pt x="2914465" y="242458"/>
                  </a:lnTo>
                  <a:lnTo>
                    <a:pt x="2918501" y="240285"/>
                  </a:lnTo>
                  <a:lnTo>
                    <a:pt x="2919432" y="240285"/>
                  </a:lnTo>
                  <a:lnTo>
                    <a:pt x="2921605" y="238112"/>
                  </a:lnTo>
                  <a:lnTo>
                    <a:pt x="2925641" y="235939"/>
                  </a:lnTo>
                  <a:lnTo>
                    <a:pt x="2930919" y="221037"/>
                  </a:lnTo>
                  <a:lnTo>
                    <a:pt x="2930919" y="206136"/>
                  </a:lnTo>
                  <a:lnTo>
                    <a:pt x="2928746" y="192476"/>
                  </a:lnTo>
                  <a:lnTo>
                    <a:pt x="2931850" y="180990"/>
                  </a:lnTo>
                  <a:lnTo>
                    <a:pt x="2941163" y="170435"/>
                  </a:lnTo>
                  <a:lnTo>
                    <a:pt x="2941163" y="165778"/>
                  </a:lnTo>
                  <a:lnTo>
                    <a:pt x="2941784" y="165778"/>
                  </a:lnTo>
                  <a:lnTo>
                    <a:pt x="2941784" y="165778"/>
                  </a:lnTo>
                  <a:close/>
                  <a:moveTo>
                    <a:pt x="148083" y="158327"/>
                  </a:moveTo>
                  <a:lnTo>
                    <a:pt x="167951" y="180369"/>
                  </a:lnTo>
                  <a:lnTo>
                    <a:pt x="193097" y="197133"/>
                  </a:lnTo>
                  <a:lnTo>
                    <a:pt x="224452" y="209861"/>
                  </a:lnTo>
                  <a:lnTo>
                    <a:pt x="226625" y="227867"/>
                  </a:lnTo>
                  <a:lnTo>
                    <a:pt x="231903" y="241527"/>
                  </a:lnTo>
                  <a:lnTo>
                    <a:pt x="237181" y="248978"/>
                  </a:lnTo>
                  <a:lnTo>
                    <a:pt x="244631" y="256428"/>
                  </a:lnTo>
                  <a:lnTo>
                    <a:pt x="252082" y="266983"/>
                  </a:lnTo>
                  <a:lnTo>
                    <a:pt x="239664" y="269157"/>
                  </a:lnTo>
                  <a:lnTo>
                    <a:pt x="227246" y="271330"/>
                  </a:lnTo>
                  <a:lnTo>
                    <a:pt x="215760" y="276607"/>
                  </a:lnTo>
                  <a:lnTo>
                    <a:pt x="208309" y="284058"/>
                  </a:lnTo>
                  <a:lnTo>
                    <a:pt x="207378" y="287162"/>
                  </a:lnTo>
                  <a:lnTo>
                    <a:pt x="205205" y="291509"/>
                  </a:lnTo>
                  <a:lnTo>
                    <a:pt x="203032" y="294613"/>
                  </a:lnTo>
                  <a:lnTo>
                    <a:pt x="200858" y="296786"/>
                  </a:lnTo>
                  <a:lnTo>
                    <a:pt x="197754" y="299891"/>
                  </a:lnTo>
                  <a:lnTo>
                    <a:pt x="186267" y="302064"/>
                  </a:lnTo>
                  <a:lnTo>
                    <a:pt x="170745" y="304237"/>
                  </a:lnTo>
                  <a:lnTo>
                    <a:pt x="151808" y="302064"/>
                  </a:lnTo>
                  <a:lnTo>
                    <a:pt x="137217" y="299891"/>
                  </a:lnTo>
                  <a:lnTo>
                    <a:pt x="134113" y="289335"/>
                  </a:lnTo>
                  <a:lnTo>
                    <a:pt x="131939" y="281885"/>
                  </a:lnTo>
                  <a:lnTo>
                    <a:pt x="129766" y="276607"/>
                  </a:lnTo>
                  <a:lnTo>
                    <a:pt x="124489" y="266983"/>
                  </a:lnTo>
                  <a:lnTo>
                    <a:pt x="148393" y="259533"/>
                  </a:lnTo>
                  <a:lnTo>
                    <a:pt x="148393" y="256428"/>
                  </a:lnTo>
                  <a:lnTo>
                    <a:pt x="129456" y="254255"/>
                  </a:lnTo>
                  <a:lnTo>
                    <a:pt x="117038" y="249909"/>
                  </a:lnTo>
                  <a:lnTo>
                    <a:pt x="107725" y="242458"/>
                  </a:lnTo>
                  <a:lnTo>
                    <a:pt x="106793" y="237181"/>
                  </a:lnTo>
                  <a:lnTo>
                    <a:pt x="102758" y="231903"/>
                  </a:lnTo>
                  <a:lnTo>
                    <a:pt x="100584" y="226625"/>
                  </a:lnTo>
                  <a:lnTo>
                    <a:pt x="100584" y="220417"/>
                  </a:lnTo>
                  <a:lnTo>
                    <a:pt x="100584" y="217312"/>
                  </a:lnTo>
                  <a:lnTo>
                    <a:pt x="100584" y="212966"/>
                  </a:lnTo>
                  <a:lnTo>
                    <a:pt x="102758" y="212966"/>
                  </a:lnTo>
                  <a:lnTo>
                    <a:pt x="104931" y="212034"/>
                  </a:lnTo>
                  <a:lnTo>
                    <a:pt x="107104" y="212034"/>
                  </a:lnTo>
                  <a:lnTo>
                    <a:pt x="108035" y="212034"/>
                  </a:lnTo>
                  <a:lnTo>
                    <a:pt x="112071" y="209861"/>
                  </a:lnTo>
                  <a:lnTo>
                    <a:pt x="113623" y="204894"/>
                  </a:lnTo>
                  <a:lnTo>
                    <a:pt x="113623" y="198685"/>
                  </a:lnTo>
                  <a:lnTo>
                    <a:pt x="113623" y="195581"/>
                  </a:lnTo>
                  <a:lnTo>
                    <a:pt x="114554" y="193408"/>
                  </a:lnTo>
                  <a:lnTo>
                    <a:pt x="116728" y="190303"/>
                  </a:lnTo>
                  <a:lnTo>
                    <a:pt x="118901" y="190303"/>
                  </a:lnTo>
                  <a:lnTo>
                    <a:pt x="121074" y="188130"/>
                  </a:lnTo>
                  <a:lnTo>
                    <a:pt x="122005" y="188130"/>
                  </a:lnTo>
                  <a:lnTo>
                    <a:pt x="124178" y="188130"/>
                  </a:lnTo>
                  <a:lnTo>
                    <a:pt x="127283" y="185957"/>
                  </a:lnTo>
                  <a:lnTo>
                    <a:pt x="129456" y="178506"/>
                  </a:lnTo>
                  <a:lnTo>
                    <a:pt x="131629" y="173229"/>
                  </a:lnTo>
                  <a:lnTo>
                    <a:pt x="133802" y="167951"/>
                  </a:lnTo>
                  <a:lnTo>
                    <a:pt x="136907" y="162674"/>
                  </a:lnTo>
                  <a:lnTo>
                    <a:pt x="139080" y="160500"/>
                  </a:lnTo>
                  <a:lnTo>
                    <a:pt x="141253" y="160500"/>
                  </a:lnTo>
                  <a:lnTo>
                    <a:pt x="142184" y="158327"/>
                  </a:lnTo>
                  <a:lnTo>
                    <a:pt x="144357" y="158327"/>
                  </a:lnTo>
                  <a:lnTo>
                    <a:pt x="148083" y="158327"/>
                  </a:lnTo>
                  <a:lnTo>
                    <a:pt x="148083" y="158327"/>
                  </a:lnTo>
                  <a:lnTo>
                    <a:pt x="148083" y="158327"/>
                  </a:lnTo>
                  <a:close/>
                  <a:moveTo>
                    <a:pt x="1222846" y="138148"/>
                  </a:moveTo>
                  <a:lnTo>
                    <a:pt x="1228124" y="140322"/>
                  </a:lnTo>
                  <a:lnTo>
                    <a:pt x="1233401" y="141253"/>
                  </a:lnTo>
                  <a:lnTo>
                    <a:pt x="1236506" y="143426"/>
                  </a:lnTo>
                  <a:lnTo>
                    <a:pt x="1242714" y="145599"/>
                  </a:lnTo>
                  <a:lnTo>
                    <a:pt x="1242714" y="150877"/>
                  </a:lnTo>
                  <a:lnTo>
                    <a:pt x="1243646" y="155223"/>
                  </a:lnTo>
                  <a:lnTo>
                    <a:pt x="1243646" y="158327"/>
                  </a:lnTo>
                  <a:lnTo>
                    <a:pt x="1245819" y="162674"/>
                  </a:lnTo>
                  <a:lnTo>
                    <a:pt x="1233401" y="162674"/>
                  </a:lnTo>
                  <a:lnTo>
                    <a:pt x="1231228" y="158327"/>
                  </a:lnTo>
                  <a:lnTo>
                    <a:pt x="1229055" y="155223"/>
                  </a:lnTo>
                  <a:lnTo>
                    <a:pt x="1225950" y="150877"/>
                  </a:lnTo>
                  <a:lnTo>
                    <a:pt x="1223777" y="148704"/>
                  </a:lnTo>
                  <a:lnTo>
                    <a:pt x="1223777" y="143426"/>
                  </a:lnTo>
                  <a:lnTo>
                    <a:pt x="1222846" y="138148"/>
                  </a:lnTo>
                  <a:lnTo>
                    <a:pt x="1222846" y="138148"/>
                  </a:lnTo>
                  <a:lnTo>
                    <a:pt x="1222846" y="138148"/>
                  </a:lnTo>
                  <a:close/>
                  <a:moveTo>
                    <a:pt x="1730114" y="113934"/>
                  </a:moveTo>
                  <a:lnTo>
                    <a:pt x="1736323" y="123557"/>
                  </a:lnTo>
                  <a:lnTo>
                    <a:pt x="1741601" y="141563"/>
                  </a:lnTo>
                  <a:lnTo>
                    <a:pt x="1749051" y="158327"/>
                  </a:lnTo>
                  <a:lnTo>
                    <a:pt x="1758365" y="175091"/>
                  </a:lnTo>
                  <a:lnTo>
                    <a:pt x="1763642" y="182542"/>
                  </a:lnTo>
                  <a:lnTo>
                    <a:pt x="1766747" y="178196"/>
                  </a:lnTo>
                  <a:lnTo>
                    <a:pt x="1768920" y="177265"/>
                  </a:lnTo>
                  <a:lnTo>
                    <a:pt x="1772956" y="177265"/>
                  </a:lnTo>
                  <a:lnTo>
                    <a:pt x="1776060" y="175091"/>
                  </a:lnTo>
                  <a:lnTo>
                    <a:pt x="1783511" y="175091"/>
                  </a:lnTo>
                  <a:lnTo>
                    <a:pt x="1783511" y="178196"/>
                  </a:lnTo>
                  <a:lnTo>
                    <a:pt x="1787547" y="178196"/>
                  </a:lnTo>
                  <a:lnTo>
                    <a:pt x="1787547" y="189682"/>
                  </a:lnTo>
                  <a:lnTo>
                    <a:pt x="1759296" y="192787"/>
                  </a:lnTo>
                  <a:lnTo>
                    <a:pt x="1756192" y="222279"/>
                  </a:lnTo>
                  <a:lnTo>
                    <a:pt x="1746878" y="246494"/>
                  </a:lnTo>
                  <a:lnTo>
                    <a:pt x="1739428" y="270709"/>
                  </a:lnTo>
                  <a:lnTo>
                    <a:pt x="1736323" y="290888"/>
                  </a:lnTo>
                  <a:lnTo>
                    <a:pt x="1734150" y="311067"/>
                  </a:lnTo>
                  <a:lnTo>
                    <a:pt x="1734150" y="327831"/>
                  </a:lnTo>
                  <a:lnTo>
                    <a:pt x="1730114" y="343664"/>
                  </a:lnTo>
                  <a:lnTo>
                    <a:pt x="1727010" y="343664"/>
                  </a:lnTo>
                  <a:lnTo>
                    <a:pt x="1727010" y="340559"/>
                  </a:lnTo>
                  <a:lnTo>
                    <a:pt x="1721732" y="333108"/>
                  </a:lnTo>
                  <a:lnTo>
                    <a:pt x="1712419" y="323485"/>
                  </a:lnTo>
                  <a:lnTo>
                    <a:pt x="1701864" y="310756"/>
                  </a:lnTo>
                  <a:lnTo>
                    <a:pt x="1692550" y="298028"/>
                  </a:lnTo>
                  <a:lnTo>
                    <a:pt x="1685100" y="285300"/>
                  </a:lnTo>
                  <a:lnTo>
                    <a:pt x="1681064" y="273813"/>
                  </a:lnTo>
                  <a:lnTo>
                    <a:pt x="1683237" y="266363"/>
                  </a:lnTo>
                  <a:lnTo>
                    <a:pt x="1687273" y="264189"/>
                  </a:lnTo>
                  <a:lnTo>
                    <a:pt x="1690377" y="264189"/>
                  </a:lnTo>
                  <a:lnTo>
                    <a:pt x="1692550" y="264189"/>
                  </a:lnTo>
                  <a:lnTo>
                    <a:pt x="1694723" y="264189"/>
                  </a:lnTo>
                  <a:lnTo>
                    <a:pt x="1695655" y="264189"/>
                  </a:lnTo>
                  <a:lnTo>
                    <a:pt x="1697828" y="264189"/>
                  </a:lnTo>
                  <a:lnTo>
                    <a:pt x="1700001" y="263879"/>
                  </a:lnTo>
                  <a:lnTo>
                    <a:pt x="1703106" y="259533"/>
                  </a:lnTo>
                  <a:lnTo>
                    <a:pt x="1700001" y="259533"/>
                  </a:lnTo>
                  <a:lnTo>
                    <a:pt x="1700001" y="256428"/>
                  </a:lnTo>
                  <a:lnTo>
                    <a:pt x="1683237" y="254255"/>
                  </a:lnTo>
                  <a:lnTo>
                    <a:pt x="1673924" y="248978"/>
                  </a:lnTo>
                  <a:lnTo>
                    <a:pt x="1666473" y="239354"/>
                  </a:lnTo>
                  <a:lnTo>
                    <a:pt x="1673924" y="237181"/>
                  </a:lnTo>
                  <a:lnTo>
                    <a:pt x="1680132" y="235007"/>
                  </a:lnTo>
                  <a:lnTo>
                    <a:pt x="1683237" y="234076"/>
                  </a:lnTo>
                  <a:lnTo>
                    <a:pt x="1687273" y="231903"/>
                  </a:lnTo>
                  <a:lnTo>
                    <a:pt x="1690377" y="229730"/>
                  </a:lnTo>
                  <a:lnTo>
                    <a:pt x="1694413" y="226625"/>
                  </a:lnTo>
                  <a:lnTo>
                    <a:pt x="1694413" y="222279"/>
                  </a:lnTo>
                  <a:lnTo>
                    <a:pt x="1679822" y="222279"/>
                  </a:lnTo>
                  <a:lnTo>
                    <a:pt x="1675786" y="224452"/>
                  </a:lnTo>
                  <a:lnTo>
                    <a:pt x="1672682" y="224452"/>
                  </a:lnTo>
                  <a:lnTo>
                    <a:pt x="1668646" y="226625"/>
                  </a:lnTo>
                  <a:lnTo>
                    <a:pt x="1663369" y="226625"/>
                  </a:lnTo>
                  <a:lnTo>
                    <a:pt x="1654055" y="209861"/>
                  </a:lnTo>
                  <a:lnTo>
                    <a:pt x="1643500" y="193097"/>
                  </a:lnTo>
                  <a:lnTo>
                    <a:pt x="1644431" y="187820"/>
                  </a:lnTo>
                  <a:lnTo>
                    <a:pt x="1644431" y="184715"/>
                  </a:lnTo>
                  <a:lnTo>
                    <a:pt x="1646604" y="182542"/>
                  </a:lnTo>
                  <a:lnTo>
                    <a:pt x="1648778" y="178196"/>
                  </a:lnTo>
                  <a:lnTo>
                    <a:pt x="1648778" y="175091"/>
                  </a:lnTo>
                  <a:lnTo>
                    <a:pt x="1650951" y="169814"/>
                  </a:lnTo>
                  <a:lnTo>
                    <a:pt x="1646915" y="169814"/>
                  </a:lnTo>
                  <a:lnTo>
                    <a:pt x="1646915" y="165468"/>
                  </a:lnTo>
                  <a:lnTo>
                    <a:pt x="1643810" y="167641"/>
                  </a:lnTo>
                  <a:lnTo>
                    <a:pt x="1641637" y="167641"/>
                  </a:lnTo>
                  <a:lnTo>
                    <a:pt x="1639464" y="167641"/>
                  </a:lnTo>
                  <a:lnTo>
                    <a:pt x="1639464" y="167641"/>
                  </a:lnTo>
                  <a:lnTo>
                    <a:pt x="1637291" y="167641"/>
                  </a:lnTo>
                  <a:lnTo>
                    <a:pt x="1637291" y="165468"/>
                  </a:lnTo>
                  <a:lnTo>
                    <a:pt x="1634187" y="162363"/>
                  </a:lnTo>
                  <a:lnTo>
                    <a:pt x="1632013" y="158017"/>
                  </a:lnTo>
                  <a:lnTo>
                    <a:pt x="1629840" y="154912"/>
                  </a:lnTo>
                  <a:lnTo>
                    <a:pt x="1628909" y="152739"/>
                  </a:lnTo>
                  <a:lnTo>
                    <a:pt x="1628909" y="147462"/>
                  </a:lnTo>
                  <a:lnTo>
                    <a:pt x="1626736" y="141253"/>
                  </a:lnTo>
                  <a:lnTo>
                    <a:pt x="1646604" y="128525"/>
                  </a:lnTo>
                  <a:lnTo>
                    <a:pt x="1666473" y="117969"/>
                  </a:lnTo>
                  <a:lnTo>
                    <a:pt x="1668646" y="123247"/>
                  </a:lnTo>
                  <a:lnTo>
                    <a:pt x="1670819" y="128525"/>
                  </a:lnTo>
                  <a:lnTo>
                    <a:pt x="1672992" y="130698"/>
                  </a:lnTo>
                  <a:lnTo>
                    <a:pt x="1676097" y="132871"/>
                  </a:lnTo>
                  <a:lnTo>
                    <a:pt x="1678270" y="132871"/>
                  </a:lnTo>
                  <a:lnTo>
                    <a:pt x="1680443" y="133802"/>
                  </a:lnTo>
                  <a:lnTo>
                    <a:pt x="1683547" y="135975"/>
                  </a:lnTo>
                  <a:lnTo>
                    <a:pt x="1687583" y="138148"/>
                  </a:lnTo>
                  <a:lnTo>
                    <a:pt x="1690688" y="148704"/>
                  </a:lnTo>
                  <a:lnTo>
                    <a:pt x="1692861" y="162363"/>
                  </a:lnTo>
                  <a:lnTo>
                    <a:pt x="1695034" y="175091"/>
                  </a:lnTo>
                  <a:lnTo>
                    <a:pt x="1703416" y="175091"/>
                  </a:lnTo>
                  <a:lnTo>
                    <a:pt x="1703416" y="165468"/>
                  </a:lnTo>
                  <a:lnTo>
                    <a:pt x="1700311" y="154912"/>
                  </a:lnTo>
                  <a:lnTo>
                    <a:pt x="1700311" y="141253"/>
                  </a:lnTo>
                  <a:lnTo>
                    <a:pt x="1703416" y="128525"/>
                  </a:lnTo>
                  <a:lnTo>
                    <a:pt x="1707452" y="117969"/>
                  </a:lnTo>
                  <a:lnTo>
                    <a:pt x="1730114" y="113934"/>
                  </a:lnTo>
                  <a:lnTo>
                    <a:pt x="1730114" y="113934"/>
                  </a:lnTo>
                  <a:lnTo>
                    <a:pt x="1730114" y="113934"/>
                  </a:lnTo>
                  <a:close/>
                  <a:moveTo>
                    <a:pt x="2755827" y="104620"/>
                  </a:moveTo>
                  <a:lnTo>
                    <a:pt x="2761105" y="108966"/>
                  </a:lnTo>
                  <a:lnTo>
                    <a:pt x="2765140" y="112071"/>
                  </a:lnTo>
                  <a:lnTo>
                    <a:pt x="2770418" y="112071"/>
                  </a:lnTo>
                  <a:lnTo>
                    <a:pt x="2775696" y="112071"/>
                  </a:lnTo>
                  <a:lnTo>
                    <a:pt x="2785009" y="114244"/>
                  </a:lnTo>
                  <a:lnTo>
                    <a:pt x="2782836" y="118590"/>
                  </a:lnTo>
                  <a:lnTo>
                    <a:pt x="2782836" y="119522"/>
                  </a:lnTo>
                  <a:lnTo>
                    <a:pt x="2782836" y="121695"/>
                  </a:lnTo>
                  <a:lnTo>
                    <a:pt x="2781905" y="123868"/>
                  </a:lnTo>
                  <a:lnTo>
                    <a:pt x="2781905" y="126041"/>
                  </a:lnTo>
                  <a:lnTo>
                    <a:pt x="2768245" y="133492"/>
                  </a:lnTo>
                  <a:lnTo>
                    <a:pt x="2750550" y="136596"/>
                  </a:lnTo>
                  <a:lnTo>
                    <a:pt x="2731613" y="138769"/>
                  </a:lnTo>
                  <a:lnTo>
                    <a:pt x="2730681" y="134423"/>
                  </a:lnTo>
                  <a:lnTo>
                    <a:pt x="2730681" y="131319"/>
                  </a:lnTo>
                  <a:lnTo>
                    <a:pt x="2728508" y="126972"/>
                  </a:lnTo>
                  <a:lnTo>
                    <a:pt x="2728508" y="121695"/>
                  </a:lnTo>
                  <a:lnTo>
                    <a:pt x="2733786" y="118590"/>
                  </a:lnTo>
                  <a:lnTo>
                    <a:pt x="2737821" y="114244"/>
                  </a:lnTo>
                  <a:lnTo>
                    <a:pt x="2740926" y="112071"/>
                  </a:lnTo>
                  <a:lnTo>
                    <a:pt x="2744961" y="108966"/>
                  </a:lnTo>
                  <a:lnTo>
                    <a:pt x="2748066" y="106793"/>
                  </a:lnTo>
                  <a:lnTo>
                    <a:pt x="2755827" y="104620"/>
                  </a:lnTo>
                  <a:lnTo>
                    <a:pt x="2755827" y="104620"/>
                  </a:lnTo>
                  <a:lnTo>
                    <a:pt x="2755827" y="104620"/>
                  </a:lnTo>
                  <a:close/>
                  <a:moveTo>
                    <a:pt x="2195472" y="104620"/>
                  </a:moveTo>
                  <a:lnTo>
                    <a:pt x="2210063" y="106793"/>
                  </a:lnTo>
                  <a:lnTo>
                    <a:pt x="2220619" y="112071"/>
                  </a:lnTo>
                  <a:lnTo>
                    <a:pt x="2231174" y="118280"/>
                  </a:lnTo>
                  <a:lnTo>
                    <a:pt x="2228069" y="121384"/>
                  </a:lnTo>
                  <a:lnTo>
                    <a:pt x="2225896" y="126662"/>
                  </a:lnTo>
                  <a:lnTo>
                    <a:pt x="2222792" y="128835"/>
                  </a:lnTo>
                  <a:lnTo>
                    <a:pt x="2217514" y="131008"/>
                  </a:lnTo>
                  <a:lnTo>
                    <a:pt x="2211305" y="133181"/>
                  </a:lnTo>
                  <a:lnTo>
                    <a:pt x="2203855" y="133181"/>
                  </a:lnTo>
                  <a:lnTo>
                    <a:pt x="2198577" y="136286"/>
                  </a:lnTo>
                  <a:lnTo>
                    <a:pt x="2193300" y="136286"/>
                  </a:lnTo>
                  <a:lnTo>
                    <a:pt x="2188022" y="138459"/>
                  </a:lnTo>
                  <a:lnTo>
                    <a:pt x="2180571" y="138459"/>
                  </a:lnTo>
                  <a:lnTo>
                    <a:pt x="2180571" y="126972"/>
                  </a:lnTo>
                  <a:lnTo>
                    <a:pt x="2181502" y="119522"/>
                  </a:lnTo>
                  <a:lnTo>
                    <a:pt x="2188953" y="114244"/>
                  </a:lnTo>
                  <a:lnTo>
                    <a:pt x="2195472" y="104620"/>
                  </a:lnTo>
                  <a:lnTo>
                    <a:pt x="2195472" y="104620"/>
                  </a:lnTo>
                  <a:lnTo>
                    <a:pt x="2195472" y="104620"/>
                  </a:lnTo>
                  <a:close/>
                  <a:moveTo>
                    <a:pt x="798156" y="104620"/>
                  </a:moveTo>
                  <a:lnTo>
                    <a:pt x="812747" y="104620"/>
                  </a:lnTo>
                  <a:lnTo>
                    <a:pt x="815852" y="114244"/>
                  </a:lnTo>
                  <a:lnTo>
                    <a:pt x="819887" y="119522"/>
                  </a:lnTo>
                  <a:lnTo>
                    <a:pt x="822992" y="126972"/>
                  </a:lnTo>
                  <a:lnTo>
                    <a:pt x="825165" y="138459"/>
                  </a:lnTo>
                  <a:lnTo>
                    <a:pt x="822060" y="138459"/>
                  </a:lnTo>
                  <a:lnTo>
                    <a:pt x="810574" y="131008"/>
                  </a:lnTo>
                  <a:lnTo>
                    <a:pt x="803123" y="123557"/>
                  </a:lnTo>
                  <a:lnTo>
                    <a:pt x="797846" y="116107"/>
                  </a:lnTo>
                  <a:lnTo>
                    <a:pt x="797846" y="104620"/>
                  </a:lnTo>
                  <a:lnTo>
                    <a:pt x="798156" y="104620"/>
                  </a:lnTo>
                  <a:lnTo>
                    <a:pt x="798156" y="104620"/>
                  </a:lnTo>
                  <a:close/>
                  <a:moveTo>
                    <a:pt x="2852997" y="81337"/>
                  </a:moveTo>
                  <a:lnTo>
                    <a:pt x="2856101" y="81337"/>
                  </a:lnTo>
                  <a:lnTo>
                    <a:pt x="2860137" y="83510"/>
                  </a:lnTo>
                  <a:lnTo>
                    <a:pt x="2861068" y="83510"/>
                  </a:lnTo>
                  <a:lnTo>
                    <a:pt x="2863241" y="83510"/>
                  </a:lnTo>
                  <a:lnTo>
                    <a:pt x="2865415" y="84441"/>
                  </a:lnTo>
                  <a:lnTo>
                    <a:pt x="2861379" y="88788"/>
                  </a:lnTo>
                  <a:lnTo>
                    <a:pt x="2858274" y="91892"/>
                  </a:lnTo>
                  <a:lnTo>
                    <a:pt x="2856101" y="97170"/>
                  </a:lnTo>
                  <a:lnTo>
                    <a:pt x="2853928" y="101516"/>
                  </a:lnTo>
                  <a:lnTo>
                    <a:pt x="2852997" y="108966"/>
                  </a:lnTo>
                  <a:lnTo>
                    <a:pt x="2856101" y="108966"/>
                  </a:lnTo>
                  <a:lnTo>
                    <a:pt x="2860137" y="103689"/>
                  </a:lnTo>
                  <a:lnTo>
                    <a:pt x="2863241" y="99343"/>
                  </a:lnTo>
                  <a:lnTo>
                    <a:pt x="2867277" y="96238"/>
                  </a:lnTo>
                  <a:lnTo>
                    <a:pt x="2872555" y="94065"/>
                  </a:lnTo>
                  <a:lnTo>
                    <a:pt x="2883110" y="104620"/>
                  </a:lnTo>
                  <a:lnTo>
                    <a:pt x="2896770" y="114244"/>
                  </a:lnTo>
                  <a:lnTo>
                    <a:pt x="2905151" y="121695"/>
                  </a:lnTo>
                  <a:lnTo>
                    <a:pt x="2905151" y="145910"/>
                  </a:lnTo>
                  <a:lnTo>
                    <a:pt x="2911360" y="151187"/>
                  </a:lnTo>
                  <a:lnTo>
                    <a:pt x="2916638" y="155533"/>
                  </a:lnTo>
                  <a:lnTo>
                    <a:pt x="2921916" y="156465"/>
                  </a:lnTo>
                  <a:lnTo>
                    <a:pt x="2925952" y="163915"/>
                  </a:lnTo>
                  <a:lnTo>
                    <a:pt x="2929056" y="178817"/>
                  </a:lnTo>
                  <a:lnTo>
                    <a:pt x="2921605" y="188441"/>
                  </a:lnTo>
                  <a:lnTo>
                    <a:pt x="2918501" y="198064"/>
                  </a:lnTo>
                  <a:lnTo>
                    <a:pt x="2911050" y="203342"/>
                  </a:lnTo>
                  <a:lnTo>
                    <a:pt x="2901737" y="205515"/>
                  </a:lnTo>
                  <a:lnTo>
                    <a:pt x="2884972" y="206446"/>
                  </a:lnTo>
                  <a:lnTo>
                    <a:pt x="2872555" y="195891"/>
                  </a:lnTo>
                  <a:lnTo>
                    <a:pt x="2853618" y="186267"/>
                  </a:lnTo>
                  <a:lnTo>
                    <a:pt x="2833749" y="180990"/>
                  </a:lnTo>
                  <a:lnTo>
                    <a:pt x="2813881" y="173539"/>
                  </a:lnTo>
                  <a:lnTo>
                    <a:pt x="2796185" y="166089"/>
                  </a:lnTo>
                  <a:lnTo>
                    <a:pt x="2784699" y="155533"/>
                  </a:lnTo>
                  <a:lnTo>
                    <a:pt x="2792149" y="151187"/>
                  </a:lnTo>
                  <a:lnTo>
                    <a:pt x="2797427" y="148083"/>
                  </a:lnTo>
                  <a:lnTo>
                    <a:pt x="2801463" y="143736"/>
                  </a:lnTo>
                  <a:lnTo>
                    <a:pt x="2803636" y="138459"/>
                  </a:lnTo>
                  <a:lnTo>
                    <a:pt x="2804567" y="128835"/>
                  </a:lnTo>
                  <a:lnTo>
                    <a:pt x="2803636" y="125731"/>
                  </a:lnTo>
                  <a:lnTo>
                    <a:pt x="2801463" y="119522"/>
                  </a:lnTo>
                  <a:lnTo>
                    <a:pt x="2801463" y="111760"/>
                  </a:lnTo>
                  <a:lnTo>
                    <a:pt x="2801463" y="104310"/>
                  </a:lnTo>
                  <a:lnTo>
                    <a:pt x="2801463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4567" y="101205"/>
                  </a:lnTo>
                  <a:lnTo>
                    <a:pt x="2821331" y="96859"/>
                  </a:lnTo>
                  <a:lnTo>
                    <a:pt x="2839027" y="88477"/>
                  </a:lnTo>
                  <a:lnTo>
                    <a:pt x="2852997" y="81337"/>
                  </a:lnTo>
                  <a:lnTo>
                    <a:pt x="2852997" y="81337"/>
                  </a:lnTo>
                  <a:lnTo>
                    <a:pt x="2852997" y="81337"/>
                  </a:lnTo>
                  <a:close/>
                  <a:moveTo>
                    <a:pt x="2621404" y="76991"/>
                  </a:moveTo>
                  <a:lnTo>
                    <a:pt x="2631959" y="76991"/>
                  </a:lnTo>
                  <a:lnTo>
                    <a:pt x="2646550" y="91892"/>
                  </a:lnTo>
                  <a:lnTo>
                    <a:pt x="2665487" y="104620"/>
                  </a:lnTo>
                  <a:lnTo>
                    <a:pt x="2665487" y="108656"/>
                  </a:lnTo>
                  <a:lnTo>
                    <a:pt x="2661451" y="108656"/>
                  </a:lnTo>
                  <a:lnTo>
                    <a:pt x="2661451" y="113934"/>
                  </a:lnTo>
                  <a:lnTo>
                    <a:pt x="2643756" y="104310"/>
                  </a:lnTo>
                  <a:lnTo>
                    <a:pt x="2631338" y="91582"/>
                  </a:lnTo>
                  <a:lnTo>
                    <a:pt x="2621404" y="76991"/>
                  </a:lnTo>
                  <a:lnTo>
                    <a:pt x="2621404" y="76991"/>
                  </a:lnTo>
                  <a:lnTo>
                    <a:pt x="2621404" y="76991"/>
                  </a:lnTo>
                  <a:close/>
                  <a:moveTo>
                    <a:pt x="2255078" y="71713"/>
                  </a:moveTo>
                  <a:lnTo>
                    <a:pt x="2269669" y="76059"/>
                  </a:lnTo>
                  <a:lnTo>
                    <a:pt x="2281155" y="79164"/>
                  </a:lnTo>
                  <a:lnTo>
                    <a:pt x="2291711" y="84441"/>
                  </a:lnTo>
                  <a:lnTo>
                    <a:pt x="2291711" y="94065"/>
                  </a:lnTo>
                  <a:lnTo>
                    <a:pt x="2282397" y="96238"/>
                  </a:lnTo>
                  <a:lnTo>
                    <a:pt x="2274015" y="99343"/>
                  </a:lnTo>
                  <a:lnTo>
                    <a:pt x="2260356" y="101516"/>
                  </a:lnTo>
                  <a:lnTo>
                    <a:pt x="2255078" y="103689"/>
                  </a:lnTo>
                  <a:lnTo>
                    <a:pt x="2251974" y="104620"/>
                  </a:lnTo>
                  <a:lnTo>
                    <a:pt x="2245765" y="104620"/>
                  </a:lnTo>
                  <a:lnTo>
                    <a:pt x="2240487" y="104620"/>
                  </a:lnTo>
                  <a:lnTo>
                    <a:pt x="2240487" y="94065"/>
                  </a:lnTo>
                  <a:lnTo>
                    <a:pt x="2244523" y="88788"/>
                  </a:lnTo>
                  <a:lnTo>
                    <a:pt x="2249800" y="81337"/>
                  </a:lnTo>
                  <a:lnTo>
                    <a:pt x="2255078" y="71713"/>
                  </a:lnTo>
                  <a:lnTo>
                    <a:pt x="2255078" y="71713"/>
                  </a:lnTo>
                  <a:lnTo>
                    <a:pt x="2255078" y="71713"/>
                  </a:lnTo>
                  <a:close/>
                  <a:moveTo>
                    <a:pt x="1810520" y="61158"/>
                  </a:moveTo>
                  <a:lnTo>
                    <a:pt x="1810520" y="81337"/>
                  </a:lnTo>
                  <a:lnTo>
                    <a:pt x="1817970" y="81337"/>
                  </a:lnTo>
                  <a:lnTo>
                    <a:pt x="1822006" y="79164"/>
                  </a:lnTo>
                  <a:lnTo>
                    <a:pt x="1825111" y="79164"/>
                  </a:lnTo>
                  <a:lnTo>
                    <a:pt x="1829146" y="79164"/>
                  </a:lnTo>
                  <a:lnTo>
                    <a:pt x="1830078" y="79164"/>
                  </a:lnTo>
                  <a:lnTo>
                    <a:pt x="1834114" y="81337"/>
                  </a:lnTo>
                  <a:lnTo>
                    <a:pt x="1839391" y="84441"/>
                  </a:lnTo>
                  <a:lnTo>
                    <a:pt x="1839391" y="94065"/>
                  </a:lnTo>
                  <a:lnTo>
                    <a:pt x="1843427" y="96238"/>
                  </a:lnTo>
                  <a:lnTo>
                    <a:pt x="1848705" y="96238"/>
                  </a:lnTo>
                  <a:lnTo>
                    <a:pt x="1851809" y="94065"/>
                  </a:lnTo>
                  <a:lnTo>
                    <a:pt x="1858018" y="94065"/>
                  </a:lnTo>
                  <a:lnTo>
                    <a:pt x="1858949" y="91892"/>
                  </a:lnTo>
                  <a:lnTo>
                    <a:pt x="1862985" y="94065"/>
                  </a:lnTo>
                  <a:lnTo>
                    <a:pt x="1866090" y="97170"/>
                  </a:lnTo>
                  <a:lnTo>
                    <a:pt x="1870125" y="103378"/>
                  </a:lnTo>
                  <a:lnTo>
                    <a:pt x="1873230" y="108656"/>
                  </a:lnTo>
                  <a:lnTo>
                    <a:pt x="1867952" y="121384"/>
                  </a:lnTo>
                  <a:lnTo>
                    <a:pt x="1862675" y="134113"/>
                  </a:lnTo>
                  <a:lnTo>
                    <a:pt x="1858639" y="149014"/>
                  </a:lnTo>
                  <a:lnTo>
                    <a:pt x="1846221" y="149014"/>
                  </a:lnTo>
                  <a:lnTo>
                    <a:pt x="1836908" y="153360"/>
                  </a:lnTo>
                  <a:lnTo>
                    <a:pt x="1828526" y="158638"/>
                  </a:lnTo>
                  <a:lnTo>
                    <a:pt x="1813935" y="162984"/>
                  </a:lnTo>
                  <a:lnTo>
                    <a:pt x="1804621" y="155533"/>
                  </a:lnTo>
                  <a:lnTo>
                    <a:pt x="1792203" y="151187"/>
                  </a:lnTo>
                  <a:lnTo>
                    <a:pt x="1779786" y="145910"/>
                  </a:lnTo>
                  <a:lnTo>
                    <a:pt x="1777613" y="141563"/>
                  </a:lnTo>
                  <a:lnTo>
                    <a:pt x="1777613" y="138459"/>
                  </a:lnTo>
                  <a:lnTo>
                    <a:pt x="1775439" y="134113"/>
                  </a:lnTo>
                  <a:lnTo>
                    <a:pt x="1773266" y="128835"/>
                  </a:lnTo>
                  <a:lnTo>
                    <a:pt x="1767989" y="123557"/>
                  </a:lnTo>
                  <a:lnTo>
                    <a:pt x="1762711" y="118280"/>
                  </a:lnTo>
                  <a:lnTo>
                    <a:pt x="1758675" y="113934"/>
                  </a:lnTo>
                  <a:lnTo>
                    <a:pt x="1755571" y="106483"/>
                  </a:lnTo>
                  <a:lnTo>
                    <a:pt x="1753398" y="93755"/>
                  </a:lnTo>
                  <a:lnTo>
                    <a:pt x="1760848" y="84131"/>
                  </a:lnTo>
                  <a:lnTo>
                    <a:pt x="1766126" y="76680"/>
                  </a:lnTo>
                  <a:lnTo>
                    <a:pt x="1773577" y="76680"/>
                  </a:lnTo>
                  <a:lnTo>
                    <a:pt x="1779786" y="78853"/>
                  </a:lnTo>
                  <a:lnTo>
                    <a:pt x="1787236" y="81026"/>
                  </a:lnTo>
                  <a:lnTo>
                    <a:pt x="1794687" y="81026"/>
                  </a:lnTo>
                  <a:lnTo>
                    <a:pt x="1794687" y="68298"/>
                  </a:lnTo>
                  <a:lnTo>
                    <a:pt x="1797791" y="66125"/>
                  </a:lnTo>
                  <a:lnTo>
                    <a:pt x="1801827" y="63952"/>
                  </a:lnTo>
                  <a:lnTo>
                    <a:pt x="1802759" y="63952"/>
                  </a:lnTo>
                  <a:lnTo>
                    <a:pt x="1806794" y="61779"/>
                  </a:lnTo>
                  <a:lnTo>
                    <a:pt x="1810520" y="61158"/>
                  </a:lnTo>
                  <a:lnTo>
                    <a:pt x="1810520" y="61158"/>
                  </a:lnTo>
                  <a:lnTo>
                    <a:pt x="1810520" y="61158"/>
                  </a:lnTo>
                  <a:close/>
                  <a:moveTo>
                    <a:pt x="2281155" y="47498"/>
                  </a:moveTo>
                  <a:lnTo>
                    <a:pt x="2295747" y="47498"/>
                  </a:lnTo>
                  <a:lnTo>
                    <a:pt x="2304129" y="57122"/>
                  </a:lnTo>
                  <a:lnTo>
                    <a:pt x="2313442" y="62400"/>
                  </a:lnTo>
                  <a:lnTo>
                    <a:pt x="2320893" y="69850"/>
                  </a:lnTo>
                  <a:lnTo>
                    <a:pt x="2328343" y="81337"/>
                  </a:lnTo>
                  <a:lnTo>
                    <a:pt x="2311579" y="81337"/>
                  </a:lnTo>
                  <a:lnTo>
                    <a:pt x="2301024" y="69850"/>
                  </a:lnTo>
                  <a:lnTo>
                    <a:pt x="2289538" y="61468"/>
                  </a:lnTo>
                  <a:lnTo>
                    <a:pt x="2281155" y="47498"/>
                  </a:lnTo>
                  <a:lnTo>
                    <a:pt x="2281155" y="47498"/>
                  </a:lnTo>
                  <a:lnTo>
                    <a:pt x="2281155" y="47498"/>
                  </a:lnTo>
                  <a:close/>
                  <a:moveTo>
                    <a:pt x="439281" y="47498"/>
                  </a:moveTo>
                  <a:lnTo>
                    <a:pt x="451699" y="47498"/>
                  </a:lnTo>
                  <a:lnTo>
                    <a:pt x="456976" y="51844"/>
                  </a:lnTo>
                  <a:lnTo>
                    <a:pt x="461012" y="54949"/>
                  </a:lnTo>
                  <a:lnTo>
                    <a:pt x="463185" y="59295"/>
                  </a:lnTo>
                  <a:lnTo>
                    <a:pt x="466290" y="64573"/>
                  </a:lnTo>
                  <a:lnTo>
                    <a:pt x="468463" y="68919"/>
                  </a:lnTo>
                  <a:lnTo>
                    <a:pt x="477776" y="59295"/>
                  </a:lnTo>
                  <a:lnTo>
                    <a:pt x="488331" y="54949"/>
                  </a:lnTo>
                  <a:lnTo>
                    <a:pt x="505095" y="57122"/>
                  </a:lnTo>
                  <a:lnTo>
                    <a:pt x="505095" y="72023"/>
                  </a:lnTo>
                  <a:lnTo>
                    <a:pt x="528068" y="74197"/>
                  </a:lnTo>
                  <a:lnTo>
                    <a:pt x="548868" y="77301"/>
                  </a:lnTo>
                  <a:lnTo>
                    <a:pt x="566564" y="81647"/>
                  </a:lnTo>
                  <a:lnTo>
                    <a:pt x="586432" y="83820"/>
                  </a:lnTo>
                  <a:lnTo>
                    <a:pt x="608474" y="81647"/>
                  </a:lnTo>
                  <a:lnTo>
                    <a:pt x="608474" y="94376"/>
                  </a:lnTo>
                  <a:lnTo>
                    <a:pt x="612510" y="94376"/>
                  </a:lnTo>
                  <a:lnTo>
                    <a:pt x="615614" y="94376"/>
                  </a:lnTo>
                  <a:lnTo>
                    <a:pt x="617787" y="94376"/>
                  </a:lnTo>
                  <a:lnTo>
                    <a:pt x="619960" y="96549"/>
                  </a:lnTo>
                  <a:lnTo>
                    <a:pt x="622133" y="97480"/>
                  </a:lnTo>
                  <a:lnTo>
                    <a:pt x="618098" y="97480"/>
                  </a:lnTo>
                  <a:lnTo>
                    <a:pt x="601023" y="108656"/>
                  </a:lnTo>
                  <a:lnTo>
                    <a:pt x="581155" y="121384"/>
                  </a:lnTo>
                  <a:lnTo>
                    <a:pt x="557250" y="132871"/>
                  </a:lnTo>
                  <a:lnTo>
                    <a:pt x="535209" y="145599"/>
                  </a:lnTo>
                  <a:lnTo>
                    <a:pt x="519686" y="156154"/>
                  </a:lnTo>
                  <a:lnTo>
                    <a:pt x="508200" y="165778"/>
                  </a:lnTo>
                  <a:lnTo>
                    <a:pt x="524964" y="165778"/>
                  </a:lnTo>
                  <a:lnTo>
                    <a:pt x="530241" y="162674"/>
                  </a:lnTo>
                  <a:lnTo>
                    <a:pt x="535519" y="160500"/>
                  </a:lnTo>
                  <a:lnTo>
                    <a:pt x="541728" y="158327"/>
                  </a:lnTo>
                  <a:lnTo>
                    <a:pt x="549179" y="158327"/>
                  </a:lnTo>
                  <a:lnTo>
                    <a:pt x="549179" y="162674"/>
                  </a:lnTo>
                  <a:lnTo>
                    <a:pt x="527137" y="178506"/>
                  </a:lnTo>
                  <a:lnTo>
                    <a:pt x="508200" y="195270"/>
                  </a:lnTo>
                  <a:lnTo>
                    <a:pt x="492677" y="212034"/>
                  </a:lnTo>
                  <a:lnTo>
                    <a:pt x="473740" y="226936"/>
                  </a:lnTo>
                  <a:lnTo>
                    <a:pt x="453872" y="239664"/>
                  </a:lnTo>
                  <a:lnTo>
                    <a:pt x="427794" y="247115"/>
                  </a:lnTo>
                  <a:lnTo>
                    <a:pt x="427794" y="259843"/>
                  </a:lnTo>
                  <a:lnTo>
                    <a:pt x="415377" y="262016"/>
                  </a:lnTo>
                  <a:lnTo>
                    <a:pt x="400786" y="267294"/>
                  </a:lnTo>
                  <a:lnTo>
                    <a:pt x="392403" y="274745"/>
                  </a:lnTo>
                  <a:lnTo>
                    <a:pt x="397681" y="279091"/>
                  </a:lnTo>
                  <a:lnTo>
                    <a:pt x="400786" y="282195"/>
                  </a:lnTo>
                  <a:lnTo>
                    <a:pt x="402959" y="284368"/>
                  </a:lnTo>
                  <a:lnTo>
                    <a:pt x="402959" y="287473"/>
                  </a:lnTo>
                  <a:lnTo>
                    <a:pt x="402959" y="291819"/>
                  </a:lnTo>
                  <a:lnTo>
                    <a:pt x="400786" y="297097"/>
                  </a:lnTo>
                  <a:lnTo>
                    <a:pt x="400786" y="304547"/>
                  </a:lnTo>
                  <a:lnTo>
                    <a:pt x="361048" y="307652"/>
                  </a:lnTo>
                  <a:lnTo>
                    <a:pt x="361048" y="311998"/>
                  </a:lnTo>
                  <a:lnTo>
                    <a:pt x="366326" y="314171"/>
                  </a:lnTo>
                  <a:lnTo>
                    <a:pt x="368499" y="314171"/>
                  </a:lnTo>
                  <a:lnTo>
                    <a:pt x="371604" y="314171"/>
                  </a:lnTo>
                  <a:lnTo>
                    <a:pt x="371604" y="314171"/>
                  </a:lnTo>
                  <a:lnTo>
                    <a:pt x="373777" y="315103"/>
                  </a:lnTo>
                  <a:lnTo>
                    <a:pt x="373777" y="317276"/>
                  </a:lnTo>
                  <a:lnTo>
                    <a:pt x="377813" y="321622"/>
                  </a:lnTo>
                  <a:lnTo>
                    <a:pt x="371604" y="321622"/>
                  </a:lnTo>
                  <a:lnTo>
                    <a:pt x="363222" y="324726"/>
                  </a:lnTo>
                  <a:lnTo>
                    <a:pt x="351735" y="329073"/>
                  </a:lnTo>
                  <a:lnTo>
                    <a:pt x="341180" y="332177"/>
                  </a:lnTo>
                  <a:lnTo>
                    <a:pt x="344284" y="334350"/>
                  </a:lnTo>
                  <a:lnTo>
                    <a:pt x="346458" y="334350"/>
                  </a:lnTo>
                  <a:lnTo>
                    <a:pt x="348631" y="334350"/>
                  </a:lnTo>
                  <a:lnTo>
                    <a:pt x="349562" y="336523"/>
                  </a:lnTo>
                  <a:lnTo>
                    <a:pt x="351735" y="336523"/>
                  </a:lnTo>
                  <a:lnTo>
                    <a:pt x="349562" y="339628"/>
                  </a:lnTo>
                  <a:lnTo>
                    <a:pt x="348631" y="343974"/>
                  </a:lnTo>
                  <a:lnTo>
                    <a:pt x="346458" y="344905"/>
                  </a:lnTo>
                  <a:lnTo>
                    <a:pt x="348631" y="347078"/>
                  </a:lnTo>
                  <a:lnTo>
                    <a:pt x="348631" y="349252"/>
                  </a:lnTo>
                  <a:lnTo>
                    <a:pt x="349562" y="352356"/>
                  </a:lnTo>
                  <a:lnTo>
                    <a:pt x="351735" y="356702"/>
                  </a:lnTo>
                  <a:lnTo>
                    <a:pt x="344284" y="358875"/>
                  </a:lnTo>
                  <a:lnTo>
                    <a:pt x="339007" y="358875"/>
                  </a:lnTo>
                  <a:lnTo>
                    <a:pt x="333729" y="358875"/>
                  </a:lnTo>
                  <a:lnTo>
                    <a:pt x="327520" y="361980"/>
                  </a:lnTo>
                  <a:lnTo>
                    <a:pt x="346458" y="361980"/>
                  </a:lnTo>
                  <a:lnTo>
                    <a:pt x="361048" y="366326"/>
                  </a:lnTo>
                  <a:lnTo>
                    <a:pt x="361048" y="373777"/>
                  </a:lnTo>
                  <a:lnTo>
                    <a:pt x="337144" y="373777"/>
                  </a:lnTo>
                  <a:lnTo>
                    <a:pt x="334971" y="379054"/>
                  </a:lnTo>
                  <a:lnTo>
                    <a:pt x="334971" y="381227"/>
                  </a:lnTo>
                  <a:lnTo>
                    <a:pt x="334971" y="382159"/>
                  </a:lnTo>
                  <a:lnTo>
                    <a:pt x="334040" y="384332"/>
                  </a:lnTo>
                  <a:lnTo>
                    <a:pt x="331867" y="386505"/>
                  </a:lnTo>
                  <a:lnTo>
                    <a:pt x="322553" y="389609"/>
                  </a:lnTo>
                  <a:lnTo>
                    <a:pt x="310135" y="389609"/>
                  </a:lnTo>
                  <a:lnTo>
                    <a:pt x="297717" y="389609"/>
                  </a:lnTo>
                  <a:lnTo>
                    <a:pt x="285300" y="382159"/>
                  </a:lnTo>
                  <a:lnTo>
                    <a:pt x="268536" y="382159"/>
                  </a:lnTo>
                  <a:lnTo>
                    <a:pt x="251772" y="384332"/>
                  </a:lnTo>
                  <a:lnTo>
                    <a:pt x="234076" y="386505"/>
                  </a:lnTo>
                  <a:lnTo>
                    <a:pt x="217312" y="384332"/>
                  </a:lnTo>
                  <a:lnTo>
                    <a:pt x="200548" y="379054"/>
                  </a:lnTo>
                  <a:lnTo>
                    <a:pt x="199617" y="376881"/>
                  </a:lnTo>
                  <a:lnTo>
                    <a:pt x="199617" y="374708"/>
                  </a:lnTo>
                  <a:lnTo>
                    <a:pt x="197444" y="374708"/>
                  </a:lnTo>
                  <a:lnTo>
                    <a:pt x="197444" y="372535"/>
                  </a:lnTo>
                  <a:lnTo>
                    <a:pt x="197444" y="368189"/>
                  </a:lnTo>
                  <a:lnTo>
                    <a:pt x="200548" y="368189"/>
                  </a:lnTo>
                  <a:lnTo>
                    <a:pt x="202721" y="365084"/>
                  </a:lnTo>
                  <a:lnTo>
                    <a:pt x="206757" y="360738"/>
                  </a:lnTo>
                  <a:lnTo>
                    <a:pt x="207688" y="358565"/>
                  </a:lnTo>
                  <a:lnTo>
                    <a:pt x="211724" y="357634"/>
                  </a:lnTo>
                  <a:lnTo>
                    <a:pt x="213897" y="353287"/>
                  </a:lnTo>
                  <a:lnTo>
                    <a:pt x="217002" y="348010"/>
                  </a:lnTo>
                  <a:lnTo>
                    <a:pt x="209551" y="345837"/>
                  </a:lnTo>
                  <a:lnTo>
                    <a:pt x="204273" y="342732"/>
                  </a:lnTo>
                  <a:lnTo>
                    <a:pt x="200238" y="336523"/>
                  </a:lnTo>
                  <a:lnTo>
                    <a:pt x="199306" y="331246"/>
                  </a:lnTo>
                  <a:lnTo>
                    <a:pt x="197133" y="323795"/>
                  </a:lnTo>
                  <a:lnTo>
                    <a:pt x="204584" y="323795"/>
                  </a:lnTo>
                  <a:lnTo>
                    <a:pt x="217002" y="320691"/>
                  </a:lnTo>
                  <a:lnTo>
                    <a:pt x="231593" y="323795"/>
                  </a:lnTo>
                  <a:lnTo>
                    <a:pt x="244010" y="329073"/>
                  </a:lnTo>
                  <a:lnTo>
                    <a:pt x="256428" y="335281"/>
                  </a:lnTo>
                  <a:lnTo>
                    <a:pt x="256428" y="327831"/>
                  </a:lnTo>
                  <a:lnTo>
                    <a:pt x="244010" y="321622"/>
                  </a:lnTo>
                  <a:lnTo>
                    <a:pt x="233455" y="316344"/>
                  </a:lnTo>
                  <a:lnTo>
                    <a:pt x="224142" y="306720"/>
                  </a:lnTo>
                  <a:lnTo>
                    <a:pt x="227246" y="306720"/>
                  </a:lnTo>
                  <a:lnTo>
                    <a:pt x="236560" y="293061"/>
                  </a:lnTo>
                  <a:lnTo>
                    <a:pt x="248046" y="283437"/>
                  </a:lnTo>
                  <a:lnTo>
                    <a:pt x="262637" y="275986"/>
                  </a:lnTo>
                  <a:lnTo>
                    <a:pt x="280333" y="270709"/>
                  </a:lnTo>
                  <a:lnTo>
                    <a:pt x="280333" y="266983"/>
                  </a:lnTo>
                  <a:lnTo>
                    <a:pt x="263568" y="261706"/>
                  </a:lnTo>
                  <a:lnTo>
                    <a:pt x="251151" y="252082"/>
                  </a:lnTo>
                  <a:lnTo>
                    <a:pt x="240595" y="239354"/>
                  </a:lnTo>
                  <a:lnTo>
                    <a:pt x="231282" y="226625"/>
                  </a:lnTo>
                  <a:lnTo>
                    <a:pt x="236560" y="224452"/>
                  </a:lnTo>
                  <a:lnTo>
                    <a:pt x="240595" y="224452"/>
                  </a:lnTo>
                  <a:lnTo>
                    <a:pt x="245873" y="222279"/>
                  </a:lnTo>
                  <a:lnTo>
                    <a:pt x="251151" y="222279"/>
                  </a:lnTo>
                  <a:lnTo>
                    <a:pt x="258601" y="227557"/>
                  </a:lnTo>
                  <a:lnTo>
                    <a:pt x="263879" y="233766"/>
                  </a:lnTo>
                  <a:lnTo>
                    <a:pt x="271330" y="239043"/>
                  </a:lnTo>
                  <a:lnTo>
                    <a:pt x="271330" y="234697"/>
                  </a:lnTo>
                  <a:lnTo>
                    <a:pt x="270398" y="231593"/>
                  </a:lnTo>
                  <a:lnTo>
                    <a:pt x="268225" y="231593"/>
                  </a:lnTo>
                  <a:lnTo>
                    <a:pt x="268225" y="229419"/>
                  </a:lnTo>
                  <a:lnTo>
                    <a:pt x="266052" y="227246"/>
                  </a:lnTo>
                  <a:lnTo>
                    <a:pt x="266052" y="226315"/>
                  </a:lnTo>
                  <a:lnTo>
                    <a:pt x="263879" y="221969"/>
                  </a:lnTo>
                  <a:lnTo>
                    <a:pt x="267915" y="221969"/>
                  </a:lnTo>
                  <a:lnTo>
                    <a:pt x="267915" y="218864"/>
                  </a:lnTo>
                  <a:lnTo>
                    <a:pt x="284679" y="212655"/>
                  </a:lnTo>
                  <a:lnTo>
                    <a:pt x="300201" y="209551"/>
                  </a:lnTo>
                  <a:lnTo>
                    <a:pt x="316965" y="207378"/>
                  </a:lnTo>
                  <a:lnTo>
                    <a:pt x="336834" y="209551"/>
                  </a:lnTo>
                  <a:lnTo>
                    <a:pt x="327520" y="198064"/>
                  </a:lnTo>
                  <a:lnTo>
                    <a:pt x="339007" y="194960"/>
                  </a:lnTo>
                  <a:lnTo>
                    <a:pt x="351425" y="189682"/>
                  </a:lnTo>
                  <a:lnTo>
                    <a:pt x="363842" y="184405"/>
                  </a:lnTo>
                  <a:lnTo>
                    <a:pt x="371293" y="178196"/>
                  </a:lnTo>
                  <a:lnTo>
                    <a:pt x="377502" y="178196"/>
                  </a:lnTo>
                  <a:lnTo>
                    <a:pt x="377502" y="175091"/>
                  </a:lnTo>
                  <a:lnTo>
                    <a:pt x="368189" y="175091"/>
                  </a:lnTo>
                  <a:lnTo>
                    <a:pt x="364153" y="177265"/>
                  </a:lnTo>
                  <a:lnTo>
                    <a:pt x="361048" y="178196"/>
                  </a:lnTo>
                  <a:lnTo>
                    <a:pt x="358875" y="178196"/>
                  </a:lnTo>
                  <a:lnTo>
                    <a:pt x="356702" y="178196"/>
                  </a:lnTo>
                  <a:lnTo>
                    <a:pt x="355771" y="178196"/>
                  </a:lnTo>
                  <a:lnTo>
                    <a:pt x="353598" y="177265"/>
                  </a:lnTo>
                  <a:lnTo>
                    <a:pt x="351425" y="175091"/>
                  </a:lnTo>
                  <a:lnTo>
                    <a:pt x="348320" y="175091"/>
                  </a:lnTo>
                  <a:lnTo>
                    <a:pt x="344284" y="178196"/>
                  </a:lnTo>
                  <a:lnTo>
                    <a:pt x="339007" y="184405"/>
                  </a:lnTo>
                  <a:lnTo>
                    <a:pt x="333729" y="189682"/>
                  </a:lnTo>
                  <a:lnTo>
                    <a:pt x="329693" y="194960"/>
                  </a:lnTo>
                  <a:lnTo>
                    <a:pt x="324416" y="198064"/>
                  </a:lnTo>
                  <a:lnTo>
                    <a:pt x="304547" y="204273"/>
                  </a:lnTo>
                  <a:lnTo>
                    <a:pt x="285610" y="204273"/>
                  </a:lnTo>
                  <a:lnTo>
                    <a:pt x="267915" y="199927"/>
                  </a:lnTo>
                  <a:lnTo>
                    <a:pt x="251151" y="192476"/>
                  </a:lnTo>
                  <a:lnTo>
                    <a:pt x="248978" y="192476"/>
                  </a:lnTo>
                  <a:lnTo>
                    <a:pt x="245873" y="194650"/>
                  </a:lnTo>
                  <a:lnTo>
                    <a:pt x="240595" y="196823"/>
                  </a:lnTo>
                  <a:lnTo>
                    <a:pt x="236560" y="197754"/>
                  </a:lnTo>
                  <a:lnTo>
                    <a:pt x="233455" y="199927"/>
                  </a:lnTo>
                  <a:lnTo>
                    <a:pt x="227246" y="202100"/>
                  </a:lnTo>
                  <a:lnTo>
                    <a:pt x="224142" y="192476"/>
                  </a:lnTo>
                  <a:lnTo>
                    <a:pt x="227246" y="191545"/>
                  </a:lnTo>
                  <a:lnTo>
                    <a:pt x="227246" y="191545"/>
                  </a:lnTo>
                  <a:lnTo>
                    <a:pt x="229419" y="189372"/>
                  </a:lnTo>
                  <a:lnTo>
                    <a:pt x="231593" y="185026"/>
                  </a:lnTo>
                  <a:lnTo>
                    <a:pt x="221037" y="185026"/>
                  </a:lnTo>
                  <a:lnTo>
                    <a:pt x="217002" y="187199"/>
                  </a:lnTo>
                  <a:lnTo>
                    <a:pt x="211724" y="189372"/>
                  </a:lnTo>
                  <a:lnTo>
                    <a:pt x="206446" y="189372"/>
                  </a:lnTo>
                  <a:lnTo>
                    <a:pt x="200238" y="189372"/>
                  </a:lnTo>
                  <a:lnTo>
                    <a:pt x="197133" y="177885"/>
                  </a:lnTo>
                  <a:lnTo>
                    <a:pt x="200238" y="176954"/>
                  </a:lnTo>
                  <a:lnTo>
                    <a:pt x="202411" y="176954"/>
                  </a:lnTo>
                  <a:lnTo>
                    <a:pt x="204584" y="176954"/>
                  </a:lnTo>
                  <a:lnTo>
                    <a:pt x="206757" y="174781"/>
                  </a:lnTo>
                  <a:lnTo>
                    <a:pt x="207688" y="174781"/>
                  </a:lnTo>
                  <a:lnTo>
                    <a:pt x="184715" y="177885"/>
                  </a:lnTo>
                  <a:lnTo>
                    <a:pt x="182542" y="172608"/>
                  </a:lnTo>
                  <a:lnTo>
                    <a:pt x="178506" y="169503"/>
                  </a:lnTo>
                  <a:lnTo>
                    <a:pt x="177575" y="167330"/>
                  </a:lnTo>
                  <a:lnTo>
                    <a:pt x="175402" y="162984"/>
                  </a:lnTo>
                  <a:lnTo>
                    <a:pt x="171366" y="157706"/>
                  </a:lnTo>
                  <a:lnTo>
                    <a:pt x="177575" y="155533"/>
                  </a:lnTo>
                  <a:lnTo>
                    <a:pt x="180679" y="155533"/>
                  </a:lnTo>
                  <a:lnTo>
                    <a:pt x="182853" y="155533"/>
                  </a:lnTo>
                  <a:lnTo>
                    <a:pt x="185026" y="155533"/>
                  </a:lnTo>
                  <a:lnTo>
                    <a:pt x="185026" y="155223"/>
                  </a:lnTo>
                  <a:lnTo>
                    <a:pt x="185957" y="153050"/>
                  </a:lnTo>
                  <a:lnTo>
                    <a:pt x="188130" y="148704"/>
                  </a:lnTo>
                  <a:lnTo>
                    <a:pt x="180679" y="147772"/>
                  </a:lnTo>
                  <a:lnTo>
                    <a:pt x="173229" y="145599"/>
                  </a:lnTo>
                  <a:lnTo>
                    <a:pt x="170124" y="141253"/>
                  </a:lnTo>
                  <a:lnTo>
                    <a:pt x="163915" y="138148"/>
                  </a:lnTo>
                  <a:lnTo>
                    <a:pt x="167951" y="138148"/>
                  </a:lnTo>
                  <a:lnTo>
                    <a:pt x="167951" y="132871"/>
                  </a:lnTo>
                  <a:lnTo>
                    <a:pt x="185647" y="135975"/>
                  </a:lnTo>
                  <a:lnTo>
                    <a:pt x="194960" y="133802"/>
                  </a:lnTo>
                  <a:lnTo>
                    <a:pt x="202411" y="130698"/>
                  </a:lnTo>
                  <a:lnTo>
                    <a:pt x="206446" y="125420"/>
                  </a:lnTo>
                  <a:lnTo>
                    <a:pt x="211724" y="117969"/>
                  </a:lnTo>
                  <a:lnTo>
                    <a:pt x="221037" y="113623"/>
                  </a:lnTo>
                  <a:lnTo>
                    <a:pt x="231593" y="110519"/>
                  </a:lnTo>
                  <a:lnTo>
                    <a:pt x="239043" y="113623"/>
                  </a:lnTo>
                  <a:lnTo>
                    <a:pt x="248357" y="117969"/>
                  </a:lnTo>
                  <a:lnTo>
                    <a:pt x="255807" y="118901"/>
                  </a:lnTo>
                  <a:lnTo>
                    <a:pt x="264189" y="117969"/>
                  </a:lnTo>
                  <a:lnTo>
                    <a:pt x="261085" y="115796"/>
                  </a:lnTo>
                  <a:lnTo>
                    <a:pt x="257049" y="113623"/>
                  </a:lnTo>
                  <a:lnTo>
                    <a:pt x="256118" y="113623"/>
                  </a:lnTo>
                  <a:lnTo>
                    <a:pt x="256118" y="111760"/>
                  </a:lnTo>
                  <a:lnTo>
                    <a:pt x="253945" y="110829"/>
                  </a:lnTo>
                  <a:lnTo>
                    <a:pt x="253945" y="106483"/>
                  </a:lnTo>
                  <a:lnTo>
                    <a:pt x="251772" y="101205"/>
                  </a:lnTo>
                  <a:lnTo>
                    <a:pt x="257049" y="99032"/>
                  </a:lnTo>
                  <a:lnTo>
                    <a:pt x="261085" y="96859"/>
                  </a:lnTo>
                  <a:lnTo>
                    <a:pt x="264189" y="96859"/>
                  </a:lnTo>
                  <a:lnTo>
                    <a:pt x="266363" y="95928"/>
                  </a:lnTo>
                  <a:lnTo>
                    <a:pt x="270398" y="93755"/>
                  </a:lnTo>
                  <a:lnTo>
                    <a:pt x="277849" y="93755"/>
                  </a:lnTo>
                  <a:lnTo>
                    <a:pt x="280953" y="95928"/>
                  </a:lnTo>
                  <a:lnTo>
                    <a:pt x="284989" y="99032"/>
                  </a:lnTo>
                  <a:lnTo>
                    <a:pt x="288094" y="101205"/>
                  </a:lnTo>
                  <a:lnTo>
                    <a:pt x="288094" y="96859"/>
                  </a:lnTo>
                  <a:lnTo>
                    <a:pt x="285921" y="95928"/>
                  </a:lnTo>
                  <a:lnTo>
                    <a:pt x="285921" y="93755"/>
                  </a:lnTo>
                  <a:lnTo>
                    <a:pt x="285921" y="93755"/>
                  </a:lnTo>
                  <a:lnTo>
                    <a:pt x="285921" y="91582"/>
                  </a:lnTo>
                  <a:lnTo>
                    <a:pt x="284989" y="88477"/>
                  </a:lnTo>
                  <a:lnTo>
                    <a:pt x="290267" y="86304"/>
                  </a:lnTo>
                  <a:lnTo>
                    <a:pt x="293371" y="84131"/>
                  </a:lnTo>
                  <a:lnTo>
                    <a:pt x="299580" y="81026"/>
                  </a:lnTo>
                  <a:lnTo>
                    <a:pt x="302685" y="76680"/>
                  </a:lnTo>
                  <a:lnTo>
                    <a:pt x="304858" y="76680"/>
                  </a:lnTo>
                  <a:lnTo>
                    <a:pt x="312308" y="76680"/>
                  </a:lnTo>
                  <a:lnTo>
                    <a:pt x="317586" y="78853"/>
                  </a:lnTo>
                  <a:lnTo>
                    <a:pt x="321622" y="83199"/>
                  </a:lnTo>
                  <a:lnTo>
                    <a:pt x="327831" y="83199"/>
                  </a:lnTo>
                  <a:lnTo>
                    <a:pt x="337144" y="81026"/>
                  </a:lnTo>
                  <a:lnTo>
                    <a:pt x="341180" y="68298"/>
                  </a:lnTo>
                  <a:lnTo>
                    <a:pt x="346458" y="66125"/>
                  </a:lnTo>
                  <a:lnTo>
                    <a:pt x="351735" y="66125"/>
                  </a:lnTo>
                  <a:lnTo>
                    <a:pt x="357013" y="66125"/>
                  </a:lnTo>
                  <a:lnTo>
                    <a:pt x="361048" y="68298"/>
                  </a:lnTo>
                  <a:lnTo>
                    <a:pt x="364153" y="68298"/>
                  </a:lnTo>
                  <a:lnTo>
                    <a:pt x="371604" y="56812"/>
                  </a:lnTo>
                  <a:lnTo>
                    <a:pt x="383090" y="54638"/>
                  </a:lnTo>
                  <a:lnTo>
                    <a:pt x="390541" y="58985"/>
                  </a:lnTo>
                  <a:lnTo>
                    <a:pt x="397992" y="62089"/>
                  </a:lnTo>
                  <a:lnTo>
                    <a:pt x="405442" y="64262"/>
                  </a:lnTo>
                  <a:lnTo>
                    <a:pt x="414756" y="61158"/>
                  </a:lnTo>
                  <a:lnTo>
                    <a:pt x="427173" y="53707"/>
                  </a:lnTo>
                  <a:lnTo>
                    <a:pt x="439281" y="47498"/>
                  </a:lnTo>
                  <a:lnTo>
                    <a:pt x="439281" y="47498"/>
                  </a:lnTo>
                  <a:lnTo>
                    <a:pt x="439281" y="47498"/>
                  </a:lnTo>
                  <a:close/>
                  <a:moveTo>
                    <a:pt x="2195472" y="44394"/>
                  </a:moveTo>
                  <a:lnTo>
                    <a:pt x="2202923" y="46567"/>
                  </a:lnTo>
                  <a:lnTo>
                    <a:pt x="2210374" y="49671"/>
                  </a:lnTo>
                  <a:lnTo>
                    <a:pt x="2213478" y="54018"/>
                  </a:lnTo>
                  <a:lnTo>
                    <a:pt x="2218756" y="57122"/>
                  </a:lnTo>
                  <a:lnTo>
                    <a:pt x="2224965" y="61468"/>
                  </a:lnTo>
                  <a:lnTo>
                    <a:pt x="2220929" y="72023"/>
                  </a:lnTo>
                  <a:lnTo>
                    <a:pt x="2198888" y="84752"/>
                  </a:lnTo>
                  <a:lnTo>
                    <a:pt x="2182123" y="99653"/>
                  </a:lnTo>
                  <a:lnTo>
                    <a:pt x="2167532" y="118590"/>
                  </a:lnTo>
                  <a:lnTo>
                    <a:pt x="2164428" y="118590"/>
                  </a:lnTo>
                  <a:lnTo>
                    <a:pt x="2164428" y="114244"/>
                  </a:lnTo>
                  <a:lnTo>
                    <a:pt x="2159150" y="111140"/>
                  </a:lnTo>
                  <a:lnTo>
                    <a:pt x="2155115" y="106793"/>
                  </a:lnTo>
                  <a:lnTo>
                    <a:pt x="2152942" y="103689"/>
                  </a:lnTo>
                  <a:lnTo>
                    <a:pt x="2149837" y="99343"/>
                  </a:lnTo>
                  <a:lnTo>
                    <a:pt x="2147664" y="94065"/>
                  </a:lnTo>
                  <a:lnTo>
                    <a:pt x="2151700" y="86614"/>
                  </a:lnTo>
                  <a:lnTo>
                    <a:pt x="2152631" y="81337"/>
                  </a:lnTo>
                  <a:lnTo>
                    <a:pt x="2154804" y="71713"/>
                  </a:lnTo>
                  <a:lnTo>
                    <a:pt x="2127795" y="71713"/>
                  </a:lnTo>
                  <a:lnTo>
                    <a:pt x="2127795" y="64262"/>
                  </a:lnTo>
                  <a:lnTo>
                    <a:pt x="2142386" y="58985"/>
                  </a:lnTo>
                  <a:lnTo>
                    <a:pt x="2156977" y="54638"/>
                  </a:lnTo>
                  <a:lnTo>
                    <a:pt x="2174673" y="51534"/>
                  </a:lnTo>
                  <a:lnTo>
                    <a:pt x="2176846" y="56812"/>
                  </a:lnTo>
                  <a:lnTo>
                    <a:pt x="2179019" y="58985"/>
                  </a:lnTo>
                  <a:lnTo>
                    <a:pt x="2179019" y="61158"/>
                  </a:lnTo>
                  <a:lnTo>
                    <a:pt x="2181192" y="61158"/>
                  </a:lnTo>
                  <a:lnTo>
                    <a:pt x="2181192" y="62089"/>
                  </a:lnTo>
                  <a:lnTo>
                    <a:pt x="2184297" y="64262"/>
                  </a:lnTo>
                  <a:lnTo>
                    <a:pt x="2186470" y="58985"/>
                  </a:lnTo>
                  <a:lnTo>
                    <a:pt x="2188643" y="54638"/>
                  </a:lnTo>
                  <a:lnTo>
                    <a:pt x="2189574" y="51534"/>
                  </a:lnTo>
                  <a:lnTo>
                    <a:pt x="2193610" y="47188"/>
                  </a:lnTo>
                  <a:lnTo>
                    <a:pt x="2195472" y="44394"/>
                  </a:lnTo>
                  <a:lnTo>
                    <a:pt x="2195472" y="44394"/>
                  </a:lnTo>
                  <a:lnTo>
                    <a:pt x="2195472" y="44394"/>
                  </a:lnTo>
                  <a:close/>
                  <a:moveTo>
                    <a:pt x="2240487" y="24215"/>
                  </a:moveTo>
                  <a:lnTo>
                    <a:pt x="2244523" y="25146"/>
                  </a:lnTo>
                  <a:lnTo>
                    <a:pt x="2245454" y="25146"/>
                  </a:lnTo>
                  <a:lnTo>
                    <a:pt x="2247628" y="27319"/>
                  </a:lnTo>
                  <a:lnTo>
                    <a:pt x="2247628" y="27319"/>
                  </a:lnTo>
                  <a:lnTo>
                    <a:pt x="2249800" y="29492"/>
                  </a:lnTo>
                  <a:lnTo>
                    <a:pt x="2251974" y="32597"/>
                  </a:lnTo>
                  <a:lnTo>
                    <a:pt x="2255078" y="38806"/>
                  </a:lnTo>
                  <a:lnTo>
                    <a:pt x="2259114" y="44083"/>
                  </a:lnTo>
                  <a:lnTo>
                    <a:pt x="2260045" y="51534"/>
                  </a:lnTo>
                  <a:lnTo>
                    <a:pt x="2251663" y="51534"/>
                  </a:lnTo>
                  <a:lnTo>
                    <a:pt x="2251663" y="47188"/>
                  </a:lnTo>
                  <a:lnTo>
                    <a:pt x="2247628" y="44083"/>
                  </a:lnTo>
                  <a:lnTo>
                    <a:pt x="2244523" y="39737"/>
                  </a:lnTo>
                  <a:lnTo>
                    <a:pt x="2242350" y="36633"/>
                  </a:lnTo>
                  <a:lnTo>
                    <a:pt x="2240177" y="31355"/>
                  </a:lnTo>
                  <a:lnTo>
                    <a:pt x="2240177" y="24215"/>
                  </a:lnTo>
                  <a:lnTo>
                    <a:pt x="2240487" y="24215"/>
                  </a:lnTo>
                  <a:lnTo>
                    <a:pt x="2240487" y="24215"/>
                  </a:lnTo>
                  <a:close/>
                  <a:moveTo>
                    <a:pt x="984113" y="20179"/>
                  </a:moveTo>
                  <a:lnTo>
                    <a:pt x="1009259" y="20179"/>
                  </a:lnTo>
                  <a:lnTo>
                    <a:pt x="1035337" y="24525"/>
                  </a:lnTo>
                  <a:lnTo>
                    <a:pt x="1058310" y="27630"/>
                  </a:lnTo>
                  <a:lnTo>
                    <a:pt x="1079110" y="32907"/>
                  </a:lnTo>
                  <a:lnTo>
                    <a:pt x="1109223" y="27630"/>
                  </a:lnTo>
                  <a:lnTo>
                    <a:pt x="1113259" y="31976"/>
                  </a:lnTo>
                  <a:lnTo>
                    <a:pt x="1116363" y="32907"/>
                  </a:lnTo>
                  <a:lnTo>
                    <a:pt x="1120399" y="39116"/>
                  </a:lnTo>
                  <a:lnTo>
                    <a:pt x="1122572" y="42221"/>
                  </a:lnTo>
                  <a:lnTo>
                    <a:pt x="1125676" y="44394"/>
                  </a:lnTo>
                  <a:lnTo>
                    <a:pt x="1143372" y="51844"/>
                  </a:lnTo>
                  <a:lnTo>
                    <a:pt x="1164172" y="57122"/>
                  </a:lnTo>
                  <a:lnTo>
                    <a:pt x="1181867" y="61468"/>
                  </a:lnTo>
                  <a:lnTo>
                    <a:pt x="1181867" y="68919"/>
                  </a:lnTo>
                  <a:lnTo>
                    <a:pt x="1152685" y="68919"/>
                  </a:lnTo>
                  <a:lnTo>
                    <a:pt x="1140267" y="62710"/>
                  </a:lnTo>
                  <a:lnTo>
                    <a:pt x="1125676" y="62710"/>
                  </a:lnTo>
                  <a:lnTo>
                    <a:pt x="1108912" y="64883"/>
                  </a:lnTo>
                  <a:lnTo>
                    <a:pt x="1093390" y="69229"/>
                  </a:lnTo>
                  <a:lnTo>
                    <a:pt x="1093390" y="77611"/>
                  </a:lnTo>
                  <a:lnTo>
                    <a:pt x="1113259" y="77611"/>
                  </a:lnTo>
                  <a:lnTo>
                    <a:pt x="1127850" y="74507"/>
                  </a:lnTo>
                  <a:lnTo>
                    <a:pt x="1145545" y="72334"/>
                  </a:lnTo>
                  <a:lnTo>
                    <a:pt x="1167587" y="72334"/>
                  </a:lnTo>
                  <a:lnTo>
                    <a:pt x="1189628" y="72334"/>
                  </a:lnTo>
                  <a:lnTo>
                    <a:pt x="1206392" y="72334"/>
                  </a:lnTo>
                  <a:lnTo>
                    <a:pt x="1220983" y="87235"/>
                  </a:lnTo>
                  <a:lnTo>
                    <a:pt x="1238679" y="97790"/>
                  </a:lnTo>
                  <a:lnTo>
                    <a:pt x="1233401" y="109277"/>
                  </a:lnTo>
                  <a:lnTo>
                    <a:pt x="1222846" y="116728"/>
                  </a:lnTo>
                  <a:lnTo>
                    <a:pt x="1213533" y="122005"/>
                  </a:lnTo>
                  <a:lnTo>
                    <a:pt x="1201115" y="126351"/>
                  </a:lnTo>
                  <a:lnTo>
                    <a:pt x="1182178" y="126351"/>
                  </a:lnTo>
                  <a:lnTo>
                    <a:pt x="1165413" y="131629"/>
                  </a:lnTo>
                  <a:lnTo>
                    <a:pt x="1147718" y="131629"/>
                  </a:lnTo>
                  <a:lnTo>
                    <a:pt x="1127850" y="129456"/>
                  </a:lnTo>
                  <a:lnTo>
                    <a:pt x="1108912" y="127283"/>
                  </a:lnTo>
                  <a:lnTo>
                    <a:pt x="1091527" y="127283"/>
                  </a:lnTo>
                  <a:lnTo>
                    <a:pt x="1076936" y="131629"/>
                  </a:lnTo>
                  <a:lnTo>
                    <a:pt x="1065450" y="142184"/>
                  </a:lnTo>
                  <a:lnTo>
                    <a:pt x="1109223" y="142184"/>
                  </a:lnTo>
                  <a:lnTo>
                    <a:pt x="1122882" y="139080"/>
                  </a:lnTo>
                  <a:lnTo>
                    <a:pt x="1138405" y="136907"/>
                  </a:lnTo>
                  <a:lnTo>
                    <a:pt x="1157342" y="139080"/>
                  </a:lnTo>
                  <a:lnTo>
                    <a:pt x="1169760" y="142184"/>
                  </a:lnTo>
                  <a:lnTo>
                    <a:pt x="1172864" y="155844"/>
                  </a:lnTo>
                  <a:lnTo>
                    <a:pt x="1179073" y="153671"/>
                  </a:lnTo>
                  <a:lnTo>
                    <a:pt x="1187455" y="148393"/>
                  </a:lnTo>
                  <a:lnTo>
                    <a:pt x="1198942" y="144047"/>
                  </a:lnTo>
                  <a:lnTo>
                    <a:pt x="1209497" y="141874"/>
                  </a:lnTo>
                  <a:lnTo>
                    <a:pt x="1211670" y="148083"/>
                  </a:lnTo>
                  <a:lnTo>
                    <a:pt x="1213843" y="151187"/>
                  </a:lnTo>
                  <a:lnTo>
                    <a:pt x="1216016" y="153360"/>
                  </a:lnTo>
                  <a:lnTo>
                    <a:pt x="1219121" y="155533"/>
                  </a:lnTo>
                  <a:lnTo>
                    <a:pt x="1223156" y="158638"/>
                  </a:lnTo>
                  <a:lnTo>
                    <a:pt x="1206392" y="189993"/>
                  </a:lnTo>
                  <a:lnTo>
                    <a:pt x="1213843" y="189993"/>
                  </a:lnTo>
                  <a:lnTo>
                    <a:pt x="1226261" y="182542"/>
                  </a:lnTo>
                  <a:lnTo>
                    <a:pt x="1243025" y="172918"/>
                  </a:lnTo>
                  <a:lnTo>
                    <a:pt x="1262893" y="165468"/>
                  </a:lnTo>
                  <a:lnTo>
                    <a:pt x="1284935" y="158017"/>
                  </a:lnTo>
                  <a:lnTo>
                    <a:pt x="1308839" y="152739"/>
                  </a:lnTo>
                  <a:lnTo>
                    <a:pt x="1329639" y="152739"/>
                  </a:lnTo>
                  <a:lnTo>
                    <a:pt x="1350439" y="154912"/>
                  </a:lnTo>
                  <a:lnTo>
                    <a:pt x="1365030" y="163294"/>
                  </a:lnTo>
                  <a:lnTo>
                    <a:pt x="1373412" y="178196"/>
                  </a:lnTo>
                  <a:lnTo>
                    <a:pt x="1379621" y="178196"/>
                  </a:lnTo>
                  <a:lnTo>
                    <a:pt x="1379621" y="180369"/>
                  </a:lnTo>
                  <a:lnTo>
                    <a:pt x="1379621" y="180369"/>
                  </a:lnTo>
                  <a:lnTo>
                    <a:pt x="1377448" y="182542"/>
                  </a:lnTo>
                  <a:lnTo>
                    <a:pt x="1375275" y="182542"/>
                  </a:lnTo>
                  <a:lnTo>
                    <a:pt x="1375275" y="182542"/>
                  </a:lnTo>
                  <a:lnTo>
                    <a:pt x="1373102" y="182542"/>
                  </a:lnTo>
                  <a:lnTo>
                    <a:pt x="1369997" y="185647"/>
                  </a:lnTo>
                  <a:lnTo>
                    <a:pt x="1364720" y="187820"/>
                  </a:lnTo>
                  <a:lnTo>
                    <a:pt x="1358511" y="189993"/>
                  </a:lnTo>
                  <a:lnTo>
                    <a:pt x="1351060" y="192166"/>
                  </a:lnTo>
                  <a:lnTo>
                    <a:pt x="1345783" y="193097"/>
                  </a:lnTo>
                  <a:lnTo>
                    <a:pt x="1333365" y="213276"/>
                  </a:lnTo>
                  <a:lnTo>
                    <a:pt x="1309460" y="228178"/>
                  </a:lnTo>
                  <a:lnTo>
                    <a:pt x="1282452" y="237801"/>
                  </a:lnTo>
                  <a:lnTo>
                    <a:pt x="1250165" y="243079"/>
                  </a:lnTo>
                  <a:lnTo>
                    <a:pt x="1250165" y="249288"/>
                  </a:lnTo>
                  <a:lnTo>
                    <a:pt x="1250165" y="252392"/>
                  </a:lnTo>
                  <a:lnTo>
                    <a:pt x="1250165" y="254566"/>
                  </a:lnTo>
                  <a:lnTo>
                    <a:pt x="1247992" y="256739"/>
                  </a:lnTo>
                  <a:lnTo>
                    <a:pt x="1250165" y="257670"/>
                  </a:lnTo>
                  <a:lnTo>
                    <a:pt x="1250165" y="259843"/>
                  </a:lnTo>
                  <a:lnTo>
                    <a:pt x="1253270" y="264189"/>
                  </a:lnTo>
                  <a:lnTo>
                    <a:pt x="1258547" y="267294"/>
                  </a:lnTo>
                  <a:lnTo>
                    <a:pt x="1262583" y="269467"/>
                  </a:lnTo>
                  <a:lnTo>
                    <a:pt x="1265687" y="272571"/>
                  </a:lnTo>
                  <a:lnTo>
                    <a:pt x="1269723" y="274745"/>
                  </a:lnTo>
                  <a:lnTo>
                    <a:pt x="1272828" y="280022"/>
                  </a:lnTo>
                  <a:lnTo>
                    <a:pt x="1269723" y="287473"/>
                  </a:lnTo>
                  <a:lnTo>
                    <a:pt x="1265687" y="304237"/>
                  </a:lnTo>
                  <a:lnTo>
                    <a:pt x="1262583" y="324416"/>
                  </a:lnTo>
                  <a:lnTo>
                    <a:pt x="1258547" y="344595"/>
                  </a:lnTo>
                  <a:lnTo>
                    <a:pt x="1258547" y="361359"/>
                  </a:lnTo>
                  <a:lnTo>
                    <a:pt x="1262583" y="359186"/>
                  </a:lnTo>
                  <a:lnTo>
                    <a:pt x="1265687" y="359186"/>
                  </a:lnTo>
                  <a:lnTo>
                    <a:pt x="1267861" y="359186"/>
                  </a:lnTo>
                  <a:lnTo>
                    <a:pt x="1271896" y="359186"/>
                  </a:lnTo>
                  <a:lnTo>
                    <a:pt x="1272828" y="359186"/>
                  </a:lnTo>
                  <a:lnTo>
                    <a:pt x="1279037" y="361359"/>
                  </a:lnTo>
                  <a:lnTo>
                    <a:pt x="1276864" y="366636"/>
                  </a:lnTo>
                  <a:lnTo>
                    <a:pt x="1276864" y="368810"/>
                  </a:lnTo>
                  <a:lnTo>
                    <a:pt x="1276864" y="373156"/>
                  </a:lnTo>
                  <a:lnTo>
                    <a:pt x="1276864" y="374087"/>
                  </a:lnTo>
                  <a:lnTo>
                    <a:pt x="1276864" y="378433"/>
                  </a:lnTo>
                  <a:lnTo>
                    <a:pt x="1279037" y="385884"/>
                  </a:lnTo>
                  <a:lnTo>
                    <a:pt x="1272828" y="385884"/>
                  </a:lnTo>
                  <a:lnTo>
                    <a:pt x="1272828" y="388989"/>
                  </a:lnTo>
                  <a:lnTo>
                    <a:pt x="1269723" y="388057"/>
                  </a:lnTo>
                  <a:lnTo>
                    <a:pt x="1265687" y="383711"/>
                  </a:lnTo>
                  <a:lnTo>
                    <a:pt x="1264756" y="381538"/>
                  </a:lnTo>
                  <a:lnTo>
                    <a:pt x="1260720" y="380607"/>
                  </a:lnTo>
                  <a:lnTo>
                    <a:pt x="1257616" y="378433"/>
                  </a:lnTo>
                  <a:lnTo>
                    <a:pt x="1250165" y="378433"/>
                  </a:lnTo>
                  <a:lnTo>
                    <a:pt x="1246129" y="380607"/>
                  </a:lnTo>
                  <a:lnTo>
                    <a:pt x="1243025" y="381538"/>
                  </a:lnTo>
                  <a:lnTo>
                    <a:pt x="1238989" y="383711"/>
                  </a:lnTo>
                  <a:lnTo>
                    <a:pt x="1236816" y="385884"/>
                  </a:lnTo>
                  <a:lnTo>
                    <a:pt x="1233711" y="388057"/>
                  </a:lnTo>
                  <a:lnTo>
                    <a:pt x="1231538" y="391162"/>
                  </a:lnTo>
                  <a:lnTo>
                    <a:pt x="1229365" y="398612"/>
                  </a:lnTo>
                  <a:lnTo>
                    <a:pt x="1253270" y="406063"/>
                  </a:lnTo>
                  <a:lnTo>
                    <a:pt x="1258547" y="438660"/>
                  </a:lnTo>
                  <a:lnTo>
                    <a:pt x="1253270" y="438660"/>
                  </a:lnTo>
                  <a:lnTo>
                    <a:pt x="1250165" y="438660"/>
                  </a:lnTo>
                  <a:lnTo>
                    <a:pt x="1246129" y="440833"/>
                  </a:lnTo>
                  <a:lnTo>
                    <a:pt x="1243025" y="443006"/>
                  </a:lnTo>
                  <a:lnTo>
                    <a:pt x="1243025" y="450457"/>
                  </a:lnTo>
                  <a:lnTo>
                    <a:pt x="1251407" y="455734"/>
                  </a:lnTo>
                  <a:lnTo>
                    <a:pt x="1257616" y="463185"/>
                  </a:lnTo>
                  <a:lnTo>
                    <a:pt x="1260720" y="472809"/>
                  </a:lnTo>
                  <a:lnTo>
                    <a:pt x="1262893" y="487710"/>
                  </a:lnTo>
                  <a:lnTo>
                    <a:pt x="1253580" y="487710"/>
                  </a:lnTo>
                  <a:lnTo>
                    <a:pt x="1251407" y="487710"/>
                  </a:lnTo>
                  <a:lnTo>
                    <a:pt x="1246129" y="485537"/>
                  </a:lnTo>
                  <a:lnTo>
                    <a:pt x="1243025" y="487710"/>
                  </a:lnTo>
                  <a:lnTo>
                    <a:pt x="1236816" y="487710"/>
                  </a:lnTo>
                  <a:lnTo>
                    <a:pt x="1233711" y="490815"/>
                  </a:lnTo>
                  <a:lnTo>
                    <a:pt x="1229676" y="495161"/>
                  </a:lnTo>
                  <a:lnTo>
                    <a:pt x="1235885" y="498266"/>
                  </a:lnTo>
                  <a:lnTo>
                    <a:pt x="1238989" y="500439"/>
                  </a:lnTo>
                  <a:lnTo>
                    <a:pt x="1241162" y="502612"/>
                  </a:lnTo>
                  <a:lnTo>
                    <a:pt x="1243335" y="503543"/>
                  </a:lnTo>
                  <a:lnTo>
                    <a:pt x="1244267" y="509752"/>
                  </a:lnTo>
                  <a:lnTo>
                    <a:pt x="1246440" y="515030"/>
                  </a:lnTo>
                  <a:lnTo>
                    <a:pt x="1244267" y="517203"/>
                  </a:lnTo>
                  <a:lnTo>
                    <a:pt x="1244267" y="518134"/>
                  </a:lnTo>
                  <a:lnTo>
                    <a:pt x="1244267" y="518134"/>
                  </a:lnTo>
                  <a:lnTo>
                    <a:pt x="1243335" y="520307"/>
                  </a:lnTo>
                  <a:lnTo>
                    <a:pt x="1243335" y="524653"/>
                  </a:lnTo>
                  <a:lnTo>
                    <a:pt x="1228124" y="524653"/>
                  </a:lnTo>
                  <a:lnTo>
                    <a:pt x="1213533" y="527758"/>
                  </a:lnTo>
                  <a:lnTo>
                    <a:pt x="1202046" y="532104"/>
                  </a:lnTo>
                  <a:lnTo>
                    <a:pt x="1206082" y="532104"/>
                  </a:lnTo>
                  <a:lnTo>
                    <a:pt x="1211359" y="535209"/>
                  </a:lnTo>
                  <a:lnTo>
                    <a:pt x="1215395" y="537382"/>
                  </a:lnTo>
                  <a:lnTo>
                    <a:pt x="1218500" y="537382"/>
                  </a:lnTo>
                  <a:lnTo>
                    <a:pt x="1222536" y="539555"/>
                  </a:lnTo>
                  <a:lnTo>
                    <a:pt x="1225640" y="542659"/>
                  </a:lnTo>
                  <a:lnTo>
                    <a:pt x="1228744" y="547937"/>
                  </a:lnTo>
                  <a:lnTo>
                    <a:pt x="1222536" y="557561"/>
                  </a:lnTo>
                  <a:lnTo>
                    <a:pt x="1218500" y="569047"/>
                  </a:lnTo>
                  <a:lnTo>
                    <a:pt x="1213222" y="581775"/>
                  </a:lnTo>
                  <a:lnTo>
                    <a:pt x="1211049" y="576498"/>
                  </a:lnTo>
                  <a:lnTo>
                    <a:pt x="1207945" y="572152"/>
                  </a:lnTo>
                  <a:lnTo>
                    <a:pt x="1205771" y="569979"/>
                  </a:lnTo>
                  <a:lnTo>
                    <a:pt x="1201736" y="569979"/>
                  </a:lnTo>
                  <a:lnTo>
                    <a:pt x="1196458" y="569047"/>
                  </a:lnTo>
                  <a:lnTo>
                    <a:pt x="1189007" y="569047"/>
                  </a:lnTo>
                  <a:lnTo>
                    <a:pt x="1189007" y="572152"/>
                  </a:lnTo>
                  <a:lnTo>
                    <a:pt x="1193043" y="572152"/>
                  </a:lnTo>
                  <a:lnTo>
                    <a:pt x="1205461" y="584880"/>
                  </a:lnTo>
                  <a:lnTo>
                    <a:pt x="1216016" y="599781"/>
                  </a:lnTo>
                  <a:lnTo>
                    <a:pt x="1222225" y="618719"/>
                  </a:lnTo>
                  <a:lnTo>
                    <a:pt x="1225329" y="640760"/>
                  </a:lnTo>
                  <a:lnTo>
                    <a:pt x="1222225" y="640760"/>
                  </a:lnTo>
                  <a:lnTo>
                    <a:pt x="1222225" y="646038"/>
                  </a:lnTo>
                  <a:lnTo>
                    <a:pt x="1193043" y="649142"/>
                  </a:lnTo>
                  <a:lnTo>
                    <a:pt x="1193043" y="628963"/>
                  </a:lnTo>
                  <a:lnTo>
                    <a:pt x="1189007" y="625859"/>
                  </a:lnTo>
                  <a:lnTo>
                    <a:pt x="1185903" y="623686"/>
                  </a:lnTo>
                  <a:lnTo>
                    <a:pt x="1183730" y="621513"/>
                  </a:lnTo>
                  <a:lnTo>
                    <a:pt x="1178452" y="618408"/>
                  </a:lnTo>
                  <a:lnTo>
                    <a:pt x="1172243" y="616235"/>
                  </a:lnTo>
                  <a:lnTo>
                    <a:pt x="1163861" y="621513"/>
                  </a:lnTo>
                  <a:lnTo>
                    <a:pt x="1152375" y="625859"/>
                  </a:lnTo>
                  <a:lnTo>
                    <a:pt x="1139957" y="626790"/>
                  </a:lnTo>
                  <a:lnTo>
                    <a:pt x="1128470" y="631136"/>
                  </a:lnTo>
                  <a:lnTo>
                    <a:pt x="1122262" y="636414"/>
                  </a:lnTo>
                  <a:lnTo>
                    <a:pt x="1128470" y="636414"/>
                  </a:lnTo>
                  <a:lnTo>
                    <a:pt x="1137784" y="636414"/>
                  </a:lnTo>
                  <a:lnTo>
                    <a:pt x="1152375" y="634241"/>
                  </a:lnTo>
                  <a:lnTo>
                    <a:pt x="1169139" y="633309"/>
                  </a:lnTo>
                  <a:lnTo>
                    <a:pt x="1169139" y="640760"/>
                  </a:lnTo>
                  <a:lnTo>
                    <a:pt x="1132506" y="653488"/>
                  </a:lnTo>
                  <a:lnTo>
                    <a:pt x="1132506" y="656593"/>
                  </a:lnTo>
                  <a:lnTo>
                    <a:pt x="1141820" y="656593"/>
                  </a:lnTo>
                  <a:lnTo>
                    <a:pt x="1147097" y="655662"/>
                  </a:lnTo>
                  <a:lnTo>
                    <a:pt x="1154548" y="653488"/>
                  </a:lnTo>
                  <a:lnTo>
                    <a:pt x="1161999" y="651315"/>
                  </a:lnTo>
                  <a:lnTo>
                    <a:pt x="1169449" y="649142"/>
                  </a:lnTo>
                  <a:lnTo>
                    <a:pt x="1171622" y="658766"/>
                  </a:lnTo>
                  <a:lnTo>
                    <a:pt x="1179073" y="663112"/>
                  </a:lnTo>
                  <a:lnTo>
                    <a:pt x="1186524" y="664044"/>
                  </a:lnTo>
                  <a:lnTo>
                    <a:pt x="1198942" y="663112"/>
                  </a:lnTo>
                  <a:lnTo>
                    <a:pt x="1213533" y="663112"/>
                  </a:lnTo>
                  <a:lnTo>
                    <a:pt x="1213533" y="666217"/>
                  </a:lnTo>
                  <a:lnTo>
                    <a:pt x="1209497" y="666217"/>
                  </a:lnTo>
                  <a:lnTo>
                    <a:pt x="1189628" y="685154"/>
                  </a:lnTo>
                  <a:lnTo>
                    <a:pt x="1167587" y="703160"/>
                  </a:lnTo>
                  <a:lnTo>
                    <a:pt x="1145545" y="718061"/>
                  </a:lnTo>
                  <a:lnTo>
                    <a:pt x="1120399" y="730789"/>
                  </a:lnTo>
                  <a:lnTo>
                    <a:pt x="1093390" y="736067"/>
                  </a:lnTo>
                  <a:lnTo>
                    <a:pt x="1062035" y="735136"/>
                  </a:lnTo>
                  <a:lnTo>
                    <a:pt x="1062035" y="740413"/>
                  </a:lnTo>
                  <a:lnTo>
                    <a:pt x="1062035" y="745691"/>
                  </a:lnTo>
                  <a:lnTo>
                    <a:pt x="1059862" y="750037"/>
                  </a:lnTo>
                  <a:lnTo>
                    <a:pt x="1057689" y="750968"/>
                  </a:lnTo>
                  <a:lnTo>
                    <a:pt x="1056757" y="750968"/>
                  </a:lnTo>
                  <a:lnTo>
                    <a:pt x="1054584" y="753142"/>
                  </a:lnTo>
                  <a:lnTo>
                    <a:pt x="1050548" y="755315"/>
                  </a:lnTo>
                  <a:lnTo>
                    <a:pt x="1047444" y="757488"/>
                  </a:lnTo>
                  <a:lnTo>
                    <a:pt x="1045271" y="758419"/>
                  </a:lnTo>
                  <a:lnTo>
                    <a:pt x="1042166" y="762765"/>
                  </a:lnTo>
                  <a:lnTo>
                    <a:pt x="1038131" y="773321"/>
                  </a:lnTo>
                  <a:lnTo>
                    <a:pt x="1035957" y="786980"/>
                  </a:lnTo>
                  <a:lnTo>
                    <a:pt x="1032853" y="795362"/>
                  </a:lnTo>
                  <a:lnTo>
                    <a:pt x="1023540" y="804986"/>
                  </a:lnTo>
                  <a:lnTo>
                    <a:pt x="1008017" y="815541"/>
                  </a:lnTo>
                  <a:lnTo>
                    <a:pt x="987218" y="825165"/>
                  </a:lnTo>
                  <a:lnTo>
                    <a:pt x="969522" y="832616"/>
                  </a:lnTo>
                  <a:lnTo>
                    <a:pt x="952758" y="836962"/>
                  </a:lnTo>
                  <a:lnTo>
                    <a:pt x="952758" y="832616"/>
                  </a:lnTo>
                  <a:lnTo>
                    <a:pt x="952758" y="829511"/>
                  </a:lnTo>
                  <a:lnTo>
                    <a:pt x="950585" y="829511"/>
                  </a:lnTo>
                  <a:lnTo>
                    <a:pt x="950585" y="827338"/>
                  </a:lnTo>
                  <a:lnTo>
                    <a:pt x="949654" y="825165"/>
                  </a:lnTo>
                  <a:lnTo>
                    <a:pt x="947480" y="840066"/>
                  </a:lnTo>
                  <a:lnTo>
                    <a:pt x="942203" y="852795"/>
                  </a:lnTo>
                  <a:lnTo>
                    <a:pt x="938167" y="864281"/>
                  </a:lnTo>
                  <a:lnTo>
                    <a:pt x="932890" y="874836"/>
                  </a:lnTo>
                  <a:lnTo>
                    <a:pt x="928854" y="889738"/>
                  </a:lnTo>
                  <a:lnTo>
                    <a:pt x="932890" y="891911"/>
                  </a:lnTo>
                  <a:lnTo>
                    <a:pt x="932890" y="894084"/>
                  </a:lnTo>
                  <a:lnTo>
                    <a:pt x="935063" y="894084"/>
                  </a:lnTo>
                  <a:lnTo>
                    <a:pt x="935063" y="894084"/>
                  </a:lnTo>
                  <a:lnTo>
                    <a:pt x="935063" y="896257"/>
                  </a:lnTo>
                  <a:lnTo>
                    <a:pt x="932890" y="897188"/>
                  </a:lnTo>
                  <a:lnTo>
                    <a:pt x="928854" y="901535"/>
                  </a:lnTo>
                  <a:lnTo>
                    <a:pt x="925749" y="903708"/>
                  </a:lnTo>
                  <a:lnTo>
                    <a:pt x="922645" y="906812"/>
                  </a:lnTo>
                  <a:lnTo>
                    <a:pt x="918609" y="908985"/>
                  </a:lnTo>
                  <a:lnTo>
                    <a:pt x="916436" y="912090"/>
                  </a:lnTo>
                  <a:lnTo>
                    <a:pt x="913331" y="917367"/>
                  </a:lnTo>
                  <a:lnTo>
                    <a:pt x="905881" y="938478"/>
                  </a:lnTo>
                  <a:lnTo>
                    <a:pt x="900603" y="960519"/>
                  </a:lnTo>
                  <a:lnTo>
                    <a:pt x="898430" y="985976"/>
                  </a:lnTo>
                  <a:lnTo>
                    <a:pt x="894394" y="1010191"/>
                  </a:lnTo>
                  <a:lnTo>
                    <a:pt x="889117" y="1032232"/>
                  </a:lnTo>
                  <a:lnTo>
                    <a:pt x="886012" y="1030059"/>
                  </a:lnTo>
                  <a:lnTo>
                    <a:pt x="886012" y="1030059"/>
                  </a:lnTo>
                  <a:lnTo>
                    <a:pt x="883839" y="1030059"/>
                  </a:lnTo>
                  <a:lnTo>
                    <a:pt x="883839" y="1027886"/>
                  </a:lnTo>
                  <a:lnTo>
                    <a:pt x="881666" y="1027886"/>
                  </a:lnTo>
                  <a:lnTo>
                    <a:pt x="876388" y="1024782"/>
                  </a:lnTo>
                  <a:lnTo>
                    <a:pt x="867075" y="1017331"/>
                  </a:lnTo>
                  <a:lnTo>
                    <a:pt x="852484" y="1005844"/>
                  </a:lnTo>
                  <a:lnTo>
                    <a:pt x="835720" y="996221"/>
                  </a:lnTo>
                  <a:lnTo>
                    <a:pt x="820198" y="985665"/>
                  </a:lnTo>
                  <a:lnTo>
                    <a:pt x="807780" y="976042"/>
                  </a:lnTo>
                  <a:lnTo>
                    <a:pt x="796294" y="970764"/>
                  </a:lnTo>
                  <a:lnTo>
                    <a:pt x="793189" y="968591"/>
                  </a:lnTo>
                  <a:lnTo>
                    <a:pt x="789153" y="928543"/>
                  </a:lnTo>
                  <a:lnTo>
                    <a:pt x="786980" y="924197"/>
                  </a:lnTo>
                  <a:lnTo>
                    <a:pt x="781703" y="921093"/>
                  </a:lnTo>
                  <a:lnTo>
                    <a:pt x="778598" y="918920"/>
                  </a:lnTo>
                  <a:lnTo>
                    <a:pt x="772389" y="914573"/>
                  </a:lnTo>
                  <a:lnTo>
                    <a:pt x="769285" y="911469"/>
                  </a:lnTo>
                  <a:lnTo>
                    <a:pt x="772389" y="909296"/>
                  </a:lnTo>
                  <a:lnTo>
                    <a:pt x="772389" y="907123"/>
                  </a:lnTo>
                  <a:lnTo>
                    <a:pt x="774562" y="906191"/>
                  </a:lnTo>
                  <a:lnTo>
                    <a:pt x="774562" y="906191"/>
                  </a:lnTo>
                  <a:lnTo>
                    <a:pt x="776735" y="901845"/>
                  </a:lnTo>
                  <a:lnTo>
                    <a:pt x="778908" y="898741"/>
                  </a:lnTo>
                  <a:lnTo>
                    <a:pt x="769595" y="898741"/>
                  </a:lnTo>
                  <a:lnTo>
                    <a:pt x="764317" y="898741"/>
                  </a:lnTo>
                  <a:lnTo>
                    <a:pt x="760282" y="898741"/>
                  </a:lnTo>
                  <a:lnTo>
                    <a:pt x="758109" y="896567"/>
                  </a:lnTo>
                  <a:lnTo>
                    <a:pt x="757177" y="893463"/>
                  </a:lnTo>
                  <a:lnTo>
                    <a:pt x="753141" y="887254"/>
                  </a:lnTo>
                  <a:lnTo>
                    <a:pt x="750968" y="884150"/>
                  </a:lnTo>
                  <a:lnTo>
                    <a:pt x="750968" y="879803"/>
                  </a:lnTo>
                  <a:lnTo>
                    <a:pt x="750968" y="878872"/>
                  </a:lnTo>
                  <a:lnTo>
                    <a:pt x="750968" y="874526"/>
                  </a:lnTo>
                  <a:lnTo>
                    <a:pt x="753141" y="871421"/>
                  </a:lnTo>
                  <a:lnTo>
                    <a:pt x="753141" y="867075"/>
                  </a:lnTo>
                  <a:lnTo>
                    <a:pt x="742586" y="867075"/>
                  </a:lnTo>
                  <a:lnTo>
                    <a:pt x="742586" y="861798"/>
                  </a:lnTo>
                  <a:lnTo>
                    <a:pt x="743518" y="856520"/>
                  </a:lnTo>
                  <a:lnTo>
                    <a:pt x="745691" y="854347"/>
                  </a:lnTo>
                  <a:lnTo>
                    <a:pt x="745691" y="850622"/>
                  </a:lnTo>
                  <a:lnTo>
                    <a:pt x="747864" y="847517"/>
                  </a:lnTo>
                  <a:lnTo>
                    <a:pt x="750037" y="842239"/>
                  </a:lnTo>
                  <a:lnTo>
                    <a:pt x="743828" y="842239"/>
                  </a:lnTo>
                  <a:lnTo>
                    <a:pt x="737619" y="842239"/>
                  </a:lnTo>
                  <a:lnTo>
                    <a:pt x="734515" y="840066"/>
                  </a:lnTo>
                  <a:lnTo>
                    <a:pt x="728306" y="837893"/>
                  </a:lnTo>
                  <a:lnTo>
                    <a:pt x="727375" y="810574"/>
                  </a:lnTo>
                  <a:lnTo>
                    <a:pt x="725201" y="785117"/>
                  </a:lnTo>
                  <a:lnTo>
                    <a:pt x="725201" y="760903"/>
                  </a:lnTo>
                  <a:lnTo>
                    <a:pt x="732652" y="736688"/>
                  </a:lnTo>
                  <a:lnTo>
                    <a:pt x="740103" y="726133"/>
                  </a:lnTo>
                  <a:lnTo>
                    <a:pt x="749416" y="718682"/>
                  </a:lnTo>
                  <a:lnTo>
                    <a:pt x="756867" y="712473"/>
                  </a:lnTo>
                  <a:lnTo>
                    <a:pt x="762144" y="704091"/>
                  </a:lnTo>
                  <a:lnTo>
                    <a:pt x="767422" y="692605"/>
                  </a:lnTo>
                  <a:lnTo>
                    <a:pt x="769595" y="672426"/>
                  </a:lnTo>
                  <a:lnTo>
                    <a:pt x="765559" y="672426"/>
                  </a:lnTo>
                  <a:lnTo>
                    <a:pt x="762455" y="676772"/>
                  </a:lnTo>
                  <a:lnTo>
                    <a:pt x="758419" y="677703"/>
                  </a:lnTo>
                  <a:lnTo>
                    <a:pt x="757488" y="677703"/>
                  </a:lnTo>
                  <a:lnTo>
                    <a:pt x="753452" y="677703"/>
                  </a:lnTo>
                  <a:lnTo>
                    <a:pt x="750347" y="676772"/>
                  </a:lnTo>
                  <a:lnTo>
                    <a:pt x="735757" y="672426"/>
                  </a:lnTo>
                  <a:lnTo>
                    <a:pt x="724270" y="664975"/>
                  </a:lnTo>
                  <a:lnTo>
                    <a:pt x="716819" y="654420"/>
                  </a:lnTo>
                  <a:lnTo>
                    <a:pt x="713715" y="635483"/>
                  </a:lnTo>
                  <a:lnTo>
                    <a:pt x="718992" y="635483"/>
                  </a:lnTo>
                  <a:lnTo>
                    <a:pt x="718992" y="632378"/>
                  </a:lnTo>
                  <a:lnTo>
                    <a:pt x="728306" y="637656"/>
                  </a:lnTo>
                  <a:lnTo>
                    <a:pt x="738861" y="645106"/>
                  </a:lnTo>
                  <a:lnTo>
                    <a:pt x="748174" y="648211"/>
                  </a:lnTo>
                  <a:lnTo>
                    <a:pt x="758729" y="648211"/>
                  </a:lnTo>
                  <a:lnTo>
                    <a:pt x="758729" y="647280"/>
                  </a:lnTo>
                  <a:lnTo>
                    <a:pt x="760903" y="645106"/>
                  </a:lnTo>
                  <a:lnTo>
                    <a:pt x="760903" y="645106"/>
                  </a:lnTo>
                  <a:lnTo>
                    <a:pt x="760903" y="642623"/>
                  </a:lnTo>
                  <a:lnTo>
                    <a:pt x="763076" y="639518"/>
                  </a:lnTo>
                  <a:lnTo>
                    <a:pt x="743207" y="624617"/>
                  </a:lnTo>
                  <a:lnTo>
                    <a:pt x="726443" y="603507"/>
                  </a:lnTo>
                  <a:lnTo>
                    <a:pt x="721166" y="605680"/>
                  </a:lnTo>
                  <a:lnTo>
                    <a:pt x="717130" y="607853"/>
                  </a:lnTo>
                  <a:lnTo>
                    <a:pt x="711852" y="610026"/>
                  </a:lnTo>
                  <a:lnTo>
                    <a:pt x="706575" y="610957"/>
                  </a:lnTo>
                  <a:lnTo>
                    <a:pt x="702539" y="607853"/>
                  </a:lnTo>
                  <a:lnTo>
                    <a:pt x="701608" y="605680"/>
                  </a:lnTo>
                  <a:lnTo>
                    <a:pt x="699434" y="602575"/>
                  </a:lnTo>
                  <a:lnTo>
                    <a:pt x="697261" y="600402"/>
                  </a:lnTo>
                  <a:lnTo>
                    <a:pt x="694157" y="595125"/>
                  </a:lnTo>
                  <a:lnTo>
                    <a:pt x="704712" y="583638"/>
                  </a:lnTo>
                  <a:lnTo>
                    <a:pt x="706885" y="567805"/>
                  </a:lnTo>
                  <a:lnTo>
                    <a:pt x="704712" y="546695"/>
                  </a:lnTo>
                  <a:lnTo>
                    <a:pt x="699434" y="524653"/>
                  </a:lnTo>
                  <a:lnTo>
                    <a:pt x="690121" y="501370"/>
                  </a:lnTo>
                  <a:lnTo>
                    <a:pt x="679566" y="479328"/>
                  </a:lnTo>
                  <a:lnTo>
                    <a:pt x="665906" y="459149"/>
                  </a:lnTo>
                  <a:lnTo>
                    <a:pt x="655351" y="440212"/>
                  </a:lnTo>
                  <a:lnTo>
                    <a:pt x="646038" y="425311"/>
                  </a:lnTo>
                  <a:lnTo>
                    <a:pt x="623996" y="410409"/>
                  </a:lnTo>
                  <a:lnTo>
                    <a:pt x="598850" y="405132"/>
                  </a:lnTo>
                  <a:lnTo>
                    <a:pt x="572772" y="405132"/>
                  </a:lnTo>
                  <a:lnTo>
                    <a:pt x="543591" y="405132"/>
                  </a:lnTo>
                  <a:lnTo>
                    <a:pt x="515340" y="407305"/>
                  </a:lnTo>
                  <a:lnTo>
                    <a:pt x="486158" y="405132"/>
                  </a:lnTo>
                  <a:lnTo>
                    <a:pt x="486158" y="399854"/>
                  </a:lnTo>
                  <a:lnTo>
                    <a:pt x="486158" y="395508"/>
                  </a:lnTo>
                  <a:lnTo>
                    <a:pt x="487089" y="394577"/>
                  </a:lnTo>
                  <a:lnTo>
                    <a:pt x="487089" y="392404"/>
                  </a:lnTo>
                  <a:lnTo>
                    <a:pt x="487089" y="390230"/>
                  </a:lnTo>
                  <a:lnTo>
                    <a:pt x="486158" y="388057"/>
                  </a:lnTo>
                  <a:lnTo>
                    <a:pt x="474672" y="382780"/>
                  </a:lnTo>
                  <a:lnTo>
                    <a:pt x="464116" y="379675"/>
                  </a:lnTo>
                  <a:lnTo>
                    <a:pt x="452630" y="372225"/>
                  </a:lnTo>
                  <a:lnTo>
                    <a:pt x="461943" y="372225"/>
                  </a:lnTo>
                  <a:lnTo>
                    <a:pt x="472499" y="367878"/>
                  </a:lnTo>
                  <a:lnTo>
                    <a:pt x="487089" y="364774"/>
                  </a:lnTo>
                  <a:lnTo>
                    <a:pt x="503854" y="362601"/>
                  </a:lnTo>
                  <a:lnTo>
                    <a:pt x="516271" y="358254"/>
                  </a:lnTo>
                  <a:lnTo>
                    <a:pt x="525585" y="350804"/>
                  </a:lnTo>
                  <a:lnTo>
                    <a:pt x="481812" y="350804"/>
                  </a:lnTo>
                  <a:lnTo>
                    <a:pt x="471257" y="347699"/>
                  </a:lnTo>
                  <a:lnTo>
                    <a:pt x="461943" y="347699"/>
                  </a:lnTo>
                  <a:lnTo>
                    <a:pt x="450457" y="345526"/>
                  </a:lnTo>
                  <a:lnTo>
                    <a:pt x="442075" y="343353"/>
                  </a:lnTo>
                  <a:lnTo>
                    <a:pt x="432761" y="340249"/>
                  </a:lnTo>
                  <a:lnTo>
                    <a:pt x="427484" y="330625"/>
                  </a:lnTo>
                  <a:lnTo>
                    <a:pt x="425311" y="315723"/>
                  </a:lnTo>
                  <a:lnTo>
                    <a:pt x="447352" y="312619"/>
                  </a:lnTo>
                  <a:lnTo>
                    <a:pt x="467221" y="305168"/>
                  </a:lnTo>
                  <a:lnTo>
                    <a:pt x="483985" y="297718"/>
                  </a:lnTo>
                  <a:lnTo>
                    <a:pt x="501680" y="290267"/>
                  </a:lnTo>
                  <a:lnTo>
                    <a:pt x="538313" y="290267"/>
                  </a:lnTo>
                  <a:lnTo>
                    <a:pt x="552904" y="241837"/>
                  </a:lnTo>
                  <a:lnTo>
                    <a:pt x="518444" y="241837"/>
                  </a:lnTo>
                  <a:lnTo>
                    <a:pt x="509131" y="229109"/>
                  </a:lnTo>
                  <a:lnTo>
                    <a:pt x="520618" y="221658"/>
                  </a:lnTo>
                  <a:lnTo>
                    <a:pt x="529000" y="214208"/>
                  </a:lnTo>
                  <a:lnTo>
                    <a:pt x="540486" y="208930"/>
                  </a:lnTo>
                  <a:lnTo>
                    <a:pt x="552904" y="204584"/>
                  </a:lnTo>
                  <a:lnTo>
                    <a:pt x="552904" y="191856"/>
                  </a:lnTo>
                  <a:lnTo>
                    <a:pt x="567495" y="184405"/>
                  </a:lnTo>
                  <a:lnTo>
                    <a:pt x="574946" y="176023"/>
                  </a:lnTo>
                  <a:lnTo>
                    <a:pt x="582396" y="164536"/>
                  </a:lnTo>
                  <a:lnTo>
                    <a:pt x="593883" y="157086"/>
                  </a:lnTo>
                  <a:lnTo>
                    <a:pt x="606301" y="151808"/>
                  </a:lnTo>
                  <a:lnTo>
                    <a:pt x="616856" y="151808"/>
                  </a:lnTo>
                  <a:lnTo>
                    <a:pt x="626169" y="154912"/>
                  </a:lnTo>
                  <a:lnTo>
                    <a:pt x="638587" y="153981"/>
                  </a:lnTo>
                  <a:lnTo>
                    <a:pt x="629274" y="149635"/>
                  </a:lnTo>
                  <a:lnTo>
                    <a:pt x="623996" y="147462"/>
                  </a:lnTo>
                  <a:lnTo>
                    <a:pt x="618718" y="146530"/>
                  </a:lnTo>
                  <a:lnTo>
                    <a:pt x="613441" y="140322"/>
                  </a:lnTo>
                  <a:lnTo>
                    <a:pt x="631136" y="137217"/>
                  </a:lnTo>
                  <a:lnTo>
                    <a:pt x="647900" y="131939"/>
                  </a:lnTo>
                  <a:lnTo>
                    <a:pt x="662491" y="127593"/>
                  </a:lnTo>
                  <a:lnTo>
                    <a:pt x="679255" y="124489"/>
                  </a:lnTo>
                  <a:lnTo>
                    <a:pt x="680187" y="131939"/>
                  </a:lnTo>
                  <a:lnTo>
                    <a:pt x="682360" y="135044"/>
                  </a:lnTo>
                  <a:lnTo>
                    <a:pt x="684533" y="140322"/>
                  </a:lnTo>
                  <a:lnTo>
                    <a:pt x="686706" y="144668"/>
                  </a:lnTo>
                  <a:lnTo>
                    <a:pt x="691984" y="146841"/>
                  </a:lnTo>
                  <a:lnTo>
                    <a:pt x="699434" y="147772"/>
                  </a:lnTo>
                  <a:lnTo>
                    <a:pt x="699434" y="142495"/>
                  </a:lnTo>
                  <a:lnTo>
                    <a:pt x="702539" y="137217"/>
                  </a:lnTo>
                  <a:lnTo>
                    <a:pt x="704712" y="129766"/>
                  </a:lnTo>
                  <a:lnTo>
                    <a:pt x="706885" y="124489"/>
                  </a:lnTo>
                  <a:lnTo>
                    <a:pt x="709989" y="129766"/>
                  </a:lnTo>
                  <a:lnTo>
                    <a:pt x="716198" y="135044"/>
                  </a:lnTo>
                  <a:lnTo>
                    <a:pt x="719303" y="139390"/>
                  </a:lnTo>
                  <a:lnTo>
                    <a:pt x="726754" y="142495"/>
                  </a:lnTo>
                  <a:lnTo>
                    <a:pt x="734204" y="144668"/>
                  </a:lnTo>
                  <a:lnTo>
                    <a:pt x="730168" y="120453"/>
                  </a:lnTo>
                  <a:lnTo>
                    <a:pt x="743828" y="117349"/>
                  </a:lnTo>
                  <a:lnTo>
                    <a:pt x="754383" y="113002"/>
                  </a:lnTo>
                  <a:lnTo>
                    <a:pt x="771147" y="117349"/>
                  </a:lnTo>
                  <a:lnTo>
                    <a:pt x="788843" y="124799"/>
                  </a:lnTo>
                  <a:lnTo>
                    <a:pt x="807780" y="135354"/>
                  </a:lnTo>
                  <a:lnTo>
                    <a:pt x="827648" y="144978"/>
                  </a:lnTo>
                  <a:lnTo>
                    <a:pt x="844413" y="152429"/>
                  </a:lnTo>
                  <a:lnTo>
                    <a:pt x="859935" y="157706"/>
                  </a:lnTo>
                  <a:lnTo>
                    <a:pt x="859935" y="154602"/>
                  </a:lnTo>
                  <a:lnTo>
                    <a:pt x="849380" y="144978"/>
                  </a:lnTo>
                  <a:lnTo>
                    <a:pt x="841929" y="137527"/>
                  </a:lnTo>
                  <a:lnTo>
                    <a:pt x="837893" y="127904"/>
                  </a:lnTo>
                  <a:lnTo>
                    <a:pt x="844102" y="117349"/>
                  </a:lnTo>
                  <a:lnTo>
                    <a:pt x="840066" y="113002"/>
                  </a:lnTo>
                  <a:lnTo>
                    <a:pt x="834789" y="107725"/>
                  </a:lnTo>
                  <a:lnTo>
                    <a:pt x="829511" y="103378"/>
                  </a:lnTo>
                  <a:lnTo>
                    <a:pt x="824234" y="100274"/>
                  </a:lnTo>
                  <a:lnTo>
                    <a:pt x="820198" y="95928"/>
                  </a:lnTo>
                  <a:lnTo>
                    <a:pt x="824234" y="87546"/>
                  </a:lnTo>
                  <a:lnTo>
                    <a:pt x="834789" y="90650"/>
                  </a:lnTo>
                  <a:lnTo>
                    <a:pt x="849380" y="92823"/>
                  </a:lnTo>
                  <a:lnTo>
                    <a:pt x="861797" y="90650"/>
                  </a:lnTo>
                  <a:lnTo>
                    <a:pt x="871111" y="83199"/>
                  </a:lnTo>
                  <a:lnTo>
                    <a:pt x="827338" y="83199"/>
                  </a:lnTo>
                  <a:lnTo>
                    <a:pt x="827338" y="80095"/>
                  </a:lnTo>
                  <a:lnTo>
                    <a:pt x="824234" y="80095"/>
                  </a:lnTo>
                  <a:lnTo>
                    <a:pt x="824234" y="75749"/>
                  </a:lnTo>
                  <a:lnTo>
                    <a:pt x="829511" y="72644"/>
                  </a:lnTo>
                  <a:lnTo>
                    <a:pt x="834789" y="68298"/>
                  </a:lnTo>
                  <a:lnTo>
                    <a:pt x="840066" y="65194"/>
                  </a:lnTo>
                  <a:lnTo>
                    <a:pt x="845344" y="60847"/>
                  </a:lnTo>
                  <a:lnTo>
                    <a:pt x="851553" y="59916"/>
                  </a:lnTo>
                  <a:lnTo>
                    <a:pt x="874526" y="63020"/>
                  </a:lnTo>
                  <a:lnTo>
                    <a:pt x="880735" y="46256"/>
                  </a:lnTo>
                  <a:lnTo>
                    <a:pt x="907743" y="50603"/>
                  </a:lnTo>
                  <a:lnTo>
                    <a:pt x="909917" y="50603"/>
                  </a:lnTo>
                  <a:lnTo>
                    <a:pt x="910848" y="46256"/>
                  </a:lnTo>
                  <a:lnTo>
                    <a:pt x="913021" y="45325"/>
                  </a:lnTo>
                  <a:lnTo>
                    <a:pt x="915194" y="40979"/>
                  </a:lnTo>
                  <a:lnTo>
                    <a:pt x="920472" y="38806"/>
                  </a:lnTo>
                  <a:lnTo>
                    <a:pt x="924508" y="45015"/>
                  </a:lnTo>
                  <a:lnTo>
                    <a:pt x="929785" y="50292"/>
                  </a:lnTo>
                  <a:lnTo>
                    <a:pt x="935063" y="55570"/>
                  </a:lnTo>
                  <a:lnTo>
                    <a:pt x="935063" y="45946"/>
                  </a:lnTo>
                  <a:lnTo>
                    <a:pt x="937236" y="45015"/>
                  </a:lnTo>
                  <a:lnTo>
                    <a:pt x="937236" y="42842"/>
                  </a:lnTo>
                  <a:lnTo>
                    <a:pt x="937236" y="40668"/>
                  </a:lnTo>
                  <a:lnTo>
                    <a:pt x="937236" y="38495"/>
                  </a:lnTo>
                  <a:lnTo>
                    <a:pt x="938167" y="35391"/>
                  </a:lnTo>
                  <a:lnTo>
                    <a:pt x="940340" y="33218"/>
                  </a:lnTo>
                  <a:lnTo>
                    <a:pt x="944376" y="31045"/>
                  </a:lnTo>
                  <a:lnTo>
                    <a:pt x="962071" y="22663"/>
                  </a:lnTo>
                  <a:lnTo>
                    <a:pt x="984113" y="20179"/>
                  </a:lnTo>
                  <a:lnTo>
                    <a:pt x="984113" y="20179"/>
                  </a:lnTo>
                  <a:lnTo>
                    <a:pt x="984113" y="20179"/>
                  </a:lnTo>
                  <a:close/>
                  <a:moveTo>
                    <a:pt x="2301024" y="16764"/>
                  </a:moveTo>
                  <a:lnTo>
                    <a:pt x="2311579" y="19869"/>
                  </a:lnTo>
                  <a:lnTo>
                    <a:pt x="2311579" y="27319"/>
                  </a:lnTo>
                  <a:lnTo>
                    <a:pt x="2296057" y="27319"/>
                  </a:lnTo>
                  <a:lnTo>
                    <a:pt x="2301024" y="16764"/>
                  </a:lnTo>
                  <a:lnTo>
                    <a:pt x="2301024" y="16764"/>
                  </a:lnTo>
                  <a:lnTo>
                    <a:pt x="2301024" y="16764"/>
                  </a:lnTo>
                  <a:close/>
                  <a:moveTo>
                    <a:pt x="2792460" y="0"/>
                  </a:moveTo>
                  <a:lnTo>
                    <a:pt x="2797737" y="3104"/>
                  </a:lnTo>
                  <a:lnTo>
                    <a:pt x="2801773" y="7451"/>
                  </a:lnTo>
                  <a:lnTo>
                    <a:pt x="2803946" y="10555"/>
                  </a:lnTo>
                  <a:lnTo>
                    <a:pt x="2804878" y="16764"/>
                  </a:lnTo>
                  <a:lnTo>
                    <a:pt x="2807051" y="19869"/>
                  </a:lnTo>
                  <a:lnTo>
                    <a:pt x="2809224" y="25146"/>
                  </a:lnTo>
                  <a:lnTo>
                    <a:pt x="2812328" y="27319"/>
                  </a:lnTo>
                  <a:lnTo>
                    <a:pt x="2823815" y="32597"/>
                  </a:lnTo>
                  <a:lnTo>
                    <a:pt x="2834370" y="34770"/>
                  </a:lnTo>
                  <a:lnTo>
                    <a:pt x="2841821" y="34770"/>
                  </a:lnTo>
                  <a:lnTo>
                    <a:pt x="2847098" y="39116"/>
                  </a:lnTo>
                  <a:lnTo>
                    <a:pt x="2851134" y="46567"/>
                  </a:lnTo>
                  <a:lnTo>
                    <a:pt x="2853307" y="61468"/>
                  </a:lnTo>
                  <a:lnTo>
                    <a:pt x="2851134" y="62400"/>
                  </a:lnTo>
                  <a:lnTo>
                    <a:pt x="2851134" y="62400"/>
                  </a:lnTo>
                  <a:lnTo>
                    <a:pt x="2851134" y="64573"/>
                  </a:lnTo>
                  <a:lnTo>
                    <a:pt x="2851134" y="66746"/>
                  </a:lnTo>
                  <a:lnTo>
                    <a:pt x="2848961" y="68919"/>
                  </a:lnTo>
                  <a:lnTo>
                    <a:pt x="2825988" y="68919"/>
                  </a:lnTo>
                  <a:lnTo>
                    <a:pt x="2802084" y="68919"/>
                  </a:lnTo>
                  <a:lnTo>
                    <a:pt x="2782215" y="77301"/>
                  </a:lnTo>
                  <a:lnTo>
                    <a:pt x="2778179" y="79474"/>
                  </a:lnTo>
                  <a:lnTo>
                    <a:pt x="2776006" y="83820"/>
                  </a:lnTo>
                  <a:lnTo>
                    <a:pt x="2775075" y="84752"/>
                  </a:lnTo>
                  <a:lnTo>
                    <a:pt x="2772902" y="86925"/>
                  </a:lnTo>
                  <a:lnTo>
                    <a:pt x="2770729" y="89098"/>
                  </a:lnTo>
                  <a:lnTo>
                    <a:pt x="2767624" y="91271"/>
                  </a:lnTo>
                  <a:lnTo>
                    <a:pt x="2761415" y="94376"/>
                  </a:lnTo>
                  <a:lnTo>
                    <a:pt x="2758311" y="89098"/>
                  </a:lnTo>
                  <a:lnTo>
                    <a:pt x="2756137" y="84752"/>
                  </a:lnTo>
                  <a:lnTo>
                    <a:pt x="2753033" y="81647"/>
                  </a:lnTo>
                  <a:lnTo>
                    <a:pt x="2765451" y="49982"/>
                  </a:lnTo>
                  <a:lnTo>
                    <a:pt x="2777869" y="24525"/>
                  </a:lnTo>
                  <a:lnTo>
                    <a:pt x="2792460" y="0"/>
                  </a:lnTo>
                  <a:lnTo>
                    <a:pt x="2792460" y="0"/>
                  </a:lnTo>
                  <a:lnTo>
                    <a:pt x="2792460" y="0"/>
                  </a:lnTo>
                  <a:close/>
                  <a:moveTo>
                    <a:pt x="2665177" y="0"/>
                  </a:moveTo>
                  <a:lnTo>
                    <a:pt x="2674490" y="9624"/>
                  </a:lnTo>
                  <a:lnTo>
                    <a:pt x="2679768" y="20179"/>
                  </a:lnTo>
                  <a:lnTo>
                    <a:pt x="2685046" y="32907"/>
                  </a:lnTo>
                  <a:lnTo>
                    <a:pt x="2675732" y="32907"/>
                  </a:lnTo>
                  <a:lnTo>
                    <a:pt x="2675732" y="27319"/>
                  </a:lnTo>
                  <a:lnTo>
                    <a:pt x="2672628" y="24215"/>
                  </a:lnTo>
                  <a:lnTo>
                    <a:pt x="2668592" y="19869"/>
                  </a:lnTo>
                  <a:lnTo>
                    <a:pt x="2667660" y="14591"/>
                  </a:lnTo>
                  <a:lnTo>
                    <a:pt x="2665487" y="9313"/>
                  </a:lnTo>
                  <a:lnTo>
                    <a:pt x="2665487" y="0"/>
                  </a:lnTo>
                  <a:lnTo>
                    <a:pt x="2665177" y="0"/>
                  </a:lnTo>
                  <a:lnTo>
                    <a:pt x="2665177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CC3127F-1A82-49A9-8FEE-3135E99A9A95}"/>
                </a:ext>
              </a:extLst>
            </p:cNvPr>
            <p:cNvSpPr/>
            <p:nvPr/>
          </p:nvSpPr>
          <p:spPr>
            <a:xfrm>
              <a:off x="3709769" y="4075070"/>
              <a:ext cx="34149" cy="15522"/>
            </a:xfrm>
            <a:custGeom>
              <a:avLst/>
              <a:gdLst>
                <a:gd name="connsiteX0" fmla="*/ 13660 w 34149"/>
                <a:gd name="connsiteY0" fmla="*/ 14591 h 15522"/>
                <a:gd name="connsiteX1" fmla="*/ 20800 w 34149"/>
                <a:gd name="connsiteY1" fmla="*/ 16764 h 15522"/>
                <a:gd name="connsiteX2" fmla="*/ 23904 w 34149"/>
                <a:gd name="connsiteY2" fmla="*/ 16764 h 15522"/>
                <a:gd name="connsiteX3" fmla="*/ 28251 w 34149"/>
                <a:gd name="connsiteY3" fmla="*/ 16764 h 15522"/>
                <a:gd name="connsiteX4" fmla="*/ 36633 w 34149"/>
                <a:gd name="connsiteY4" fmla="*/ 16764 h 15522"/>
                <a:gd name="connsiteX5" fmla="*/ 35391 w 34149"/>
                <a:gd name="connsiteY5" fmla="*/ 10555 h 15522"/>
                <a:gd name="connsiteX6" fmla="*/ 35391 w 34149"/>
                <a:gd name="connsiteY6" fmla="*/ 7140 h 15522"/>
                <a:gd name="connsiteX7" fmla="*/ 33528 w 34149"/>
                <a:gd name="connsiteY7" fmla="*/ 3104 h 15522"/>
                <a:gd name="connsiteX8" fmla="*/ 33528 w 34149"/>
                <a:gd name="connsiteY8" fmla="*/ 0 h 15522"/>
                <a:gd name="connsiteX9" fmla="*/ 0 w 34149"/>
                <a:gd name="connsiteY9" fmla="*/ 0 h 15522"/>
                <a:gd name="connsiteX10" fmla="*/ 0 w 34149"/>
                <a:gd name="connsiteY10" fmla="*/ 12418 h 15522"/>
                <a:gd name="connsiteX11" fmla="*/ 7451 w 34149"/>
                <a:gd name="connsiteY11" fmla="*/ 1459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15522">
                  <a:moveTo>
                    <a:pt x="13660" y="14591"/>
                  </a:moveTo>
                  <a:lnTo>
                    <a:pt x="20800" y="16764"/>
                  </a:lnTo>
                  <a:lnTo>
                    <a:pt x="23904" y="16764"/>
                  </a:lnTo>
                  <a:lnTo>
                    <a:pt x="28251" y="16764"/>
                  </a:lnTo>
                  <a:lnTo>
                    <a:pt x="36633" y="16764"/>
                  </a:lnTo>
                  <a:lnTo>
                    <a:pt x="35391" y="10555"/>
                  </a:lnTo>
                  <a:lnTo>
                    <a:pt x="35391" y="7140"/>
                  </a:lnTo>
                  <a:lnTo>
                    <a:pt x="33528" y="3104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12418"/>
                  </a:lnTo>
                  <a:lnTo>
                    <a:pt x="7451" y="1459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D5F9DE6-6645-405B-8FDC-86C3B8DD645D}"/>
                </a:ext>
              </a:extLst>
            </p:cNvPr>
            <p:cNvSpPr/>
            <p:nvPr/>
          </p:nvSpPr>
          <p:spPr>
            <a:xfrm>
              <a:off x="3530642" y="4043094"/>
              <a:ext cx="34149" cy="9313"/>
            </a:xfrm>
            <a:custGeom>
              <a:avLst/>
              <a:gdLst>
                <a:gd name="connsiteX0" fmla="*/ 22973 w 34149"/>
                <a:gd name="connsiteY0" fmla="*/ 11797 h 9313"/>
                <a:gd name="connsiteX1" fmla="*/ 32286 w 34149"/>
                <a:gd name="connsiteY1" fmla="*/ 7451 h 9313"/>
                <a:gd name="connsiteX2" fmla="*/ 36633 w 34149"/>
                <a:gd name="connsiteY2" fmla="*/ 7451 h 9313"/>
                <a:gd name="connsiteX3" fmla="*/ 30424 w 34149"/>
                <a:gd name="connsiteY3" fmla="*/ 4346 h 9313"/>
                <a:gd name="connsiteX4" fmla="*/ 22973 w 34149"/>
                <a:gd name="connsiteY4" fmla="*/ 2173 h 9313"/>
                <a:gd name="connsiteX5" fmla="*/ 15833 w 34149"/>
                <a:gd name="connsiteY5" fmla="*/ 0 h 9313"/>
                <a:gd name="connsiteX6" fmla="*/ 12728 w 34149"/>
                <a:gd name="connsiteY6" fmla="*/ 2173 h 9313"/>
                <a:gd name="connsiteX7" fmla="*/ 7451 w 34149"/>
                <a:gd name="connsiteY7" fmla="*/ 4346 h 9313"/>
                <a:gd name="connsiteX8" fmla="*/ 3104 w 34149"/>
                <a:gd name="connsiteY8" fmla="*/ 7451 h 9313"/>
                <a:gd name="connsiteX9" fmla="*/ 0 w 34149"/>
                <a:gd name="connsiteY9" fmla="*/ 7451 h 9313"/>
                <a:gd name="connsiteX10" fmla="*/ 0 w 34149"/>
                <a:gd name="connsiteY10" fmla="*/ 11797 h 9313"/>
                <a:gd name="connsiteX11" fmla="*/ 12728 w 34149"/>
                <a:gd name="connsiteY11" fmla="*/ 11797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9313">
                  <a:moveTo>
                    <a:pt x="22973" y="11797"/>
                  </a:moveTo>
                  <a:lnTo>
                    <a:pt x="32286" y="7451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12728" y="2173"/>
                  </a:lnTo>
                  <a:lnTo>
                    <a:pt x="7451" y="4346"/>
                  </a:lnTo>
                  <a:lnTo>
                    <a:pt x="3104" y="7451"/>
                  </a:lnTo>
                  <a:lnTo>
                    <a:pt x="0" y="7451"/>
                  </a:lnTo>
                  <a:lnTo>
                    <a:pt x="0" y="11797"/>
                  </a:lnTo>
                  <a:lnTo>
                    <a:pt x="12728" y="1179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DEFE910-E422-48E6-B0C9-FF719A1AC505}"/>
                </a:ext>
              </a:extLst>
            </p:cNvPr>
            <p:cNvSpPr/>
            <p:nvPr/>
          </p:nvSpPr>
          <p:spPr>
            <a:xfrm>
              <a:off x="3730569" y="4013602"/>
              <a:ext cx="37253" cy="40358"/>
            </a:xfrm>
            <a:custGeom>
              <a:avLst/>
              <a:gdLst>
                <a:gd name="connsiteX0" fmla="*/ 10555 w 37253"/>
                <a:gd name="connsiteY0" fmla="*/ 39116 h 40357"/>
                <a:gd name="connsiteX1" fmla="*/ 14591 w 37253"/>
                <a:gd name="connsiteY1" fmla="*/ 41289 h 40357"/>
                <a:gd name="connsiteX2" fmla="*/ 22042 w 37253"/>
                <a:gd name="connsiteY2" fmla="*/ 41289 h 40357"/>
                <a:gd name="connsiteX3" fmla="*/ 27319 w 37253"/>
                <a:gd name="connsiteY3" fmla="*/ 41289 h 40357"/>
                <a:gd name="connsiteX4" fmla="*/ 29182 w 37253"/>
                <a:gd name="connsiteY4" fmla="*/ 34770 h 40357"/>
                <a:gd name="connsiteX5" fmla="*/ 30424 w 37253"/>
                <a:gd name="connsiteY5" fmla="*/ 31665 h 40357"/>
                <a:gd name="connsiteX6" fmla="*/ 32286 w 37253"/>
                <a:gd name="connsiteY6" fmla="*/ 27630 h 40357"/>
                <a:gd name="connsiteX7" fmla="*/ 34460 w 37253"/>
                <a:gd name="connsiteY7" fmla="*/ 26388 h 40357"/>
                <a:gd name="connsiteX8" fmla="*/ 36633 w 37253"/>
                <a:gd name="connsiteY8" fmla="*/ 24215 h 40357"/>
                <a:gd name="connsiteX9" fmla="*/ 39737 w 37253"/>
                <a:gd name="connsiteY9" fmla="*/ 20179 h 40357"/>
                <a:gd name="connsiteX10" fmla="*/ 32286 w 37253"/>
                <a:gd name="connsiteY10" fmla="*/ 14901 h 40357"/>
                <a:gd name="connsiteX11" fmla="*/ 25146 w 37253"/>
                <a:gd name="connsiteY11" fmla="*/ 7451 h 40357"/>
                <a:gd name="connsiteX12" fmla="*/ 19869 w 37253"/>
                <a:gd name="connsiteY12" fmla="*/ 0 h 40357"/>
                <a:gd name="connsiteX13" fmla="*/ 3104 w 37253"/>
                <a:gd name="connsiteY13" fmla="*/ 0 h 40357"/>
                <a:gd name="connsiteX14" fmla="*/ 3104 w 37253"/>
                <a:gd name="connsiteY14" fmla="*/ 9624 h 40357"/>
                <a:gd name="connsiteX15" fmla="*/ 3104 w 37253"/>
                <a:gd name="connsiteY15" fmla="*/ 16764 h 40357"/>
                <a:gd name="connsiteX16" fmla="*/ 1242 w 37253"/>
                <a:gd name="connsiteY16" fmla="*/ 24215 h 40357"/>
                <a:gd name="connsiteX17" fmla="*/ 0 w 37253"/>
                <a:gd name="connsiteY17" fmla="*/ 29492 h 40357"/>
                <a:gd name="connsiteX18" fmla="*/ 0 w 37253"/>
                <a:gd name="connsiteY18" fmla="*/ 36943 h 40357"/>
                <a:gd name="connsiteX19" fmla="*/ 5278 w 37253"/>
                <a:gd name="connsiteY19" fmla="*/ 39116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253" h="40357">
                  <a:moveTo>
                    <a:pt x="10555" y="39116"/>
                  </a:moveTo>
                  <a:lnTo>
                    <a:pt x="14591" y="41289"/>
                  </a:lnTo>
                  <a:lnTo>
                    <a:pt x="22042" y="41289"/>
                  </a:lnTo>
                  <a:lnTo>
                    <a:pt x="27319" y="41289"/>
                  </a:lnTo>
                  <a:lnTo>
                    <a:pt x="29182" y="34770"/>
                  </a:lnTo>
                  <a:lnTo>
                    <a:pt x="30424" y="31665"/>
                  </a:lnTo>
                  <a:lnTo>
                    <a:pt x="32286" y="27630"/>
                  </a:lnTo>
                  <a:lnTo>
                    <a:pt x="34460" y="26388"/>
                  </a:lnTo>
                  <a:lnTo>
                    <a:pt x="36633" y="24215"/>
                  </a:lnTo>
                  <a:lnTo>
                    <a:pt x="39737" y="20179"/>
                  </a:lnTo>
                  <a:lnTo>
                    <a:pt x="32286" y="14901"/>
                  </a:lnTo>
                  <a:lnTo>
                    <a:pt x="25146" y="7451"/>
                  </a:lnTo>
                  <a:lnTo>
                    <a:pt x="19869" y="0"/>
                  </a:lnTo>
                  <a:lnTo>
                    <a:pt x="3104" y="0"/>
                  </a:lnTo>
                  <a:lnTo>
                    <a:pt x="3104" y="9624"/>
                  </a:lnTo>
                  <a:lnTo>
                    <a:pt x="3104" y="16764"/>
                  </a:lnTo>
                  <a:lnTo>
                    <a:pt x="1242" y="24215"/>
                  </a:lnTo>
                  <a:lnTo>
                    <a:pt x="0" y="29492"/>
                  </a:lnTo>
                  <a:lnTo>
                    <a:pt x="0" y="36943"/>
                  </a:lnTo>
                  <a:lnTo>
                    <a:pt x="5278" y="3911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E01E6E2-5706-4BE3-8B3D-3DAFDBFA305A}"/>
                </a:ext>
              </a:extLst>
            </p:cNvPr>
            <p:cNvSpPr/>
            <p:nvPr/>
          </p:nvSpPr>
          <p:spPr>
            <a:xfrm>
              <a:off x="3457998" y="4104562"/>
              <a:ext cx="170745" cy="90029"/>
            </a:xfrm>
            <a:custGeom>
              <a:avLst/>
              <a:gdLst>
                <a:gd name="connsiteX0" fmla="*/ 170745 w 170745"/>
                <a:gd name="connsiteY0" fmla="*/ 30734 h 90029"/>
                <a:gd name="connsiteX1" fmla="*/ 170745 w 170745"/>
                <a:gd name="connsiteY1" fmla="*/ 29492 h 90029"/>
                <a:gd name="connsiteX2" fmla="*/ 168572 w 170745"/>
                <a:gd name="connsiteY2" fmla="*/ 27630 h 90029"/>
                <a:gd name="connsiteX3" fmla="*/ 165468 w 170745"/>
                <a:gd name="connsiteY3" fmla="*/ 25457 h 90029"/>
                <a:gd name="connsiteX4" fmla="*/ 163294 w 170745"/>
                <a:gd name="connsiteY4" fmla="*/ 25457 h 90029"/>
                <a:gd name="connsiteX5" fmla="*/ 161121 w 170745"/>
                <a:gd name="connsiteY5" fmla="*/ 25457 h 90029"/>
                <a:gd name="connsiteX6" fmla="*/ 159259 w 170745"/>
                <a:gd name="connsiteY6" fmla="*/ 27630 h 90029"/>
                <a:gd name="connsiteX7" fmla="*/ 156154 w 170745"/>
                <a:gd name="connsiteY7" fmla="*/ 30734 h 90029"/>
                <a:gd name="connsiteX8" fmla="*/ 148704 w 170745"/>
                <a:gd name="connsiteY8" fmla="*/ 30734 h 90029"/>
                <a:gd name="connsiteX9" fmla="*/ 143426 w 170745"/>
                <a:gd name="connsiteY9" fmla="*/ 30734 h 90029"/>
                <a:gd name="connsiteX10" fmla="*/ 137217 w 170745"/>
                <a:gd name="connsiteY10" fmla="*/ 29492 h 90029"/>
                <a:gd name="connsiteX11" fmla="*/ 132250 w 170745"/>
                <a:gd name="connsiteY11" fmla="*/ 27630 h 90029"/>
                <a:gd name="connsiteX12" fmla="*/ 128835 w 170745"/>
                <a:gd name="connsiteY12" fmla="*/ 27630 h 90029"/>
                <a:gd name="connsiteX13" fmla="*/ 128835 w 170745"/>
                <a:gd name="connsiteY13" fmla="*/ 23283 h 90029"/>
                <a:gd name="connsiteX14" fmla="*/ 132250 w 170745"/>
                <a:gd name="connsiteY14" fmla="*/ 23283 h 90029"/>
                <a:gd name="connsiteX15" fmla="*/ 132250 w 170745"/>
                <a:gd name="connsiteY15" fmla="*/ 17075 h 90029"/>
                <a:gd name="connsiteX16" fmla="*/ 130077 w 170745"/>
                <a:gd name="connsiteY16" fmla="*/ 12728 h 90029"/>
                <a:gd name="connsiteX17" fmla="*/ 130077 w 170745"/>
                <a:gd name="connsiteY17" fmla="*/ 9624 h 90029"/>
                <a:gd name="connsiteX18" fmla="*/ 128835 w 170745"/>
                <a:gd name="connsiteY18" fmla="*/ 5278 h 90029"/>
                <a:gd name="connsiteX19" fmla="*/ 126972 w 170745"/>
                <a:gd name="connsiteY19" fmla="*/ 3104 h 90029"/>
                <a:gd name="connsiteX20" fmla="*/ 124799 w 170745"/>
                <a:gd name="connsiteY20" fmla="*/ 0 h 90029"/>
                <a:gd name="connsiteX21" fmla="*/ 117659 w 170745"/>
                <a:gd name="connsiteY21" fmla="*/ 0 h 90029"/>
                <a:gd name="connsiteX22" fmla="*/ 112381 w 170745"/>
                <a:gd name="connsiteY22" fmla="*/ 0 h 90029"/>
                <a:gd name="connsiteX23" fmla="*/ 109277 w 170745"/>
                <a:gd name="connsiteY23" fmla="*/ 2173 h 90029"/>
                <a:gd name="connsiteX24" fmla="*/ 104931 w 170745"/>
                <a:gd name="connsiteY24" fmla="*/ 3104 h 90029"/>
                <a:gd name="connsiteX25" fmla="*/ 107104 w 170745"/>
                <a:gd name="connsiteY25" fmla="*/ 17075 h 90029"/>
                <a:gd name="connsiteX26" fmla="*/ 109277 w 170745"/>
                <a:gd name="connsiteY26" fmla="*/ 22352 h 90029"/>
                <a:gd name="connsiteX27" fmla="*/ 112381 w 170745"/>
                <a:gd name="connsiteY27" fmla="*/ 29492 h 90029"/>
                <a:gd name="connsiteX28" fmla="*/ 115486 w 170745"/>
                <a:gd name="connsiteY28" fmla="*/ 38185 h 90029"/>
                <a:gd name="connsiteX29" fmla="*/ 95617 w 170745"/>
                <a:gd name="connsiteY29" fmla="*/ 36943 h 90029"/>
                <a:gd name="connsiteX30" fmla="*/ 80095 w 170745"/>
                <a:gd name="connsiteY30" fmla="*/ 30734 h 90029"/>
                <a:gd name="connsiteX31" fmla="*/ 65504 w 170745"/>
                <a:gd name="connsiteY31" fmla="*/ 23283 h 90029"/>
                <a:gd name="connsiteX32" fmla="*/ 48740 w 170745"/>
                <a:gd name="connsiteY32" fmla="*/ 17075 h 90029"/>
                <a:gd name="connsiteX33" fmla="*/ 28871 w 170745"/>
                <a:gd name="connsiteY33" fmla="*/ 10555 h 90029"/>
                <a:gd name="connsiteX34" fmla="*/ 27009 w 170745"/>
                <a:gd name="connsiteY34" fmla="*/ 12728 h 90029"/>
                <a:gd name="connsiteX35" fmla="*/ 24836 w 170745"/>
                <a:gd name="connsiteY35" fmla="*/ 12728 h 90029"/>
                <a:gd name="connsiteX36" fmla="*/ 22663 w 170745"/>
                <a:gd name="connsiteY36" fmla="*/ 14901 h 90029"/>
                <a:gd name="connsiteX37" fmla="*/ 19558 w 170745"/>
                <a:gd name="connsiteY37" fmla="*/ 14901 h 90029"/>
                <a:gd name="connsiteX38" fmla="*/ 21731 w 170745"/>
                <a:gd name="connsiteY38" fmla="*/ 18006 h 90029"/>
                <a:gd name="connsiteX39" fmla="*/ 22663 w 170745"/>
                <a:gd name="connsiteY39" fmla="*/ 20179 h 90029"/>
                <a:gd name="connsiteX40" fmla="*/ 22663 w 170745"/>
                <a:gd name="connsiteY40" fmla="*/ 22352 h 90029"/>
                <a:gd name="connsiteX41" fmla="*/ 24836 w 170745"/>
                <a:gd name="connsiteY41" fmla="*/ 23283 h 90029"/>
                <a:gd name="connsiteX42" fmla="*/ 27009 w 170745"/>
                <a:gd name="connsiteY42" fmla="*/ 25457 h 90029"/>
                <a:gd name="connsiteX43" fmla="*/ 28871 w 170745"/>
                <a:gd name="connsiteY43" fmla="*/ 27630 h 90029"/>
                <a:gd name="connsiteX44" fmla="*/ 24836 w 170745"/>
                <a:gd name="connsiteY44" fmla="*/ 29492 h 90029"/>
                <a:gd name="connsiteX45" fmla="*/ 21731 w 170745"/>
                <a:gd name="connsiteY45" fmla="*/ 29492 h 90029"/>
                <a:gd name="connsiteX46" fmla="*/ 17695 w 170745"/>
                <a:gd name="connsiteY46" fmla="*/ 30734 h 90029"/>
                <a:gd name="connsiteX47" fmla="*/ 12418 w 170745"/>
                <a:gd name="connsiteY47" fmla="*/ 30734 h 90029"/>
                <a:gd name="connsiteX48" fmla="*/ 12418 w 170745"/>
                <a:gd name="connsiteY48" fmla="*/ 34770 h 90029"/>
                <a:gd name="connsiteX49" fmla="*/ 15522 w 170745"/>
                <a:gd name="connsiteY49" fmla="*/ 34770 h 90029"/>
                <a:gd name="connsiteX50" fmla="*/ 14280 w 170745"/>
                <a:gd name="connsiteY50" fmla="*/ 40047 h 90029"/>
                <a:gd name="connsiteX51" fmla="*/ 10245 w 170745"/>
                <a:gd name="connsiteY51" fmla="*/ 42221 h 90029"/>
                <a:gd name="connsiteX52" fmla="*/ 9313 w 170745"/>
                <a:gd name="connsiteY52" fmla="*/ 44394 h 90029"/>
                <a:gd name="connsiteX53" fmla="*/ 4967 w 170745"/>
                <a:gd name="connsiteY53" fmla="*/ 45636 h 90029"/>
                <a:gd name="connsiteX54" fmla="*/ 0 w 170745"/>
                <a:gd name="connsiteY54" fmla="*/ 47498 h 90029"/>
                <a:gd name="connsiteX55" fmla="*/ 0 w 170745"/>
                <a:gd name="connsiteY55" fmla="*/ 51844 h 90029"/>
                <a:gd name="connsiteX56" fmla="*/ 4967 w 170745"/>
                <a:gd name="connsiteY56" fmla="*/ 51844 h 90029"/>
                <a:gd name="connsiteX57" fmla="*/ 15522 w 170745"/>
                <a:gd name="connsiteY57" fmla="*/ 57122 h 90029"/>
                <a:gd name="connsiteX58" fmla="*/ 32286 w 170745"/>
                <a:gd name="connsiteY58" fmla="*/ 59295 h 90029"/>
                <a:gd name="connsiteX59" fmla="*/ 46567 w 170745"/>
                <a:gd name="connsiteY59" fmla="*/ 57122 h 90029"/>
                <a:gd name="connsiteX60" fmla="*/ 59295 w 170745"/>
                <a:gd name="connsiteY60" fmla="*/ 51844 h 90029"/>
                <a:gd name="connsiteX61" fmla="*/ 80095 w 170745"/>
                <a:gd name="connsiteY61" fmla="*/ 51844 h 90029"/>
                <a:gd name="connsiteX62" fmla="*/ 77922 w 170745"/>
                <a:gd name="connsiteY62" fmla="*/ 57122 h 90029"/>
                <a:gd name="connsiteX63" fmla="*/ 73886 w 170745"/>
                <a:gd name="connsiteY63" fmla="*/ 62400 h 90029"/>
                <a:gd name="connsiteX64" fmla="*/ 70782 w 170745"/>
                <a:gd name="connsiteY64" fmla="*/ 67677 h 90029"/>
                <a:gd name="connsiteX65" fmla="*/ 65504 w 170745"/>
                <a:gd name="connsiteY65" fmla="*/ 72023 h 90029"/>
                <a:gd name="connsiteX66" fmla="*/ 59295 w 170745"/>
                <a:gd name="connsiteY66" fmla="*/ 75128 h 90029"/>
                <a:gd name="connsiteX67" fmla="*/ 61158 w 170745"/>
                <a:gd name="connsiteY67" fmla="*/ 81337 h 90029"/>
                <a:gd name="connsiteX68" fmla="*/ 61158 w 170745"/>
                <a:gd name="connsiteY68" fmla="*/ 84752 h 90029"/>
                <a:gd name="connsiteX69" fmla="*/ 63331 w 170745"/>
                <a:gd name="connsiteY69" fmla="*/ 88787 h 90029"/>
                <a:gd name="connsiteX70" fmla="*/ 65504 w 170745"/>
                <a:gd name="connsiteY70" fmla="*/ 91892 h 90029"/>
                <a:gd name="connsiteX71" fmla="*/ 81026 w 170745"/>
                <a:gd name="connsiteY71" fmla="*/ 86614 h 90029"/>
                <a:gd name="connsiteX72" fmla="*/ 92513 w 170745"/>
                <a:gd name="connsiteY72" fmla="*/ 77301 h 90029"/>
                <a:gd name="connsiteX73" fmla="*/ 104931 w 170745"/>
                <a:gd name="connsiteY73" fmla="*/ 67677 h 90029"/>
                <a:gd name="connsiteX74" fmla="*/ 115486 w 170745"/>
                <a:gd name="connsiteY74" fmla="*/ 60226 h 90029"/>
                <a:gd name="connsiteX75" fmla="*/ 130077 w 170745"/>
                <a:gd name="connsiteY75" fmla="*/ 57122 h 90029"/>
                <a:gd name="connsiteX76" fmla="*/ 144668 w 170745"/>
                <a:gd name="connsiteY76" fmla="*/ 57122 h 90029"/>
                <a:gd name="connsiteX77" fmla="*/ 158017 w 170745"/>
                <a:gd name="connsiteY77" fmla="*/ 57122 h 90029"/>
                <a:gd name="connsiteX78" fmla="*/ 168572 w 170745"/>
                <a:gd name="connsiteY78" fmla="*/ 51844 h 90029"/>
                <a:gd name="connsiteX79" fmla="*/ 170745 w 170745"/>
                <a:gd name="connsiteY79" fmla="*/ 47498 h 90029"/>
                <a:gd name="connsiteX80" fmla="*/ 170745 w 170745"/>
                <a:gd name="connsiteY80" fmla="*/ 45636 h 90029"/>
                <a:gd name="connsiteX81" fmla="*/ 170745 w 170745"/>
                <a:gd name="connsiteY81" fmla="*/ 44394 h 90029"/>
                <a:gd name="connsiteX82" fmla="*/ 170745 w 170745"/>
                <a:gd name="connsiteY82" fmla="*/ 42221 h 90029"/>
                <a:gd name="connsiteX83" fmla="*/ 172608 w 170745"/>
                <a:gd name="connsiteY83" fmla="*/ 38185 h 90029"/>
                <a:gd name="connsiteX84" fmla="*/ 172608 w 170745"/>
                <a:gd name="connsiteY84" fmla="*/ 34770 h 90029"/>
                <a:gd name="connsiteX85" fmla="*/ 170745 w 170745"/>
                <a:gd name="connsiteY85" fmla="*/ 32907 h 9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70745" h="90029">
                  <a:moveTo>
                    <a:pt x="170745" y="30734"/>
                  </a:moveTo>
                  <a:lnTo>
                    <a:pt x="170745" y="29492"/>
                  </a:lnTo>
                  <a:lnTo>
                    <a:pt x="168572" y="27630"/>
                  </a:lnTo>
                  <a:lnTo>
                    <a:pt x="165468" y="25457"/>
                  </a:lnTo>
                  <a:lnTo>
                    <a:pt x="163294" y="25457"/>
                  </a:lnTo>
                  <a:lnTo>
                    <a:pt x="161121" y="25457"/>
                  </a:lnTo>
                  <a:lnTo>
                    <a:pt x="159259" y="27630"/>
                  </a:lnTo>
                  <a:lnTo>
                    <a:pt x="156154" y="30734"/>
                  </a:lnTo>
                  <a:lnTo>
                    <a:pt x="148704" y="30734"/>
                  </a:lnTo>
                  <a:lnTo>
                    <a:pt x="143426" y="30734"/>
                  </a:lnTo>
                  <a:lnTo>
                    <a:pt x="137217" y="29492"/>
                  </a:lnTo>
                  <a:lnTo>
                    <a:pt x="132250" y="27630"/>
                  </a:lnTo>
                  <a:lnTo>
                    <a:pt x="128835" y="27630"/>
                  </a:lnTo>
                  <a:lnTo>
                    <a:pt x="128835" y="23283"/>
                  </a:lnTo>
                  <a:lnTo>
                    <a:pt x="132250" y="23283"/>
                  </a:lnTo>
                  <a:lnTo>
                    <a:pt x="132250" y="17075"/>
                  </a:lnTo>
                  <a:lnTo>
                    <a:pt x="130077" y="12728"/>
                  </a:lnTo>
                  <a:lnTo>
                    <a:pt x="130077" y="9624"/>
                  </a:lnTo>
                  <a:lnTo>
                    <a:pt x="128835" y="5278"/>
                  </a:lnTo>
                  <a:lnTo>
                    <a:pt x="126972" y="3104"/>
                  </a:lnTo>
                  <a:lnTo>
                    <a:pt x="124799" y="0"/>
                  </a:lnTo>
                  <a:lnTo>
                    <a:pt x="117659" y="0"/>
                  </a:lnTo>
                  <a:lnTo>
                    <a:pt x="112381" y="0"/>
                  </a:lnTo>
                  <a:lnTo>
                    <a:pt x="109277" y="2173"/>
                  </a:lnTo>
                  <a:lnTo>
                    <a:pt x="104931" y="3104"/>
                  </a:lnTo>
                  <a:lnTo>
                    <a:pt x="107104" y="17075"/>
                  </a:lnTo>
                  <a:lnTo>
                    <a:pt x="109277" y="22352"/>
                  </a:lnTo>
                  <a:lnTo>
                    <a:pt x="112381" y="29492"/>
                  </a:lnTo>
                  <a:lnTo>
                    <a:pt x="115486" y="38185"/>
                  </a:lnTo>
                  <a:lnTo>
                    <a:pt x="95617" y="36943"/>
                  </a:lnTo>
                  <a:lnTo>
                    <a:pt x="80095" y="30734"/>
                  </a:lnTo>
                  <a:lnTo>
                    <a:pt x="65504" y="23283"/>
                  </a:lnTo>
                  <a:lnTo>
                    <a:pt x="48740" y="17075"/>
                  </a:lnTo>
                  <a:lnTo>
                    <a:pt x="28871" y="10555"/>
                  </a:lnTo>
                  <a:lnTo>
                    <a:pt x="27009" y="12728"/>
                  </a:lnTo>
                  <a:lnTo>
                    <a:pt x="24836" y="12728"/>
                  </a:lnTo>
                  <a:lnTo>
                    <a:pt x="22663" y="14901"/>
                  </a:lnTo>
                  <a:lnTo>
                    <a:pt x="19558" y="14901"/>
                  </a:lnTo>
                  <a:lnTo>
                    <a:pt x="21731" y="18006"/>
                  </a:lnTo>
                  <a:lnTo>
                    <a:pt x="22663" y="20179"/>
                  </a:lnTo>
                  <a:lnTo>
                    <a:pt x="22663" y="22352"/>
                  </a:lnTo>
                  <a:lnTo>
                    <a:pt x="24836" y="23283"/>
                  </a:lnTo>
                  <a:lnTo>
                    <a:pt x="27009" y="25457"/>
                  </a:lnTo>
                  <a:lnTo>
                    <a:pt x="28871" y="27630"/>
                  </a:lnTo>
                  <a:lnTo>
                    <a:pt x="24836" y="29492"/>
                  </a:lnTo>
                  <a:lnTo>
                    <a:pt x="21731" y="29492"/>
                  </a:lnTo>
                  <a:lnTo>
                    <a:pt x="17695" y="30734"/>
                  </a:lnTo>
                  <a:lnTo>
                    <a:pt x="12418" y="30734"/>
                  </a:lnTo>
                  <a:lnTo>
                    <a:pt x="12418" y="34770"/>
                  </a:lnTo>
                  <a:lnTo>
                    <a:pt x="15522" y="34770"/>
                  </a:lnTo>
                  <a:lnTo>
                    <a:pt x="14280" y="40047"/>
                  </a:lnTo>
                  <a:lnTo>
                    <a:pt x="10245" y="42221"/>
                  </a:lnTo>
                  <a:lnTo>
                    <a:pt x="9313" y="44394"/>
                  </a:lnTo>
                  <a:lnTo>
                    <a:pt x="4967" y="45636"/>
                  </a:lnTo>
                  <a:lnTo>
                    <a:pt x="0" y="47498"/>
                  </a:lnTo>
                  <a:lnTo>
                    <a:pt x="0" y="51844"/>
                  </a:lnTo>
                  <a:lnTo>
                    <a:pt x="4967" y="51844"/>
                  </a:lnTo>
                  <a:lnTo>
                    <a:pt x="15522" y="57122"/>
                  </a:lnTo>
                  <a:lnTo>
                    <a:pt x="32286" y="59295"/>
                  </a:lnTo>
                  <a:lnTo>
                    <a:pt x="46567" y="57122"/>
                  </a:lnTo>
                  <a:lnTo>
                    <a:pt x="59295" y="51844"/>
                  </a:lnTo>
                  <a:lnTo>
                    <a:pt x="80095" y="51844"/>
                  </a:lnTo>
                  <a:lnTo>
                    <a:pt x="77922" y="57122"/>
                  </a:lnTo>
                  <a:lnTo>
                    <a:pt x="73886" y="62400"/>
                  </a:lnTo>
                  <a:lnTo>
                    <a:pt x="70782" y="67677"/>
                  </a:lnTo>
                  <a:lnTo>
                    <a:pt x="65504" y="72023"/>
                  </a:lnTo>
                  <a:lnTo>
                    <a:pt x="59295" y="75128"/>
                  </a:lnTo>
                  <a:lnTo>
                    <a:pt x="61158" y="81337"/>
                  </a:lnTo>
                  <a:lnTo>
                    <a:pt x="61158" y="84752"/>
                  </a:lnTo>
                  <a:lnTo>
                    <a:pt x="63331" y="88787"/>
                  </a:lnTo>
                  <a:lnTo>
                    <a:pt x="65504" y="91892"/>
                  </a:lnTo>
                  <a:lnTo>
                    <a:pt x="81026" y="86614"/>
                  </a:lnTo>
                  <a:lnTo>
                    <a:pt x="92513" y="77301"/>
                  </a:lnTo>
                  <a:lnTo>
                    <a:pt x="104931" y="67677"/>
                  </a:lnTo>
                  <a:lnTo>
                    <a:pt x="115486" y="60226"/>
                  </a:lnTo>
                  <a:lnTo>
                    <a:pt x="130077" y="57122"/>
                  </a:lnTo>
                  <a:lnTo>
                    <a:pt x="144668" y="57122"/>
                  </a:lnTo>
                  <a:lnTo>
                    <a:pt x="158017" y="57122"/>
                  </a:lnTo>
                  <a:lnTo>
                    <a:pt x="168572" y="51844"/>
                  </a:lnTo>
                  <a:lnTo>
                    <a:pt x="170745" y="47498"/>
                  </a:lnTo>
                  <a:lnTo>
                    <a:pt x="170745" y="45636"/>
                  </a:lnTo>
                  <a:lnTo>
                    <a:pt x="170745" y="44394"/>
                  </a:lnTo>
                  <a:lnTo>
                    <a:pt x="170745" y="42221"/>
                  </a:lnTo>
                  <a:lnTo>
                    <a:pt x="172608" y="38185"/>
                  </a:lnTo>
                  <a:lnTo>
                    <a:pt x="172608" y="34770"/>
                  </a:lnTo>
                  <a:lnTo>
                    <a:pt x="170745" y="3290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58CF191-7E2E-4417-92DF-A5BA335EEC9B}"/>
                </a:ext>
              </a:extLst>
            </p:cNvPr>
            <p:cNvSpPr/>
            <p:nvPr/>
          </p:nvSpPr>
          <p:spPr>
            <a:xfrm>
              <a:off x="3317366" y="4178759"/>
              <a:ext cx="139701" cy="152118"/>
            </a:xfrm>
            <a:custGeom>
              <a:avLst/>
              <a:gdLst>
                <a:gd name="connsiteX0" fmla="*/ 133181 w 139700"/>
                <a:gd name="connsiteY0" fmla="*/ 30424 h 152118"/>
                <a:gd name="connsiteX1" fmla="*/ 129145 w 139700"/>
                <a:gd name="connsiteY1" fmla="*/ 22042 h 152118"/>
                <a:gd name="connsiteX2" fmla="*/ 126041 w 139700"/>
                <a:gd name="connsiteY2" fmla="*/ 14591 h 152118"/>
                <a:gd name="connsiteX3" fmla="*/ 109277 w 139700"/>
                <a:gd name="connsiteY3" fmla="*/ 14591 h 152118"/>
                <a:gd name="connsiteX4" fmla="*/ 94686 w 139700"/>
                <a:gd name="connsiteY4" fmla="*/ 14591 h 152118"/>
                <a:gd name="connsiteX5" fmla="*/ 76991 w 139700"/>
                <a:gd name="connsiteY5" fmla="*/ 14591 h 152118"/>
                <a:gd name="connsiteX6" fmla="*/ 76991 w 139700"/>
                <a:gd name="connsiteY6" fmla="*/ 931 h 152118"/>
                <a:gd name="connsiteX7" fmla="*/ 62400 w 139700"/>
                <a:gd name="connsiteY7" fmla="*/ 0 h 152118"/>
                <a:gd name="connsiteX8" fmla="*/ 50913 w 139700"/>
                <a:gd name="connsiteY8" fmla="*/ 931 h 152118"/>
                <a:gd name="connsiteX9" fmla="*/ 42531 w 139700"/>
                <a:gd name="connsiteY9" fmla="*/ 5278 h 152118"/>
                <a:gd name="connsiteX10" fmla="*/ 31045 w 139700"/>
                <a:gd name="connsiteY10" fmla="*/ 7140 h 152118"/>
                <a:gd name="connsiteX11" fmla="*/ 16454 w 139700"/>
                <a:gd name="connsiteY11" fmla="*/ 10555 h 152118"/>
                <a:gd name="connsiteX12" fmla="*/ 18627 w 139700"/>
                <a:gd name="connsiteY12" fmla="*/ 17695 h 152118"/>
                <a:gd name="connsiteX13" fmla="*/ 20800 w 139700"/>
                <a:gd name="connsiteY13" fmla="*/ 25146 h 152118"/>
                <a:gd name="connsiteX14" fmla="*/ 21731 w 139700"/>
                <a:gd name="connsiteY14" fmla="*/ 29492 h 152118"/>
                <a:gd name="connsiteX15" fmla="*/ 23904 w 139700"/>
                <a:gd name="connsiteY15" fmla="*/ 34770 h 152118"/>
                <a:gd name="connsiteX16" fmla="*/ 29182 w 139700"/>
                <a:gd name="connsiteY16" fmla="*/ 37874 h 152118"/>
                <a:gd name="connsiteX17" fmla="*/ 21731 w 139700"/>
                <a:gd name="connsiteY17" fmla="*/ 60227 h 152118"/>
                <a:gd name="connsiteX18" fmla="*/ 13349 w 139700"/>
                <a:gd name="connsiteY18" fmla="*/ 80095 h 152118"/>
                <a:gd name="connsiteX19" fmla="*/ 0 w 139700"/>
                <a:gd name="connsiteY19" fmla="*/ 94996 h 152118"/>
                <a:gd name="connsiteX20" fmla="*/ 0 w 139700"/>
                <a:gd name="connsiteY20" fmla="*/ 106793 h 152118"/>
                <a:gd name="connsiteX21" fmla="*/ 6209 w 139700"/>
                <a:gd name="connsiteY21" fmla="*/ 106793 h 152118"/>
                <a:gd name="connsiteX22" fmla="*/ 7140 w 139700"/>
                <a:gd name="connsiteY22" fmla="*/ 106793 h 152118"/>
                <a:gd name="connsiteX23" fmla="*/ 9313 w 139700"/>
                <a:gd name="connsiteY23" fmla="*/ 106793 h 152118"/>
                <a:gd name="connsiteX24" fmla="*/ 11486 w 139700"/>
                <a:gd name="connsiteY24" fmla="*/ 106793 h 152118"/>
                <a:gd name="connsiteX25" fmla="*/ 13349 w 139700"/>
                <a:gd name="connsiteY25" fmla="*/ 106793 h 152118"/>
                <a:gd name="connsiteX26" fmla="*/ 16454 w 139700"/>
                <a:gd name="connsiteY26" fmla="*/ 109898 h 152118"/>
                <a:gd name="connsiteX27" fmla="*/ 18627 w 139700"/>
                <a:gd name="connsiteY27" fmla="*/ 112071 h 152118"/>
                <a:gd name="connsiteX28" fmla="*/ 18627 w 139700"/>
                <a:gd name="connsiteY28" fmla="*/ 114244 h 152118"/>
                <a:gd name="connsiteX29" fmla="*/ 20800 w 139700"/>
                <a:gd name="connsiteY29" fmla="*/ 116107 h 152118"/>
                <a:gd name="connsiteX30" fmla="*/ 20800 w 139700"/>
                <a:gd name="connsiteY30" fmla="*/ 117349 h 152118"/>
                <a:gd name="connsiteX31" fmla="*/ 20800 w 139700"/>
                <a:gd name="connsiteY31" fmla="*/ 123557 h 152118"/>
                <a:gd name="connsiteX32" fmla="*/ 33218 w 139700"/>
                <a:gd name="connsiteY32" fmla="*/ 123557 h 152118"/>
                <a:gd name="connsiteX33" fmla="*/ 33218 w 139700"/>
                <a:gd name="connsiteY33" fmla="*/ 126662 h 152118"/>
                <a:gd name="connsiteX34" fmla="*/ 31045 w 139700"/>
                <a:gd name="connsiteY34" fmla="*/ 131008 h 152118"/>
                <a:gd name="connsiteX35" fmla="*/ 31045 w 139700"/>
                <a:gd name="connsiteY35" fmla="*/ 131939 h 152118"/>
                <a:gd name="connsiteX36" fmla="*/ 31045 w 139700"/>
                <a:gd name="connsiteY36" fmla="*/ 134113 h 152118"/>
                <a:gd name="connsiteX37" fmla="*/ 29182 w 139700"/>
                <a:gd name="connsiteY37" fmla="*/ 136286 h 152118"/>
                <a:gd name="connsiteX38" fmla="*/ 31045 w 139700"/>
                <a:gd name="connsiteY38" fmla="*/ 139390 h 152118"/>
                <a:gd name="connsiteX39" fmla="*/ 31045 w 139700"/>
                <a:gd name="connsiteY39" fmla="*/ 143736 h 152118"/>
                <a:gd name="connsiteX40" fmla="*/ 33218 w 139700"/>
                <a:gd name="connsiteY40" fmla="*/ 145910 h 152118"/>
                <a:gd name="connsiteX41" fmla="*/ 35391 w 139700"/>
                <a:gd name="connsiteY41" fmla="*/ 149014 h 152118"/>
                <a:gd name="connsiteX42" fmla="*/ 36322 w 139700"/>
                <a:gd name="connsiteY42" fmla="*/ 152118 h 152118"/>
                <a:gd name="connsiteX43" fmla="*/ 54949 w 139700"/>
                <a:gd name="connsiteY43" fmla="*/ 146841 h 152118"/>
                <a:gd name="connsiteX44" fmla="*/ 69540 w 139700"/>
                <a:gd name="connsiteY44" fmla="*/ 141563 h 152118"/>
                <a:gd name="connsiteX45" fmla="*/ 85373 w 139700"/>
                <a:gd name="connsiteY45" fmla="*/ 139390 h 152118"/>
                <a:gd name="connsiteX46" fmla="*/ 82268 w 139700"/>
                <a:gd name="connsiteY46" fmla="*/ 123557 h 152118"/>
                <a:gd name="connsiteX47" fmla="*/ 84131 w 139700"/>
                <a:gd name="connsiteY47" fmla="*/ 106793 h 152118"/>
                <a:gd name="connsiteX48" fmla="*/ 91582 w 139700"/>
                <a:gd name="connsiteY48" fmla="*/ 91892 h 152118"/>
                <a:gd name="connsiteX49" fmla="*/ 99964 w 139700"/>
                <a:gd name="connsiteY49" fmla="*/ 74817 h 152118"/>
                <a:gd name="connsiteX50" fmla="*/ 114554 w 139700"/>
                <a:gd name="connsiteY50" fmla="*/ 69540 h 152118"/>
                <a:gd name="connsiteX51" fmla="*/ 129145 w 139700"/>
                <a:gd name="connsiteY51" fmla="*/ 64262 h 152118"/>
                <a:gd name="connsiteX52" fmla="*/ 140632 w 139700"/>
                <a:gd name="connsiteY52" fmla="*/ 50603 h 152118"/>
                <a:gd name="connsiteX53" fmla="*/ 140632 w 139700"/>
                <a:gd name="connsiteY53" fmla="*/ 47498 h 152118"/>
                <a:gd name="connsiteX54" fmla="*/ 136286 w 139700"/>
                <a:gd name="connsiteY54" fmla="*/ 4004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39700" h="152118">
                  <a:moveTo>
                    <a:pt x="133181" y="30424"/>
                  </a:moveTo>
                  <a:lnTo>
                    <a:pt x="129145" y="22042"/>
                  </a:lnTo>
                  <a:lnTo>
                    <a:pt x="126041" y="14591"/>
                  </a:lnTo>
                  <a:lnTo>
                    <a:pt x="109277" y="14591"/>
                  </a:lnTo>
                  <a:lnTo>
                    <a:pt x="94686" y="14591"/>
                  </a:lnTo>
                  <a:lnTo>
                    <a:pt x="76991" y="14591"/>
                  </a:lnTo>
                  <a:lnTo>
                    <a:pt x="76991" y="931"/>
                  </a:lnTo>
                  <a:lnTo>
                    <a:pt x="62400" y="0"/>
                  </a:lnTo>
                  <a:lnTo>
                    <a:pt x="50913" y="931"/>
                  </a:lnTo>
                  <a:lnTo>
                    <a:pt x="42531" y="5278"/>
                  </a:lnTo>
                  <a:lnTo>
                    <a:pt x="31045" y="7140"/>
                  </a:lnTo>
                  <a:lnTo>
                    <a:pt x="16454" y="10555"/>
                  </a:lnTo>
                  <a:lnTo>
                    <a:pt x="18627" y="17695"/>
                  </a:lnTo>
                  <a:lnTo>
                    <a:pt x="20800" y="25146"/>
                  </a:lnTo>
                  <a:lnTo>
                    <a:pt x="21731" y="29492"/>
                  </a:lnTo>
                  <a:lnTo>
                    <a:pt x="23904" y="34770"/>
                  </a:lnTo>
                  <a:lnTo>
                    <a:pt x="29182" y="37874"/>
                  </a:lnTo>
                  <a:lnTo>
                    <a:pt x="21731" y="60227"/>
                  </a:lnTo>
                  <a:lnTo>
                    <a:pt x="13349" y="80095"/>
                  </a:lnTo>
                  <a:lnTo>
                    <a:pt x="0" y="94996"/>
                  </a:lnTo>
                  <a:lnTo>
                    <a:pt x="0" y="106793"/>
                  </a:lnTo>
                  <a:lnTo>
                    <a:pt x="6209" y="106793"/>
                  </a:lnTo>
                  <a:lnTo>
                    <a:pt x="7140" y="106793"/>
                  </a:lnTo>
                  <a:lnTo>
                    <a:pt x="9313" y="106793"/>
                  </a:lnTo>
                  <a:lnTo>
                    <a:pt x="11486" y="106793"/>
                  </a:lnTo>
                  <a:lnTo>
                    <a:pt x="13349" y="106793"/>
                  </a:lnTo>
                  <a:lnTo>
                    <a:pt x="16454" y="109898"/>
                  </a:lnTo>
                  <a:lnTo>
                    <a:pt x="18627" y="112071"/>
                  </a:lnTo>
                  <a:lnTo>
                    <a:pt x="18627" y="114244"/>
                  </a:lnTo>
                  <a:lnTo>
                    <a:pt x="20800" y="116107"/>
                  </a:lnTo>
                  <a:lnTo>
                    <a:pt x="20800" y="117349"/>
                  </a:lnTo>
                  <a:lnTo>
                    <a:pt x="20800" y="123557"/>
                  </a:lnTo>
                  <a:lnTo>
                    <a:pt x="33218" y="123557"/>
                  </a:lnTo>
                  <a:lnTo>
                    <a:pt x="33218" y="126662"/>
                  </a:lnTo>
                  <a:lnTo>
                    <a:pt x="31045" y="131008"/>
                  </a:lnTo>
                  <a:lnTo>
                    <a:pt x="31045" y="131939"/>
                  </a:lnTo>
                  <a:lnTo>
                    <a:pt x="31045" y="134113"/>
                  </a:lnTo>
                  <a:lnTo>
                    <a:pt x="29182" y="136286"/>
                  </a:lnTo>
                  <a:lnTo>
                    <a:pt x="31045" y="139390"/>
                  </a:lnTo>
                  <a:lnTo>
                    <a:pt x="31045" y="143736"/>
                  </a:lnTo>
                  <a:lnTo>
                    <a:pt x="33218" y="145910"/>
                  </a:lnTo>
                  <a:lnTo>
                    <a:pt x="35391" y="149014"/>
                  </a:lnTo>
                  <a:lnTo>
                    <a:pt x="36322" y="152118"/>
                  </a:lnTo>
                  <a:lnTo>
                    <a:pt x="54949" y="146841"/>
                  </a:lnTo>
                  <a:lnTo>
                    <a:pt x="69540" y="141563"/>
                  </a:lnTo>
                  <a:lnTo>
                    <a:pt x="85373" y="139390"/>
                  </a:lnTo>
                  <a:lnTo>
                    <a:pt x="82268" y="123557"/>
                  </a:lnTo>
                  <a:lnTo>
                    <a:pt x="84131" y="106793"/>
                  </a:lnTo>
                  <a:lnTo>
                    <a:pt x="91582" y="91892"/>
                  </a:lnTo>
                  <a:lnTo>
                    <a:pt x="99964" y="74817"/>
                  </a:lnTo>
                  <a:lnTo>
                    <a:pt x="114554" y="69540"/>
                  </a:lnTo>
                  <a:lnTo>
                    <a:pt x="129145" y="64262"/>
                  </a:lnTo>
                  <a:lnTo>
                    <a:pt x="140632" y="50603"/>
                  </a:lnTo>
                  <a:lnTo>
                    <a:pt x="140632" y="47498"/>
                  </a:lnTo>
                  <a:lnTo>
                    <a:pt x="136286" y="4004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CEEE5B-62C2-4371-8944-8F4255B87203}"/>
                </a:ext>
              </a:extLst>
            </p:cNvPr>
            <p:cNvSpPr/>
            <p:nvPr/>
          </p:nvSpPr>
          <p:spPr>
            <a:xfrm>
              <a:off x="3770306" y="4054891"/>
              <a:ext cx="24836" cy="12418"/>
            </a:xfrm>
            <a:custGeom>
              <a:avLst/>
              <a:gdLst>
                <a:gd name="connsiteX0" fmla="*/ 3104 w 24835"/>
                <a:gd name="connsiteY0" fmla="*/ 12728 h 12417"/>
                <a:gd name="connsiteX1" fmla="*/ 27009 w 24835"/>
                <a:gd name="connsiteY1" fmla="*/ 7451 h 12417"/>
                <a:gd name="connsiteX2" fmla="*/ 27009 w 24835"/>
                <a:gd name="connsiteY2" fmla="*/ 0 h 12417"/>
                <a:gd name="connsiteX3" fmla="*/ 21731 w 24835"/>
                <a:gd name="connsiteY3" fmla="*/ 0 h 12417"/>
                <a:gd name="connsiteX4" fmla="*/ 17695 w 24835"/>
                <a:gd name="connsiteY4" fmla="*/ 0 h 12417"/>
                <a:gd name="connsiteX5" fmla="*/ 14591 w 24835"/>
                <a:gd name="connsiteY5" fmla="*/ 0 h 12417"/>
                <a:gd name="connsiteX6" fmla="*/ 12418 w 24835"/>
                <a:gd name="connsiteY6" fmla="*/ 0 h 12417"/>
                <a:gd name="connsiteX7" fmla="*/ 9313 w 24835"/>
                <a:gd name="connsiteY7" fmla="*/ 0 h 12417"/>
                <a:gd name="connsiteX8" fmla="*/ 5278 w 24835"/>
                <a:gd name="connsiteY8" fmla="*/ 0 h 12417"/>
                <a:gd name="connsiteX9" fmla="*/ 0 w 24835"/>
                <a:gd name="connsiteY9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12417">
                  <a:moveTo>
                    <a:pt x="3104" y="12728"/>
                  </a:moveTo>
                  <a:lnTo>
                    <a:pt x="27009" y="7451"/>
                  </a:lnTo>
                  <a:lnTo>
                    <a:pt x="27009" y="0"/>
                  </a:lnTo>
                  <a:lnTo>
                    <a:pt x="21731" y="0"/>
                  </a:lnTo>
                  <a:lnTo>
                    <a:pt x="17695" y="0"/>
                  </a:lnTo>
                  <a:lnTo>
                    <a:pt x="14591" y="0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52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1F3279D-E118-4DC8-BFC2-35252C0F93E5}"/>
                </a:ext>
              </a:extLst>
            </p:cNvPr>
            <p:cNvSpPr/>
            <p:nvPr/>
          </p:nvSpPr>
          <p:spPr>
            <a:xfrm>
              <a:off x="3430679" y="4132192"/>
              <a:ext cx="12418" cy="6209"/>
            </a:xfrm>
            <a:custGeom>
              <a:avLst/>
              <a:gdLst>
                <a:gd name="connsiteX0" fmla="*/ 7451 w 12417"/>
                <a:gd name="connsiteY0" fmla="*/ 1863 h 6208"/>
                <a:gd name="connsiteX1" fmla="*/ 3104 w 12417"/>
                <a:gd name="connsiteY1" fmla="*/ 0 h 6208"/>
                <a:gd name="connsiteX2" fmla="*/ 0 w 12417"/>
                <a:gd name="connsiteY2" fmla="*/ 0 h 6208"/>
                <a:gd name="connsiteX3" fmla="*/ 0 w 12417"/>
                <a:gd name="connsiteY3" fmla="*/ 7140 h 6208"/>
                <a:gd name="connsiteX4" fmla="*/ 12728 w 12417"/>
                <a:gd name="connsiteY4" fmla="*/ 7140 h 6208"/>
                <a:gd name="connsiteX5" fmla="*/ 10555 w 12417"/>
                <a:gd name="connsiteY5" fmla="*/ 3104 h 6208"/>
                <a:gd name="connsiteX6" fmla="*/ 8382 w 12417"/>
                <a:gd name="connsiteY6" fmla="*/ 1863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7" h="6208">
                  <a:moveTo>
                    <a:pt x="7451" y="1863"/>
                  </a:moveTo>
                  <a:lnTo>
                    <a:pt x="3104" y="0"/>
                  </a:lnTo>
                  <a:lnTo>
                    <a:pt x="0" y="0"/>
                  </a:lnTo>
                  <a:lnTo>
                    <a:pt x="0" y="7140"/>
                  </a:lnTo>
                  <a:lnTo>
                    <a:pt x="12728" y="7140"/>
                  </a:lnTo>
                  <a:lnTo>
                    <a:pt x="10555" y="3104"/>
                  </a:lnTo>
                  <a:lnTo>
                    <a:pt x="8382" y="186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9569B5F-5197-4773-8A18-C49828F22538}"/>
                </a:ext>
              </a:extLst>
            </p:cNvPr>
            <p:cNvSpPr/>
            <p:nvPr/>
          </p:nvSpPr>
          <p:spPr>
            <a:xfrm>
              <a:off x="3367348" y="4082210"/>
              <a:ext cx="96238" cy="58985"/>
            </a:xfrm>
            <a:custGeom>
              <a:avLst/>
              <a:gdLst>
                <a:gd name="connsiteX0" fmla="*/ 24836 w 96238"/>
                <a:gd name="connsiteY0" fmla="*/ 60537 h 58984"/>
                <a:gd name="connsiteX1" fmla="*/ 35391 w 96238"/>
                <a:gd name="connsiteY1" fmla="*/ 60537 h 58984"/>
                <a:gd name="connsiteX2" fmla="*/ 48740 w 96238"/>
                <a:gd name="connsiteY2" fmla="*/ 57122 h 58984"/>
                <a:gd name="connsiteX3" fmla="*/ 54018 w 96238"/>
                <a:gd name="connsiteY3" fmla="*/ 47809 h 58984"/>
                <a:gd name="connsiteX4" fmla="*/ 56191 w 96238"/>
                <a:gd name="connsiteY4" fmla="*/ 29803 h 58984"/>
                <a:gd name="connsiteX5" fmla="*/ 59295 w 96238"/>
                <a:gd name="connsiteY5" fmla="*/ 32907 h 58984"/>
                <a:gd name="connsiteX6" fmla="*/ 61468 w 96238"/>
                <a:gd name="connsiteY6" fmla="*/ 35080 h 58984"/>
                <a:gd name="connsiteX7" fmla="*/ 64573 w 96238"/>
                <a:gd name="connsiteY7" fmla="*/ 37253 h 58984"/>
                <a:gd name="connsiteX8" fmla="*/ 68608 w 96238"/>
                <a:gd name="connsiteY8" fmla="*/ 39427 h 58984"/>
                <a:gd name="connsiteX9" fmla="*/ 76059 w 96238"/>
                <a:gd name="connsiteY9" fmla="*/ 42531 h 58984"/>
                <a:gd name="connsiteX10" fmla="*/ 79164 w 96238"/>
                <a:gd name="connsiteY10" fmla="*/ 37253 h 58984"/>
                <a:gd name="connsiteX11" fmla="*/ 85373 w 96238"/>
                <a:gd name="connsiteY11" fmla="*/ 32907 h 58984"/>
                <a:gd name="connsiteX12" fmla="*/ 90650 w 96238"/>
                <a:gd name="connsiteY12" fmla="*/ 29803 h 58984"/>
                <a:gd name="connsiteX13" fmla="*/ 95617 w 96238"/>
                <a:gd name="connsiteY13" fmla="*/ 25457 h 58984"/>
                <a:gd name="connsiteX14" fmla="*/ 95617 w 96238"/>
                <a:gd name="connsiteY14" fmla="*/ 22352 h 58984"/>
                <a:gd name="connsiteX15" fmla="*/ 97790 w 96238"/>
                <a:gd name="connsiteY15" fmla="*/ 18006 h 58984"/>
                <a:gd name="connsiteX16" fmla="*/ 95617 w 96238"/>
                <a:gd name="connsiteY16" fmla="*/ 12728 h 58984"/>
                <a:gd name="connsiteX17" fmla="*/ 95617 w 96238"/>
                <a:gd name="connsiteY17" fmla="*/ 7451 h 58984"/>
                <a:gd name="connsiteX18" fmla="*/ 95617 w 96238"/>
                <a:gd name="connsiteY18" fmla="*/ 0 h 58984"/>
                <a:gd name="connsiteX19" fmla="*/ 66435 w 96238"/>
                <a:gd name="connsiteY19" fmla="*/ 7451 h 58984"/>
                <a:gd name="connsiteX20" fmla="*/ 41600 w 96238"/>
                <a:gd name="connsiteY20" fmla="*/ 18006 h 58984"/>
                <a:gd name="connsiteX21" fmla="*/ 19558 w 96238"/>
                <a:gd name="connsiteY21" fmla="*/ 31976 h 58984"/>
                <a:gd name="connsiteX22" fmla="*/ 0 w 96238"/>
                <a:gd name="connsiteY22" fmla="*/ 45636 h 58984"/>
                <a:gd name="connsiteX23" fmla="*/ 0 w 96238"/>
                <a:gd name="connsiteY23" fmla="*/ 60537 h 58984"/>
                <a:gd name="connsiteX24" fmla="*/ 13349 w 96238"/>
                <a:gd name="connsiteY24" fmla="*/ 60537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238" h="58984">
                  <a:moveTo>
                    <a:pt x="24836" y="60537"/>
                  </a:moveTo>
                  <a:lnTo>
                    <a:pt x="35391" y="60537"/>
                  </a:lnTo>
                  <a:lnTo>
                    <a:pt x="48740" y="57122"/>
                  </a:lnTo>
                  <a:lnTo>
                    <a:pt x="54018" y="47809"/>
                  </a:lnTo>
                  <a:lnTo>
                    <a:pt x="56191" y="29803"/>
                  </a:lnTo>
                  <a:lnTo>
                    <a:pt x="59295" y="32907"/>
                  </a:lnTo>
                  <a:lnTo>
                    <a:pt x="61468" y="35080"/>
                  </a:lnTo>
                  <a:lnTo>
                    <a:pt x="64573" y="37253"/>
                  </a:lnTo>
                  <a:lnTo>
                    <a:pt x="68608" y="39427"/>
                  </a:lnTo>
                  <a:lnTo>
                    <a:pt x="76059" y="42531"/>
                  </a:lnTo>
                  <a:lnTo>
                    <a:pt x="79164" y="37253"/>
                  </a:lnTo>
                  <a:lnTo>
                    <a:pt x="85373" y="32907"/>
                  </a:lnTo>
                  <a:lnTo>
                    <a:pt x="90650" y="29803"/>
                  </a:lnTo>
                  <a:lnTo>
                    <a:pt x="95617" y="25457"/>
                  </a:lnTo>
                  <a:lnTo>
                    <a:pt x="95617" y="22352"/>
                  </a:lnTo>
                  <a:lnTo>
                    <a:pt x="97790" y="18006"/>
                  </a:lnTo>
                  <a:lnTo>
                    <a:pt x="95617" y="12728"/>
                  </a:lnTo>
                  <a:lnTo>
                    <a:pt x="95617" y="7451"/>
                  </a:lnTo>
                  <a:lnTo>
                    <a:pt x="95617" y="0"/>
                  </a:lnTo>
                  <a:lnTo>
                    <a:pt x="66435" y="7451"/>
                  </a:lnTo>
                  <a:lnTo>
                    <a:pt x="41600" y="18006"/>
                  </a:lnTo>
                  <a:lnTo>
                    <a:pt x="19558" y="31976"/>
                  </a:lnTo>
                  <a:lnTo>
                    <a:pt x="0" y="45636"/>
                  </a:lnTo>
                  <a:lnTo>
                    <a:pt x="0" y="60537"/>
                  </a:lnTo>
                  <a:lnTo>
                    <a:pt x="13349" y="6053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8CABA89-0C7F-49FA-AB05-7DF48257DCF1}"/>
                </a:ext>
              </a:extLst>
            </p:cNvPr>
            <p:cNvSpPr/>
            <p:nvPr/>
          </p:nvSpPr>
          <p:spPr>
            <a:xfrm>
              <a:off x="3502702" y="4062342"/>
              <a:ext cx="43462" cy="27940"/>
            </a:xfrm>
            <a:custGeom>
              <a:avLst/>
              <a:gdLst>
                <a:gd name="connsiteX0" fmla="*/ 4036 w 43462"/>
                <a:gd name="connsiteY0" fmla="*/ 25146 h 27940"/>
                <a:gd name="connsiteX1" fmla="*/ 7140 w 43462"/>
                <a:gd name="connsiteY1" fmla="*/ 29492 h 27940"/>
                <a:gd name="connsiteX2" fmla="*/ 13349 w 43462"/>
                <a:gd name="connsiteY2" fmla="*/ 30734 h 27940"/>
                <a:gd name="connsiteX3" fmla="*/ 16454 w 43462"/>
                <a:gd name="connsiteY3" fmla="*/ 30734 h 27940"/>
                <a:gd name="connsiteX4" fmla="*/ 21731 w 43462"/>
                <a:gd name="connsiteY4" fmla="*/ 29492 h 27940"/>
                <a:gd name="connsiteX5" fmla="*/ 27940 w 43462"/>
                <a:gd name="connsiteY5" fmla="*/ 25146 h 27940"/>
                <a:gd name="connsiteX6" fmla="*/ 33218 w 43462"/>
                <a:gd name="connsiteY6" fmla="*/ 19869 h 27940"/>
                <a:gd name="connsiteX7" fmla="*/ 36322 w 43462"/>
                <a:gd name="connsiteY7" fmla="*/ 15833 h 27940"/>
                <a:gd name="connsiteX8" fmla="*/ 40668 w 43462"/>
                <a:gd name="connsiteY8" fmla="*/ 10555 h 27940"/>
                <a:gd name="connsiteX9" fmla="*/ 43773 w 43462"/>
                <a:gd name="connsiteY9" fmla="*/ 5278 h 27940"/>
                <a:gd name="connsiteX10" fmla="*/ 38495 w 43462"/>
                <a:gd name="connsiteY10" fmla="*/ 3104 h 27940"/>
                <a:gd name="connsiteX11" fmla="*/ 31045 w 43462"/>
                <a:gd name="connsiteY11" fmla="*/ 931 h 27940"/>
                <a:gd name="connsiteX12" fmla="*/ 23904 w 43462"/>
                <a:gd name="connsiteY12" fmla="*/ 931 h 27940"/>
                <a:gd name="connsiteX13" fmla="*/ 14591 w 43462"/>
                <a:gd name="connsiteY13" fmla="*/ 0 h 27940"/>
                <a:gd name="connsiteX14" fmla="*/ 7140 w 43462"/>
                <a:gd name="connsiteY14" fmla="*/ 7451 h 27940"/>
                <a:gd name="connsiteX15" fmla="*/ 0 w 43462"/>
                <a:gd name="connsiteY15" fmla="*/ 12728 h 27940"/>
                <a:gd name="connsiteX16" fmla="*/ 0 w 43462"/>
                <a:gd name="connsiteY16" fmla="*/ 18006 h 27940"/>
                <a:gd name="connsiteX17" fmla="*/ 1863 w 43462"/>
                <a:gd name="connsiteY17" fmla="*/ 22042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462" h="27940">
                  <a:moveTo>
                    <a:pt x="4036" y="25146"/>
                  </a:moveTo>
                  <a:lnTo>
                    <a:pt x="7140" y="29492"/>
                  </a:lnTo>
                  <a:lnTo>
                    <a:pt x="13349" y="30734"/>
                  </a:lnTo>
                  <a:lnTo>
                    <a:pt x="16454" y="30734"/>
                  </a:lnTo>
                  <a:lnTo>
                    <a:pt x="21731" y="29492"/>
                  </a:lnTo>
                  <a:lnTo>
                    <a:pt x="27940" y="25146"/>
                  </a:lnTo>
                  <a:lnTo>
                    <a:pt x="33218" y="19869"/>
                  </a:lnTo>
                  <a:lnTo>
                    <a:pt x="36322" y="15833"/>
                  </a:lnTo>
                  <a:lnTo>
                    <a:pt x="40668" y="10555"/>
                  </a:lnTo>
                  <a:lnTo>
                    <a:pt x="43773" y="5278"/>
                  </a:lnTo>
                  <a:lnTo>
                    <a:pt x="38495" y="3104"/>
                  </a:lnTo>
                  <a:lnTo>
                    <a:pt x="31045" y="931"/>
                  </a:lnTo>
                  <a:lnTo>
                    <a:pt x="23904" y="931"/>
                  </a:lnTo>
                  <a:lnTo>
                    <a:pt x="14591" y="0"/>
                  </a:lnTo>
                  <a:lnTo>
                    <a:pt x="7140" y="7451"/>
                  </a:lnTo>
                  <a:lnTo>
                    <a:pt x="0" y="12728"/>
                  </a:lnTo>
                  <a:lnTo>
                    <a:pt x="0" y="18006"/>
                  </a:lnTo>
                  <a:lnTo>
                    <a:pt x="1863" y="2204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A5FDE87-41AF-47C8-80BF-30A82426625E}"/>
                </a:ext>
              </a:extLst>
            </p:cNvPr>
            <p:cNvSpPr/>
            <p:nvPr/>
          </p:nvSpPr>
          <p:spPr>
            <a:xfrm>
              <a:off x="5862400" y="4041231"/>
              <a:ext cx="260774" cy="310446"/>
            </a:xfrm>
            <a:custGeom>
              <a:avLst/>
              <a:gdLst>
                <a:gd name="connsiteX0" fmla="*/ 16454 w 260774"/>
                <a:gd name="connsiteY0" fmla="*/ 264189 h 310445"/>
                <a:gd name="connsiteX1" fmla="*/ 24836 w 260774"/>
                <a:gd name="connsiteY1" fmla="*/ 273813 h 310445"/>
                <a:gd name="connsiteX2" fmla="*/ 34149 w 260774"/>
                <a:gd name="connsiteY2" fmla="*/ 286541 h 310445"/>
                <a:gd name="connsiteX3" fmla="*/ 39427 w 260774"/>
                <a:gd name="connsiteY3" fmla="*/ 301443 h 310445"/>
                <a:gd name="connsiteX4" fmla="*/ 56191 w 260774"/>
                <a:gd name="connsiteY4" fmla="*/ 304547 h 310445"/>
                <a:gd name="connsiteX5" fmla="*/ 70782 w 260774"/>
                <a:gd name="connsiteY5" fmla="*/ 310756 h 310445"/>
                <a:gd name="connsiteX6" fmla="*/ 74818 w 260774"/>
                <a:gd name="connsiteY6" fmla="*/ 301443 h 310445"/>
                <a:gd name="connsiteX7" fmla="*/ 80095 w 260774"/>
                <a:gd name="connsiteY7" fmla="*/ 301443 h 310445"/>
                <a:gd name="connsiteX8" fmla="*/ 80095 w 260774"/>
                <a:gd name="connsiteY8" fmla="*/ 297097 h 310445"/>
                <a:gd name="connsiteX9" fmla="*/ 68609 w 260774"/>
                <a:gd name="connsiteY9" fmla="*/ 288715 h 310445"/>
                <a:gd name="connsiteX10" fmla="*/ 60226 w 260774"/>
                <a:gd name="connsiteY10" fmla="*/ 276918 h 310445"/>
                <a:gd name="connsiteX11" fmla="*/ 53086 w 260774"/>
                <a:gd name="connsiteY11" fmla="*/ 266362 h 310445"/>
                <a:gd name="connsiteX12" fmla="*/ 50913 w 260774"/>
                <a:gd name="connsiteY12" fmla="*/ 257049 h 310445"/>
                <a:gd name="connsiteX13" fmla="*/ 56191 w 260774"/>
                <a:gd name="connsiteY13" fmla="*/ 229419 h 310445"/>
                <a:gd name="connsiteX14" fmla="*/ 67677 w 260774"/>
                <a:gd name="connsiteY14" fmla="*/ 199927 h 310445"/>
                <a:gd name="connsiteX15" fmla="*/ 83199 w 260774"/>
                <a:gd name="connsiteY15" fmla="*/ 170124 h 310445"/>
                <a:gd name="connsiteX16" fmla="*/ 104000 w 260774"/>
                <a:gd name="connsiteY16" fmla="*/ 140632 h 310445"/>
                <a:gd name="connsiteX17" fmla="*/ 124799 w 260774"/>
                <a:gd name="connsiteY17" fmla="*/ 115175 h 310445"/>
                <a:gd name="connsiteX18" fmla="*/ 145599 w 260774"/>
                <a:gd name="connsiteY18" fmla="*/ 92823 h 310445"/>
                <a:gd name="connsiteX19" fmla="*/ 163295 w 260774"/>
                <a:gd name="connsiteY19" fmla="*/ 78232 h 310445"/>
                <a:gd name="connsiteX20" fmla="*/ 180059 w 260774"/>
                <a:gd name="connsiteY20" fmla="*/ 70782 h 310445"/>
                <a:gd name="connsiteX21" fmla="*/ 197754 w 260774"/>
                <a:gd name="connsiteY21" fmla="*/ 63331 h 310445"/>
                <a:gd name="connsiteX22" fmla="*/ 217623 w 260774"/>
                <a:gd name="connsiteY22" fmla="*/ 55880 h 310445"/>
                <a:gd name="connsiteX23" fmla="*/ 234076 w 260774"/>
                <a:gd name="connsiteY23" fmla="*/ 46256 h 310445"/>
                <a:gd name="connsiteX24" fmla="*/ 248667 w 260774"/>
                <a:gd name="connsiteY24" fmla="*/ 35701 h 310445"/>
                <a:gd name="connsiteX25" fmla="*/ 260154 w 260774"/>
                <a:gd name="connsiteY25" fmla="*/ 21110 h 310445"/>
                <a:gd name="connsiteX26" fmla="*/ 261395 w 260774"/>
                <a:gd name="connsiteY26" fmla="*/ 18937 h 310445"/>
                <a:gd name="connsiteX27" fmla="*/ 261395 w 260774"/>
                <a:gd name="connsiteY27" fmla="*/ 16764 h 310445"/>
                <a:gd name="connsiteX28" fmla="*/ 263258 w 260774"/>
                <a:gd name="connsiteY28" fmla="*/ 13660 h 310445"/>
                <a:gd name="connsiteX29" fmla="*/ 260154 w 260774"/>
                <a:gd name="connsiteY29" fmla="*/ 9313 h 310445"/>
                <a:gd name="connsiteX30" fmla="*/ 258291 w 260774"/>
                <a:gd name="connsiteY30" fmla="*/ 6209 h 310445"/>
                <a:gd name="connsiteX31" fmla="*/ 253945 w 260774"/>
                <a:gd name="connsiteY31" fmla="*/ 1863 h 310445"/>
                <a:gd name="connsiteX32" fmla="*/ 236249 w 260774"/>
                <a:gd name="connsiteY32" fmla="*/ 0 h 310445"/>
                <a:gd name="connsiteX33" fmla="*/ 223832 w 260774"/>
                <a:gd name="connsiteY33" fmla="*/ 4036 h 310445"/>
                <a:gd name="connsiteX34" fmla="*/ 216381 w 260774"/>
                <a:gd name="connsiteY34" fmla="*/ 7140 h 310445"/>
                <a:gd name="connsiteX35" fmla="*/ 210172 w 260774"/>
                <a:gd name="connsiteY35" fmla="*/ 11486 h 310445"/>
                <a:gd name="connsiteX36" fmla="*/ 205205 w 260774"/>
                <a:gd name="connsiteY36" fmla="*/ 18937 h 310445"/>
                <a:gd name="connsiteX37" fmla="*/ 197754 w 260774"/>
                <a:gd name="connsiteY37" fmla="*/ 24215 h 310445"/>
                <a:gd name="connsiteX38" fmla="*/ 187199 w 260774"/>
                <a:gd name="connsiteY38" fmla="*/ 29492 h 310445"/>
                <a:gd name="connsiteX39" fmla="*/ 153981 w 260774"/>
                <a:gd name="connsiteY39" fmla="*/ 29492 h 310445"/>
                <a:gd name="connsiteX40" fmla="*/ 134113 w 260774"/>
                <a:gd name="connsiteY40" fmla="*/ 39116 h 310445"/>
                <a:gd name="connsiteX41" fmla="*/ 110208 w 260774"/>
                <a:gd name="connsiteY41" fmla="*/ 51844 h 310445"/>
                <a:gd name="connsiteX42" fmla="*/ 87235 w 260774"/>
                <a:gd name="connsiteY42" fmla="*/ 68609 h 310445"/>
                <a:gd name="connsiteX43" fmla="*/ 68609 w 260774"/>
                <a:gd name="connsiteY43" fmla="*/ 85683 h 310445"/>
                <a:gd name="connsiteX44" fmla="*/ 54017 w 260774"/>
                <a:gd name="connsiteY44" fmla="*/ 101516 h 310445"/>
                <a:gd name="connsiteX45" fmla="*/ 53086 w 260774"/>
                <a:gd name="connsiteY45" fmla="*/ 107725 h 310445"/>
                <a:gd name="connsiteX46" fmla="*/ 53086 w 260774"/>
                <a:gd name="connsiteY46" fmla="*/ 110829 h 310445"/>
                <a:gd name="connsiteX47" fmla="*/ 53086 w 260774"/>
                <a:gd name="connsiteY47" fmla="*/ 116107 h 310445"/>
                <a:gd name="connsiteX48" fmla="*/ 54017 w 260774"/>
                <a:gd name="connsiteY48" fmla="*/ 118280 h 310445"/>
                <a:gd name="connsiteX49" fmla="*/ 54017 w 260774"/>
                <a:gd name="connsiteY49" fmla="*/ 122626 h 310445"/>
                <a:gd name="connsiteX50" fmla="*/ 56191 w 260774"/>
                <a:gd name="connsiteY50" fmla="*/ 127904 h 310445"/>
                <a:gd name="connsiteX51" fmla="*/ 54017 w 260774"/>
                <a:gd name="connsiteY51" fmla="*/ 131008 h 310445"/>
                <a:gd name="connsiteX52" fmla="*/ 48740 w 260774"/>
                <a:gd name="connsiteY52" fmla="*/ 144668 h 310445"/>
                <a:gd name="connsiteX53" fmla="*/ 39427 w 260774"/>
                <a:gd name="connsiteY53" fmla="*/ 153360 h 310445"/>
                <a:gd name="connsiteX54" fmla="*/ 31045 w 260774"/>
                <a:gd name="connsiteY54" fmla="*/ 162674 h 310445"/>
                <a:gd name="connsiteX55" fmla="*/ 31045 w 260774"/>
                <a:gd name="connsiteY55" fmla="*/ 164847 h 310445"/>
                <a:gd name="connsiteX56" fmla="*/ 31045 w 260774"/>
                <a:gd name="connsiteY56" fmla="*/ 167020 h 310445"/>
                <a:gd name="connsiteX57" fmla="*/ 32286 w 260774"/>
                <a:gd name="connsiteY57" fmla="*/ 167020 h 310445"/>
                <a:gd name="connsiteX58" fmla="*/ 32286 w 260774"/>
                <a:gd name="connsiteY58" fmla="*/ 167951 h 310445"/>
                <a:gd name="connsiteX59" fmla="*/ 36322 w 260774"/>
                <a:gd name="connsiteY59" fmla="*/ 170124 h 310445"/>
                <a:gd name="connsiteX60" fmla="*/ 39427 w 260774"/>
                <a:gd name="connsiteY60" fmla="*/ 172297 h 310445"/>
                <a:gd name="connsiteX61" fmla="*/ 34149 w 260774"/>
                <a:gd name="connsiteY61" fmla="*/ 182853 h 310445"/>
                <a:gd name="connsiteX62" fmla="*/ 27009 w 260774"/>
                <a:gd name="connsiteY62" fmla="*/ 190303 h 310445"/>
                <a:gd name="connsiteX63" fmla="*/ 19558 w 260774"/>
                <a:gd name="connsiteY63" fmla="*/ 195581 h 310445"/>
                <a:gd name="connsiteX64" fmla="*/ 14591 w 260774"/>
                <a:gd name="connsiteY64" fmla="*/ 205205 h 310445"/>
                <a:gd name="connsiteX65" fmla="*/ 12418 w 260774"/>
                <a:gd name="connsiteY65" fmla="*/ 212345 h 310445"/>
                <a:gd name="connsiteX66" fmla="*/ 14591 w 260774"/>
                <a:gd name="connsiteY66" fmla="*/ 219796 h 310445"/>
                <a:gd name="connsiteX67" fmla="*/ 16454 w 260774"/>
                <a:gd name="connsiteY67" fmla="*/ 224142 h 310445"/>
                <a:gd name="connsiteX68" fmla="*/ 16454 w 260774"/>
                <a:gd name="connsiteY68" fmla="*/ 229419 h 310445"/>
                <a:gd name="connsiteX69" fmla="*/ 10245 w 260774"/>
                <a:gd name="connsiteY69" fmla="*/ 232524 h 310445"/>
                <a:gd name="connsiteX70" fmla="*/ 0 w 260774"/>
                <a:gd name="connsiteY70" fmla="*/ 239975 h 310445"/>
                <a:gd name="connsiteX71" fmla="*/ 7140 w 260774"/>
                <a:gd name="connsiteY71" fmla="*/ 254876 h 31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60774" h="310445">
                  <a:moveTo>
                    <a:pt x="16454" y="264189"/>
                  </a:moveTo>
                  <a:lnTo>
                    <a:pt x="24836" y="273813"/>
                  </a:lnTo>
                  <a:lnTo>
                    <a:pt x="34149" y="286541"/>
                  </a:lnTo>
                  <a:lnTo>
                    <a:pt x="39427" y="301443"/>
                  </a:lnTo>
                  <a:lnTo>
                    <a:pt x="56191" y="304547"/>
                  </a:lnTo>
                  <a:lnTo>
                    <a:pt x="70782" y="310756"/>
                  </a:lnTo>
                  <a:lnTo>
                    <a:pt x="74818" y="301443"/>
                  </a:lnTo>
                  <a:lnTo>
                    <a:pt x="80095" y="301443"/>
                  </a:lnTo>
                  <a:lnTo>
                    <a:pt x="80095" y="297097"/>
                  </a:lnTo>
                  <a:lnTo>
                    <a:pt x="68609" y="288715"/>
                  </a:lnTo>
                  <a:lnTo>
                    <a:pt x="60226" y="276918"/>
                  </a:lnTo>
                  <a:lnTo>
                    <a:pt x="53086" y="266362"/>
                  </a:lnTo>
                  <a:lnTo>
                    <a:pt x="50913" y="257049"/>
                  </a:lnTo>
                  <a:lnTo>
                    <a:pt x="56191" y="229419"/>
                  </a:lnTo>
                  <a:lnTo>
                    <a:pt x="67677" y="199927"/>
                  </a:lnTo>
                  <a:lnTo>
                    <a:pt x="83199" y="170124"/>
                  </a:lnTo>
                  <a:lnTo>
                    <a:pt x="104000" y="140632"/>
                  </a:lnTo>
                  <a:lnTo>
                    <a:pt x="124799" y="115175"/>
                  </a:lnTo>
                  <a:lnTo>
                    <a:pt x="145599" y="92823"/>
                  </a:lnTo>
                  <a:lnTo>
                    <a:pt x="163295" y="78232"/>
                  </a:lnTo>
                  <a:lnTo>
                    <a:pt x="180059" y="70782"/>
                  </a:lnTo>
                  <a:lnTo>
                    <a:pt x="197754" y="63331"/>
                  </a:lnTo>
                  <a:lnTo>
                    <a:pt x="217623" y="55880"/>
                  </a:lnTo>
                  <a:lnTo>
                    <a:pt x="234076" y="46256"/>
                  </a:lnTo>
                  <a:lnTo>
                    <a:pt x="248667" y="35701"/>
                  </a:lnTo>
                  <a:lnTo>
                    <a:pt x="260154" y="21110"/>
                  </a:lnTo>
                  <a:lnTo>
                    <a:pt x="261395" y="18937"/>
                  </a:lnTo>
                  <a:lnTo>
                    <a:pt x="261395" y="16764"/>
                  </a:lnTo>
                  <a:lnTo>
                    <a:pt x="263258" y="13660"/>
                  </a:lnTo>
                  <a:lnTo>
                    <a:pt x="260154" y="9313"/>
                  </a:lnTo>
                  <a:lnTo>
                    <a:pt x="258291" y="6209"/>
                  </a:lnTo>
                  <a:lnTo>
                    <a:pt x="253945" y="1863"/>
                  </a:lnTo>
                  <a:lnTo>
                    <a:pt x="236249" y="0"/>
                  </a:lnTo>
                  <a:lnTo>
                    <a:pt x="223832" y="4036"/>
                  </a:lnTo>
                  <a:lnTo>
                    <a:pt x="216381" y="7140"/>
                  </a:lnTo>
                  <a:lnTo>
                    <a:pt x="210172" y="11486"/>
                  </a:lnTo>
                  <a:lnTo>
                    <a:pt x="205205" y="18937"/>
                  </a:lnTo>
                  <a:lnTo>
                    <a:pt x="197754" y="24215"/>
                  </a:lnTo>
                  <a:lnTo>
                    <a:pt x="187199" y="29492"/>
                  </a:lnTo>
                  <a:lnTo>
                    <a:pt x="153981" y="29492"/>
                  </a:lnTo>
                  <a:lnTo>
                    <a:pt x="134113" y="39116"/>
                  </a:lnTo>
                  <a:lnTo>
                    <a:pt x="110208" y="51844"/>
                  </a:lnTo>
                  <a:lnTo>
                    <a:pt x="87235" y="68609"/>
                  </a:lnTo>
                  <a:lnTo>
                    <a:pt x="68609" y="85683"/>
                  </a:lnTo>
                  <a:lnTo>
                    <a:pt x="54017" y="101516"/>
                  </a:lnTo>
                  <a:lnTo>
                    <a:pt x="53086" y="107725"/>
                  </a:lnTo>
                  <a:lnTo>
                    <a:pt x="53086" y="110829"/>
                  </a:lnTo>
                  <a:lnTo>
                    <a:pt x="53086" y="116107"/>
                  </a:lnTo>
                  <a:lnTo>
                    <a:pt x="54017" y="118280"/>
                  </a:lnTo>
                  <a:lnTo>
                    <a:pt x="54017" y="122626"/>
                  </a:lnTo>
                  <a:lnTo>
                    <a:pt x="56191" y="127904"/>
                  </a:lnTo>
                  <a:lnTo>
                    <a:pt x="54017" y="131008"/>
                  </a:lnTo>
                  <a:lnTo>
                    <a:pt x="48740" y="144668"/>
                  </a:lnTo>
                  <a:lnTo>
                    <a:pt x="39427" y="153360"/>
                  </a:lnTo>
                  <a:lnTo>
                    <a:pt x="31045" y="162674"/>
                  </a:lnTo>
                  <a:lnTo>
                    <a:pt x="31045" y="164847"/>
                  </a:lnTo>
                  <a:lnTo>
                    <a:pt x="31045" y="167020"/>
                  </a:lnTo>
                  <a:lnTo>
                    <a:pt x="32286" y="167020"/>
                  </a:lnTo>
                  <a:lnTo>
                    <a:pt x="32286" y="167951"/>
                  </a:lnTo>
                  <a:lnTo>
                    <a:pt x="36322" y="170124"/>
                  </a:lnTo>
                  <a:lnTo>
                    <a:pt x="39427" y="172297"/>
                  </a:lnTo>
                  <a:lnTo>
                    <a:pt x="34149" y="182853"/>
                  </a:lnTo>
                  <a:lnTo>
                    <a:pt x="27009" y="190303"/>
                  </a:lnTo>
                  <a:lnTo>
                    <a:pt x="19558" y="195581"/>
                  </a:lnTo>
                  <a:lnTo>
                    <a:pt x="14591" y="205205"/>
                  </a:lnTo>
                  <a:lnTo>
                    <a:pt x="12418" y="212345"/>
                  </a:lnTo>
                  <a:lnTo>
                    <a:pt x="14591" y="219796"/>
                  </a:lnTo>
                  <a:lnTo>
                    <a:pt x="16454" y="224142"/>
                  </a:lnTo>
                  <a:lnTo>
                    <a:pt x="16454" y="229419"/>
                  </a:lnTo>
                  <a:lnTo>
                    <a:pt x="10245" y="232524"/>
                  </a:lnTo>
                  <a:lnTo>
                    <a:pt x="0" y="239975"/>
                  </a:lnTo>
                  <a:lnTo>
                    <a:pt x="7140" y="25487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290A1E0-7ECA-4374-986F-A0C3EEF9741A}"/>
                </a:ext>
              </a:extLst>
            </p:cNvPr>
            <p:cNvSpPr/>
            <p:nvPr/>
          </p:nvSpPr>
          <p:spPr>
            <a:xfrm>
              <a:off x="7125604" y="4179690"/>
              <a:ext cx="15522" cy="12418"/>
            </a:xfrm>
            <a:custGeom>
              <a:avLst/>
              <a:gdLst>
                <a:gd name="connsiteX0" fmla="*/ 0 w 15522"/>
                <a:gd name="connsiteY0" fmla="*/ 13660 h 12417"/>
                <a:gd name="connsiteX1" fmla="*/ 16454 w 15522"/>
                <a:gd name="connsiteY1" fmla="*/ 13660 h 12417"/>
                <a:gd name="connsiteX2" fmla="*/ 16454 w 15522"/>
                <a:gd name="connsiteY2" fmla="*/ 6209 h 12417"/>
                <a:gd name="connsiteX3" fmla="*/ 4036 w 15522"/>
                <a:gd name="connsiteY3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12417">
                  <a:moveTo>
                    <a:pt x="0" y="13660"/>
                  </a:moveTo>
                  <a:lnTo>
                    <a:pt x="16454" y="13660"/>
                  </a:lnTo>
                  <a:lnTo>
                    <a:pt x="16454" y="6209"/>
                  </a:lnTo>
                  <a:lnTo>
                    <a:pt x="4036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CB5849B-6B32-4467-8467-D183522580E2}"/>
                </a:ext>
              </a:extLst>
            </p:cNvPr>
            <p:cNvSpPr/>
            <p:nvPr/>
          </p:nvSpPr>
          <p:spPr>
            <a:xfrm>
              <a:off x="3826497" y="4062342"/>
              <a:ext cx="15522" cy="6209"/>
            </a:xfrm>
            <a:custGeom>
              <a:avLst/>
              <a:gdLst>
                <a:gd name="connsiteX0" fmla="*/ 0 w 15522"/>
                <a:gd name="connsiteY0" fmla="*/ 0 h 6208"/>
                <a:gd name="connsiteX1" fmla="*/ 16764 w 15522"/>
                <a:gd name="connsiteY1" fmla="*/ 0 h 6208"/>
                <a:gd name="connsiteX2" fmla="*/ 16764 w 15522"/>
                <a:gd name="connsiteY2" fmla="*/ 8382 h 6208"/>
                <a:gd name="connsiteX3" fmla="*/ 0 w 15522"/>
                <a:gd name="connsiteY3" fmla="*/ 8382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6208">
                  <a:moveTo>
                    <a:pt x="0" y="0"/>
                  </a:moveTo>
                  <a:lnTo>
                    <a:pt x="16764" y="0"/>
                  </a:lnTo>
                  <a:lnTo>
                    <a:pt x="16764" y="8382"/>
                  </a:lnTo>
                  <a:lnTo>
                    <a:pt x="0" y="838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4C5BE42-5A51-4BB3-8EBA-C44F03CD873D}"/>
                </a:ext>
              </a:extLst>
            </p:cNvPr>
            <p:cNvSpPr/>
            <p:nvPr/>
          </p:nvSpPr>
          <p:spPr>
            <a:xfrm>
              <a:off x="7212839" y="4119464"/>
              <a:ext cx="71403" cy="49671"/>
            </a:xfrm>
            <a:custGeom>
              <a:avLst/>
              <a:gdLst>
                <a:gd name="connsiteX0" fmla="*/ 27009 w 71402"/>
                <a:gd name="connsiteY0" fmla="*/ 37874 h 49671"/>
                <a:gd name="connsiteX1" fmla="*/ 49050 w 71402"/>
                <a:gd name="connsiteY1" fmla="*/ 45325 h 49671"/>
                <a:gd name="connsiteX2" fmla="*/ 72955 w 71402"/>
                <a:gd name="connsiteY2" fmla="*/ 49671 h 49671"/>
                <a:gd name="connsiteX3" fmla="*/ 68919 w 71402"/>
                <a:gd name="connsiteY3" fmla="*/ 32597 h 49671"/>
                <a:gd name="connsiteX4" fmla="*/ 61468 w 71402"/>
                <a:gd name="connsiteY4" fmla="*/ 19869 h 49671"/>
                <a:gd name="connsiteX5" fmla="*/ 51224 w 71402"/>
                <a:gd name="connsiteY5" fmla="*/ 10555 h 49671"/>
                <a:gd name="connsiteX6" fmla="*/ 36632 w 71402"/>
                <a:gd name="connsiteY6" fmla="*/ 5278 h 49671"/>
                <a:gd name="connsiteX7" fmla="*/ 19868 w 71402"/>
                <a:gd name="connsiteY7" fmla="*/ 2173 h 49671"/>
                <a:gd name="connsiteX8" fmla="*/ 3104 w 71402"/>
                <a:gd name="connsiteY8" fmla="*/ 0 h 49671"/>
                <a:gd name="connsiteX9" fmla="*/ 3104 w 71402"/>
                <a:gd name="connsiteY9" fmla="*/ 3104 h 49671"/>
                <a:gd name="connsiteX10" fmla="*/ 3104 w 71402"/>
                <a:gd name="connsiteY10" fmla="*/ 7451 h 49671"/>
                <a:gd name="connsiteX11" fmla="*/ 2173 w 71402"/>
                <a:gd name="connsiteY11" fmla="*/ 8382 h 49671"/>
                <a:gd name="connsiteX12" fmla="*/ 2173 w 71402"/>
                <a:gd name="connsiteY12" fmla="*/ 10555 h 49671"/>
                <a:gd name="connsiteX13" fmla="*/ 0 w 71402"/>
                <a:gd name="connsiteY13" fmla="*/ 12728 h 49671"/>
                <a:gd name="connsiteX14" fmla="*/ 10555 w 71402"/>
                <a:gd name="connsiteY14" fmla="*/ 27319 h 4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402" h="49671">
                  <a:moveTo>
                    <a:pt x="27009" y="37874"/>
                  </a:moveTo>
                  <a:lnTo>
                    <a:pt x="49050" y="45325"/>
                  </a:lnTo>
                  <a:lnTo>
                    <a:pt x="72955" y="49671"/>
                  </a:lnTo>
                  <a:lnTo>
                    <a:pt x="68919" y="32597"/>
                  </a:lnTo>
                  <a:lnTo>
                    <a:pt x="61468" y="19869"/>
                  </a:lnTo>
                  <a:lnTo>
                    <a:pt x="51224" y="10555"/>
                  </a:lnTo>
                  <a:lnTo>
                    <a:pt x="36632" y="5278"/>
                  </a:lnTo>
                  <a:lnTo>
                    <a:pt x="19868" y="2173"/>
                  </a:lnTo>
                  <a:lnTo>
                    <a:pt x="3104" y="0"/>
                  </a:lnTo>
                  <a:lnTo>
                    <a:pt x="3104" y="3104"/>
                  </a:lnTo>
                  <a:lnTo>
                    <a:pt x="3104" y="7451"/>
                  </a:lnTo>
                  <a:lnTo>
                    <a:pt x="2173" y="8382"/>
                  </a:lnTo>
                  <a:lnTo>
                    <a:pt x="2173" y="10555"/>
                  </a:lnTo>
                  <a:lnTo>
                    <a:pt x="0" y="12728"/>
                  </a:lnTo>
                  <a:lnTo>
                    <a:pt x="10555" y="2731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9CADBF5-8C40-4CEF-BAA0-AAF1EB908DC0}"/>
                </a:ext>
              </a:extLst>
            </p:cNvPr>
            <p:cNvSpPr/>
            <p:nvPr/>
          </p:nvSpPr>
          <p:spPr>
            <a:xfrm>
              <a:off x="7085867" y="4082210"/>
              <a:ext cx="108656" cy="80716"/>
            </a:xfrm>
            <a:custGeom>
              <a:avLst/>
              <a:gdLst>
                <a:gd name="connsiteX0" fmla="*/ 14591 w 108656"/>
                <a:gd name="connsiteY0" fmla="*/ 72023 h 80715"/>
                <a:gd name="connsiteX1" fmla="*/ 27009 w 108656"/>
                <a:gd name="connsiteY1" fmla="*/ 82579 h 80715"/>
                <a:gd name="connsiteX2" fmla="*/ 32286 w 108656"/>
                <a:gd name="connsiteY2" fmla="*/ 81647 h 80715"/>
                <a:gd name="connsiteX3" fmla="*/ 43773 w 108656"/>
                <a:gd name="connsiteY3" fmla="*/ 79474 h 80715"/>
                <a:gd name="connsiteX4" fmla="*/ 58364 w 108656"/>
                <a:gd name="connsiteY4" fmla="*/ 77301 h 80715"/>
                <a:gd name="connsiteX5" fmla="*/ 76059 w 108656"/>
                <a:gd name="connsiteY5" fmla="*/ 75128 h 80715"/>
                <a:gd name="connsiteX6" fmla="*/ 93754 w 108656"/>
                <a:gd name="connsiteY6" fmla="*/ 74197 h 80715"/>
                <a:gd name="connsiteX7" fmla="*/ 107414 w 108656"/>
                <a:gd name="connsiteY7" fmla="*/ 74197 h 80715"/>
                <a:gd name="connsiteX8" fmla="*/ 108346 w 108656"/>
                <a:gd name="connsiteY8" fmla="*/ 72023 h 80715"/>
                <a:gd name="connsiteX9" fmla="*/ 110519 w 108656"/>
                <a:gd name="connsiteY9" fmla="*/ 72023 h 80715"/>
                <a:gd name="connsiteX10" fmla="*/ 110519 w 108656"/>
                <a:gd name="connsiteY10" fmla="*/ 69850 h 80715"/>
                <a:gd name="connsiteX11" fmla="*/ 110519 w 108656"/>
                <a:gd name="connsiteY11" fmla="*/ 12728 h 80715"/>
                <a:gd name="connsiteX12" fmla="*/ 95928 w 108656"/>
                <a:gd name="connsiteY12" fmla="*/ 20179 h 80715"/>
                <a:gd name="connsiteX13" fmla="*/ 83199 w 108656"/>
                <a:gd name="connsiteY13" fmla="*/ 27630 h 80715"/>
                <a:gd name="connsiteX14" fmla="*/ 66746 w 108656"/>
                <a:gd name="connsiteY14" fmla="*/ 32907 h 80715"/>
                <a:gd name="connsiteX15" fmla="*/ 66746 w 108656"/>
                <a:gd name="connsiteY15" fmla="*/ 20179 h 80715"/>
                <a:gd name="connsiteX16" fmla="*/ 66746 w 108656"/>
                <a:gd name="connsiteY16" fmla="*/ 9624 h 80715"/>
                <a:gd name="connsiteX17" fmla="*/ 63641 w 108656"/>
                <a:gd name="connsiteY17" fmla="*/ 0 h 80715"/>
                <a:gd name="connsiteX18" fmla="*/ 54018 w 108656"/>
                <a:gd name="connsiteY18" fmla="*/ 0 h 80715"/>
                <a:gd name="connsiteX19" fmla="*/ 39737 w 108656"/>
                <a:gd name="connsiteY19" fmla="*/ 2173 h 80715"/>
                <a:gd name="connsiteX20" fmla="*/ 25146 w 108656"/>
                <a:gd name="connsiteY20" fmla="*/ 7451 h 80715"/>
                <a:gd name="connsiteX21" fmla="*/ 15522 w 108656"/>
                <a:gd name="connsiteY21" fmla="*/ 12728 h 80715"/>
                <a:gd name="connsiteX22" fmla="*/ 8382 w 108656"/>
                <a:gd name="connsiteY22" fmla="*/ 17075 h 80715"/>
                <a:gd name="connsiteX23" fmla="*/ 7451 w 108656"/>
                <a:gd name="connsiteY23" fmla="*/ 20179 h 80715"/>
                <a:gd name="connsiteX24" fmla="*/ 5277 w 108656"/>
                <a:gd name="connsiteY24" fmla="*/ 24525 h 80715"/>
                <a:gd name="connsiteX25" fmla="*/ 3104 w 108656"/>
                <a:gd name="connsiteY25" fmla="*/ 27630 h 80715"/>
                <a:gd name="connsiteX26" fmla="*/ 931 w 108656"/>
                <a:gd name="connsiteY26" fmla="*/ 31976 h 80715"/>
                <a:gd name="connsiteX27" fmla="*/ 0 w 108656"/>
                <a:gd name="connsiteY27" fmla="*/ 37253 h 80715"/>
                <a:gd name="connsiteX28" fmla="*/ 5277 w 108656"/>
                <a:gd name="connsiteY28" fmla="*/ 57122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8656" h="80715">
                  <a:moveTo>
                    <a:pt x="14591" y="72023"/>
                  </a:moveTo>
                  <a:lnTo>
                    <a:pt x="27009" y="82579"/>
                  </a:lnTo>
                  <a:lnTo>
                    <a:pt x="32286" y="81647"/>
                  </a:lnTo>
                  <a:lnTo>
                    <a:pt x="43773" y="79474"/>
                  </a:lnTo>
                  <a:lnTo>
                    <a:pt x="58364" y="77301"/>
                  </a:lnTo>
                  <a:lnTo>
                    <a:pt x="76059" y="75128"/>
                  </a:lnTo>
                  <a:lnTo>
                    <a:pt x="93754" y="74197"/>
                  </a:lnTo>
                  <a:lnTo>
                    <a:pt x="107414" y="74197"/>
                  </a:lnTo>
                  <a:lnTo>
                    <a:pt x="108346" y="72023"/>
                  </a:lnTo>
                  <a:lnTo>
                    <a:pt x="110519" y="72023"/>
                  </a:lnTo>
                  <a:lnTo>
                    <a:pt x="110519" y="69850"/>
                  </a:lnTo>
                  <a:lnTo>
                    <a:pt x="110519" y="12728"/>
                  </a:lnTo>
                  <a:lnTo>
                    <a:pt x="95928" y="20179"/>
                  </a:lnTo>
                  <a:lnTo>
                    <a:pt x="83199" y="27630"/>
                  </a:lnTo>
                  <a:lnTo>
                    <a:pt x="66746" y="32907"/>
                  </a:lnTo>
                  <a:lnTo>
                    <a:pt x="66746" y="20179"/>
                  </a:lnTo>
                  <a:lnTo>
                    <a:pt x="66746" y="9624"/>
                  </a:lnTo>
                  <a:lnTo>
                    <a:pt x="63641" y="0"/>
                  </a:lnTo>
                  <a:lnTo>
                    <a:pt x="54018" y="0"/>
                  </a:lnTo>
                  <a:lnTo>
                    <a:pt x="39737" y="2173"/>
                  </a:lnTo>
                  <a:lnTo>
                    <a:pt x="25146" y="7451"/>
                  </a:lnTo>
                  <a:lnTo>
                    <a:pt x="15522" y="12728"/>
                  </a:lnTo>
                  <a:lnTo>
                    <a:pt x="8382" y="17075"/>
                  </a:lnTo>
                  <a:lnTo>
                    <a:pt x="7451" y="20179"/>
                  </a:lnTo>
                  <a:lnTo>
                    <a:pt x="5277" y="24525"/>
                  </a:lnTo>
                  <a:lnTo>
                    <a:pt x="3104" y="27630"/>
                  </a:lnTo>
                  <a:lnTo>
                    <a:pt x="931" y="31976"/>
                  </a:lnTo>
                  <a:lnTo>
                    <a:pt x="0" y="37253"/>
                  </a:lnTo>
                  <a:lnTo>
                    <a:pt x="5277" y="5712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90EB150-72E5-4D53-9DB2-AD203B5AC276}"/>
                </a:ext>
              </a:extLst>
            </p:cNvPr>
            <p:cNvSpPr/>
            <p:nvPr/>
          </p:nvSpPr>
          <p:spPr>
            <a:xfrm>
              <a:off x="4090065" y="4082210"/>
              <a:ext cx="12418" cy="9313"/>
            </a:xfrm>
            <a:custGeom>
              <a:avLst/>
              <a:gdLst>
                <a:gd name="connsiteX0" fmla="*/ 4036 w 12417"/>
                <a:gd name="connsiteY0" fmla="*/ 9624 h 9313"/>
                <a:gd name="connsiteX1" fmla="*/ 7140 w 12417"/>
                <a:gd name="connsiteY1" fmla="*/ 9624 h 9313"/>
                <a:gd name="connsiteX2" fmla="*/ 12418 w 12417"/>
                <a:gd name="connsiteY2" fmla="*/ 9624 h 9313"/>
                <a:gd name="connsiteX3" fmla="*/ 12418 w 12417"/>
                <a:gd name="connsiteY3" fmla="*/ 5278 h 9313"/>
                <a:gd name="connsiteX4" fmla="*/ 0 w 12417"/>
                <a:gd name="connsiteY4" fmla="*/ 0 h 9313"/>
                <a:gd name="connsiteX5" fmla="*/ 0 w 12417"/>
                <a:gd name="connsiteY5" fmla="*/ 5278 h 9313"/>
                <a:gd name="connsiteX6" fmla="*/ 0 w 12417"/>
                <a:gd name="connsiteY6" fmla="*/ 7451 h 9313"/>
                <a:gd name="connsiteX7" fmla="*/ 1863 w 12417"/>
                <a:gd name="connsiteY7" fmla="*/ 9624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17" h="9313">
                  <a:moveTo>
                    <a:pt x="4036" y="9624"/>
                  </a:moveTo>
                  <a:lnTo>
                    <a:pt x="7140" y="9624"/>
                  </a:lnTo>
                  <a:lnTo>
                    <a:pt x="12418" y="9624"/>
                  </a:lnTo>
                  <a:lnTo>
                    <a:pt x="12418" y="5278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7451"/>
                  </a:lnTo>
                  <a:lnTo>
                    <a:pt x="1863" y="962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8B58C7E-7883-469B-8F46-33B8577876B0}"/>
                </a:ext>
              </a:extLst>
            </p:cNvPr>
            <p:cNvSpPr/>
            <p:nvPr/>
          </p:nvSpPr>
          <p:spPr>
            <a:xfrm>
              <a:off x="6122554" y="4209183"/>
              <a:ext cx="12418" cy="12418"/>
            </a:xfrm>
            <a:custGeom>
              <a:avLst/>
              <a:gdLst>
                <a:gd name="connsiteX0" fmla="*/ 1242 w 12417"/>
                <a:gd name="connsiteY0" fmla="*/ 4346 h 12417"/>
                <a:gd name="connsiteX1" fmla="*/ 0 w 12417"/>
                <a:gd name="connsiteY1" fmla="*/ 6519 h 12417"/>
                <a:gd name="connsiteX2" fmla="*/ 0 w 12417"/>
                <a:gd name="connsiteY2" fmla="*/ 9624 h 12417"/>
                <a:gd name="connsiteX3" fmla="*/ 0 w 12417"/>
                <a:gd name="connsiteY3" fmla="*/ 14901 h 12417"/>
                <a:gd name="connsiteX4" fmla="*/ 3104 w 12417"/>
                <a:gd name="connsiteY4" fmla="*/ 14901 h 12417"/>
                <a:gd name="connsiteX5" fmla="*/ 5278 w 12417"/>
                <a:gd name="connsiteY5" fmla="*/ 14901 h 12417"/>
                <a:gd name="connsiteX6" fmla="*/ 7451 w 12417"/>
                <a:gd name="connsiteY6" fmla="*/ 14901 h 12417"/>
                <a:gd name="connsiteX7" fmla="*/ 8382 w 12417"/>
                <a:gd name="connsiteY7" fmla="*/ 13970 h 12417"/>
                <a:gd name="connsiteX8" fmla="*/ 10555 w 12417"/>
                <a:gd name="connsiteY8" fmla="*/ 11797 h 12417"/>
                <a:gd name="connsiteX9" fmla="*/ 14591 w 12417"/>
                <a:gd name="connsiteY9" fmla="*/ 11797 h 12417"/>
                <a:gd name="connsiteX10" fmla="*/ 14591 w 12417"/>
                <a:gd name="connsiteY10" fmla="*/ 4346 h 12417"/>
                <a:gd name="connsiteX11" fmla="*/ 3104 w 12417"/>
                <a:gd name="connsiteY11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12417">
                  <a:moveTo>
                    <a:pt x="1242" y="4346"/>
                  </a:moveTo>
                  <a:lnTo>
                    <a:pt x="0" y="6519"/>
                  </a:lnTo>
                  <a:lnTo>
                    <a:pt x="0" y="9624"/>
                  </a:lnTo>
                  <a:lnTo>
                    <a:pt x="0" y="14901"/>
                  </a:lnTo>
                  <a:lnTo>
                    <a:pt x="3104" y="14901"/>
                  </a:lnTo>
                  <a:lnTo>
                    <a:pt x="5278" y="14901"/>
                  </a:lnTo>
                  <a:lnTo>
                    <a:pt x="7451" y="14901"/>
                  </a:lnTo>
                  <a:lnTo>
                    <a:pt x="8382" y="13970"/>
                  </a:lnTo>
                  <a:lnTo>
                    <a:pt x="10555" y="11797"/>
                  </a:lnTo>
                  <a:lnTo>
                    <a:pt x="14591" y="11797"/>
                  </a:lnTo>
                  <a:lnTo>
                    <a:pt x="14591" y="4346"/>
                  </a:lnTo>
                  <a:lnTo>
                    <a:pt x="3104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E3D2ABB-5DC1-4C96-BE6E-858C87750C74}"/>
                </a:ext>
              </a:extLst>
            </p:cNvPr>
            <p:cNvSpPr/>
            <p:nvPr/>
          </p:nvSpPr>
          <p:spPr>
            <a:xfrm>
              <a:off x="4937582" y="4135296"/>
              <a:ext cx="15522" cy="6209"/>
            </a:xfrm>
            <a:custGeom>
              <a:avLst/>
              <a:gdLst>
                <a:gd name="connsiteX0" fmla="*/ 5277 w 15522"/>
                <a:gd name="connsiteY0" fmla="*/ 6209 h 6208"/>
                <a:gd name="connsiteX1" fmla="*/ 7451 w 15522"/>
                <a:gd name="connsiteY1" fmla="*/ 6209 h 6208"/>
                <a:gd name="connsiteX2" fmla="*/ 8382 w 15522"/>
                <a:gd name="connsiteY2" fmla="*/ 6209 h 6208"/>
                <a:gd name="connsiteX3" fmla="*/ 12418 w 15522"/>
                <a:gd name="connsiteY3" fmla="*/ 4036 h 6208"/>
                <a:gd name="connsiteX4" fmla="*/ 15522 w 15522"/>
                <a:gd name="connsiteY4" fmla="*/ 4036 h 6208"/>
                <a:gd name="connsiteX5" fmla="*/ 15522 w 15522"/>
                <a:gd name="connsiteY5" fmla="*/ 0 h 6208"/>
                <a:gd name="connsiteX6" fmla="*/ 0 w 15522"/>
                <a:gd name="connsiteY6" fmla="*/ 0 h 6208"/>
                <a:gd name="connsiteX7" fmla="*/ 3104 w 15522"/>
                <a:gd name="connsiteY7" fmla="*/ 4036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22" h="6208">
                  <a:moveTo>
                    <a:pt x="5277" y="6209"/>
                  </a:moveTo>
                  <a:lnTo>
                    <a:pt x="7451" y="6209"/>
                  </a:lnTo>
                  <a:lnTo>
                    <a:pt x="8382" y="6209"/>
                  </a:lnTo>
                  <a:lnTo>
                    <a:pt x="12418" y="4036"/>
                  </a:lnTo>
                  <a:lnTo>
                    <a:pt x="15522" y="4036"/>
                  </a:lnTo>
                  <a:lnTo>
                    <a:pt x="15522" y="0"/>
                  </a:lnTo>
                  <a:lnTo>
                    <a:pt x="0" y="0"/>
                  </a:lnTo>
                  <a:lnTo>
                    <a:pt x="3104" y="403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A0D4D2B-E158-4048-8939-AD72B887DFB0}"/>
                </a:ext>
              </a:extLst>
            </p:cNvPr>
            <p:cNvSpPr/>
            <p:nvPr/>
          </p:nvSpPr>
          <p:spPr>
            <a:xfrm>
              <a:off x="5256410" y="5105129"/>
              <a:ext cx="12418" cy="24836"/>
            </a:xfrm>
            <a:custGeom>
              <a:avLst/>
              <a:gdLst>
                <a:gd name="connsiteX0" fmla="*/ 9313 w 12417"/>
                <a:gd name="connsiteY0" fmla="*/ 22352 h 24835"/>
                <a:gd name="connsiteX1" fmla="*/ 10245 w 12417"/>
                <a:gd name="connsiteY1" fmla="*/ 18006 h 24835"/>
                <a:gd name="connsiteX2" fmla="*/ 10245 w 12417"/>
                <a:gd name="connsiteY2" fmla="*/ 12728 h 24835"/>
                <a:gd name="connsiteX3" fmla="*/ 10245 w 12417"/>
                <a:gd name="connsiteY3" fmla="*/ 7451 h 24835"/>
                <a:gd name="connsiteX4" fmla="*/ 12418 w 12417"/>
                <a:gd name="connsiteY4" fmla="*/ 0 h 24835"/>
                <a:gd name="connsiteX5" fmla="*/ 3104 w 12417"/>
                <a:gd name="connsiteY5" fmla="*/ 0 h 24835"/>
                <a:gd name="connsiteX6" fmla="*/ 2173 w 12417"/>
                <a:gd name="connsiteY6" fmla="*/ 5588 h 24835"/>
                <a:gd name="connsiteX7" fmla="*/ 2173 w 12417"/>
                <a:gd name="connsiteY7" fmla="*/ 12728 h 24835"/>
                <a:gd name="connsiteX8" fmla="*/ 0 w 12417"/>
                <a:gd name="connsiteY8" fmla="*/ 20179 h 24835"/>
                <a:gd name="connsiteX9" fmla="*/ 0 w 12417"/>
                <a:gd name="connsiteY9" fmla="*/ 27630 h 24835"/>
                <a:gd name="connsiteX10" fmla="*/ 7140 w 12417"/>
                <a:gd name="connsiteY10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17" h="24835">
                  <a:moveTo>
                    <a:pt x="9313" y="22352"/>
                  </a:moveTo>
                  <a:lnTo>
                    <a:pt x="10245" y="18006"/>
                  </a:lnTo>
                  <a:lnTo>
                    <a:pt x="10245" y="12728"/>
                  </a:lnTo>
                  <a:lnTo>
                    <a:pt x="10245" y="7451"/>
                  </a:lnTo>
                  <a:lnTo>
                    <a:pt x="12418" y="0"/>
                  </a:lnTo>
                  <a:lnTo>
                    <a:pt x="3104" y="0"/>
                  </a:lnTo>
                  <a:lnTo>
                    <a:pt x="2173" y="5588"/>
                  </a:lnTo>
                  <a:lnTo>
                    <a:pt x="2173" y="12728"/>
                  </a:lnTo>
                  <a:lnTo>
                    <a:pt x="0" y="20179"/>
                  </a:lnTo>
                  <a:lnTo>
                    <a:pt x="0" y="27630"/>
                  </a:lnTo>
                  <a:lnTo>
                    <a:pt x="7140" y="2763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E3EE099-13D9-457B-AB4C-1452A21E6F61}"/>
                </a:ext>
              </a:extLst>
            </p:cNvPr>
            <p:cNvSpPr/>
            <p:nvPr/>
          </p:nvSpPr>
          <p:spPr>
            <a:xfrm>
              <a:off x="3850401" y="4200801"/>
              <a:ext cx="406684" cy="447042"/>
            </a:xfrm>
            <a:custGeom>
              <a:avLst/>
              <a:gdLst>
                <a:gd name="connsiteX0" fmla="*/ 395818 w 406683"/>
                <a:gd name="connsiteY0" fmla="*/ 287783 h 447041"/>
                <a:gd name="connsiteX1" fmla="*/ 392714 w 406683"/>
                <a:gd name="connsiteY1" fmla="*/ 285610 h 447041"/>
                <a:gd name="connsiteX2" fmla="*/ 387436 w 406683"/>
                <a:gd name="connsiteY2" fmla="*/ 283437 h 447041"/>
                <a:gd name="connsiteX3" fmla="*/ 383401 w 406683"/>
                <a:gd name="connsiteY3" fmla="*/ 282506 h 447041"/>
                <a:gd name="connsiteX4" fmla="*/ 381227 w 406683"/>
                <a:gd name="connsiteY4" fmla="*/ 280333 h 447041"/>
                <a:gd name="connsiteX5" fmla="*/ 381227 w 406683"/>
                <a:gd name="connsiteY5" fmla="*/ 278159 h 447041"/>
                <a:gd name="connsiteX6" fmla="*/ 381227 w 406683"/>
                <a:gd name="connsiteY6" fmla="*/ 275986 h 447041"/>
                <a:gd name="connsiteX7" fmla="*/ 383401 w 406683"/>
                <a:gd name="connsiteY7" fmla="*/ 275055 h 447041"/>
                <a:gd name="connsiteX8" fmla="*/ 381227 w 406683"/>
                <a:gd name="connsiteY8" fmla="*/ 270709 h 447041"/>
                <a:gd name="connsiteX9" fmla="*/ 379986 w 406683"/>
                <a:gd name="connsiteY9" fmla="*/ 268846 h 447041"/>
                <a:gd name="connsiteX10" fmla="*/ 375950 w 406683"/>
                <a:gd name="connsiteY10" fmla="*/ 265431 h 447041"/>
                <a:gd name="connsiteX11" fmla="*/ 372845 w 406683"/>
                <a:gd name="connsiteY11" fmla="*/ 263568 h 447041"/>
                <a:gd name="connsiteX12" fmla="*/ 366636 w 406683"/>
                <a:gd name="connsiteY12" fmla="*/ 261395 h 447041"/>
                <a:gd name="connsiteX13" fmla="*/ 363532 w 406683"/>
                <a:gd name="connsiteY13" fmla="*/ 258291 h 447041"/>
                <a:gd name="connsiteX14" fmla="*/ 359186 w 406683"/>
                <a:gd name="connsiteY14" fmla="*/ 256118 h 447041"/>
                <a:gd name="connsiteX15" fmla="*/ 358254 w 406683"/>
                <a:gd name="connsiteY15" fmla="*/ 253945 h 447041"/>
                <a:gd name="connsiteX16" fmla="*/ 358254 w 406683"/>
                <a:gd name="connsiteY16" fmla="*/ 252703 h 447041"/>
                <a:gd name="connsiteX17" fmla="*/ 356081 w 406683"/>
                <a:gd name="connsiteY17" fmla="*/ 250840 h 447041"/>
                <a:gd name="connsiteX18" fmla="*/ 356081 w 406683"/>
                <a:gd name="connsiteY18" fmla="*/ 248667 h 447041"/>
                <a:gd name="connsiteX19" fmla="*/ 356081 w 406683"/>
                <a:gd name="connsiteY19" fmla="*/ 243389 h 447041"/>
                <a:gd name="connsiteX20" fmla="*/ 341490 w 406683"/>
                <a:gd name="connsiteY20" fmla="*/ 238112 h 447041"/>
                <a:gd name="connsiteX21" fmla="*/ 330004 w 406683"/>
                <a:gd name="connsiteY21" fmla="*/ 228488 h 447041"/>
                <a:gd name="connsiteX22" fmla="*/ 322864 w 406683"/>
                <a:gd name="connsiteY22" fmla="*/ 215760 h 447041"/>
                <a:gd name="connsiteX23" fmla="*/ 325037 w 406683"/>
                <a:gd name="connsiteY23" fmla="*/ 211724 h 447041"/>
                <a:gd name="connsiteX24" fmla="*/ 326899 w 406683"/>
                <a:gd name="connsiteY24" fmla="*/ 206446 h 447041"/>
                <a:gd name="connsiteX25" fmla="*/ 330004 w 406683"/>
                <a:gd name="connsiteY25" fmla="*/ 203032 h 447041"/>
                <a:gd name="connsiteX26" fmla="*/ 336523 w 406683"/>
                <a:gd name="connsiteY26" fmla="*/ 195581 h 447041"/>
                <a:gd name="connsiteX27" fmla="*/ 326899 w 406683"/>
                <a:gd name="connsiteY27" fmla="*/ 184094 h 447041"/>
                <a:gd name="connsiteX28" fmla="*/ 319759 w 406683"/>
                <a:gd name="connsiteY28" fmla="*/ 171366 h 447041"/>
                <a:gd name="connsiteX29" fmla="*/ 310446 w 406683"/>
                <a:gd name="connsiteY29" fmla="*/ 158638 h 447041"/>
                <a:gd name="connsiteX30" fmla="*/ 302995 w 406683"/>
                <a:gd name="connsiteY30" fmla="*/ 147151 h 447041"/>
                <a:gd name="connsiteX31" fmla="*/ 290577 w 406683"/>
                <a:gd name="connsiteY31" fmla="*/ 139701 h 447041"/>
                <a:gd name="connsiteX32" fmla="*/ 275986 w 406683"/>
                <a:gd name="connsiteY32" fmla="*/ 134423 h 447041"/>
                <a:gd name="connsiteX33" fmla="*/ 275986 w 406683"/>
                <a:gd name="connsiteY33" fmla="*/ 121695 h 447041"/>
                <a:gd name="connsiteX34" fmla="*/ 259222 w 406683"/>
                <a:gd name="connsiteY34" fmla="*/ 106793 h 447041"/>
                <a:gd name="connsiteX35" fmla="*/ 244631 w 406683"/>
                <a:gd name="connsiteY35" fmla="*/ 90029 h 447041"/>
                <a:gd name="connsiteX36" fmla="*/ 226936 w 406683"/>
                <a:gd name="connsiteY36" fmla="*/ 77301 h 447041"/>
                <a:gd name="connsiteX37" fmla="*/ 222900 w 406683"/>
                <a:gd name="connsiteY37" fmla="*/ 75128 h 447041"/>
                <a:gd name="connsiteX38" fmla="*/ 219796 w 406683"/>
                <a:gd name="connsiteY38" fmla="*/ 75128 h 447041"/>
                <a:gd name="connsiteX39" fmla="*/ 214518 w 406683"/>
                <a:gd name="connsiteY39" fmla="*/ 75128 h 447041"/>
                <a:gd name="connsiteX40" fmla="*/ 209240 w 406683"/>
                <a:gd name="connsiteY40" fmla="*/ 75128 h 447041"/>
                <a:gd name="connsiteX41" fmla="*/ 203032 w 406683"/>
                <a:gd name="connsiteY41" fmla="*/ 75128 h 447041"/>
                <a:gd name="connsiteX42" fmla="*/ 199927 w 406683"/>
                <a:gd name="connsiteY42" fmla="*/ 72955 h 447041"/>
                <a:gd name="connsiteX43" fmla="*/ 192787 w 406683"/>
                <a:gd name="connsiteY43" fmla="*/ 64573 h 447041"/>
                <a:gd name="connsiteX44" fmla="*/ 187509 w 406683"/>
                <a:gd name="connsiteY44" fmla="*/ 50913 h 447041"/>
                <a:gd name="connsiteX45" fmla="*/ 180059 w 406683"/>
                <a:gd name="connsiteY45" fmla="*/ 36012 h 447041"/>
                <a:gd name="connsiteX46" fmla="*/ 172918 w 406683"/>
                <a:gd name="connsiteY46" fmla="*/ 23283 h 447041"/>
                <a:gd name="connsiteX47" fmla="*/ 166709 w 406683"/>
                <a:gd name="connsiteY47" fmla="*/ 22352 h 447041"/>
                <a:gd name="connsiteX48" fmla="*/ 161432 w 406683"/>
                <a:gd name="connsiteY48" fmla="*/ 20179 h 447041"/>
                <a:gd name="connsiteX49" fmla="*/ 156154 w 406683"/>
                <a:gd name="connsiteY49" fmla="*/ 18006 h 447041"/>
                <a:gd name="connsiteX50" fmla="*/ 152118 w 406683"/>
                <a:gd name="connsiteY50" fmla="*/ 15833 h 447041"/>
                <a:gd name="connsiteX51" fmla="*/ 146841 w 406683"/>
                <a:gd name="connsiteY51" fmla="*/ 12728 h 447041"/>
                <a:gd name="connsiteX52" fmla="*/ 141563 w 406683"/>
                <a:gd name="connsiteY52" fmla="*/ 12728 h 447041"/>
                <a:gd name="connsiteX53" fmla="*/ 137527 w 406683"/>
                <a:gd name="connsiteY53" fmla="*/ 14901 h 447041"/>
                <a:gd name="connsiteX54" fmla="*/ 136596 w 406683"/>
                <a:gd name="connsiteY54" fmla="*/ 14901 h 447041"/>
                <a:gd name="connsiteX55" fmla="*/ 132250 w 406683"/>
                <a:gd name="connsiteY55" fmla="*/ 15833 h 447041"/>
                <a:gd name="connsiteX56" fmla="*/ 136596 w 406683"/>
                <a:gd name="connsiteY56" fmla="*/ 28561 h 447041"/>
                <a:gd name="connsiteX57" fmla="*/ 139701 w 406683"/>
                <a:gd name="connsiteY57" fmla="*/ 38185 h 447041"/>
                <a:gd name="connsiteX58" fmla="*/ 141563 w 406683"/>
                <a:gd name="connsiteY58" fmla="*/ 49671 h 447041"/>
                <a:gd name="connsiteX59" fmla="*/ 143736 w 406683"/>
                <a:gd name="connsiteY59" fmla="*/ 65504 h 447041"/>
                <a:gd name="connsiteX60" fmla="*/ 154291 w 406683"/>
                <a:gd name="connsiteY60" fmla="*/ 62400 h 447041"/>
                <a:gd name="connsiteX61" fmla="*/ 161432 w 406683"/>
                <a:gd name="connsiteY61" fmla="*/ 57122 h 447041"/>
                <a:gd name="connsiteX62" fmla="*/ 166709 w 406683"/>
                <a:gd name="connsiteY62" fmla="*/ 52776 h 447041"/>
                <a:gd name="connsiteX63" fmla="*/ 176023 w 406683"/>
                <a:gd name="connsiteY63" fmla="*/ 49671 h 447041"/>
                <a:gd name="connsiteX64" fmla="*/ 176023 w 406683"/>
                <a:gd name="connsiteY64" fmla="*/ 52776 h 447041"/>
                <a:gd name="connsiteX65" fmla="*/ 180059 w 406683"/>
                <a:gd name="connsiteY65" fmla="*/ 52776 h 447041"/>
                <a:gd name="connsiteX66" fmla="*/ 176023 w 406683"/>
                <a:gd name="connsiteY66" fmla="*/ 54949 h 447041"/>
                <a:gd name="connsiteX67" fmla="*/ 172918 w 406683"/>
                <a:gd name="connsiteY67" fmla="*/ 58053 h 447041"/>
                <a:gd name="connsiteX68" fmla="*/ 166709 w 406683"/>
                <a:gd name="connsiteY68" fmla="*/ 60226 h 447041"/>
                <a:gd name="connsiteX69" fmla="*/ 163605 w 406683"/>
                <a:gd name="connsiteY69" fmla="*/ 62400 h 447041"/>
                <a:gd name="connsiteX70" fmla="*/ 159259 w 406683"/>
                <a:gd name="connsiteY70" fmla="*/ 65504 h 447041"/>
                <a:gd name="connsiteX71" fmla="*/ 158327 w 406683"/>
                <a:gd name="connsiteY71" fmla="*/ 69850 h 447041"/>
                <a:gd name="connsiteX72" fmla="*/ 156154 w 406683"/>
                <a:gd name="connsiteY72" fmla="*/ 75128 h 447041"/>
                <a:gd name="connsiteX73" fmla="*/ 154291 w 406683"/>
                <a:gd name="connsiteY73" fmla="*/ 80405 h 447041"/>
                <a:gd name="connsiteX74" fmla="*/ 152118 w 406683"/>
                <a:gd name="connsiteY74" fmla="*/ 84752 h 447041"/>
                <a:gd name="connsiteX75" fmla="*/ 150877 w 406683"/>
                <a:gd name="connsiteY75" fmla="*/ 86614 h 447041"/>
                <a:gd name="connsiteX76" fmla="*/ 149014 w 406683"/>
                <a:gd name="connsiteY76" fmla="*/ 87856 h 447041"/>
                <a:gd name="connsiteX77" fmla="*/ 146841 w 406683"/>
                <a:gd name="connsiteY77" fmla="*/ 87856 h 447041"/>
                <a:gd name="connsiteX78" fmla="*/ 143736 w 406683"/>
                <a:gd name="connsiteY78" fmla="*/ 90029 h 447041"/>
                <a:gd name="connsiteX79" fmla="*/ 143736 w 406683"/>
                <a:gd name="connsiteY79" fmla="*/ 82579 h 447041"/>
                <a:gd name="connsiteX80" fmla="*/ 141563 w 406683"/>
                <a:gd name="connsiteY80" fmla="*/ 69850 h 447041"/>
                <a:gd name="connsiteX81" fmla="*/ 139701 w 406683"/>
                <a:gd name="connsiteY81" fmla="*/ 58053 h 447041"/>
                <a:gd name="connsiteX82" fmla="*/ 139701 w 406683"/>
                <a:gd name="connsiteY82" fmla="*/ 52776 h 447041"/>
                <a:gd name="connsiteX83" fmla="*/ 126972 w 406683"/>
                <a:gd name="connsiteY83" fmla="*/ 49671 h 447041"/>
                <a:gd name="connsiteX84" fmla="*/ 119832 w 406683"/>
                <a:gd name="connsiteY84" fmla="*/ 38185 h 447041"/>
                <a:gd name="connsiteX85" fmla="*/ 112381 w 406683"/>
                <a:gd name="connsiteY85" fmla="*/ 25457 h 447041"/>
                <a:gd name="connsiteX86" fmla="*/ 107414 w 406683"/>
                <a:gd name="connsiteY86" fmla="*/ 12728 h 447041"/>
                <a:gd name="connsiteX87" fmla="*/ 80095 w 406683"/>
                <a:gd name="connsiteY87" fmla="*/ 12728 h 447041"/>
                <a:gd name="connsiteX88" fmla="*/ 80095 w 406683"/>
                <a:gd name="connsiteY88" fmla="*/ 57122 h 447041"/>
                <a:gd name="connsiteX89" fmla="*/ 73886 w 406683"/>
                <a:gd name="connsiteY89" fmla="*/ 57122 h 447041"/>
                <a:gd name="connsiteX90" fmla="*/ 70782 w 406683"/>
                <a:gd name="connsiteY90" fmla="*/ 54949 h 447041"/>
                <a:gd name="connsiteX91" fmla="*/ 66746 w 406683"/>
                <a:gd name="connsiteY91" fmla="*/ 54949 h 447041"/>
                <a:gd name="connsiteX92" fmla="*/ 63641 w 406683"/>
                <a:gd name="connsiteY92" fmla="*/ 52776 h 447041"/>
                <a:gd name="connsiteX93" fmla="*/ 56191 w 406683"/>
                <a:gd name="connsiteY93" fmla="*/ 38185 h 447041"/>
                <a:gd name="connsiteX94" fmla="*/ 54328 w 406683"/>
                <a:gd name="connsiteY94" fmla="*/ 22352 h 447041"/>
                <a:gd name="connsiteX95" fmla="*/ 56191 w 406683"/>
                <a:gd name="connsiteY95" fmla="*/ 3104 h 447041"/>
                <a:gd name="connsiteX96" fmla="*/ 52155 w 406683"/>
                <a:gd name="connsiteY96" fmla="*/ 3104 h 447041"/>
                <a:gd name="connsiteX97" fmla="*/ 52155 w 406683"/>
                <a:gd name="connsiteY97" fmla="*/ 0 h 447041"/>
                <a:gd name="connsiteX98" fmla="*/ 22973 w 406683"/>
                <a:gd name="connsiteY98" fmla="*/ 3104 h 447041"/>
                <a:gd name="connsiteX99" fmla="*/ 19869 w 406683"/>
                <a:gd name="connsiteY99" fmla="*/ 28561 h 447041"/>
                <a:gd name="connsiteX100" fmla="*/ 16764 w 406683"/>
                <a:gd name="connsiteY100" fmla="*/ 54949 h 447041"/>
                <a:gd name="connsiteX101" fmla="*/ 9313 w 406683"/>
                <a:gd name="connsiteY101" fmla="*/ 79474 h 447041"/>
                <a:gd name="connsiteX102" fmla="*/ 0 w 406683"/>
                <a:gd name="connsiteY102" fmla="*/ 97480 h 447041"/>
                <a:gd name="connsiteX103" fmla="*/ 3104 w 406683"/>
                <a:gd name="connsiteY103" fmla="*/ 104620 h 447041"/>
                <a:gd name="connsiteX104" fmla="*/ 7451 w 406683"/>
                <a:gd name="connsiteY104" fmla="*/ 109898 h 447041"/>
                <a:gd name="connsiteX105" fmla="*/ 12418 w 406683"/>
                <a:gd name="connsiteY105" fmla="*/ 114244 h 447041"/>
                <a:gd name="connsiteX106" fmla="*/ 19869 w 406683"/>
                <a:gd name="connsiteY106" fmla="*/ 116417 h 447041"/>
                <a:gd name="connsiteX107" fmla="*/ 27009 w 406683"/>
                <a:gd name="connsiteY107" fmla="*/ 117349 h 447041"/>
                <a:gd name="connsiteX108" fmla="*/ 27009 w 406683"/>
                <a:gd name="connsiteY108" fmla="*/ 121695 h 447041"/>
                <a:gd name="connsiteX109" fmla="*/ 27009 w 406683"/>
                <a:gd name="connsiteY109" fmla="*/ 123868 h 447041"/>
                <a:gd name="connsiteX110" fmla="*/ 25146 w 406683"/>
                <a:gd name="connsiteY110" fmla="*/ 123868 h 447041"/>
                <a:gd name="connsiteX111" fmla="*/ 25146 w 406683"/>
                <a:gd name="connsiteY111" fmla="*/ 124799 h 447041"/>
                <a:gd name="connsiteX112" fmla="*/ 22973 w 406683"/>
                <a:gd name="connsiteY112" fmla="*/ 126972 h 447041"/>
                <a:gd name="connsiteX113" fmla="*/ 30113 w 406683"/>
                <a:gd name="connsiteY113" fmla="*/ 141874 h 447041"/>
                <a:gd name="connsiteX114" fmla="*/ 41600 w 406683"/>
                <a:gd name="connsiteY114" fmla="*/ 151187 h 447041"/>
                <a:gd name="connsiteX115" fmla="*/ 56191 w 406683"/>
                <a:gd name="connsiteY115" fmla="*/ 156465 h 447041"/>
                <a:gd name="connsiteX116" fmla="*/ 72955 w 406683"/>
                <a:gd name="connsiteY116" fmla="*/ 161742 h 447041"/>
                <a:gd name="connsiteX117" fmla="*/ 90650 w 406683"/>
                <a:gd name="connsiteY117" fmla="*/ 166089 h 447041"/>
                <a:gd name="connsiteX118" fmla="*/ 107414 w 406683"/>
                <a:gd name="connsiteY118" fmla="*/ 171366 h 447041"/>
                <a:gd name="connsiteX119" fmla="*/ 119832 w 406683"/>
                <a:gd name="connsiteY119" fmla="*/ 178817 h 447041"/>
                <a:gd name="connsiteX120" fmla="*/ 132250 w 406683"/>
                <a:gd name="connsiteY120" fmla="*/ 174471 h 447041"/>
                <a:gd name="connsiteX121" fmla="*/ 139701 w 406683"/>
                <a:gd name="connsiteY121" fmla="*/ 169193 h 447041"/>
                <a:gd name="connsiteX122" fmla="*/ 144668 w 406683"/>
                <a:gd name="connsiteY122" fmla="*/ 163915 h 447041"/>
                <a:gd name="connsiteX123" fmla="*/ 150877 w 406683"/>
                <a:gd name="connsiteY123" fmla="*/ 158638 h 447041"/>
                <a:gd name="connsiteX124" fmla="*/ 159259 w 406683"/>
                <a:gd name="connsiteY124" fmla="*/ 154602 h 447041"/>
                <a:gd name="connsiteX125" fmla="*/ 168882 w 406683"/>
                <a:gd name="connsiteY125" fmla="*/ 156465 h 447041"/>
                <a:gd name="connsiteX126" fmla="*/ 178196 w 406683"/>
                <a:gd name="connsiteY126" fmla="*/ 163915 h 447041"/>
                <a:gd name="connsiteX127" fmla="*/ 188441 w 406683"/>
                <a:gd name="connsiteY127" fmla="*/ 171366 h 447041"/>
                <a:gd name="connsiteX128" fmla="*/ 203032 w 406683"/>
                <a:gd name="connsiteY128" fmla="*/ 174471 h 447041"/>
                <a:gd name="connsiteX129" fmla="*/ 212345 w 406683"/>
                <a:gd name="connsiteY129" fmla="*/ 218864 h 447041"/>
                <a:gd name="connsiteX130" fmla="*/ 219796 w 406683"/>
                <a:gd name="connsiteY130" fmla="*/ 228488 h 447041"/>
                <a:gd name="connsiteX131" fmla="*/ 230040 w 406683"/>
                <a:gd name="connsiteY131" fmla="*/ 235939 h 447041"/>
                <a:gd name="connsiteX132" fmla="*/ 239664 w 406683"/>
                <a:gd name="connsiteY132" fmla="*/ 243389 h 447041"/>
                <a:gd name="connsiteX133" fmla="*/ 246804 w 406683"/>
                <a:gd name="connsiteY133" fmla="*/ 256118 h 447041"/>
                <a:gd name="connsiteX134" fmla="*/ 248977 w 406683"/>
                <a:gd name="connsiteY134" fmla="*/ 265431 h 447041"/>
                <a:gd name="connsiteX135" fmla="*/ 246804 w 406683"/>
                <a:gd name="connsiteY135" fmla="*/ 278159 h 447041"/>
                <a:gd name="connsiteX136" fmla="*/ 243700 w 406683"/>
                <a:gd name="connsiteY136" fmla="*/ 295234 h 447041"/>
                <a:gd name="connsiteX137" fmla="*/ 237491 w 406683"/>
                <a:gd name="connsiteY137" fmla="*/ 311998 h 447041"/>
                <a:gd name="connsiteX138" fmla="*/ 232213 w 406683"/>
                <a:gd name="connsiteY138" fmla="*/ 326899 h 447041"/>
                <a:gd name="connsiteX139" fmla="*/ 226936 w 406683"/>
                <a:gd name="connsiteY139" fmla="*/ 337455 h 447041"/>
                <a:gd name="connsiteX140" fmla="*/ 209240 w 406683"/>
                <a:gd name="connsiteY140" fmla="*/ 342732 h 447041"/>
                <a:gd name="connsiteX141" fmla="*/ 188441 w 406683"/>
                <a:gd name="connsiteY141" fmla="*/ 348010 h 447041"/>
                <a:gd name="connsiteX142" fmla="*/ 172918 w 406683"/>
                <a:gd name="connsiteY142" fmla="*/ 354529 h 447041"/>
                <a:gd name="connsiteX143" fmla="*/ 172918 w 406683"/>
                <a:gd name="connsiteY143" fmla="*/ 361669 h 447041"/>
                <a:gd name="connsiteX144" fmla="*/ 172918 w 406683"/>
                <a:gd name="connsiteY144" fmla="*/ 367257 h 447041"/>
                <a:gd name="connsiteX145" fmla="*/ 173850 w 406683"/>
                <a:gd name="connsiteY145" fmla="*/ 372535 h 447041"/>
                <a:gd name="connsiteX146" fmla="*/ 176023 w 406683"/>
                <a:gd name="connsiteY146" fmla="*/ 377813 h 447041"/>
                <a:gd name="connsiteX147" fmla="*/ 197754 w 406683"/>
                <a:gd name="connsiteY147" fmla="*/ 376571 h 447041"/>
                <a:gd name="connsiteX148" fmla="*/ 216691 w 406683"/>
                <a:gd name="connsiteY148" fmla="*/ 370362 h 447041"/>
                <a:gd name="connsiteX149" fmla="*/ 232213 w 406683"/>
                <a:gd name="connsiteY149" fmla="*/ 361669 h 447041"/>
                <a:gd name="connsiteX150" fmla="*/ 243700 w 406683"/>
                <a:gd name="connsiteY150" fmla="*/ 372535 h 447041"/>
                <a:gd name="connsiteX151" fmla="*/ 254255 w 406683"/>
                <a:gd name="connsiteY151" fmla="*/ 387126 h 447041"/>
                <a:gd name="connsiteX152" fmla="*/ 261395 w 406683"/>
                <a:gd name="connsiteY152" fmla="*/ 402027 h 447041"/>
                <a:gd name="connsiteX153" fmla="*/ 268846 w 406683"/>
                <a:gd name="connsiteY153" fmla="*/ 418791 h 447041"/>
                <a:gd name="connsiteX154" fmla="*/ 280022 w 406683"/>
                <a:gd name="connsiteY154" fmla="*/ 429657 h 447041"/>
                <a:gd name="connsiteX155" fmla="*/ 292750 w 406683"/>
                <a:gd name="connsiteY155" fmla="*/ 436797 h 447041"/>
                <a:gd name="connsiteX156" fmla="*/ 310446 w 406683"/>
                <a:gd name="connsiteY156" fmla="*/ 441143 h 447041"/>
                <a:gd name="connsiteX157" fmla="*/ 326899 w 406683"/>
                <a:gd name="connsiteY157" fmla="*/ 444248 h 447041"/>
                <a:gd name="connsiteX158" fmla="*/ 339628 w 406683"/>
                <a:gd name="connsiteY158" fmla="*/ 449526 h 447041"/>
                <a:gd name="connsiteX159" fmla="*/ 343663 w 406683"/>
                <a:gd name="connsiteY159" fmla="*/ 449526 h 447041"/>
                <a:gd name="connsiteX160" fmla="*/ 336523 w 406683"/>
                <a:gd name="connsiteY160" fmla="*/ 433693 h 447041"/>
                <a:gd name="connsiteX161" fmla="*/ 326899 w 406683"/>
                <a:gd name="connsiteY161" fmla="*/ 420964 h 447041"/>
                <a:gd name="connsiteX162" fmla="*/ 316655 w 406683"/>
                <a:gd name="connsiteY162" fmla="*/ 406374 h 447041"/>
                <a:gd name="connsiteX163" fmla="*/ 319759 w 406683"/>
                <a:gd name="connsiteY163" fmla="*/ 406374 h 447041"/>
                <a:gd name="connsiteX164" fmla="*/ 322864 w 406683"/>
                <a:gd name="connsiteY164" fmla="*/ 407305 h 447041"/>
                <a:gd name="connsiteX165" fmla="*/ 330004 w 406683"/>
                <a:gd name="connsiteY165" fmla="*/ 411651 h 447041"/>
                <a:gd name="connsiteX166" fmla="*/ 339628 w 406683"/>
                <a:gd name="connsiteY166" fmla="*/ 416929 h 447041"/>
                <a:gd name="connsiteX167" fmla="*/ 348941 w 406683"/>
                <a:gd name="connsiteY167" fmla="*/ 422206 h 447041"/>
                <a:gd name="connsiteX168" fmla="*/ 356081 w 406683"/>
                <a:gd name="connsiteY168" fmla="*/ 426242 h 447041"/>
                <a:gd name="connsiteX169" fmla="*/ 359186 w 406683"/>
                <a:gd name="connsiteY169" fmla="*/ 424379 h 447041"/>
                <a:gd name="connsiteX170" fmla="*/ 361359 w 406683"/>
                <a:gd name="connsiteY170" fmla="*/ 422206 h 447041"/>
                <a:gd name="connsiteX171" fmla="*/ 363532 w 406683"/>
                <a:gd name="connsiteY171" fmla="*/ 420964 h 447041"/>
                <a:gd name="connsiteX172" fmla="*/ 363532 w 406683"/>
                <a:gd name="connsiteY172" fmla="*/ 418791 h 447041"/>
                <a:gd name="connsiteX173" fmla="*/ 365395 w 406683"/>
                <a:gd name="connsiteY173" fmla="*/ 416929 h 447041"/>
                <a:gd name="connsiteX174" fmla="*/ 366636 w 406683"/>
                <a:gd name="connsiteY174" fmla="*/ 414756 h 447041"/>
                <a:gd name="connsiteX175" fmla="*/ 365395 w 406683"/>
                <a:gd name="connsiteY175" fmla="*/ 394577 h 447041"/>
                <a:gd name="connsiteX176" fmla="*/ 359186 w 406683"/>
                <a:gd name="connsiteY176" fmla="*/ 379675 h 447041"/>
                <a:gd name="connsiteX177" fmla="*/ 352045 w 406683"/>
                <a:gd name="connsiteY177" fmla="*/ 365084 h 447041"/>
                <a:gd name="connsiteX178" fmla="*/ 339628 w 406683"/>
                <a:gd name="connsiteY178" fmla="*/ 365084 h 447041"/>
                <a:gd name="connsiteX179" fmla="*/ 332177 w 406683"/>
                <a:gd name="connsiteY179" fmla="*/ 333108 h 447041"/>
                <a:gd name="connsiteX180" fmla="*/ 322864 w 406683"/>
                <a:gd name="connsiteY180" fmla="*/ 304547 h 447041"/>
                <a:gd name="connsiteX181" fmla="*/ 329073 w 406683"/>
                <a:gd name="connsiteY181" fmla="*/ 302685 h 447041"/>
                <a:gd name="connsiteX182" fmla="*/ 334350 w 406683"/>
                <a:gd name="connsiteY182" fmla="*/ 302685 h 447041"/>
                <a:gd name="connsiteX183" fmla="*/ 339628 w 406683"/>
                <a:gd name="connsiteY183" fmla="*/ 300512 h 447041"/>
                <a:gd name="connsiteX184" fmla="*/ 346768 w 406683"/>
                <a:gd name="connsiteY184" fmla="*/ 300512 h 447041"/>
                <a:gd name="connsiteX185" fmla="*/ 352045 w 406683"/>
                <a:gd name="connsiteY185" fmla="*/ 313240 h 447041"/>
                <a:gd name="connsiteX186" fmla="*/ 359186 w 406683"/>
                <a:gd name="connsiteY186" fmla="*/ 322553 h 447041"/>
                <a:gd name="connsiteX187" fmla="*/ 368810 w 406683"/>
                <a:gd name="connsiteY187" fmla="*/ 332177 h 447041"/>
                <a:gd name="connsiteX188" fmla="*/ 375950 w 406683"/>
                <a:gd name="connsiteY188" fmla="*/ 340559 h 447041"/>
                <a:gd name="connsiteX189" fmla="*/ 383401 w 406683"/>
                <a:gd name="connsiteY189" fmla="*/ 340559 h 447041"/>
                <a:gd name="connsiteX190" fmla="*/ 388368 w 406683"/>
                <a:gd name="connsiteY190" fmla="*/ 339628 h 447041"/>
                <a:gd name="connsiteX191" fmla="*/ 394577 w 406683"/>
                <a:gd name="connsiteY191" fmla="*/ 339628 h 447041"/>
                <a:gd name="connsiteX192" fmla="*/ 399854 w 406683"/>
                <a:gd name="connsiteY192" fmla="*/ 337455 h 447041"/>
                <a:gd name="connsiteX193" fmla="*/ 407305 w 406683"/>
                <a:gd name="connsiteY193" fmla="*/ 287783 h 447041"/>
                <a:gd name="connsiteX194" fmla="*/ 402027 w 406683"/>
                <a:gd name="connsiteY194" fmla="*/ 287783 h 44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406683" h="447041">
                  <a:moveTo>
                    <a:pt x="395818" y="287783"/>
                  </a:moveTo>
                  <a:lnTo>
                    <a:pt x="392714" y="285610"/>
                  </a:lnTo>
                  <a:lnTo>
                    <a:pt x="387436" y="283437"/>
                  </a:lnTo>
                  <a:lnTo>
                    <a:pt x="383401" y="282506"/>
                  </a:lnTo>
                  <a:lnTo>
                    <a:pt x="381227" y="280333"/>
                  </a:lnTo>
                  <a:lnTo>
                    <a:pt x="381227" y="278159"/>
                  </a:lnTo>
                  <a:lnTo>
                    <a:pt x="381227" y="275986"/>
                  </a:lnTo>
                  <a:lnTo>
                    <a:pt x="383401" y="275055"/>
                  </a:lnTo>
                  <a:lnTo>
                    <a:pt x="381227" y="270709"/>
                  </a:lnTo>
                  <a:lnTo>
                    <a:pt x="379986" y="268846"/>
                  </a:lnTo>
                  <a:lnTo>
                    <a:pt x="375950" y="265431"/>
                  </a:lnTo>
                  <a:lnTo>
                    <a:pt x="372845" y="263568"/>
                  </a:lnTo>
                  <a:lnTo>
                    <a:pt x="366636" y="261395"/>
                  </a:lnTo>
                  <a:lnTo>
                    <a:pt x="363532" y="258291"/>
                  </a:lnTo>
                  <a:lnTo>
                    <a:pt x="359186" y="256118"/>
                  </a:lnTo>
                  <a:lnTo>
                    <a:pt x="358254" y="253945"/>
                  </a:lnTo>
                  <a:lnTo>
                    <a:pt x="358254" y="252703"/>
                  </a:lnTo>
                  <a:lnTo>
                    <a:pt x="356081" y="250840"/>
                  </a:lnTo>
                  <a:lnTo>
                    <a:pt x="356081" y="248667"/>
                  </a:lnTo>
                  <a:lnTo>
                    <a:pt x="356081" y="243389"/>
                  </a:lnTo>
                  <a:lnTo>
                    <a:pt x="341490" y="238112"/>
                  </a:lnTo>
                  <a:lnTo>
                    <a:pt x="330004" y="228488"/>
                  </a:lnTo>
                  <a:lnTo>
                    <a:pt x="322864" y="215760"/>
                  </a:lnTo>
                  <a:lnTo>
                    <a:pt x="325037" y="211724"/>
                  </a:lnTo>
                  <a:lnTo>
                    <a:pt x="326899" y="206446"/>
                  </a:lnTo>
                  <a:lnTo>
                    <a:pt x="330004" y="203032"/>
                  </a:lnTo>
                  <a:lnTo>
                    <a:pt x="336523" y="195581"/>
                  </a:lnTo>
                  <a:lnTo>
                    <a:pt x="326899" y="184094"/>
                  </a:lnTo>
                  <a:lnTo>
                    <a:pt x="319759" y="171366"/>
                  </a:lnTo>
                  <a:lnTo>
                    <a:pt x="310446" y="158638"/>
                  </a:lnTo>
                  <a:lnTo>
                    <a:pt x="302995" y="147151"/>
                  </a:lnTo>
                  <a:lnTo>
                    <a:pt x="290577" y="139701"/>
                  </a:lnTo>
                  <a:lnTo>
                    <a:pt x="275986" y="134423"/>
                  </a:lnTo>
                  <a:lnTo>
                    <a:pt x="275986" y="121695"/>
                  </a:lnTo>
                  <a:lnTo>
                    <a:pt x="259222" y="106793"/>
                  </a:lnTo>
                  <a:lnTo>
                    <a:pt x="244631" y="90029"/>
                  </a:lnTo>
                  <a:lnTo>
                    <a:pt x="226936" y="77301"/>
                  </a:lnTo>
                  <a:lnTo>
                    <a:pt x="222900" y="75128"/>
                  </a:lnTo>
                  <a:lnTo>
                    <a:pt x="219796" y="75128"/>
                  </a:lnTo>
                  <a:lnTo>
                    <a:pt x="214518" y="75128"/>
                  </a:lnTo>
                  <a:lnTo>
                    <a:pt x="209240" y="75128"/>
                  </a:lnTo>
                  <a:lnTo>
                    <a:pt x="203032" y="75128"/>
                  </a:lnTo>
                  <a:lnTo>
                    <a:pt x="199927" y="72955"/>
                  </a:lnTo>
                  <a:lnTo>
                    <a:pt x="192787" y="64573"/>
                  </a:lnTo>
                  <a:lnTo>
                    <a:pt x="187509" y="50913"/>
                  </a:lnTo>
                  <a:lnTo>
                    <a:pt x="180059" y="36012"/>
                  </a:lnTo>
                  <a:lnTo>
                    <a:pt x="172918" y="23283"/>
                  </a:lnTo>
                  <a:lnTo>
                    <a:pt x="166709" y="22352"/>
                  </a:lnTo>
                  <a:lnTo>
                    <a:pt x="161432" y="20179"/>
                  </a:lnTo>
                  <a:lnTo>
                    <a:pt x="156154" y="18006"/>
                  </a:lnTo>
                  <a:lnTo>
                    <a:pt x="152118" y="15833"/>
                  </a:lnTo>
                  <a:lnTo>
                    <a:pt x="146841" y="12728"/>
                  </a:lnTo>
                  <a:lnTo>
                    <a:pt x="141563" y="12728"/>
                  </a:lnTo>
                  <a:lnTo>
                    <a:pt x="137527" y="14901"/>
                  </a:lnTo>
                  <a:lnTo>
                    <a:pt x="136596" y="14901"/>
                  </a:lnTo>
                  <a:lnTo>
                    <a:pt x="132250" y="15833"/>
                  </a:lnTo>
                  <a:lnTo>
                    <a:pt x="136596" y="28561"/>
                  </a:lnTo>
                  <a:lnTo>
                    <a:pt x="139701" y="38185"/>
                  </a:lnTo>
                  <a:lnTo>
                    <a:pt x="141563" y="49671"/>
                  </a:lnTo>
                  <a:lnTo>
                    <a:pt x="143736" y="65504"/>
                  </a:lnTo>
                  <a:lnTo>
                    <a:pt x="154291" y="62400"/>
                  </a:lnTo>
                  <a:lnTo>
                    <a:pt x="161432" y="57122"/>
                  </a:lnTo>
                  <a:lnTo>
                    <a:pt x="166709" y="52776"/>
                  </a:lnTo>
                  <a:lnTo>
                    <a:pt x="176023" y="49671"/>
                  </a:lnTo>
                  <a:lnTo>
                    <a:pt x="176023" y="52776"/>
                  </a:lnTo>
                  <a:lnTo>
                    <a:pt x="180059" y="52776"/>
                  </a:lnTo>
                  <a:lnTo>
                    <a:pt x="176023" y="54949"/>
                  </a:lnTo>
                  <a:lnTo>
                    <a:pt x="172918" y="58053"/>
                  </a:lnTo>
                  <a:lnTo>
                    <a:pt x="166709" y="60226"/>
                  </a:lnTo>
                  <a:lnTo>
                    <a:pt x="163605" y="62400"/>
                  </a:lnTo>
                  <a:lnTo>
                    <a:pt x="159259" y="65504"/>
                  </a:lnTo>
                  <a:lnTo>
                    <a:pt x="158327" y="69850"/>
                  </a:lnTo>
                  <a:lnTo>
                    <a:pt x="156154" y="75128"/>
                  </a:lnTo>
                  <a:lnTo>
                    <a:pt x="154291" y="80405"/>
                  </a:lnTo>
                  <a:lnTo>
                    <a:pt x="152118" y="84752"/>
                  </a:lnTo>
                  <a:lnTo>
                    <a:pt x="150877" y="86614"/>
                  </a:lnTo>
                  <a:lnTo>
                    <a:pt x="149014" y="87856"/>
                  </a:lnTo>
                  <a:lnTo>
                    <a:pt x="146841" y="87856"/>
                  </a:lnTo>
                  <a:lnTo>
                    <a:pt x="143736" y="90029"/>
                  </a:lnTo>
                  <a:lnTo>
                    <a:pt x="143736" y="82579"/>
                  </a:lnTo>
                  <a:lnTo>
                    <a:pt x="141563" y="69850"/>
                  </a:lnTo>
                  <a:lnTo>
                    <a:pt x="139701" y="58053"/>
                  </a:lnTo>
                  <a:lnTo>
                    <a:pt x="139701" y="52776"/>
                  </a:lnTo>
                  <a:lnTo>
                    <a:pt x="126972" y="49671"/>
                  </a:lnTo>
                  <a:lnTo>
                    <a:pt x="119832" y="38185"/>
                  </a:lnTo>
                  <a:lnTo>
                    <a:pt x="112381" y="25457"/>
                  </a:lnTo>
                  <a:lnTo>
                    <a:pt x="107414" y="12728"/>
                  </a:lnTo>
                  <a:lnTo>
                    <a:pt x="80095" y="12728"/>
                  </a:lnTo>
                  <a:lnTo>
                    <a:pt x="80095" y="57122"/>
                  </a:lnTo>
                  <a:lnTo>
                    <a:pt x="73886" y="57122"/>
                  </a:lnTo>
                  <a:lnTo>
                    <a:pt x="70782" y="54949"/>
                  </a:lnTo>
                  <a:lnTo>
                    <a:pt x="66746" y="54949"/>
                  </a:lnTo>
                  <a:lnTo>
                    <a:pt x="63641" y="52776"/>
                  </a:lnTo>
                  <a:lnTo>
                    <a:pt x="56191" y="38185"/>
                  </a:lnTo>
                  <a:lnTo>
                    <a:pt x="54328" y="22352"/>
                  </a:lnTo>
                  <a:lnTo>
                    <a:pt x="56191" y="3104"/>
                  </a:lnTo>
                  <a:lnTo>
                    <a:pt x="52155" y="3104"/>
                  </a:lnTo>
                  <a:lnTo>
                    <a:pt x="52155" y="0"/>
                  </a:lnTo>
                  <a:lnTo>
                    <a:pt x="22973" y="3104"/>
                  </a:lnTo>
                  <a:lnTo>
                    <a:pt x="19869" y="28561"/>
                  </a:lnTo>
                  <a:lnTo>
                    <a:pt x="16764" y="54949"/>
                  </a:lnTo>
                  <a:lnTo>
                    <a:pt x="9313" y="79474"/>
                  </a:lnTo>
                  <a:lnTo>
                    <a:pt x="0" y="97480"/>
                  </a:lnTo>
                  <a:lnTo>
                    <a:pt x="3104" y="104620"/>
                  </a:lnTo>
                  <a:lnTo>
                    <a:pt x="7451" y="109898"/>
                  </a:lnTo>
                  <a:lnTo>
                    <a:pt x="12418" y="114244"/>
                  </a:lnTo>
                  <a:lnTo>
                    <a:pt x="19869" y="116417"/>
                  </a:lnTo>
                  <a:lnTo>
                    <a:pt x="27009" y="117349"/>
                  </a:lnTo>
                  <a:lnTo>
                    <a:pt x="27009" y="121695"/>
                  </a:lnTo>
                  <a:lnTo>
                    <a:pt x="27009" y="123868"/>
                  </a:lnTo>
                  <a:lnTo>
                    <a:pt x="25146" y="123868"/>
                  </a:lnTo>
                  <a:lnTo>
                    <a:pt x="25146" y="124799"/>
                  </a:lnTo>
                  <a:lnTo>
                    <a:pt x="22973" y="126972"/>
                  </a:lnTo>
                  <a:lnTo>
                    <a:pt x="30113" y="141874"/>
                  </a:lnTo>
                  <a:lnTo>
                    <a:pt x="41600" y="151187"/>
                  </a:lnTo>
                  <a:lnTo>
                    <a:pt x="56191" y="156465"/>
                  </a:lnTo>
                  <a:lnTo>
                    <a:pt x="72955" y="161742"/>
                  </a:lnTo>
                  <a:lnTo>
                    <a:pt x="90650" y="166089"/>
                  </a:lnTo>
                  <a:lnTo>
                    <a:pt x="107414" y="171366"/>
                  </a:lnTo>
                  <a:lnTo>
                    <a:pt x="119832" y="178817"/>
                  </a:lnTo>
                  <a:lnTo>
                    <a:pt x="132250" y="174471"/>
                  </a:lnTo>
                  <a:lnTo>
                    <a:pt x="139701" y="169193"/>
                  </a:lnTo>
                  <a:lnTo>
                    <a:pt x="144668" y="163915"/>
                  </a:lnTo>
                  <a:lnTo>
                    <a:pt x="150877" y="158638"/>
                  </a:lnTo>
                  <a:lnTo>
                    <a:pt x="159259" y="154602"/>
                  </a:lnTo>
                  <a:lnTo>
                    <a:pt x="168882" y="156465"/>
                  </a:lnTo>
                  <a:lnTo>
                    <a:pt x="178196" y="163915"/>
                  </a:lnTo>
                  <a:lnTo>
                    <a:pt x="188441" y="171366"/>
                  </a:lnTo>
                  <a:lnTo>
                    <a:pt x="203032" y="174471"/>
                  </a:lnTo>
                  <a:lnTo>
                    <a:pt x="212345" y="218864"/>
                  </a:lnTo>
                  <a:lnTo>
                    <a:pt x="219796" y="228488"/>
                  </a:lnTo>
                  <a:lnTo>
                    <a:pt x="230040" y="235939"/>
                  </a:lnTo>
                  <a:lnTo>
                    <a:pt x="239664" y="243389"/>
                  </a:lnTo>
                  <a:lnTo>
                    <a:pt x="246804" y="256118"/>
                  </a:lnTo>
                  <a:lnTo>
                    <a:pt x="248977" y="265431"/>
                  </a:lnTo>
                  <a:lnTo>
                    <a:pt x="246804" y="278159"/>
                  </a:lnTo>
                  <a:lnTo>
                    <a:pt x="243700" y="295234"/>
                  </a:lnTo>
                  <a:lnTo>
                    <a:pt x="237491" y="311998"/>
                  </a:lnTo>
                  <a:lnTo>
                    <a:pt x="232213" y="326899"/>
                  </a:lnTo>
                  <a:lnTo>
                    <a:pt x="226936" y="337455"/>
                  </a:lnTo>
                  <a:lnTo>
                    <a:pt x="209240" y="342732"/>
                  </a:lnTo>
                  <a:lnTo>
                    <a:pt x="188441" y="348010"/>
                  </a:lnTo>
                  <a:lnTo>
                    <a:pt x="172918" y="354529"/>
                  </a:lnTo>
                  <a:lnTo>
                    <a:pt x="172918" y="361669"/>
                  </a:lnTo>
                  <a:lnTo>
                    <a:pt x="172918" y="367257"/>
                  </a:lnTo>
                  <a:lnTo>
                    <a:pt x="173850" y="372535"/>
                  </a:lnTo>
                  <a:lnTo>
                    <a:pt x="176023" y="377813"/>
                  </a:lnTo>
                  <a:lnTo>
                    <a:pt x="197754" y="376571"/>
                  </a:lnTo>
                  <a:lnTo>
                    <a:pt x="216691" y="370362"/>
                  </a:lnTo>
                  <a:lnTo>
                    <a:pt x="232213" y="361669"/>
                  </a:lnTo>
                  <a:lnTo>
                    <a:pt x="243700" y="372535"/>
                  </a:lnTo>
                  <a:lnTo>
                    <a:pt x="254255" y="387126"/>
                  </a:lnTo>
                  <a:lnTo>
                    <a:pt x="261395" y="402027"/>
                  </a:lnTo>
                  <a:lnTo>
                    <a:pt x="268846" y="418791"/>
                  </a:lnTo>
                  <a:lnTo>
                    <a:pt x="280022" y="429657"/>
                  </a:lnTo>
                  <a:lnTo>
                    <a:pt x="292750" y="436797"/>
                  </a:lnTo>
                  <a:lnTo>
                    <a:pt x="310446" y="441143"/>
                  </a:lnTo>
                  <a:lnTo>
                    <a:pt x="326899" y="444248"/>
                  </a:lnTo>
                  <a:lnTo>
                    <a:pt x="339628" y="449526"/>
                  </a:lnTo>
                  <a:lnTo>
                    <a:pt x="343663" y="449526"/>
                  </a:lnTo>
                  <a:lnTo>
                    <a:pt x="336523" y="433693"/>
                  </a:lnTo>
                  <a:lnTo>
                    <a:pt x="326899" y="420964"/>
                  </a:lnTo>
                  <a:lnTo>
                    <a:pt x="316655" y="406374"/>
                  </a:lnTo>
                  <a:lnTo>
                    <a:pt x="319759" y="406374"/>
                  </a:lnTo>
                  <a:lnTo>
                    <a:pt x="322864" y="407305"/>
                  </a:lnTo>
                  <a:lnTo>
                    <a:pt x="330004" y="411651"/>
                  </a:lnTo>
                  <a:lnTo>
                    <a:pt x="339628" y="416929"/>
                  </a:lnTo>
                  <a:lnTo>
                    <a:pt x="348941" y="422206"/>
                  </a:lnTo>
                  <a:lnTo>
                    <a:pt x="356081" y="426242"/>
                  </a:lnTo>
                  <a:lnTo>
                    <a:pt x="359186" y="424379"/>
                  </a:lnTo>
                  <a:lnTo>
                    <a:pt x="361359" y="422206"/>
                  </a:lnTo>
                  <a:lnTo>
                    <a:pt x="363532" y="420964"/>
                  </a:lnTo>
                  <a:lnTo>
                    <a:pt x="363532" y="418791"/>
                  </a:lnTo>
                  <a:lnTo>
                    <a:pt x="365395" y="416929"/>
                  </a:lnTo>
                  <a:lnTo>
                    <a:pt x="366636" y="414756"/>
                  </a:lnTo>
                  <a:lnTo>
                    <a:pt x="365395" y="394577"/>
                  </a:lnTo>
                  <a:lnTo>
                    <a:pt x="359186" y="379675"/>
                  </a:lnTo>
                  <a:lnTo>
                    <a:pt x="352045" y="365084"/>
                  </a:lnTo>
                  <a:lnTo>
                    <a:pt x="339628" y="365084"/>
                  </a:lnTo>
                  <a:lnTo>
                    <a:pt x="332177" y="333108"/>
                  </a:lnTo>
                  <a:lnTo>
                    <a:pt x="322864" y="304547"/>
                  </a:lnTo>
                  <a:lnTo>
                    <a:pt x="329073" y="302685"/>
                  </a:lnTo>
                  <a:lnTo>
                    <a:pt x="334350" y="302685"/>
                  </a:lnTo>
                  <a:lnTo>
                    <a:pt x="339628" y="300512"/>
                  </a:lnTo>
                  <a:lnTo>
                    <a:pt x="346768" y="300512"/>
                  </a:lnTo>
                  <a:lnTo>
                    <a:pt x="352045" y="313240"/>
                  </a:lnTo>
                  <a:lnTo>
                    <a:pt x="359186" y="322553"/>
                  </a:lnTo>
                  <a:lnTo>
                    <a:pt x="368810" y="332177"/>
                  </a:lnTo>
                  <a:lnTo>
                    <a:pt x="375950" y="340559"/>
                  </a:lnTo>
                  <a:lnTo>
                    <a:pt x="383401" y="340559"/>
                  </a:lnTo>
                  <a:lnTo>
                    <a:pt x="388368" y="339628"/>
                  </a:lnTo>
                  <a:lnTo>
                    <a:pt x="394577" y="339628"/>
                  </a:lnTo>
                  <a:lnTo>
                    <a:pt x="399854" y="337455"/>
                  </a:lnTo>
                  <a:lnTo>
                    <a:pt x="407305" y="287783"/>
                  </a:lnTo>
                  <a:lnTo>
                    <a:pt x="402027" y="28778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FD509BE-5A8A-4525-AB86-7AB9D15BEE53}"/>
                </a:ext>
              </a:extLst>
            </p:cNvPr>
            <p:cNvSpPr/>
            <p:nvPr/>
          </p:nvSpPr>
          <p:spPr>
            <a:xfrm>
              <a:off x="5463788" y="5234275"/>
              <a:ext cx="43462" cy="15522"/>
            </a:xfrm>
            <a:custGeom>
              <a:avLst/>
              <a:gdLst>
                <a:gd name="connsiteX0" fmla="*/ 24836 w 43462"/>
                <a:gd name="connsiteY0" fmla="*/ 7451 h 15522"/>
                <a:gd name="connsiteX1" fmla="*/ 14591 w 43462"/>
                <a:gd name="connsiteY1" fmla="*/ 3415 h 15522"/>
                <a:gd name="connsiteX2" fmla="*/ 4967 w 43462"/>
                <a:gd name="connsiteY2" fmla="*/ 0 h 15522"/>
                <a:gd name="connsiteX3" fmla="*/ 3104 w 43462"/>
                <a:gd name="connsiteY3" fmla="*/ 3415 h 15522"/>
                <a:gd name="connsiteX4" fmla="*/ 3104 w 43462"/>
                <a:gd name="connsiteY4" fmla="*/ 5278 h 15522"/>
                <a:gd name="connsiteX5" fmla="*/ 1863 w 43462"/>
                <a:gd name="connsiteY5" fmla="*/ 7451 h 15522"/>
                <a:gd name="connsiteX6" fmla="*/ 0 w 43462"/>
                <a:gd name="connsiteY6" fmla="*/ 8692 h 15522"/>
                <a:gd name="connsiteX7" fmla="*/ 0 w 43462"/>
                <a:gd name="connsiteY7" fmla="*/ 12728 h 15522"/>
                <a:gd name="connsiteX8" fmla="*/ 7140 w 43462"/>
                <a:gd name="connsiteY8" fmla="*/ 12728 h 15522"/>
                <a:gd name="connsiteX9" fmla="*/ 10245 w 43462"/>
                <a:gd name="connsiteY9" fmla="*/ 14901 h 15522"/>
                <a:gd name="connsiteX10" fmla="*/ 12418 w 43462"/>
                <a:gd name="connsiteY10" fmla="*/ 14901 h 15522"/>
                <a:gd name="connsiteX11" fmla="*/ 15522 w 43462"/>
                <a:gd name="connsiteY11" fmla="*/ 15833 h 15522"/>
                <a:gd name="connsiteX12" fmla="*/ 44704 w 43462"/>
                <a:gd name="connsiteY12" fmla="*/ 15833 h 15522"/>
                <a:gd name="connsiteX13" fmla="*/ 37253 w 43462"/>
                <a:gd name="connsiteY13" fmla="*/ 1055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462" h="15522">
                  <a:moveTo>
                    <a:pt x="24836" y="7451"/>
                  </a:moveTo>
                  <a:lnTo>
                    <a:pt x="14591" y="3415"/>
                  </a:lnTo>
                  <a:lnTo>
                    <a:pt x="4967" y="0"/>
                  </a:lnTo>
                  <a:lnTo>
                    <a:pt x="3104" y="3415"/>
                  </a:lnTo>
                  <a:lnTo>
                    <a:pt x="3104" y="5278"/>
                  </a:lnTo>
                  <a:lnTo>
                    <a:pt x="1863" y="7451"/>
                  </a:lnTo>
                  <a:lnTo>
                    <a:pt x="0" y="8692"/>
                  </a:lnTo>
                  <a:lnTo>
                    <a:pt x="0" y="12728"/>
                  </a:lnTo>
                  <a:lnTo>
                    <a:pt x="7140" y="12728"/>
                  </a:lnTo>
                  <a:lnTo>
                    <a:pt x="10245" y="14901"/>
                  </a:lnTo>
                  <a:lnTo>
                    <a:pt x="12418" y="14901"/>
                  </a:lnTo>
                  <a:lnTo>
                    <a:pt x="15522" y="15833"/>
                  </a:lnTo>
                  <a:lnTo>
                    <a:pt x="44704" y="15833"/>
                  </a:lnTo>
                  <a:lnTo>
                    <a:pt x="37253" y="1055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50170CC-5E62-4716-B81A-4D292112E596}"/>
                </a:ext>
              </a:extLst>
            </p:cNvPr>
            <p:cNvSpPr/>
            <p:nvPr/>
          </p:nvSpPr>
          <p:spPr>
            <a:xfrm>
              <a:off x="5144029" y="5162562"/>
              <a:ext cx="24836" cy="9313"/>
            </a:xfrm>
            <a:custGeom>
              <a:avLst/>
              <a:gdLst>
                <a:gd name="connsiteX0" fmla="*/ 4967 w 24835"/>
                <a:gd name="connsiteY0" fmla="*/ 10555 h 9313"/>
                <a:gd name="connsiteX1" fmla="*/ 10245 w 24835"/>
                <a:gd name="connsiteY1" fmla="*/ 10555 h 9313"/>
                <a:gd name="connsiteX2" fmla="*/ 14280 w 24835"/>
                <a:gd name="connsiteY2" fmla="*/ 8382 h 9313"/>
                <a:gd name="connsiteX3" fmla="*/ 17695 w 24835"/>
                <a:gd name="connsiteY3" fmla="*/ 7140 h 9313"/>
                <a:gd name="connsiteX4" fmla="*/ 19558 w 24835"/>
                <a:gd name="connsiteY4" fmla="*/ 5278 h 9313"/>
                <a:gd name="connsiteX5" fmla="*/ 24836 w 24835"/>
                <a:gd name="connsiteY5" fmla="*/ 3104 h 9313"/>
                <a:gd name="connsiteX6" fmla="*/ 24836 w 24835"/>
                <a:gd name="connsiteY6" fmla="*/ 0 h 9313"/>
                <a:gd name="connsiteX7" fmla="*/ 0 w 24835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35" h="9313">
                  <a:moveTo>
                    <a:pt x="4967" y="10555"/>
                  </a:moveTo>
                  <a:lnTo>
                    <a:pt x="10245" y="10555"/>
                  </a:lnTo>
                  <a:lnTo>
                    <a:pt x="14280" y="8382"/>
                  </a:lnTo>
                  <a:lnTo>
                    <a:pt x="17695" y="7140"/>
                  </a:lnTo>
                  <a:lnTo>
                    <a:pt x="19558" y="5278"/>
                  </a:lnTo>
                  <a:lnTo>
                    <a:pt x="24836" y="3104"/>
                  </a:lnTo>
                  <a:lnTo>
                    <a:pt x="248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776D1E3-E166-457F-A712-99CDF892EB38}"/>
                </a:ext>
              </a:extLst>
            </p:cNvPr>
            <p:cNvSpPr/>
            <p:nvPr/>
          </p:nvSpPr>
          <p:spPr>
            <a:xfrm>
              <a:off x="5247097" y="5141141"/>
              <a:ext cx="24836" cy="40358"/>
            </a:xfrm>
            <a:custGeom>
              <a:avLst/>
              <a:gdLst>
                <a:gd name="connsiteX0" fmla="*/ 21731 w 24835"/>
                <a:gd name="connsiteY0" fmla="*/ 0 h 40357"/>
                <a:gd name="connsiteX1" fmla="*/ 14591 w 24835"/>
                <a:gd name="connsiteY1" fmla="*/ 0 h 40357"/>
                <a:gd name="connsiteX2" fmla="*/ 9313 w 24835"/>
                <a:gd name="connsiteY2" fmla="*/ 0 h 40357"/>
                <a:gd name="connsiteX3" fmla="*/ 4967 w 24835"/>
                <a:gd name="connsiteY3" fmla="*/ 2173 h 40357"/>
                <a:gd name="connsiteX4" fmla="*/ 1863 w 24835"/>
                <a:gd name="connsiteY4" fmla="*/ 4346 h 40357"/>
                <a:gd name="connsiteX5" fmla="*/ 0 w 24835"/>
                <a:gd name="connsiteY5" fmla="*/ 11797 h 40357"/>
                <a:gd name="connsiteX6" fmla="*/ 0 w 24835"/>
                <a:gd name="connsiteY6" fmla="*/ 26698 h 40357"/>
                <a:gd name="connsiteX7" fmla="*/ 1863 w 24835"/>
                <a:gd name="connsiteY7" fmla="*/ 41289 h 40357"/>
                <a:gd name="connsiteX8" fmla="*/ 7140 w 24835"/>
                <a:gd name="connsiteY8" fmla="*/ 39116 h 40357"/>
                <a:gd name="connsiteX9" fmla="*/ 11487 w 24835"/>
                <a:gd name="connsiteY9" fmla="*/ 39116 h 40357"/>
                <a:gd name="connsiteX10" fmla="*/ 14591 w 24835"/>
                <a:gd name="connsiteY10" fmla="*/ 39116 h 40357"/>
                <a:gd name="connsiteX11" fmla="*/ 16454 w 24835"/>
                <a:gd name="connsiteY11" fmla="*/ 37253 h 40357"/>
                <a:gd name="connsiteX12" fmla="*/ 26078 w 24835"/>
                <a:gd name="connsiteY12" fmla="*/ 37253 h 40357"/>
                <a:gd name="connsiteX13" fmla="*/ 23904 w 24835"/>
                <a:gd name="connsiteY13" fmla="*/ 17075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35" h="40357">
                  <a:moveTo>
                    <a:pt x="21731" y="0"/>
                  </a:moveTo>
                  <a:lnTo>
                    <a:pt x="14591" y="0"/>
                  </a:lnTo>
                  <a:lnTo>
                    <a:pt x="9313" y="0"/>
                  </a:lnTo>
                  <a:lnTo>
                    <a:pt x="4967" y="2173"/>
                  </a:lnTo>
                  <a:lnTo>
                    <a:pt x="1863" y="4346"/>
                  </a:lnTo>
                  <a:lnTo>
                    <a:pt x="0" y="11797"/>
                  </a:lnTo>
                  <a:lnTo>
                    <a:pt x="0" y="26698"/>
                  </a:lnTo>
                  <a:lnTo>
                    <a:pt x="1863" y="41289"/>
                  </a:lnTo>
                  <a:lnTo>
                    <a:pt x="7140" y="39116"/>
                  </a:lnTo>
                  <a:lnTo>
                    <a:pt x="11487" y="39116"/>
                  </a:lnTo>
                  <a:lnTo>
                    <a:pt x="14591" y="39116"/>
                  </a:lnTo>
                  <a:lnTo>
                    <a:pt x="16454" y="37253"/>
                  </a:lnTo>
                  <a:lnTo>
                    <a:pt x="26078" y="37253"/>
                  </a:lnTo>
                  <a:lnTo>
                    <a:pt x="23904" y="1707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96AE7E3-56F2-4606-A65F-8234AA0A3231}"/>
                </a:ext>
              </a:extLst>
            </p:cNvPr>
            <p:cNvSpPr/>
            <p:nvPr/>
          </p:nvSpPr>
          <p:spPr>
            <a:xfrm>
              <a:off x="5592933" y="5239552"/>
              <a:ext cx="34149" cy="21731"/>
            </a:xfrm>
            <a:custGeom>
              <a:avLst/>
              <a:gdLst>
                <a:gd name="connsiteX0" fmla="*/ 21731 w 34149"/>
                <a:gd name="connsiteY0" fmla="*/ 3415 h 21731"/>
                <a:gd name="connsiteX1" fmla="*/ 14591 w 34149"/>
                <a:gd name="connsiteY1" fmla="*/ 5278 h 21731"/>
                <a:gd name="connsiteX2" fmla="*/ 7140 w 34149"/>
                <a:gd name="connsiteY2" fmla="*/ 9624 h 21731"/>
                <a:gd name="connsiteX3" fmla="*/ 0 w 34149"/>
                <a:gd name="connsiteY3" fmla="*/ 10555 h 21731"/>
                <a:gd name="connsiteX4" fmla="*/ 3104 w 34149"/>
                <a:gd name="connsiteY4" fmla="*/ 24525 h 21731"/>
                <a:gd name="connsiteX5" fmla="*/ 7140 w 34149"/>
                <a:gd name="connsiteY5" fmla="*/ 22352 h 21731"/>
                <a:gd name="connsiteX6" fmla="*/ 10245 w 34149"/>
                <a:gd name="connsiteY6" fmla="*/ 22352 h 21731"/>
                <a:gd name="connsiteX7" fmla="*/ 12418 w 34149"/>
                <a:gd name="connsiteY7" fmla="*/ 22352 h 21731"/>
                <a:gd name="connsiteX8" fmla="*/ 12418 w 34149"/>
                <a:gd name="connsiteY8" fmla="*/ 20179 h 21731"/>
                <a:gd name="connsiteX9" fmla="*/ 15522 w 34149"/>
                <a:gd name="connsiteY9" fmla="*/ 20179 h 21731"/>
                <a:gd name="connsiteX10" fmla="*/ 21731 w 34149"/>
                <a:gd name="connsiteY10" fmla="*/ 17075 h 21731"/>
                <a:gd name="connsiteX11" fmla="*/ 24836 w 34149"/>
                <a:gd name="connsiteY11" fmla="*/ 12728 h 21731"/>
                <a:gd name="connsiteX12" fmla="*/ 29182 w 34149"/>
                <a:gd name="connsiteY12" fmla="*/ 9624 h 21731"/>
                <a:gd name="connsiteX13" fmla="*/ 32286 w 34149"/>
                <a:gd name="connsiteY13" fmla="*/ 5278 h 21731"/>
                <a:gd name="connsiteX14" fmla="*/ 36322 w 34149"/>
                <a:gd name="connsiteY14" fmla="*/ 0 h 21731"/>
                <a:gd name="connsiteX15" fmla="*/ 27009 w 34149"/>
                <a:gd name="connsiteY15" fmla="*/ 0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21731">
                  <a:moveTo>
                    <a:pt x="21731" y="3415"/>
                  </a:moveTo>
                  <a:lnTo>
                    <a:pt x="14591" y="5278"/>
                  </a:lnTo>
                  <a:lnTo>
                    <a:pt x="7140" y="9624"/>
                  </a:lnTo>
                  <a:lnTo>
                    <a:pt x="0" y="10555"/>
                  </a:lnTo>
                  <a:lnTo>
                    <a:pt x="3104" y="24525"/>
                  </a:lnTo>
                  <a:lnTo>
                    <a:pt x="7140" y="22352"/>
                  </a:lnTo>
                  <a:lnTo>
                    <a:pt x="10245" y="22352"/>
                  </a:lnTo>
                  <a:lnTo>
                    <a:pt x="12418" y="22352"/>
                  </a:lnTo>
                  <a:lnTo>
                    <a:pt x="12418" y="20179"/>
                  </a:lnTo>
                  <a:lnTo>
                    <a:pt x="15522" y="20179"/>
                  </a:lnTo>
                  <a:lnTo>
                    <a:pt x="21731" y="17075"/>
                  </a:lnTo>
                  <a:lnTo>
                    <a:pt x="24836" y="12728"/>
                  </a:lnTo>
                  <a:lnTo>
                    <a:pt x="29182" y="9624"/>
                  </a:lnTo>
                  <a:lnTo>
                    <a:pt x="32286" y="5278"/>
                  </a:lnTo>
                  <a:lnTo>
                    <a:pt x="36322" y="0"/>
                  </a:lnTo>
                  <a:lnTo>
                    <a:pt x="27009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1A72BB-CF1E-4D49-B8B2-65A582AB111E}"/>
                </a:ext>
              </a:extLst>
            </p:cNvPr>
            <p:cNvSpPr/>
            <p:nvPr/>
          </p:nvSpPr>
          <p:spPr>
            <a:xfrm>
              <a:off x="4877977" y="3996527"/>
              <a:ext cx="2967861" cy="2340761"/>
            </a:xfrm>
            <a:custGeom>
              <a:avLst/>
              <a:gdLst>
                <a:gd name="connsiteX0" fmla="*/ 2965999 w 2967861"/>
                <a:gd name="connsiteY0" fmla="*/ 516271 h 2340761"/>
                <a:gd name="connsiteX1" fmla="*/ 2956685 w 2967861"/>
                <a:gd name="connsiteY1" fmla="*/ 502612 h 2340761"/>
                <a:gd name="connsiteX2" fmla="*/ 2945199 w 2967861"/>
                <a:gd name="connsiteY2" fmla="*/ 489883 h 2340761"/>
                <a:gd name="connsiteX3" fmla="*/ 2934644 w 2967861"/>
                <a:gd name="connsiteY3" fmla="*/ 477155 h 2340761"/>
                <a:gd name="connsiteX4" fmla="*/ 2930608 w 2967861"/>
                <a:gd name="connsiteY4" fmla="*/ 477155 h 2340761"/>
                <a:gd name="connsiteX5" fmla="*/ 2929677 w 2967861"/>
                <a:gd name="connsiteY5" fmla="*/ 477155 h 2340761"/>
                <a:gd name="connsiteX6" fmla="*/ 2927503 w 2967861"/>
                <a:gd name="connsiteY6" fmla="*/ 479328 h 2340761"/>
                <a:gd name="connsiteX7" fmla="*/ 2925330 w 2967861"/>
                <a:gd name="connsiteY7" fmla="*/ 479328 h 2340761"/>
                <a:gd name="connsiteX8" fmla="*/ 2923158 w 2967861"/>
                <a:gd name="connsiteY8" fmla="*/ 480260 h 2340761"/>
                <a:gd name="connsiteX9" fmla="*/ 2905462 w 2967861"/>
                <a:gd name="connsiteY9" fmla="*/ 477155 h 2340761"/>
                <a:gd name="connsiteX10" fmla="*/ 2896149 w 2967861"/>
                <a:gd name="connsiteY10" fmla="*/ 469705 h 2340761"/>
                <a:gd name="connsiteX11" fmla="*/ 2889008 w 2967861"/>
                <a:gd name="connsiteY11" fmla="*/ 460081 h 2340761"/>
                <a:gd name="connsiteX12" fmla="*/ 2881868 w 2967861"/>
                <a:gd name="connsiteY12" fmla="*/ 449526 h 2340761"/>
                <a:gd name="connsiteX13" fmla="*/ 2871313 w 2967861"/>
                <a:gd name="connsiteY13" fmla="*/ 439902 h 2340761"/>
                <a:gd name="connsiteX14" fmla="*/ 2866035 w 2967861"/>
                <a:gd name="connsiteY14" fmla="*/ 435555 h 2340761"/>
                <a:gd name="connsiteX15" fmla="*/ 2859827 w 2967861"/>
                <a:gd name="connsiteY15" fmla="*/ 435555 h 2340761"/>
                <a:gd name="connsiteX16" fmla="*/ 2854549 w 2967861"/>
                <a:gd name="connsiteY16" fmla="*/ 434624 h 2340761"/>
                <a:gd name="connsiteX17" fmla="*/ 2849271 w 2967861"/>
                <a:gd name="connsiteY17" fmla="*/ 434624 h 2340761"/>
                <a:gd name="connsiteX18" fmla="*/ 2843994 w 2967861"/>
                <a:gd name="connsiteY18" fmla="*/ 430278 h 2340761"/>
                <a:gd name="connsiteX19" fmla="*/ 2810776 w 2967861"/>
                <a:gd name="connsiteY19" fmla="*/ 395508 h 2340761"/>
                <a:gd name="connsiteX20" fmla="*/ 2751481 w 2967861"/>
                <a:gd name="connsiteY20" fmla="*/ 370051 h 2340761"/>
                <a:gd name="connsiteX21" fmla="*/ 2747445 w 2967861"/>
                <a:gd name="connsiteY21" fmla="*/ 370983 h 2340761"/>
                <a:gd name="connsiteX22" fmla="*/ 2744340 w 2967861"/>
                <a:gd name="connsiteY22" fmla="*/ 373156 h 2340761"/>
                <a:gd name="connsiteX23" fmla="*/ 2740305 w 2967861"/>
                <a:gd name="connsiteY23" fmla="*/ 377502 h 2340761"/>
                <a:gd name="connsiteX24" fmla="*/ 2735027 w 2967861"/>
                <a:gd name="connsiteY24" fmla="*/ 378433 h 2340761"/>
                <a:gd name="connsiteX25" fmla="*/ 2729750 w 2967861"/>
                <a:gd name="connsiteY25" fmla="*/ 378433 h 2340761"/>
                <a:gd name="connsiteX26" fmla="*/ 2723541 w 2967861"/>
                <a:gd name="connsiteY26" fmla="*/ 378433 h 2340761"/>
                <a:gd name="connsiteX27" fmla="*/ 2708950 w 2967861"/>
                <a:gd name="connsiteY27" fmla="*/ 373156 h 2340761"/>
                <a:gd name="connsiteX28" fmla="*/ 2696532 w 2967861"/>
                <a:gd name="connsiteY28" fmla="*/ 365705 h 2340761"/>
                <a:gd name="connsiteX29" fmla="*/ 2678836 w 2967861"/>
                <a:gd name="connsiteY29" fmla="*/ 362601 h 2340761"/>
                <a:gd name="connsiteX30" fmla="*/ 2678836 w 2967861"/>
                <a:gd name="connsiteY30" fmla="*/ 367878 h 2340761"/>
                <a:gd name="connsiteX31" fmla="*/ 2678836 w 2967861"/>
                <a:gd name="connsiteY31" fmla="*/ 373156 h 2340761"/>
                <a:gd name="connsiteX32" fmla="*/ 2676664 w 2967861"/>
                <a:gd name="connsiteY32" fmla="*/ 377502 h 2340761"/>
                <a:gd name="connsiteX33" fmla="*/ 2676664 w 2967861"/>
                <a:gd name="connsiteY33" fmla="*/ 380607 h 2340761"/>
                <a:gd name="connsiteX34" fmla="*/ 2678836 w 2967861"/>
                <a:gd name="connsiteY34" fmla="*/ 382780 h 2340761"/>
                <a:gd name="connsiteX35" fmla="*/ 2681010 w 2967861"/>
                <a:gd name="connsiteY35" fmla="*/ 385884 h 2340761"/>
                <a:gd name="connsiteX36" fmla="*/ 2684114 w 2967861"/>
                <a:gd name="connsiteY36" fmla="*/ 392093 h 2340761"/>
                <a:gd name="connsiteX37" fmla="*/ 2681941 w 2967861"/>
                <a:gd name="connsiteY37" fmla="*/ 397371 h 2340761"/>
                <a:gd name="connsiteX38" fmla="*/ 2681941 w 2967861"/>
                <a:gd name="connsiteY38" fmla="*/ 400475 h 2340761"/>
                <a:gd name="connsiteX39" fmla="*/ 2681010 w 2967861"/>
                <a:gd name="connsiteY39" fmla="*/ 404821 h 2340761"/>
                <a:gd name="connsiteX40" fmla="*/ 2678836 w 2967861"/>
                <a:gd name="connsiteY40" fmla="*/ 406994 h 2340761"/>
                <a:gd name="connsiteX41" fmla="*/ 2678836 w 2967861"/>
                <a:gd name="connsiteY41" fmla="*/ 412272 h 2340761"/>
                <a:gd name="connsiteX42" fmla="*/ 2671696 w 2967861"/>
                <a:gd name="connsiteY42" fmla="*/ 406994 h 2340761"/>
                <a:gd name="connsiteX43" fmla="*/ 2666419 w 2967861"/>
                <a:gd name="connsiteY43" fmla="*/ 402648 h 2340761"/>
                <a:gd name="connsiteX44" fmla="*/ 2660210 w 2967861"/>
                <a:gd name="connsiteY44" fmla="*/ 395198 h 2340761"/>
                <a:gd name="connsiteX45" fmla="*/ 2654932 w 2967861"/>
                <a:gd name="connsiteY45" fmla="*/ 389920 h 2340761"/>
                <a:gd name="connsiteX46" fmla="*/ 2651828 w 2967861"/>
                <a:gd name="connsiteY46" fmla="*/ 382469 h 2340761"/>
                <a:gd name="connsiteX47" fmla="*/ 2616437 w 2967861"/>
                <a:gd name="connsiteY47" fmla="*/ 382469 h 2340761"/>
                <a:gd name="connsiteX48" fmla="*/ 2581978 w 2967861"/>
                <a:gd name="connsiteY48" fmla="*/ 382469 h 2340761"/>
                <a:gd name="connsiteX49" fmla="*/ 2547518 w 2967861"/>
                <a:gd name="connsiteY49" fmla="*/ 385574 h 2340761"/>
                <a:gd name="connsiteX50" fmla="*/ 2544414 w 2967861"/>
                <a:gd name="connsiteY50" fmla="*/ 384642 h 2340761"/>
                <a:gd name="connsiteX51" fmla="*/ 2542240 w 2967861"/>
                <a:gd name="connsiteY51" fmla="*/ 380296 h 2340761"/>
                <a:gd name="connsiteX52" fmla="*/ 2538205 w 2967861"/>
                <a:gd name="connsiteY52" fmla="*/ 378123 h 2340761"/>
                <a:gd name="connsiteX53" fmla="*/ 2535100 w 2967861"/>
                <a:gd name="connsiteY53" fmla="*/ 365395 h 2340761"/>
                <a:gd name="connsiteX54" fmla="*/ 2532927 w 2967861"/>
                <a:gd name="connsiteY54" fmla="*/ 350493 h 2340761"/>
                <a:gd name="connsiteX55" fmla="*/ 2527650 w 2967861"/>
                <a:gd name="connsiteY55" fmla="*/ 333419 h 2340761"/>
                <a:gd name="connsiteX56" fmla="*/ 2515232 w 2967861"/>
                <a:gd name="connsiteY56" fmla="*/ 330314 h 2340761"/>
                <a:gd name="connsiteX57" fmla="*/ 2498468 w 2967861"/>
                <a:gd name="connsiteY57" fmla="*/ 327210 h 2340761"/>
                <a:gd name="connsiteX58" fmla="*/ 2481703 w 2967861"/>
                <a:gd name="connsiteY58" fmla="*/ 325037 h 2340761"/>
                <a:gd name="connsiteX59" fmla="*/ 2464008 w 2967861"/>
                <a:gd name="connsiteY59" fmla="*/ 325037 h 2340761"/>
                <a:gd name="connsiteX60" fmla="*/ 2451590 w 2967861"/>
                <a:gd name="connsiteY60" fmla="*/ 330314 h 2340761"/>
                <a:gd name="connsiteX61" fmla="*/ 2437931 w 2967861"/>
                <a:gd name="connsiteY61" fmla="*/ 325037 h 2340761"/>
                <a:gd name="connsiteX62" fmla="*/ 2427375 w 2967861"/>
                <a:gd name="connsiteY62" fmla="*/ 315413 h 2340761"/>
                <a:gd name="connsiteX63" fmla="*/ 2420235 w 2967861"/>
                <a:gd name="connsiteY63" fmla="*/ 304858 h 2340761"/>
                <a:gd name="connsiteX64" fmla="*/ 2414958 w 2967861"/>
                <a:gd name="connsiteY64" fmla="*/ 293371 h 2340761"/>
                <a:gd name="connsiteX65" fmla="*/ 2401298 w 2967861"/>
                <a:gd name="connsiteY65" fmla="*/ 293371 h 2340761"/>
                <a:gd name="connsiteX66" fmla="*/ 2388880 w 2967861"/>
                <a:gd name="connsiteY66" fmla="*/ 293371 h 2340761"/>
                <a:gd name="connsiteX67" fmla="*/ 2378325 w 2967861"/>
                <a:gd name="connsiteY67" fmla="*/ 297718 h 2340761"/>
                <a:gd name="connsiteX68" fmla="*/ 2373047 w 2967861"/>
                <a:gd name="connsiteY68" fmla="*/ 295544 h 2340761"/>
                <a:gd name="connsiteX69" fmla="*/ 2369012 w 2967861"/>
                <a:gd name="connsiteY69" fmla="*/ 293371 h 2340761"/>
                <a:gd name="connsiteX70" fmla="*/ 2365907 w 2967861"/>
                <a:gd name="connsiteY70" fmla="*/ 291198 h 2340761"/>
                <a:gd name="connsiteX71" fmla="*/ 2365907 w 2967861"/>
                <a:gd name="connsiteY71" fmla="*/ 288094 h 2340761"/>
                <a:gd name="connsiteX72" fmla="*/ 2363734 w 2967861"/>
                <a:gd name="connsiteY72" fmla="*/ 285921 h 2340761"/>
                <a:gd name="connsiteX73" fmla="*/ 2363734 w 2967861"/>
                <a:gd name="connsiteY73" fmla="*/ 282816 h 2340761"/>
                <a:gd name="connsiteX74" fmla="*/ 2361561 w 2967861"/>
                <a:gd name="connsiteY74" fmla="*/ 276607 h 2340761"/>
                <a:gd name="connsiteX75" fmla="*/ 2358457 w 2967861"/>
                <a:gd name="connsiteY75" fmla="*/ 273503 h 2340761"/>
                <a:gd name="connsiteX76" fmla="*/ 2351316 w 2967861"/>
                <a:gd name="connsiteY76" fmla="*/ 268225 h 2340761"/>
                <a:gd name="connsiteX77" fmla="*/ 2334552 w 2967861"/>
                <a:gd name="connsiteY77" fmla="*/ 262016 h 2340761"/>
                <a:gd name="connsiteX78" fmla="*/ 2315925 w 2967861"/>
                <a:gd name="connsiteY78" fmla="*/ 256739 h 2340761"/>
                <a:gd name="connsiteX79" fmla="*/ 2296057 w 2967861"/>
                <a:gd name="connsiteY79" fmla="*/ 251461 h 2340761"/>
                <a:gd name="connsiteX80" fmla="*/ 2276188 w 2967861"/>
                <a:gd name="connsiteY80" fmla="*/ 249288 h 2340761"/>
                <a:gd name="connsiteX81" fmla="*/ 2258493 w 2967861"/>
                <a:gd name="connsiteY81" fmla="*/ 249288 h 2340761"/>
                <a:gd name="connsiteX82" fmla="*/ 2247007 w 2967861"/>
                <a:gd name="connsiteY82" fmla="*/ 253634 h 2340761"/>
                <a:gd name="connsiteX83" fmla="*/ 2234589 w 2967861"/>
                <a:gd name="connsiteY83" fmla="*/ 256739 h 2340761"/>
                <a:gd name="connsiteX84" fmla="*/ 2237693 w 2967861"/>
                <a:gd name="connsiteY84" fmla="*/ 273813 h 2340761"/>
                <a:gd name="connsiteX85" fmla="*/ 2241729 w 2967861"/>
                <a:gd name="connsiteY85" fmla="*/ 286541 h 2340761"/>
                <a:gd name="connsiteX86" fmla="*/ 2243902 w 2967861"/>
                <a:gd name="connsiteY86" fmla="*/ 305479 h 2340761"/>
                <a:gd name="connsiteX87" fmla="*/ 2236762 w 2967861"/>
                <a:gd name="connsiteY87" fmla="*/ 305479 h 2340761"/>
                <a:gd name="connsiteX88" fmla="*/ 2232726 w 2967861"/>
                <a:gd name="connsiteY88" fmla="*/ 303306 h 2340761"/>
                <a:gd name="connsiteX89" fmla="*/ 2227448 w 2967861"/>
                <a:gd name="connsiteY89" fmla="*/ 303306 h 2340761"/>
                <a:gd name="connsiteX90" fmla="*/ 2225275 w 2967861"/>
                <a:gd name="connsiteY90" fmla="*/ 303306 h 2340761"/>
                <a:gd name="connsiteX91" fmla="*/ 2222171 w 2967861"/>
                <a:gd name="connsiteY91" fmla="*/ 303306 h 2340761"/>
                <a:gd name="connsiteX92" fmla="*/ 2218135 w 2967861"/>
                <a:gd name="connsiteY92" fmla="*/ 306410 h 2340761"/>
                <a:gd name="connsiteX93" fmla="*/ 2215030 w 2967861"/>
                <a:gd name="connsiteY93" fmla="*/ 310756 h 2340761"/>
                <a:gd name="connsiteX94" fmla="*/ 2207890 w 2967861"/>
                <a:gd name="connsiteY94" fmla="*/ 306410 h 2340761"/>
                <a:gd name="connsiteX95" fmla="*/ 2201681 w 2967861"/>
                <a:gd name="connsiteY95" fmla="*/ 303306 h 2340761"/>
                <a:gd name="connsiteX96" fmla="*/ 2198577 w 2967861"/>
                <a:gd name="connsiteY96" fmla="*/ 298028 h 2340761"/>
                <a:gd name="connsiteX97" fmla="*/ 2193299 w 2967861"/>
                <a:gd name="connsiteY97" fmla="*/ 293682 h 2340761"/>
                <a:gd name="connsiteX98" fmla="*/ 2188022 w 2967861"/>
                <a:gd name="connsiteY98" fmla="*/ 288404 h 2340761"/>
                <a:gd name="connsiteX99" fmla="*/ 2174362 w 2967861"/>
                <a:gd name="connsiteY99" fmla="*/ 310756 h 2340761"/>
                <a:gd name="connsiteX100" fmla="*/ 2165980 w 2967861"/>
                <a:gd name="connsiteY100" fmla="*/ 308583 h 2340761"/>
                <a:gd name="connsiteX101" fmla="*/ 2158840 w 2967861"/>
                <a:gd name="connsiteY101" fmla="*/ 306410 h 2340761"/>
                <a:gd name="connsiteX102" fmla="*/ 2152631 w 2967861"/>
                <a:gd name="connsiteY102" fmla="*/ 303306 h 2340761"/>
                <a:gd name="connsiteX103" fmla="*/ 2149526 w 2967861"/>
                <a:gd name="connsiteY103" fmla="*/ 298028 h 2340761"/>
                <a:gd name="connsiteX104" fmla="*/ 2147353 w 2967861"/>
                <a:gd name="connsiteY104" fmla="*/ 290577 h 2340761"/>
                <a:gd name="connsiteX105" fmla="*/ 2147353 w 2967861"/>
                <a:gd name="connsiteY105" fmla="*/ 280953 h 2340761"/>
                <a:gd name="connsiteX106" fmla="*/ 2140213 w 2967861"/>
                <a:gd name="connsiteY106" fmla="*/ 290577 h 2340761"/>
                <a:gd name="connsiteX107" fmla="*/ 2137109 w 2967861"/>
                <a:gd name="connsiteY107" fmla="*/ 301132 h 2340761"/>
                <a:gd name="connsiteX108" fmla="*/ 2133073 w 2967861"/>
                <a:gd name="connsiteY108" fmla="*/ 312619 h 2340761"/>
                <a:gd name="connsiteX109" fmla="*/ 2127795 w 2967861"/>
                <a:gd name="connsiteY109" fmla="*/ 321001 h 2340761"/>
                <a:gd name="connsiteX110" fmla="*/ 2125622 w 2967861"/>
                <a:gd name="connsiteY110" fmla="*/ 323174 h 2340761"/>
                <a:gd name="connsiteX111" fmla="*/ 2123449 w 2967861"/>
                <a:gd name="connsiteY111" fmla="*/ 325347 h 2340761"/>
                <a:gd name="connsiteX112" fmla="*/ 2112894 w 2967861"/>
                <a:gd name="connsiteY112" fmla="*/ 317896 h 2340761"/>
                <a:gd name="connsiteX113" fmla="*/ 2100476 w 2967861"/>
                <a:gd name="connsiteY113" fmla="*/ 310446 h 2340761"/>
                <a:gd name="connsiteX114" fmla="*/ 2091163 w 2967861"/>
                <a:gd name="connsiteY114" fmla="*/ 300822 h 2340761"/>
                <a:gd name="connsiteX115" fmla="*/ 2088989 w 2967861"/>
                <a:gd name="connsiteY115" fmla="*/ 295544 h 2340761"/>
                <a:gd name="connsiteX116" fmla="*/ 2088058 w 2967861"/>
                <a:gd name="connsiteY116" fmla="*/ 291198 h 2340761"/>
                <a:gd name="connsiteX117" fmla="*/ 2088058 w 2967861"/>
                <a:gd name="connsiteY117" fmla="*/ 288094 h 2340761"/>
                <a:gd name="connsiteX118" fmla="*/ 2085885 w 2967861"/>
                <a:gd name="connsiteY118" fmla="*/ 283747 h 2340761"/>
                <a:gd name="connsiteX119" fmla="*/ 2083712 w 2967861"/>
                <a:gd name="connsiteY119" fmla="*/ 280643 h 2340761"/>
                <a:gd name="connsiteX120" fmla="*/ 2090852 w 2967861"/>
                <a:gd name="connsiteY120" fmla="*/ 261706 h 2340761"/>
                <a:gd name="connsiteX121" fmla="*/ 2103270 w 2967861"/>
                <a:gd name="connsiteY121" fmla="*/ 248978 h 2340761"/>
                <a:gd name="connsiteX122" fmla="*/ 2093957 w 2967861"/>
                <a:gd name="connsiteY122" fmla="*/ 212034 h 2340761"/>
                <a:gd name="connsiteX123" fmla="*/ 2090852 w 2967861"/>
                <a:gd name="connsiteY123" fmla="*/ 212034 h 2340761"/>
                <a:gd name="connsiteX124" fmla="*/ 2090852 w 2967861"/>
                <a:gd name="connsiteY124" fmla="*/ 206757 h 2340761"/>
                <a:gd name="connsiteX125" fmla="*/ 2070984 w 2967861"/>
                <a:gd name="connsiteY125" fmla="*/ 208930 h 2340761"/>
                <a:gd name="connsiteX126" fmla="*/ 2058566 w 2967861"/>
                <a:gd name="connsiteY126" fmla="*/ 214208 h 2340761"/>
                <a:gd name="connsiteX127" fmla="*/ 2047079 w 2967861"/>
                <a:gd name="connsiteY127" fmla="*/ 223831 h 2340761"/>
                <a:gd name="connsiteX128" fmla="*/ 2036524 w 2967861"/>
                <a:gd name="connsiteY128" fmla="*/ 218554 h 2340761"/>
                <a:gd name="connsiteX129" fmla="*/ 2025038 w 2967861"/>
                <a:gd name="connsiteY129" fmla="*/ 212345 h 2340761"/>
                <a:gd name="connsiteX130" fmla="*/ 2014482 w 2967861"/>
                <a:gd name="connsiteY130" fmla="*/ 207067 h 2340761"/>
                <a:gd name="connsiteX131" fmla="*/ 2012310 w 2967861"/>
                <a:gd name="connsiteY131" fmla="*/ 209240 h 2340761"/>
                <a:gd name="connsiteX132" fmla="*/ 2012310 w 2967861"/>
                <a:gd name="connsiteY132" fmla="*/ 211414 h 2340761"/>
                <a:gd name="connsiteX133" fmla="*/ 2010136 w 2967861"/>
                <a:gd name="connsiteY133" fmla="*/ 211414 h 2340761"/>
                <a:gd name="connsiteX134" fmla="*/ 2007032 w 2967861"/>
                <a:gd name="connsiteY134" fmla="*/ 212345 h 2340761"/>
                <a:gd name="connsiteX135" fmla="*/ 2007032 w 2967861"/>
                <a:gd name="connsiteY135" fmla="*/ 218554 h 2340761"/>
                <a:gd name="connsiteX136" fmla="*/ 2007032 w 2967861"/>
                <a:gd name="connsiteY136" fmla="*/ 223831 h 2340761"/>
                <a:gd name="connsiteX137" fmla="*/ 2007032 w 2967861"/>
                <a:gd name="connsiteY137" fmla="*/ 226936 h 2340761"/>
                <a:gd name="connsiteX138" fmla="*/ 2007032 w 2967861"/>
                <a:gd name="connsiteY138" fmla="*/ 229109 h 2340761"/>
                <a:gd name="connsiteX139" fmla="*/ 2007032 w 2967861"/>
                <a:gd name="connsiteY139" fmla="*/ 232213 h 2340761"/>
                <a:gd name="connsiteX140" fmla="*/ 2002996 w 2967861"/>
                <a:gd name="connsiteY140" fmla="*/ 243700 h 2340761"/>
                <a:gd name="connsiteX141" fmla="*/ 1950841 w 2967861"/>
                <a:gd name="connsiteY141" fmla="*/ 239354 h 2340761"/>
                <a:gd name="connsiteX142" fmla="*/ 1948668 w 2967861"/>
                <a:gd name="connsiteY142" fmla="*/ 234076 h 2340761"/>
                <a:gd name="connsiteX143" fmla="*/ 1948668 w 2967861"/>
                <a:gd name="connsiteY143" fmla="*/ 228799 h 2340761"/>
                <a:gd name="connsiteX144" fmla="*/ 1946495 w 2967861"/>
                <a:gd name="connsiteY144" fmla="*/ 223521 h 2340761"/>
                <a:gd name="connsiteX145" fmla="*/ 1946495 w 2967861"/>
                <a:gd name="connsiteY145" fmla="*/ 218243 h 2340761"/>
                <a:gd name="connsiteX146" fmla="*/ 1946495 w 2967861"/>
                <a:gd name="connsiteY146" fmla="*/ 216070 h 2340761"/>
                <a:gd name="connsiteX147" fmla="*/ 1934077 w 2967861"/>
                <a:gd name="connsiteY147" fmla="*/ 206446 h 2340761"/>
                <a:gd name="connsiteX148" fmla="*/ 1921659 w 2967861"/>
                <a:gd name="connsiteY148" fmla="*/ 204273 h 2340761"/>
                <a:gd name="connsiteX149" fmla="*/ 1904895 w 2967861"/>
                <a:gd name="connsiteY149" fmla="*/ 204273 h 2340761"/>
                <a:gd name="connsiteX150" fmla="*/ 1887200 w 2967861"/>
                <a:gd name="connsiteY150" fmla="*/ 206446 h 2340761"/>
                <a:gd name="connsiteX151" fmla="*/ 1887200 w 2967861"/>
                <a:gd name="connsiteY151" fmla="*/ 219175 h 2340761"/>
                <a:gd name="connsiteX152" fmla="*/ 1877886 w 2967861"/>
                <a:gd name="connsiteY152" fmla="*/ 219175 h 2340761"/>
                <a:gd name="connsiteX153" fmla="*/ 1877886 w 2967861"/>
                <a:gd name="connsiteY153" fmla="*/ 218243 h 2340761"/>
                <a:gd name="connsiteX154" fmla="*/ 1875713 w 2967861"/>
                <a:gd name="connsiteY154" fmla="*/ 218243 h 2340761"/>
                <a:gd name="connsiteX155" fmla="*/ 1873540 w 2967861"/>
                <a:gd name="connsiteY155" fmla="*/ 216070 h 2340761"/>
                <a:gd name="connsiteX156" fmla="*/ 1875713 w 2967861"/>
                <a:gd name="connsiteY156" fmla="*/ 206446 h 2340761"/>
                <a:gd name="connsiteX157" fmla="*/ 1877886 w 2967861"/>
                <a:gd name="connsiteY157" fmla="*/ 198996 h 2340761"/>
                <a:gd name="connsiteX158" fmla="*/ 1880060 w 2967861"/>
                <a:gd name="connsiteY158" fmla="*/ 193718 h 2340761"/>
                <a:gd name="connsiteX159" fmla="*/ 1883164 w 2967861"/>
                <a:gd name="connsiteY159" fmla="*/ 188441 h 2340761"/>
                <a:gd name="connsiteX160" fmla="*/ 1883164 w 2967861"/>
                <a:gd name="connsiteY160" fmla="*/ 182232 h 2340761"/>
                <a:gd name="connsiteX161" fmla="*/ 1873851 w 2967861"/>
                <a:gd name="connsiteY161" fmla="*/ 186578 h 2340761"/>
                <a:gd name="connsiteX162" fmla="*/ 1866710 w 2967861"/>
                <a:gd name="connsiteY162" fmla="*/ 191856 h 2340761"/>
                <a:gd name="connsiteX163" fmla="*/ 1859570 w 2967861"/>
                <a:gd name="connsiteY163" fmla="*/ 197133 h 2340761"/>
                <a:gd name="connsiteX164" fmla="*/ 1854293 w 2967861"/>
                <a:gd name="connsiteY164" fmla="*/ 203342 h 2340761"/>
                <a:gd name="connsiteX165" fmla="*/ 1851188 w 2967861"/>
                <a:gd name="connsiteY165" fmla="*/ 201169 h 2340761"/>
                <a:gd name="connsiteX166" fmla="*/ 1849015 w 2967861"/>
                <a:gd name="connsiteY166" fmla="*/ 201169 h 2340761"/>
                <a:gd name="connsiteX167" fmla="*/ 1849015 w 2967861"/>
                <a:gd name="connsiteY167" fmla="*/ 198996 h 2340761"/>
                <a:gd name="connsiteX168" fmla="*/ 1849015 w 2967861"/>
                <a:gd name="connsiteY168" fmla="*/ 196823 h 2340761"/>
                <a:gd name="connsiteX169" fmla="*/ 1849015 w 2967861"/>
                <a:gd name="connsiteY169" fmla="*/ 195891 h 2340761"/>
                <a:gd name="connsiteX170" fmla="*/ 1851188 w 2967861"/>
                <a:gd name="connsiteY170" fmla="*/ 191545 h 2340761"/>
                <a:gd name="connsiteX171" fmla="*/ 1851188 w 2967861"/>
                <a:gd name="connsiteY171" fmla="*/ 188441 h 2340761"/>
                <a:gd name="connsiteX172" fmla="*/ 1834424 w 2967861"/>
                <a:gd name="connsiteY172" fmla="*/ 186267 h 2340761"/>
                <a:gd name="connsiteX173" fmla="*/ 1819833 w 2967861"/>
                <a:gd name="connsiteY173" fmla="*/ 188441 h 2340761"/>
                <a:gd name="connsiteX174" fmla="*/ 1807415 w 2967861"/>
                <a:gd name="connsiteY174" fmla="*/ 195891 h 2340761"/>
                <a:gd name="connsiteX175" fmla="*/ 1803379 w 2967861"/>
                <a:gd name="connsiteY175" fmla="*/ 195891 h 2340761"/>
                <a:gd name="connsiteX176" fmla="*/ 1815797 w 2967861"/>
                <a:gd name="connsiteY176" fmla="*/ 180990 h 2340761"/>
                <a:gd name="connsiteX177" fmla="*/ 1832561 w 2967861"/>
                <a:gd name="connsiteY177" fmla="*/ 169503 h 2340761"/>
                <a:gd name="connsiteX178" fmla="*/ 1849325 w 2967861"/>
                <a:gd name="connsiteY178" fmla="*/ 159880 h 2340761"/>
                <a:gd name="connsiteX179" fmla="*/ 1863916 w 2967861"/>
                <a:gd name="connsiteY179" fmla="*/ 151498 h 2340761"/>
                <a:gd name="connsiteX180" fmla="*/ 1869194 w 2967861"/>
                <a:gd name="connsiteY180" fmla="*/ 141874 h 2340761"/>
                <a:gd name="connsiteX181" fmla="*/ 1873230 w 2967861"/>
                <a:gd name="connsiteY181" fmla="*/ 132250 h 2340761"/>
                <a:gd name="connsiteX182" fmla="*/ 1878507 w 2967861"/>
                <a:gd name="connsiteY182" fmla="*/ 123868 h 2340761"/>
                <a:gd name="connsiteX183" fmla="*/ 1890925 w 2967861"/>
                <a:gd name="connsiteY183" fmla="*/ 114244 h 2340761"/>
                <a:gd name="connsiteX184" fmla="*/ 1890925 w 2967861"/>
                <a:gd name="connsiteY184" fmla="*/ 90029 h 2340761"/>
                <a:gd name="connsiteX185" fmla="*/ 1881612 w 2967861"/>
                <a:gd name="connsiteY185" fmla="*/ 77301 h 2340761"/>
                <a:gd name="connsiteX186" fmla="*/ 1873230 w 2967861"/>
                <a:gd name="connsiteY186" fmla="*/ 65815 h 2340761"/>
                <a:gd name="connsiteX187" fmla="*/ 1861743 w 2967861"/>
                <a:gd name="connsiteY187" fmla="*/ 57432 h 2340761"/>
                <a:gd name="connsiteX188" fmla="*/ 1847152 w 2967861"/>
                <a:gd name="connsiteY188" fmla="*/ 49982 h 2340761"/>
                <a:gd name="connsiteX189" fmla="*/ 1847152 w 2967861"/>
                <a:gd name="connsiteY189" fmla="*/ 47809 h 2340761"/>
                <a:gd name="connsiteX190" fmla="*/ 1847152 w 2967861"/>
                <a:gd name="connsiteY190" fmla="*/ 45636 h 2340761"/>
                <a:gd name="connsiteX191" fmla="*/ 1844979 w 2967861"/>
                <a:gd name="connsiteY191" fmla="*/ 43462 h 2340761"/>
                <a:gd name="connsiteX192" fmla="*/ 1844048 w 2967861"/>
                <a:gd name="connsiteY192" fmla="*/ 45636 h 2340761"/>
                <a:gd name="connsiteX193" fmla="*/ 1827284 w 2967861"/>
                <a:gd name="connsiteY193" fmla="*/ 50913 h 2340761"/>
                <a:gd name="connsiteX194" fmla="*/ 1812693 w 2967861"/>
                <a:gd name="connsiteY194" fmla="*/ 53086 h 2340761"/>
                <a:gd name="connsiteX195" fmla="*/ 1800275 w 2967861"/>
                <a:gd name="connsiteY195" fmla="*/ 55259 h 2340761"/>
                <a:gd name="connsiteX196" fmla="*/ 1787857 w 2967861"/>
                <a:gd name="connsiteY196" fmla="*/ 60537 h 2340761"/>
                <a:gd name="connsiteX197" fmla="*/ 1780717 w 2967861"/>
                <a:gd name="connsiteY197" fmla="*/ 50913 h 2340761"/>
                <a:gd name="connsiteX198" fmla="*/ 1773577 w 2967861"/>
                <a:gd name="connsiteY198" fmla="*/ 43462 h 2340761"/>
                <a:gd name="connsiteX199" fmla="*/ 1766436 w 2967861"/>
                <a:gd name="connsiteY199" fmla="*/ 40358 h 2340761"/>
                <a:gd name="connsiteX200" fmla="*/ 1751845 w 2967861"/>
                <a:gd name="connsiteY200" fmla="*/ 36012 h 2340761"/>
                <a:gd name="connsiteX201" fmla="*/ 1752777 w 2967861"/>
                <a:gd name="connsiteY201" fmla="*/ 30734 h 2340761"/>
                <a:gd name="connsiteX202" fmla="*/ 1754950 w 2967861"/>
                <a:gd name="connsiteY202" fmla="*/ 28561 h 2340761"/>
                <a:gd name="connsiteX203" fmla="*/ 1757123 w 2967861"/>
                <a:gd name="connsiteY203" fmla="*/ 25457 h 2340761"/>
                <a:gd name="connsiteX204" fmla="*/ 1760227 w 2967861"/>
                <a:gd name="connsiteY204" fmla="*/ 23283 h 2340761"/>
                <a:gd name="connsiteX205" fmla="*/ 1762401 w 2967861"/>
                <a:gd name="connsiteY205" fmla="*/ 22352 h 2340761"/>
                <a:gd name="connsiteX206" fmla="*/ 1767678 w 2967861"/>
                <a:gd name="connsiteY206" fmla="*/ 20179 h 2340761"/>
                <a:gd name="connsiteX207" fmla="*/ 1766747 w 2967861"/>
                <a:gd name="connsiteY207" fmla="*/ 14901 h 2340761"/>
                <a:gd name="connsiteX208" fmla="*/ 1762711 w 2967861"/>
                <a:gd name="connsiteY208" fmla="*/ 10555 h 2340761"/>
                <a:gd name="connsiteX209" fmla="*/ 1760538 w 2967861"/>
                <a:gd name="connsiteY209" fmla="*/ 7451 h 2340761"/>
                <a:gd name="connsiteX210" fmla="*/ 1759607 w 2967861"/>
                <a:gd name="connsiteY210" fmla="*/ 5278 h 2340761"/>
                <a:gd name="connsiteX211" fmla="*/ 1755571 w 2967861"/>
                <a:gd name="connsiteY211" fmla="*/ 0 h 2340761"/>
                <a:gd name="connsiteX212" fmla="*/ 1735702 w 2967861"/>
                <a:gd name="connsiteY212" fmla="*/ 0 h 2340761"/>
                <a:gd name="connsiteX213" fmla="*/ 1731666 w 2967861"/>
                <a:gd name="connsiteY213" fmla="*/ 18006 h 2340761"/>
                <a:gd name="connsiteX214" fmla="*/ 1721111 w 2967861"/>
                <a:gd name="connsiteY214" fmla="*/ 28561 h 2340761"/>
                <a:gd name="connsiteX215" fmla="*/ 1708693 w 2967861"/>
                <a:gd name="connsiteY215" fmla="*/ 38185 h 2340761"/>
                <a:gd name="connsiteX216" fmla="*/ 1695034 w 2967861"/>
                <a:gd name="connsiteY216" fmla="*/ 45636 h 2340761"/>
                <a:gd name="connsiteX217" fmla="*/ 1679511 w 2967861"/>
                <a:gd name="connsiteY217" fmla="*/ 53086 h 2340761"/>
                <a:gd name="connsiteX218" fmla="*/ 1679511 w 2967861"/>
                <a:gd name="connsiteY218" fmla="*/ 73265 h 2340761"/>
                <a:gd name="connsiteX219" fmla="*/ 1674234 w 2967861"/>
                <a:gd name="connsiteY219" fmla="*/ 73265 h 2340761"/>
                <a:gd name="connsiteX220" fmla="*/ 1668025 w 2967861"/>
                <a:gd name="connsiteY220" fmla="*/ 72334 h 2340761"/>
                <a:gd name="connsiteX221" fmla="*/ 1664921 w 2967861"/>
                <a:gd name="connsiteY221" fmla="*/ 72334 h 2340761"/>
                <a:gd name="connsiteX222" fmla="*/ 1659643 w 2967861"/>
                <a:gd name="connsiteY222" fmla="*/ 70161 h 2340761"/>
                <a:gd name="connsiteX223" fmla="*/ 1653434 w 2967861"/>
                <a:gd name="connsiteY223" fmla="*/ 75438 h 2340761"/>
                <a:gd name="connsiteX224" fmla="*/ 1646294 w 2967861"/>
                <a:gd name="connsiteY224" fmla="*/ 82889 h 2340761"/>
                <a:gd name="connsiteX225" fmla="*/ 1639153 w 2967861"/>
                <a:gd name="connsiteY225" fmla="*/ 88167 h 2340761"/>
                <a:gd name="connsiteX226" fmla="*/ 1632013 w 2967861"/>
                <a:gd name="connsiteY226" fmla="*/ 94376 h 2340761"/>
                <a:gd name="connsiteX227" fmla="*/ 1626736 w 2967861"/>
                <a:gd name="connsiteY227" fmla="*/ 94376 h 2340761"/>
                <a:gd name="connsiteX228" fmla="*/ 1616181 w 2967861"/>
                <a:gd name="connsiteY228" fmla="*/ 94376 h 2340761"/>
                <a:gd name="connsiteX229" fmla="*/ 1601590 w 2967861"/>
                <a:gd name="connsiteY229" fmla="*/ 94376 h 2340761"/>
                <a:gd name="connsiteX230" fmla="*/ 1586999 w 2967861"/>
                <a:gd name="connsiteY230" fmla="*/ 94376 h 2340761"/>
                <a:gd name="connsiteX231" fmla="*/ 1575512 w 2967861"/>
                <a:gd name="connsiteY231" fmla="*/ 94376 h 2340761"/>
                <a:gd name="connsiteX232" fmla="*/ 1572408 w 2967861"/>
                <a:gd name="connsiteY232" fmla="*/ 99653 h 2340761"/>
                <a:gd name="connsiteX233" fmla="*/ 1570235 w 2967861"/>
                <a:gd name="connsiteY233" fmla="*/ 104931 h 2340761"/>
                <a:gd name="connsiteX234" fmla="*/ 1567130 w 2967861"/>
                <a:gd name="connsiteY234" fmla="*/ 110208 h 2340761"/>
                <a:gd name="connsiteX235" fmla="*/ 1564957 w 2967861"/>
                <a:gd name="connsiteY235" fmla="*/ 117659 h 2340761"/>
                <a:gd name="connsiteX236" fmla="*/ 1543226 w 2967861"/>
                <a:gd name="connsiteY236" fmla="*/ 117659 h 2340761"/>
                <a:gd name="connsiteX237" fmla="*/ 1526462 w 2967861"/>
                <a:gd name="connsiteY237" fmla="*/ 123868 h 2340761"/>
                <a:gd name="connsiteX238" fmla="*/ 1511871 w 2967861"/>
                <a:gd name="connsiteY238" fmla="*/ 130077 h 2340761"/>
                <a:gd name="connsiteX239" fmla="*/ 1497280 w 2967861"/>
                <a:gd name="connsiteY239" fmla="*/ 141563 h 2340761"/>
                <a:gd name="connsiteX240" fmla="*/ 1484862 w 2967861"/>
                <a:gd name="connsiteY240" fmla="*/ 152118 h 2340761"/>
                <a:gd name="connsiteX241" fmla="*/ 1468098 w 2967861"/>
                <a:gd name="connsiteY241" fmla="*/ 161742 h 2340761"/>
                <a:gd name="connsiteX242" fmla="*/ 1462821 w 2967861"/>
                <a:gd name="connsiteY242" fmla="*/ 180679 h 2340761"/>
                <a:gd name="connsiteX243" fmla="*/ 1459716 w 2967861"/>
                <a:gd name="connsiteY243" fmla="*/ 198685 h 2340761"/>
                <a:gd name="connsiteX244" fmla="*/ 1455680 w 2967861"/>
                <a:gd name="connsiteY244" fmla="*/ 215760 h 2340761"/>
                <a:gd name="connsiteX245" fmla="*/ 1452576 w 2967861"/>
                <a:gd name="connsiteY245" fmla="*/ 215760 h 2340761"/>
                <a:gd name="connsiteX246" fmla="*/ 1445436 w 2967861"/>
                <a:gd name="connsiteY246" fmla="*/ 198685 h 2340761"/>
                <a:gd name="connsiteX247" fmla="*/ 1419358 w 2967861"/>
                <a:gd name="connsiteY247" fmla="*/ 203963 h 2340761"/>
                <a:gd name="connsiteX248" fmla="*/ 1395454 w 2967861"/>
                <a:gd name="connsiteY248" fmla="*/ 211414 h 2340761"/>
                <a:gd name="connsiteX249" fmla="*/ 1399490 w 2967861"/>
                <a:gd name="connsiteY249" fmla="*/ 233766 h 2340761"/>
                <a:gd name="connsiteX250" fmla="*/ 1404767 w 2967861"/>
                <a:gd name="connsiteY250" fmla="*/ 253945 h 2340761"/>
                <a:gd name="connsiteX251" fmla="*/ 1410045 w 2967861"/>
                <a:gd name="connsiteY251" fmla="*/ 275055 h 2340761"/>
                <a:gd name="connsiteX252" fmla="*/ 1419358 w 2967861"/>
                <a:gd name="connsiteY252" fmla="*/ 290888 h 2340761"/>
                <a:gd name="connsiteX253" fmla="*/ 1431776 w 2967861"/>
                <a:gd name="connsiteY253" fmla="*/ 304547 h 2340761"/>
                <a:gd name="connsiteX254" fmla="*/ 1431776 w 2967861"/>
                <a:gd name="connsiteY254" fmla="*/ 312929 h 2340761"/>
                <a:gd name="connsiteX255" fmla="*/ 1416254 w 2967861"/>
                <a:gd name="connsiteY255" fmla="*/ 302374 h 2340761"/>
                <a:gd name="connsiteX256" fmla="*/ 1399490 w 2967861"/>
                <a:gd name="connsiteY256" fmla="*/ 287473 h 2340761"/>
                <a:gd name="connsiteX257" fmla="*/ 1388934 w 2967861"/>
                <a:gd name="connsiteY257" fmla="*/ 272571 h 2340761"/>
                <a:gd name="connsiteX258" fmla="*/ 1368135 w 2967861"/>
                <a:gd name="connsiteY258" fmla="*/ 272571 h 2340761"/>
                <a:gd name="connsiteX259" fmla="*/ 1352612 w 2967861"/>
                <a:gd name="connsiteY259" fmla="*/ 275676 h 2340761"/>
                <a:gd name="connsiteX260" fmla="*/ 1338953 w 2967861"/>
                <a:gd name="connsiteY260" fmla="*/ 283127 h 2340761"/>
                <a:gd name="connsiteX261" fmla="*/ 1331812 w 2967861"/>
                <a:gd name="connsiteY261" fmla="*/ 274745 h 2340761"/>
                <a:gd name="connsiteX262" fmla="*/ 1328708 w 2967861"/>
                <a:gd name="connsiteY262" fmla="*/ 263258 h 2340761"/>
                <a:gd name="connsiteX263" fmla="*/ 1324672 w 2967861"/>
                <a:gd name="connsiteY263" fmla="*/ 252703 h 2340761"/>
                <a:gd name="connsiteX264" fmla="*/ 1321568 w 2967861"/>
                <a:gd name="connsiteY264" fmla="*/ 250530 h 2340761"/>
                <a:gd name="connsiteX265" fmla="*/ 1321568 w 2967861"/>
                <a:gd name="connsiteY265" fmla="*/ 249909 h 2340761"/>
                <a:gd name="connsiteX266" fmla="*/ 1319394 w 2967861"/>
                <a:gd name="connsiteY266" fmla="*/ 249909 h 2340761"/>
                <a:gd name="connsiteX267" fmla="*/ 1316290 w 2967861"/>
                <a:gd name="connsiteY267" fmla="*/ 249909 h 2340761"/>
                <a:gd name="connsiteX268" fmla="*/ 1312254 w 2967861"/>
                <a:gd name="connsiteY268" fmla="*/ 249909 h 2340761"/>
                <a:gd name="connsiteX269" fmla="*/ 1312254 w 2967861"/>
                <a:gd name="connsiteY269" fmla="*/ 284679 h 2340761"/>
                <a:gd name="connsiteX270" fmla="*/ 1289281 w 2967861"/>
                <a:gd name="connsiteY270" fmla="*/ 305789 h 2340761"/>
                <a:gd name="connsiteX271" fmla="*/ 1294559 w 2967861"/>
                <a:gd name="connsiteY271" fmla="*/ 320691 h 2340761"/>
                <a:gd name="connsiteX272" fmla="*/ 1299837 w 2967861"/>
                <a:gd name="connsiteY272" fmla="*/ 331246 h 2340761"/>
                <a:gd name="connsiteX273" fmla="*/ 1305114 w 2967861"/>
                <a:gd name="connsiteY273" fmla="*/ 343974 h 2340761"/>
                <a:gd name="connsiteX274" fmla="*/ 1309150 w 2967861"/>
                <a:gd name="connsiteY274" fmla="*/ 362911 h 2340761"/>
                <a:gd name="connsiteX275" fmla="*/ 1329018 w 2967861"/>
                <a:gd name="connsiteY275" fmla="*/ 370362 h 2340761"/>
                <a:gd name="connsiteX276" fmla="*/ 1350750 w 2967861"/>
                <a:gd name="connsiteY276" fmla="*/ 378744 h 2340761"/>
                <a:gd name="connsiteX277" fmla="*/ 1368445 w 2967861"/>
                <a:gd name="connsiteY277" fmla="*/ 386195 h 2340761"/>
                <a:gd name="connsiteX278" fmla="*/ 1368445 w 2967861"/>
                <a:gd name="connsiteY278" fmla="*/ 392403 h 2340761"/>
                <a:gd name="connsiteX279" fmla="*/ 1350750 w 2967861"/>
                <a:gd name="connsiteY279" fmla="*/ 386195 h 2340761"/>
                <a:gd name="connsiteX280" fmla="*/ 1332123 w 2967861"/>
                <a:gd name="connsiteY280" fmla="*/ 386195 h 2340761"/>
                <a:gd name="connsiteX281" fmla="*/ 1312254 w 2967861"/>
                <a:gd name="connsiteY281" fmla="*/ 386195 h 2340761"/>
                <a:gd name="connsiteX282" fmla="*/ 1314427 w 2967861"/>
                <a:gd name="connsiteY282" fmla="*/ 401096 h 2340761"/>
                <a:gd name="connsiteX283" fmla="*/ 1316601 w 2967861"/>
                <a:gd name="connsiteY283" fmla="*/ 418170 h 2340761"/>
                <a:gd name="connsiteX284" fmla="*/ 1319705 w 2967861"/>
                <a:gd name="connsiteY284" fmla="*/ 435245 h 2340761"/>
                <a:gd name="connsiteX285" fmla="*/ 1316601 w 2967861"/>
                <a:gd name="connsiteY285" fmla="*/ 453251 h 2340761"/>
                <a:gd name="connsiteX286" fmla="*/ 1310392 w 2967861"/>
                <a:gd name="connsiteY286" fmla="*/ 464737 h 2340761"/>
                <a:gd name="connsiteX287" fmla="*/ 1303251 w 2967861"/>
                <a:gd name="connsiteY287" fmla="*/ 479639 h 2340761"/>
                <a:gd name="connsiteX288" fmla="*/ 1296111 w 2967861"/>
                <a:gd name="connsiteY288" fmla="*/ 492367 h 2340761"/>
                <a:gd name="connsiteX289" fmla="*/ 1293006 w 2967861"/>
                <a:gd name="connsiteY289" fmla="*/ 494540 h 2340761"/>
                <a:gd name="connsiteX290" fmla="*/ 1290833 w 2967861"/>
                <a:gd name="connsiteY290" fmla="*/ 495472 h 2340761"/>
                <a:gd name="connsiteX291" fmla="*/ 1289902 w 2967861"/>
                <a:gd name="connsiteY291" fmla="*/ 497645 h 2340761"/>
                <a:gd name="connsiteX292" fmla="*/ 1269102 w 2967861"/>
                <a:gd name="connsiteY292" fmla="*/ 497645 h 2340761"/>
                <a:gd name="connsiteX293" fmla="*/ 1269102 w 2967861"/>
                <a:gd name="connsiteY293" fmla="*/ 492057 h 2340761"/>
                <a:gd name="connsiteX294" fmla="*/ 1276243 w 2967861"/>
                <a:gd name="connsiteY294" fmla="*/ 489883 h 2340761"/>
                <a:gd name="connsiteX295" fmla="*/ 1282452 w 2967861"/>
                <a:gd name="connsiteY295" fmla="*/ 486779 h 2340761"/>
                <a:gd name="connsiteX296" fmla="*/ 1287729 w 2967861"/>
                <a:gd name="connsiteY296" fmla="*/ 484606 h 2340761"/>
                <a:gd name="connsiteX297" fmla="*/ 1290833 w 2967861"/>
                <a:gd name="connsiteY297" fmla="*/ 480260 h 2340761"/>
                <a:gd name="connsiteX298" fmla="*/ 1296111 w 2967861"/>
                <a:gd name="connsiteY298" fmla="*/ 477155 h 2340761"/>
                <a:gd name="connsiteX299" fmla="*/ 1296111 w 2967861"/>
                <a:gd name="connsiteY299" fmla="*/ 460081 h 2340761"/>
                <a:gd name="connsiteX300" fmla="*/ 1300147 w 2967861"/>
                <a:gd name="connsiteY300" fmla="*/ 447352 h 2340761"/>
                <a:gd name="connsiteX301" fmla="*/ 1305424 w 2967861"/>
                <a:gd name="connsiteY301" fmla="*/ 435866 h 2340761"/>
                <a:gd name="connsiteX302" fmla="*/ 1302320 w 2967861"/>
                <a:gd name="connsiteY302" fmla="*/ 429657 h 2340761"/>
                <a:gd name="connsiteX303" fmla="*/ 1300147 w 2967861"/>
                <a:gd name="connsiteY303" fmla="*/ 423448 h 2340761"/>
                <a:gd name="connsiteX304" fmla="*/ 1296111 w 2967861"/>
                <a:gd name="connsiteY304" fmla="*/ 420344 h 2340761"/>
                <a:gd name="connsiteX305" fmla="*/ 1293006 w 2967861"/>
                <a:gd name="connsiteY305" fmla="*/ 415997 h 2340761"/>
                <a:gd name="connsiteX306" fmla="*/ 1290833 w 2967861"/>
                <a:gd name="connsiteY306" fmla="*/ 412893 h 2340761"/>
                <a:gd name="connsiteX307" fmla="*/ 1289902 w 2967861"/>
                <a:gd name="connsiteY307" fmla="*/ 407615 h 2340761"/>
                <a:gd name="connsiteX308" fmla="*/ 1289902 w 2967861"/>
                <a:gd name="connsiteY308" fmla="*/ 400165 h 2340761"/>
                <a:gd name="connsiteX309" fmla="*/ 1293006 w 2967861"/>
                <a:gd name="connsiteY309" fmla="*/ 390541 h 2340761"/>
                <a:gd name="connsiteX310" fmla="*/ 1296111 w 2967861"/>
                <a:gd name="connsiteY310" fmla="*/ 379054 h 2340761"/>
                <a:gd name="connsiteX311" fmla="*/ 1296111 w 2967861"/>
                <a:gd name="connsiteY311" fmla="*/ 366326 h 2340761"/>
                <a:gd name="connsiteX312" fmla="*/ 1293006 w 2967861"/>
                <a:gd name="connsiteY312" fmla="*/ 355771 h 2340761"/>
                <a:gd name="connsiteX313" fmla="*/ 1289902 w 2967861"/>
                <a:gd name="connsiteY313" fmla="*/ 340870 h 2340761"/>
                <a:gd name="connsiteX314" fmla="*/ 1283693 w 2967861"/>
                <a:gd name="connsiteY314" fmla="*/ 328141 h 2340761"/>
                <a:gd name="connsiteX315" fmla="*/ 1280589 w 2967861"/>
                <a:gd name="connsiteY315" fmla="*/ 318517 h 2340761"/>
                <a:gd name="connsiteX316" fmla="*/ 1282762 w 2967861"/>
                <a:gd name="connsiteY316" fmla="*/ 311067 h 2340761"/>
                <a:gd name="connsiteX317" fmla="*/ 1283693 w 2967861"/>
                <a:gd name="connsiteY317" fmla="*/ 299580 h 2340761"/>
                <a:gd name="connsiteX318" fmla="*/ 1287729 w 2967861"/>
                <a:gd name="connsiteY318" fmla="*/ 286852 h 2340761"/>
                <a:gd name="connsiteX319" fmla="*/ 1290833 w 2967861"/>
                <a:gd name="connsiteY319" fmla="*/ 271951 h 2340761"/>
                <a:gd name="connsiteX320" fmla="*/ 1293006 w 2967861"/>
                <a:gd name="connsiteY320" fmla="*/ 257049 h 2340761"/>
                <a:gd name="connsiteX321" fmla="*/ 1285866 w 2967861"/>
                <a:gd name="connsiteY321" fmla="*/ 249598 h 2340761"/>
                <a:gd name="connsiteX322" fmla="*/ 1280589 w 2967861"/>
                <a:gd name="connsiteY322" fmla="*/ 239975 h 2340761"/>
                <a:gd name="connsiteX323" fmla="*/ 1260720 w 2967861"/>
                <a:gd name="connsiteY323" fmla="*/ 239043 h 2340761"/>
                <a:gd name="connsiteX324" fmla="*/ 1243956 w 2967861"/>
                <a:gd name="connsiteY324" fmla="*/ 239975 h 2340761"/>
                <a:gd name="connsiteX325" fmla="*/ 1234643 w 2967861"/>
                <a:gd name="connsiteY325" fmla="*/ 246184 h 2340761"/>
                <a:gd name="connsiteX326" fmla="*/ 1227502 w 2967861"/>
                <a:gd name="connsiteY326" fmla="*/ 254566 h 2340761"/>
                <a:gd name="connsiteX327" fmla="*/ 1222225 w 2967861"/>
                <a:gd name="connsiteY327" fmla="*/ 266052 h 2340761"/>
                <a:gd name="connsiteX328" fmla="*/ 1218189 w 2967861"/>
                <a:gd name="connsiteY328" fmla="*/ 276607 h 2340761"/>
                <a:gd name="connsiteX329" fmla="*/ 1215085 w 2967861"/>
                <a:gd name="connsiteY329" fmla="*/ 290267 h 2340761"/>
                <a:gd name="connsiteX330" fmla="*/ 1211049 w 2967861"/>
                <a:gd name="connsiteY330" fmla="*/ 300822 h 2340761"/>
                <a:gd name="connsiteX331" fmla="*/ 1203909 w 2967861"/>
                <a:gd name="connsiteY331" fmla="*/ 310446 h 2340761"/>
                <a:gd name="connsiteX332" fmla="*/ 1193353 w 2967861"/>
                <a:gd name="connsiteY332" fmla="*/ 317896 h 2340761"/>
                <a:gd name="connsiteX333" fmla="*/ 1196458 w 2967861"/>
                <a:gd name="connsiteY333" fmla="*/ 338075 h 2340761"/>
                <a:gd name="connsiteX334" fmla="*/ 1198631 w 2967861"/>
                <a:gd name="connsiteY334" fmla="*/ 352977 h 2340761"/>
                <a:gd name="connsiteX335" fmla="*/ 1202667 w 2967861"/>
                <a:gd name="connsiteY335" fmla="*/ 370051 h 2340761"/>
                <a:gd name="connsiteX336" fmla="*/ 1200494 w 2967861"/>
                <a:gd name="connsiteY336" fmla="*/ 392403 h 2340761"/>
                <a:gd name="connsiteX337" fmla="*/ 1217258 w 2967861"/>
                <a:gd name="connsiteY337" fmla="*/ 392403 h 2340761"/>
                <a:gd name="connsiteX338" fmla="*/ 1218189 w 2967861"/>
                <a:gd name="connsiteY338" fmla="*/ 399854 h 2340761"/>
                <a:gd name="connsiteX339" fmla="*/ 1222225 w 2967861"/>
                <a:gd name="connsiteY339" fmla="*/ 405132 h 2340761"/>
                <a:gd name="connsiteX340" fmla="*/ 1224398 w 2967861"/>
                <a:gd name="connsiteY340" fmla="*/ 410409 h 2340761"/>
                <a:gd name="connsiteX341" fmla="*/ 1227502 w 2967861"/>
                <a:gd name="connsiteY341" fmla="*/ 414756 h 2340761"/>
                <a:gd name="connsiteX342" fmla="*/ 1232780 w 2967861"/>
                <a:gd name="connsiteY342" fmla="*/ 420033 h 2340761"/>
                <a:gd name="connsiteX343" fmla="*/ 1231849 w 2967861"/>
                <a:gd name="connsiteY343" fmla="*/ 423138 h 2340761"/>
                <a:gd name="connsiteX344" fmla="*/ 1231849 w 2967861"/>
                <a:gd name="connsiteY344" fmla="*/ 425311 h 2340761"/>
                <a:gd name="connsiteX345" fmla="*/ 1229676 w 2967861"/>
                <a:gd name="connsiteY345" fmla="*/ 427484 h 2340761"/>
                <a:gd name="connsiteX346" fmla="*/ 1220362 w 2967861"/>
                <a:gd name="connsiteY346" fmla="*/ 423138 h 2340761"/>
                <a:gd name="connsiteX347" fmla="*/ 1205771 w 2967861"/>
                <a:gd name="connsiteY347" fmla="*/ 415687 h 2340761"/>
                <a:gd name="connsiteX348" fmla="*/ 1190249 w 2967861"/>
                <a:gd name="connsiteY348" fmla="*/ 402959 h 2340761"/>
                <a:gd name="connsiteX349" fmla="*/ 1171622 w 2967861"/>
                <a:gd name="connsiteY349" fmla="*/ 390230 h 2340761"/>
                <a:gd name="connsiteX350" fmla="*/ 1159204 w 2967861"/>
                <a:gd name="connsiteY350" fmla="*/ 377502 h 2340761"/>
                <a:gd name="connsiteX351" fmla="*/ 1149891 w 2967861"/>
                <a:gd name="connsiteY351" fmla="*/ 366016 h 2340761"/>
                <a:gd name="connsiteX352" fmla="*/ 1142751 w 2967861"/>
                <a:gd name="connsiteY352" fmla="*/ 366016 h 2340761"/>
                <a:gd name="connsiteX353" fmla="*/ 1135611 w 2967861"/>
                <a:gd name="connsiteY353" fmla="*/ 366016 h 2340761"/>
                <a:gd name="connsiteX354" fmla="*/ 1130333 w 2967861"/>
                <a:gd name="connsiteY354" fmla="*/ 363842 h 2340761"/>
                <a:gd name="connsiteX355" fmla="*/ 1126297 w 2967861"/>
                <a:gd name="connsiteY355" fmla="*/ 362911 h 2340761"/>
                <a:gd name="connsiteX356" fmla="*/ 1119157 w 2967861"/>
                <a:gd name="connsiteY356" fmla="*/ 366016 h 2340761"/>
                <a:gd name="connsiteX357" fmla="*/ 1116052 w 2967861"/>
                <a:gd name="connsiteY357" fmla="*/ 368189 h 2340761"/>
                <a:gd name="connsiteX358" fmla="*/ 1112017 w 2967861"/>
                <a:gd name="connsiteY358" fmla="*/ 371293 h 2340761"/>
                <a:gd name="connsiteX359" fmla="*/ 1106739 w 2967861"/>
                <a:gd name="connsiteY359" fmla="*/ 375639 h 2340761"/>
                <a:gd name="connsiteX360" fmla="*/ 1106739 w 2967861"/>
                <a:gd name="connsiteY360" fmla="*/ 383090 h 2340761"/>
                <a:gd name="connsiteX361" fmla="*/ 1106739 w 2967861"/>
                <a:gd name="connsiteY361" fmla="*/ 388368 h 2340761"/>
                <a:gd name="connsiteX362" fmla="*/ 1108912 w 2967861"/>
                <a:gd name="connsiteY362" fmla="*/ 392714 h 2340761"/>
                <a:gd name="connsiteX363" fmla="*/ 1111085 w 2967861"/>
                <a:gd name="connsiteY363" fmla="*/ 395818 h 2340761"/>
                <a:gd name="connsiteX364" fmla="*/ 1114190 w 2967861"/>
                <a:gd name="connsiteY364" fmla="*/ 400165 h 2340761"/>
                <a:gd name="connsiteX365" fmla="*/ 1114190 w 2967861"/>
                <a:gd name="connsiteY365" fmla="*/ 405442 h 2340761"/>
                <a:gd name="connsiteX366" fmla="*/ 1112017 w 2967861"/>
                <a:gd name="connsiteY366" fmla="*/ 410720 h 2340761"/>
                <a:gd name="connsiteX367" fmla="*/ 1112017 w 2967861"/>
                <a:gd name="connsiteY367" fmla="*/ 415066 h 2340761"/>
                <a:gd name="connsiteX368" fmla="*/ 1111085 w 2967861"/>
                <a:gd name="connsiteY368" fmla="*/ 415997 h 2340761"/>
                <a:gd name="connsiteX369" fmla="*/ 1108912 w 2967861"/>
                <a:gd name="connsiteY369" fmla="*/ 420344 h 2340761"/>
                <a:gd name="connsiteX370" fmla="*/ 1106739 w 2967861"/>
                <a:gd name="connsiteY370" fmla="*/ 423448 h 2340761"/>
                <a:gd name="connsiteX371" fmla="*/ 1099599 w 2967861"/>
                <a:gd name="connsiteY371" fmla="*/ 422517 h 2340761"/>
                <a:gd name="connsiteX372" fmla="*/ 1096495 w 2967861"/>
                <a:gd name="connsiteY372" fmla="*/ 422517 h 2340761"/>
                <a:gd name="connsiteX373" fmla="*/ 1094321 w 2967861"/>
                <a:gd name="connsiteY373" fmla="*/ 420344 h 2340761"/>
                <a:gd name="connsiteX374" fmla="*/ 1092148 w 2967861"/>
                <a:gd name="connsiteY374" fmla="*/ 418170 h 2340761"/>
                <a:gd name="connsiteX375" fmla="*/ 1089044 w 2967861"/>
                <a:gd name="connsiteY375" fmla="*/ 415066 h 2340761"/>
                <a:gd name="connsiteX376" fmla="*/ 1086871 w 2967861"/>
                <a:gd name="connsiteY376" fmla="*/ 412893 h 2340761"/>
                <a:gd name="connsiteX377" fmla="*/ 1083766 w 2967861"/>
                <a:gd name="connsiteY377" fmla="*/ 412893 h 2340761"/>
                <a:gd name="connsiteX378" fmla="*/ 1072280 w 2967861"/>
                <a:gd name="connsiteY378" fmla="*/ 415997 h 2340761"/>
                <a:gd name="connsiteX379" fmla="*/ 1061724 w 2967861"/>
                <a:gd name="connsiteY379" fmla="*/ 420344 h 2340761"/>
                <a:gd name="connsiteX380" fmla="*/ 1048065 w 2967861"/>
                <a:gd name="connsiteY380" fmla="*/ 425621 h 2340761"/>
                <a:gd name="connsiteX381" fmla="*/ 1035647 w 2967861"/>
                <a:gd name="connsiteY381" fmla="*/ 430899 h 2340761"/>
                <a:gd name="connsiteX382" fmla="*/ 1030369 w 2967861"/>
                <a:gd name="connsiteY382" fmla="*/ 436176 h 2340761"/>
                <a:gd name="connsiteX383" fmla="*/ 1021056 w 2967861"/>
                <a:gd name="connsiteY383" fmla="*/ 436176 h 2340761"/>
                <a:gd name="connsiteX384" fmla="*/ 1028196 w 2967861"/>
                <a:gd name="connsiteY384" fmla="*/ 425621 h 2340761"/>
                <a:gd name="connsiteX385" fmla="*/ 1035336 w 2967861"/>
                <a:gd name="connsiteY385" fmla="*/ 420344 h 2340761"/>
                <a:gd name="connsiteX386" fmla="*/ 1044650 w 2967861"/>
                <a:gd name="connsiteY386" fmla="*/ 415066 h 2340761"/>
                <a:gd name="connsiteX387" fmla="*/ 1053963 w 2967861"/>
                <a:gd name="connsiteY387" fmla="*/ 407615 h 2340761"/>
                <a:gd name="connsiteX388" fmla="*/ 1040304 w 2967861"/>
                <a:gd name="connsiteY388" fmla="*/ 403269 h 2340761"/>
                <a:gd name="connsiteX389" fmla="*/ 1025713 w 2967861"/>
                <a:gd name="connsiteY389" fmla="*/ 400165 h 2340761"/>
                <a:gd name="connsiteX390" fmla="*/ 1010190 w 2967861"/>
                <a:gd name="connsiteY390" fmla="*/ 400165 h 2340761"/>
                <a:gd name="connsiteX391" fmla="*/ 1008017 w 2967861"/>
                <a:gd name="connsiteY391" fmla="*/ 407615 h 2340761"/>
                <a:gd name="connsiteX392" fmla="*/ 1008017 w 2967861"/>
                <a:gd name="connsiteY392" fmla="*/ 412893 h 2340761"/>
                <a:gd name="connsiteX393" fmla="*/ 1005844 w 2967861"/>
                <a:gd name="connsiteY393" fmla="*/ 415997 h 2340761"/>
                <a:gd name="connsiteX394" fmla="*/ 1003671 w 2967861"/>
                <a:gd name="connsiteY394" fmla="*/ 420344 h 2340761"/>
                <a:gd name="connsiteX395" fmla="*/ 1000567 w 2967861"/>
                <a:gd name="connsiteY395" fmla="*/ 423448 h 2340761"/>
                <a:gd name="connsiteX396" fmla="*/ 1000567 w 2967861"/>
                <a:gd name="connsiteY396" fmla="*/ 427794 h 2340761"/>
                <a:gd name="connsiteX397" fmla="*/ 996531 w 2967861"/>
                <a:gd name="connsiteY397" fmla="*/ 425621 h 2340761"/>
                <a:gd name="connsiteX398" fmla="*/ 995600 w 2967861"/>
                <a:gd name="connsiteY398" fmla="*/ 422517 h 2340761"/>
                <a:gd name="connsiteX399" fmla="*/ 993426 w 2967861"/>
                <a:gd name="connsiteY399" fmla="*/ 420344 h 2340761"/>
                <a:gd name="connsiteX400" fmla="*/ 991253 w 2967861"/>
                <a:gd name="connsiteY400" fmla="*/ 415997 h 2340761"/>
                <a:gd name="connsiteX401" fmla="*/ 990322 w 2967861"/>
                <a:gd name="connsiteY401" fmla="*/ 412893 h 2340761"/>
                <a:gd name="connsiteX402" fmla="*/ 986286 w 2967861"/>
                <a:gd name="connsiteY402" fmla="*/ 410720 h 2340761"/>
                <a:gd name="connsiteX403" fmla="*/ 983182 w 2967861"/>
                <a:gd name="connsiteY403" fmla="*/ 408547 h 2340761"/>
                <a:gd name="connsiteX404" fmla="*/ 981009 w 2967861"/>
                <a:gd name="connsiteY404" fmla="*/ 410720 h 2340761"/>
                <a:gd name="connsiteX405" fmla="*/ 975731 w 2967861"/>
                <a:gd name="connsiteY405" fmla="*/ 410720 h 2340761"/>
                <a:gd name="connsiteX406" fmla="*/ 969522 w 2967861"/>
                <a:gd name="connsiteY406" fmla="*/ 412893 h 2340761"/>
                <a:gd name="connsiteX407" fmla="*/ 957104 w 2967861"/>
                <a:gd name="connsiteY407" fmla="*/ 429967 h 2340761"/>
                <a:gd name="connsiteX408" fmla="*/ 942513 w 2967861"/>
                <a:gd name="connsiteY408" fmla="*/ 443627 h 2340761"/>
                <a:gd name="connsiteX409" fmla="*/ 930095 w 2967861"/>
                <a:gd name="connsiteY409" fmla="*/ 460702 h 2340761"/>
                <a:gd name="connsiteX410" fmla="*/ 932269 w 2967861"/>
                <a:gd name="connsiteY410" fmla="*/ 465979 h 2340761"/>
                <a:gd name="connsiteX411" fmla="*/ 932269 w 2967861"/>
                <a:gd name="connsiteY411" fmla="*/ 470325 h 2340761"/>
                <a:gd name="connsiteX412" fmla="*/ 932269 w 2967861"/>
                <a:gd name="connsiteY412" fmla="*/ 475603 h 2340761"/>
                <a:gd name="connsiteX413" fmla="*/ 932269 w 2967861"/>
                <a:gd name="connsiteY413" fmla="*/ 479949 h 2340761"/>
                <a:gd name="connsiteX414" fmla="*/ 930095 w 2967861"/>
                <a:gd name="connsiteY414" fmla="*/ 485227 h 2340761"/>
                <a:gd name="connsiteX415" fmla="*/ 926060 w 2967861"/>
                <a:gd name="connsiteY415" fmla="*/ 487400 h 2340761"/>
                <a:gd name="connsiteX416" fmla="*/ 925128 w 2967861"/>
                <a:gd name="connsiteY416" fmla="*/ 487400 h 2340761"/>
                <a:gd name="connsiteX417" fmla="*/ 922955 w 2967861"/>
                <a:gd name="connsiteY417" fmla="*/ 488331 h 2340761"/>
                <a:gd name="connsiteX418" fmla="*/ 920782 w 2967861"/>
                <a:gd name="connsiteY418" fmla="*/ 488331 h 2340761"/>
                <a:gd name="connsiteX419" fmla="*/ 915504 w 2967861"/>
                <a:gd name="connsiteY419" fmla="*/ 488331 h 2340761"/>
                <a:gd name="connsiteX420" fmla="*/ 911469 w 2967861"/>
                <a:gd name="connsiteY420" fmla="*/ 487400 h 2340761"/>
                <a:gd name="connsiteX421" fmla="*/ 908364 w 2967861"/>
                <a:gd name="connsiteY421" fmla="*/ 485227 h 2340761"/>
                <a:gd name="connsiteX422" fmla="*/ 906191 w 2967861"/>
                <a:gd name="connsiteY422" fmla="*/ 483054 h 2340761"/>
                <a:gd name="connsiteX423" fmla="*/ 900914 w 2967861"/>
                <a:gd name="connsiteY423" fmla="*/ 480881 h 2340761"/>
                <a:gd name="connsiteX424" fmla="*/ 900914 w 2967861"/>
                <a:gd name="connsiteY424" fmla="*/ 460702 h 2340761"/>
                <a:gd name="connsiteX425" fmla="*/ 908054 w 2967861"/>
                <a:gd name="connsiteY425" fmla="*/ 460702 h 2340761"/>
                <a:gd name="connsiteX426" fmla="*/ 911158 w 2967861"/>
                <a:gd name="connsiteY426" fmla="*/ 458528 h 2340761"/>
                <a:gd name="connsiteX427" fmla="*/ 913331 w 2967861"/>
                <a:gd name="connsiteY427" fmla="*/ 458528 h 2340761"/>
                <a:gd name="connsiteX428" fmla="*/ 917367 w 2967861"/>
                <a:gd name="connsiteY428" fmla="*/ 457597 h 2340761"/>
                <a:gd name="connsiteX429" fmla="*/ 917367 w 2967861"/>
                <a:gd name="connsiteY429" fmla="*/ 447973 h 2340761"/>
                <a:gd name="connsiteX430" fmla="*/ 911158 w 2967861"/>
                <a:gd name="connsiteY430" fmla="*/ 438349 h 2340761"/>
                <a:gd name="connsiteX431" fmla="*/ 904018 w 2967861"/>
                <a:gd name="connsiteY431" fmla="*/ 427794 h 2340761"/>
                <a:gd name="connsiteX432" fmla="*/ 896878 w 2967861"/>
                <a:gd name="connsiteY432" fmla="*/ 420344 h 2340761"/>
                <a:gd name="connsiteX433" fmla="*/ 866765 w 2967861"/>
                <a:gd name="connsiteY433" fmla="*/ 420344 h 2340761"/>
                <a:gd name="connsiteX434" fmla="*/ 873905 w 2967861"/>
                <a:gd name="connsiteY434" fmla="*/ 464737 h 2340761"/>
                <a:gd name="connsiteX435" fmla="*/ 877009 w 2967861"/>
                <a:gd name="connsiteY435" fmla="*/ 504785 h 2340761"/>
                <a:gd name="connsiteX436" fmla="*/ 869869 w 2967861"/>
                <a:gd name="connsiteY436" fmla="*/ 502612 h 2340761"/>
                <a:gd name="connsiteX437" fmla="*/ 862729 w 2967861"/>
                <a:gd name="connsiteY437" fmla="*/ 501680 h 2340761"/>
                <a:gd name="connsiteX438" fmla="*/ 855588 w 2967861"/>
                <a:gd name="connsiteY438" fmla="*/ 499507 h 2340761"/>
                <a:gd name="connsiteX439" fmla="*/ 850311 w 2967861"/>
                <a:gd name="connsiteY439" fmla="*/ 497334 h 2340761"/>
                <a:gd name="connsiteX440" fmla="*/ 840997 w 2967861"/>
                <a:gd name="connsiteY440" fmla="*/ 510062 h 2340761"/>
                <a:gd name="connsiteX441" fmla="*/ 830442 w 2967861"/>
                <a:gd name="connsiteY441" fmla="*/ 521549 h 2340761"/>
                <a:gd name="connsiteX442" fmla="*/ 813678 w 2967861"/>
                <a:gd name="connsiteY442" fmla="*/ 529000 h 2340761"/>
                <a:gd name="connsiteX443" fmla="*/ 815851 w 2967861"/>
                <a:gd name="connsiteY443" fmla="*/ 534277 h 2340761"/>
                <a:gd name="connsiteX444" fmla="*/ 815851 w 2967861"/>
                <a:gd name="connsiteY444" fmla="*/ 537382 h 2340761"/>
                <a:gd name="connsiteX445" fmla="*/ 815851 w 2967861"/>
                <a:gd name="connsiteY445" fmla="*/ 539555 h 2340761"/>
                <a:gd name="connsiteX446" fmla="*/ 818025 w 2967861"/>
                <a:gd name="connsiteY446" fmla="*/ 541728 h 2340761"/>
                <a:gd name="connsiteX447" fmla="*/ 818956 w 2967861"/>
                <a:gd name="connsiteY447" fmla="*/ 543901 h 2340761"/>
                <a:gd name="connsiteX448" fmla="*/ 821129 w 2967861"/>
                <a:gd name="connsiteY448" fmla="*/ 544832 h 2340761"/>
                <a:gd name="connsiteX449" fmla="*/ 821129 w 2967861"/>
                <a:gd name="connsiteY449" fmla="*/ 551041 h 2340761"/>
                <a:gd name="connsiteX450" fmla="*/ 818956 w 2967861"/>
                <a:gd name="connsiteY450" fmla="*/ 556319 h 2340761"/>
                <a:gd name="connsiteX451" fmla="*/ 818025 w 2967861"/>
                <a:gd name="connsiteY451" fmla="*/ 558492 h 2340761"/>
                <a:gd name="connsiteX452" fmla="*/ 815851 w 2967861"/>
                <a:gd name="connsiteY452" fmla="*/ 561596 h 2340761"/>
                <a:gd name="connsiteX453" fmla="*/ 813678 w 2967861"/>
                <a:gd name="connsiteY453" fmla="*/ 565943 h 2340761"/>
                <a:gd name="connsiteX454" fmla="*/ 799087 w 2967861"/>
                <a:gd name="connsiteY454" fmla="*/ 559734 h 2340761"/>
                <a:gd name="connsiteX455" fmla="*/ 786669 w 2967861"/>
                <a:gd name="connsiteY455" fmla="*/ 552283 h 2340761"/>
                <a:gd name="connsiteX456" fmla="*/ 774252 w 2967861"/>
                <a:gd name="connsiteY456" fmla="*/ 544832 h 2340761"/>
                <a:gd name="connsiteX457" fmla="*/ 774252 w 2967861"/>
                <a:gd name="connsiteY457" fmla="*/ 549179 h 2340761"/>
                <a:gd name="connsiteX458" fmla="*/ 767732 w 2967861"/>
                <a:gd name="connsiteY458" fmla="*/ 549179 h 2340761"/>
                <a:gd name="connsiteX459" fmla="*/ 767732 w 2967861"/>
                <a:gd name="connsiteY459" fmla="*/ 559734 h 2340761"/>
                <a:gd name="connsiteX460" fmla="*/ 769906 w 2967861"/>
                <a:gd name="connsiteY460" fmla="*/ 569358 h 2340761"/>
                <a:gd name="connsiteX461" fmla="*/ 772079 w 2967861"/>
                <a:gd name="connsiteY461" fmla="*/ 582086 h 2340761"/>
                <a:gd name="connsiteX462" fmla="*/ 764938 w 2967861"/>
                <a:gd name="connsiteY462" fmla="*/ 581155 h 2340761"/>
                <a:gd name="connsiteX463" fmla="*/ 760903 w 2967861"/>
                <a:gd name="connsiteY463" fmla="*/ 576808 h 2340761"/>
                <a:gd name="connsiteX464" fmla="*/ 755625 w 2967861"/>
                <a:gd name="connsiteY464" fmla="*/ 574635 h 2340761"/>
                <a:gd name="connsiteX465" fmla="*/ 752520 w 2967861"/>
                <a:gd name="connsiteY465" fmla="*/ 569358 h 2340761"/>
                <a:gd name="connsiteX466" fmla="*/ 748485 w 2967861"/>
                <a:gd name="connsiteY466" fmla="*/ 559734 h 2340761"/>
                <a:gd name="connsiteX467" fmla="*/ 745380 w 2967861"/>
                <a:gd name="connsiteY467" fmla="*/ 544832 h 2340761"/>
                <a:gd name="connsiteX468" fmla="*/ 743207 w 2967861"/>
                <a:gd name="connsiteY468" fmla="*/ 526827 h 2340761"/>
                <a:gd name="connsiteX469" fmla="*/ 741034 w 2967861"/>
                <a:gd name="connsiteY469" fmla="*/ 509752 h 2340761"/>
                <a:gd name="connsiteX470" fmla="*/ 738861 w 2967861"/>
                <a:gd name="connsiteY470" fmla="*/ 497024 h 2340761"/>
                <a:gd name="connsiteX471" fmla="*/ 753452 w 2967861"/>
                <a:gd name="connsiteY471" fmla="*/ 502301 h 2340761"/>
                <a:gd name="connsiteX472" fmla="*/ 768043 w 2967861"/>
                <a:gd name="connsiteY472" fmla="*/ 509752 h 2340761"/>
                <a:gd name="connsiteX473" fmla="*/ 784807 w 2967861"/>
                <a:gd name="connsiteY473" fmla="*/ 517203 h 2340761"/>
                <a:gd name="connsiteX474" fmla="*/ 802502 w 2967861"/>
                <a:gd name="connsiteY474" fmla="*/ 517203 h 2340761"/>
                <a:gd name="connsiteX475" fmla="*/ 819266 w 2967861"/>
                <a:gd name="connsiteY475" fmla="*/ 508821 h 2340761"/>
                <a:gd name="connsiteX476" fmla="*/ 831684 w 2967861"/>
                <a:gd name="connsiteY476" fmla="*/ 495161 h 2340761"/>
                <a:gd name="connsiteX477" fmla="*/ 833857 w 2967861"/>
                <a:gd name="connsiteY477" fmla="*/ 479328 h 2340761"/>
                <a:gd name="connsiteX478" fmla="*/ 830753 w 2967861"/>
                <a:gd name="connsiteY478" fmla="*/ 462254 h 2340761"/>
                <a:gd name="connsiteX479" fmla="*/ 819266 w 2967861"/>
                <a:gd name="connsiteY479" fmla="*/ 445179 h 2340761"/>
                <a:gd name="connsiteX480" fmla="*/ 806848 w 2967861"/>
                <a:gd name="connsiteY480" fmla="*/ 429347 h 2340761"/>
                <a:gd name="connsiteX481" fmla="*/ 792258 w 2967861"/>
                <a:gd name="connsiteY481" fmla="*/ 414445 h 2340761"/>
                <a:gd name="connsiteX482" fmla="*/ 777667 w 2967861"/>
                <a:gd name="connsiteY482" fmla="*/ 402959 h 2340761"/>
                <a:gd name="connsiteX483" fmla="*/ 765249 w 2967861"/>
                <a:gd name="connsiteY483" fmla="*/ 395508 h 2340761"/>
                <a:gd name="connsiteX484" fmla="*/ 732031 w 2967861"/>
                <a:gd name="connsiteY484" fmla="*/ 392403 h 2340761"/>
                <a:gd name="connsiteX485" fmla="*/ 726753 w 2967861"/>
                <a:gd name="connsiteY485" fmla="*/ 386195 h 2340761"/>
                <a:gd name="connsiteX486" fmla="*/ 721476 w 2967861"/>
                <a:gd name="connsiteY486" fmla="*/ 380917 h 2340761"/>
                <a:gd name="connsiteX487" fmla="*/ 719303 w 2967861"/>
                <a:gd name="connsiteY487" fmla="*/ 375639 h 2340761"/>
                <a:gd name="connsiteX488" fmla="*/ 717130 w 2967861"/>
                <a:gd name="connsiteY488" fmla="*/ 371293 h 2340761"/>
                <a:gd name="connsiteX489" fmla="*/ 711852 w 2967861"/>
                <a:gd name="connsiteY489" fmla="*/ 371293 h 2340761"/>
                <a:gd name="connsiteX490" fmla="*/ 704712 w 2967861"/>
                <a:gd name="connsiteY490" fmla="*/ 373466 h 2340761"/>
                <a:gd name="connsiteX491" fmla="*/ 692294 w 2967861"/>
                <a:gd name="connsiteY491" fmla="*/ 378744 h 2340761"/>
                <a:gd name="connsiteX492" fmla="*/ 690121 w 2967861"/>
                <a:gd name="connsiteY492" fmla="*/ 375639 h 2340761"/>
                <a:gd name="connsiteX493" fmla="*/ 689190 w 2967861"/>
                <a:gd name="connsiteY493" fmla="*/ 373466 h 2340761"/>
                <a:gd name="connsiteX494" fmla="*/ 687016 w 2967861"/>
                <a:gd name="connsiteY494" fmla="*/ 373466 h 2340761"/>
                <a:gd name="connsiteX495" fmla="*/ 684843 w 2967861"/>
                <a:gd name="connsiteY495" fmla="*/ 370362 h 2340761"/>
                <a:gd name="connsiteX496" fmla="*/ 684843 w 2967861"/>
                <a:gd name="connsiteY496" fmla="*/ 366016 h 2340761"/>
                <a:gd name="connsiteX497" fmla="*/ 687016 w 2967861"/>
                <a:gd name="connsiteY497" fmla="*/ 363842 h 2340761"/>
                <a:gd name="connsiteX498" fmla="*/ 687016 w 2967861"/>
                <a:gd name="connsiteY498" fmla="*/ 362911 h 2340761"/>
                <a:gd name="connsiteX499" fmla="*/ 689190 w 2967861"/>
                <a:gd name="connsiteY499" fmla="*/ 362911 h 2340761"/>
                <a:gd name="connsiteX500" fmla="*/ 690121 w 2967861"/>
                <a:gd name="connsiteY500" fmla="*/ 360738 h 2340761"/>
                <a:gd name="connsiteX501" fmla="*/ 692294 w 2967861"/>
                <a:gd name="connsiteY501" fmla="*/ 358565 h 2340761"/>
                <a:gd name="connsiteX502" fmla="*/ 689190 w 2967861"/>
                <a:gd name="connsiteY502" fmla="*/ 343664 h 2340761"/>
                <a:gd name="connsiteX503" fmla="*/ 682981 w 2967861"/>
                <a:gd name="connsiteY503" fmla="*/ 336213 h 2340761"/>
                <a:gd name="connsiteX504" fmla="*/ 675840 w 2967861"/>
                <a:gd name="connsiteY504" fmla="*/ 334040 h 2340761"/>
                <a:gd name="connsiteX505" fmla="*/ 668700 w 2967861"/>
                <a:gd name="connsiteY505" fmla="*/ 333108 h 2340761"/>
                <a:gd name="connsiteX506" fmla="*/ 660318 w 2967861"/>
                <a:gd name="connsiteY506" fmla="*/ 328762 h 2340761"/>
                <a:gd name="connsiteX507" fmla="*/ 653178 w 2967861"/>
                <a:gd name="connsiteY507" fmla="*/ 321311 h 2340761"/>
                <a:gd name="connsiteX508" fmla="*/ 636414 w 2967861"/>
                <a:gd name="connsiteY508" fmla="*/ 323485 h 2340761"/>
                <a:gd name="connsiteX509" fmla="*/ 619650 w 2967861"/>
                <a:gd name="connsiteY509" fmla="*/ 327831 h 2340761"/>
                <a:gd name="connsiteX510" fmla="*/ 607232 w 2967861"/>
                <a:gd name="connsiteY510" fmla="*/ 330935 h 2340761"/>
                <a:gd name="connsiteX511" fmla="*/ 595745 w 2967861"/>
                <a:gd name="connsiteY511" fmla="*/ 340559 h 2340761"/>
                <a:gd name="connsiteX512" fmla="*/ 589536 w 2967861"/>
                <a:gd name="connsiteY512" fmla="*/ 355460 h 2340761"/>
                <a:gd name="connsiteX513" fmla="*/ 583328 w 2967861"/>
                <a:gd name="connsiteY513" fmla="*/ 351114 h 2340761"/>
                <a:gd name="connsiteX514" fmla="*/ 581465 w 2967861"/>
                <a:gd name="connsiteY514" fmla="*/ 351114 h 2340761"/>
                <a:gd name="connsiteX515" fmla="*/ 579292 w 2967861"/>
                <a:gd name="connsiteY515" fmla="*/ 348941 h 2340761"/>
                <a:gd name="connsiteX516" fmla="*/ 577119 w 2967861"/>
                <a:gd name="connsiteY516" fmla="*/ 348941 h 2340761"/>
                <a:gd name="connsiteX517" fmla="*/ 574014 w 2967861"/>
                <a:gd name="connsiteY517" fmla="*/ 348941 h 2340761"/>
                <a:gd name="connsiteX518" fmla="*/ 569978 w 2967861"/>
                <a:gd name="connsiteY518" fmla="*/ 348941 h 2340761"/>
                <a:gd name="connsiteX519" fmla="*/ 564701 w 2967861"/>
                <a:gd name="connsiteY519" fmla="*/ 348941 h 2340761"/>
                <a:gd name="connsiteX520" fmla="*/ 564701 w 2967861"/>
                <a:gd name="connsiteY520" fmla="*/ 362601 h 2340761"/>
                <a:gd name="connsiteX521" fmla="*/ 560665 w 2967861"/>
                <a:gd name="connsiteY521" fmla="*/ 360428 h 2340761"/>
                <a:gd name="connsiteX522" fmla="*/ 559734 w 2967861"/>
                <a:gd name="connsiteY522" fmla="*/ 360428 h 2340761"/>
                <a:gd name="connsiteX523" fmla="*/ 557561 w 2967861"/>
                <a:gd name="connsiteY523" fmla="*/ 360428 h 2340761"/>
                <a:gd name="connsiteX524" fmla="*/ 555387 w 2967861"/>
                <a:gd name="connsiteY524" fmla="*/ 358254 h 2340761"/>
                <a:gd name="connsiteX525" fmla="*/ 535519 w 2967861"/>
                <a:gd name="connsiteY525" fmla="*/ 363532 h 2340761"/>
                <a:gd name="connsiteX526" fmla="*/ 520928 w 2967861"/>
                <a:gd name="connsiteY526" fmla="*/ 375019 h 2340761"/>
                <a:gd name="connsiteX527" fmla="*/ 511615 w 2967861"/>
                <a:gd name="connsiteY527" fmla="*/ 392093 h 2340761"/>
                <a:gd name="connsiteX528" fmla="*/ 494850 w 2967861"/>
                <a:gd name="connsiteY528" fmla="*/ 392093 h 2340761"/>
                <a:gd name="connsiteX529" fmla="*/ 494850 w 2967861"/>
                <a:gd name="connsiteY529" fmla="*/ 406994 h 2340761"/>
                <a:gd name="connsiteX530" fmla="*/ 479328 w 2967861"/>
                <a:gd name="connsiteY530" fmla="*/ 415377 h 2340761"/>
                <a:gd name="connsiteX531" fmla="*/ 466910 w 2967861"/>
                <a:gd name="connsiteY531" fmla="*/ 430278 h 2340761"/>
                <a:gd name="connsiteX532" fmla="*/ 453251 w 2967861"/>
                <a:gd name="connsiteY532" fmla="*/ 452630 h 2340761"/>
                <a:gd name="connsiteX533" fmla="*/ 442696 w 2967861"/>
                <a:gd name="connsiteY533" fmla="*/ 476845 h 2340761"/>
                <a:gd name="connsiteX534" fmla="*/ 431209 w 2967861"/>
                <a:gd name="connsiteY534" fmla="*/ 501060 h 2340761"/>
                <a:gd name="connsiteX535" fmla="*/ 420654 w 2967861"/>
                <a:gd name="connsiteY535" fmla="*/ 524343 h 2340761"/>
                <a:gd name="connsiteX536" fmla="*/ 408236 w 2967861"/>
                <a:gd name="connsiteY536" fmla="*/ 544522 h 2340761"/>
                <a:gd name="connsiteX537" fmla="*/ 394577 w 2967861"/>
                <a:gd name="connsiteY537" fmla="*/ 561596 h 2340761"/>
                <a:gd name="connsiteX538" fmla="*/ 396750 w 2967861"/>
                <a:gd name="connsiteY538" fmla="*/ 565943 h 2340761"/>
                <a:gd name="connsiteX539" fmla="*/ 396750 w 2967861"/>
                <a:gd name="connsiteY539" fmla="*/ 569047 h 2340761"/>
                <a:gd name="connsiteX540" fmla="*/ 396750 w 2967861"/>
                <a:gd name="connsiteY540" fmla="*/ 571220 h 2340761"/>
                <a:gd name="connsiteX541" fmla="*/ 398923 w 2967861"/>
                <a:gd name="connsiteY541" fmla="*/ 571220 h 2340761"/>
                <a:gd name="connsiteX542" fmla="*/ 401096 w 2967861"/>
                <a:gd name="connsiteY542" fmla="*/ 571220 h 2340761"/>
                <a:gd name="connsiteX543" fmla="*/ 404200 w 2967861"/>
                <a:gd name="connsiteY543" fmla="*/ 573393 h 2340761"/>
                <a:gd name="connsiteX544" fmla="*/ 394887 w 2967861"/>
                <a:gd name="connsiteY544" fmla="*/ 581775 h 2340761"/>
                <a:gd name="connsiteX545" fmla="*/ 384332 w 2967861"/>
                <a:gd name="connsiteY545" fmla="*/ 586122 h 2340761"/>
                <a:gd name="connsiteX546" fmla="*/ 371914 w 2967861"/>
                <a:gd name="connsiteY546" fmla="*/ 593572 h 2340761"/>
                <a:gd name="connsiteX547" fmla="*/ 369741 w 2967861"/>
                <a:gd name="connsiteY547" fmla="*/ 596677 h 2340761"/>
                <a:gd name="connsiteX548" fmla="*/ 367568 w 2967861"/>
                <a:gd name="connsiteY548" fmla="*/ 602886 h 2340761"/>
                <a:gd name="connsiteX549" fmla="*/ 366636 w 2967861"/>
                <a:gd name="connsiteY549" fmla="*/ 605990 h 2340761"/>
                <a:gd name="connsiteX550" fmla="*/ 364463 w 2967861"/>
                <a:gd name="connsiteY550" fmla="*/ 610336 h 2340761"/>
                <a:gd name="connsiteX551" fmla="*/ 360427 w 2967861"/>
                <a:gd name="connsiteY551" fmla="*/ 613441 h 2340761"/>
                <a:gd name="connsiteX552" fmla="*/ 359496 w 2967861"/>
                <a:gd name="connsiteY552" fmla="*/ 611268 h 2340761"/>
                <a:gd name="connsiteX553" fmla="*/ 357323 w 2967861"/>
                <a:gd name="connsiteY553" fmla="*/ 610336 h 2340761"/>
                <a:gd name="connsiteX554" fmla="*/ 355150 w 2967861"/>
                <a:gd name="connsiteY554" fmla="*/ 608163 h 2340761"/>
                <a:gd name="connsiteX555" fmla="*/ 352045 w 2967861"/>
                <a:gd name="connsiteY555" fmla="*/ 605990 h 2340761"/>
                <a:gd name="connsiteX556" fmla="*/ 345836 w 2967861"/>
                <a:gd name="connsiteY556" fmla="*/ 611268 h 2340761"/>
                <a:gd name="connsiteX557" fmla="*/ 340559 w 2967861"/>
                <a:gd name="connsiteY557" fmla="*/ 617477 h 2340761"/>
                <a:gd name="connsiteX558" fmla="*/ 335281 w 2967861"/>
                <a:gd name="connsiteY558" fmla="*/ 622754 h 2340761"/>
                <a:gd name="connsiteX559" fmla="*/ 331246 w 2967861"/>
                <a:gd name="connsiteY559" fmla="*/ 625859 h 2340761"/>
                <a:gd name="connsiteX560" fmla="*/ 325968 w 2967861"/>
                <a:gd name="connsiteY560" fmla="*/ 640760 h 2340761"/>
                <a:gd name="connsiteX561" fmla="*/ 323795 w 2967861"/>
                <a:gd name="connsiteY561" fmla="*/ 652247 h 2340761"/>
                <a:gd name="connsiteX562" fmla="*/ 320690 w 2967861"/>
                <a:gd name="connsiteY562" fmla="*/ 660629 h 2340761"/>
                <a:gd name="connsiteX563" fmla="*/ 311377 w 2967861"/>
                <a:gd name="connsiteY563" fmla="*/ 670252 h 2340761"/>
                <a:gd name="connsiteX564" fmla="*/ 313550 w 2967861"/>
                <a:gd name="connsiteY564" fmla="*/ 692605 h 2340761"/>
                <a:gd name="connsiteX565" fmla="*/ 316655 w 2967861"/>
                <a:gd name="connsiteY565" fmla="*/ 709679 h 2340761"/>
                <a:gd name="connsiteX566" fmla="*/ 320690 w 2967861"/>
                <a:gd name="connsiteY566" fmla="*/ 724581 h 2340761"/>
                <a:gd name="connsiteX567" fmla="*/ 322864 w 2967861"/>
                <a:gd name="connsiteY567" fmla="*/ 742586 h 2340761"/>
                <a:gd name="connsiteX568" fmla="*/ 323795 w 2967861"/>
                <a:gd name="connsiteY568" fmla="*/ 764938 h 2340761"/>
                <a:gd name="connsiteX569" fmla="*/ 327831 w 2967861"/>
                <a:gd name="connsiteY569" fmla="*/ 764938 h 2340761"/>
                <a:gd name="connsiteX570" fmla="*/ 330004 w 2967861"/>
                <a:gd name="connsiteY570" fmla="*/ 767112 h 2340761"/>
                <a:gd name="connsiteX571" fmla="*/ 330935 w 2967861"/>
                <a:gd name="connsiteY571" fmla="*/ 767112 h 2340761"/>
                <a:gd name="connsiteX572" fmla="*/ 333108 w 2967861"/>
                <a:gd name="connsiteY572" fmla="*/ 767112 h 2340761"/>
                <a:gd name="connsiteX573" fmla="*/ 335281 w 2967861"/>
                <a:gd name="connsiteY573" fmla="*/ 769285 h 2340761"/>
                <a:gd name="connsiteX574" fmla="*/ 352977 w 2967861"/>
                <a:gd name="connsiteY574" fmla="*/ 764938 h 2340761"/>
                <a:gd name="connsiteX575" fmla="*/ 364463 w 2967861"/>
                <a:gd name="connsiteY575" fmla="*/ 759661 h 2340761"/>
                <a:gd name="connsiteX576" fmla="*/ 375018 w 2967861"/>
                <a:gd name="connsiteY576" fmla="*/ 752210 h 2340761"/>
                <a:gd name="connsiteX577" fmla="*/ 384332 w 2967861"/>
                <a:gd name="connsiteY577" fmla="*/ 742586 h 2340761"/>
                <a:gd name="connsiteX578" fmla="*/ 398923 w 2967861"/>
                <a:gd name="connsiteY578" fmla="*/ 735136 h 2340761"/>
                <a:gd name="connsiteX579" fmla="*/ 409478 w 2967861"/>
                <a:gd name="connsiteY579" fmla="*/ 762765 h 2340761"/>
                <a:gd name="connsiteX580" fmla="*/ 415687 w 2967861"/>
                <a:gd name="connsiteY580" fmla="*/ 786980 h 2340761"/>
                <a:gd name="connsiteX581" fmla="*/ 424069 w 2967861"/>
                <a:gd name="connsiteY581" fmla="*/ 809332 h 2340761"/>
                <a:gd name="connsiteX582" fmla="*/ 438660 w 2967861"/>
                <a:gd name="connsiteY582" fmla="*/ 829511 h 2340761"/>
                <a:gd name="connsiteX583" fmla="*/ 438660 w 2967861"/>
                <a:gd name="connsiteY583" fmla="*/ 833857 h 2340761"/>
                <a:gd name="connsiteX584" fmla="*/ 444869 w 2967861"/>
                <a:gd name="connsiteY584" fmla="*/ 833857 h 2340761"/>
                <a:gd name="connsiteX585" fmla="*/ 453251 w 2967861"/>
                <a:gd name="connsiteY585" fmla="*/ 818956 h 2340761"/>
                <a:gd name="connsiteX586" fmla="*/ 462564 w 2967861"/>
                <a:gd name="connsiteY586" fmla="*/ 807470 h 2340761"/>
                <a:gd name="connsiteX587" fmla="*/ 474051 w 2967861"/>
                <a:gd name="connsiteY587" fmla="*/ 796914 h 2340761"/>
                <a:gd name="connsiteX588" fmla="*/ 481191 w 2967861"/>
                <a:gd name="connsiteY588" fmla="*/ 784186 h 2340761"/>
                <a:gd name="connsiteX589" fmla="*/ 488331 w 2967861"/>
                <a:gd name="connsiteY589" fmla="*/ 767112 h 2340761"/>
                <a:gd name="connsiteX590" fmla="*/ 491436 w 2967861"/>
                <a:gd name="connsiteY590" fmla="*/ 744759 h 2340761"/>
                <a:gd name="connsiteX591" fmla="*/ 515340 w 2967861"/>
                <a:gd name="connsiteY591" fmla="*/ 735136 h 2340761"/>
                <a:gd name="connsiteX592" fmla="*/ 516271 w 2967861"/>
                <a:gd name="connsiteY592" fmla="*/ 734204 h 2340761"/>
                <a:gd name="connsiteX593" fmla="*/ 516271 w 2967861"/>
                <a:gd name="connsiteY593" fmla="*/ 729858 h 2340761"/>
                <a:gd name="connsiteX594" fmla="*/ 518444 w 2967861"/>
                <a:gd name="connsiteY594" fmla="*/ 727685 h 2340761"/>
                <a:gd name="connsiteX595" fmla="*/ 518444 w 2967861"/>
                <a:gd name="connsiteY595" fmla="*/ 726754 h 2340761"/>
                <a:gd name="connsiteX596" fmla="*/ 520618 w 2967861"/>
                <a:gd name="connsiteY596" fmla="*/ 724581 h 2340761"/>
                <a:gd name="connsiteX597" fmla="*/ 522791 w 2967861"/>
                <a:gd name="connsiteY597" fmla="*/ 722407 h 2340761"/>
                <a:gd name="connsiteX598" fmla="*/ 528068 w 2967861"/>
                <a:gd name="connsiteY598" fmla="*/ 720234 h 2340761"/>
                <a:gd name="connsiteX599" fmla="*/ 524032 w 2967861"/>
                <a:gd name="connsiteY599" fmla="*/ 704402 h 2340761"/>
                <a:gd name="connsiteX600" fmla="*/ 516892 w 2967861"/>
                <a:gd name="connsiteY600" fmla="*/ 690742 h 2340761"/>
                <a:gd name="connsiteX601" fmla="*/ 506337 w 2967861"/>
                <a:gd name="connsiteY601" fmla="*/ 680187 h 2340761"/>
                <a:gd name="connsiteX602" fmla="*/ 494850 w 2967861"/>
                <a:gd name="connsiteY602" fmla="*/ 670563 h 2340761"/>
                <a:gd name="connsiteX603" fmla="*/ 501059 w 2967861"/>
                <a:gd name="connsiteY603" fmla="*/ 645106 h 2340761"/>
                <a:gd name="connsiteX604" fmla="*/ 509441 w 2967861"/>
                <a:gd name="connsiteY604" fmla="*/ 622754 h 2340761"/>
                <a:gd name="connsiteX605" fmla="*/ 523101 w 2967861"/>
                <a:gd name="connsiteY605" fmla="*/ 603817 h 2340761"/>
                <a:gd name="connsiteX606" fmla="*/ 537692 w 2967861"/>
                <a:gd name="connsiteY606" fmla="*/ 587984 h 2340761"/>
                <a:gd name="connsiteX607" fmla="*/ 550110 w 2967861"/>
                <a:gd name="connsiteY607" fmla="*/ 570910 h 2340761"/>
                <a:gd name="connsiteX608" fmla="*/ 559423 w 2967861"/>
                <a:gd name="connsiteY608" fmla="*/ 550731 h 2340761"/>
                <a:gd name="connsiteX609" fmla="*/ 564701 w 2967861"/>
                <a:gd name="connsiteY609" fmla="*/ 524343 h 2340761"/>
                <a:gd name="connsiteX610" fmla="*/ 581465 w 2967861"/>
                <a:gd name="connsiteY610" fmla="*/ 523412 h 2340761"/>
                <a:gd name="connsiteX611" fmla="*/ 595125 w 2967861"/>
                <a:gd name="connsiteY611" fmla="*/ 521238 h 2340761"/>
                <a:gd name="connsiteX612" fmla="*/ 601334 w 2967861"/>
                <a:gd name="connsiteY612" fmla="*/ 526516 h 2340761"/>
                <a:gd name="connsiteX613" fmla="*/ 606611 w 2967861"/>
                <a:gd name="connsiteY613" fmla="*/ 531794 h 2340761"/>
                <a:gd name="connsiteX614" fmla="*/ 611889 w 2967861"/>
                <a:gd name="connsiteY614" fmla="*/ 537071 h 2340761"/>
                <a:gd name="connsiteX615" fmla="*/ 602575 w 2967861"/>
                <a:gd name="connsiteY615" fmla="*/ 554146 h 2340761"/>
                <a:gd name="connsiteX616" fmla="*/ 590157 w 2967861"/>
                <a:gd name="connsiteY616" fmla="*/ 569047 h 2340761"/>
                <a:gd name="connsiteX617" fmla="*/ 575566 w 2967861"/>
                <a:gd name="connsiteY617" fmla="*/ 583949 h 2340761"/>
                <a:gd name="connsiteX618" fmla="*/ 560976 w 2967861"/>
                <a:gd name="connsiteY618" fmla="*/ 596677 h 2340761"/>
                <a:gd name="connsiteX619" fmla="*/ 552593 w 2967861"/>
                <a:gd name="connsiteY619" fmla="*/ 615614 h 2340761"/>
                <a:gd name="connsiteX620" fmla="*/ 550420 w 2967861"/>
                <a:gd name="connsiteY620" fmla="*/ 628342 h 2340761"/>
                <a:gd name="connsiteX621" fmla="*/ 552593 w 2967861"/>
                <a:gd name="connsiteY621" fmla="*/ 643244 h 2340761"/>
                <a:gd name="connsiteX622" fmla="*/ 553525 w 2967861"/>
                <a:gd name="connsiteY622" fmla="*/ 655972 h 2340761"/>
                <a:gd name="connsiteX623" fmla="*/ 552593 w 2967861"/>
                <a:gd name="connsiteY623" fmla="*/ 667458 h 2340761"/>
                <a:gd name="connsiteX624" fmla="*/ 553525 w 2967861"/>
                <a:gd name="connsiteY624" fmla="*/ 682360 h 2340761"/>
                <a:gd name="connsiteX625" fmla="*/ 557561 w 2967861"/>
                <a:gd name="connsiteY625" fmla="*/ 690742 h 2340761"/>
                <a:gd name="connsiteX626" fmla="*/ 562838 w 2967861"/>
                <a:gd name="connsiteY626" fmla="*/ 698193 h 2340761"/>
                <a:gd name="connsiteX627" fmla="*/ 568116 w 2967861"/>
                <a:gd name="connsiteY627" fmla="*/ 705643 h 2340761"/>
                <a:gd name="connsiteX628" fmla="*/ 572152 w 2967861"/>
                <a:gd name="connsiteY628" fmla="*/ 715267 h 2340761"/>
                <a:gd name="connsiteX629" fmla="*/ 593883 w 2967861"/>
                <a:gd name="connsiteY629" fmla="*/ 712163 h 2340761"/>
                <a:gd name="connsiteX630" fmla="*/ 613751 w 2967861"/>
                <a:gd name="connsiteY630" fmla="*/ 705954 h 2340761"/>
                <a:gd name="connsiteX631" fmla="*/ 631447 w 2967861"/>
                <a:gd name="connsiteY631" fmla="*/ 697572 h 2340761"/>
                <a:gd name="connsiteX632" fmla="*/ 638587 w 2967861"/>
                <a:gd name="connsiteY632" fmla="*/ 697572 h 2340761"/>
                <a:gd name="connsiteX633" fmla="*/ 644796 w 2967861"/>
                <a:gd name="connsiteY633" fmla="*/ 698503 h 2340761"/>
                <a:gd name="connsiteX634" fmla="*/ 647900 w 2967861"/>
                <a:gd name="connsiteY634" fmla="*/ 700676 h 2340761"/>
                <a:gd name="connsiteX635" fmla="*/ 653178 w 2967861"/>
                <a:gd name="connsiteY635" fmla="*/ 702849 h 2340761"/>
                <a:gd name="connsiteX636" fmla="*/ 659387 w 2967861"/>
                <a:gd name="connsiteY636" fmla="*/ 705022 h 2340761"/>
                <a:gd name="connsiteX637" fmla="*/ 652246 w 2967861"/>
                <a:gd name="connsiteY637" fmla="*/ 715578 h 2340761"/>
                <a:gd name="connsiteX638" fmla="*/ 642933 w 2967861"/>
                <a:gd name="connsiteY638" fmla="*/ 719924 h 2340761"/>
                <a:gd name="connsiteX639" fmla="*/ 633620 w 2967861"/>
                <a:gd name="connsiteY639" fmla="*/ 717751 h 2340761"/>
                <a:gd name="connsiteX640" fmla="*/ 621202 w 2967861"/>
                <a:gd name="connsiteY640" fmla="*/ 715578 h 2340761"/>
                <a:gd name="connsiteX641" fmla="*/ 608784 w 2967861"/>
                <a:gd name="connsiteY641" fmla="*/ 715578 h 2340761"/>
                <a:gd name="connsiteX642" fmla="*/ 601644 w 2967861"/>
                <a:gd name="connsiteY642" fmla="*/ 719924 h 2340761"/>
                <a:gd name="connsiteX643" fmla="*/ 595435 w 2967861"/>
                <a:gd name="connsiteY643" fmla="*/ 723028 h 2340761"/>
                <a:gd name="connsiteX644" fmla="*/ 589226 w 2967861"/>
                <a:gd name="connsiteY644" fmla="*/ 727375 h 2340761"/>
                <a:gd name="connsiteX645" fmla="*/ 579913 w 2967861"/>
                <a:gd name="connsiteY645" fmla="*/ 728306 h 2340761"/>
                <a:gd name="connsiteX646" fmla="*/ 583017 w 2967861"/>
                <a:gd name="connsiteY646" fmla="*/ 745380 h 2340761"/>
                <a:gd name="connsiteX647" fmla="*/ 585190 w 2967861"/>
                <a:gd name="connsiteY647" fmla="*/ 755004 h 2340761"/>
                <a:gd name="connsiteX648" fmla="*/ 589226 w 2967861"/>
                <a:gd name="connsiteY648" fmla="*/ 762455 h 2340761"/>
                <a:gd name="connsiteX649" fmla="*/ 590157 w 2967861"/>
                <a:gd name="connsiteY649" fmla="*/ 773010 h 2340761"/>
                <a:gd name="connsiteX650" fmla="*/ 592331 w 2967861"/>
                <a:gd name="connsiteY650" fmla="*/ 790085 h 2340761"/>
                <a:gd name="connsiteX651" fmla="*/ 587053 w 2967861"/>
                <a:gd name="connsiteY651" fmla="*/ 787911 h 2340761"/>
                <a:gd name="connsiteX652" fmla="*/ 581775 w 2967861"/>
                <a:gd name="connsiteY652" fmla="*/ 785738 h 2340761"/>
                <a:gd name="connsiteX653" fmla="*/ 579602 w 2967861"/>
                <a:gd name="connsiteY653" fmla="*/ 784807 h 2340761"/>
                <a:gd name="connsiteX654" fmla="*/ 577429 w 2967861"/>
                <a:gd name="connsiteY654" fmla="*/ 780461 h 2340761"/>
                <a:gd name="connsiteX655" fmla="*/ 575256 w 2967861"/>
                <a:gd name="connsiteY655" fmla="*/ 777356 h 2340761"/>
                <a:gd name="connsiteX656" fmla="*/ 572152 w 2967861"/>
                <a:gd name="connsiteY656" fmla="*/ 773010 h 2340761"/>
                <a:gd name="connsiteX657" fmla="*/ 572152 w 2967861"/>
                <a:gd name="connsiteY657" fmla="*/ 769906 h 2340761"/>
                <a:gd name="connsiteX658" fmla="*/ 566874 w 2967861"/>
                <a:gd name="connsiteY658" fmla="*/ 770837 h 2340761"/>
                <a:gd name="connsiteX659" fmla="*/ 562838 w 2967861"/>
                <a:gd name="connsiteY659" fmla="*/ 773010 h 2340761"/>
                <a:gd name="connsiteX660" fmla="*/ 559734 w 2967861"/>
                <a:gd name="connsiteY660" fmla="*/ 777356 h 2340761"/>
                <a:gd name="connsiteX661" fmla="*/ 555698 w 2967861"/>
                <a:gd name="connsiteY661" fmla="*/ 778288 h 2340761"/>
                <a:gd name="connsiteX662" fmla="*/ 552593 w 2967861"/>
                <a:gd name="connsiteY662" fmla="*/ 782634 h 2340761"/>
                <a:gd name="connsiteX663" fmla="*/ 548558 w 2967861"/>
                <a:gd name="connsiteY663" fmla="*/ 808090 h 2340761"/>
                <a:gd name="connsiteX664" fmla="*/ 548558 w 2967861"/>
                <a:gd name="connsiteY664" fmla="*/ 839756 h 2340761"/>
                <a:gd name="connsiteX665" fmla="*/ 543280 w 2967861"/>
                <a:gd name="connsiteY665" fmla="*/ 841929 h 2340761"/>
                <a:gd name="connsiteX666" fmla="*/ 539244 w 2967861"/>
                <a:gd name="connsiteY666" fmla="*/ 841929 h 2340761"/>
                <a:gd name="connsiteX667" fmla="*/ 536140 w 2967861"/>
                <a:gd name="connsiteY667" fmla="*/ 842860 h 2340761"/>
                <a:gd name="connsiteX668" fmla="*/ 532104 w 2967861"/>
                <a:gd name="connsiteY668" fmla="*/ 847207 h 2340761"/>
                <a:gd name="connsiteX669" fmla="*/ 531173 w 2967861"/>
                <a:gd name="connsiteY669" fmla="*/ 849380 h 2340761"/>
                <a:gd name="connsiteX670" fmla="*/ 528999 w 2967861"/>
                <a:gd name="connsiteY670" fmla="*/ 854657 h 2340761"/>
                <a:gd name="connsiteX671" fmla="*/ 509131 w 2967861"/>
                <a:gd name="connsiteY671" fmla="*/ 850311 h 2340761"/>
                <a:gd name="connsiteX672" fmla="*/ 494540 w 2967861"/>
                <a:gd name="connsiteY672" fmla="*/ 849380 h 2340761"/>
                <a:gd name="connsiteX673" fmla="*/ 485227 w 2967861"/>
                <a:gd name="connsiteY673" fmla="*/ 852484 h 2340761"/>
                <a:gd name="connsiteX674" fmla="*/ 478086 w 2967861"/>
                <a:gd name="connsiteY674" fmla="*/ 856830 h 2340761"/>
                <a:gd name="connsiteX675" fmla="*/ 472809 w 2967861"/>
                <a:gd name="connsiteY675" fmla="*/ 862108 h 2340761"/>
                <a:gd name="connsiteX676" fmla="*/ 463495 w 2967861"/>
                <a:gd name="connsiteY676" fmla="*/ 867386 h 2340761"/>
                <a:gd name="connsiteX677" fmla="*/ 452940 w 2967861"/>
                <a:gd name="connsiteY677" fmla="*/ 871732 h 2340761"/>
                <a:gd name="connsiteX678" fmla="*/ 443627 w 2967861"/>
                <a:gd name="connsiteY678" fmla="*/ 871732 h 2340761"/>
                <a:gd name="connsiteX679" fmla="*/ 436487 w 2967861"/>
                <a:gd name="connsiteY679" fmla="*/ 865523 h 2340761"/>
                <a:gd name="connsiteX680" fmla="*/ 431209 w 2967861"/>
                <a:gd name="connsiteY680" fmla="*/ 862418 h 2340761"/>
                <a:gd name="connsiteX681" fmla="*/ 423138 w 2967861"/>
                <a:gd name="connsiteY681" fmla="*/ 862418 h 2340761"/>
                <a:gd name="connsiteX682" fmla="*/ 411651 w 2967861"/>
                <a:gd name="connsiteY682" fmla="*/ 867696 h 2340761"/>
                <a:gd name="connsiteX683" fmla="*/ 406373 w 2967861"/>
                <a:gd name="connsiteY683" fmla="*/ 864592 h 2340761"/>
                <a:gd name="connsiteX684" fmla="*/ 402338 w 2967861"/>
                <a:gd name="connsiteY684" fmla="*/ 862418 h 2340761"/>
                <a:gd name="connsiteX685" fmla="*/ 401406 w 2967861"/>
                <a:gd name="connsiteY685" fmla="*/ 860245 h 2340761"/>
                <a:gd name="connsiteX686" fmla="*/ 397371 w 2967861"/>
                <a:gd name="connsiteY686" fmla="*/ 858072 h 2340761"/>
                <a:gd name="connsiteX687" fmla="*/ 392093 w 2967861"/>
                <a:gd name="connsiteY687" fmla="*/ 854968 h 2340761"/>
                <a:gd name="connsiteX688" fmla="*/ 392093 w 2967861"/>
                <a:gd name="connsiteY688" fmla="*/ 842239 h 2340761"/>
                <a:gd name="connsiteX689" fmla="*/ 394266 w 2967861"/>
                <a:gd name="connsiteY689" fmla="*/ 825165 h 2340761"/>
                <a:gd name="connsiteX690" fmla="*/ 395197 w 2967861"/>
                <a:gd name="connsiteY690" fmla="*/ 807159 h 2340761"/>
                <a:gd name="connsiteX691" fmla="*/ 397371 w 2967861"/>
                <a:gd name="connsiteY691" fmla="*/ 793500 h 2340761"/>
                <a:gd name="connsiteX692" fmla="*/ 399544 w 2967861"/>
                <a:gd name="connsiteY692" fmla="*/ 786049 h 2340761"/>
                <a:gd name="connsiteX693" fmla="*/ 399544 w 2967861"/>
                <a:gd name="connsiteY693" fmla="*/ 777667 h 2340761"/>
                <a:gd name="connsiteX694" fmla="*/ 387126 w 2967861"/>
                <a:gd name="connsiteY694" fmla="*/ 780771 h 2340761"/>
                <a:gd name="connsiteX695" fmla="*/ 375639 w 2967861"/>
                <a:gd name="connsiteY695" fmla="*/ 785117 h 2340761"/>
                <a:gd name="connsiteX696" fmla="*/ 360117 w 2967861"/>
                <a:gd name="connsiteY696" fmla="*/ 786049 h 2340761"/>
                <a:gd name="connsiteX697" fmla="*/ 361048 w 2967861"/>
                <a:gd name="connsiteY697" fmla="*/ 803123 h 2340761"/>
                <a:gd name="connsiteX698" fmla="*/ 361048 w 2967861"/>
                <a:gd name="connsiteY698" fmla="*/ 823302 h 2340761"/>
                <a:gd name="connsiteX699" fmla="*/ 365084 w 2967861"/>
                <a:gd name="connsiteY699" fmla="*/ 845654 h 2340761"/>
                <a:gd name="connsiteX700" fmla="*/ 372224 w 2967861"/>
                <a:gd name="connsiteY700" fmla="*/ 864592 h 2340761"/>
                <a:gd name="connsiteX701" fmla="*/ 370051 w 2967861"/>
                <a:gd name="connsiteY701" fmla="*/ 865523 h 2340761"/>
                <a:gd name="connsiteX702" fmla="*/ 370051 w 2967861"/>
                <a:gd name="connsiteY702" fmla="*/ 867696 h 2340761"/>
                <a:gd name="connsiteX703" fmla="*/ 370051 w 2967861"/>
                <a:gd name="connsiteY703" fmla="*/ 869869 h 2340761"/>
                <a:gd name="connsiteX704" fmla="*/ 367878 w 2967861"/>
                <a:gd name="connsiteY704" fmla="*/ 872042 h 2340761"/>
                <a:gd name="connsiteX705" fmla="*/ 353287 w 2967861"/>
                <a:gd name="connsiteY705" fmla="*/ 877320 h 2340761"/>
                <a:gd name="connsiteX706" fmla="*/ 337765 w 2967861"/>
                <a:gd name="connsiteY706" fmla="*/ 882597 h 2340761"/>
                <a:gd name="connsiteX707" fmla="*/ 324105 w 2967861"/>
                <a:gd name="connsiteY707" fmla="*/ 887875 h 2340761"/>
                <a:gd name="connsiteX708" fmla="*/ 313550 w 2967861"/>
                <a:gd name="connsiteY708" fmla="*/ 895326 h 2340761"/>
                <a:gd name="connsiteX709" fmla="*/ 308273 w 2967861"/>
                <a:gd name="connsiteY709" fmla="*/ 906812 h 2340761"/>
                <a:gd name="connsiteX710" fmla="*/ 306099 w 2967861"/>
                <a:gd name="connsiteY710" fmla="*/ 917367 h 2340761"/>
                <a:gd name="connsiteX711" fmla="*/ 298959 w 2967861"/>
                <a:gd name="connsiteY711" fmla="*/ 928854 h 2340761"/>
                <a:gd name="connsiteX712" fmla="*/ 264500 w 2967861"/>
                <a:gd name="connsiteY712" fmla="*/ 939409 h 2340761"/>
                <a:gd name="connsiteX713" fmla="*/ 262327 w 2967861"/>
                <a:gd name="connsiteY713" fmla="*/ 943755 h 2340761"/>
                <a:gd name="connsiteX714" fmla="*/ 260154 w 2967861"/>
                <a:gd name="connsiteY714" fmla="*/ 946860 h 2340761"/>
                <a:gd name="connsiteX715" fmla="*/ 260154 w 2967861"/>
                <a:gd name="connsiteY715" fmla="*/ 951206 h 2340761"/>
                <a:gd name="connsiteX716" fmla="*/ 260154 w 2967861"/>
                <a:gd name="connsiteY716" fmla="*/ 954310 h 2340761"/>
                <a:gd name="connsiteX717" fmla="*/ 260154 w 2967861"/>
                <a:gd name="connsiteY717" fmla="*/ 958657 h 2340761"/>
                <a:gd name="connsiteX718" fmla="*/ 259222 w 2967861"/>
                <a:gd name="connsiteY718" fmla="*/ 961761 h 2340761"/>
                <a:gd name="connsiteX719" fmla="*/ 257049 w 2967861"/>
                <a:gd name="connsiteY719" fmla="*/ 963934 h 2340761"/>
                <a:gd name="connsiteX720" fmla="*/ 251771 w 2967861"/>
                <a:gd name="connsiteY720" fmla="*/ 966107 h 2340761"/>
                <a:gd name="connsiteX721" fmla="*/ 247736 w 2967861"/>
                <a:gd name="connsiteY721" fmla="*/ 967039 h 2340761"/>
                <a:gd name="connsiteX722" fmla="*/ 242458 w 2967861"/>
                <a:gd name="connsiteY722" fmla="*/ 969212 h 2340761"/>
                <a:gd name="connsiteX723" fmla="*/ 238422 w 2967861"/>
                <a:gd name="connsiteY723" fmla="*/ 973558 h 2340761"/>
                <a:gd name="connsiteX724" fmla="*/ 235318 w 2967861"/>
                <a:gd name="connsiteY724" fmla="*/ 971385 h 2340761"/>
                <a:gd name="connsiteX725" fmla="*/ 231282 w 2967861"/>
                <a:gd name="connsiteY725" fmla="*/ 969212 h 2340761"/>
                <a:gd name="connsiteX726" fmla="*/ 228178 w 2967861"/>
                <a:gd name="connsiteY726" fmla="*/ 969212 h 2340761"/>
                <a:gd name="connsiteX727" fmla="*/ 226004 w 2967861"/>
                <a:gd name="connsiteY727" fmla="*/ 967039 h 2340761"/>
                <a:gd name="connsiteX728" fmla="*/ 220727 w 2967861"/>
                <a:gd name="connsiteY728" fmla="*/ 966107 h 2340761"/>
                <a:gd name="connsiteX729" fmla="*/ 215449 w 2967861"/>
                <a:gd name="connsiteY729" fmla="*/ 966107 h 2340761"/>
                <a:gd name="connsiteX730" fmla="*/ 215449 w 2967861"/>
                <a:gd name="connsiteY730" fmla="*/ 986286 h 2340761"/>
                <a:gd name="connsiteX731" fmla="*/ 209240 w 2967861"/>
                <a:gd name="connsiteY731" fmla="*/ 986286 h 2340761"/>
                <a:gd name="connsiteX732" fmla="*/ 203963 w 2967861"/>
                <a:gd name="connsiteY732" fmla="*/ 986286 h 2340761"/>
                <a:gd name="connsiteX733" fmla="*/ 198685 w 2967861"/>
                <a:gd name="connsiteY733" fmla="*/ 988459 h 2340761"/>
                <a:gd name="connsiteX734" fmla="*/ 194650 w 2967861"/>
                <a:gd name="connsiteY734" fmla="*/ 989391 h 2340761"/>
                <a:gd name="connsiteX735" fmla="*/ 188441 w 2967861"/>
                <a:gd name="connsiteY735" fmla="*/ 989391 h 2340761"/>
                <a:gd name="connsiteX736" fmla="*/ 184405 w 2967861"/>
                <a:gd name="connsiteY736" fmla="*/ 991564 h 2340761"/>
                <a:gd name="connsiteX737" fmla="*/ 181300 w 2967861"/>
                <a:gd name="connsiteY737" fmla="*/ 991564 h 2340761"/>
                <a:gd name="connsiteX738" fmla="*/ 179127 w 2967861"/>
                <a:gd name="connsiteY738" fmla="*/ 993737 h 2340761"/>
                <a:gd name="connsiteX739" fmla="*/ 175091 w 2967861"/>
                <a:gd name="connsiteY739" fmla="*/ 995910 h 2340761"/>
                <a:gd name="connsiteX740" fmla="*/ 171987 w 2967861"/>
                <a:gd name="connsiteY740" fmla="*/ 996842 h 2340761"/>
                <a:gd name="connsiteX741" fmla="*/ 181300 w 2967861"/>
                <a:gd name="connsiteY741" fmla="*/ 1006465 h 2340761"/>
                <a:gd name="connsiteX742" fmla="*/ 193718 w 2967861"/>
                <a:gd name="connsiteY742" fmla="*/ 1013916 h 2340761"/>
                <a:gd name="connsiteX743" fmla="*/ 206136 w 2967861"/>
                <a:gd name="connsiteY743" fmla="*/ 1018262 h 2340761"/>
                <a:gd name="connsiteX744" fmla="*/ 218554 w 2967861"/>
                <a:gd name="connsiteY744" fmla="*/ 1021367 h 2340761"/>
                <a:gd name="connsiteX745" fmla="*/ 220727 w 2967861"/>
                <a:gd name="connsiteY745" fmla="*/ 1040304 h 2340761"/>
                <a:gd name="connsiteX746" fmla="*/ 222900 w 2967861"/>
                <a:gd name="connsiteY746" fmla="*/ 1056137 h 2340761"/>
                <a:gd name="connsiteX747" fmla="*/ 222900 w 2967861"/>
                <a:gd name="connsiteY747" fmla="*/ 1073211 h 2340761"/>
                <a:gd name="connsiteX748" fmla="*/ 218864 w 2967861"/>
                <a:gd name="connsiteY748" fmla="*/ 1088113 h 2340761"/>
                <a:gd name="connsiteX749" fmla="*/ 218864 w 2967861"/>
                <a:gd name="connsiteY749" fmla="*/ 1090286 h 2340761"/>
                <a:gd name="connsiteX750" fmla="*/ 218864 w 2967861"/>
                <a:gd name="connsiteY750" fmla="*/ 1091217 h 2340761"/>
                <a:gd name="connsiteX751" fmla="*/ 216691 w 2967861"/>
                <a:gd name="connsiteY751" fmla="*/ 1091217 h 2340761"/>
                <a:gd name="connsiteX752" fmla="*/ 216691 w 2967861"/>
                <a:gd name="connsiteY752" fmla="*/ 1093390 h 2340761"/>
                <a:gd name="connsiteX753" fmla="*/ 215760 w 2967861"/>
                <a:gd name="connsiteY753" fmla="*/ 1095563 h 2340761"/>
                <a:gd name="connsiteX754" fmla="*/ 202100 w 2967861"/>
                <a:gd name="connsiteY754" fmla="*/ 1100841 h 2340761"/>
                <a:gd name="connsiteX755" fmla="*/ 184405 w 2967861"/>
                <a:gd name="connsiteY755" fmla="*/ 1105187 h 2340761"/>
                <a:gd name="connsiteX756" fmla="*/ 166709 w 2967861"/>
                <a:gd name="connsiteY756" fmla="*/ 1105187 h 2340761"/>
                <a:gd name="connsiteX757" fmla="*/ 149945 w 2967861"/>
                <a:gd name="connsiteY757" fmla="*/ 1100841 h 2340761"/>
                <a:gd name="connsiteX758" fmla="*/ 135354 w 2967861"/>
                <a:gd name="connsiteY758" fmla="*/ 1095563 h 2340761"/>
                <a:gd name="connsiteX759" fmla="*/ 130077 w 2967861"/>
                <a:gd name="connsiteY759" fmla="*/ 1095563 h 2340761"/>
                <a:gd name="connsiteX760" fmla="*/ 126041 w 2967861"/>
                <a:gd name="connsiteY760" fmla="*/ 1097736 h 2340761"/>
                <a:gd name="connsiteX761" fmla="*/ 122936 w 2967861"/>
                <a:gd name="connsiteY761" fmla="*/ 1097736 h 2340761"/>
                <a:gd name="connsiteX762" fmla="*/ 120763 w 2967861"/>
                <a:gd name="connsiteY762" fmla="*/ 1097736 h 2340761"/>
                <a:gd name="connsiteX763" fmla="*/ 118590 w 2967861"/>
                <a:gd name="connsiteY763" fmla="*/ 1098668 h 2340761"/>
                <a:gd name="connsiteX764" fmla="*/ 116417 w 2967861"/>
                <a:gd name="connsiteY764" fmla="*/ 1103014 h 2340761"/>
                <a:gd name="connsiteX765" fmla="*/ 115796 w 2967861"/>
                <a:gd name="connsiteY765" fmla="*/ 1106739 h 2340761"/>
                <a:gd name="connsiteX766" fmla="*/ 111760 w 2967861"/>
                <a:gd name="connsiteY766" fmla="*/ 1119468 h 2340761"/>
                <a:gd name="connsiteX767" fmla="*/ 111760 w 2967861"/>
                <a:gd name="connsiteY767" fmla="*/ 1140578 h 2340761"/>
                <a:gd name="connsiteX768" fmla="*/ 111760 w 2967861"/>
                <a:gd name="connsiteY768" fmla="*/ 1163861 h 2340761"/>
                <a:gd name="connsiteX769" fmla="*/ 113934 w 2967861"/>
                <a:gd name="connsiteY769" fmla="*/ 1188076 h 2340761"/>
                <a:gd name="connsiteX770" fmla="*/ 116107 w 2967861"/>
                <a:gd name="connsiteY770" fmla="*/ 1208255 h 2340761"/>
                <a:gd name="connsiteX771" fmla="*/ 116107 w 2967861"/>
                <a:gd name="connsiteY771" fmla="*/ 1223157 h 2340761"/>
                <a:gd name="connsiteX772" fmla="*/ 119211 w 2967861"/>
                <a:gd name="connsiteY772" fmla="*/ 1223157 h 2340761"/>
                <a:gd name="connsiteX773" fmla="*/ 119211 w 2967861"/>
                <a:gd name="connsiteY773" fmla="*/ 1228434 h 2340761"/>
                <a:gd name="connsiteX774" fmla="*/ 126351 w 2967861"/>
                <a:gd name="connsiteY774" fmla="*/ 1228434 h 2340761"/>
                <a:gd name="connsiteX775" fmla="*/ 131629 w 2967861"/>
                <a:gd name="connsiteY775" fmla="*/ 1227503 h 2340761"/>
                <a:gd name="connsiteX776" fmla="*/ 135665 w 2967861"/>
                <a:gd name="connsiteY776" fmla="*/ 1227503 h 2340761"/>
                <a:gd name="connsiteX777" fmla="*/ 138769 w 2967861"/>
                <a:gd name="connsiteY777" fmla="*/ 1223157 h 2340761"/>
                <a:gd name="connsiteX778" fmla="*/ 144978 w 2967861"/>
                <a:gd name="connsiteY778" fmla="*/ 1225330 h 2340761"/>
                <a:gd name="connsiteX779" fmla="*/ 148083 w 2967861"/>
                <a:gd name="connsiteY779" fmla="*/ 1225330 h 2340761"/>
                <a:gd name="connsiteX780" fmla="*/ 152118 w 2967861"/>
                <a:gd name="connsiteY780" fmla="*/ 1227503 h 2340761"/>
                <a:gd name="connsiteX781" fmla="*/ 155223 w 2967861"/>
                <a:gd name="connsiteY781" fmla="*/ 1228434 h 2340761"/>
                <a:gd name="connsiteX782" fmla="*/ 157396 w 2967861"/>
                <a:gd name="connsiteY782" fmla="*/ 1230607 h 2340761"/>
                <a:gd name="connsiteX783" fmla="*/ 157396 w 2967861"/>
                <a:gd name="connsiteY783" fmla="*/ 1232780 h 2340761"/>
                <a:gd name="connsiteX784" fmla="*/ 157396 w 2967861"/>
                <a:gd name="connsiteY784" fmla="*/ 1234953 h 2340761"/>
                <a:gd name="connsiteX785" fmla="*/ 159569 w 2967861"/>
                <a:gd name="connsiteY785" fmla="*/ 1234953 h 2340761"/>
                <a:gd name="connsiteX786" fmla="*/ 159569 w 2967861"/>
                <a:gd name="connsiteY786" fmla="*/ 1235885 h 2340761"/>
                <a:gd name="connsiteX787" fmla="*/ 153360 w 2967861"/>
                <a:gd name="connsiteY787" fmla="*/ 1252959 h 2340761"/>
                <a:gd name="connsiteX788" fmla="*/ 142805 w 2967861"/>
                <a:gd name="connsiteY788" fmla="*/ 1265688 h 2340761"/>
                <a:gd name="connsiteX789" fmla="*/ 130387 w 2967861"/>
                <a:gd name="connsiteY789" fmla="*/ 1277174 h 2340761"/>
                <a:gd name="connsiteX790" fmla="*/ 116728 w 2967861"/>
                <a:gd name="connsiteY790" fmla="*/ 1287729 h 2340761"/>
                <a:gd name="connsiteX791" fmla="*/ 104310 w 2967861"/>
                <a:gd name="connsiteY791" fmla="*/ 1299216 h 2340761"/>
                <a:gd name="connsiteX792" fmla="*/ 94996 w 2967861"/>
                <a:gd name="connsiteY792" fmla="*/ 1314117 h 2340761"/>
                <a:gd name="connsiteX793" fmla="*/ 94065 w 2967861"/>
                <a:gd name="connsiteY793" fmla="*/ 1324672 h 2340761"/>
                <a:gd name="connsiteX794" fmla="*/ 94996 w 2967861"/>
                <a:gd name="connsiteY794" fmla="*/ 1337401 h 2340761"/>
                <a:gd name="connsiteX795" fmla="*/ 94996 w 2967861"/>
                <a:gd name="connsiteY795" fmla="*/ 1348887 h 2340761"/>
                <a:gd name="connsiteX796" fmla="*/ 91892 w 2967861"/>
                <a:gd name="connsiteY796" fmla="*/ 1357269 h 2340761"/>
                <a:gd name="connsiteX797" fmla="*/ 77301 w 2967861"/>
                <a:gd name="connsiteY797" fmla="*/ 1366893 h 2340761"/>
                <a:gd name="connsiteX798" fmla="*/ 62710 w 2967861"/>
                <a:gd name="connsiteY798" fmla="*/ 1374344 h 2340761"/>
                <a:gd name="connsiteX799" fmla="*/ 48119 w 2967861"/>
                <a:gd name="connsiteY799" fmla="*/ 1383967 h 2340761"/>
                <a:gd name="connsiteX800" fmla="*/ 35701 w 2967861"/>
                <a:gd name="connsiteY800" fmla="*/ 1394523 h 2340761"/>
                <a:gd name="connsiteX801" fmla="*/ 31666 w 2967861"/>
                <a:gd name="connsiteY801" fmla="*/ 1401973 h 2340761"/>
                <a:gd name="connsiteX802" fmla="*/ 24525 w 2967861"/>
                <a:gd name="connsiteY802" fmla="*/ 1415633 h 2340761"/>
                <a:gd name="connsiteX803" fmla="*/ 17385 w 2967861"/>
                <a:gd name="connsiteY803" fmla="*/ 1431466 h 2340761"/>
                <a:gd name="connsiteX804" fmla="*/ 10245 w 2967861"/>
                <a:gd name="connsiteY804" fmla="*/ 1450403 h 2340761"/>
                <a:gd name="connsiteX805" fmla="*/ 3104 w 2967861"/>
                <a:gd name="connsiteY805" fmla="*/ 1466236 h 2340761"/>
                <a:gd name="connsiteX806" fmla="*/ 0 w 2967861"/>
                <a:gd name="connsiteY806" fmla="*/ 1481137 h 2340761"/>
                <a:gd name="connsiteX807" fmla="*/ 0 w 2967861"/>
                <a:gd name="connsiteY807" fmla="*/ 1492623 h 2340761"/>
                <a:gd name="connsiteX808" fmla="*/ 3104 w 2967861"/>
                <a:gd name="connsiteY808" fmla="*/ 1500074 h 2340761"/>
                <a:gd name="connsiteX809" fmla="*/ 9313 w 2967861"/>
                <a:gd name="connsiteY809" fmla="*/ 1509698 h 2340761"/>
                <a:gd name="connsiteX810" fmla="*/ 12418 w 2967861"/>
                <a:gd name="connsiteY810" fmla="*/ 1518080 h 2340761"/>
                <a:gd name="connsiteX811" fmla="*/ 12418 w 2967861"/>
                <a:gd name="connsiteY811" fmla="*/ 1532981 h 2340761"/>
                <a:gd name="connsiteX812" fmla="*/ 10245 w 2967861"/>
                <a:gd name="connsiteY812" fmla="*/ 1542605 h 2340761"/>
                <a:gd name="connsiteX813" fmla="*/ 7140 w 2967861"/>
                <a:gd name="connsiteY813" fmla="*/ 1555334 h 2340761"/>
                <a:gd name="connsiteX814" fmla="*/ 3104 w 2967861"/>
                <a:gd name="connsiteY814" fmla="*/ 1570235 h 2340761"/>
                <a:gd name="connsiteX815" fmla="*/ 2173 w 2967861"/>
                <a:gd name="connsiteY815" fmla="*/ 1587309 h 2340761"/>
                <a:gd name="connsiteX816" fmla="*/ 5278 w 2967861"/>
                <a:gd name="connsiteY816" fmla="*/ 1597865 h 2340761"/>
                <a:gd name="connsiteX817" fmla="*/ 5278 w 2967861"/>
                <a:gd name="connsiteY817" fmla="*/ 1622079 h 2340761"/>
                <a:gd name="connsiteX818" fmla="*/ 14591 w 2967861"/>
                <a:gd name="connsiteY818" fmla="*/ 1633566 h 2340761"/>
                <a:gd name="connsiteX819" fmla="*/ 29182 w 2967861"/>
                <a:gd name="connsiteY819" fmla="*/ 1646294 h 2340761"/>
                <a:gd name="connsiteX820" fmla="*/ 45946 w 2967861"/>
                <a:gd name="connsiteY820" fmla="*/ 1659022 h 2340761"/>
                <a:gd name="connsiteX821" fmla="*/ 56501 w 2967861"/>
                <a:gd name="connsiteY821" fmla="*/ 1671751 h 2340761"/>
                <a:gd name="connsiteX822" fmla="*/ 65815 w 2967861"/>
                <a:gd name="connsiteY822" fmla="*/ 1695965 h 2340761"/>
                <a:gd name="connsiteX823" fmla="*/ 78232 w 2967861"/>
                <a:gd name="connsiteY823" fmla="*/ 1705589 h 2340761"/>
                <a:gd name="connsiteX824" fmla="*/ 92823 w 2967861"/>
                <a:gd name="connsiteY824" fmla="*/ 1713040 h 2340761"/>
                <a:gd name="connsiteX825" fmla="*/ 107414 w 2967861"/>
                <a:gd name="connsiteY825" fmla="*/ 1720491 h 2340761"/>
                <a:gd name="connsiteX826" fmla="*/ 122005 w 2967861"/>
                <a:gd name="connsiteY826" fmla="*/ 1727941 h 2340761"/>
                <a:gd name="connsiteX827" fmla="*/ 132560 w 2967861"/>
                <a:gd name="connsiteY827" fmla="*/ 1740670 h 2340761"/>
                <a:gd name="connsiteX828" fmla="*/ 139701 w 2967861"/>
                <a:gd name="connsiteY828" fmla="*/ 1738497 h 2340761"/>
                <a:gd name="connsiteX829" fmla="*/ 145910 w 2967861"/>
                <a:gd name="connsiteY829" fmla="*/ 1736323 h 2340761"/>
                <a:gd name="connsiteX830" fmla="*/ 149014 w 2967861"/>
                <a:gd name="connsiteY830" fmla="*/ 1733219 h 2340761"/>
                <a:gd name="connsiteX831" fmla="*/ 153050 w 2967861"/>
                <a:gd name="connsiteY831" fmla="*/ 1731046 h 2340761"/>
                <a:gd name="connsiteX832" fmla="*/ 161432 w 2967861"/>
                <a:gd name="connsiteY832" fmla="*/ 1733219 h 2340761"/>
                <a:gd name="connsiteX833" fmla="*/ 172918 w 2967861"/>
                <a:gd name="connsiteY833" fmla="*/ 1736323 h 2340761"/>
                <a:gd name="connsiteX834" fmla="*/ 185336 w 2967861"/>
                <a:gd name="connsiteY834" fmla="*/ 1736323 h 2340761"/>
                <a:gd name="connsiteX835" fmla="*/ 189372 w 2967861"/>
                <a:gd name="connsiteY835" fmla="*/ 1723595 h 2340761"/>
                <a:gd name="connsiteX836" fmla="*/ 224763 w 2967861"/>
                <a:gd name="connsiteY836" fmla="*/ 1731046 h 2340761"/>
                <a:gd name="connsiteX837" fmla="*/ 239354 w 2967861"/>
                <a:gd name="connsiteY837" fmla="*/ 1725768 h 2340761"/>
                <a:gd name="connsiteX838" fmla="*/ 257980 w 2967861"/>
                <a:gd name="connsiteY838" fmla="*/ 1718318 h 2340761"/>
                <a:gd name="connsiteX839" fmla="*/ 275676 w 2967861"/>
                <a:gd name="connsiteY839" fmla="*/ 1710867 h 2340761"/>
                <a:gd name="connsiteX840" fmla="*/ 290267 w 2967861"/>
                <a:gd name="connsiteY840" fmla="*/ 1713040 h 2340761"/>
                <a:gd name="connsiteX841" fmla="*/ 302685 w 2967861"/>
                <a:gd name="connsiteY841" fmla="*/ 1713971 h 2340761"/>
                <a:gd name="connsiteX842" fmla="*/ 316344 w 2967861"/>
                <a:gd name="connsiteY842" fmla="*/ 1716144 h 2340761"/>
                <a:gd name="connsiteX843" fmla="*/ 336213 w 2967861"/>
                <a:gd name="connsiteY843" fmla="*/ 1747810 h 2340761"/>
                <a:gd name="connsiteX844" fmla="*/ 343353 w 2967861"/>
                <a:gd name="connsiteY844" fmla="*/ 1747810 h 2340761"/>
                <a:gd name="connsiteX845" fmla="*/ 348631 w 2967861"/>
                <a:gd name="connsiteY845" fmla="*/ 1747810 h 2340761"/>
                <a:gd name="connsiteX846" fmla="*/ 353908 w 2967861"/>
                <a:gd name="connsiteY846" fmla="*/ 1745637 h 2340761"/>
                <a:gd name="connsiteX847" fmla="*/ 356081 w 2967861"/>
                <a:gd name="connsiteY847" fmla="*/ 1743464 h 2340761"/>
                <a:gd name="connsiteX848" fmla="*/ 360117 w 2967861"/>
                <a:gd name="connsiteY848" fmla="*/ 1740359 h 2340761"/>
                <a:gd name="connsiteX849" fmla="*/ 367257 w 2967861"/>
                <a:gd name="connsiteY849" fmla="*/ 1742532 h 2340761"/>
                <a:gd name="connsiteX850" fmla="*/ 372535 w 2967861"/>
                <a:gd name="connsiteY850" fmla="*/ 1742532 h 2340761"/>
                <a:gd name="connsiteX851" fmla="*/ 375639 w 2967861"/>
                <a:gd name="connsiteY851" fmla="*/ 1743464 h 2340761"/>
                <a:gd name="connsiteX852" fmla="*/ 379675 w 2967861"/>
                <a:gd name="connsiteY852" fmla="*/ 1747810 h 2340761"/>
                <a:gd name="connsiteX853" fmla="*/ 382780 w 2967861"/>
                <a:gd name="connsiteY853" fmla="*/ 1749983 h 2340761"/>
                <a:gd name="connsiteX854" fmla="*/ 388989 w 2967861"/>
                <a:gd name="connsiteY854" fmla="*/ 1753088 h 2340761"/>
                <a:gd name="connsiteX855" fmla="*/ 382780 w 2967861"/>
                <a:gd name="connsiteY855" fmla="*/ 1775440 h 2340761"/>
                <a:gd name="connsiteX856" fmla="*/ 377502 w 2967861"/>
                <a:gd name="connsiteY856" fmla="*/ 1795619 h 2340761"/>
                <a:gd name="connsiteX857" fmla="*/ 372224 w 2967861"/>
                <a:gd name="connsiteY857" fmla="*/ 1817971 h 2340761"/>
                <a:gd name="connsiteX858" fmla="*/ 388989 w 2967861"/>
                <a:gd name="connsiteY858" fmla="*/ 1835045 h 2340761"/>
                <a:gd name="connsiteX859" fmla="*/ 404511 w 2967861"/>
                <a:gd name="connsiteY859" fmla="*/ 1855224 h 2340761"/>
                <a:gd name="connsiteX860" fmla="*/ 421275 w 2967861"/>
                <a:gd name="connsiteY860" fmla="*/ 1877576 h 2340761"/>
                <a:gd name="connsiteX861" fmla="*/ 431830 w 2967861"/>
                <a:gd name="connsiteY861" fmla="*/ 1899928 h 2340761"/>
                <a:gd name="connsiteX862" fmla="*/ 435866 w 2967861"/>
                <a:gd name="connsiteY862" fmla="*/ 1917003 h 2340761"/>
                <a:gd name="connsiteX863" fmla="*/ 435866 w 2967861"/>
                <a:gd name="connsiteY863" fmla="*/ 1929731 h 2340761"/>
                <a:gd name="connsiteX864" fmla="*/ 438039 w 2967861"/>
                <a:gd name="connsiteY864" fmla="*/ 1942459 h 2340761"/>
                <a:gd name="connsiteX865" fmla="*/ 445179 w 2967861"/>
                <a:gd name="connsiteY865" fmla="*/ 1957361 h 2340761"/>
                <a:gd name="connsiteX866" fmla="*/ 438970 w 2967861"/>
                <a:gd name="connsiteY866" fmla="*/ 1972262 h 2340761"/>
                <a:gd name="connsiteX867" fmla="*/ 431830 w 2967861"/>
                <a:gd name="connsiteY867" fmla="*/ 1989337 h 2340761"/>
                <a:gd name="connsiteX868" fmla="*/ 421275 w 2967861"/>
                <a:gd name="connsiteY868" fmla="*/ 2009516 h 2340761"/>
                <a:gd name="connsiteX869" fmla="*/ 414135 w 2967861"/>
                <a:gd name="connsiteY869" fmla="*/ 2027522 h 2340761"/>
                <a:gd name="connsiteX870" fmla="*/ 410099 w 2967861"/>
                <a:gd name="connsiteY870" fmla="*/ 2048632 h 2340761"/>
                <a:gd name="connsiteX871" fmla="*/ 412272 w 2967861"/>
                <a:gd name="connsiteY871" fmla="*/ 2066638 h 2340761"/>
                <a:gd name="connsiteX872" fmla="*/ 419412 w 2967861"/>
                <a:gd name="connsiteY872" fmla="*/ 2081539 h 2340761"/>
                <a:gd name="connsiteX873" fmla="*/ 430899 w 2967861"/>
                <a:gd name="connsiteY873" fmla="*/ 2096441 h 2340761"/>
                <a:gd name="connsiteX874" fmla="*/ 441454 w 2967861"/>
                <a:gd name="connsiteY874" fmla="*/ 2113515 h 2340761"/>
                <a:gd name="connsiteX875" fmla="*/ 448594 w 2967861"/>
                <a:gd name="connsiteY875" fmla="*/ 2128416 h 2340761"/>
                <a:gd name="connsiteX876" fmla="*/ 448594 w 2967861"/>
                <a:gd name="connsiteY876" fmla="*/ 2133694 h 2340761"/>
                <a:gd name="connsiteX877" fmla="*/ 448594 w 2967861"/>
                <a:gd name="connsiteY877" fmla="*/ 2138972 h 2340761"/>
                <a:gd name="connsiteX878" fmla="*/ 446421 w 2967861"/>
                <a:gd name="connsiteY878" fmla="*/ 2143318 h 2340761"/>
                <a:gd name="connsiteX879" fmla="*/ 445490 w 2967861"/>
                <a:gd name="connsiteY879" fmla="*/ 2148595 h 2340761"/>
                <a:gd name="connsiteX880" fmla="*/ 445490 w 2967861"/>
                <a:gd name="connsiteY880" fmla="*/ 2151700 h 2340761"/>
                <a:gd name="connsiteX881" fmla="*/ 445490 w 2967861"/>
                <a:gd name="connsiteY881" fmla="*/ 2156046 h 2340761"/>
                <a:gd name="connsiteX882" fmla="*/ 452630 w 2967861"/>
                <a:gd name="connsiteY882" fmla="*/ 2159151 h 2340761"/>
                <a:gd name="connsiteX883" fmla="*/ 450457 w 2967861"/>
                <a:gd name="connsiteY883" fmla="*/ 2163497 h 2340761"/>
                <a:gd name="connsiteX884" fmla="*/ 448284 w 2967861"/>
                <a:gd name="connsiteY884" fmla="*/ 2166601 h 2340761"/>
                <a:gd name="connsiteX885" fmla="*/ 448284 w 2967861"/>
                <a:gd name="connsiteY885" fmla="*/ 2170948 h 2340761"/>
                <a:gd name="connsiteX886" fmla="*/ 446111 w 2967861"/>
                <a:gd name="connsiteY886" fmla="*/ 2176225 h 2340761"/>
                <a:gd name="connsiteX887" fmla="*/ 448284 w 2967861"/>
                <a:gd name="connsiteY887" fmla="*/ 2181503 h 2340761"/>
                <a:gd name="connsiteX888" fmla="*/ 450457 w 2967861"/>
                <a:gd name="connsiteY888" fmla="*/ 2181503 h 2340761"/>
                <a:gd name="connsiteX889" fmla="*/ 452630 w 2967861"/>
                <a:gd name="connsiteY889" fmla="*/ 2185849 h 2340761"/>
                <a:gd name="connsiteX890" fmla="*/ 455734 w 2967861"/>
                <a:gd name="connsiteY890" fmla="*/ 2186780 h 2340761"/>
                <a:gd name="connsiteX891" fmla="*/ 459770 w 2967861"/>
                <a:gd name="connsiteY891" fmla="*/ 2191127 h 2340761"/>
                <a:gd name="connsiteX892" fmla="*/ 459770 w 2967861"/>
                <a:gd name="connsiteY892" fmla="*/ 2193300 h 2340761"/>
                <a:gd name="connsiteX893" fmla="*/ 455734 w 2967861"/>
                <a:gd name="connsiteY893" fmla="*/ 2206028 h 2340761"/>
                <a:gd name="connsiteX894" fmla="*/ 465048 w 2967861"/>
                <a:gd name="connsiteY894" fmla="*/ 2224034 h 2340761"/>
                <a:gd name="connsiteX895" fmla="*/ 479639 w 2967861"/>
                <a:gd name="connsiteY895" fmla="*/ 2242971 h 2340761"/>
                <a:gd name="connsiteX896" fmla="*/ 494230 w 2967861"/>
                <a:gd name="connsiteY896" fmla="*/ 2260046 h 2340761"/>
                <a:gd name="connsiteX897" fmla="*/ 504785 w 2967861"/>
                <a:gd name="connsiteY897" fmla="*/ 2278051 h 2340761"/>
                <a:gd name="connsiteX898" fmla="*/ 506958 w 2967861"/>
                <a:gd name="connsiteY898" fmla="*/ 2290780 h 2340761"/>
                <a:gd name="connsiteX899" fmla="*/ 506958 w 2967861"/>
                <a:gd name="connsiteY899" fmla="*/ 2303508 h 2340761"/>
                <a:gd name="connsiteX900" fmla="*/ 506958 w 2967861"/>
                <a:gd name="connsiteY900" fmla="*/ 2314994 h 2340761"/>
                <a:gd name="connsiteX901" fmla="*/ 509131 w 2967861"/>
                <a:gd name="connsiteY901" fmla="*/ 2324618 h 2340761"/>
                <a:gd name="connsiteX902" fmla="*/ 512236 w 2967861"/>
                <a:gd name="connsiteY902" fmla="*/ 2327723 h 2340761"/>
                <a:gd name="connsiteX903" fmla="*/ 516271 w 2967861"/>
                <a:gd name="connsiteY903" fmla="*/ 2333000 h 2340761"/>
                <a:gd name="connsiteX904" fmla="*/ 519376 w 2967861"/>
                <a:gd name="connsiteY904" fmla="*/ 2335173 h 2340761"/>
                <a:gd name="connsiteX905" fmla="*/ 523411 w 2967861"/>
                <a:gd name="connsiteY905" fmla="*/ 2339520 h 2340761"/>
                <a:gd name="connsiteX906" fmla="*/ 528689 w 2967861"/>
                <a:gd name="connsiteY906" fmla="*/ 2342624 h 2340761"/>
                <a:gd name="connsiteX907" fmla="*/ 553835 w 2967861"/>
                <a:gd name="connsiteY907" fmla="*/ 2337347 h 2340761"/>
                <a:gd name="connsiteX908" fmla="*/ 582086 w 2967861"/>
                <a:gd name="connsiteY908" fmla="*/ 2332069 h 2340761"/>
                <a:gd name="connsiteX909" fmla="*/ 609095 w 2967861"/>
                <a:gd name="connsiteY909" fmla="*/ 2324618 h 2340761"/>
                <a:gd name="connsiteX910" fmla="*/ 636103 w 2967861"/>
                <a:gd name="connsiteY910" fmla="*/ 2317168 h 2340761"/>
                <a:gd name="connsiteX911" fmla="*/ 657834 w 2967861"/>
                <a:gd name="connsiteY911" fmla="*/ 2303508 h 2340761"/>
                <a:gd name="connsiteX912" fmla="*/ 675530 w 2967861"/>
                <a:gd name="connsiteY912" fmla="*/ 2287675 h 2340761"/>
                <a:gd name="connsiteX913" fmla="*/ 684843 w 2967861"/>
                <a:gd name="connsiteY913" fmla="*/ 2270601 h 2340761"/>
                <a:gd name="connsiteX914" fmla="*/ 691984 w 2967861"/>
                <a:gd name="connsiteY914" fmla="*/ 2253526 h 2340761"/>
                <a:gd name="connsiteX915" fmla="*/ 715888 w 2967861"/>
                <a:gd name="connsiteY915" fmla="*/ 2233347 h 2340761"/>
                <a:gd name="connsiteX916" fmla="*/ 718992 w 2967861"/>
                <a:gd name="connsiteY916" fmla="*/ 2218446 h 2340761"/>
                <a:gd name="connsiteX917" fmla="*/ 721165 w 2967861"/>
                <a:gd name="connsiteY917" fmla="*/ 2203544 h 2340761"/>
                <a:gd name="connsiteX918" fmla="*/ 723339 w 2967861"/>
                <a:gd name="connsiteY918" fmla="*/ 2188643 h 2340761"/>
                <a:gd name="connsiteX919" fmla="*/ 728616 w 2967861"/>
                <a:gd name="connsiteY919" fmla="*/ 2175915 h 2340761"/>
                <a:gd name="connsiteX920" fmla="*/ 748485 w 2967861"/>
                <a:gd name="connsiteY920" fmla="*/ 2171568 h 2340761"/>
                <a:gd name="connsiteX921" fmla="*/ 752520 w 2967861"/>
                <a:gd name="connsiteY921" fmla="*/ 2168464 h 2340761"/>
                <a:gd name="connsiteX922" fmla="*/ 753452 w 2967861"/>
                <a:gd name="connsiteY922" fmla="*/ 2164118 h 2340761"/>
                <a:gd name="connsiteX923" fmla="*/ 757488 w 2967861"/>
                <a:gd name="connsiteY923" fmla="*/ 2161013 h 2340761"/>
                <a:gd name="connsiteX924" fmla="*/ 759661 w 2967861"/>
                <a:gd name="connsiteY924" fmla="*/ 2158840 h 2340761"/>
                <a:gd name="connsiteX925" fmla="*/ 762765 w 2967861"/>
                <a:gd name="connsiteY925" fmla="*/ 2155736 h 2340761"/>
                <a:gd name="connsiteX926" fmla="*/ 768043 w 2967861"/>
                <a:gd name="connsiteY926" fmla="*/ 2151390 h 2340761"/>
                <a:gd name="connsiteX927" fmla="*/ 764938 w 2967861"/>
                <a:gd name="connsiteY927" fmla="*/ 2131211 h 2340761"/>
                <a:gd name="connsiteX928" fmla="*/ 757798 w 2967861"/>
                <a:gd name="connsiteY928" fmla="*/ 2114136 h 2340761"/>
                <a:gd name="connsiteX929" fmla="*/ 748485 w 2967861"/>
                <a:gd name="connsiteY929" fmla="*/ 2103581 h 2340761"/>
                <a:gd name="connsiteX930" fmla="*/ 757798 w 2967861"/>
                <a:gd name="connsiteY930" fmla="*/ 2084644 h 2340761"/>
                <a:gd name="connsiteX931" fmla="*/ 772389 w 2967861"/>
                <a:gd name="connsiteY931" fmla="*/ 2071915 h 2340761"/>
                <a:gd name="connsiteX932" fmla="*/ 790084 w 2967861"/>
                <a:gd name="connsiteY932" fmla="*/ 2062291 h 2340761"/>
                <a:gd name="connsiteX933" fmla="*/ 808711 w 2967861"/>
                <a:gd name="connsiteY933" fmla="*/ 2053909 h 2340761"/>
                <a:gd name="connsiteX934" fmla="*/ 824234 w 2967861"/>
                <a:gd name="connsiteY934" fmla="*/ 2042423 h 2340761"/>
                <a:gd name="connsiteX935" fmla="*/ 835720 w 2967861"/>
                <a:gd name="connsiteY935" fmla="*/ 2019140 h 2340761"/>
                <a:gd name="connsiteX936" fmla="*/ 837893 w 2967861"/>
                <a:gd name="connsiteY936" fmla="*/ 1996787 h 2340761"/>
                <a:gd name="connsiteX937" fmla="*/ 831684 w 2967861"/>
                <a:gd name="connsiteY937" fmla="*/ 1974435 h 2340761"/>
                <a:gd name="connsiteX938" fmla="*/ 824544 w 2967861"/>
                <a:gd name="connsiteY938" fmla="*/ 1952083 h 2340761"/>
                <a:gd name="connsiteX939" fmla="*/ 817404 w 2967861"/>
                <a:gd name="connsiteY939" fmla="*/ 1931904 h 2340761"/>
                <a:gd name="connsiteX940" fmla="*/ 810263 w 2967861"/>
                <a:gd name="connsiteY940" fmla="*/ 1909552 h 2340761"/>
                <a:gd name="connsiteX941" fmla="*/ 807159 w 2967861"/>
                <a:gd name="connsiteY941" fmla="*/ 1887200 h 2340761"/>
                <a:gd name="connsiteX942" fmla="*/ 812437 w 2967861"/>
                <a:gd name="connsiteY942" fmla="*/ 1862985 h 2340761"/>
                <a:gd name="connsiteX943" fmla="*/ 827027 w 2967861"/>
                <a:gd name="connsiteY943" fmla="*/ 1837529 h 2340761"/>
                <a:gd name="connsiteX944" fmla="*/ 845654 w 2967861"/>
                <a:gd name="connsiteY944" fmla="*/ 1815177 h 2340761"/>
                <a:gd name="connsiteX945" fmla="*/ 867385 w 2967861"/>
                <a:gd name="connsiteY945" fmla="*/ 1794066 h 2340761"/>
                <a:gd name="connsiteX946" fmla="*/ 890358 w 2967861"/>
                <a:gd name="connsiteY946" fmla="*/ 1776060 h 2340761"/>
                <a:gd name="connsiteX947" fmla="*/ 912090 w 2967861"/>
                <a:gd name="connsiteY947" fmla="*/ 1757123 h 2340761"/>
                <a:gd name="connsiteX948" fmla="*/ 931958 w 2967861"/>
                <a:gd name="connsiteY948" fmla="*/ 1736944 h 2340761"/>
                <a:gd name="connsiteX949" fmla="*/ 945618 w 2967861"/>
                <a:gd name="connsiteY949" fmla="*/ 1718938 h 2340761"/>
                <a:gd name="connsiteX950" fmla="*/ 958036 w 2967861"/>
                <a:gd name="connsiteY950" fmla="*/ 1696586 h 2340761"/>
                <a:gd name="connsiteX951" fmla="*/ 968591 w 2967861"/>
                <a:gd name="connsiteY951" fmla="*/ 1674234 h 2340761"/>
                <a:gd name="connsiteX952" fmla="*/ 975731 w 2967861"/>
                <a:gd name="connsiteY952" fmla="*/ 1655297 h 2340761"/>
                <a:gd name="connsiteX953" fmla="*/ 979767 w 2967861"/>
                <a:gd name="connsiteY953" fmla="*/ 1642569 h 2340761"/>
                <a:gd name="connsiteX954" fmla="*/ 979767 w 2967861"/>
                <a:gd name="connsiteY954" fmla="*/ 1631393 h 2340761"/>
                <a:gd name="connsiteX955" fmla="*/ 985044 w 2967861"/>
                <a:gd name="connsiteY955" fmla="*/ 1621769 h 2340761"/>
                <a:gd name="connsiteX956" fmla="*/ 985044 w 2967861"/>
                <a:gd name="connsiteY956" fmla="*/ 1618665 h 2340761"/>
                <a:gd name="connsiteX957" fmla="*/ 963313 w 2967861"/>
                <a:gd name="connsiteY957" fmla="*/ 1621769 h 2340761"/>
                <a:gd name="connsiteX958" fmla="*/ 939409 w 2967861"/>
                <a:gd name="connsiteY958" fmla="*/ 1627046 h 2340761"/>
                <a:gd name="connsiteX959" fmla="*/ 914263 w 2967861"/>
                <a:gd name="connsiteY959" fmla="*/ 1633255 h 2340761"/>
                <a:gd name="connsiteX960" fmla="*/ 895636 w 2967861"/>
                <a:gd name="connsiteY960" fmla="*/ 1641637 h 2340761"/>
                <a:gd name="connsiteX961" fmla="*/ 880114 w 2967861"/>
                <a:gd name="connsiteY961" fmla="*/ 1640706 h 2340761"/>
                <a:gd name="connsiteX962" fmla="*/ 874836 w 2967861"/>
                <a:gd name="connsiteY962" fmla="*/ 1634497 h 2340761"/>
                <a:gd name="connsiteX963" fmla="*/ 872663 w 2967861"/>
                <a:gd name="connsiteY963" fmla="*/ 1629220 h 2340761"/>
                <a:gd name="connsiteX964" fmla="*/ 872663 w 2967861"/>
                <a:gd name="connsiteY964" fmla="*/ 1623942 h 2340761"/>
                <a:gd name="connsiteX965" fmla="*/ 872663 w 2967861"/>
                <a:gd name="connsiteY965" fmla="*/ 1616491 h 2340761"/>
                <a:gd name="connsiteX966" fmla="*/ 868627 w 2967861"/>
                <a:gd name="connsiteY966" fmla="*/ 1611214 h 2340761"/>
                <a:gd name="connsiteX967" fmla="*/ 854036 w 2967861"/>
                <a:gd name="connsiteY967" fmla="*/ 1599727 h 2340761"/>
                <a:gd name="connsiteX968" fmla="*/ 836341 w 2967861"/>
                <a:gd name="connsiteY968" fmla="*/ 1589172 h 2340761"/>
                <a:gd name="connsiteX969" fmla="*/ 819577 w 2967861"/>
                <a:gd name="connsiteY969" fmla="*/ 1577686 h 2340761"/>
                <a:gd name="connsiteX970" fmla="*/ 809022 w 2967861"/>
                <a:gd name="connsiteY970" fmla="*/ 1564957 h 2340761"/>
                <a:gd name="connsiteX971" fmla="*/ 804986 w 2967861"/>
                <a:gd name="connsiteY971" fmla="*/ 1553471 h 2340761"/>
                <a:gd name="connsiteX972" fmla="*/ 802813 w 2967861"/>
                <a:gd name="connsiteY972" fmla="*/ 1545089 h 2340761"/>
                <a:gd name="connsiteX973" fmla="*/ 799708 w 2967861"/>
                <a:gd name="connsiteY973" fmla="*/ 1533602 h 2340761"/>
                <a:gd name="connsiteX974" fmla="*/ 797535 w 2967861"/>
                <a:gd name="connsiteY974" fmla="*/ 1530498 h 2340761"/>
                <a:gd name="connsiteX975" fmla="*/ 792258 w 2967861"/>
                <a:gd name="connsiteY975" fmla="*/ 1526152 h 2340761"/>
                <a:gd name="connsiteX976" fmla="*/ 786980 w 2967861"/>
                <a:gd name="connsiteY976" fmla="*/ 1523047 h 2340761"/>
                <a:gd name="connsiteX977" fmla="*/ 782944 w 2967861"/>
                <a:gd name="connsiteY977" fmla="*/ 1517770 h 2340761"/>
                <a:gd name="connsiteX978" fmla="*/ 779840 w 2967861"/>
                <a:gd name="connsiteY978" fmla="*/ 1513423 h 2340761"/>
                <a:gd name="connsiteX979" fmla="*/ 779840 w 2967861"/>
                <a:gd name="connsiteY979" fmla="*/ 1476480 h 2340761"/>
                <a:gd name="connsiteX980" fmla="*/ 777667 w 2967861"/>
                <a:gd name="connsiteY980" fmla="*/ 1471203 h 2340761"/>
                <a:gd name="connsiteX981" fmla="*/ 772389 w 2967861"/>
                <a:gd name="connsiteY981" fmla="*/ 1466856 h 2340761"/>
                <a:gd name="connsiteX982" fmla="*/ 768353 w 2967861"/>
                <a:gd name="connsiteY982" fmla="*/ 1463752 h 2340761"/>
                <a:gd name="connsiteX983" fmla="*/ 763076 w 2967861"/>
                <a:gd name="connsiteY983" fmla="*/ 1459406 h 2340761"/>
                <a:gd name="connsiteX984" fmla="*/ 759971 w 2967861"/>
                <a:gd name="connsiteY984" fmla="*/ 1456301 h 2340761"/>
                <a:gd name="connsiteX985" fmla="*/ 750658 w 2967861"/>
                <a:gd name="connsiteY985" fmla="*/ 1436122 h 2340761"/>
                <a:gd name="connsiteX986" fmla="*/ 743518 w 2967861"/>
                <a:gd name="connsiteY986" fmla="*/ 1415943 h 2340761"/>
                <a:gd name="connsiteX987" fmla="*/ 736377 w 2967861"/>
                <a:gd name="connsiteY987" fmla="*/ 1393591 h 2340761"/>
                <a:gd name="connsiteX988" fmla="*/ 724891 w 2967861"/>
                <a:gd name="connsiteY988" fmla="*/ 1374654 h 2340761"/>
                <a:gd name="connsiteX989" fmla="*/ 712473 w 2967861"/>
                <a:gd name="connsiteY989" fmla="*/ 1357580 h 2340761"/>
                <a:gd name="connsiteX990" fmla="*/ 712473 w 2967861"/>
                <a:gd name="connsiteY990" fmla="*/ 1350129 h 2340761"/>
                <a:gd name="connsiteX991" fmla="*/ 716509 w 2967861"/>
                <a:gd name="connsiteY991" fmla="*/ 1350129 h 2340761"/>
                <a:gd name="connsiteX992" fmla="*/ 719613 w 2967861"/>
                <a:gd name="connsiteY992" fmla="*/ 1357580 h 2340761"/>
                <a:gd name="connsiteX993" fmla="*/ 723649 w 2967861"/>
                <a:gd name="connsiteY993" fmla="*/ 1363788 h 2340761"/>
                <a:gd name="connsiteX994" fmla="*/ 726753 w 2967861"/>
                <a:gd name="connsiteY994" fmla="*/ 1366893 h 2340761"/>
                <a:gd name="connsiteX995" fmla="*/ 730789 w 2967861"/>
                <a:gd name="connsiteY995" fmla="*/ 1369066 h 2340761"/>
                <a:gd name="connsiteX996" fmla="*/ 733894 w 2967861"/>
                <a:gd name="connsiteY996" fmla="*/ 1371239 h 2340761"/>
                <a:gd name="connsiteX997" fmla="*/ 737930 w 2967861"/>
                <a:gd name="connsiteY997" fmla="*/ 1372170 h 2340761"/>
                <a:gd name="connsiteX998" fmla="*/ 738861 w 2967861"/>
                <a:gd name="connsiteY998" fmla="*/ 1376517 h 2340761"/>
                <a:gd name="connsiteX999" fmla="*/ 745070 w 2967861"/>
                <a:gd name="connsiteY999" fmla="*/ 1378690 h 2340761"/>
                <a:gd name="connsiteX1000" fmla="*/ 755625 w 2967861"/>
                <a:gd name="connsiteY1000" fmla="*/ 1386141 h 2340761"/>
                <a:gd name="connsiteX1001" fmla="*/ 762765 w 2967861"/>
                <a:gd name="connsiteY1001" fmla="*/ 1396696 h 2340761"/>
                <a:gd name="connsiteX1002" fmla="*/ 768043 w 2967861"/>
                <a:gd name="connsiteY1002" fmla="*/ 1409424 h 2340761"/>
                <a:gd name="connsiteX1003" fmla="*/ 774252 w 2967861"/>
                <a:gd name="connsiteY1003" fmla="*/ 1423084 h 2340761"/>
                <a:gd name="connsiteX1004" fmla="*/ 779529 w 2967861"/>
                <a:gd name="connsiteY1004" fmla="*/ 1435812 h 2340761"/>
                <a:gd name="connsiteX1005" fmla="*/ 799398 w 2967861"/>
                <a:gd name="connsiteY1005" fmla="*/ 1448540 h 2340761"/>
                <a:gd name="connsiteX1006" fmla="*/ 804675 w 2967861"/>
                <a:gd name="connsiteY1006" fmla="*/ 1459095 h 2340761"/>
                <a:gd name="connsiteX1007" fmla="*/ 806848 w 2967861"/>
                <a:gd name="connsiteY1007" fmla="*/ 1472755 h 2340761"/>
                <a:gd name="connsiteX1008" fmla="*/ 809022 w 2967861"/>
                <a:gd name="connsiteY1008" fmla="*/ 1485483 h 2340761"/>
                <a:gd name="connsiteX1009" fmla="*/ 812126 w 2967861"/>
                <a:gd name="connsiteY1009" fmla="*/ 1496038 h 2340761"/>
                <a:gd name="connsiteX1010" fmla="*/ 824544 w 2967861"/>
                <a:gd name="connsiteY1010" fmla="*/ 1510940 h 2340761"/>
                <a:gd name="connsiteX1011" fmla="*/ 838204 w 2967861"/>
                <a:gd name="connsiteY1011" fmla="*/ 1525841 h 2340761"/>
                <a:gd name="connsiteX1012" fmla="*/ 850621 w 2967861"/>
                <a:gd name="connsiteY1012" fmla="*/ 1542916 h 2340761"/>
                <a:gd name="connsiteX1013" fmla="*/ 859935 w 2967861"/>
                <a:gd name="connsiteY1013" fmla="*/ 1560922 h 2340761"/>
                <a:gd name="connsiteX1014" fmla="*/ 860866 w 2967861"/>
                <a:gd name="connsiteY1014" fmla="*/ 1572408 h 2340761"/>
                <a:gd name="connsiteX1015" fmla="*/ 860866 w 2967861"/>
                <a:gd name="connsiteY1015" fmla="*/ 1582963 h 2340761"/>
                <a:gd name="connsiteX1016" fmla="*/ 863039 w 2967861"/>
                <a:gd name="connsiteY1016" fmla="*/ 1594450 h 2340761"/>
                <a:gd name="connsiteX1017" fmla="*/ 868317 w 2967861"/>
                <a:gd name="connsiteY1017" fmla="*/ 1605005 h 2340761"/>
                <a:gd name="connsiteX1018" fmla="*/ 870490 w 2967861"/>
                <a:gd name="connsiteY1018" fmla="*/ 1609351 h 2340761"/>
                <a:gd name="connsiteX1019" fmla="*/ 872663 w 2967861"/>
                <a:gd name="connsiteY1019" fmla="*/ 1611524 h 2340761"/>
                <a:gd name="connsiteX1020" fmla="*/ 874836 w 2967861"/>
                <a:gd name="connsiteY1020" fmla="*/ 1612456 h 2340761"/>
                <a:gd name="connsiteX1021" fmla="*/ 875767 w 2967861"/>
                <a:gd name="connsiteY1021" fmla="*/ 1612456 h 2340761"/>
                <a:gd name="connsiteX1022" fmla="*/ 879803 w 2967861"/>
                <a:gd name="connsiteY1022" fmla="*/ 1614629 h 2340761"/>
                <a:gd name="connsiteX1023" fmla="*/ 889117 w 2967861"/>
                <a:gd name="connsiteY1023" fmla="*/ 1614629 h 2340761"/>
                <a:gd name="connsiteX1024" fmla="*/ 901534 w 2967861"/>
                <a:gd name="connsiteY1024" fmla="*/ 1611524 h 2340761"/>
                <a:gd name="connsiteX1025" fmla="*/ 913952 w 2967861"/>
                <a:gd name="connsiteY1025" fmla="*/ 1604074 h 2340761"/>
                <a:gd name="connsiteX1026" fmla="*/ 928543 w 2967861"/>
                <a:gd name="connsiteY1026" fmla="*/ 1597865 h 2340761"/>
                <a:gd name="connsiteX1027" fmla="*/ 946239 w 2967861"/>
                <a:gd name="connsiteY1027" fmla="*/ 1592587 h 2340761"/>
                <a:gd name="connsiteX1028" fmla="*/ 963003 w 2967861"/>
                <a:gd name="connsiteY1028" fmla="*/ 1589483 h 2340761"/>
                <a:gd name="connsiteX1029" fmla="*/ 979767 w 2967861"/>
                <a:gd name="connsiteY1029" fmla="*/ 1582032 h 2340761"/>
                <a:gd name="connsiteX1030" fmla="*/ 992185 w 2967861"/>
                <a:gd name="connsiteY1030" fmla="*/ 1572408 h 2340761"/>
                <a:gd name="connsiteX1031" fmla="*/ 1002740 w 2967861"/>
                <a:gd name="connsiteY1031" fmla="*/ 1560922 h 2340761"/>
                <a:gd name="connsiteX1032" fmla="*/ 1016399 w 2967861"/>
                <a:gd name="connsiteY1032" fmla="*/ 1553471 h 2340761"/>
                <a:gd name="connsiteX1033" fmla="*/ 1039372 w 2967861"/>
                <a:gd name="connsiteY1033" fmla="*/ 1553471 h 2340761"/>
                <a:gd name="connsiteX1034" fmla="*/ 1039372 w 2967861"/>
                <a:gd name="connsiteY1034" fmla="*/ 1544468 h 2340761"/>
                <a:gd name="connsiteX1035" fmla="*/ 1057999 w 2967861"/>
                <a:gd name="connsiteY1035" fmla="*/ 1531740 h 2340761"/>
                <a:gd name="connsiteX1036" fmla="*/ 1075694 w 2967861"/>
                <a:gd name="connsiteY1036" fmla="*/ 1520253 h 2340761"/>
                <a:gd name="connsiteX1037" fmla="*/ 1075694 w 2967861"/>
                <a:gd name="connsiteY1037" fmla="*/ 1500074 h 2340761"/>
                <a:gd name="connsiteX1038" fmla="*/ 1089354 w 2967861"/>
                <a:gd name="connsiteY1038" fmla="*/ 1494797 h 2340761"/>
                <a:gd name="connsiteX1039" fmla="*/ 1095563 w 2967861"/>
                <a:gd name="connsiteY1039" fmla="*/ 1487346 h 2340761"/>
                <a:gd name="connsiteX1040" fmla="*/ 1101772 w 2967861"/>
                <a:gd name="connsiteY1040" fmla="*/ 1477722 h 2340761"/>
                <a:gd name="connsiteX1041" fmla="*/ 1108912 w 2967861"/>
                <a:gd name="connsiteY1041" fmla="*/ 1468098 h 2340761"/>
                <a:gd name="connsiteX1042" fmla="*/ 1087181 w 2967861"/>
                <a:gd name="connsiteY1042" fmla="*/ 1450092 h 2340761"/>
                <a:gd name="connsiteX1043" fmla="*/ 1060172 w 2967861"/>
                <a:gd name="connsiteY1043" fmla="*/ 1435191 h 2340761"/>
                <a:gd name="connsiteX1044" fmla="*/ 1057999 w 2967861"/>
                <a:gd name="connsiteY1044" fmla="*/ 1420290 h 2340761"/>
                <a:gd name="connsiteX1045" fmla="*/ 1055826 w 2967861"/>
                <a:gd name="connsiteY1045" fmla="*/ 1401352 h 2340761"/>
                <a:gd name="connsiteX1046" fmla="*/ 1035958 w 2967861"/>
                <a:gd name="connsiteY1046" fmla="*/ 1416254 h 2340761"/>
                <a:gd name="connsiteX1047" fmla="*/ 1019193 w 2967861"/>
                <a:gd name="connsiteY1047" fmla="*/ 1435191 h 2340761"/>
                <a:gd name="connsiteX1048" fmla="*/ 1008638 w 2967861"/>
                <a:gd name="connsiteY1048" fmla="*/ 1435191 h 2340761"/>
                <a:gd name="connsiteX1049" fmla="*/ 999325 w 2967861"/>
                <a:gd name="connsiteY1049" fmla="*/ 1437364 h 2340761"/>
                <a:gd name="connsiteX1050" fmla="*/ 992185 w 2967861"/>
                <a:gd name="connsiteY1050" fmla="*/ 1438295 h 2340761"/>
                <a:gd name="connsiteX1051" fmla="*/ 990011 w 2967861"/>
                <a:gd name="connsiteY1051" fmla="*/ 1433018 h 2340761"/>
                <a:gd name="connsiteX1052" fmla="*/ 989080 w 2967861"/>
                <a:gd name="connsiteY1052" fmla="*/ 1427740 h 2340761"/>
                <a:gd name="connsiteX1053" fmla="*/ 989080 w 2967861"/>
                <a:gd name="connsiteY1053" fmla="*/ 1422463 h 2340761"/>
                <a:gd name="connsiteX1054" fmla="*/ 986907 w 2967861"/>
                <a:gd name="connsiteY1054" fmla="*/ 1416254 h 2340761"/>
                <a:gd name="connsiteX1055" fmla="*/ 984734 w 2967861"/>
                <a:gd name="connsiteY1055" fmla="*/ 1410976 h 2340761"/>
                <a:gd name="connsiteX1056" fmla="*/ 979456 w 2967861"/>
                <a:gd name="connsiteY1056" fmla="*/ 1408803 h 2340761"/>
                <a:gd name="connsiteX1057" fmla="*/ 977283 w 2967861"/>
                <a:gd name="connsiteY1057" fmla="*/ 1408803 h 2340761"/>
                <a:gd name="connsiteX1058" fmla="*/ 975110 w 2967861"/>
                <a:gd name="connsiteY1058" fmla="*/ 1408803 h 2340761"/>
                <a:gd name="connsiteX1059" fmla="*/ 975110 w 2967861"/>
                <a:gd name="connsiteY1059" fmla="*/ 1410976 h 2340761"/>
                <a:gd name="connsiteX1060" fmla="*/ 974179 w 2967861"/>
                <a:gd name="connsiteY1060" fmla="*/ 1413149 h 2340761"/>
                <a:gd name="connsiteX1061" fmla="*/ 972006 w 2967861"/>
                <a:gd name="connsiteY1061" fmla="*/ 1418427 h 2340761"/>
                <a:gd name="connsiteX1062" fmla="*/ 964865 w 2967861"/>
                <a:gd name="connsiteY1062" fmla="*/ 1407872 h 2340761"/>
                <a:gd name="connsiteX1063" fmla="*/ 957725 w 2967861"/>
                <a:gd name="connsiteY1063" fmla="*/ 1392970 h 2340761"/>
                <a:gd name="connsiteX1064" fmla="*/ 948412 w 2967861"/>
                <a:gd name="connsiteY1064" fmla="*/ 1375896 h 2340761"/>
                <a:gd name="connsiteX1065" fmla="*/ 943134 w 2967861"/>
                <a:gd name="connsiteY1065" fmla="*/ 1358821 h 2340761"/>
                <a:gd name="connsiteX1066" fmla="*/ 939098 w 2967861"/>
                <a:gd name="connsiteY1066" fmla="*/ 1343920 h 2340761"/>
                <a:gd name="connsiteX1067" fmla="*/ 946239 w 2967861"/>
                <a:gd name="connsiteY1067" fmla="*/ 1343920 h 2340761"/>
                <a:gd name="connsiteX1068" fmla="*/ 950274 w 2967861"/>
                <a:gd name="connsiteY1068" fmla="*/ 1343920 h 2340761"/>
                <a:gd name="connsiteX1069" fmla="*/ 952448 w 2967861"/>
                <a:gd name="connsiteY1069" fmla="*/ 1343920 h 2340761"/>
                <a:gd name="connsiteX1070" fmla="*/ 953379 w 2967861"/>
                <a:gd name="connsiteY1070" fmla="*/ 1343920 h 2340761"/>
                <a:gd name="connsiteX1071" fmla="*/ 955552 w 2967861"/>
                <a:gd name="connsiteY1071" fmla="*/ 1343920 h 2340761"/>
                <a:gd name="connsiteX1072" fmla="*/ 967039 w 2967861"/>
                <a:gd name="connsiteY1072" fmla="*/ 1353544 h 2340761"/>
                <a:gd name="connsiteX1073" fmla="*/ 972316 w 2967861"/>
                <a:gd name="connsiteY1073" fmla="*/ 1363167 h 2340761"/>
                <a:gd name="connsiteX1074" fmla="*/ 975421 w 2967861"/>
                <a:gd name="connsiteY1074" fmla="*/ 1373723 h 2340761"/>
                <a:gd name="connsiteX1075" fmla="*/ 984734 w 2967861"/>
                <a:gd name="connsiteY1075" fmla="*/ 1381173 h 2340761"/>
                <a:gd name="connsiteX1076" fmla="*/ 997152 w 2967861"/>
                <a:gd name="connsiteY1076" fmla="*/ 1388624 h 2340761"/>
                <a:gd name="connsiteX1077" fmla="*/ 1008638 w 2967861"/>
                <a:gd name="connsiteY1077" fmla="*/ 1393902 h 2340761"/>
                <a:gd name="connsiteX1078" fmla="*/ 1019193 w 2967861"/>
                <a:gd name="connsiteY1078" fmla="*/ 1401352 h 2340761"/>
                <a:gd name="connsiteX1079" fmla="*/ 1031611 w 2967861"/>
                <a:gd name="connsiteY1079" fmla="*/ 1401352 h 2340761"/>
                <a:gd name="connsiteX1080" fmla="*/ 1040925 w 2967861"/>
                <a:gd name="connsiteY1080" fmla="*/ 1400421 h 2340761"/>
                <a:gd name="connsiteX1081" fmla="*/ 1048065 w 2967861"/>
                <a:gd name="connsiteY1081" fmla="*/ 1398248 h 2340761"/>
                <a:gd name="connsiteX1082" fmla="*/ 1059551 w 2967861"/>
                <a:gd name="connsiteY1082" fmla="*/ 1393902 h 2340761"/>
                <a:gd name="connsiteX1083" fmla="*/ 1066692 w 2967861"/>
                <a:gd name="connsiteY1083" fmla="*/ 1407561 h 2340761"/>
                <a:gd name="connsiteX1084" fmla="*/ 1071969 w 2967861"/>
                <a:gd name="connsiteY1084" fmla="*/ 1418116 h 2340761"/>
                <a:gd name="connsiteX1085" fmla="*/ 1102082 w 2967861"/>
                <a:gd name="connsiteY1085" fmla="*/ 1420290 h 2340761"/>
                <a:gd name="connsiteX1086" fmla="*/ 1133438 w 2967861"/>
                <a:gd name="connsiteY1086" fmla="*/ 1422463 h 2340761"/>
                <a:gd name="connsiteX1087" fmla="*/ 1164793 w 2967861"/>
                <a:gd name="connsiteY1087" fmla="*/ 1422463 h 2340761"/>
                <a:gd name="connsiteX1088" fmla="*/ 1194906 w 2967861"/>
                <a:gd name="connsiteY1088" fmla="*/ 1418116 h 2340761"/>
                <a:gd name="connsiteX1089" fmla="*/ 1206392 w 2967861"/>
                <a:gd name="connsiteY1089" fmla="*/ 1429603 h 2340761"/>
                <a:gd name="connsiteX1090" fmla="*/ 1218810 w 2967861"/>
                <a:gd name="connsiteY1090" fmla="*/ 1437985 h 2340761"/>
                <a:gd name="connsiteX1091" fmla="*/ 1231228 w 2967861"/>
                <a:gd name="connsiteY1091" fmla="*/ 1447609 h 2340761"/>
                <a:gd name="connsiteX1092" fmla="*/ 1238368 w 2967861"/>
                <a:gd name="connsiteY1092" fmla="*/ 1458164 h 2340761"/>
                <a:gd name="connsiteX1093" fmla="*/ 1235264 w 2967861"/>
                <a:gd name="connsiteY1093" fmla="*/ 1471824 h 2340761"/>
                <a:gd name="connsiteX1094" fmla="*/ 1238368 w 2967861"/>
                <a:gd name="connsiteY1094" fmla="*/ 1474928 h 2340761"/>
                <a:gd name="connsiteX1095" fmla="*/ 1242404 w 2967861"/>
                <a:gd name="connsiteY1095" fmla="*/ 1479274 h 2340761"/>
                <a:gd name="connsiteX1096" fmla="*/ 1247681 w 2967861"/>
                <a:gd name="connsiteY1096" fmla="*/ 1482379 h 2340761"/>
                <a:gd name="connsiteX1097" fmla="*/ 1251717 w 2967861"/>
                <a:gd name="connsiteY1097" fmla="*/ 1486725 h 2340761"/>
                <a:gd name="connsiteX1098" fmla="*/ 1262273 w 2967861"/>
                <a:gd name="connsiteY1098" fmla="*/ 1487656 h 2340761"/>
                <a:gd name="connsiteX1099" fmla="*/ 1271586 w 2967861"/>
                <a:gd name="connsiteY1099" fmla="*/ 1487656 h 2340761"/>
                <a:gd name="connsiteX1100" fmla="*/ 1284004 w 2967861"/>
                <a:gd name="connsiteY1100" fmla="*/ 1486725 h 2340761"/>
                <a:gd name="connsiteX1101" fmla="*/ 1288039 w 2967861"/>
                <a:gd name="connsiteY1101" fmla="*/ 1524910 h 2340761"/>
                <a:gd name="connsiteX1102" fmla="*/ 1296422 w 2967861"/>
                <a:gd name="connsiteY1102" fmla="*/ 1556575 h 2340761"/>
                <a:gd name="connsiteX1103" fmla="*/ 1308840 w 2967861"/>
                <a:gd name="connsiteY1103" fmla="*/ 1586068 h 2340761"/>
                <a:gd name="connsiteX1104" fmla="*/ 1327466 w 2967861"/>
                <a:gd name="connsiteY1104" fmla="*/ 1613697 h 2340761"/>
                <a:gd name="connsiteX1105" fmla="*/ 1327466 w 2967861"/>
                <a:gd name="connsiteY1105" fmla="*/ 1615870 h 2340761"/>
                <a:gd name="connsiteX1106" fmla="*/ 1325293 w 2967861"/>
                <a:gd name="connsiteY1106" fmla="*/ 1618044 h 2340761"/>
                <a:gd name="connsiteX1107" fmla="*/ 1323120 w 2967861"/>
                <a:gd name="connsiteY1107" fmla="*/ 1621148 h 2340761"/>
                <a:gd name="connsiteX1108" fmla="*/ 1322188 w 2967861"/>
                <a:gd name="connsiteY1108" fmla="*/ 1625494 h 2340761"/>
                <a:gd name="connsiteX1109" fmla="*/ 1323120 w 2967861"/>
                <a:gd name="connsiteY1109" fmla="*/ 1628599 h 2340761"/>
                <a:gd name="connsiteX1110" fmla="*/ 1329329 w 2967861"/>
                <a:gd name="connsiteY1110" fmla="*/ 1645673 h 2340761"/>
                <a:gd name="connsiteX1111" fmla="*/ 1339884 w 2967861"/>
                <a:gd name="connsiteY1111" fmla="*/ 1665852 h 2340761"/>
                <a:gd name="connsiteX1112" fmla="*/ 1351370 w 2967861"/>
                <a:gd name="connsiteY1112" fmla="*/ 1678581 h 2340761"/>
                <a:gd name="connsiteX1113" fmla="*/ 1352302 w 2967861"/>
                <a:gd name="connsiteY1113" fmla="*/ 1680754 h 2340761"/>
                <a:gd name="connsiteX1114" fmla="*/ 1354475 w 2967861"/>
                <a:gd name="connsiteY1114" fmla="*/ 1680754 h 2340761"/>
                <a:gd name="connsiteX1115" fmla="*/ 1356648 w 2967861"/>
                <a:gd name="connsiteY1115" fmla="*/ 1682927 h 2340761"/>
                <a:gd name="connsiteX1116" fmla="*/ 1358821 w 2967861"/>
                <a:gd name="connsiteY1116" fmla="*/ 1682927 h 2340761"/>
                <a:gd name="connsiteX1117" fmla="*/ 1378690 w 2967861"/>
                <a:gd name="connsiteY1117" fmla="*/ 1658712 h 2340761"/>
                <a:gd name="connsiteX1118" fmla="*/ 1391108 w 2967861"/>
                <a:gd name="connsiteY1118" fmla="*/ 1633255 h 2340761"/>
                <a:gd name="connsiteX1119" fmla="*/ 1400421 w 2967861"/>
                <a:gd name="connsiteY1119" fmla="*/ 1601590 h 2340761"/>
                <a:gd name="connsiteX1120" fmla="*/ 1403525 w 2967861"/>
                <a:gd name="connsiteY1120" fmla="*/ 1564647 h 2340761"/>
                <a:gd name="connsiteX1121" fmla="*/ 1415943 w 2967861"/>
                <a:gd name="connsiteY1121" fmla="*/ 1557196 h 2340761"/>
                <a:gd name="connsiteX1122" fmla="*/ 1425257 w 2967861"/>
                <a:gd name="connsiteY1122" fmla="*/ 1547572 h 2340761"/>
                <a:gd name="connsiteX1123" fmla="*/ 1434570 w 2967861"/>
                <a:gd name="connsiteY1123" fmla="*/ 1540122 h 2340761"/>
                <a:gd name="connsiteX1124" fmla="*/ 1451334 w 2967861"/>
                <a:gd name="connsiteY1124" fmla="*/ 1540122 h 2340761"/>
                <a:gd name="connsiteX1125" fmla="*/ 1463752 w 2967861"/>
                <a:gd name="connsiteY1125" fmla="*/ 1507214 h 2340761"/>
                <a:gd name="connsiteX1126" fmla="*/ 1470892 w 2967861"/>
                <a:gd name="connsiteY1126" fmla="*/ 1501937 h 2340761"/>
                <a:gd name="connsiteX1127" fmla="*/ 1478032 w 2967861"/>
                <a:gd name="connsiteY1127" fmla="*/ 1499764 h 2340761"/>
                <a:gd name="connsiteX1128" fmla="*/ 1485172 w 2967861"/>
                <a:gd name="connsiteY1128" fmla="*/ 1499764 h 2340761"/>
                <a:gd name="connsiteX1129" fmla="*/ 1488277 w 2967861"/>
                <a:gd name="connsiteY1129" fmla="*/ 1497591 h 2340761"/>
                <a:gd name="connsiteX1130" fmla="*/ 1493555 w 2967861"/>
                <a:gd name="connsiteY1130" fmla="*/ 1490140 h 2340761"/>
                <a:gd name="connsiteX1131" fmla="*/ 1497590 w 2967861"/>
                <a:gd name="connsiteY1131" fmla="*/ 1475239 h 2340761"/>
                <a:gd name="connsiteX1132" fmla="*/ 1512181 w 2967861"/>
                <a:gd name="connsiteY1132" fmla="*/ 1475239 h 2340761"/>
                <a:gd name="connsiteX1133" fmla="*/ 1526772 w 2967861"/>
                <a:gd name="connsiteY1133" fmla="*/ 1477412 h 2340761"/>
                <a:gd name="connsiteX1134" fmla="*/ 1543536 w 2967861"/>
                <a:gd name="connsiteY1134" fmla="*/ 1475239 h 2340761"/>
                <a:gd name="connsiteX1135" fmla="*/ 1544468 w 2967861"/>
                <a:gd name="connsiteY1135" fmla="*/ 1473065 h 2340761"/>
                <a:gd name="connsiteX1136" fmla="*/ 1546641 w 2967861"/>
                <a:gd name="connsiteY1136" fmla="*/ 1472134 h 2340761"/>
                <a:gd name="connsiteX1137" fmla="*/ 1548814 w 2967861"/>
                <a:gd name="connsiteY1137" fmla="*/ 1467788 h 2340761"/>
                <a:gd name="connsiteX1138" fmla="*/ 1550987 w 2967861"/>
                <a:gd name="connsiteY1138" fmla="*/ 1465615 h 2340761"/>
                <a:gd name="connsiteX1139" fmla="*/ 1554092 w 2967861"/>
                <a:gd name="connsiteY1139" fmla="*/ 1462510 h 2340761"/>
                <a:gd name="connsiteX1140" fmla="*/ 1565578 w 2967861"/>
                <a:gd name="connsiteY1140" fmla="*/ 1480516 h 2340761"/>
                <a:gd name="connsiteX1141" fmla="*/ 1573960 w 2967861"/>
                <a:gd name="connsiteY1141" fmla="*/ 1495418 h 2340761"/>
                <a:gd name="connsiteX1142" fmla="*/ 1585447 w 2967861"/>
                <a:gd name="connsiteY1142" fmla="*/ 1509077 h 2340761"/>
                <a:gd name="connsiteX1143" fmla="*/ 1592587 w 2967861"/>
                <a:gd name="connsiteY1143" fmla="*/ 1523979 h 2340761"/>
                <a:gd name="connsiteX1144" fmla="*/ 1597864 w 2967861"/>
                <a:gd name="connsiteY1144" fmla="*/ 1541984 h 2340761"/>
                <a:gd name="connsiteX1145" fmla="*/ 1597864 w 2967861"/>
                <a:gd name="connsiteY1145" fmla="*/ 1564337 h 2340761"/>
                <a:gd name="connsiteX1146" fmla="*/ 1600037 w 2967861"/>
                <a:gd name="connsiteY1146" fmla="*/ 1566509 h 2340761"/>
                <a:gd name="connsiteX1147" fmla="*/ 1600969 w 2967861"/>
                <a:gd name="connsiteY1147" fmla="*/ 1566509 h 2340761"/>
                <a:gd name="connsiteX1148" fmla="*/ 1600969 w 2967861"/>
                <a:gd name="connsiteY1148" fmla="*/ 1567441 h 2340761"/>
                <a:gd name="connsiteX1149" fmla="*/ 1603142 w 2967861"/>
                <a:gd name="connsiteY1149" fmla="*/ 1567441 h 2340761"/>
                <a:gd name="connsiteX1150" fmla="*/ 1610282 w 2967861"/>
                <a:gd name="connsiteY1150" fmla="*/ 1567441 h 2340761"/>
                <a:gd name="connsiteX1151" fmla="*/ 1617422 w 2967861"/>
                <a:gd name="connsiteY1151" fmla="*/ 1566509 h 2340761"/>
                <a:gd name="connsiteX1152" fmla="*/ 1621458 w 2967861"/>
                <a:gd name="connsiteY1152" fmla="*/ 1564337 h 2340761"/>
                <a:gd name="connsiteX1153" fmla="*/ 1626736 w 2967861"/>
                <a:gd name="connsiteY1153" fmla="*/ 1559990 h 2340761"/>
                <a:gd name="connsiteX1154" fmla="*/ 1629840 w 2967861"/>
                <a:gd name="connsiteY1154" fmla="*/ 1556886 h 2340761"/>
                <a:gd name="connsiteX1155" fmla="*/ 1641327 w 2967861"/>
                <a:gd name="connsiteY1155" fmla="*/ 1569614 h 2340761"/>
                <a:gd name="connsiteX1156" fmla="*/ 1648467 w 2967861"/>
                <a:gd name="connsiteY1156" fmla="*/ 1586688 h 2340761"/>
                <a:gd name="connsiteX1157" fmla="*/ 1650640 w 2967861"/>
                <a:gd name="connsiteY1157" fmla="*/ 1606867 h 2340761"/>
                <a:gd name="connsiteX1158" fmla="*/ 1650640 w 2967861"/>
                <a:gd name="connsiteY1158" fmla="*/ 1629220 h 2340761"/>
                <a:gd name="connsiteX1159" fmla="*/ 1650640 w 2967861"/>
                <a:gd name="connsiteY1159" fmla="*/ 1649399 h 2340761"/>
                <a:gd name="connsiteX1160" fmla="*/ 1650640 w 2967861"/>
                <a:gd name="connsiteY1160" fmla="*/ 1668336 h 2340761"/>
                <a:gd name="connsiteX1161" fmla="*/ 1653745 w 2967861"/>
                <a:gd name="connsiteY1161" fmla="*/ 1683237 h 2340761"/>
                <a:gd name="connsiteX1162" fmla="*/ 1653745 w 2967861"/>
                <a:gd name="connsiteY1162" fmla="*/ 1686342 h 2340761"/>
                <a:gd name="connsiteX1163" fmla="*/ 1663058 w 2967861"/>
                <a:gd name="connsiteY1163" fmla="*/ 1683237 h 2340761"/>
                <a:gd name="connsiteX1164" fmla="*/ 1663058 w 2967861"/>
                <a:gd name="connsiteY1164" fmla="*/ 1686342 h 2340761"/>
                <a:gd name="connsiteX1165" fmla="*/ 1672371 w 2967861"/>
                <a:gd name="connsiteY1165" fmla="*/ 1699070 h 2340761"/>
                <a:gd name="connsiteX1166" fmla="*/ 1677649 w 2967861"/>
                <a:gd name="connsiteY1166" fmla="*/ 1713971 h 2340761"/>
                <a:gd name="connsiteX1167" fmla="*/ 1682927 w 2967861"/>
                <a:gd name="connsiteY1167" fmla="*/ 1728873 h 2340761"/>
                <a:gd name="connsiteX1168" fmla="*/ 1686962 w 2967861"/>
                <a:gd name="connsiteY1168" fmla="*/ 1745947 h 2340761"/>
                <a:gd name="connsiteX1169" fmla="*/ 1693171 w 2967861"/>
                <a:gd name="connsiteY1169" fmla="*/ 1760849 h 2340761"/>
                <a:gd name="connsiteX1170" fmla="*/ 1702485 w 2967861"/>
                <a:gd name="connsiteY1170" fmla="*/ 1768299 h 2340761"/>
                <a:gd name="connsiteX1171" fmla="*/ 1704658 w 2967861"/>
                <a:gd name="connsiteY1171" fmla="*/ 1770472 h 2340761"/>
                <a:gd name="connsiteX1172" fmla="*/ 1715213 w 2967861"/>
                <a:gd name="connsiteY1172" fmla="*/ 1775750 h 2340761"/>
                <a:gd name="connsiteX1173" fmla="*/ 1726699 w 2967861"/>
                <a:gd name="connsiteY1173" fmla="*/ 1785374 h 2340761"/>
                <a:gd name="connsiteX1174" fmla="*/ 1737255 w 2967861"/>
                <a:gd name="connsiteY1174" fmla="*/ 1785374 h 2340761"/>
                <a:gd name="connsiteX1175" fmla="*/ 1736323 w 2967861"/>
                <a:gd name="connsiteY1175" fmla="*/ 1758986 h 2340761"/>
                <a:gd name="connsiteX1176" fmla="*/ 1729183 w 2967861"/>
                <a:gd name="connsiteY1176" fmla="*/ 1733529 h 2340761"/>
                <a:gd name="connsiteX1177" fmla="*/ 1717696 w 2967861"/>
                <a:gd name="connsiteY1177" fmla="*/ 1711177 h 2340761"/>
                <a:gd name="connsiteX1178" fmla="*/ 1703106 w 2967861"/>
                <a:gd name="connsiteY1178" fmla="*/ 1696276 h 2340761"/>
                <a:gd name="connsiteX1179" fmla="*/ 1700001 w 2967861"/>
                <a:gd name="connsiteY1179" fmla="*/ 1694103 h 2340761"/>
                <a:gd name="connsiteX1180" fmla="*/ 1695965 w 2967861"/>
                <a:gd name="connsiteY1180" fmla="*/ 1694103 h 2340761"/>
                <a:gd name="connsiteX1181" fmla="*/ 1692861 w 2967861"/>
                <a:gd name="connsiteY1181" fmla="*/ 1694103 h 2340761"/>
                <a:gd name="connsiteX1182" fmla="*/ 1688825 w 2967861"/>
                <a:gd name="connsiteY1182" fmla="*/ 1694103 h 2340761"/>
                <a:gd name="connsiteX1183" fmla="*/ 1687894 w 2967861"/>
                <a:gd name="connsiteY1183" fmla="*/ 1691930 h 2340761"/>
                <a:gd name="connsiteX1184" fmla="*/ 1681685 w 2967861"/>
                <a:gd name="connsiteY1184" fmla="*/ 1681374 h 2340761"/>
                <a:gd name="connsiteX1185" fmla="*/ 1680753 w 2967861"/>
                <a:gd name="connsiteY1185" fmla="*/ 1671751 h 2340761"/>
                <a:gd name="connsiteX1186" fmla="*/ 1676718 w 2967861"/>
                <a:gd name="connsiteY1186" fmla="*/ 1664300 h 2340761"/>
                <a:gd name="connsiteX1187" fmla="*/ 1667404 w 2967861"/>
                <a:gd name="connsiteY1187" fmla="*/ 1659022 h 2340761"/>
                <a:gd name="connsiteX1188" fmla="*/ 1676718 w 2967861"/>
                <a:gd name="connsiteY1188" fmla="*/ 1634808 h 2340761"/>
                <a:gd name="connsiteX1189" fmla="*/ 1683858 w 2967861"/>
                <a:gd name="connsiteY1189" fmla="*/ 1605315 h 2340761"/>
                <a:gd name="connsiteX1190" fmla="*/ 1700622 w 2967861"/>
                <a:gd name="connsiteY1190" fmla="*/ 1618975 h 2340761"/>
                <a:gd name="connsiteX1191" fmla="*/ 1716144 w 2967861"/>
                <a:gd name="connsiteY1191" fmla="*/ 1631703 h 2340761"/>
                <a:gd name="connsiteX1192" fmla="*/ 1730735 w 2967861"/>
                <a:gd name="connsiteY1192" fmla="*/ 1644431 h 2340761"/>
                <a:gd name="connsiteX1193" fmla="*/ 1742222 w 2967861"/>
                <a:gd name="connsiteY1193" fmla="*/ 1659333 h 2340761"/>
                <a:gd name="connsiteX1194" fmla="*/ 1747499 w 2967861"/>
                <a:gd name="connsiteY1194" fmla="*/ 1679512 h 2340761"/>
                <a:gd name="connsiteX1195" fmla="*/ 1754640 w 2967861"/>
                <a:gd name="connsiteY1195" fmla="*/ 1679512 h 2340761"/>
                <a:gd name="connsiteX1196" fmla="*/ 1815176 w 2967861"/>
                <a:gd name="connsiteY1196" fmla="*/ 1629841 h 2340761"/>
                <a:gd name="connsiteX1197" fmla="*/ 1813003 w 2967861"/>
                <a:gd name="connsiteY1197" fmla="*/ 1600348 h 2340761"/>
                <a:gd name="connsiteX1198" fmla="*/ 1807726 w 2967861"/>
                <a:gd name="connsiteY1198" fmla="*/ 1576133 h 2340761"/>
                <a:gd name="connsiteX1199" fmla="*/ 1796239 w 2967861"/>
                <a:gd name="connsiteY1199" fmla="*/ 1558128 h 2340761"/>
                <a:gd name="connsiteX1200" fmla="*/ 1783822 w 2967861"/>
                <a:gd name="connsiteY1200" fmla="*/ 1541053 h 2340761"/>
                <a:gd name="connsiteX1201" fmla="*/ 1767057 w 2967861"/>
                <a:gd name="connsiteY1201" fmla="*/ 1525220 h 2340761"/>
                <a:gd name="connsiteX1202" fmla="*/ 1769230 w 2967861"/>
                <a:gd name="connsiteY1202" fmla="*/ 1510319 h 2340761"/>
                <a:gd name="connsiteX1203" fmla="*/ 1774508 w 2967861"/>
                <a:gd name="connsiteY1203" fmla="*/ 1500695 h 2340761"/>
                <a:gd name="connsiteX1204" fmla="*/ 1780717 w 2967861"/>
                <a:gd name="connsiteY1204" fmla="*/ 1495418 h 2340761"/>
                <a:gd name="connsiteX1205" fmla="*/ 1787857 w 2967861"/>
                <a:gd name="connsiteY1205" fmla="*/ 1489209 h 2340761"/>
                <a:gd name="connsiteX1206" fmla="*/ 1794066 w 2967861"/>
                <a:gd name="connsiteY1206" fmla="*/ 1480827 h 2340761"/>
                <a:gd name="connsiteX1207" fmla="*/ 1800275 w 2967861"/>
                <a:gd name="connsiteY1207" fmla="*/ 1480827 h 2340761"/>
                <a:gd name="connsiteX1208" fmla="*/ 1805553 w 2967861"/>
                <a:gd name="connsiteY1208" fmla="*/ 1481758 h 2340761"/>
                <a:gd name="connsiteX1209" fmla="*/ 1807726 w 2967861"/>
                <a:gd name="connsiteY1209" fmla="*/ 1481758 h 2340761"/>
                <a:gd name="connsiteX1210" fmla="*/ 1810830 w 2967861"/>
                <a:gd name="connsiteY1210" fmla="*/ 1483931 h 2340761"/>
                <a:gd name="connsiteX1211" fmla="*/ 1813003 w 2967861"/>
                <a:gd name="connsiteY1211" fmla="*/ 1488277 h 2340761"/>
                <a:gd name="connsiteX1212" fmla="*/ 1816108 w 2967861"/>
                <a:gd name="connsiteY1212" fmla="*/ 1493555 h 2340761"/>
                <a:gd name="connsiteX1213" fmla="*/ 1818281 w 2967861"/>
                <a:gd name="connsiteY1213" fmla="*/ 1496659 h 2340761"/>
                <a:gd name="connsiteX1214" fmla="*/ 1816108 w 2967861"/>
                <a:gd name="connsiteY1214" fmla="*/ 1501006 h 2340761"/>
                <a:gd name="connsiteX1215" fmla="*/ 1815176 w 2967861"/>
                <a:gd name="connsiteY1215" fmla="*/ 1504110 h 2340761"/>
                <a:gd name="connsiteX1216" fmla="*/ 1811141 w 2967861"/>
                <a:gd name="connsiteY1216" fmla="*/ 1506283 h 2340761"/>
                <a:gd name="connsiteX1217" fmla="*/ 1808036 w 2967861"/>
                <a:gd name="connsiteY1217" fmla="*/ 1506283 h 2340761"/>
                <a:gd name="connsiteX1218" fmla="*/ 1804000 w 2967861"/>
                <a:gd name="connsiteY1218" fmla="*/ 1508456 h 2340761"/>
                <a:gd name="connsiteX1219" fmla="*/ 1804000 w 2967861"/>
                <a:gd name="connsiteY1219" fmla="*/ 1518080 h 2340761"/>
                <a:gd name="connsiteX1220" fmla="*/ 1804000 w 2967861"/>
                <a:gd name="connsiteY1220" fmla="*/ 1523358 h 2340761"/>
                <a:gd name="connsiteX1221" fmla="*/ 1806173 w 2967861"/>
                <a:gd name="connsiteY1221" fmla="*/ 1528635 h 2340761"/>
                <a:gd name="connsiteX1222" fmla="*/ 1808346 w 2967861"/>
                <a:gd name="connsiteY1222" fmla="*/ 1533913 h 2340761"/>
                <a:gd name="connsiteX1223" fmla="*/ 1811451 w 2967861"/>
                <a:gd name="connsiteY1223" fmla="*/ 1532981 h 2340761"/>
                <a:gd name="connsiteX1224" fmla="*/ 1813624 w 2967861"/>
                <a:gd name="connsiteY1224" fmla="*/ 1532981 h 2340761"/>
                <a:gd name="connsiteX1225" fmla="*/ 1815797 w 2967861"/>
                <a:gd name="connsiteY1225" fmla="*/ 1532981 h 2340761"/>
                <a:gd name="connsiteX1226" fmla="*/ 1816729 w 2967861"/>
                <a:gd name="connsiteY1226" fmla="*/ 1530808 h 2340761"/>
                <a:gd name="connsiteX1227" fmla="*/ 1818902 w 2967861"/>
                <a:gd name="connsiteY1227" fmla="*/ 1530808 h 2340761"/>
                <a:gd name="connsiteX1228" fmla="*/ 1826042 w 2967861"/>
                <a:gd name="connsiteY1228" fmla="*/ 1526462 h 2340761"/>
                <a:gd name="connsiteX1229" fmla="*/ 1830078 w 2967861"/>
                <a:gd name="connsiteY1229" fmla="*/ 1523358 h 2340761"/>
                <a:gd name="connsiteX1230" fmla="*/ 1831009 w 2967861"/>
                <a:gd name="connsiteY1230" fmla="*/ 1521184 h 2340761"/>
                <a:gd name="connsiteX1231" fmla="*/ 1835045 w 2967861"/>
                <a:gd name="connsiteY1231" fmla="*/ 1518080 h 2340761"/>
                <a:gd name="connsiteX1232" fmla="*/ 1838150 w 2967861"/>
                <a:gd name="connsiteY1232" fmla="*/ 1513734 h 2340761"/>
                <a:gd name="connsiteX1233" fmla="*/ 1837218 w 2967861"/>
                <a:gd name="connsiteY1233" fmla="*/ 1508456 h 2340761"/>
                <a:gd name="connsiteX1234" fmla="*/ 1837218 w 2967861"/>
                <a:gd name="connsiteY1234" fmla="*/ 1503179 h 2340761"/>
                <a:gd name="connsiteX1235" fmla="*/ 1835045 w 2967861"/>
                <a:gd name="connsiteY1235" fmla="*/ 1501006 h 2340761"/>
                <a:gd name="connsiteX1236" fmla="*/ 1835045 w 2967861"/>
                <a:gd name="connsiteY1236" fmla="*/ 1498832 h 2340761"/>
                <a:gd name="connsiteX1237" fmla="*/ 1835045 w 2967861"/>
                <a:gd name="connsiteY1237" fmla="*/ 1495728 h 2340761"/>
                <a:gd name="connsiteX1238" fmla="*/ 1835045 w 2967861"/>
                <a:gd name="connsiteY1238" fmla="*/ 1491382 h 2340761"/>
                <a:gd name="connsiteX1239" fmla="*/ 1835045 w 2967861"/>
                <a:gd name="connsiteY1239" fmla="*/ 1483931 h 2340761"/>
                <a:gd name="connsiteX1240" fmla="*/ 1862054 w 2967861"/>
                <a:gd name="connsiteY1240" fmla="*/ 1478653 h 2340761"/>
                <a:gd name="connsiteX1241" fmla="*/ 1891236 w 2967861"/>
                <a:gd name="connsiteY1241" fmla="*/ 1469030 h 2340761"/>
                <a:gd name="connsiteX1242" fmla="*/ 1916382 w 2967861"/>
                <a:gd name="connsiteY1242" fmla="*/ 1458474 h 2340761"/>
                <a:gd name="connsiteX1243" fmla="*/ 1940286 w 2967861"/>
                <a:gd name="connsiteY1243" fmla="*/ 1443573 h 2340761"/>
                <a:gd name="connsiteX1244" fmla="*/ 1958913 w 2967861"/>
                <a:gd name="connsiteY1244" fmla="*/ 1423394 h 2340761"/>
                <a:gd name="connsiteX1245" fmla="*/ 1967295 w 2967861"/>
                <a:gd name="connsiteY1245" fmla="*/ 1408493 h 2340761"/>
                <a:gd name="connsiteX1246" fmla="*/ 1974435 w 2967861"/>
                <a:gd name="connsiteY1246" fmla="*/ 1394833 h 2340761"/>
                <a:gd name="connsiteX1247" fmla="*/ 1981575 w 2967861"/>
                <a:gd name="connsiteY1247" fmla="*/ 1379932 h 2340761"/>
                <a:gd name="connsiteX1248" fmla="*/ 1993993 w 2967861"/>
                <a:gd name="connsiteY1248" fmla="*/ 1371550 h 2340761"/>
                <a:gd name="connsiteX1249" fmla="*/ 1993993 w 2967861"/>
                <a:gd name="connsiteY1249" fmla="*/ 1351992 h 2340761"/>
                <a:gd name="connsiteX1250" fmla="*/ 1993062 w 2967861"/>
                <a:gd name="connsiteY1250" fmla="*/ 1329639 h 2340761"/>
                <a:gd name="connsiteX1251" fmla="*/ 1989026 w 2967861"/>
                <a:gd name="connsiteY1251" fmla="*/ 1309460 h 2340761"/>
                <a:gd name="connsiteX1252" fmla="*/ 1981886 w 2967861"/>
                <a:gd name="connsiteY1252" fmla="*/ 1289281 h 2340761"/>
                <a:gd name="connsiteX1253" fmla="*/ 1973504 w 2967861"/>
                <a:gd name="connsiteY1253" fmla="*/ 1274380 h 2340761"/>
                <a:gd name="connsiteX1254" fmla="*/ 1958913 w 2967861"/>
                <a:gd name="connsiteY1254" fmla="*/ 1264756 h 2340761"/>
                <a:gd name="connsiteX1255" fmla="*/ 1964190 w 2967861"/>
                <a:gd name="connsiteY1255" fmla="*/ 1252028 h 2340761"/>
                <a:gd name="connsiteX1256" fmla="*/ 1969468 w 2967861"/>
                <a:gd name="connsiteY1256" fmla="*/ 1244577 h 2340761"/>
                <a:gd name="connsiteX1257" fmla="*/ 1976608 w 2967861"/>
                <a:gd name="connsiteY1257" fmla="*/ 1237127 h 2340761"/>
                <a:gd name="connsiteX1258" fmla="*/ 1983748 w 2967861"/>
                <a:gd name="connsiteY1258" fmla="*/ 1227503 h 2340761"/>
                <a:gd name="connsiteX1259" fmla="*/ 2003617 w 2967861"/>
                <a:gd name="connsiteY1259" fmla="*/ 1227503 h 2340761"/>
                <a:gd name="connsiteX1260" fmla="*/ 2003617 w 2967861"/>
                <a:gd name="connsiteY1260" fmla="*/ 1214774 h 2340761"/>
                <a:gd name="connsiteX1261" fmla="*/ 1998339 w 2967861"/>
                <a:gd name="connsiteY1261" fmla="*/ 1214774 h 2340761"/>
                <a:gd name="connsiteX1262" fmla="*/ 1987784 w 2967861"/>
                <a:gd name="connsiteY1262" fmla="*/ 1209497 h 2340761"/>
                <a:gd name="connsiteX1263" fmla="*/ 1978471 w 2967861"/>
                <a:gd name="connsiteY1263" fmla="*/ 1209497 h 2340761"/>
                <a:gd name="connsiteX1264" fmla="*/ 1969157 w 2967861"/>
                <a:gd name="connsiteY1264" fmla="*/ 1212601 h 2340761"/>
                <a:gd name="connsiteX1265" fmla="*/ 1958602 w 2967861"/>
                <a:gd name="connsiteY1265" fmla="*/ 1218810 h 2340761"/>
                <a:gd name="connsiteX1266" fmla="*/ 1954567 w 2967861"/>
                <a:gd name="connsiteY1266" fmla="*/ 1212601 h 2340761"/>
                <a:gd name="connsiteX1267" fmla="*/ 1951462 w 2967861"/>
                <a:gd name="connsiteY1267" fmla="*/ 1209497 h 2340761"/>
                <a:gd name="connsiteX1268" fmla="*/ 1947426 w 2967861"/>
                <a:gd name="connsiteY1268" fmla="*/ 1205151 h 2340761"/>
                <a:gd name="connsiteX1269" fmla="*/ 1942149 w 2967861"/>
                <a:gd name="connsiteY1269" fmla="*/ 1202046 h 2340761"/>
                <a:gd name="connsiteX1270" fmla="*/ 1935008 w 2967861"/>
                <a:gd name="connsiteY1270" fmla="*/ 1197700 h 2340761"/>
                <a:gd name="connsiteX1271" fmla="*/ 1942149 w 2967861"/>
                <a:gd name="connsiteY1271" fmla="*/ 1184972 h 2340761"/>
                <a:gd name="connsiteX1272" fmla="*/ 1954567 w 2967861"/>
                <a:gd name="connsiteY1272" fmla="*/ 1174416 h 2340761"/>
                <a:gd name="connsiteX1273" fmla="*/ 1966985 w 2967861"/>
                <a:gd name="connsiteY1273" fmla="*/ 1164793 h 2340761"/>
                <a:gd name="connsiteX1274" fmla="*/ 1978471 w 2967861"/>
                <a:gd name="connsiteY1274" fmla="*/ 1153306 h 2340761"/>
                <a:gd name="connsiteX1275" fmla="*/ 1983748 w 2967861"/>
                <a:gd name="connsiteY1275" fmla="*/ 1155479 h 2340761"/>
                <a:gd name="connsiteX1276" fmla="*/ 1987784 w 2967861"/>
                <a:gd name="connsiteY1276" fmla="*/ 1155479 h 2340761"/>
                <a:gd name="connsiteX1277" fmla="*/ 1990889 w 2967861"/>
                <a:gd name="connsiteY1277" fmla="*/ 1157652 h 2340761"/>
                <a:gd name="connsiteX1278" fmla="*/ 1993993 w 2967861"/>
                <a:gd name="connsiteY1278" fmla="*/ 1157652 h 2340761"/>
                <a:gd name="connsiteX1279" fmla="*/ 1990889 w 2967861"/>
                <a:gd name="connsiteY1279" fmla="*/ 1165103 h 2340761"/>
                <a:gd name="connsiteX1280" fmla="*/ 1988716 w 2967861"/>
                <a:gd name="connsiteY1280" fmla="*/ 1168208 h 2340761"/>
                <a:gd name="connsiteX1281" fmla="*/ 1987784 w 2967861"/>
                <a:gd name="connsiteY1281" fmla="*/ 1174416 h 2340761"/>
                <a:gd name="connsiteX1282" fmla="*/ 1985611 w 2967861"/>
                <a:gd name="connsiteY1282" fmla="*/ 1177521 h 2340761"/>
                <a:gd name="connsiteX1283" fmla="*/ 1983438 w 2967861"/>
                <a:gd name="connsiteY1283" fmla="*/ 1182799 h 2340761"/>
                <a:gd name="connsiteX1284" fmla="*/ 1983438 w 2967861"/>
                <a:gd name="connsiteY1284" fmla="*/ 1187145 h 2340761"/>
                <a:gd name="connsiteX1285" fmla="*/ 1995856 w 2967861"/>
                <a:gd name="connsiteY1285" fmla="*/ 1181867 h 2340761"/>
                <a:gd name="connsiteX1286" fmla="*/ 2010447 w 2967861"/>
                <a:gd name="connsiteY1286" fmla="*/ 1175658 h 2340761"/>
                <a:gd name="connsiteX1287" fmla="*/ 2022865 w 2967861"/>
                <a:gd name="connsiteY1287" fmla="*/ 1172554 h 2340761"/>
                <a:gd name="connsiteX1288" fmla="*/ 2034351 w 2967861"/>
                <a:gd name="connsiteY1288" fmla="*/ 1174727 h 2340761"/>
                <a:gd name="connsiteX1289" fmla="*/ 2043664 w 2967861"/>
                <a:gd name="connsiteY1289" fmla="*/ 1174727 h 2340761"/>
                <a:gd name="connsiteX1290" fmla="*/ 2039629 w 2967861"/>
                <a:gd name="connsiteY1290" fmla="*/ 1182178 h 2340761"/>
                <a:gd name="connsiteX1291" fmla="*/ 2037456 w 2967861"/>
                <a:gd name="connsiteY1291" fmla="*/ 1187455 h 2340761"/>
                <a:gd name="connsiteX1292" fmla="*/ 2034351 w 2967861"/>
                <a:gd name="connsiteY1292" fmla="*/ 1192733 h 2340761"/>
                <a:gd name="connsiteX1293" fmla="*/ 2030315 w 2967861"/>
                <a:gd name="connsiteY1293" fmla="*/ 1198010 h 2340761"/>
                <a:gd name="connsiteX1294" fmla="*/ 2034351 w 2967861"/>
                <a:gd name="connsiteY1294" fmla="*/ 1204219 h 2340761"/>
                <a:gd name="connsiteX1295" fmla="*/ 2037456 w 2967861"/>
                <a:gd name="connsiteY1295" fmla="*/ 1205151 h 2340761"/>
                <a:gd name="connsiteX1296" fmla="*/ 2039629 w 2967861"/>
                <a:gd name="connsiteY1296" fmla="*/ 1207324 h 2340761"/>
                <a:gd name="connsiteX1297" fmla="*/ 2041802 w 2967861"/>
                <a:gd name="connsiteY1297" fmla="*/ 1207324 h 2340761"/>
                <a:gd name="connsiteX1298" fmla="*/ 2044906 w 2967861"/>
                <a:gd name="connsiteY1298" fmla="*/ 1207324 h 2340761"/>
                <a:gd name="connsiteX1299" fmla="*/ 2048942 w 2967861"/>
                <a:gd name="connsiteY1299" fmla="*/ 1207324 h 2340761"/>
                <a:gd name="connsiteX1300" fmla="*/ 2054220 w 2967861"/>
                <a:gd name="connsiteY1300" fmla="*/ 1207324 h 2340761"/>
                <a:gd name="connsiteX1301" fmla="*/ 2054220 w 2967861"/>
                <a:gd name="connsiteY1301" fmla="*/ 1218810 h 2340761"/>
                <a:gd name="connsiteX1302" fmla="*/ 2052046 w 2967861"/>
                <a:gd name="connsiteY1302" fmla="*/ 1233712 h 2340761"/>
                <a:gd name="connsiteX1303" fmla="*/ 2052046 w 2967861"/>
                <a:gd name="connsiteY1303" fmla="*/ 1246440 h 2340761"/>
                <a:gd name="connsiteX1304" fmla="*/ 2054220 w 2967861"/>
                <a:gd name="connsiteY1304" fmla="*/ 1254822 h 2340761"/>
                <a:gd name="connsiteX1305" fmla="*/ 2054220 w 2967861"/>
                <a:gd name="connsiteY1305" fmla="*/ 1264446 h 2340761"/>
                <a:gd name="connsiteX1306" fmla="*/ 2078124 w 2967861"/>
                <a:gd name="connsiteY1306" fmla="*/ 1261341 h 2340761"/>
                <a:gd name="connsiteX1307" fmla="*/ 2092715 w 2967861"/>
                <a:gd name="connsiteY1307" fmla="*/ 1255132 h 2340761"/>
                <a:gd name="connsiteX1308" fmla="*/ 2099855 w 2967861"/>
                <a:gd name="connsiteY1308" fmla="*/ 1247682 h 2340761"/>
                <a:gd name="connsiteX1309" fmla="*/ 2102960 w 2967861"/>
                <a:gd name="connsiteY1309" fmla="*/ 1239300 h 2340761"/>
                <a:gd name="connsiteX1310" fmla="*/ 2100787 w 2967861"/>
                <a:gd name="connsiteY1310" fmla="*/ 1226571 h 2340761"/>
                <a:gd name="connsiteX1311" fmla="*/ 2097682 w 2967861"/>
                <a:gd name="connsiteY1311" fmla="*/ 1215085 h 2340761"/>
                <a:gd name="connsiteX1312" fmla="*/ 2090542 w 2967861"/>
                <a:gd name="connsiteY1312" fmla="*/ 1202357 h 2340761"/>
                <a:gd name="connsiteX1313" fmla="*/ 2085264 w 2967861"/>
                <a:gd name="connsiteY1313" fmla="*/ 1189628 h 2340761"/>
                <a:gd name="connsiteX1314" fmla="*/ 2078124 w 2967861"/>
                <a:gd name="connsiteY1314" fmla="*/ 1178142 h 2340761"/>
                <a:gd name="connsiteX1315" fmla="*/ 2074088 w 2967861"/>
                <a:gd name="connsiteY1315" fmla="*/ 1167587 h 2340761"/>
                <a:gd name="connsiteX1316" fmla="*/ 2078124 w 2967861"/>
                <a:gd name="connsiteY1316" fmla="*/ 1165414 h 2340761"/>
                <a:gd name="connsiteX1317" fmla="*/ 2081228 w 2967861"/>
                <a:gd name="connsiteY1317" fmla="*/ 1165414 h 2340761"/>
                <a:gd name="connsiteX1318" fmla="*/ 2083402 w 2967861"/>
                <a:gd name="connsiteY1318" fmla="*/ 1165414 h 2340761"/>
                <a:gd name="connsiteX1319" fmla="*/ 2085575 w 2967861"/>
                <a:gd name="connsiteY1319" fmla="*/ 1163241 h 2340761"/>
                <a:gd name="connsiteX1320" fmla="*/ 2087748 w 2967861"/>
                <a:gd name="connsiteY1320" fmla="*/ 1163241 h 2340761"/>
                <a:gd name="connsiteX1321" fmla="*/ 2098303 w 2967861"/>
                <a:gd name="connsiteY1321" fmla="*/ 1155790 h 2340761"/>
                <a:gd name="connsiteX1322" fmla="*/ 2105443 w 2967861"/>
                <a:gd name="connsiteY1322" fmla="*/ 1145235 h 2340761"/>
                <a:gd name="connsiteX1323" fmla="*/ 2110721 w 2967861"/>
                <a:gd name="connsiteY1323" fmla="*/ 1133748 h 2340761"/>
                <a:gd name="connsiteX1324" fmla="*/ 2117861 w 2967861"/>
                <a:gd name="connsiteY1324" fmla="*/ 1123193 h 2340761"/>
                <a:gd name="connsiteX1325" fmla="*/ 2127175 w 2967861"/>
                <a:gd name="connsiteY1325" fmla="*/ 1113569 h 2340761"/>
                <a:gd name="connsiteX1326" fmla="*/ 2137730 w 2967861"/>
                <a:gd name="connsiteY1326" fmla="*/ 1111396 h 2340761"/>
                <a:gd name="connsiteX1327" fmla="*/ 2149216 w 2967861"/>
                <a:gd name="connsiteY1327" fmla="*/ 1111396 h 2340761"/>
                <a:gd name="connsiteX1328" fmla="*/ 2161634 w 2967861"/>
                <a:gd name="connsiteY1328" fmla="*/ 1113569 h 2340761"/>
                <a:gd name="connsiteX1329" fmla="*/ 2174052 w 2967861"/>
                <a:gd name="connsiteY1329" fmla="*/ 1110465 h 2340761"/>
                <a:gd name="connsiteX1330" fmla="*/ 2178088 w 2967861"/>
                <a:gd name="connsiteY1330" fmla="*/ 1106118 h 2340761"/>
                <a:gd name="connsiteX1331" fmla="*/ 2185228 w 2967861"/>
                <a:gd name="connsiteY1331" fmla="*/ 1096495 h 2340761"/>
                <a:gd name="connsiteX1332" fmla="*/ 2195783 w 2967861"/>
                <a:gd name="connsiteY1332" fmla="*/ 1083766 h 2340761"/>
                <a:gd name="connsiteX1333" fmla="*/ 2208201 w 2967861"/>
                <a:gd name="connsiteY1333" fmla="*/ 1071038 h 2340761"/>
                <a:gd name="connsiteX1334" fmla="*/ 2219687 w 2967861"/>
                <a:gd name="connsiteY1334" fmla="*/ 1056137 h 2340761"/>
                <a:gd name="connsiteX1335" fmla="*/ 2230242 w 2967861"/>
                <a:gd name="connsiteY1335" fmla="*/ 1043408 h 2340761"/>
                <a:gd name="connsiteX1336" fmla="*/ 2239556 w 2967861"/>
                <a:gd name="connsiteY1336" fmla="*/ 1031922 h 2340761"/>
                <a:gd name="connsiteX1337" fmla="*/ 2243592 w 2967861"/>
                <a:gd name="connsiteY1337" fmla="*/ 1028817 h 2340761"/>
                <a:gd name="connsiteX1338" fmla="*/ 2250732 w 2967861"/>
                <a:gd name="connsiteY1338" fmla="*/ 1011743 h 2340761"/>
                <a:gd name="connsiteX1339" fmla="*/ 2256010 w 2967861"/>
                <a:gd name="connsiteY1339" fmla="*/ 999015 h 2340761"/>
                <a:gd name="connsiteX1340" fmla="*/ 2263150 w 2967861"/>
                <a:gd name="connsiteY1340" fmla="*/ 986286 h 2340761"/>
                <a:gd name="connsiteX1341" fmla="*/ 2273705 w 2967861"/>
                <a:gd name="connsiteY1341" fmla="*/ 974800 h 2340761"/>
                <a:gd name="connsiteX1342" fmla="*/ 2270600 w 2967861"/>
                <a:gd name="connsiteY1342" fmla="*/ 962072 h 2340761"/>
                <a:gd name="connsiteX1343" fmla="*/ 2266565 w 2967861"/>
                <a:gd name="connsiteY1343" fmla="*/ 952448 h 2340761"/>
                <a:gd name="connsiteX1344" fmla="*/ 2263460 w 2967861"/>
                <a:gd name="connsiteY1344" fmla="*/ 942824 h 2340761"/>
                <a:gd name="connsiteX1345" fmla="*/ 2263460 w 2967861"/>
                <a:gd name="connsiteY1345" fmla="*/ 932269 h 2340761"/>
                <a:gd name="connsiteX1346" fmla="*/ 2265633 w 2967861"/>
                <a:gd name="connsiteY1346" fmla="*/ 922645 h 2340761"/>
                <a:gd name="connsiteX1347" fmla="*/ 2270911 w 2967861"/>
                <a:gd name="connsiteY1347" fmla="*/ 917367 h 2340761"/>
                <a:gd name="connsiteX1348" fmla="*/ 2273084 w 2967861"/>
                <a:gd name="connsiteY1348" fmla="*/ 912090 h 2340761"/>
                <a:gd name="connsiteX1349" fmla="*/ 2270911 w 2967861"/>
                <a:gd name="connsiteY1349" fmla="*/ 902466 h 2340761"/>
                <a:gd name="connsiteX1350" fmla="*/ 2266875 w 2967861"/>
                <a:gd name="connsiteY1350" fmla="*/ 887565 h 2340761"/>
                <a:gd name="connsiteX1351" fmla="*/ 2263771 w 2967861"/>
                <a:gd name="connsiteY1351" fmla="*/ 877941 h 2340761"/>
                <a:gd name="connsiteX1352" fmla="*/ 2258493 w 2967861"/>
                <a:gd name="connsiteY1352" fmla="*/ 870490 h 2340761"/>
                <a:gd name="connsiteX1353" fmla="*/ 2251353 w 2967861"/>
                <a:gd name="connsiteY1353" fmla="*/ 862108 h 2340761"/>
                <a:gd name="connsiteX1354" fmla="*/ 2242039 w 2967861"/>
                <a:gd name="connsiteY1354" fmla="*/ 862108 h 2340761"/>
                <a:gd name="connsiteX1355" fmla="*/ 2236762 w 2967861"/>
                <a:gd name="connsiteY1355" fmla="*/ 862108 h 2340761"/>
                <a:gd name="connsiteX1356" fmla="*/ 2230553 w 2967861"/>
                <a:gd name="connsiteY1356" fmla="*/ 863039 h 2340761"/>
                <a:gd name="connsiteX1357" fmla="*/ 2227448 w 2967861"/>
                <a:gd name="connsiteY1357" fmla="*/ 865213 h 2340761"/>
                <a:gd name="connsiteX1358" fmla="*/ 2223413 w 2967861"/>
                <a:gd name="connsiteY1358" fmla="*/ 869559 h 2340761"/>
                <a:gd name="connsiteX1359" fmla="*/ 2216272 w 2967861"/>
                <a:gd name="connsiteY1359" fmla="*/ 867386 h 2340761"/>
                <a:gd name="connsiteX1360" fmla="*/ 2213168 w 2967861"/>
                <a:gd name="connsiteY1360" fmla="*/ 865213 h 2340761"/>
                <a:gd name="connsiteX1361" fmla="*/ 2209132 w 2967861"/>
                <a:gd name="connsiteY1361" fmla="*/ 862108 h 2340761"/>
                <a:gd name="connsiteX1362" fmla="*/ 2208201 w 2967861"/>
                <a:gd name="connsiteY1362" fmla="*/ 857762 h 2340761"/>
                <a:gd name="connsiteX1363" fmla="*/ 2206028 w 2967861"/>
                <a:gd name="connsiteY1363" fmla="*/ 854657 h 2340761"/>
                <a:gd name="connsiteX1364" fmla="*/ 2203854 w 2967861"/>
                <a:gd name="connsiteY1364" fmla="*/ 848448 h 2340761"/>
                <a:gd name="connsiteX1365" fmla="*/ 2188332 w 2967861"/>
                <a:gd name="connsiteY1365" fmla="*/ 848448 h 2340761"/>
                <a:gd name="connsiteX1366" fmla="*/ 2188332 w 2967861"/>
                <a:gd name="connsiteY1366" fmla="*/ 837893 h 2340761"/>
                <a:gd name="connsiteX1367" fmla="*/ 2200750 w 2967861"/>
                <a:gd name="connsiteY1367" fmla="*/ 828269 h 2340761"/>
                <a:gd name="connsiteX1368" fmla="*/ 2206028 w 2967861"/>
                <a:gd name="connsiteY1368" fmla="*/ 820819 h 2340761"/>
                <a:gd name="connsiteX1369" fmla="*/ 2211305 w 2967861"/>
                <a:gd name="connsiteY1369" fmla="*/ 812437 h 2340761"/>
                <a:gd name="connsiteX1370" fmla="*/ 2218446 w 2967861"/>
                <a:gd name="connsiteY1370" fmla="*/ 804986 h 2340761"/>
                <a:gd name="connsiteX1371" fmla="*/ 2247627 w 2967861"/>
                <a:gd name="connsiteY1371" fmla="*/ 795362 h 2340761"/>
                <a:gd name="connsiteX1372" fmla="*/ 2256941 w 2967861"/>
                <a:gd name="connsiteY1372" fmla="*/ 785738 h 2340761"/>
                <a:gd name="connsiteX1373" fmla="*/ 2264081 w 2967861"/>
                <a:gd name="connsiteY1373" fmla="*/ 773010 h 2340761"/>
                <a:gd name="connsiteX1374" fmla="*/ 2271221 w 2967861"/>
                <a:gd name="connsiteY1374" fmla="*/ 760282 h 2340761"/>
                <a:gd name="connsiteX1375" fmla="*/ 2278361 w 2967861"/>
                <a:gd name="connsiteY1375" fmla="*/ 746622 h 2340761"/>
                <a:gd name="connsiteX1376" fmla="*/ 2290779 w 2967861"/>
                <a:gd name="connsiteY1376" fmla="*/ 736067 h 2340761"/>
                <a:gd name="connsiteX1377" fmla="*/ 2305370 w 2967861"/>
                <a:gd name="connsiteY1377" fmla="*/ 726443 h 2340761"/>
                <a:gd name="connsiteX1378" fmla="*/ 2317788 w 2967861"/>
                <a:gd name="connsiteY1378" fmla="*/ 713715 h 2340761"/>
                <a:gd name="connsiteX1379" fmla="*/ 2354110 w 2967861"/>
                <a:gd name="connsiteY1379" fmla="*/ 718993 h 2340761"/>
                <a:gd name="connsiteX1380" fmla="*/ 2363424 w 2967861"/>
                <a:gd name="connsiteY1380" fmla="*/ 730479 h 2340761"/>
                <a:gd name="connsiteX1381" fmla="*/ 2375841 w 2967861"/>
                <a:gd name="connsiteY1381" fmla="*/ 732652 h 2340761"/>
                <a:gd name="connsiteX1382" fmla="*/ 2390432 w 2967861"/>
                <a:gd name="connsiteY1382" fmla="*/ 726443 h 2340761"/>
                <a:gd name="connsiteX1383" fmla="*/ 2407196 w 2967861"/>
                <a:gd name="connsiteY1383" fmla="*/ 723339 h 2340761"/>
                <a:gd name="connsiteX1384" fmla="*/ 2407196 w 2967861"/>
                <a:gd name="connsiteY1384" fmla="*/ 743518 h 2340761"/>
                <a:gd name="connsiteX1385" fmla="*/ 2422719 w 2967861"/>
                <a:gd name="connsiteY1385" fmla="*/ 743518 h 2340761"/>
                <a:gd name="connsiteX1386" fmla="*/ 2439483 w 2967861"/>
                <a:gd name="connsiteY1386" fmla="*/ 741345 h 2340761"/>
                <a:gd name="connsiteX1387" fmla="*/ 2451901 w 2967861"/>
                <a:gd name="connsiteY1387" fmla="*/ 739171 h 2340761"/>
                <a:gd name="connsiteX1388" fmla="*/ 2463387 w 2967861"/>
                <a:gd name="connsiteY1388" fmla="*/ 733894 h 2340761"/>
                <a:gd name="connsiteX1389" fmla="*/ 2463387 w 2967861"/>
                <a:gd name="connsiteY1389" fmla="*/ 730789 h 2340761"/>
                <a:gd name="connsiteX1390" fmla="*/ 2461214 w 2967861"/>
                <a:gd name="connsiteY1390" fmla="*/ 726443 h 2340761"/>
                <a:gd name="connsiteX1391" fmla="*/ 2459041 w 2967861"/>
                <a:gd name="connsiteY1391" fmla="*/ 721166 h 2340761"/>
                <a:gd name="connsiteX1392" fmla="*/ 2458110 w 2967861"/>
                <a:gd name="connsiteY1392" fmla="*/ 718061 h 2340761"/>
                <a:gd name="connsiteX1393" fmla="*/ 2458110 w 2967861"/>
                <a:gd name="connsiteY1393" fmla="*/ 713715 h 2340761"/>
                <a:gd name="connsiteX1394" fmla="*/ 2458110 w 2967861"/>
                <a:gd name="connsiteY1394" fmla="*/ 710610 h 2340761"/>
                <a:gd name="connsiteX1395" fmla="*/ 2463387 w 2967861"/>
                <a:gd name="connsiteY1395" fmla="*/ 700987 h 2340761"/>
                <a:gd name="connsiteX1396" fmla="*/ 2473942 w 2967861"/>
                <a:gd name="connsiteY1396" fmla="*/ 688258 h 2340761"/>
                <a:gd name="connsiteX1397" fmla="*/ 2485429 w 2967861"/>
                <a:gd name="connsiteY1397" fmla="*/ 674599 h 2340761"/>
                <a:gd name="connsiteX1398" fmla="*/ 2497847 w 2967861"/>
                <a:gd name="connsiteY1398" fmla="*/ 664044 h 2340761"/>
                <a:gd name="connsiteX1399" fmla="*/ 2507160 w 2967861"/>
                <a:gd name="connsiteY1399" fmla="*/ 658766 h 2340761"/>
                <a:gd name="connsiteX1400" fmla="*/ 2510265 w 2967861"/>
                <a:gd name="connsiteY1400" fmla="*/ 656593 h 2340761"/>
                <a:gd name="connsiteX1401" fmla="*/ 2515542 w 2967861"/>
                <a:gd name="connsiteY1401" fmla="*/ 658766 h 2340761"/>
                <a:gd name="connsiteX1402" fmla="*/ 2519578 w 2967861"/>
                <a:gd name="connsiteY1402" fmla="*/ 659697 h 2340761"/>
                <a:gd name="connsiteX1403" fmla="*/ 2524855 w 2967861"/>
                <a:gd name="connsiteY1403" fmla="*/ 661871 h 2340761"/>
                <a:gd name="connsiteX1404" fmla="*/ 2530133 w 2967861"/>
                <a:gd name="connsiteY1404" fmla="*/ 666217 h 2340761"/>
                <a:gd name="connsiteX1405" fmla="*/ 2530133 w 2967861"/>
                <a:gd name="connsiteY1405" fmla="*/ 669321 h 2340761"/>
                <a:gd name="connsiteX1406" fmla="*/ 2529202 w 2967861"/>
                <a:gd name="connsiteY1406" fmla="*/ 673667 h 2340761"/>
                <a:gd name="connsiteX1407" fmla="*/ 2529202 w 2967861"/>
                <a:gd name="connsiteY1407" fmla="*/ 674599 h 2340761"/>
                <a:gd name="connsiteX1408" fmla="*/ 2529202 w 2967861"/>
                <a:gd name="connsiteY1408" fmla="*/ 676772 h 2340761"/>
                <a:gd name="connsiteX1409" fmla="*/ 2527028 w 2967861"/>
                <a:gd name="connsiteY1409" fmla="*/ 678945 h 2340761"/>
                <a:gd name="connsiteX1410" fmla="*/ 2527028 w 2967861"/>
                <a:gd name="connsiteY1410" fmla="*/ 684223 h 2340761"/>
                <a:gd name="connsiteX1411" fmla="*/ 2529202 w 2967861"/>
                <a:gd name="connsiteY1411" fmla="*/ 688569 h 2340761"/>
                <a:gd name="connsiteX1412" fmla="*/ 2529202 w 2967861"/>
                <a:gd name="connsiteY1412" fmla="*/ 689500 h 2340761"/>
                <a:gd name="connsiteX1413" fmla="*/ 2530133 w 2967861"/>
                <a:gd name="connsiteY1413" fmla="*/ 695709 h 2340761"/>
                <a:gd name="connsiteX1414" fmla="*/ 2546897 w 2967861"/>
                <a:gd name="connsiteY1414" fmla="*/ 688258 h 2340761"/>
                <a:gd name="connsiteX1415" fmla="*/ 2559315 w 2967861"/>
                <a:gd name="connsiteY1415" fmla="*/ 678635 h 2340761"/>
                <a:gd name="connsiteX1416" fmla="*/ 2568628 w 2967861"/>
                <a:gd name="connsiteY1416" fmla="*/ 665906 h 2340761"/>
                <a:gd name="connsiteX1417" fmla="*/ 2577942 w 2967861"/>
                <a:gd name="connsiteY1417" fmla="*/ 651005 h 2340761"/>
                <a:gd name="connsiteX1418" fmla="*/ 2587255 w 2967861"/>
                <a:gd name="connsiteY1418" fmla="*/ 637345 h 2340761"/>
                <a:gd name="connsiteX1419" fmla="*/ 2588186 w 2967861"/>
                <a:gd name="connsiteY1419" fmla="*/ 636414 h 2340761"/>
                <a:gd name="connsiteX1420" fmla="*/ 2590359 w 2967861"/>
                <a:gd name="connsiteY1420" fmla="*/ 634241 h 2340761"/>
                <a:gd name="connsiteX1421" fmla="*/ 2593464 w 2967861"/>
                <a:gd name="connsiteY1421" fmla="*/ 632068 h 2340761"/>
                <a:gd name="connsiteX1422" fmla="*/ 2595637 w 2967861"/>
                <a:gd name="connsiteY1422" fmla="*/ 634241 h 2340761"/>
                <a:gd name="connsiteX1423" fmla="*/ 2595637 w 2967861"/>
                <a:gd name="connsiteY1423" fmla="*/ 636414 h 2340761"/>
                <a:gd name="connsiteX1424" fmla="*/ 2597810 w 2967861"/>
                <a:gd name="connsiteY1424" fmla="*/ 636414 h 2340761"/>
                <a:gd name="connsiteX1425" fmla="*/ 2597810 w 2967861"/>
                <a:gd name="connsiteY1425" fmla="*/ 637345 h 2340761"/>
                <a:gd name="connsiteX1426" fmla="*/ 2592533 w 2967861"/>
                <a:gd name="connsiteY1426" fmla="*/ 651005 h 2340761"/>
                <a:gd name="connsiteX1427" fmla="*/ 2588497 w 2967861"/>
                <a:gd name="connsiteY1427" fmla="*/ 665906 h 2340761"/>
                <a:gd name="connsiteX1428" fmla="*/ 2583219 w 2967861"/>
                <a:gd name="connsiteY1428" fmla="*/ 678635 h 2340761"/>
                <a:gd name="connsiteX1429" fmla="*/ 2570802 w 2967861"/>
                <a:gd name="connsiteY1429" fmla="*/ 688258 h 2340761"/>
                <a:gd name="connsiteX1430" fmla="*/ 2558384 w 2967861"/>
                <a:gd name="connsiteY1430" fmla="*/ 696640 h 2340761"/>
                <a:gd name="connsiteX1431" fmla="*/ 2546897 w 2967861"/>
                <a:gd name="connsiteY1431" fmla="*/ 706264 h 2340761"/>
                <a:gd name="connsiteX1432" fmla="*/ 2532306 w 2967861"/>
                <a:gd name="connsiteY1432" fmla="*/ 728616 h 2340761"/>
                <a:gd name="connsiteX1433" fmla="*/ 2517715 w 2967861"/>
                <a:gd name="connsiteY1433" fmla="*/ 750968 h 2340761"/>
                <a:gd name="connsiteX1434" fmla="*/ 2510575 w 2967861"/>
                <a:gd name="connsiteY1434" fmla="*/ 758419 h 2340761"/>
                <a:gd name="connsiteX1435" fmla="*/ 2500020 w 2967861"/>
                <a:gd name="connsiteY1435" fmla="*/ 761524 h 2340761"/>
                <a:gd name="connsiteX1436" fmla="*/ 2490706 w 2967861"/>
                <a:gd name="connsiteY1436" fmla="*/ 765870 h 2340761"/>
                <a:gd name="connsiteX1437" fmla="*/ 2483566 w 2967861"/>
                <a:gd name="connsiteY1437" fmla="*/ 771147 h 2340761"/>
                <a:gd name="connsiteX1438" fmla="*/ 2476426 w 2967861"/>
                <a:gd name="connsiteY1438" fmla="*/ 786049 h 2340761"/>
                <a:gd name="connsiteX1439" fmla="*/ 2478599 w 2967861"/>
                <a:gd name="connsiteY1439" fmla="*/ 798777 h 2340761"/>
                <a:gd name="connsiteX1440" fmla="*/ 2483877 w 2967861"/>
                <a:gd name="connsiteY1440" fmla="*/ 808401 h 2340761"/>
                <a:gd name="connsiteX1441" fmla="*/ 2480772 w 2967861"/>
                <a:gd name="connsiteY1441" fmla="*/ 815852 h 2340761"/>
                <a:gd name="connsiteX1442" fmla="*/ 2478599 w 2967861"/>
                <a:gd name="connsiteY1442" fmla="*/ 821129 h 2340761"/>
                <a:gd name="connsiteX1443" fmla="*/ 2473322 w 2967861"/>
                <a:gd name="connsiteY1443" fmla="*/ 825475 h 2340761"/>
                <a:gd name="connsiteX1444" fmla="*/ 2469286 w 2967861"/>
                <a:gd name="connsiteY1444" fmla="*/ 828580 h 2340761"/>
                <a:gd name="connsiteX1445" fmla="*/ 2464008 w 2967861"/>
                <a:gd name="connsiteY1445" fmla="*/ 832926 h 2340761"/>
                <a:gd name="connsiteX1446" fmla="*/ 2461835 w 2967861"/>
                <a:gd name="connsiteY1446" fmla="*/ 865833 h 2340761"/>
                <a:gd name="connsiteX1447" fmla="*/ 2464008 w 2967861"/>
                <a:gd name="connsiteY1447" fmla="*/ 893463 h 2340761"/>
                <a:gd name="connsiteX1448" fmla="*/ 2473322 w 2967861"/>
                <a:gd name="connsiteY1448" fmla="*/ 917678 h 2340761"/>
                <a:gd name="connsiteX1449" fmla="*/ 2487912 w 2967861"/>
                <a:gd name="connsiteY1449" fmla="*/ 937857 h 2340761"/>
                <a:gd name="connsiteX1450" fmla="*/ 2487912 w 2967861"/>
                <a:gd name="connsiteY1450" fmla="*/ 943134 h 2340761"/>
                <a:gd name="connsiteX1451" fmla="*/ 2494121 w 2967861"/>
                <a:gd name="connsiteY1451" fmla="*/ 943134 h 2340761"/>
                <a:gd name="connsiteX1452" fmla="*/ 2498157 w 2967861"/>
                <a:gd name="connsiteY1452" fmla="*/ 922955 h 2340761"/>
                <a:gd name="connsiteX1453" fmla="*/ 2510575 w 2967861"/>
                <a:gd name="connsiteY1453" fmla="*/ 922955 h 2340761"/>
                <a:gd name="connsiteX1454" fmla="*/ 2515852 w 2967861"/>
                <a:gd name="connsiteY1454" fmla="*/ 904950 h 2340761"/>
                <a:gd name="connsiteX1455" fmla="*/ 2522993 w 2967861"/>
                <a:gd name="connsiteY1455" fmla="*/ 890048 h 2340761"/>
                <a:gd name="connsiteX1456" fmla="*/ 2527028 w 2967861"/>
                <a:gd name="connsiteY1456" fmla="*/ 890048 h 2340761"/>
                <a:gd name="connsiteX1457" fmla="*/ 2529202 w 2967861"/>
                <a:gd name="connsiteY1457" fmla="*/ 890048 h 2340761"/>
                <a:gd name="connsiteX1458" fmla="*/ 2530133 w 2967861"/>
                <a:gd name="connsiteY1458" fmla="*/ 890048 h 2340761"/>
                <a:gd name="connsiteX1459" fmla="*/ 2534169 w 2967861"/>
                <a:gd name="connsiteY1459" fmla="*/ 890048 h 2340761"/>
                <a:gd name="connsiteX1460" fmla="*/ 2537273 w 2967861"/>
                <a:gd name="connsiteY1460" fmla="*/ 890048 h 2340761"/>
                <a:gd name="connsiteX1461" fmla="*/ 2539446 w 2967861"/>
                <a:gd name="connsiteY1461" fmla="*/ 875147 h 2340761"/>
                <a:gd name="connsiteX1462" fmla="*/ 2541620 w 2967861"/>
                <a:gd name="connsiteY1462" fmla="*/ 867696 h 2340761"/>
                <a:gd name="connsiteX1463" fmla="*/ 2546897 w 2967861"/>
                <a:gd name="connsiteY1463" fmla="*/ 860245 h 2340761"/>
                <a:gd name="connsiteX1464" fmla="*/ 2554037 w 2967861"/>
                <a:gd name="connsiteY1464" fmla="*/ 848759 h 2340761"/>
                <a:gd name="connsiteX1465" fmla="*/ 2566455 w 2967861"/>
                <a:gd name="connsiteY1465" fmla="*/ 848759 h 2340761"/>
                <a:gd name="connsiteX1466" fmla="*/ 2566455 w 2967861"/>
                <a:gd name="connsiteY1466" fmla="*/ 840377 h 2340761"/>
                <a:gd name="connsiteX1467" fmla="*/ 2566455 w 2967861"/>
                <a:gd name="connsiteY1467" fmla="*/ 832926 h 2340761"/>
                <a:gd name="connsiteX1468" fmla="*/ 2568628 w 2967861"/>
                <a:gd name="connsiteY1468" fmla="*/ 827649 h 2340761"/>
                <a:gd name="connsiteX1469" fmla="*/ 2570802 w 2967861"/>
                <a:gd name="connsiteY1469" fmla="*/ 821440 h 2340761"/>
                <a:gd name="connsiteX1470" fmla="*/ 2572975 w 2967861"/>
                <a:gd name="connsiteY1470" fmla="*/ 820508 h 2340761"/>
                <a:gd name="connsiteX1471" fmla="*/ 2573906 w 2967861"/>
                <a:gd name="connsiteY1471" fmla="*/ 818335 h 2340761"/>
                <a:gd name="connsiteX1472" fmla="*/ 2576079 w 2967861"/>
                <a:gd name="connsiteY1472" fmla="*/ 818335 h 2340761"/>
                <a:gd name="connsiteX1473" fmla="*/ 2578252 w 2967861"/>
                <a:gd name="connsiteY1473" fmla="*/ 818335 h 2340761"/>
                <a:gd name="connsiteX1474" fmla="*/ 2583530 w 2967861"/>
                <a:gd name="connsiteY1474" fmla="*/ 818335 h 2340761"/>
                <a:gd name="connsiteX1475" fmla="*/ 2580425 w 2967861"/>
                <a:gd name="connsiteY1475" fmla="*/ 794120 h 2340761"/>
                <a:gd name="connsiteX1476" fmla="*/ 2580425 w 2967861"/>
                <a:gd name="connsiteY1476" fmla="*/ 766491 h 2340761"/>
                <a:gd name="connsiteX1477" fmla="*/ 2581356 w 2967861"/>
                <a:gd name="connsiteY1477" fmla="*/ 742276 h 2340761"/>
                <a:gd name="connsiteX1478" fmla="*/ 2590670 w 2967861"/>
                <a:gd name="connsiteY1478" fmla="*/ 719924 h 2340761"/>
                <a:gd name="connsiteX1479" fmla="*/ 2595948 w 2967861"/>
                <a:gd name="connsiteY1479" fmla="*/ 718993 h 2340761"/>
                <a:gd name="connsiteX1480" fmla="*/ 2607434 w 2967861"/>
                <a:gd name="connsiteY1480" fmla="*/ 716819 h 2340761"/>
                <a:gd name="connsiteX1481" fmla="*/ 2619852 w 2967861"/>
                <a:gd name="connsiteY1481" fmla="*/ 716819 h 2340761"/>
                <a:gd name="connsiteX1482" fmla="*/ 2629165 w 2967861"/>
                <a:gd name="connsiteY1482" fmla="*/ 716819 h 2340761"/>
                <a:gd name="connsiteX1483" fmla="*/ 2634443 w 2967861"/>
                <a:gd name="connsiteY1483" fmla="*/ 714646 h 2340761"/>
                <a:gd name="connsiteX1484" fmla="*/ 2634443 w 2967861"/>
                <a:gd name="connsiteY1484" fmla="*/ 707196 h 2340761"/>
                <a:gd name="connsiteX1485" fmla="*/ 2639720 w 2967861"/>
                <a:gd name="connsiteY1485" fmla="*/ 704091 h 2340761"/>
                <a:gd name="connsiteX1486" fmla="*/ 2646861 w 2967861"/>
                <a:gd name="connsiteY1486" fmla="*/ 699745 h 2340761"/>
                <a:gd name="connsiteX1487" fmla="*/ 2656174 w 2967861"/>
                <a:gd name="connsiteY1487" fmla="*/ 697572 h 2340761"/>
                <a:gd name="connsiteX1488" fmla="*/ 2663314 w 2967861"/>
                <a:gd name="connsiteY1488" fmla="*/ 696640 h 2340761"/>
                <a:gd name="connsiteX1489" fmla="*/ 2666419 w 2967861"/>
                <a:gd name="connsiteY1489" fmla="*/ 701918 h 2340761"/>
                <a:gd name="connsiteX1490" fmla="*/ 2672628 w 2967861"/>
                <a:gd name="connsiteY1490" fmla="*/ 707196 h 2340761"/>
                <a:gd name="connsiteX1491" fmla="*/ 2677905 w 2967861"/>
                <a:gd name="connsiteY1491" fmla="*/ 711542 h 2340761"/>
                <a:gd name="connsiteX1492" fmla="*/ 2685045 w 2967861"/>
                <a:gd name="connsiteY1492" fmla="*/ 709369 h 2340761"/>
                <a:gd name="connsiteX1493" fmla="*/ 2692186 w 2967861"/>
                <a:gd name="connsiteY1493" fmla="*/ 705022 h 2340761"/>
                <a:gd name="connsiteX1494" fmla="*/ 2702741 w 2967861"/>
                <a:gd name="connsiteY1494" fmla="*/ 701918 h 2340761"/>
                <a:gd name="connsiteX1495" fmla="*/ 2717332 w 2967861"/>
                <a:gd name="connsiteY1495" fmla="*/ 699745 h 2340761"/>
                <a:gd name="connsiteX1496" fmla="*/ 2724472 w 2967861"/>
                <a:gd name="connsiteY1496" fmla="*/ 689190 h 2340761"/>
                <a:gd name="connsiteX1497" fmla="*/ 2728508 w 2967861"/>
                <a:gd name="connsiteY1497" fmla="*/ 677703 h 2340761"/>
                <a:gd name="connsiteX1498" fmla="*/ 2729439 w 2967861"/>
                <a:gd name="connsiteY1498" fmla="*/ 662802 h 2340761"/>
                <a:gd name="connsiteX1499" fmla="*/ 2744030 w 2967861"/>
                <a:gd name="connsiteY1499" fmla="*/ 657524 h 2340761"/>
                <a:gd name="connsiteX1500" fmla="*/ 2757690 w 2967861"/>
                <a:gd name="connsiteY1500" fmla="*/ 652247 h 2340761"/>
                <a:gd name="connsiteX1501" fmla="*/ 2768245 w 2967861"/>
                <a:gd name="connsiteY1501" fmla="*/ 644796 h 2340761"/>
                <a:gd name="connsiteX1502" fmla="*/ 2773522 w 2967861"/>
                <a:gd name="connsiteY1502" fmla="*/ 629895 h 2340761"/>
                <a:gd name="connsiteX1503" fmla="*/ 2782836 w 2967861"/>
                <a:gd name="connsiteY1503" fmla="*/ 632068 h 2340761"/>
                <a:gd name="connsiteX1504" fmla="*/ 2789976 w 2967861"/>
                <a:gd name="connsiteY1504" fmla="*/ 632999 h 2340761"/>
                <a:gd name="connsiteX1505" fmla="*/ 2795254 w 2967861"/>
                <a:gd name="connsiteY1505" fmla="*/ 637345 h 2340761"/>
                <a:gd name="connsiteX1506" fmla="*/ 2802394 w 2967861"/>
                <a:gd name="connsiteY1506" fmla="*/ 642623 h 2340761"/>
                <a:gd name="connsiteX1507" fmla="*/ 2807671 w 2967861"/>
                <a:gd name="connsiteY1507" fmla="*/ 640450 h 2340761"/>
                <a:gd name="connsiteX1508" fmla="*/ 2811707 w 2967861"/>
                <a:gd name="connsiteY1508" fmla="*/ 640450 h 2340761"/>
                <a:gd name="connsiteX1509" fmla="*/ 2813880 w 2967861"/>
                <a:gd name="connsiteY1509" fmla="*/ 638277 h 2340761"/>
                <a:gd name="connsiteX1510" fmla="*/ 2816985 w 2967861"/>
                <a:gd name="connsiteY1510" fmla="*/ 638277 h 2340761"/>
                <a:gd name="connsiteX1511" fmla="*/ 2811707 w 2967861"/>
                <a:gd name="connsiteY1511" fmla="*/ 612820 h 2340761"/>
                <a:gd name="connsiteX1512" fmla="*/ 2800221 w 2967861"/>
                <a:gd name="connsiteY1512" fmla="*/ 590468 h 2340761"/>
                <a:gd name="connsiteX1513" fmla="*/ 2789666 w 2967861"/>
                <a:gd name="connsiteY1513" fmla="*/ 577740 h 2340761"/>
                <a:gd name="connsiteX1514" fmla="*/ 2792770 w 2967861"/>
                <a:gd name="connsiteY1514" fmla="*/ 572462 h 2340761"/>
                <a:gd name="connsiteX1515" fmla="*/ 2794943 w 2967861"/>
                <a:gd name="connsiteY1515" fmla="*/ 570289 h 2340761"/>
                <a:gd name="connsiteX1516" fmla="*/ 2797116 w 2967861"/>
                <a:gd name="connsiteY1516" fmla="*/ 568116 h 2340761"/>
                <a:gd name="connsiteX1517" fmla="*/ 2799290 w 2967861"/>
                <a:gd name="connsiteY1517" fmla="*/ 568116 h 2340761"/>
                <a:gd name="connsiteX1518" fmla="*/ 2800221 w 2967861"/>
                <a:gd name="connsiteY1518" fmla="*/ 568116 h 2340761"/>
                <a:gd name="connsiteX1519" fmla="*/ 2802394 w 2967861"/>
                <a:gd name="connsiteY1519" fmla="*/ 570289 h 2340761"/>
                <a:gd name="connsiteX1520" fmla="*/ 2804567 w 2967861"/>
                <a:gd name="connsiteY1520" fmla="*/ 570289 h 2340761"/>
                <a:gd name="connsiteX1521" fmla="*/ 2806740 w 2967861"/>
                <a:gd name="connsiteY1521" fmla="*/ 570289 h 2340761"/>
                <a:gd name="connsiteX1522" fmla="*/ 2809845 w 2967861"/>
                <a:gd name="connsiteY1522" fmla="*/ 570289 h 2340761"/>
                <a:gd name="connsiteX1523" fmla="*/ 2813880 w 2967861"/>
                <a:gd name="connsiteY1523" fmla="*/ 568116 h 2340761"/>
                <a:gd name="connsiteX1524" fmla="*/ 2822263 w 2967861"/>
                <a:gd name="connsiteY1524" fmla="*/ 560665 h 2340761"/>
                <a:gd name="connsiteX1525" fmla="*/ 2826298 w 2967861"/>
                <a:gd name="connsiteY1525" fmla="*/ 547937 h 2340761"/>
                <a:gd name="connsiteX1526" fmla="*/ 2829403 w 2967861"/>
                <a:gd name="connsiteY1526" fmla="*/ 533036 h 2340761"/>
                <a:gd name="connsiteX1527" fmla="*/ 2829403 w 2967861"/>
                <a:gd name="connsiteY1527" fmla="*/ 520307 h 2340761"/>
                <a:gd name="connsiteX1528" fmla="*/ 2833439 w 2967861"/>
                <a:gd name="connsiteY1528" fmla="*/ 525585 h 2340761"/>
                <a:gd name="connsiteX1529" fmla="*/ 2838716 w 2967861"/>
                <a:gd name="connsiteY1529" fmla="*/ 533036 h 2340761"/>
                <a:gd name="connsiteX1530" fmla="*/ 2842752 w 2967861"/>
                <a:gd name="connsiteY1530" fmla="*/ 540486 h 2340761"/>
                <a:gd name="connsiteX1531" fmla="*/ 2845856 w 2967861"/>
                <a:gd name="connsiteY1531" fmla="*/ 538313 h 2340761"/>
                <a:gd name="connsiteX1532" fmla="*/ 2848029 w 2967861"/>
                <a:gd name="connsiteY1532" fmla="*/ 538313 h 2340761"/>
                <a:gd name="connsiteX1533" fmla="*/ 2850203 w 2967861"/>
                <a:gd name="connsiteY1533" fmla="*/ 538313 h 2340761"/>
                <a:gd name="connsiteX1534" fmla="*/ 2851134 w 2967861"/>
                <a:gd name="connsiteY1534" fmla="*/ 536140 h 2340761"/>
                <a:gd name="connsiteX1535" fmla="*/ 2853307 w 2967861"/>
                <a:gd name="connsiteY1535" fmla="*/ 536140 h 2340761"/>
                <a:gd name="connsiteX1536" fmla="*/ 2860447 w 2967861"/>
                <a:gd name="connsiteY1536" fmla="*/ 536140 h 2340761"/>
                <a:gd name="connsiteX1537" fmla="*/ 2864483 w 2967861"/>
                <a:gd name="connsiteY1537" fmla="*/ 538313 h 2340761"/>
                <a:gd name="connsiteX1538" fmla="*/ 2865414 w 2967861"/>
                <a:gd name="connsiteY1538" fmla="*/ 540486 h 2340761"/>
                <a:gd name="connsiteX1539" fmla="*/ 2869450 w 2967861"/>
                <a:gd name="connsiteY1539" fmla="*/ 542659 h 2340761"/>
                <a:gd name="connsiteX1540" fmla="*/ 2872555 w 2967861"/>
                <a:gd name="connsiteY1540" fmla="*/ 543591 h 2340761"/>
                <a:gd name="connsiteX1541" fmla="*/ 2872555 w 2967861"/>
                <a:gd name="connsiteY1541" fmla="*/ 557250 h 2340761"/>
                <a:gd name="connsiteX1542" fmla="*/ 2887146 w 2967861"/>
                <a:gd name="connsiteY1542" fmla="*/ 560355 h 2340761"/>
                <a:gd name="connsiteX1543" fmla="*/ 2898632 w 2967861"/>
                <a:gd name="connsiteY1543" fmla="*/ 565632 h 2340761"/>
                <a:gd name="connsiteX1544" fmla="*/ 2905772 w 2967861"/>
                <a:gd name="connsiteY1544" fmla="*/ 577119 h 2340761"/>
                <a:gd name="connsiteX1545" fmla="*/ 2912913 w 2967861"/>
                <a:gd name="connsiteY1545" fmla="*/ 577119 h 2340761"/>
                <a:gd name="connsiteX1546" fmla="*/ 2916017 w 2967861"/>
                <a:gd name="connsiteY1546" fmla="*/ 577119 h 2340761"/>
                <a:gd name="connsiteX1547" fmla="*/ 2920053 w 2967861"/>
                <a:gd name="connsiteY1547" fmla="*/ 577119 h 2340761"/>
                <a:gd name="connsiteX1548" fmla="*/ 2923158 w 2967861"/>
                <a:gd name="connsiteY1548" fmla="*/ 574946 h 2340761"/>
                <a:gd name="connsiteX1549" fmla="*/ 2925330 w 2967861"/>
                <a:gd name="connsiteY1549" fmla="*/ 572773 h 2340761"/>
                <a:gd name="connsiteX1550" fmla="*/ 2928435 w 2967861"/>
                <a:gd name="connsiteY1550" fmla="*/ 567495 h 2340761"/>
                <a:gd name="connsiteX1551" fmla="*/ 2930608 w 2967861"/>
                <a:gd name="connsiteY1551" fmla="*/ 564390 h 2340761"/>
                <a:gd name="connsiteX1552" fmla="*/ 2930608 w 2967861"/>
                <a:gd name="connsiteY1552" fmla="*/ 562217 h 2340761"/>
                <a:gd name="connsiteX1553" fmla="*/ 2928435 w 2967861"/>
                <a:gd name="connsiteY1553" fmla="*/ 557871 h 2340761"/>
                <a:gd name="connsiteX1554" fmla="*/ 2927503 w 2967861"/>
                <a:gd name="connsiteY1554" fmla="*/ 556940 h 2340761"/>
                <a:gd name="connsiteX1555" fmla="*/ 2925330 w 2967861"/>
                <a:gd name="connsiteY1555" fmla="*/ 554767 h 2340761"/>
                <a:gd name="connsiteX1556" fmla="*/ 2921295 w 2967861"/>
                <a:gd name="connsiteY1556" fmla="*/ 552594 h 2340761"/>
                <a:gd name="connsiteX1557" fmla="*/ 2923468 w 2967861"/>
                <a:gd name="connsiteY1557" fmla="*/ 547316 h 2340761"/>
                <a:gd name="connsiteX1558" fmla="*/ 2925641 w 2967861"/>
                <a:gd name="connsiteY1558" fmla="*/ 542038 h 2340761"/>
                <a:gd name="connsiteX1559" fmla="*/ 2927814 w 2967861"/>
                <a:gd name="connsiteY1559" fmla="*/ 539865 h 2340761"/>
                <a:gd name="connsiteX1560" fmla="*/ 2930919 w 2967861"/>
                <a:gd name="connsiteY1560" fmla="*/ 535519 h 2340761"/>
                <a:gd name="connsiteX1561" fmla="*/ 2933092 w 2967861"/>
                <a:gd name="connsiteY1561" fmla="*/ 532415 h 2340761"/>
                <a:gd name="connsiteX1562" fmla="*/ 2969414 w 2967861"/>
                <a:gd name="connsiteY1562" fmla="*/ 532415 h 2340761"/>
                <a:gd name="connsiteX1563" fmla="*/ 2965999 w 2967861"/>
                <a:gd name="connsiteY1563" fmla="*/ 516271 h 2340761"/>
                <a:gd name="connsiteX1564" fmla="*/ 758729 w 2967861"/>
                <a:gd name="connsiteY1564" fmla="*/ 1039993 h 2340761"/>
                <a:gd name="connsiteX1565" fmla="*/ 776425 w 2967861"/>
                <a:gd name="connsiteY1565" fmla="*/ 1034716 h 2340761"/>
                <a:gd name="connsiteX1566" fmla="*/ 791016 w 2967861"/>
                <a:gd name="connsiteY1566" fmla="*/ 1027265 h 2340761"/>
                <a:gd name="connsiteX1567" fmla="*/ 791016 w 2967861"/>
                <a:gd name="connsiteY1567" fmla="*/ 1030370 h 2340761"/>
                <a:gd name="connsiteX1568" fmla="*/ 791016 w 2967861"/>
                <a:gd name="connsiteY1568" fmla="*/ 1034716 h 2340761"/>
                <a:gd name="connsiteX1569" fmla="*/ 791016 w 2967861"/>
                <a:gd name="connsiteY1569" fmla="*/ 1039993 h 2340761"/>
                <a:gd name="connsiteX1570" fmla="*/ 788843 w 2967861"/>
                <a:gd name="connsiteY1570" fmla="*/ 1045271 h 2340761"/>
                <a:gd name="connsiteX1571" fmla="*/ 785738 w 2967861"/>
                <a:gd name="connsiteY1571" fmla="*/ 1050549 h 2340761"/>
                <a:gd name="connsiteX1572" fmla="*/ 785738 w 2967861"/>
                <a:gd name="connsiteY1572" fmla="*/ 1057999 h 2340761"/>
                <a:gd name="connsiteX1573" fmla="*/ 774252 w 2967861"/>
                <a:gd name="connsiteY1573" fmla="*/ 1057999 h 2340761"/>
                <a:gd name="connsiteX1574" fmla="*/ 765870 w 2967861"/>
                <a:gd name="connsiteY1574" fmla="*/ 1057068 h 2340761"/>
                <a:gd name="connsiteX1575" fmla="*/ 758729 w 2967861"/>
                <a:gd name="connsiteY1575" fmla="*/ 1054895 h 2340761"/>
                <a:gd name="connsiteX1576" fmla="*/ 758729 w 2967861"/>
                <a:gd name="connsiteY1576" fmla="*/ 1039993 h 2340761"/>
                <a:gd name="connsiteX1577" fmla="*/ 644175 w 2967861"/>
                <a:gd name="connsiteY1577" fmla="*/ 1152064 h 2340761"/>
                <a:gd name="connsiteX1578" fmla="*/ 645106 w 2967861"/>
                <a:gd name="connsiteY1578" fmla="*/ 1151133 h 2340761"/>
                <a:gd name="connsiteX1579" fmla="*/ 645106 w 2967861"/>
                <a:gd name="connsiteY1579" fmla="*/ 1148960 h 2340761"/>
                <a:gd name="connsiteX1580" fmla="*/ 647279 w 2967861"/>
                <a:gd name="connsiteY1580" fmla="*/ 1148960 h 2340761"/>
                <a:gd name="connsiteX1581" fmla="*/ 649453 w 2967861"/>
                <a:gd name="connsiteY1581" fmla="*/ 1146787 h 2340761"/>
                <a:gd name="connsiteX1582" fmla="*/ 651626 w 2967861"/>
                <a:gd name="connsiteY1582" fmla="*/ 1144614 h 2340761"/>
                <a:gd name="connsiteX1583" fmla="*/ 666217 w 2967861"/>
                <a:gd name="connsiteY1583" fmla="*/ 1144614 h 2340761"/>
                <a:gd name="connsiteX1584" fmla="*/ 662181 w 2967861"/>
                <a:gd name="connsiteY1584" fmla="*/ 1148960 h 2340761"/>
                <a:gd name="connsiteX1585" fmla="*/ 659076 w 2967861"/>
                <a:gd name="connsiteY1585" fmla="*/ 1151133 h 2340761"/>
                <a:gd name="connsiteX1586" fmla="*/ 655041 w 2967861"/>
                <a:gd name="connsiteY1586" fmla="*/ 1152064 h 2340761"/>
                <a:gd name="connsiteX1587" fmla="*/ 651936 w 2967861"/>
                <a:gd name="connsiteY1587" fmla="*/ 1154238 h 2340761"/>
                <a:gd name="connsiteX1588" fmla="*/ 645727 w 2967861"/>
                <a:gd name="connsiteY1588" fmla="*/ 1156411 h 2340761"/>
                <a:gd name="connsiteX1589" fmla="*/ 642623 w 2967861"/>
                <a:gd name="connsiteY1589" fmla="*/ 1156411 h 2340761"/>
                <a:gd name="connsiteX1590" fmla="*/ 644175 w 2967861"/>
                <a:gd name="connsiteY1590" fmla="*/ 1152064 h 2340761"/>
                <a:gd name="connsiteX1591" fmla="*/ 765870 w 2967861"/>
                <a:gd name="connsiteY1591" fmla="*/ 1265377 h 2340761"/>
                <a:gd name="connsiteX1592" fmla="*/ 759661 w 2967861"/>
                <a:gd name="connsiteY1592" fmla="*/ 1282452 h 2340761"/>
                <a:gd name="connsiteX1593" fmla="*/ 752520 w 2967861"/>
                <a:gd name="connsiteY1593" fmla="*/ 1300457 h 2340761"/>
                <a:gd name="connsiteX1594" fmla="*/ 751589 w 2967861"/>
                <a:gd name="connsiteY1594" fmla="*/ 1315359 h 2340761"/>
                <a:gd name="connsiteX1595" fmla="*/ 737930 w 2967861"/>
                <a:gd name="connsiteY1595" fmla="*/ 1319705 h 2340761"/>
                <a:gd name="connsiteX1596" fmla="*/ 725512 w 2967861"/>
                <a:gd name="connsiteY1596" fmla="*/ 1320636 h 2340761"/>
                <a:gd name="connsiteX1597" fmla="*/ 714957 w 2967861"/>
                <a:gd name="connsiteY1597" fmla="*/ 1315359 h 2340761"/>
                <a:gd name="connsiteX1598" fmla="*/ 701297 w 2967861"/>
                <a:gd name="connsiteY1598" fmla="*/ 1312254 h 2340761"/>
                <a:gd name="connsiteX1599" fmla="*/ 696019 w 2967861"/>
                <a:gd name="connsiteY1599" fmla="*/ 1312254 h 2340761"/>
                <a:gd name="connsiteX1600" fmla="*/ 692915 w 2967861"/>
                <a:gd name="connsiteY1600" fmla="*/ 1312254 h 2340761"/>
                <a:gd name="connsiteX1601" fmla="*/ 688879 w 2967861"/>
                <a:gd name="connsiteY1601" fmla="*/ 1313186 h 2340761"/>
                <a:gd name="connsiteX1602" fmla="*/ 685775 w 2967861"/>
                <a:gd name="connsiteY1602" fmla="*/ 1317532 h 2340761"/>
                <a:gd name="connsiteX1603" fmla="*/ 683602 w 2967861"/>
                <a:gd name="connsiteY1603" fmla="*/ 1319705 h 2340761"/>
                <a:gd name="connsiteX1604" fmla="*/ 681428 w 2967861"/>
                <a:gd name="connsiteY1604" fmla="*/ 1322810 h 2340761"/>
                <a:gd name="connsiteX1605" fmla="*/ 678324 w 2967861"/>
                <a:gd name="connsiteY1605" fmla="*/ 1324983 h 2340761"/>
                <a:gd name="connsiteX1606" fmla="*/ 673046 w 2967861"/>
                <a:gd name="connsiteY1606" fmla="*/ 1322810 h 2340761"/>
                <a:gd name="connsiteX1607" fmla="*/ 661560 w 2967861"/>
                <a:gd name="connsiteY1607" fmla="*/ 1320636 h 2340761"/>
                <a:gd name="connsiteX1608" fmla="*/ 646969 w 2967861"/>
                <a:gd name="connsiteY1608" fmla="*/ 1319705 h 2340761"/>
                <a:gd name="connsiteX1609" fmla="*/ 632378 w 2967861"/>
                <a:gd name="connsiteY1609" fmla="*/ 1315359 h 2340761"/>
                <a:gd name="connsiteX1610" fmla="*/ 617787 w 2967861"/>
                <a:gd name="connsiteY1610" fmla="*/ 1313186 h 2340761"/>
                <a:gd name="connsiteX1611" fmla="*/ 610647 w 2967861"/>
                <a:gd name="connsiteY1611" fmla="*/ 1312254 h 2340761"/>
                <a:gd name="connsiteX1612" fmla="*/ 596056 w 2967861"/>
                <a:gd name="connsiteY1612" fmla="*/ 1306046 h 2340761"/>
                <a:gd name="connsiteX1613" fmla="*/ 581465 w 2967861"/>
                <a:gd name="connsiteY1613" fmla="*/ 1298595 h 2340761"/>
                <a:gd name="connsiteX1614" fmla="*/ 566874 w 2967861"/>
                <a:gd name="connsiteY1614" fmla="*/ 1295490 h 2340761"/>
                <a:gd name="connsiteX1615" fmla="*/ 551352 w 2967861"/>
                <a:gd name="connsiteY1615" fmla="*/ 1298595 h 2340761"/>
                <a:gd name="connsiteX1616" fmla="*/ 539865 w 2967861"/>
                <a:gd name="connsiteY1616" fmla="*/ 1306046 h 2340761"/>
                <a:gd name="connsiteX1617" fmla="*/ 536761 w 2967861"/>
                <a:gd name="connsiteY1617" fmla="*/ 1315669 h 2340761"/>
                <a:gd name="connsiteX1618" fmla="*/ 532725 w 2967861"/>
                <a:gd name="connsiteY1618" fmla="*/ 1325293 h 2340761"/>
                <a:gd name="connsiteX1619" fmla="*/ 530552 w 2967861"/>
                <a:gd name="connsiteY1619" fmla="*/ 1335848 h 2340761"/>
                <a:gd name="connsiteX1620" fmla="*/ 523411 w 2967861"/>
                <a:gd name="connsiteY1620" fmla="*/ 1334917 h 2340761"/>
                <a:gd name="connsiteX1621" fmla="*/ 510994 w 2967861"/>
                <a:gd name="connsiteY1621" fmla="*/ 1330571 h 2340761"/>
                <a:gd name="connsiteX1622" fmla="*/ 496403 w 2967861"/>
                <a:gd name="connsiteY1622" fmla="*/ 1327466 h 2340761"/>
                <a:gd name="connsiteX1623" fmla="*/ 485848 w 2967861"/>
                <a:gd name="connsiteY1623" fmla="*/ 1323120 h 2340761"/>
                <a:gd name="connsiteX1624" fmla="*/ 478707 w 2967861"/>
                <a:gd name="connsiteY1624" fmla="*/ 1320016 h 2340761"/>
                <a:gd name="connsiteX1625" fmla="*/ 474671 w 2967861"/>
                <a:gd name="connsiteY1625" fmla="*/ 1305114 h 2340761"/>
                <a:gd name="connsiteX1626" fmla="*/ 460081 w 2967861"/>
                <a:gd name="connsiteY1626" fmla="*/ 1297664 h 2340761"/>
                <a:gd name="connsiteX1627" fmla="*/ 445490 w 2967861"/>
                <a:gd name="connsiteY1627" fmla="*/ 1295490 h 2340761"/>
                <a:gd name="connsiteX1628" fmla="*/ 430899 w 2967861"/>
                <a:gd name="connsiteY1628" fmla="*/ 1295490 h 2340761"/>
                <a:gd name="connsiteX1629" fmla="*/ 418481 w 2967861"/>
                <a:gd name="connsiteY1629" fmla="*/ 1291144 h 2340761"/>
                <a:gd name="connsiteX1630" fmla="*/ 415376 w 2967861"/>
                <a:gd name="connsiteY1630" fmla="*/ 1288040 h 2340761"/>
                <a:gd name="connsiteX1631" fmla="*/ 413203 w 2967861"/>
                <a:gd name="connsiteY1631" fmla="*/ 1285867 h 2340761"/>
                <a:gd name="connsiteX1632" fmla="*/ 409167 w 2967861"/>
                <a:gd name="connsiteY1632" fmla="*/ 1282762 h 2340761"/>
                <a:gd name="connsiteX1633" fmla="*/ 408236 w 2967861"/>
                <a:gd name="connsiteY1633" fmla="*/ 1278416 h 2340761"/>
                <a:gd name="connsiteX1634" fmla="*/ 402027 w 2967861"/>
                <a:gd name="connsiteY1634" fmla="*/ 1275311 h 2340761"/>
                <a:gd name="connsiteX1635" fmla="*/ 406063 w 2967861"/>
                <a:gd name="connsiteY1635" fmla="*/ 1256374 h 2340761"/>
                <a:gd name="connsiteX1636" fmla="*/ 409167 w 2967861"/>
                <a:gd name="connsiteY1636" fmla="*/ 1238368 h 2340761"/>
                <a:gd name="connsiteX1637" fmla="*/ 415376 w 2967861"/>
                <a:gd name="connsiteY1637" fmla="*/ 1221294 h 2340761"/>
                <a:gd name="connsiteX1638" fmla="*/ 410720 w 2967861"/>
                <a:gd name="connsiteY1638" fmla="*/ 1221294 h 2340761"/>
                <a:gd name="connsiteX1639" fmla="*/ 401406 w 2967861"/>
                <a:gd name="connsiteY1639" fmla="*/ 1219121 h 2340761"/>
                <a:gd name="connsiteX1640" fmla="*/ 381538 w 2967861"/>
                <a:gd name="connsiteY1640" fmla="*/ 1218189 h 2340761"/>
                <a:gd name="connsiteX1641" fmla="*/ 358565 w 2967861"/>
                <a:gd name="connsiteY1641" fmla="*/ 1218189 h 2340761"/>
                <a:gd name="connsiteX1642" fmla="*/ 330314 w 2967861"/>
                <a:gd name="connsiteY1642" fmla="*/ 1218189 h 2340761"/>
                <a:gd name="connsiteX1643" fmla="*/ 305168 w 2967861"/>
                <a:gd name="connsiteY1643" fmla="*/ 1219121 h 2340761"/>
                <a:gd name="connsiteX1644" fmla="*/ 281264 w 2967861"/>
                <a:gd name="connsiteY1644" fmla="*/ 1223467 h 2340761"/>
                <a:gd name="connsiteX1645" fmla="*/ 265742 w 2967861"/>
                <a:gd name="connsiteY1645" fmla="*/ 1226571 h 2340761"/>
                <a:gd name="connsiteX1646" fmla="*/ 254255 w 2967861"/>
                <a:gd name="connsiteY1646" fmla="*/ 1234022 h 2340761"/>
                <a:gd name="connsiteX1647" fmla="*/ 239664 w 2967861"/>
                <a:gd name="connsiteY1647" fmla="*/ 1243646 h 2340761"/>
                <a:gd name="connsiteX1648" fmla="*/ 225073 w 2967861"/>
                <a:gd name="connsiteY1648" fmla="*/ 1251097 h 2340761"/>
                <a:gd name="connsiteX1649" fmla="*/ 174160 w 2967861"/>
                <a:gd name="connsiteY1649" fmla="*/ 1243646 h 2340761"/>
                <a:gd name="connsiteX1650" fmla="*/ 174160 w 2967861"/>
                <a:gd name="connsiteY1650" fmla="*/ 1234022 h 2340761"/>
                <a:gd name="connsiteX1651" fmla="*/ 180369 w 2967861"/>
                <a:gd name="connsiteY1651" fmla="*/ 1233091 h 2340761"/>
                <a:gd name="connsiteX1652" fmla="*/ 183473 w 2967861"/>
                <a:gd name="connsiteY1652" fmla="*/ 1230918 h 2340761"/>
                <a:gd name="connsiteX1653" fmla="*/ 187509 w 2967861"/>
                <a:gd name="connsiteY1653" fmla="*/ 1228744 h 2340761"/>
                <a:gd name="connsiteX1654" fmla="*/ 190614 w 2967861"/>
                <a:gd name="connsiteY1654" fmla="*/ 1226571 h 2340761"/>
                <a:gd name="connsiteX1655" fmla="*/ 192787 w 2967861"/>
                <a:gd name="connsiteY1655" fmla="*/ 1226571 h 2340761"/>
                <a:gd name="connsiteX1656" fmla="*/ 195891 w 2967861"/>
                <a:gd name="connsiteY1656" fmla="*/ 1228744 h 2340761"/>
                <a:gd name="connsiteX1657" fmla="*/ 199927 w 2967861"/>
                <a:gd name="connsiteY1657" fmla="*/ 1230918 h 2340761"/>
                <a:gd name="connsiteX1658" fmla="*/ 205205 w 2967861"/>
                <a:gd name="connsiteY1658" fmla="*/ 1233091 h 2340761"/>
                <a:gd name="connsiteX1659" fmla="*/ 208309 w 2967861"/>
                <a:gd name="connsiteY1659" fmla="*/ 1233091 h 2340761"/>
                <a:gd name="connsiteX1660" fmla="*/ 214518 w 2967861"/>
                <a:gd name="connsiteY1660" fmla="*/ 1230918 h 2340761"/>
                <a:gd name="connsiteX1661" fmla="*/ 219796 w 2967861"/>
                <a:gd name="connsiteY1661" fmla="*/ 1225640 h 2340761"/>
                <a:gd name="connsiteX1662" fmla="*/ 222900 w 2967861"/>
                <a:gd name="connsiteY1662" fmla="*/ 1219431 h 2340761"/>
                <a:gd name="connsiteX1663" fmla="*/ 226936 w 2967861"/>
                <a:gd name="connsiteY1663" fmla="*/ 1216327 h 2340761"/>
                <a:gd name="connsiteX1664" fmla="*/ 232213 w 2967861"/>
                <a:gd name="connsiteY1664" fmla="*/ 1211980 h 2340761"/>
                <a:gd name="connsiteX1665" fmla="*/ 244631 w 2967861"/>
                <a:gd name="connsiteY1665" fmla="*/ 1211049 h 2340761"/>
                <a:gd name="connsiteX1666" fmla="*/ 244631 w 2967861"/>
                <a:gd name="connsiteY1666" fmla="*/ 1204840 h 2340761"/>
                <a:gd name="connsiteX1667" fmla="*/ 244631 w 2967861"/>
                <a:gd name="connsiteY1667" fmla="*/ 1202978 h 2340761"/>
                <a:gd name="connsiteX1668" fmla="*/ 244631 w 2967861"/>
                <a:gd name="connsiteY1668" fmla="*/ 1200804 h 2340761"/>
                <a:gd name="connsiteX1669" fmla="*/ 244631 w 2967861"/>
                <a:gd name="connsiteY1669" fmla="*/ 1196458 h 2340761"/>
                <a:gd name="connsiteX1670" fmla="*/ 248667 w 2967861"/>
                <a:gd name="connsiteY1670" fmla="*/ 1195527 h 2340761"/>
                <a:gd name="connsiteX1671" fmla="*/ 250840 w 2967861"/>
                <a:gd name="connsiteY1671" fmla="*/ 1193354 h 2340761"/>
                <a:gd name="connsiteX1672" fmla="*/ 251771 w 2967861"/>
                <a:gd name="connsiteY1672" fmla="*/ 1191181 h 2340761"/>
                <a:gd name="connsiteX1673" fmla="*/ 253945 w 2967861"/>
                <a:gd name="connsiteY1673" fmla="*/ 1191181 h 2340761"/>
                <a:gd name="connsiteX1674" fmla="*/ 256118 w 2967861"/>
                <a:gd name="connsiteY1674" fmla="*/ 1189007 h 2340761"/>
                <a:gd name="connsiteX1675" fmla="*/ 261395 w 2967861"/>
                <a:gd name="connsiteY1675" fmla="*/ 1189007 h 2340761"/>
                <a:gd name="connsiteX1676" fmla="*/ 259222 w 2967861"/>
                <a:gd name="connsiteY1676" fmla="*/ 1185903 h 2340761"/>
                <a:gd name="connsiteX1677" fmla="*/ 256118 w 2967861"/>
                <a:gd name="connsiteY1677" fmla="*/ 1181557 h 2340761"/>
                <a:gd name="connsiteX1678" fmla="*/ 253945 w 2967861"/>
                <a:gd name="connsiteY1678" fmla="*/ 1180625 h 2340761"/>
                <a:gd name="connsiteX1679" fmla="*/ 251771 w 2967861"/>
                <a:gd name="connsiteY1679" fmla="*/ 1178452 h 2340761"/>
                <a:gd name="connsiteX1680" fmla="*/ 251771 w 2967861"/>
                <a:gd name="connsiteY1680" fmla="*/ 1174106 h 2340761"/>
                <a:gd name="connsiteX1681" fmla="*/ 253945 w 2967861"/>
                <a:gd name="connsiteY1681" fmla="*/ 1173175 h 2340761"/>
                <a:gd name="connsiteX1682" fmla="*/ 257980 w 2967861"/>
                <a:gd name="connsiteY1682" fmla="*/ 1159515 h 2340761"/>
                <a:gd name="connsiteX1683" fmla="*/ 263258 w 2967861"/>
                <a:gd name="connsiteY1683" fmla="*/ 1148960 h 2340761"/>
                <a:gd name="connsiteX1684" fmla="*/ 270398 w 2967861"/>
                <a:gd name="connsiteY1684" fmla="*/ 1139336 h 2340761"/>
                <a:gd name="connsiteX1685" fmla="*/ 290267 w 2967861"/>
                <a:gd name="connsiteY1685" fmla="*/ 1139336 h 2340761"/>
                <a:gd name="connsiteX1686" fmla="*/ 295544 w 2967861"/>
                <a:gd name="connsiteY1686" fmla="*/ 1130954 h 2340761"/>
                <a:gd name="connsiteX1687" fmla="*/ 297717 w 2967861"/>
                <a:gd name="connsiteY1687" fmla="*/ 1119468 h 2340761"/>
                <a:gd name="connsiteX1688" fmla="*/ 300822 w 2967861"/>
                <a:gd name="connsiteY1688" fmla="*/ 1108912 h 2340761"/>
                <a:gd name="connsiteX1689" fmla="*/ 310135 w 2967861"/>
                <a:gd name="connsiteY1689" fmla="*/ 1101462 h 2340761"/>
                <a:gd name="connsiteX1690" fmla="*/ 314171 w 2967861"/>
                <a:gd name="connsiteY1690" fmla="*/ 1099289 h 2340761"/>
                <a:gd name="connsiteX1691" fmla="*/ 315102 w 2967861"/>
                <a:gd name="connsiteY1691" fmla="*/ 1099289 h 2340761"/>
                <a:gd name="connsiteX1692" fmla="*/ 319138 w 2967861"/>
                <a:gd name="connsiteY1692" fmla="*/ 1099289 h 2340761"/>
                <a:gd name="connsiteX1693" fmla="*/ 321311 w 2967861"/>
                <a:gd name="connsiteY1693" fmla="*/ 1101462 h 2340761"/>
                <a:gd name="connsiteX1694" fmla="*/ 322243 w 2967861"/>
                <a:gd name="connsiteY1694" fmla="*/ 1104566 h 2340761"/>
                <a:gd name="connsiteX1695" fmla="*/ 324416 w 2967861"/>
                <a:gd name="connsiteY1695" fmla="*/ 1108912 h 2340761"/>
                <a:gd name="connsiteX1696" fmla="*/ 344284 w 2967861"/>
                <a:gd name="connsiteY1696" fmla="*/ 1104566 h 2340761"/>
                <a:gd name="connsiteX1697" fmla="*/ 361048 w 2967861"/>
                <a:gd name="connsiteY1697" fmla="*/ 1094942 h 2340761"/>
                <a:gd name="connsiteX1698" fmla="*/ 373466 w 2967861"/>
                <a:gd name="connsiteY1698" fmla="*/ 1084387 h 2340761"/>
                <a:gd name="connsiteX1699" fmla="*/ 388057 w 2967861"/>
                <a:gd name="connsiteY1699" fmla="*/ 1089665 h 2340761"/>
                <a:gd name="connsiteX1700" fmla="*/ 399544 w 2967861"/>
                <a:gd name="connsiteY1700" fmla="*/ 1101151 h 2340761"/>
                <a:gd name="connsiteX1701" fmla="*/ 406684 w 2967861"/>
                <a:gd name="connsiteY1701" fmla="*/ 1113880 h 2340761"/>
                <a:gd name="connsiteX1702" fmla="*/ 415066 w 2967861"/>
                <a:gd name="connsiteY1702" fmla="*/ 1124435 h 2340761"/>
                <a:gd name="connsiteX1703" fmla="*/ 424379 w 2967861"/>
                <a:gd name="connsiteY1703" fmla="*/ 1135921 h 2340761"/>
                <a:gd name="connsiteX1704" fmla="*/ 453561 w 2967861"/>
                <a:gd name="connsiteY1704" fmla="*/ 1156100 h 2340761"/>
                <a:gd name="connsiteX1705" fmla="*/ 480570 w 2967861"/>
                <a:gd name="connsiteY1705" fmla="*/ 1176279 h 2340761"/>
                <a:gd name="connsiteX1706" fmla="*/ 480570 w 2967861"/>
                <a:gd name="connsiteY1706" fmla="*/ 1180625 h 2340761"/>
                <a:gd name="connsiteX1707" fmla="*/ 480570 w 2967861"/>
                <a:gd name="connsiteY1707" fmla="*/ 1183730 h 2340761"/>
                <a:gd name="connsiteX1708" fmla="*/ 479639 w 2967861"/>
                <a:gd name="connsiteY1708" fmla="*/ 1185903 h 2340761"/>
                <a:gd name="connsiteX1709" fmla="*/ 479639 w 2967861"/>
                <a:gd name="connsiteY1709" fmla="*/ 1188076 h 2340761"/>
                <a:gd name="connsiteX1710" fmla="*/ 477466 w 2967861"/>
                <a:gd name="connsiteY1710" fmla="*/ 1189007 h 2340761"/>
                <a:gd name="connsiteX1711" fmla="*/ 470325 w 2967861"/>
                <a:gd name="connsiteY1711" fmla="*/ 1196458 h 2340761"/>
                <a:gd name="connsiteX1712" fmla="*/ 458839 w 2967861"/>
                <a:gd name="connsiteY1712" fmla="*/ 1200804 h 2340761"/>
                <a:gd name="connsiteX1713" fmla="*/ 444248 w 2967861"/>
                <a:gd name="connsiteY1713" fmla="*/ 1202978 h 2340761"/>
                <a:gd name="connsiteX1714" fmla="*/ 429657 w 2967861"/>
                <a:gd name="connsiteY1714" fmla="*/ 1200804 h 2340761"/>
                <a:gd name="connsiteX1715" fmla="*/ 435866 w 2967861"/>
                <a:gd name="connsiteY1715" fmla="*/ 1213533 h 2340761"/>
                <a:gd name="connsiteX1716" fmla="*/ 444248 w 2967861"/>
                <a:gd name="connsiteY1716" fmla="*/ 1218810 h 2340761"/>
                <a:gd name="connsiteX1717" fmla="*/ 455734 w 2967861"/>
                <a:gd name="connsiteY1717" fmla="*/ 1223157 h 2340761"/>
                <a:gd name="connsiteX1718" fmla="*/ 465048 w 2967861"/>
                <a:gd name="connsiteY1718" fmla="*/ 1230607 h 2340761"/>
                <a:gd name="connsiteX1719" fmla="*/ 473430 w 2967861"/>
                <a:gd name="connsiteY1719" fmla="*/ 1230607 h 2340761"/>
                <a:gd name="connsiteX1720" fmla="*/ 473430 w 2967861"/>
                <a:gd name="connsiteY1720" fmla="*/ 1206082 h 2340761"/>
                <a:gd name="connsiteX1721" fmla="*/ 484916 w 2967861"/>
                <a:gd name="connsiteY1721" fmla="*/ 1206082 h 2340761"/>
                <a:gd name="connsiteX1722" fmla="*/ 488021 w 2967861"/>
                <a:gd name="connsiteY1722" fmla="*/ 1198631 h 2340761"/>
                <a:gd name="connsiteX1723" fmla="*/ 492057 w 2967861"/>
                <a:gd name="connsiteY1723" fmla="*/ 1193354 h 2340761"/>
                <a:gd name="connsiteX1724" fmla="*/ 495161 w 2967861"/>
                <a:gd name="connsiteY1724" fmla="*/ 1189007 h 2340761"/>
                <a:gd name="connsiteX1725" fmla="*/ 500439 w 2967861"/>
                <a:gd name="connsiteY1725" fmla="*/ 1185903 h 2340761"/>
                <a:gd name="connsiteX1726" fmla="*/ 499507 w 2967861"/>
                <a:gd name="connsiteY1726" fmla="*/ 1180625 h 2340761"/>
                <a:gd name="connsiteX1727" fmla="*/ 497334 w 2967861"/>
                <a:gd name="connsiteY1727" fmla="*/ 1176279 h 2340761"/>
                <a:gd name="connsiteX1728" fmla="*/ 497334 w 2967861"/>
                <a:gd name="connsiteY1728" fmla="*/ 1174106 h 2340761"/>
                <a:gd name="connsiteX1729" fmla="*/ 495161 w 2967861"/>
                <a:gd name="connsiteY1729" fmla="*/ 1171002 h 2340761"/>
                <a:gd name="connsiteX1730" fmla="*/ 494230 w 2967861"/>
                <a:gd name="connsiteY1730" fmla="*/ 1166655 h 2340761"/>
                <a:gd name="connsiteX1731" fmla="*/ 494230 w 2967861"/>
                <a:gd name="connsiteY1731" fmla="*/ 1161378 h 2340761"/>
                <a:gd name="connsiteX1732" fmla="*/ 499507 w 2967861"/>
                <a:gd name="connsiteY1732" fmla="*/ 1161378 h 2340761"/>
                <a:gd name="connsiteX1733" fmla="*/ 504785 w 2967861"/>
                <a:gd name="connsiteY1733" fmla="*/ 1163551 h 2340761"/>
                <a:gd name="connsiteX1734" fmla="*/ 507889 w 2967861"/>
                <a:gd name="connsiteY1734" fmla="*/ 1165724 h 2340761"/>
                <a:gd name="connsiteX1735" fmla="*/ 510062 w 2967861"/>
                <a:gd name="connsiteY1735" fmla="*/ 1165724 h 2340761"/>
                <a:gd name="connsiteX1736" fmla="*/ 514098 w 2967861"/>
                <a:gd name="connsiteY1736" fmla="*/ 1165724 h 2340761"/>
                <a:gd name="connsiteX1737" fmla="*/ 517203 w 2967861"/>
                <a:gd name="connsiteY1737" fmla="*/ 1165724 h 2340761"/>
                <a:gd name="connsiteX1738" fmla="*/ 521238 w 2967861"/>
                <a:gd name="connsiteY1738" fmla="*/ 1165724 h 2340761"/>
                <a:gd name="connsiteX1739" fmla="*/ 521238 w 2967861"/>
                <a:gd name="connsiteY1739" fmla="*/ 1161378 h 2340761"/>
                <a:gd name="connsiteX1740" fmla="*/ 509752 w 2967861"/>
                <a:gd name="connsiteY1740" fmla="*/ 1151754 h 2340761"/>
                <a:gd name="connsiteX1741" fmla="*/ 499197 w 2967861"/>
                <a:gd name="connsiteY1741" fmla="*/ 1144303 h 2340761"/>
                <a:gd name="connsiteX1742" fmla="*/ 484606 w 2967861"/>
                <a:gd name="connsiteY1742" fmla="*/ 1139026 h 2340761"/>
                <a:gd name="connsiteX1743" fmla="*/ 484606 w 2967861"/>
                <a:gd name="connsiteY1743" fmla="*/ 1128471 h 2340761"/>
                <a:gd name="connsiteX1744" fmla="*/ 470015 w 2967861"/>
                <a:gd name="connsiteY1744" fmla="*/ 1128471 h 2340761"/>
                <a:gd name="connsiteX1745" fmla="*/ 457597 w 2967861"/>
                <a:gd name="connsiteY1745" fmla="*/ 1109533 h 2340761"/>
                <a:gd name="connsiteX1746" fmla="*/ 443937 w 2967861"/>
                <a:gd name="connsiteY1746" fmla="*/ 1093701 h 2340761"/>
                <a:gd name="connsiteX1747" fmla="*/ 429346 w 2967861"/>
                <a:gd name="connsiteY1747" fmla="*/ 1078799 h 2340761"/>
                <a:gd name="connsiteX1748" fmla="*/ 429346 w 2967861"/>
                <a:gd name="connsiteY1748" fmla="*/ 1072590 h 2340761"/>
                <a:gd name="connsiteX1749" fmla="*/ 429346 w 2967861"/>
                <a:gd name="connsiteY1749" fmla="*/ 1069486 h 2340761"/>
                <a:gd name="connsiteX1750" fmla="*/ 429346 w 2967861"/>
                <a:gd name="connsiteY1750" fmla="*/ 1065140 h 2340761"/>
                <a:gd name="connsiteX1751" fmla="*/ 429346 w 2967861"/>
                <a:gd name="connsiteY1751" fmla="*/ 1064208 h 2340761"/>
                <a:gd name="connsiteX1752" fmla="*/ 433382 w 2967861"/>
                <a:gd name="connsiteY1752" fmla="*/ 1062035 h 2340761"/>
                <a:gd name="connsiteX1753" fmla="*/ 436487 w 2967861"/>
                <a:gd name="connsiteY1753" fmla="*/ 1057689 h 2340761"/>
                <a:gd name="connsiteX1754" fmla="*/ 438660 w 2967861"/>
                <a:gd name="connsiteY1754" fmla="*/ 1057689 h 2340761"/>
                <a:gd name="connsiteX1755" fmla="*/ 438660 w 2967861"/>
                <a:gd name="connsiteY1755" fmla="*/ 1056758 h 2340761"/>
                <a:gd name="connsiteX1756" fmla="*/ 440833 w 2967861"/>
                <a:gd name="connsiteY1756" fmla="*/ 1056758 h 2340761"/>
                <a:gd name="connsiteX1757" fmla="*/ 443006 w 2967861"/>
                <a:gd name="connsiteY1757" fmla="*/ 1056758 h 2340761"/>
                <a:gd name="connsiteX1758" fmla="*/ 443937 w 2967861"/>
                <a:gd name="connsiteY1758" fmla="*/ 1054584 h 2340761"/>
                <a:gd name="connsiteX1759" fmla="*/ 446111 w 2967861"/>
                <a:gd name="connsiteY1759" fmla="*/ 1057689 h 2340761"/>
                <a:gd name="connsiteX1760" fmla="*/ 448284 w 2967861"/>
                <a:gd name="connsiteY1760" fmla="*/ 1062035 h 2340761"/>
                <a:gd name="connsiteX1761" fmla="*/ 448284 w 2967861"/>
                <a:gd name="connsiteY1761" fmla="*/ 1065140 h 2340761"/>
                <a:gd name="connsiteX1762" fmla="*/ 450457 w 2967861"/>
                <a:gd name="connsiteY1762" fmla="*/ 1071349 h 2340761"/>
                <a:gd name="connsiteX1763" fmla="*/ 465048 w 2967861"/>
                <a:gd name="connsiteY1763" fmla="*/ 1067002 h 2340761"/>
                <a:gd name="connsiteX1764" fmla="*/ 472188 w 2967861"/>
                <a:gd name="connsiteY1764" fmla="*/ 1087181 h 2340761"/>
                <a:gd name="connsiteX1765" fmla="*/ 479328 w 2967861"/>
                <a:gd name="connsiteY1765" fmla="*/ 1098668 h 2340761"/>
                <a:gd name="connsiteX1766" fmla="*/ 487710 w 2967861"/>
                <a:gd name="connsiteY1766" fmla="*/ 1103945 h 2340761"/>
                <a:gd name="connsiteX1767" fmla="*/ 497024 w 2967861"/>
                <a:gd name="connsiteY1767" fmla="*/ 1106118 h 2340761"/>
                <a:gd name="connsiteX1768" fmla="*/ 507579 w 2967861"/>
                <a:gd name="connsiteY1768" fmla="*/ 1111396 h 2340761"/>
                <a:gd name="connsiteX1769" fmla="*/ 521238 w 2967861"/>
                <a:gd name="connsiteY1769" fmla="*/ 1121020 h 2340761"/>
                <a:gd name="connsiteX1770" fmla="*/ 526516 w 2967861"/>
                <a:gd name="connsiteY1770" fmla="*/ 1126297 h 2340761"/>
                <a:gd name="connsiteX1771" fmla="*/ 526516 w 2967861"/>
                <a:gd name="connsiteY1771" fmla="*/ 1133748 h 2340761"/>
                <a:gd name="connsiteX1772" fmla="*/ 524343 w 2967861"/>
                <a:gd name="connsiteY1772" fmla="*/ 1141199 h 2340761"/>
                <a:gd name="connsiteX1773" fmla="*/ 522170 w 2967861"/>
                <a:gd name="connsiteY1773" fmla="*/ 1150823 h 2340761"/>
                <a:gd name="connsiteX1774" fmla="*/ 524343 w 2967861"/>
                <a:gd name="connsiteY1774" fmla="*/ 1161378 h 2340761"/>
                <a:gd name="connsiteX1775" fmla="*/ 528379 w 2967861"/>
                <a:gd name="connsiteY1775" fmla="*/ 1165724 h 2340761"/>
                <a:gd name="connsiteX1776" fmla="*/ 531483 w 2967861"/>
                <a:gd name="connsiteY1776" fmla="*/ 1166655 h 2340761"/>
                <a:gd name="connsiteX1777" fmla="*/ 536761 w 2967861"/>
                <a:gd name="connsiteY1777" fmla="*/ 1171002 h 2340761"/>
                <a:gd name="connsiteX1778" fmla="*/ 540797 w 2967861"/>
                <a:gd name="connsiteY1778" fmla="*/ 1174106 h 2340761"/>
                <a:gd name="connsiteX1779" fmla="*/ 543901 w 2967861"/>
                <a:gd name="connsiteY1779" fmla="*/ 1176279 h 2340761"/>
                <a:gd name="connsiteX1780" fmla="*/ 560665 w 2967861"/>
                <a:gd name="connsiteY1780" fmla="*/ 1225951 h 2340761"/>
                <a:gd name="connsiteX1781" fmla="*/ 564701 w 2967861"/>
                <a:gd name="connsiteY1781" fmla="*/ 1225951 h 2340761"/>
                <a:gd name="connsiteX1782" fmla="*/ 565632 w 2967861"/>
                <a:gd name="connsiteY1782" fmla="*/ 1228124 h 2340761"/>
                <a:gd name="connsiteX1783" fmla="*/ 567805 w 2967861"/>
                <a:gd name="connsiteY1783" fmla="*/ 1228124 h 2340761"/>
                <a:gd name="connsiteX1784" fmla="*/ 569978 w 2967861"/>
                <a:gd name="connsiteY1784" fmla="*/ 1230297 h 2340761"/>
                <a:gd name="connsiteX1785" fmla="*/ 575256 w 2967861"/>
                <a:gd name="connsiteY1785" fmla="*/ 1228124 h 2340761"/>
                <a:gd name="connsiteX1786" fmla="*/ 580534 w 2967861"/>
                <a:gd name="connsiteY1786" fmla="*/ 1225951 h 2340761"/>
                <a:gd name="connsiteX1787" fmla="*/ 582707 w 2967861"/>
                <a:gd name="connsiteY1787" fmla="*/ 1225019 h 2340761"/>
                <a:gd name="connsiteX1788" fmla="*/ 584880 w 2967861"/>
                <a:gd name="connsiteY1788" fmla="*/ 1220673 h 2340761"/>
                <a:gd name="connsiteX1789" fmla="*/ 584880 w 2967861"/>
                <a:gd name="connsiteY1789" fmla="*/ 1218500 h 2340761"/>
                <a:gd name="connsiteX1790" fmla="*/ 587053 w 2967861"/>
                <a:gd name="connsiteY1790" fmla="*/ 1215395 h 2340761"/>
                <a:gd name="connsiteX1791" fmla="*/ 587984 w 2967861"/>
                <a:gd name="connsiteY1791" fmla="*/ 1211049 h 2340761"/>
                <a:gd name="connsiteX1792" fmla="*/ 592020 w 2967861"/>
                <a:gd name="connsiteY1792" fmla="*/ 1210118 h 2340761"/>
                <a:gd name="connsiteX1793" fmla="*/ 597298 w 2967861"/>
                <a:gd name="connsiteY1793" fmla="*/ 1205772 h 2340761"/>
                <a:gd name="connsiteX1794" fmla="*/ 594193 w 2967861"/>
                <a:gd name="connsiteY1794" fmla="*/ 1188697 h 2340761"/>
                <a:gd name="connsiteX1795" fmla="*/ 587053 w 2967861"/>
                <a:gd name="connsiteY1795" fmla="*/ 1172864 h 2340761"/>
                <a:gd name="connsiteX1796" fmla="*/ 577740 w 2967861"/>
                <a:gd name="connsiteY1796" fmla="*/ 1161378 h 2340761"/>
                <a:gd name="connsiteX1797" fmla="*/ 577740 w 2967861"/>
                <a:gd name="connsiteY1797" fmla="*/ 1156411 h 2340761"/>
                <a:gd name="connsiteX1798" fmla="*/ 580844 w 2967861"/>
                <a:gd name="connsiteY1798" fmla="*/ 1158584 h 2340761"/>
                <a:gd name="connsiteX1799" fmla="*/ 580844 w 2967861"/>
                <a:gd name="connsiteY1799" fmla="*/ 1159515 h 2340761"/>
                <a:gd name="connsiteX1800" fmla="*/ 583017 w 2967861"/>
                <a:gd name="connsiteY1800" fmla="*/ 1161688 h 2340761"/>
                <a:gd name="connsiteX1801" fmla="*/ 585190 w 2967861"/>
                <a:gd name="connsiteY1801" fmla="*/ 1166035 h 2340761"/>
                <a:gd name="connsiteX1802" fmla="*/ 592331 w 2967861"/>
                <a:gd name="connsiteY1802" fmla="*/ 1163861 h 2340761"/>
                <a:gd name="connsiteX1803" fmla="*/ 595435 w 2967861"/>
                <a:gd name="connsiteY1803" fmla="*/ 1163861 h 2340761"/>
                <a:gd name="connsiteX1804" fmla="*/ 597608 w 2967861"/>
                <a:gd name="connsiteY1804" fmla="*/ 1163861 h 2340761"/>
                <a:gd name="connsiteX1805" fmla="*/ 599781 w 2967861"/>
                <a:gd name="connsiteY1805" fmla="*/ 1161688 h 2340761"/>
                <a:gd name="connsiteX1806" fmla="*/ 599781 w 2967861"/>
                <a:gd name="connsiteY1806" fmla="*/ 1159515 h 2340761"/>
                <a:gd name="connsiteX1807" fmla="*/ 599781 w 2967861"/>
                <a:gd name="connsiteY1807" fmla="*/ 1158584 h 2340761"/>
                <a:gd name="connsiteX1808" fmla="*/ 597608 w 2967861"/>
                <a:gd name="connsiteY1808" fmla="*/ 1154238 h 2340761"/>
                <a:gd name="connsiteX1809" fmla="*/ 597608 w 2967861"/>
                <a:gd name="connsiteY1809" fmla="*/ 1148960 h 2340761"/>
                <a:gd name="connsiteX1810" fmla="*/ 600713 w 2967861"/>
                <a:gd name="connsiteY1810" fmla="*/ 1148960 h 2340761"/>
                <a:gd name="connsiteX1811" fmla="*/ 600713 w 2967861"/>
                <a:gd name="connsiteY1811" fmla="*/ 1144614 h 2340761"/>
                <a:gd name="connsiteX1812" fmla="*/ 604748 w 2967861"/>
                <a:gd name="connsiteY1812" fmla="*/ 1144614 h 2340761"/>
                <a:gd name="connsiteX1813" fmla="*/ 607853 w 2967861"/>
                <a:gd name="connsiteY1813" fmla="*/ 1144614 h 2340761"/>
                <a:gd name="connsiteX1814" fmla="*/ 610026 w 2967861"/>
                <a:gd name="connsiteY1814" fmla="*/ 1146787 h 2340761"/>
                <a:gd name="connsiteX1815" fmla="*/ 612199 w 2967861"/>
                <a:gd name="connsiteY1815" fmla="*/ 1146787 h 2340761"/>
                <a:gd name="connsiteX1816" fmla="*/ 614372 w 2967861"/>
                <a:gd name="connsiteY1816" fmla="*/ 1148960 h 2340761"/>
                <a:gd name="connsiteX1817" fmla="*/ 619650 w 2967861"/>
                <a:gd name="connsiteY1817" fmla="*/ 1151133 h 2340761"/>
                <a:gd name="connsiteX1818" fmla="*/ 622754 w 2967861"/>
                <a:gd name="connsiteY1818" fmla="*/ 1152064 h 2340761"/>
                <a:gd name="connsiteX1819" fmla="*/ 624927 w 2967861"/>
                <a:gd name="connsiteY1819" fmla="*/ 1154238 h 2340761"/>
                <a:gd name="connsiteX1820" fmla="*/ 627100 w 2967861"/>
                <a:gd name="connsiteY1820" fmla="*/ 1156411 h 2340761"/>
                <a:gd name="connsiteX1821" fmla="*/ 630205 w 2967861"/>
                <a:gd name="connsiteY1821" fmla="*/ 1158584 h 2340761"/>
                <a:gd name="connsiteX1822" fmla="*/ 634241 w 2967861"/>
                <a:gd name="connsiteY1822" fmla="*/ 1161688 h 2340761"/>
                <a:gd name="connsiteX1823" fmla="*/ 632068 w 2967861"/>
                <a:gd name="connsiteY1823" fmla="*/ 1166966 h 2340761"/>
                <a:gd name="connsiteX1824" fmla="*/ 629894 w 2967861"/>
                <a:gd name="connsiteY1824" fmla="*/ 1171312 h 2340761"/>
                <a:gd name="connsiteX1825" fmla="*/ 629894 w 2967861"/>
                <a:gd name="connsiteY1825" fmla="*/ 1174416 h 2340761"/>
                <a:gd name="connsiteX1826" fmla="*/ 629894 w 2967861"/>
                <a:gd name="connsiteY1826" fmla="*/ 1178763 h 2340761"/>
                <a:gd name="connsiteX1827" fmla="*/ 629894 w 2967861"/>
                <a:gd name="connsiteY1827" fmla="*/ 1181867 h 2340761"/>
                <a:gd name="connsiteX1828" fmla="*/ 629894 w 2967861"/>
                <a:gd name="connsiteY1828" fmla="*/ 1186213 h 2340761"/>
                <a:gd name="connsiteX1829" fmla="*/ 629894 w 2967861"/>
                <a:gd name="connsiteY1829" fmla="*/ 1189318 h 2340761"/>
                <a:gd name="connsiteX1830" fmla="*/ 636103 w 2967861"/>
                <a:gd name="connsiteY1830" fmla="*/ 1206392 h 2340761"/>
                <a:gd name="connsiteX1831" fmla="*/ 648521 w 2967861"/>
                <a:gd name="connsiteY1831" fmla="*/ 1223467 h 2340761"/>
                <a:gd name="connsiteX1832" fmla="*/ 665285 w 2967861"/>
                <a:gd name="connsiteY1832" fmla="*/ 1234022 h 2340761"/>
                <a:gd name="connsiteX1833" fmla="*/ 680808 w 2967861"/>
                <a:gd name="connsiteY1833" fmla="*/ 1238368 h 2340761"/>
                <a:gd name="connsiteX1834" fmla="*/ 684843 w 2967861"/>
                <a:gd name="connsiteY1834" fmla="*/ 1236195 h 2340761"/>
                <a:gd name="connsiteX1835" fmla="*/ 687948 w 2967861"/>
                <a:gd name="connsiteY1835" fmla="*/ 1233091 h 2340761"/>
                <a:gd name="connsiteX1836" fmla="*/ 690121 w 2967861"/>
                <a:gd name="connsiteY1836" fmla="*/ 1228744 h 2340761"/>
                <a:gd name="connsiteX1837" fmla="*/ 695399 w 2967861"/>
                <a:gd name="connsiteY1837" fmla="*/ 1226571 h 2340761"/>
                <a:gd name="connsiteX1838" fmla="*/ 699434 w 2967861"/>
                <a:gd name="connsiteY1838" fmla="*/ 1225640 h 2340761"/>
                <a:gd name="connsiteX1839" fmla="*/ 704712 w 2967861"/>
                <a:gd name="connsiteY1839" fmla="*/ 1226571 h 2340761"/>
                <a:gd name="connsiteX1840" fmla="*/ 714025 w 2967861"/>
                <a:gd name="connsiteY1840" fmla="*/ 1230918 h 2340761"/>
                <a:gd name="connsiteX1841" fmla="*/ 721165 w 2967861"/>
                <a:gd name="connsiteY1841" fmla="*/ 1234022 h 2340761"/>
                <a:gd name="connsiteX1842" fmla="*/ 728306 w 2967861"/>
                <a:gd name="connsiteY1842" fmla="*/ 1236195 h 2340761"/>
                <a:gd name="connsiteX1843" fmla="*/ 735446 w 2967861"/>
                <a:gd name="connsiteY1843" fmla="*/ 1234022 h 2340761"/>
                <a:gd name="connsiteX1844" fmla="*/ 743828 w 2967861"/>
                <a:gd name="connsiteY1844" fmla="*/ 1226571 h 2340761"/>
                <a:gd name="connsiteX1845" fmla="*/ 750968 w 2967861"/>
                <a:gd name="connsiteY1845" fmla="*/ 1226571 h 2340761"/>
                <a:gd name="connsiteX1846" fmla="*/ 755004 w 2967861"/>
                <a:gd name="connsiteY1846" fmla="*/ 1226571 h 2340761"/>
                <a:gd name="connsiteX1847" fmla="*/ 758109 w 2967861"/>
                <a:gd name="connsiteY1847" fmla="*/ 1226571 h 2340761"/>
                <a:gd name="connsiteX1848" fmla="*/ 760282 w 2967861"/>
                <a:gd name="connsiteY1848" fmla="*/ 1228744 h 2340761"/>
                <a:gd name="connsiteX1849" fmla="*/ 762455 w 2967861"/>
                <a:gd name="connsiteY1849" fmla="*/ 1230918 h 2340761"/>
                <a:gd name="connsiteX1850" fmla="*/ 762455 w 2967861"/>
                <a:gd name="connsiteY1850" fmla="*/ 1234022 h 2340761"/>
                <a:gd name="connsiteX1851" fmla="*/ 764628 w 2967861"/>
                <a:gd name="connsiteY1851" fmla="*/ 1238368 h 2340761"/>
                <a:gd name="connsiteX1852" fmla="*/ 767732 w 2967861"/>
                <a:gd name="connsiteY1852" fmla="*/ 1251097 h 2340761"/>
                <a:gd name="connsiteX1853" fmla="*/ 765870 w 2967861"/>
                <a:gd name="connsiteY1853" fmla="*/ 1265377 h 2340761"/>
                <a:gd name="connsiteX1854" fmla="*/ 845033 w 2967861"/>
                <a:gd name="connsiteY1854" fmla="*/ 1136232 h 2340761"/>
                <a:gd name="connsiteX1855" fmla="*/ 825165 w 2967861"/>
                <a:gd name="connsiteY1855" fmla="*/ 1141509 h 2340761"/>
                <a:gd name="connsiteX1856" fmla="*/ 803434 w 2967861"/>
                <a:gd name="connsiteY1856" fmla="*/ 1143682 h 2340761"/>
                <a:gd name="connsiteX1857" fmla="*/ 781702 w 2967861"/>
                <a:gd name="connsiteY1857" fmla="*/ 1139336 h 2340761"/>
                <a:gd name="connsiteX1858" fmla="*/ 773320 w 2967861"/>
                <a:gd name="connsiteY1858" fmla="*/ 1136232 h 2340761"/>
                <a:gd name="connsiteX1859" fmla="*/ 766180 w 2967861"/>
                <a:gd name="connsiteY1859" fmla="*/ 1130954 h 2340761"/>
                <a:gd name="connsiteX1860" fmla="*/ 756867 w 2967861"/>
                <a:gd name="connsiteY1860" fmla="*/ 1124745 h 2340761"/>
                <a:gd name="connsiteX1861" fmla="*/ 742276 w 2967861"/>
                <a:gd name="connsiteY1861" fmla="*/ 1124745 h 2340761"/>
                <a:gd name="connsiteX1862" fmla="*/ 727685 w 2967861"/>
                <a:gd name="connsiteY1862" fmla="*/ 1126918 h 2340761"/>
                <a:gd name="connsiteX1863" fmla="*/ 713094 w 2967861"/>
                <a:gd name="connsiteY1863" fmla="*/ 1134369 h 2340761"/>
                <a:gd name="connsiteX1864" fmla="*/ 700676 w 2967861"/>
                <a:gd name="connsiteY1864" fmla="*/ 1139647 h 2340761"/>
                <a:gd name="connsiteX1865" fmla="*/ 686085 w 2967861"/>
                <a:gd name="connsiteY1865" fmla="*/ 1141820 h 2340761"/>
                <a:gd name="connsiteX1866" fmla="*/ 671494 w 2967861"/>
                <a:gd name="connsiteY1866" fmla="*/ 1136542 h 2340761"/>
                <a:gd name="connsiteX1867" fmla="*/ 666217 w 2967861"/>
                <a:gd name="connsiteY1867" fmla="*/ 1134369 h 2340761"/>
                <a:gd name="connsiteX1868" fmla="*/ 662181 w 2967861"/>
                <a:gd name="connsiteY1868" fmla="*/ 1132196 h 2340761"/>
                <a:gd name="connsiteX1869" fmla="*/ 659076 w 2967861"/>
                <a:gd name="connsiteY1869" fmla="*/ 1131265 h 2340761"/>
                <a:gd name="connsiteX1870" fmla="*/ 656903 w 2967861"/>
                <a:gd name="connsiteY1870" fmla="*/ 1126918 h 2340761"/>
                <a:gd name="connsiteX1871" fmla="*/ 656903 w 2967861"/>
                <a:gd name="connsiteY1871" fmla="*/ 1123814 h 2340761"/>
                <a:gd name="connsiteX1872" fmla="*/ 654730 w 2967861"/>
                <a:gd name="connsiteY1872" fmla="*/ 1116363 h 2340761"/>
                <a:gd name="connsiteX1873" fmla="*/ 654730 w 2967861"/>
                <a:gd name="connsiteY1873" fmla="*/ 1110154 h 2340761"/>
                <a:gd name="connsiteX1874" fmla="*/ 658766 w 2967861"/>
                <a:gd name="connsiteY1874" fmla="*/ 1099599 h 2340761"/>
                <a:gd name="connsiteX1875" fmla="*/ 665906 w 2967861"/>
                <a:gd name="connsiteY1875" fmla="*/ 1086871 h 2340761"/>
                <a:gd name="connsiteX1876" fmla="*/ 674288 w 2967861"/>
                <a:gd name="connsiteY1876" fmla="*/ 1071969 h 2340761"/>
                <a:gd name="connsiteX1877" fmla="*/ 683602 w 2967861"/>
                <a:gd name="connsiteY1877" fmla="*/ 1057068 h 2340761"/>
                <a:gd name="connsiteX1878" fmla="*/ 690742 w 2967861"/>
                <a:gd name="connsiteY1878" fmla="*/ 1043408 h 2340761"/>
                <a:gd name="connsiteX1879" fmla="*/ 694778 w 2967861"/>
                <a:gd name="connsiteY1879" fmla="*/ 1035026 h 2340761"/>
                <a:gd name="connsiteX1880" fmla="*/ 703160 w 2967861"/>
                <a:gd name="connsiteY1880" fmla="*/ 1037199 h 2340761"/>
                <a:gd name="connsiteX1881" fmla="*/ 710300 w 2967861"/>
                <a:gd name="connsiteY1881" fmla="*/ 1040304 h 2340761"/>
                <a:gd name="connsiteX1882" fmla="*/ 715578 w 2967861"/>
                <a:gd name="connsiteY1882" fmla="*/ 1042477 h 2340761"/>
                <a:gd name="connsiteX1883" fmla="*/ 721786 w 2967861"/>
                <a:gd name="connsiteY1883" fmla="*/ 1047755 h 2340761"/>
                <a:gd name="connsiteX1884" fmla="*/ 724891 w 2967861"/>
                <a:gd name="connsiteY1884" fmla="*/ 1049928 h 2340761"/>
                <a:gd name="connsiteX1885" fmla="*/ 727064 w 2967861"/>
                <a:gd name="connsiteY1885" fmla="*/ 1049928 h 2340761"/>
                <a:gd name="connsiteX1886" fmla="*/ 729237 w 2967861"/>
                <a:gd name="connsiteY1886" fmla="*/ 1049928 h 2340761"/>
                <a:gd name="connsiteX1887" fmla="*/ 730168 w 2967861"/>
                <a:gd name="connsiteY1887" fmla="*/ 1050859 h 2340761"/>
                <a:gd name="connsiteX1888" fmla="*/ 717751 w 2967861"/>
                <a:gd name="connsiteY1888" fmla="*/ 1055205 h 2340761"/>
                <a:gd name="connsiteX1889" fmla="*/ 721786 w 2967861"/>
                <a:gd name="connsiteY1889" fmla="*/ 1064829 h 2340761"/>
                <a:gd name="connsiteX1890" fmla="*/ 728927 w 2967861"/>
                <a:gd name="connsiteY1890" fmla="*/ 1072280 h 2340761"/>
                <a:gd name="connsiteX1891" fmla="*/ 734204 w 2967861"/>
                <a:gd name="connsiteY1891" fmla="*/ 1079731 h 2340761"/>
                <a:gd name="connsiteX1892" fmla="*/ 743518 w 2967861"/>
                <a:gd name="connsiteY1892" fmla="*/ 1080662 h 2340761"/>
                <a:gd name="connsiteX1893" fmla="*/ 755935 w 2967861"/>
                <a:gd name="connsiteY1893" fmla="*/ 1075384 h 2340761"/>
                <a:gd name="connsiteX1894" fmla="*/ 765249 w 2967861"/>
                <a:gd name="connsiteY1894" fmla="*/ 1067934 h 2340761"/>
                <a:gd name="connsiteX1895" fmla="*/ 780771 w 2967861"/>
                <a:gd name="connsiteY1895" fmla="*/ 1073211 h 2340761"/>
                <a:gd name="connsiteX1896" fmla="*/ 800640 w 2967861"/>
                <a:gd name="connsiteY1896" fmla="*/ 1084698 h 2340761"/>
                <a:gd name="connsiteX1897" fmla="*/ 821439 w 2967861"/>
                <a:gd name="connsiteY1897" fmla="*/ 1097426 h 2340761"/>
                <a:gd name="connsiteX1898" fmla="*/ 836030 w 2967861"/>
                <a:gd name="connsiteY1898" fmla="*/ 1110154 h 2340761"/>
                <a:gd name="connsiteX1899" fmla="*/ 844413 w 2967861"/>
                <a:gd name="connsiteY1899" fmla="*/ 1125056 h 2340761"/>
                <a:gd name="connsiteX1900" fmla="*/ 850621 w 2967861"/>
                <a:gd name="connsiteY1900" fmla="*/ 1125056 h 2340761"/>
                <a:gd name="connsiteX1901" fmla="*/ 845033 w 2967861"/>
                <a:gd name="connsiteY1901" fmla="*/ 1136232 h 2340761"/>
                <a:gd name="connsiteX1902" fmla="*/ 1025402 w 2967861"/>
                <a:gd name="connsiteY1902" fmla="*/ 1146787 h 2340761"/>
                <a:gd name="connsiteX1903" fmla="*/ 1022298 w 2967861"/>
                <a:gd name="connsiteY1903" fmla="*/ 1146787 h 2340761"/>
                <a:gd name="connsiteX1904" fmla="*/ 1018262 w 2967861"/>
                <a:gd name="connsiteY1904" fmla="*/ 1146787 h 2340761"/>
                <a:gd name="connsiteX1905" fmla="*/ 1015157 w 2967861"/>
                <a:gd name="connsiteY1905" fmla="*/ 1146787 h 2340761"/>
                <a:gd name="connsiteX1906" fmla="*/ 1011122 w 2967861"/>
                <a:gd name="connsiteY1906" fmla="*/ 1144614 h 2340761"/>
                <a:gd name="connsiteX1907" fmla="*/ 1008949 w 2967861"/>
                <a:gd name="connsiteY1907" fmla="*/ 1161688 h 2340761"/>
                <a:gd name="connsiteX1908" fmla="*/ 1011122 w 2967861"/>
                <a:gd name="connsiteY1908" fmla="*/ 1173175 h 2340761"/>
                <a:gd name="connsiteX1909" fmla="*/ 1016399 w 2967861"/>
                <a:gd name="connsiteY1909" fmla="*/ 1183730 h 2340761"/>
                <a:gd name="connsiteX1910" fmla="*/ 1020435 w 2967861"/>
                <a:gd name="connsiteY1910" fmla="*/ 1196458 h 2340761"/>
                <a:gd name="connsiteX1911" fmla="*/ 1022608 w 2967861"/>
                <a:gd name="connsiteY1911" fmla="*/ 1217569 h 2340761"/>
                <a:gd name="connsiteX1912" fmla="*/ 995600 w 2967861"/>
                <a:gd name="connsiteY1912" fmla="*/ 1218500 h 2340761"/>
                <a:gd name="connsiteX1913" fmla="*/ 976973 w 2967861"/>
                <a:gd name="connsiteY1913" fmla="*/ 1215395 h 2340761"/>
                <a:gd name="connsiteX1914" fmla="*/ 966418 w 2967861"/>
                <a:gd name="connsiteY1914" fmla="*/ 1205772 h 2340761"/>
                <a:gd name="connsiteX1915" fmla="*/ 962382 w 2967861"/>
                <a:gd name="connsiteY1915" fmla="*/ 1188697 h 2340761"/>
                <a:gd name="connsiteX1916" fmla="*/ 962382 w 2967861"/>
                <a:gd name="connsiteY1916" fmla="*/ 1165414 h 2340761"/>
                <a:gd name="connsiteX1917" fmla="*/ 974800 w 2967861"/>
                <a:gd name="connsiteY1917" fmla="*/ 1165414 h 2340761"/>
                <a:gd name="connsiteX1918" fmla="*/ 967660 w 2967861"/>
                <a:gd name="connsiteY1918" fmla="*/ 1151754 h 2340761"/>
                <a:gd name="connsiteX1919" fmla="*/ 955242 w 2967861"/>
                <a:gd name="connsiteY1919" fmla="*/ 1138094 h 2340761"/>
                <a:gd name="connsiteX1920" fmla="*/ 944686 w 2967861"/>
                <a:gd name="connsiteY1920" fmla="*/ 1121020 h 2340761"/>
                <a:gd name="connsiteX1921" fmla="*/ 933200 w 2967861"/>
                <a:gd name="connsiteY1921" fmla="*/ 1103945 h 2340761"/>
                <a:gd name="connsiteX1922" fmla="*/ 927922 w 2967861"/>
                <a:gd name="connsiteY1922" fmla="*/ 1086871 h 2340761"/>
                <a:gd name="connsiteX1923" fmla="*/ 931027 w 2967861"/>
                <a:gd name="connsiteY1923" fmla="*/ 1071038 h 2340761"/>
                <a:gd name="connsiteX1924" fmla="*/ 938167 w 2967861"/>
                <a:gd name="connsiteY1924" fmla="*/ 1059552 h 2340761"/>
                <a:gd name="connsiteX1925" fmla="*/ 949653 w 2967861"/>
                <a:gd name="connsiteY1925" fmla="*/ 1049928 h 2340761"/>
                <a:gd name="connsiteX1926" fmla="*/ 962071 w 2967861"/>
                <a:gd name="connsiteY1926" fmla="*/ 1044650 h 2340761"/>
                <a:gd name="connsiteX1927" fmla="*/ 974489 w 2967861"/>
                <a:gd name="connsiteY1927" fmla="*/ 1039373 h 2340761"/>
                <a:gd name="connsiteX1928" fmla="*/ 985976 w 2967861"/>
                <a:gd name="connsiteY1928" fmla="*/ 1029749 h 2340761"/>
                <a:gd name="connsiteX1929" fmla="*/ 995289 w 2967861"/>
                <a:gd name="connsiteY1929" fmla="*/ 1029749 h 2340761"/>
                <a:gd name="connsiteX1930" fmla="*/ 1000567 w 2967861"/>
                <a:gd name="connsiteY1930" fmla="*/ 1031922 h 2340761"/>
                <a:gd name="connsiteX1931" fmla="*/ 1005844 w 2967861"/>
                <a:gd name="connsiteY1931" fmla="*/ 1031922 h 2340761"/>
                <a:gd name="connsiteX1932" fmla="*/ 1011122 w 2967861"/>
                <a:gd name="connsiteY1932" fmla="*/ 1034095 h 2340761"/>
                <a:gd name="connsiteX1933" fmla="*/ 1008017 w 2967861"/>
                <a:gd name="connsiteY1933" fmla="*/ 1049928 h 2340761"/>
                <a:gd name="connsiteX1934" fmla="*/ 1000877 w 2967861"/>
                <a:gd name="connsiteY1934" fmla="*/ 1063587 h 2340761"/>
                <a:gd name="connsiteX1935" fmla="*/ 986286 w 2967861"/>
                <a:gd name="connsiteY1935" fmla="*/ 1068865 h 2340761"/>
                <a:gd name="connsiteX1936" fmla="*/ 966418 w 2967861"/>
                <a:gd name="connsiteY1936" fmla="*/ 1071038 h 2340761"/>
                <a:gd name="connsiteX1937" fmla="*/ 973558 w 2967861"/>
                <a:gd name="connsiteY1937" fmla="*/ 1086871 h 2340761"/>
                <a:gd name="connsiteX1938" fmla="*/ 985976 w 2967861"/>
                <a:gd name="connsiteY1938" fmla="*/ 1101772 h 2340761"/>
                <a:gd name="connsiteX1939" fmla="*/ 1001498 w 2967861"/>
                <a:gd name="connsiteY1939" fmla="*/ 1111396 h 2340761"/>
                <a:gd name="connsiteX1940" fmla="*/ 1000567 w 2967861"/>
                <a:gd name="connsiteY1940" fmla="*/ 1115742 h 2340761"/>
                <a:gd name="connsiteX1941" fmla="*/ 998394 w 2967861"/>
                <a:gd name="connsiteY1941" fmla="*/ 1116674 h 2340761"/>
                <a:gd name="connsiteX1942" fmla="*/ 996220 w 2967861"/>
                <a:gd name="connsiteY1942" fmla="*/ 1116674 h 2340761"/>
                <a:gd name="connsiteX1943" fmla="*/ 995289 w 2967861"/>
                <a:gd name="connsiteY1943" fmla="*/ 1121020 h 2340761"/>
                <a:gd name="connsiteX1944" fmla="*/ 1000567 w 2967861"/>
                <a:gd name="connsiteY1944" fmla="*/ 1130644 h 2340761"/>
                <a:gd name="connsiteX1945" fmla="*/ 1005844 w 2967861"/>
                <a:gd name="connsiteY1945" fmla="*/ 1139026 h 2340761"/>
                <a:gd name="connsiteX1946" fmla="*/ 1008017 w 2967861"/>
                <a:gd name="connsiteY1946" fmla="*/ 1143372 h 2340761"/>
                <a:gd name="connsiteX1947" fmla="*/ 1008949 w 2967861"/>
                <a:gd name="connsiteY1947" fmla="*/ 1144303 h 2340761"/>
                <a:gd name="connsiteX1948" fmla="*/ 1011122 w 2967861"/>
                <a:gd name="connsiteY1948" fmla="*/ 1143372 h 2340761"/>
                <a:gd name="connsiteX1949" fmla="*/ 1011122 w 2967861"/>
                <a:gd name="connsiteY1949" fmla="*/ 1141199 h 2340761"/>
                <a:gd name="connsiteX1950" fmla="*/ 1013295 w 2967861"/>
                <a:gd name="connsiteY1950" fmla="*/ 1138094 h 2340761"/>
                <a:gd name="connsiteX1951" fmla="*/ 1013295 w 2967861"/>
                <a:gd name="connsiteY1951" fmla="*/ 1133748 h 2340761"/>
                <a:gd name="connsiteX1952" fmla="*/ 1015468 w 2967861"/>
                <a:gd name="connsiteY1952" fmla="*/ 1131575 h 2340761"/>
                <a:gd name="connsiteX1953" fmla="*/ 1018573 w 2967861"/>
                <a:gd name="connsiteY1953" fmla="*/ 1133748 h 2340761"/>
                <a:gd name="connsiteX1954" fmla="*/ 1022608 w 2967861"/>
                <a:gd name="connsiteY1954" fmla="*/ 1138094 h 2340761"/>
                <a:gd name="connsiteX1955" fmla="*/ 1023540 w 2967861"/>
                <a:gd name="connsiteY1955" fmla="*/ 1139026 h 2340761"/>
                <a:gd name="connsiteX1956" fmla="*/ 1027575 w 2967861"/>
                <a:gd name="connsiteY1956" fmla="*/ 1141199 h 2340761"/>
                <a:gd name="connsiteX1957" fmla="*/ 1030680 w 2967861"/>
                <a:gd name="connsiteY1957" fmla="*/ 1144303 h 2340761"/>
                <a:gd name="connsiteX1958" fmla="*/ 1025402 w 2967861"/>
                <a:gd name="connsiteY1958" fmla="*/ 1146787 h 234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</a:cxnLst>
              <a:rect l="l" t="t" r="r" b="b"/>
              <a:pathLst>
                <a:path w="2967861" h="2340761">
                  <a:moveTo>
                    <a:pt x="2965999" y="516271"/>
                  </a:moveTo>
                  <a:lnTo>
                    <a:pt x="2956685" y="502612"/>
                  </a:lnTo>
                  <a:lnTo>
                    <a:pt x="2945199" y="489883"/>
                  </a:lnTo>
                  <a:lnTo>
                    <a:pt x="2934644" y="477155"/>
                  </a:lnTo>
                  <a:lnTo>
                    <a:pt x="2930608" y="477155"/>
                  </a:lnTo>
                  <a:lnTo>
                    <a:pt x="2929677" y="477155"/>
                  </a:lnTo>
                  <a:lnTo>
                    <a:pt x="2927503" y="479328"/>
                  </a:lnTo>
                  <a:lnTo>
                    <a:pt x="2925330" y="479328"/>
                  </a:lnTo>
                  <a:lnTo>
                    <a:pt x="2923158" y="480260"/>
                  </a:lnTo>
                  <a:lnTo>
                    <a:pt x="2905462" y="477155"/>
                  </a:lnTo>
                  <a:lnTo>
                    <a:pt x="2896149" y="469705"/>
                  </a:lnTo>
                  <a:lnTo>
                    <a:pt x="2889008" y="460081"/>
                  </a:lnTo>
                  <a:lnTo>
                    <a:pt x="2881868" y="449526"/>
                  </a:lnTo>
                  <a:lnTo>
                    <a:pt x="2871313" y="439902"/>
                  </a:lnTo>
                  <a:lnTo>
                    <a:pt x="2866035" y="435555"/>
                  </a:lnTo>
                  <a:lnTo>
                    <a:pt x="2859827" y="435555"/>
                  </a:lnTo>
                  <a:lnTo>
                    <a:pt x="2854549" y="434624"/>
                  </a:lnTo>
                  <a:lnTo>
                    <a:pt x="2849271" y="434624"/>
                  </a:lnTo>
                  <a:lnTo>
                    <a:pt x="2843994" y="430278"/>
                  </a:lnTo>
                  <a:lnTo>
                    <a:pt x="2810776" y="395508"/>
                  </a:lnTo>
                  <a:lnTo>
                    <a:pt x="2751481" y="370051"/>
                  </a:lnTo>
                  <a:lnTo>
                    <a:pt x="2747445" y="370983"/>
                  </a:lnTo>
                  <a:lnTo>
                    <a:pt x="2744340" y="373156"/>
                  </a:lnTo>
                  <a:lnTo>
                    <a:pt x="2740305" y="377502"/>
                  </a:lnTo>
                  <a:lnTo>
                    <a:pt x="2735027" y="378433"/>
                  </a:lnTo>
                  <a:lnTo>
                    <a:pt x="2729750" y="378433"/>
                  </a:lnTo>
                  <a:lnTo>
                    <a:pt x="2723541" y="378433"/>
                  </a:lnTo>
                  <a:lnTo>
                    <a:pt x="2708950" y="373156"/>
                  </a:lnTo>
                  <a:lnTo>
                    <a:pt x="2696532" y="365705"/>
                  </a:lnTo>
                  <a:lnTo>
                    <a:pt x="2678836" y="362601"/>
                  </a:lnTo>
                  <a:lnTo>
                    <a:pt x="2678836" y="367878"/>
                  </a:lnTo>
                  <a:lnTo>
                    <a:pt x="2678836" y="373156"/>
                  </a:lnTo>
                  <a:lnTo>
                    <a:pt x="2676664" y="377502"/>
                  </a:lnTo>
                  <a:lnTo>
                    <a:pt x="2676664" y="380607"/>
                  </a:lnTo>
                  <a:lnTo>
                    <a:pt x="2678836" y="382780"/>
                  </a:lnTo>
                  <a:lnTo>
                    <a:pt x="2681010" y="385884"/>
                  </a:lnTo>
                  <a:lnTo>
                    <a:pt x="2684114" y="392093"/>
                  </a:lnTo>
                  <a:lnTo>
                    <a:pt x="2681941" y="397371"/>
                  </a:lnTo>
                  <a:lnTo>
                    <a:pt x="2681941" y="400475"/>
                  </a:lnTo>
                  <a:lnTo>
                    <a:pt x="2681010" y="404821"/>
                  </a:lnTo>
                  <a:lnTo>
                    <a:pt x="2678836" y="406994"/>
                  </a:lnTo>
                  <a:lnTo>
                    <a:pt x="2678836" y="412272"/>
                  </a:lnTo>
                  <a:lnTo>
                    <a:pt x="2671696" y="406994"/>
                  </a:lnTo>
                  <a:lnTo>
                    <a:pt x="2666419" y="402648"/>
                  </a:lnTo>
                  <a:lnTo>
                    <a:pt x="2660210" y="395198"/>
                  </a:lnTo>
                  <a:lnTo>
                    <a:pt x="2654932" y="389920"/>
                  </a:lnTo>
                  <a:lnTo>
                    <a:pt x="2651828" y="382469"/>
                  </a:lnTo>
                  <a:lnTo>
                    <a:pt x="2616437" y="382469"/>
                  </a:lnTo>
                  <a:lnTo>
                    <a:pt x="2581978" y="382469"/>
                  </a:lnTo>
                  <a:lnTo>
                    <a:pt x="2547518" y="385574"/>
                  </a:lnTo>
                  <a:lnTo>
                    <a:pt x="2544414" y="384642"/>
                  </a:lnTo>
                  <a:lnTo>
                    <a:pt x="2542240" y="380296"/>
                  </a:lnTo>
                  <a:lnTo>
                    <a:pt x="2538205" y="378123"/>
                  </a:lnTo>
                  <a:lnTo>
                    <a:pt x="2535100" y="365395"/>
                  </a:lnTo>
                  <a:lnTo>
                    <a:pt x="2532927" y="350493"/>
                  </a:lnTo>
                  <a:lnTo>
                    <a:pt x="2527650" y="333419"/>
                  </a:lnTo>
                  <a:lnTo>
                    <a:pt x="2515232" y="330314"/>
                  </a:lnTo>
                  <a:lnTo>
                    <a:pt x="2498468" y="327210"/>
                  </a:lnTo>
                  <a:lnTo>
                    <a:pt x="2481703" y="325037"/>
                  </a:lnTo>
                  <a:lnTo>
                    <a:pt x="2464008" y="325037"/>
                  </a:lnTo>
                  <a:lnTo>
                    <a:pt x="2451590" y="330314"/>
                  </a:lnTo>
                  <a:lnTo>
                    <a:pt x="2437931" y="325037"/>
                  </a:lnTo>
                  <a:lnTo>
                    <a:pt x="2427375" y="315413"/>
                  </a:lnTo>
                  <a:lnTo>
                    <a:pt x="2420235" y="304858"/>
                  </a:lnTo>
                  <a:lnTo>
                    <a:pt x="2414958" y="293371"/>
                  </a:lnTo>
                  <a:lnTo>
                    <a:pt x="2401298" y="293371"/>
                  </a:lnTo>
                  <a:lnTo>
                    <a:pt x="2388880" y="293371"/>
                  </a:lnTo>
                  <a:lnTo>
                    <a:pt x="2378325" y="297718"/>
                  </a:lnTo>
                  <a:lnTo>
                    <a:pt x="2373047" y="295544"/>
                  </a:lnTo>
                  <a:lnTo>
                    <a:pt x="2369012" y="293371"/>
                  </a:lnTo>
                  <a:lnTo>
                    <a:pt x="2365907" y="291198"/>
                  </a:lnTo>
                  <a:lnTo>
                    <a:pt x="2365907" y="288094"/>
                  </a:lnTo>
                  <a:lnTo>
                    <a:pt x="2363734" y="285921"/>
                  </a:lnTo>
                  <a:lnTo>
                    <a:pt x="2363734" y="282816"/>
                  </a:lnTo>
                  <a:lnTo>
                    <a:pt x="2361561" y="276607"/>
                  </a:lnTo>
                  <a:lnTo>
                    <a:pt x="2358457" y="273503"/>
                  </a:lnTo>
                  <a:lnTo>
                    <a:pt x="2351316" y="268225"/>
                  </a:lnTo>
                  <a:lnTo>
                    <a:pt x="2334552" y="262016"/>
                  </a:lnTo>
                  <a:lnTo>
                    <a:pt x="2315925" y="256739"/>
                  </a:lnTo>
                  <a:lnTo>
                    <a:pt x="2296057" y="251461"/>
                  </a:lnTo>
                  <a:lnTo>
                    <a:pt x="2276188" y="249288"/>
                  </a:lnTo>
                  <a:lnTo>
                    <a:pt x="2258493" y="249288"/>
                  </a:lnTo>
                  <a:lnTo>
                    <a:pt x="2247007" y="253634"/>
                  </a:lnTo>
                  <a:lnTo>
                    <a:pt x="2234589" y="256739"/>
                  </a:lnTo>
                  <a:lnTo>
                    <a:pt x="2237693" y="273813"/>
                  </a:lnTo>
                  <a:lnTo>
                    <a:pt x="2241729" y="286541"/>
                  </a:lnTo>
                  <a:lnTo>
                    <a:pt x="2243902" y="305479"/>
                  </a:lnTo>
                  <a:lnTo>
                    <a:pt x="2236762" y="305479"/>
                  </a:lnTo>
                  <a:lnTo>
                    <a:pt x="2232726" y="303306"/>
                  </a:lnTo>
                  <a:lnTo>
                    <a:pt x="2227448" y="303306"/>
                  </a:lnTo>
                  <a:lnTo>
                    <a:pt x="2225275" y="303306"/>
                  </a:lnTo>
                  <a:lnTo>
                    <a:pt x="2222171" y="303306"/>
                  </a:lnTo>
                  <a:lnTo>
                    <a:pt x="2218135" y="306410"/>
                  </a:lnTo>
                  <a:lnTo>
                    <a:pt x="2215030" y="310756"/>
                  </a:lnTo>
                  <a:lnTo>
                    <a:pt x="2207890" y="306410"/>
                  </a:lnTo>
                  <a:lnTo>
                    <a:pt x="2201681" y="303306"/>
                  </a:lnTo>
                  <a:lnTo>
                    <a:pt x="2198577" y="298028"/>
                  </a:lnTo>
                  <a:lnTo>
                    <a:pt x="2193299" y="293682"/>
                  </a:lnTo>
                  <a:lnTo>
                    <a:pt x="2188022" y="288404"/>
                  </a:lnTo>
                  <a:lnTo>
                    <a:pt x="2174362" y="310756"/>
                  </a:lnTo>
                  <a:lnTo>
                    <a:pt x="2165980" y="308583"/>
                  </a:lnTo>
                  <a:lnTo>
                    <a:pt x="2158840" y="306410"/>
                  </a:lnTo>
                  <a:lnTo>
                    <a:pt x="2152631" y="303306"/>
                  </a:lnTo>
                  <a:lnTo>
                    <a:pt x="2149526" y="298028"/>
                  </a:lnTo>
                  <a:lnTo>
                    <a:pt x="2147353" y="290577"/>
                  </a:lnTo>
                  <a:lnTo>
                    <a:pt x="2147353" y="280953"/>
                  </a:lnTo>
                  <a:lnTo>
                    <a:pt x="2140213" y="290577"/>
                  </a:lnTo>
                  <a:lnTo>
                    <a:pt x="2137109" y="301132"/>
                  </a:lnTo>
                  <a:lnTo>
                    <a:pt x="2133073" y="312619"/>
                  </a:lnTo>
                  <a:lnTo>
                    <a:pt x="2127795" y="321001"/>
                  </a:lnTo>
                  <a:lnTo>
                    <a:pt x="2125622" y="323174"/>
                  </a:lnTo>
                  <a:lnTo>
                    <a:pt x="2123449" y="325347"/>
                  </a:lnTo>
                  <a:lnTo>
                    <a:pt x="2112894" y="317896"/>
                  </a:lnTo>
                  <a:lnTo>
                    <a:pt x="2100476" y="310446"/>
                  </a:lnTo>
                  <a:lnTo>
                    <a:pt x="2091163" y="300822"/>
                  </a:lnTo>
                  <a:lnTo>
                    <a:pt x="2088989" y="295544"/>
                  </a:lnTo>
                  <a:lnTo>
                    <a:pt x="2088058" y="291198"/>
                  </a:lnTo>
                  <a:lnTo>
                    <a:pt x="2088058" y="288094"/>
                  </a:lnTo>
                  <a:lnTo>
                    <a:pt x="2085885" y="283747"/>
                  </a:lnTo>
                  <a:lnTo>
                    <a:pt x="2083712" y="280643"/>
                  </a:lnTo>
                  <a:lnTo>
                    <a:pt x="2090852" y="261706"/>
                  </a:lnTo>
                  <a:lnTo>
                    <a:pt x="2103270" y="248978"/>
                  </a:lnTo>
                  <a:lnTo>
                    <a:pt x="2093957" y="212034"/>
                  </a:lnTo>
                  <a:lnTo>
                    <a:pt x="2090852" y="212034"/>
                  </a:lnTo>
                  <a:lnTo>
                    <a:pt x="2090852" y="206757"/>
                  </a:lnTo>
                  <a:lnTo>
                    <a:pt x="2070984" y="208930"/>
                  </a:lnTo>
                  <a:lnTo>
                    <a:pt x="2058566" y="214208"/>
                  </a:lnTo>
                  <a:lnTo>
                    <a:pt x="2047079" y="223831"/>
                  </a:lnTo>
                  <a:lnTo>
                    <a:pt x="2036524" y="218554"/>
                  </a:lnTo>
                  <a:lnTo>
                    <a:pt x="2025038" y="212345"/>
                  </a:lnTo>
                  <a:lnTo>
                    <a:pt x="2014482" y="207067"/>
                  </a:lnTo>
                  <a:lnTo>
                    <a:pt x="2012310" y="209240"/>
                  </a:lnTo>
                  <a:lnTo>
                    <a:pt x="2012310" y="211414"/>
                  </a:lnTo>
                  <a:lnTo>
                    <a:pt x="2010136" y="211414"/>
                  </a:lnTo>
                  <a:lnTo>
                    <a:pt x="2007032" y="212345"/>
                  </a:lnTo>
                  <a:lnTo>
                    <a:pt x="2007032" y="218554"/>
                  </a:lnTo>
                  <a:lnTo>
                    <a:pt x="2007032" y="223831"/>
                  </a:lnTo>
                  <a:lnTo>
                    <a:pt x="2007032" y="226936"/>
                  </a:lnTo>
                  <a:lnTo>
                    <a:pt x="2007032" y="229109"/>
                  </a:lnTo>
                  <a:lnTo>
                    <a:pt x="2007032" y="232213"/>
                  </a:lnTo>
                  <a:lnTo>
                    <a:pt x="2002996" y="243700"/>
                  </a:lnTo>
                  <a:lnTo>
                    <a:pt x="1950841" y="239354"/>
                  </a:lnTo>
                  <a:lnTo>
                    <a:pt x="1948668" y="234076"/>
                  </a:lnTo>
                  <a:lnTo>
                    <a:pt x="1948668" y="228799"/>
                  </a:lnTo>
                  <a:lnTo>
                    <a:pt x="1946495" y="223521"/>
                  </a:lnTo>
                  <a:lnTo>
                    <a:pt x="1946495" y="218243"/>
                  </a:lnTo>
                  <a:lnTo>
                    <a:pt x="1946495" y="216070"/>
                  </a:lnTo>
                  <a:lnTo>
                    <a:pt x="1934077" y="206446"/>
                  </a:lnTo>
                  <a:lnTo>
                    <a:pt x="1921659" y="204273"/>
                  </a:lnTo>
                  <a:lnTo>
                    <a:pt x="1904895" y="204273"/>
                  </a:lnTo>
                  <a:lnTo>
                    <a:pt x="1887200" y="206446"/>
                  </a:lnTo>
                  <a:lnTo>
                    <a:pt x="1887200" y="219175"/>
                  </a:lnTo>
                  <a:lnTo>
                    <a:pt x="1877886" y="219175"/>
                  </a:lnTo>
                  <a:lnTo>
                    <a:pt x="1877886" y="218243"/>
                  </a:lnTo>
                  <a:lnTo>
                    <a:pt x="1875713" y="218243"/>
                  </a:lnTo>
                  <a:lnTo>
                    <a:pt x="1873540" y="216070"/>
                  </a:lnTo>
                  <a:lnTo>
                    <a:pt x="1875713" y="206446"/>
                  </a:lnTo>
                  <a:lnTo>
                    <a:pt x="1877886" y="198996"/>
                  </a:lnTo>
                  <a:lnTo>
                    <a:pt x="1880060" y="193718"/>
                  </a:lnTo>
                  <a:lnTo>
                    <a:pt x="1883164" y="188441"/>
                  </a:lnTo>
                  <a:lnTo>
                    <a:pt x="1883164" y="182232"/>
                  </a:lnTo>
                  <a:lnTo>
                    <a:pt x="1873851" y="186578"/>
                  </a:lnTo>
                  <a:lnTo>
                    <a:pt x="1866710" y="191856"/>
                  </a:lnTo>
                  <a:lnTo>
                    <a:pt x="1859570" y="197133"/>
                  </a:lnTo>
                  <a:lnTo>
                    <a:pt x="1854293" y="203342"/>
                  </a:lnTo>
                  <a:lnTo>
                    <a:pt x="1851188" y="201169"/>
                  </a:lnTo>
                  <a:lnTo>
                    <a:pt x="1849015" y="201169"/>
                  </a:lnTo>
                  <a:lnTo>
                    <a:pt x="1849015" y="198996"/>
                  </a:lnTo>
                  <a:lnTo>
                    <a:pt x="1849015" y="196823"/>
                  </a:lnTo>
                  <a:lnTo>
                    <a:pt x="1849015" y="195891"/>
                  </a:lnTo>
                  <a:lnTo>
                    <a:pt x="1851188" y="191545"/>
                  </a:lnTo>
                  <a:lnTo>
                    <a:pt x="1851188" y="188441"/>
                  </a:lnTo>
                  <a:lnTo>
                    <a:pt x="1834424" y="186267"/>
                  </a:lnTo>
                  <a:lnTo>
                    <a:pt x="1819833" y="188441"/>
                  </a:lnTo>
                  <a:lnTo>
                    <a:pt x="1807415" y="195891"/>
                  </a:lnTo>
                  <a:lnTo>
                    <a:pt x="1803379" y="195891"/>
                  </a:lnTo>
                  <a:lnTo>
                    <a:pt x="1815797" y="180990"/>
                  </a:lnTo>
                  <a:lnTo>
                    <a:pt x="1832561" y="169503"/>
                  </a:lnTo>
                  <a:lnTo>
                    <a:pt x="1849325" y="159880"/>
                  </a:lnTo>
                  <a:lnTo>
                    <a:pt x="1863916" y="151498"/>
                  </a:lnTo>
                  <a:lnTo>
                    <a:pt x="1869194" y="141874"/>
                  </a:lnTo>
                  <a:lnTo>
                    <a:pt x="1873230" y="132250"/>
                  </a:lnTo>
                  <a:lnTo>
                    <a:pt x="1878507" y="123868"/>
                  </a:lnTo>
                  <a:lnTo>
                    <a:pt x="1890925" y="114244"/>
                  </a:lnTo>
                  <a:lnTo>
                    <a:pt x="1890925" y="90029"/>
                  </a:lnTo>
                  <a:lnTo>
                    <a:pt x="1881612" y="77301"/>
                  </a:lnTo>
                  <a:lnTo>
                    <a:pt x="1873230" y="65815"/>
                  </a:lnTo>
                  <a:lnTo>
                    <a:pt x="1861743" y="57432"/>
                  </a:lnTo>
                  <a:lnTo>
                    <a:pt x="1847152" y="49982"/>
                  </a:lnTo>
                  <a:lnTo>
                    <a:pt x="1847152" y="47809"/>
                  </a:lnTo>
                  <a:lnTo>
                    <a:pt x="1847152" y="45636"/>
                  </a:lnTo>
                  <a:lnTo>
                    <a:pt x="1844979" y="43462"/>
                  </a:lnTo>
                  <a:lnTo>
                    <a:pt x="1844048" y="45636"/>
                  </a:lnTo>
                  <a:lnTo>
                    <a:pt x="1827284" y="50913"/>
                  </a:lnTo>
                  <a:lnTo>
                    <a:pt x="1812693" y="53086"/>
                  </a:lnTo>
                  <a:lnTo>
                    <a:pt x="1800275" y="55259"/>
                  </a:lnTo>
                  <a:lnTo>
                    <a:pt x="1787857" y="60537"/>
                  </a:lnTo>
                  <a:lnTo>
                    <a:pt x="1780717" y="50913"/>
                  </a:lnTo>
                  <a:lnTo>
                    <a:pt x="1773577" y="43462"/>
                  </a:lnTo>
                  <a:lnTo>
                    <a:pt x="1766436" y="40358"/>
                  </a:lnTo>
                  <a:lnTo>
                    <a:pt x="1751845" y="36012"/>
                  </a:lnTo>
                  <a:lnTo>
                    <a:pt x="1752777" y="30734"/>
                  </a:lnTo>
                  <a:lnTo>
                    <a:pt x="1754950" y="28561"/>
                  </a:lnTo>
                  <a:lnTo>
                    <a:pt x="1757123" y="25457"/>
                  </a:lnTo>
                  <a:lnTo>
                    <a:pt x="1760227" y="23283"/>
                  </a:lnTo>
                  <a:lnTo>
                    <a:pt x="1762401" y="22352"/>
                  </a:lnTo>
                  <a:lnTo>
                    <a:pt x="1767678" y="20179"/>
                  </a:lnTo>
                  <a:lnTo>
                    <a:pt x="1766747" y="14901"/>
                  </a:lnTo>
                  <a:lnTo>
                    <a:pt x="1762711" y="10555"/>
                  </a:lnTo>
                  <a:lnTo>
                    <a:pt x="1760538" y="7451"/>
                  </a:lnTo>
                  <a:lnTo>
                    <a:pt x="1759607" y="5278"/>
                  </a:lnTo>
                  <a:lnTo>
                    <a:pt x="1755571" y="0"/>
                  </a:lnTo>
                  <a:lnTo>
                    <a:pt x="1735702" y="0"/>
                  </a:lnTo>
                  <a:lnTo>
                    <a:pt x="1731666" y="18006"/>
                  </a:lnTo>
                  <a:lnTo>
                    <a:pt x="1721111" y="28561"/>
                  </a:lnTo>
                  <a:lnTo>
                    <a:pt x="1708693" y="38185"/>
                  </a:lnTo>
                  <a:lnTo>
                    <a:pt x="1695034" y="45636"/>
                  </a:lnTo>
                  <a:lnTo>
                    <a:pt x="1679511" y="53086"/>
                  </a:lnTo>
                  <a:lnTo>
                    <a:pt x="1679511" y="73265"/>
                  </a:lnTo>
                  <a:lnTo>
                    <a:pt x="1674234" y="73265"/>
                  </a:lnTo>
                  <a:lnTo>
                    <a:pt x="1668025" y="72334"/>
                  </a:lnTo>
                  <a:lnTo>
                    <a:pt x="1664921" y="72334"/>
                  </a:lnTo>
                  <a:lnTo>
                    <a:pt x="1659643" y="70161"/>
                  </a:lnTo>
                  <a:lnTo>
                    <a:pt x="1653434" y="75438"/>
                  </a:lnTo>
                  <a:lnTo>
                    <a:pt x="1646294" y="82889"/>
                  </a:lnTo>
                  <a:lnTo>
                    <a:pt x="1639153" y="88167"/>
                  </a:lnTo>
                  <a:lnTo>
                    <a:pt x="1632013" y="94376"/>
                  </a:lnTo>
                  <a:lnTo>
                    <a:pt x="1626736" y="94376"/>
                  </a:lnTo>
                  <a:lnTo>
                    <a:pt x="1616181" y="94376"/>
                  </a:lnTo>
                  <a:lnTo>
                    <a:pt x="1601590" y="94376"/>
                  </a:lnTo>
                  <a:lnTo>
                    <a:pt x="1586999" y="94376"/>
                  </a:lnTo>
                  <a:lnTo>
                    <a:pt x="1575512" y="94376"/>
                  </a:lnTo>
                  <a:lnTo>
                    <a:pt x="1572408" y="99653"/>
                  </a:lnTo>
                  <a:lnTo>
                    <a:pt x="1570235" y="104931"/>
                  </a:lnTo>
                  <a:lnTo>
                    <a:pt x="1567130" y="110208"/>
                  </a:lnTo>
                  <a:lnTo>
                    <a:pt x="1564957" y="117659"/>
                  </a:lnTo>
                  <a:lnTo>
                    <a:pt x="1543226" y="117659"/>
                  </a:lnTo>
                  <a:lnTo>
                    <a:pt x="1526462" y="123868"/>
                  </a:lnTo>
                  <a:lnTo>
                    <a:pt x="1511871" y="130077"/>
                  </a:lnTo>
                  <a:lnTo>
                    <a:pt x="1497280" y="141563"/>
                  </a:lnTo>
                  <a:lnTo>
                    <a:pt x="1484862" y="152118"/>
                  </a:lnTo>
                  <a:lnTo>
                    <a:pt x="1468098" y="161742"/>
                  </a:lnTo>
                  <a:lnTo>
                    <a:pt x="1462821" y="180679"/>
                  </a:lnTo>
                  <a:lnTo>
                    <a:pt x="1459716" y="198685"/>
                  </a:lnTo>
                  <a:lnTo>
                    <a:pt x="1455680" y="215760"/>
                  </a:lnTo>
                  <a:lnTo>
                    <a:pt x="1452576" y="215760"/>
                  </a:lnTo>
                  <a:lnTo>
                    <a:pt x="1445436" y="198685"/>
                  </a:lnTo>
                  <a:lnTo>
                    <a:pt x="1419358" y="203963"/>
                  </a:lnTo>
                  <a:lnTo>
                    <a:pt x="1395454" y="211414"/>
                  </a:lnTo>
                  <a:lnTo>
                    <a:pt x="1399490" y="233766"/>
                  </a:lnTo>
                  <a:lnTo>
                    <a:pt x="1404767" y="253945"/>
                  </a:lnTo>
                  <a:lnTo>
                    <a:pt x="1410045" y="275055"/>
                  </a:lnTo>
                  <a:lnTo>
                    <a:pt x="1419358" y="290888"/>
                  </a:lnTo>
                  <a:lnTo>
                    <a:pt x="1431776" y="304547"/>
                  </a:lnTo>
                  <a:lnTo>
                    <a:pt x="1431776" y="312929"/>
                  </a:lnTo>
                  <a:lnTo>
                    <a:pt x="1416254" y="302374"/>
                  </a:lnTo>
                  <a:lnTo>
                    <a:pt x="1399490" y="287473"/>
                  </a:lnTo>
                  <a:lnTo>
                    <a:pt x="1388934" y="272571"/>
                  </a:lnTo>
                  <a:lnTo>
                    <a:pt x="1368135" y="272571"/>
                  </a:lnTo>
                  <a:lnTo>
                    <a:pt x="1352612" y="275676"/>
                  </a:lnTo>
                  <a:lnTo>
                    <a:pt x="1338953" y="283127"/>
                  </a:lnTo>
                  <a:lnTo>
                    <a:pt x="1331812" y="274745"/>
                  </a:lnTo>
                  <a:lnTo>
                    <a:pt x="1328708" y="263258"/>
                  </a:lnTo>
                  <a:lnTo>
                    <a:pt x="1324672" y="252703"/>
                  </a:lnTo>
                  <a:lnTo>
                    <a:pt x="1321568" y="250530"/>
                  </a:lnTo>
                  <a:lnTo>
                    <a:pt x="1321568" y="249909"/>
                  </a:lnTo>
                  <a:lnTo>
                    <a:pt x="1319394" y="249909"/>
                  </a:lnTo>
                  <a:lnTo>
                    <a:pt x="1316290" y="249909"/>
                  </a:lnTo>
                  <a:lnTo>
                    <a:pt x="1312254" y="249909"/>
                  </a:lnTo>
                  <a:lnTo>
                    <a:pt x="1312254" y="284679"/>
                  </a:lnTo>
                  <a:lnTo>
                    <a:pt x="1289281" y="305789"/>
                  </a:lnTo>
                  <a:lnTo>
                    <a:pt x="1294559" y="320691"/>
                  </a:lnTo>
                  <a:lnTo>
                    <a:pt x="1299837" y="331246"/>
                  </a:lnTo>
                  <a:lnTo>
                    <a:pt x="1305114" y="343974"/>
                  </a:lnTo>
                  <a:lnTo>
                    <a:pt x="1309150" y="362911"/>
                  </a:lnTo>
                  <a:lnTo>
                    <a:pt x="1329018" y="370362"/>
                  </a:lnTo>
                  <a:lnTo>
                    <a:pt x="1350750" y="378744"/>
                  </a:lnTo>
                  <a:lnTo>
                    <a:pt x="1368445" y="386195"/>
                  </a:lnTo>
                  <a:lnTo>
                    <a:pt x="1368445" y="392403"/>
                  </a:lnTo>
                  <a:lnTo>
                    <a:pt x="1350750" y="386195"/>
                  </a:lnTo>
                  <a:lnTo>
                    <a:pt x="1332123" y="386195"/>
                  </a:lnTo>
                  <a:lnTo>
                    <a:pt x="1312254" y="386195"/>
                  </a:lnTo>
                  <a:lnTo>
                    <a:pt x="1314427" y="401096"/>
                  </a:lnTo>
                  <a:lnTo>
                    <a:pt x="1316601" y="418170"/>
                  </a:lnTo>
                  <a:lnTo>
                    <a:pt x="1319705" y="435245"/>
                  </a:lnTo>
                  <a:lnTo>
                    <a:pt x="1316601" y="453251"/>
                  </a:lnTo>
                  <a:lnTo>
                    <a:pt x="1310392" y="464737"/>
                  </a:lnTo>
                  <a:lnTo>
                    <a:pt x="1303251" y="479639"/>
                  </a:lnTo>
                  <a:lnTo>
                    <a:pt x="1296111" y="492367"/>
                  </a:lnTo>
                  <a:lnTo>
                    <a:pt x="1293006" y="494540"/>
                  </a:lnTo>
                  <a:lnTo>
                    <a:pt x="1290833" y="495472"/>
                  </a:lnTo>
                  <a:lnTo>
                    <a:pt x="1289902" y="497645"/>
                  </a:lnTo>
                  <a:lnTo>
                    <a:pt x="1269102" y="497645"/>
                  </a:lnTo>
                  <a:lnTo>
                    <a:pt x="1269102" y="492057"/>
                  </a:lnTo>
                  <a:lnTo>
                    <a:pt x="1276243" y="489883"/>
                  </a:lnTo>
                  <a:lnTo>
                    <a:pt x="1282452" y="486779"/>
                  </a:lnTo>
                  <a:lnTo>
                    <a:pt x="1287729" y="484606"/>
                  </a:lnTo>
                  <a:lnTo>
                    <a:pt x="1290833" y="480260"/>
                  </a:lnTo>
                  <a:lnTo>
                    <a:pt x="1296111" y="477155"/>
                  </a:lnTo>
                  <a:lnTo>
                    <a:pt x="1296111" y="460081"/>
                  </a:lnTo>
                  <a:lnTo>
                    <a:pt x="1300147" y="447352"/>
                  </a:lnTo>
                  <a:lnTo>
                    <a:pt x="1305424" y="435866"/>
                  </a:lnTo>
                  <a:lnTo>
                    <a:pt x="1302320" y="429657"/>
                  </a:lnTo>
                  <a:lnTo>
                    <a:pt x="1300147" y="423448"/>
                  </a:lnTo>
                  <a:lnTo>
                    <a:pt x="1296111" y="420344"/>
                  </a:lnTo>
                  <a:lnTo>
                    <a:pt x="1293006" y="415997"/>
                  </a:lnTo>
                  <a:lnTo>
                    <a:pt x="1290833" y="412893"/>
                  </a:lnTo>
                  <a:lnTo>
                    <a:pt x="1289902" y="407615"/>
                  </a:lnTo>
                  <a:lnTo>
                    <a:pt x="1289902" y="400165"/>
                  </a:lnTo>
                  <a:lnTo>
                    <a:pt x="1293006" y="390541"/>
                  </a:lnTo>
                  <a:lnTo>
                    <a:pt x="1296111" y="379054"/>
                  </a:lnTo>
                  <a:lnTo>
                    <a:pt x="1296111" y="366326"/>
                  </a:lnTo>
                  <a:lnTo>
                    <a:pt x="1293006" y="355771"/>
                  </a:lnTo>
                  <a:lnTo>
                    <a:pt x="1289902" y="340870"/>
                  </a:lnTo>
                  <a:lnTo>
                    <a:pt x="1283693" y="328141"/>
                  </a:lnTo>
                  <a:lnTo>
                    <a:pt x="1280589" y="318517"/>
                  </a:lnTo>
                  <a:lnTo>
                    <a:pt x="1282762" y="311067"/>
                  </a:lnTo>
                  <a:lnTo>
                    <a:pt x="1283693" y="299580"/>
                  </a:lnTo>
                  <a:lnTo>
                    <a:pt x="1287729" y="286852"/>
                  </a:lnTo>
                  <a:lnTo>
                    <a:pt x="1290833" y="271951"/>
                  </a:lnTo>
                  <a:lnTo>
                    <a:pt x="1293006" y="257049"/>
                  </a:lnTo>
                  <a:lnTo>
                    <a:pt x="1285866" y="249598"/>
                  </a:lnTo>
                  <a:lnTo>
                    <a:pt x="1280589" y="239975"/>
                  </a:lnTo>
                  <a:lnTo>
                    <a:pt x="1260720" y="239043"/>
                  </a:lnTo>
                  <a:lnTo>
                    <a:pt x="1243956" y="239975"/>
                  </a:lnTo>
                  <a:lnTo>
                    <a:pt x="1234643" y="246184"/>
                  </a:lnTo>
                  <a:lnTo>
                    <a:pt x="1227502" y="254566"/>
                  </a:lnTo>
                  <a:lnTo>
                    <a:pt x="1222225" y="266052"/>
                  </a:lnTo>
                  <a:lnTo>
                    <a:pt x="1218189" y="276607"/>
                  </a:lnTo>
                  <a:lnTo>
                    <a:pt x="1215085" y="290267"/>
                  </a:lnTo>
                  <a:lnTo>
                    <a:pt x="1211049" y="300822"/>
                  </a:lnTo>
                  <a:lnTo>
                    <a:pt x="1203909" y="310446"/>
                  </a:lnTo>
                  <a:lnTo>
                    <a:pt x="1193353" y="317896"/>
                  </a:lnTo>
                  <a:lnTo>
                    <a:pt x="1196458" y="338075"/>
                  </a:lnTo>
                  <a:lnTo>
                    <a:pt x="1198631" y="352977"/>
                  </a:lnTo>
                  <a:lnTo>
                    <a:pt x="1202667" y="370051"/>
                  </a:lnTo>
                  <a:lnTo>
                    <a:pt x="1200494" y="392403"/>
                  </a:lnTo>
                  <a:lnTo>
                    <a:pt x="1217258" y="392403"/>
                  </a:lnTo>
                  <a:lnTo>
                    <a:pt x="1218189" y="399854"/>
                  </a:lnTo>
                  <a:lnTo>
                    <a:pt x="1222225" y="405132"/>
                  </a:lnTo>
                  <a:lnTo>
                    <a:pt x="1224398" y="410409"/>
                  </a:lnTo>
                  <a:lnTo>
                    <a:pt x="1227502" y="414756"/>
                  </a:lnTo>
                  <a:lnTo>
                    <a:pt x="1232780" y="420033"/>
                  </a:lnTo>
                  <a:lnTo>
                    <a:pt x="1231849" y="423138"/>
                  </a:lnTo>
                  <a:lnTo>
                    <a:pt x="1231849" y="425311"/>
                  </a:lnTo>
                  <a:lnTo>
                    <a:pt x="1229676" y="427484"/>
                  </a:lnTo>
                  <a:lnTo>
                    <a:pt x="1220362" y="423138"/>
                  </a:lnTo>
                  <a:lnTo>
                    <a:pt x="1205771" y="415687"/>
                  </a:lnTo>
                  <a:lnTo>
                    <a:pt x="1190249" y="402959"/>
                  </a:lnTo>
                  <a:lnTo>
                    <a:pt x="1171622" y="390230"/>
                  </a:lnTo>
                  <a:lnTo>
                    <a:pt x="1159204" y="377502"/>
                  </a:lnTo>
                  <a:lnTo>
                    <a:pt x="1149891" y="366016"/>
                  </a:lnTo>
                  <a:lnTo>
                    <a:pt x="1142751" y="366016"/>
                  </a:lnTo>
                  <a:lnTo>
                    <a:pt x="1135611" y="366016"/>
                  </a:lnTo>
                  <a:lnTo>
                    <a:pt x="1130333" y="363842"/>
                  </a:lnTo>
                  <a:lnTo>
                    <a:pt x="1126297" y="362911"/>
                  </a:lnTo>
                  <a:lnTo>
                    <a:pt x="1119157" y="366016"/>
                  </a:lnTo>
                  <a:lnTo>
                    <a:pt x="1116052" y="368189"/>
                  </a:lnTo>
                  <a:lnTo>
                    <a:pt x="1112017" y="371293"/>
                  </a:lnTo>
                  <a:lnTo>
                    <a:pt x="1106739" y="375639"/>
                  </a:lnTo>
                  <a:lnTo>
                    <a:pt x="1106739" y="383090"/>
                  </a:lnTo>
                  <a:lnTo>
                    <a:pt x="1106739" y="388368"/>
                  </a:lnTo>
                  <a:lnTo>
                    <a:pt x="1108912" y="392714"/>
                  </a:lnTo>
                  <a:lnTo>
                    <a:pt x="1111085" y="395818"/>
                  </a:lnTo>
                  <a:lnTo>
                    <a:pt x="1114190" y="400165"/>
                  </a:lnTo>
                  <a:lnTo>
                    <a:pt x="1114190" y="405442"/>
                  </a:lnTo>
                  <a:lnTo>
                    <a:pt x="1112017" y="410720"/>
                  </a:lnTo>
                  <a:lnTo>
                    <a:pt x="1112017" y="415066"/>
                  </a:lnTo>
                  <a:lnTo>
                    <a:pt x="1111085" y="415997"/>
                  </a:lnTo>
                  <a:lnTo>
                    <a:pt x="1108912" y="420344"/>
                  </a:lnTo>
                  <a:lnTo>
                    <a:pt x="1106739" y="423448"/>
                  </a:lnTo>
                  <a:lnTo>
                    <a:pt x="1099599" y="422517"/>
                  </a:lnTo>
                  <a:lnTo>
                    <a:pt x="1096495" y="422517"/>
                  </a:lnTo>
                  <a:lnTo>
                    <a:pt x="1094321" y="420344"/>
                  </a:lnTo>
                  <a:lnTo>
                    <a:pt x="1092148" y="418170"/>
                  </a:lnTo>
                  <a:lnTo>
                    <a:pt x="1089044" y="415066"/>
                  </a:lnTo>
                  <a:lnTo>
                    <a:pt x="1086871" y="412893"/>
                  </a:lnTo>
                  <a:lnTo>
                    <a:pt x="1083766" y="412893"/>
                  </a:lnTo>
                  <a:lnTo>
                    <a:pt x="1072280" y="415997"/>
                  </a:lnTo>
                  <a:lnTo>
                    <a:pt x="1061724" y="420344"/>
                  </a:lnTo>
                  <a:lnTo>
                    <a:pt x="1048065" y="425621"/>
                  </a:lnTo>
                  <a:lnTo>
                    <a:pt x="1035647" y="430899"/>
                  </a:lnTo>
                  <a:lnTo>
                    <a:pt x="1030369" y="436176"/>
                  </a:lnTo>
                  <a:lnTo>
                    <a:pt x="1021056" y="436176"/>
                  </a:lnTo>
                  <a:lnTo>
                    <a:pt x="1028196" y="425621"/>
                  </a:lnTo>
                  <a:lnTo>
                    <a:pt x="1035336" y="420344"/>
                  </a:lnTo>
                  <a:lnTo>
                    <a:pt x="1044650" y="415066"/>
                  </a:lnTo>
                  <a:lnTo>
                    <a:pt x="1053963" y="407615"/>
                  </a:lnTo>
                  <a:lnTo>
                    <a:pt x="1040304" y="403269"/>
                  </a:lnTo>
                  <a:lnTo>
                    <a:pt x="1025713" y="400165"/>
                  </a:lnTo>
                  <a:lnTo>
                    <a:pt x="1010190" y="400165"/>
                  </a:lnTo>
                  <a:lnTo>
                    <a:pt x="1008017" y="407615"/>
                  </a:lnTo>
                  <a:lnTo>
                    <a:pt x="1008017" y="412893"/>
                  </a:lnTo>
                  <a:lnTo>
                    <a:pt x="1005844" y="415997"/>
                  </a:lnTo>
                  <a:lnTo>
                    <a:pt x="1003671" y="420344"/>
                  </a:lnTo>
                  <a:lnTo>
                    <a:pt x="1000567" y="423448"/>
                  </a:lnTo>
                  <a:lnTo>
                    <a:pt x="1000567" y="427794"/>
                  </a:lnTo>
                  <a:lnTo>
                    <a:pt x="996531" y="425621"/>
                  </a:lnTo>
                  <a:lnTo>
                    <a:pt x="995600" y="422517"/>
                  </a:lnTo>
                  <a:lnTo>
                    <a:pt x="993426" y="420344"/>
                  </a:lnTo>
                  <a:lnTo>
                    <a:pt x="991253" y="415997"/>
                  </a:lnTo>
                  <a:lnTo>
                    <a:pt x="990322" y="412893"/>
                  </a:lnTo>
                  <a:lnTo>
                    <a:pt x="986286" y="410720"/>
                  </a:lnTo>
                  <a:lnTo>
                    <a:pt x="983182" y="408547"/>
                  </a:lnTo>
                  <a:lnTo>
                    <a:pt x="981009" y="410720"/>
                  </a:lnTo>
                  <a:lnTo>
                    <a:pt x="975731" y="410720"/>
                  </a:lnTo>
                  <a:lnTo>
                    <a:pt x="969522" y="412893"/>
                  </a:lnTo>
                  <a:lnTo>
                    <a:pt x="957104" y="429967"/>
                  </a:lnTo>
                  <a:lnTo>
                    <a:pt x="942513" y="443627"/>
                  </a:lnTo>
                  <a:lnTo>
                    <a:pt x="930095" y="460702"/>
                  </a:lnTo>
                  <a:lnTo>
                    <a:pt x="932269" y="465979"/>
                  </a:lnTo>
                  <a:lnTo>
                    <a:pt x="932269" y="470325"/>
                  </a:lnTo>
                  <a:lnTo>
                    <a:pt x="932269" y="475603"/>
                  </a:lnTo>
                  <a:lnTo>
                    <a:pt x="932269" y="479949"/>
                  </a:lnTo>
                  <a:lnTo>
                    <a:pt x="930095" y="485227"/>
                  </a:lnTo>
                  <a:lnTo>
                    <a:pt x="926060" y="487400"/>
                  </a:lnTo>
                  <a:lnTo>
                    <a:pt x="925128" y="487400"/>
                  </a:lnTo>
                  <a:lnTo>
                    <a:pt x="922955" y="488331"/>
                  </a:lnTo>
                  <a:lnTo>
                    <a:pt x="920782" y="488331"/>
                  </a:lnTo>
                  <a:lnTo>
                    <a:pt x="915504" y="488331"/>
                  </a:lnTo>
                  <a:lnTo>
                    <a:pt x="911469" y="487400"/>
                  </a:lnTo>
                  <a:lnTo>
                    <a:pt x="908364" y="485227"/>
                  </a:lnTo>
                  <a:lnTo>
                    <a:pt x="906191" y="483054"/>
                  </a:lnTo>
                  <a:lnTo>
                    <a:pt x="900914" y="480881"/>
                  </a:lnTo>
                  <a:lnTo>
                    <a:pt x="900914" y="460702"/>
                  </a:lnTo>
                  <a:lnTo>
                    <a:pt x="908054" y="460702"/>
                  </a:lnTo>
                  <a:lnTo>
                    <a:pt x="911158" y="458528"/>
                  </a:lnTo>
                  <a:lnTo>
                    <a:pt x="913331" y="458528"/>
                  </a:lnTo>
                  <a:lnTo>
                    <a:pt x="917367" y="457597"/>
                  </a:lnTo>
                  <a:lnTo>
                    <a:pt x="917367" y="447973"/>
                  </a:lnTo>
                  <a:lnTo>
                    <a:pt x="911158" y="438349"/>
                  </a:lnTo>
                  <a:lnTo>
                    <a:pt x="904018" y="427794"/>
                  </a:lnTo>
                  <a:lnTo>
                    <a:pt x="896878" y="420344"/>
                  </a:lnTo>
                  <a:lnTo>
                    <a:pt x="866765" y="420344"/>
                  </a:lnTo>
                  <a:lnTo>
                    <a:pt x="873905" y="464737"/>
                  </a:lnTo>
                  <a:lnTo>
                    <a:pt x="877009" y="504785"/>
                  </a:lnTo>
                  <a:lnTo>
                    <a:pt x="869869" y="502612"/>
                  </a:lnTo>
                  <a:lnTo>
                    <a:pt x="862729" y="501680"/>
                  </a:lnTo>
                  <a:lnTo>
                    <a:pt x="855588" y="499507"/>
                  </a:lnTo>
                  <a:lnTo>
                    <a:pt x="850311" y="497334"/>
                  </a:lnTo>
                  <a:lnTo>
                    <a:pt x="840997" y="510062"/>
                  </a:lnTo>
                  <a:lnTo>
                    <a:pt x="830442" y="521549"/>
                  </a:lnTo>
                  <a:lnTo>
                    <a:pt x="813678" y="529000"/>
                  </a:lnTo>
                  <a:lnTo>
                    <a:pt x="815851" y="534277"/>
                  </a:lnTo>
                  <a:lnTo>
                    <a:pt x="815851" y="537382"/>
                  </a:lnTo>
                  <a:lnTo>
                    <a:pt x="815851" y="539555"/>
                  </a:lnTo>
                  <a:lnTo>
                    <a:pt x="818025" y="541728"/>
                  </a:lnTo>
                  <a:lnTo>
                    <a:pt x="818956" y="543901"/>
                  </a:lnTo>
                  <a:lnTo>
                    <a:pt x="821129" y="544832"/>
                  </a:lnTo>
                  <a:lnTo>
                    <a:pt x="821129" y="551041"/>
                  </a:lnTo>
                  <a:lnTo>
                    <a:pt x="818956" y="556319"/>
                  </a:lnTo>
                  <a:lnTo>
                    <a:pt x="818025" y="558492"/>
                  </a:lnTo>
                  <a:lnTo>
                    <a:pt x="815851" y="561596"/>
                  </a:lnTo>
                  <a:lnTo>
                    <a:pt x="813678" y="565943"/>
                  </a:lnTo>
                  <a:lnTo>
                    <a:pt x="799087" y="559734"/>
                  </a:lnTo>
                  <a:lnTo>
                    <a:pt x="786669" y="552283"/>
                  </a:lnTo>
                  <a:lnTo>
                    <a:pt x="774252" y="544832"/>
                  </a:lnTo>
                  <a:lnTo>
                    <a:pt x="774252" y="549179"/>
                  </a:lnTo>
                  <a:lnTo>
                    <a:pt x="767732" y="549179"/>
                  </a:lnTo>
                  <a:lnTo>
                    <a:pt x="767732" y="559734"/>
                  </a:lnTo>
                  <a:lnTo>
                    <a:pt x="769906" y="569358"/>
                  </a:lnTo>
                  <a:lnTo>
                    <a:pt x="772079" y="582086"/>
                  </a:lnTo>
                  <a:lnTo>
                    <a:pt x="764938" y="581155"/>
                  </a:lnTo>
                  <a:lnTo>
                    <a:pt x="760903" y="576808"/>
                  </a:lnTo>
                  <a:lnTo>
                    <a:pt x="755625" y="574635"/>
                  </a:lnTo>
                  <a:lnTo>
                    <a:pt x="752520" y="569358"/>
                  </a:lnTo>
                  <a:lnTo>
                    <a:pt x="748485" y="559734"/>
                  </a:lnTo>
                  <a:lnTo>
                    <a:pt x="745380" y="544832"/>
                  </a:lnTo>
                  <a:lnTo>
                    <a:pt x="743207" y="526827"/>
                  </a:lnTo>
                  <a:lnTo>
                    <a:pt x="741034" y="509752"/>
                  </a:lnTo>
                  <a:lnTo>
                    <a:pt x="738861" y="497024"/>
                  </a:lnTo>
                  <a:lnTo>
                    <a:pt x="753452" y="502301"/>
                  </a:lnTo>
                  <a:lnTo>
                    <a:pt x="768043" y="509752"/>
                  </a:lnTo>
                  <a:lnTo>
                    <a:pt x="784807" y="517203"/>
                  </a:lnTo>
                  <a:lnTo>
                    <a:pt x="802502" y="517203"/>
                  </a:lnTo>
                  <a:lnTo>
                    <a:pt x="819266" y="508821"/>
                  </a:lnTo>
                  <a:lnTo>
                    <a:pt x="831684" y="495161"/>
                  </a:lnTo>
                  <a:lnTo>
                    <a:pt x="833857" y="479328"/>
                  </a:lnTo>
                  <a:lnTo>
                    <a:pt x="830753" y="462254"/>
                  </a:lnTo>
                  <a:lnTo>
                    <a:pt x="819266" y="445179"/>
                  </a:lnTo>
                  <a:lnTo>
                    <a:pt x="806848" y="429347"/>
                  </a:lnTo>
                  <a:lnTo>
                    <a:pt x="792258" y="414445"/>
                  </a:lnTo>
                  <a:lnTo>
                    <a:pt x="777667" y="402959"/>
                  </a:lnTo>
                  <a:lnTo>
                    <a:pt x="765249" y="395508"/>
                  </a:lnTo>
                  <a:lnTo>
                    <a:pt x="732031" y="392403"/>
                  </a:lnTo>
                  <a:lnTo>
                    <a:pt x="726753" y="386195"/>
                  </a:lnTo>
                  <a:lnTo>
                    <a:pt x="721476" y="380917"/>
                  </a:lnTo>
                  <a:lnTo>
                    <a:pt x="719303" y="375639"/>
                  </a:lnTo>
                  <a:lnTo>
                    <a:pt x="717130" y="371293"/>
                  </a:lnTo>
                  <a:lnTo>
                    <a:pt x="711852" y="371293"/>
                  </a:lnTo>
                  <a:lnTo>
                    <a:pt x="704712" y="373466"/>
                  </a:lnTo>
                  <a:lnTo>
                    <a:pt x="692294" y="378744"/>
                  </a:lnTo>
                  <a:lnTo>
                    <a:pt x="690121" y="375639"/>
                  </a:lnTo>
                  <a:lnTo>
                    <a:pt x="689190" y="373466"/>
                  </a:lnTo>
                  <a:lnTo>
                    <a:pt x="687016" y="373466"/>
                  </a:lnTo>
                  <a:lnTo>
                    <a:pt x="684843" y="370362"/>
                  </a:lnTo>
                  <a:lnTo>
                    <a:pt x="684843" y="366016"/>
                  </a:lnTo>
                  <a:lnTo>
                    <a:pt x="687016" y="363842"/>
                  </a:lnTo>
                  <a:lnTo>
                    <a:pt x="687016" y="362911"/>
                  </a:lnTo>
                  <a:lnTo>
                    <a:pt x="689190" y="362911"/>
                  </a:lnTo>
                  <a:lnTo>
                    <a:pt x="690121" y="360738"/>
                  </a:lnTo>
                  <a:lnTo>
                    <a:pt x="692294" y="358565"/>
                  </a:lnTo>
                  <a:lnTo>
                    <a:pt x="689190" y="343664"/>
                  </a:lnTo>
                  <a:lnTo>
                    <a:pt x="682981" y="336213"/>
                  </a:lnTo>
                  <a:lnTo>
                    <a:pt x="675840" y="334040"/>
                  </a:lnTo>
                  <a:lnTo>
                    <a:pt x="668700" y="333108"/>
                  </a:lnTo>
                  <a:lnTo>
                    <a:pt x="660318" y="328762"/>
                  </a:lnTo>
                  <a:lnTo>
                    <a:pt x="653178" y="321311"/>
                  </a:lnTo>
                  <a:lnTo>
                    <a:pt x="636414" y="323485"/>
                  </a:lnTo>
                  <a:lnTo>
                    <a:pt x="619650" y="327831"/>
                  </a:lnTo>
                  <a:lnTo>
                    <a:pt x="607232" y="330935"/>
                  </a:lnTo>
                  <a:lnTo>
                    <a:pt x="595745" y="340559"/>
                  </a:lnTo>
                  <a:lnTo>
                    <a:pt x="589536" y="355460"/>
                  </a:lnTo>
                  <a:lnTo>
                    <a:pt x="583328" y="351114"/>
                  </a:lnTo>
                  <a:lnTo>
                    <a:pt x="581465" y="351114"/>
                  </a:lnTo>
                  <a:lnTo>
                    <a:pt x="579292" y="348941"/>
                  </a:lnTo>
                  <a:lnTo>
                    <a:pt x="577119" y="348941"/>
                  </a:lnTo>
                  <a:lnTo>
                    <a:pt x="574014" y="348941"/>
                  </a:lnTo>
                  <a:lnTo>
                    <a:pt x="569978" y="348941"/>
                  </a:lnTo>
                  <a:lnTo>
                    <a:pt x="564701" y="348941"/>
                  </a:lnTo>
                  <a:lnTo>
                    <a:pt x="564701" y="362601"/>
                  </a:lnTo>
                  <a:lnTo>
                    <a:pt x="560665" y="360428"/>
                  </a:lnTo>
                  <a:lnTo>
                    <a:pt x="559734" y="360428"/>
                  </a:lnTo>
                  <a:lnTo>
                    <a:pt x="557561" y="360428"/>
                  </a:lnTo>
                  <a:lnTo>
                    <a:pt x="555387" y="358254"/>
                  </a:lnTo>
                  <a:lnTo>
                    <a:pt x="535519" y="363532"/>
                  </a:lnTo>
                  <a:lnTo>
                    <a:pt x="520928" y="375019"/>
                  </a:lnTo>
                  <a:lnTo>
                    <a:pt x="511615" y="392093"/>
                  </a:lnTo>
                  <a:lnTo>
                    <a:pt x="494850" y="392093"/>
                  </a:lnTo>
                  <a:lnTo>
                    <a:pt x="494850" y="406994"/>
                  </a:lnTo>
                  <a:lnTo>
                    <a:pt x="479328" y="415377"/>
                  </a:lnTo>
                  <a:lnTo>
                    <a:pt x="466910" y="430278"/>
                  </a:lnTo>
                  <a:lnTo>
                    <a:pt x="453251" y="452630"/>
                  </a:lnTo>
                  <a:lnTo>
                    <a:pt x="442696" y="476845"/>
                  </a:lnTo>
                  <a:lnTo>
                    <a:pt x="431209" y="501060"/>
                  </a:lnTo>
                  <a:lnTo>
                    <a:pt x="420654" y="524343"/>
                  </a:lnTo>
                  <a:lnTo>
                    <a:pt x="408236" y="544522"/>
                  </a:lnTo>
                  <a:lnTo>
                    <a:pt x="394577" y="561596"/>
                  </a:lnTo>
                  <a:lnTo>
                    <a:pt x="396750" y="565943"/>
                  </a:lnTo>
                  <a:lnTo>
                    <a:pt x="396750" y="569047"/>
                  </a:lnTo>
                  <a:lnTo>
                    <a:pt x="396750" y="571220"/>
                  </a:lnTo>
                  <a:lnTo>
                    <a:pt x="398923" y="571220"/>
                  </a:lnTo>
                  <a:lnTo>
                    <a:pt x="401096" y="571220"/>
                  </a:lnTo>
                  <a:lnTo>
                    <a:pt x="404200" y="573393"/>
                  </a:lnTo>
                  <a:lnTo>
                    <a:pt x="394887" y="581775"/>
                  </a:lnTo>
                  <a:lnTo>
                    <a:pt x="384332" y="586122"/>
                  </a:lnTo>
                  <a:lnTo>
                    <a:pt x="371914" y="593572"/>
                  </a:lnTo>
                  <a:lnTo>
                    <a:pt x="369741" y="596677"/>
                  </a:lnTo>
                  <a:lnTo>
                    <a:pt x="367568" y="602886"/>
                  </a:lnTo>
                  <a:lnTo>
                    <a:pt x="366636" y="605990"/>
                  </a:lnTo>
                  <a:lnTo>
                    <a:pt x="364463" y="610336"/>
                  </a:lnTo>
                  <a:lnTo>
                    <a:pt x="360427" y="613441"/>
                  </a:lnTo>
                  <a:lnTo>
                    <a:pt x="359496" y="611268"/>
                  </a:lnTo>
                  <a:lnTo>
                    <a:pt x="357323" y="610336"/>
                  </a:lnTo>
                  <a:lnTo>
                    <a:pt x="355150" y="608163"/>
                  </a:lnTo>
                  <a:lnTo>
                    <a:pt x="352045" y="605990"/>
                  </a:lnTo>
                  <a:lnTo>
                    <a:pt x="345836" y="611268"/>
                  </a:lnTo>
                  <a:lnTo>
                    <a:pt x="340559" y="617477"/>
                  </a:lnTo>
                  <a:lnTo>
                    <a:pt x="335281" y="622754"/>
                  </a:lnTo>
                  <a:lnTo>
                    <a:pt x="331246" y="625859"/>
                  </a:lnTo>
                  <a:lnTo>
                    <a:pt x="325968" y="640760"/>
                  </a:lnTo>
                  <a:lnTo>
                    <a:pt x="323795" y="652247"/>
                  </a:lnTo>
                  <a:lnTo>
                    <a:pt x="320690" y="660629"/>
                  </a:lnTo>
                  <a:lnTo>
                    <a:pt x="311377" y="670252"/>
                  </a:lnTo>
                  <a:lnTo>
                    <a:pt x="313550" y="692605"/>
                  </a:lnTo>
                  <a:lnTo>
                    <a:pt x="316655" y="709679"/>
                  </a:lnTo>
                  <a:lnTo>
                    <a:pt x="320690" y="724581"/>
                  </a:lnTo>
                  <a:lnTo>
                    <a:pt x="322864" y="742586"/>
                  </a:lnTo>
                  <a:lnTo>
                    <a:pt x="323795" y="764938"/>
                  </a:lnTo>
                  <a:lnTo>
                    <a:pt x="327831" y="764938"/>
                  </a:lnTo>
                  <a:lnTo>
                    <a:pt x="330004" y="767112"/>
                  </a:lnTo>
                  <a:lnTo>
                    <a:pt x="330935" y="767112"/>
                  </a:lnTo>
                  <a:lnTo>
                    <a:pt x="333108" y="767112"/>
                  </a:lnTo>
                  <a:lnTo>
                    <a:pt x="335281" y="769285"/>
                  </a:lnTo>
                  <a:lnTo>
                    <a:pt x="352977" y="764938"/>
                  </a:lnTo>
                  <a:lnTo>
                    <a:pt x="364463" y="759661"/>
                  </a:lnTo>
                  <a:lnTo>
                    <a:pt x="375018" y="752210"/>
                  </a:lnTo>
                  <a:lnTo>
                    <a:pt x="384332" y="742586"/>
                  </a:lnTo>
                  <a:lnTo>
                    <a:pt x="398923" y="735136"/>
                  </a:lnTo>
                  <a:lnTo>
                    <a:pt x="409478" y="762765"/>
                  </a:lnTo>
                  <a:lnTo>
                    <a:pt x="415687" y="786980"/>
                  </a:lnTo>
                  <a:lnTo>
                    <a:pt x="424069" y="809332"/>
                  </a:lnTo>
                  <a:lnTo>
                    <a:pt x="438660" y="829511"/>
                  </a:lnTo>
                  <a:lnTo>
                    <a:pt x="438660" y="833857"/>
                  </a:lnTo>
                  <a:lnTo>
                    <a:pt x="444869" y="833857"/>
                  </a:lnTo>
                  <a:lnTo>
                    <a:pt x="453251" y="818956"/>
                  </a:lnTo>
                  <a:lnTo>
                    <a:pt x="462564" y="807470"/>
                  </a:lnTo>
                  <a:lnTo>
                    <a:pt x="474051" y="796914"/>
                  </a:lnTo>
                  <a:lnTo>
                    <a:pt x="481191" y="784186"/>
                  </a:lnTo>
                  <a:lnTo>
                    <a:pt x="488331" y="767112"/>
                  </a:lnTo>
                  <a:lnTo>
                    <a:pt x="491436" y="744759"/>
                  </a:lnTo>
                  <a:lnTo>
                    <a:pt x="515340" y="735136"/>
                  </a:lnTo>
                  <a:lnTo>
                    <a:pt x="516271" y="734204"/>
                  </a:lnTo>
                  <a:lnTo>
                    <a:pt x="516271" y="729858"/>
                  </a:lnTo>
                  <a:lnTo>
                    <a:pt x="518444" y="727685"/>
                  </a:lnTo>
                  <a:lnTo>
                    <a:pt x="518444" y="726754"/>
                  </a:lnTo>
                  <a:lnTo>
                    <a:pt x="520618" y="724581"/>
                  </a:lnTo>
                  <a:lnTo>
                    <a:pt x="522791" y="722407"/>
                  </a:lnTo>
                  <a:lnTo>
                    <a:pt x="528068" y="720234"/>
                  </a:lnTo>
                  <a:lnTo>
                    <a:pt x="524032" y="704402"/>
                  </a:lnTo>
                  <a:lnTo>
                    <a:pt x="516892" y="690742"/>
                  </a:lnTo>
                  <a:lnTo>
                    <a:pt x="506337" y="680187"/>
                  </a:lnTo>
                  <a:lnTo>
                    <a:pt x="494850" y="670563"/>
                  </a:lnTo>
                  <a:lnTo>
                    <a:pt x="501059" y="645106"/>
                  </a:lnTo>
                  <a:lnTo>
                    <a:pt x="509441" y="622754"/>
                  </a:lnTo>
                  <a:lnTo>
                    <a:pt x="523101" y="603817"/>
                  </a:lnTo>
                  <a:lnTo>
                    <a:pt x="537692" y="587984"/>
                  </a:lnTo>
                  <a:lnTo>
                    <a:pt x="550110" y="570910"/>
                  </a:lnTo>
                  <a:lnTo>
                    <a:pt x="559423" y="550731"/>
                  </a:lnTo>
                  <a:lnTo>
                    <a:pt x="564701" y="524343"/>
                  </a:lnTo>
                  <a:lnTo>
                    <a:pt x="581465" y="523412"/>
                  </a:lnTo>
                  <a:lnTo>
                    <a:pt x="595125" y="521238"/>
                  </a:lnTo>
                  <a:lnTo>
                    <a:pt x="601334" y="526516"/>
                  </a:lnTo>
                  <a:lnTo>
                    <a:pt x="606611" y="531794"/>
                  </a:lnTo>
                  <a:lnTo>
                    <a:pt x="611889" y="537071"/>
                  </a:lnTo>
                  <a:lnTo>
                    <a:pt x="602575" y="554146"/>
                  </a:lnTo>
                  <a:lnTo>
                    <a:pt x="590157" y="569047"/>
                  </a:lnTo>
                  <a:lnTo>
                    <a:pt x="575566" y="583949"/>
                  </a:lnTo>
                  <a:lnTo>
                    <a:pt x="560976" y="596677"/>
                  </a:lnTo>
                  <a:lnTo>
                    <a:pt x="552593" y="615614"/>
                  </a:lnTo>
                  <a:lnTo>
                    <a:pt x="550420" y="628342"/>
                  </a:lnTo>
                  <a:lnTo>
                    <a:pt x="552593" y="643244"/>
                  </a:lnTo>
                  <a:lnTo>
                    <a:pt x="553525" y="655972"/>
                  </a:lnTo>
                  <a:lnTo>
                    <a:pt x="552593" y="667458"/>
                  </a:lnTo>
                  <a:lnTo>
                    <a:pt x="553525" y="682360"/>
                  </a:lnTo>
                  <a:lnTo>
                    <a:pt x="557561" y="690742"/>
                  </a:lnTo>
                  <a:lnTo>
                    <a:pt x="562838" y="698193"/>
                  </a:lnTo>
                  <a:lnTo>
                    <a:pt x="568116" y="705643"/>
                  </a:lnTo>
                  <a:lnTo>
                    <a:pt x="572152" y="715267"/>
                  </a:lnTo>
                  <a:lnTo>
                    <a:pt x="593883" y="712163"/>
                  </a:lnTo>
                  <a:lnTo>
                    <a:pt x="613751" y="705954"/>
                  </a:lnTo>
                  <a:lnTo>
                    <a:pt x="631447" y="697572"/>
                  </a:lnTo>
                  <a:lnTo>
                    <a:pt x="638587" y="697572"/>
                  </a:lnTo>
                  <a:lnTo>
                    <a:pt x="644796" y="698503"/>
                  </a:lnTo>
                  <a:lnTo>
                    <a:pt x="647900" y="700676"/>
                  </a:lnTo>
                  <a:lnTo>
                    <a:pt x="653178" y="702849"/>
                  </a:lnTo>
                  <a:lnTo>
                    <a:pt x="659387" y="705022"/>
                  </a:lnTo>
                  <a:lnTo>
                    <a:pt x="652246" y="715578"/>
                  </a:lnTo>
                  <a:lnTo>
                    <a:pt x="642933" y="719924"/>
                  </a:lnTo>
                  <a:lnTo>
                    <a:pt x="633620" y="717751"/>
                  </a:lnTo>
                  <a:lnTo>
                    <a:pt x="621202" y="715578"/>
                  </a:lnTo>
                  <a:lnTo>
                    <a:pt x="608784" y="715578"/>
                  </a:lnTo>
                  <a:lnTo>
                    <a:pt x="601644" y="719924"/>
                  </a:lnTo>
                  <a:lnTo>
                    <a:pt x="595435" y="723028"/>
                  </a:lnTo>
                  <a:lnTo>
                    <a:pt x="589226" y="727375"/>
                  </a:lnTo>
                  <a:lnTo>
                    <a:pt x="579913" y="728306"/>
                  </a:lnTo>
                  <a:lnTo>
                    <a:pt x="583017" y="745380"/>
                  </a:lnTo>
                  <a:lnTo>
                    <a:pt x="585190" y="755004"/>
                  </a:lnTo>
                  <a:lnTo>
                    <a:pt x="589226" y="762455"/>
                  </a:lnTo>
                  <a:lnTo>
                    <a:pt x="590157" y="773010"/>
                  </a:lnTo>
                  <a:lnTo>
                    <a:pt x="592331" y="790085"/>
                  </a:lnTo>
                  <a:lnTo>
                    <a:pt x="587053" y="787911"/>
                  </a:lnTo>
                  <a:lnTo>
                    <a:pt x="581775" y="785738"/>
                  </a:lnTo>
                  <a:lnTo>
                    <a:pt x="579602" y="784807"/>
                  </a:lnTo>
                  <a:lnTo>
                    <a:pt x="577429" y="780461"/>
                  </a:lnTo>
                  <a:lnTo>
                    <a:pt x="575256" y="777356"/>
                  </a:lnTo>
                  <a:lnTo>
                    <a:pt x="572152" y="773010"/>
                  </a:lnTo>
                  <a:lnTo>
                    <a:pt x="572152" y="769906"/>
                  </a:lnTo>
                  <a:lnTo>
                    <a:pt x="566874" y="770837"/>
                  </a:lnTo>
                  <a:lnTo>
                    <a:pt x="562838" y="773010"/>
                  </a:lnTo>
                  <a:lnTo>
                    <a:pt x="559734" y="777356"/>
                  </a:lnTo>
                  <a:lnTo>
                    <a:pt x="555698" y="778288"/>
                  </a:lnTo>
                  <a:lnTo>
                    <a:pt x="552593" y="782634"/>
                  </a:lnTo>
                  <a:lnTo>
                    <a:pt x="548558" y="808090"/>
                  </a:lnTo>
                  <a:lnTo>
                    <a:pt x="548558" y="839756"/>
                  </a:lnTo>
                  <a:lnTo>
                    <a:pt x="543280" y="841929"/>
                  </a:lnTo>
                  <a:lnTo>
                    <a:pt x="539244" y="841929"/>
                  </a:lnTo>
                  <a:lnTo>
                    <a:pt x="536140" y="842860"/>
                  </a:lnTo>
                  <a:lnTo>
                    <a:pt x="532104" y="847207"/>
                  </a:lnTo>
                  <a:lnTo>
                    <a:pt x="531173" y="849380"/>
                  </a:lnTo>
                  <a:lnTo>
                    <a:pt x="528999" y="854657"/>
                  </a:lnTo>
                  <a:lnTo>
                    <a:pt x="509131" y="850311"/>
                  </a:lnTo>
                  <a:lnTo>
                    <a:pt x="494540" y="849380"/>
                  </a:lnTo>
                  <a:lnTo>
                    <a:pt x="485227" y="852484"/>
                  </a:lnTo>
                  <a:lnTo>
                    <a:pt x="478086" y="856830"/>
                  </a:lnTo>
                  <a:lnTo>
                    <a:pt x="472809" y="862108"/>
                  </a:lnTo>
                  <a:lnTo>
                    <a:pt x="463495" y="867386"/>
                  </a:lnTo>
                  <a:lnTo>
                    <a:pt x="452940" y="871732"/>
                  </a:lnTo>
                  <a:lnTo>
                    <a:pt x="443627" y="871732"/>
                  </a:lnTo>
                  <a:lnTo>
                    <a:pt x="436487" y="865523"/>
                  </a:lnTo>
                  <a:lnTo>
                    <a:pt x="431209" y="862418"/>
                  </a:lnTo>
                  <a:lnTo>
                    <a:pt x="423138" y="862418"/>
                  </a:lnTo>
                  <a:lnTo>
                    <a:pt x="411651" y="867696"/>
                  </a:lnTo>
                  <a:lnTo>
                    <a:pt x="406373" y="864592"/>
                  </a:lnTo>
                  <a:lnTo>
                    <a:pt x="402338" y="862418"/>
                  </a:lnTo>
                  <a:lnTo>
                    <a:pt x="401406" y="860245"/>
                  </a:lnTo>
                  <a:lnTo>
                    <a:pt x="397371" y="858072"/>
                  </a:lnTo>
                  <a:lnTo>
                    <a:pt x="392093" y="854968"/>
                  </a:lnTo>
                  <a:lnTo>
                    <a:pt x="392093" y="842239"/>
                  </a:lnTo>
                  <a:lnTo>
                    <a:pt x="394266" y="825165"/>
                  </a:lnTo>
                  <a:lnTo>
                    <a:pt x="395197" y="807159"/>
                  </a:lnTo>
                  <a:lnTo>
                    <a:pt x="397371" y="793500"/>
                  </a:lnTo>
                  <a:lnTo>
                    <a:pt x="399544" y="786049"/>
                  </a:lnTo>
                  <a:lnTo>
                    <a:pt x="399544" y="777667"/>
                  </a:lnTo>
                  <a:lnTo>
                    <a:pt x="387126" y="780771"/>
                  </a:lnTo>
                  <a:lnTo>
                    <a:pt x="375639" y="785117"/>
                  </a:lnTo>
                  <a:lnTo>
                    <a:pt x="360117" y="786049"/>
                  </a:lnTo>
                  <a:lnTo>
                    <a:pt x="361048" y="803123"/>
                  </a:lnTo>
                  <a:lnTo>
                    <a:pt x="361048" y="823302"/>
                  </a:lnTo>
                  <a:lnTo>
                    <a:pt x="365084" y="845654"/>
                  </a:lnTo>
                  <a:lnTo>
                    <a:pt x="372224" y="864592"/>
                  </a:lnTo>
                  <a:lnTo>
                    <a:pt x="370051" y="865523"/>
                  </a:lnTo>
                  <a:lnTo>
                    <a:pt x="370051" y="867696"/>
                  </a:lnTo>
                  <a:lnTo>
                    <a:pt x="370051" y="869869"/>
                  </a:lnTo>
                  <a:lnTo>
                    <a:pt x="367878" y="872042"/>
                  </a:lnTo>
                  <a:lnTo>
                    <a:pt x="353287" y="877320"/>
                  </a:lnTo>
                  <a:lnTo>
                    <a:pt x="337765" y="882597"/>
                  </a:lnTo>
                  <a:lnTo>
                    <a:pt x="324105" y="887875"/>
                  </a:lnTo>
                  <a:lnTo>
                    <a:pt x="313550" y="895326"/>
                  </a:lnTo>
                  <a:lnTo>
                    <a:pt x="308273" y="906812"/>
                  </a:lnTo>
                  <a:lnTo>
                    <a:pt x="306099" y="917367"/>
                  </a:lnTo>
                  <a:lnTo>
                    <a:pt x="298959" y="928854"/>
                  </a:lnTo>
                  <a:lnTo>
                    <a:pt x="264500" y="939409"/>
                  </a:lnTo>
                  <a:lnTo>
                    <a:pt x="262327" y="943755"/>
                  </a:lnTo>
                  <a:lnTo>
                    <a:pt x="260154" y="946860"/>
                  </a:lnTo>
                  <a:lnTo>
                    <a:pt x="260154" y="951206"/>
                  </a:lnTo>
                  <a:lnTo>
                    <a:pt x="260154" y="954310"/>
                  </a:lnTo>
                  <a:lnTo>
                    <a:pt x="260154" y="958657"/>
                  </a:lnTo>
                  <a:lnTo>
                    <a:pt x="259222" y="961761"/>
                  </a:lnTo>
                  <a:lnTo>
                    <a:pt x="257049" y="963934"/>
                  </a:lnTo>
                  <a:lnTo>
                    <a:pt x="251771" y="966107"/>
                  </a:lnTo>
                  <a:lnTo>
                    <a:pt x="247736" y="967039"/>
                  </a:lnTo>
                  <a:lnTo>
                    <a:pt x="242458" y="969212"/>
                  </a:lnTo>
                  <a:lnTo>
                    <a:pt x="238422" y="973558"/>
                  </a:lnTo>
                  <a:lnTo>
                    <a:pt x="235318" y="971385"/>
                  </a:lnTo>
                  <a:lnTo>
                    <a:pt x="231282" y="969212"/>
                  </a:lnTo>
                  <a:lnTo>
                    <a:pt x="228178" y="969212"/>
                  </a:lnTo>
                  <a:lnTo>
                    <a:pt x="226004" y="967039"/>
                  </a:lnTo>
                  <a:lnTo>
                    <a:pt x="220727" y="966107"/>
                  </a:lnTo>
                  <a:lnTo>
                    <a:pt x="215449" y="966107"/>
                  </a:lnTo>
                  <a:lnTo>
                    <a:pt x="215449" y="986286"/>
                  </a:lnTo>
                  <a:lnTo>
                    <a:pt x="209240" y="986286"/>
                  </a:lnTo>
                  <a:lnTo>
                    <a:pt x="203963" y="986286"/>
                  </a:lnTo>
                  <a:lnTo>
                    <a:pt x="198685" y="988459"/>
                  </a:lnTo>
                  <a:lnTo>
                    <a:pt x="194650" y="989391"/>
                  </a:lnTo>
                  <a:lnTo>
                    <a:pt x="188441" y="989391"/>
                  </a:lnTo>
                  <a:lnTo>
                    <a:pt x="184405" y="991564"/>
                  </a:lnTo>
                  <a:lnTo>
                    <a:pt x="181300" y="991564"/>
                  </a:lnTo>
                  <a:lnTo>
                    <a:pt x="179127" y="993737"/>
                  </a:lnTo>
                  <a:lnTo>
                    <a:pt x="175091" y="995910"/>
                  </a:lnTo>
                  <a:lnTo>
                    <a:pt x="171987" y="996842"/>
                  </a:lnTo>
                  <a:lnTo>
                    <a:pt x="181300" y="1006465"/>
                  </a:lnTo>
                  <a:lnTo>
                    <a:pt x="193718" y="1013916"/>
                  </a:lnTo>
                  <a:lnTo>
                    <a:pt x="206136" y="1018262"/>
                  </a:lnTo>
                  <a:lnTo>
                    <a:pt x="218554" y="1021367"/>
                  </a:lnTo>
                  <a:lnTo>
                    <a:pt x="220727" y="1040304"/>
                  </a:lnTo>
                  <a:lnTo>
                    <a:pt x="222900" y="1056137"/>
                  </a:lnTo>
                  <a:lnTo>
                    <a:pt x="222900" y="1073211"/>
                  </a:lnTo>
                  <a:lnTo>
                    <a:pt x="218864" y="1088113"/>
                  </a:lnTo>
                  <a:lnTo>
                    <a:pt x="218864" y="1090286"/>
                  </a:lnTo>
                  <a:lnTo>
                    <a:pt x="218864" y="1091217"/>
                  </a:lnTo>
                  <a:lnTo>
                    <a:pt x="216691" y="1091217"/>
                  </a:lnTo>
                  <a:lnTo>
                    <a:pt x="216691" y="1093390"/>
                  </a:lnTo>
                  <a:lnTo>
                    <a:pt x="215760" y="1095563"/>
                  </a:lnTo>
                  <a:lnTo>
                    <a:pt x="202100" y="1100841"/>
                  </a:lnTo>
                  <a:lnTo>
                    <a:pt x="184405" y="1105187"/>
                  </a:lnTo>
                  <a:lnTo>
                    <a:pt x="166709" y="1105187"/>
                  </a:lnTo>
                  <a:lnTo>
                    <a:pt x="149945" y="1100841"/>
                  </a:lnTo>
                  <a:lnTo>
                    <a:pt x="135354" y="1095563"/>
                  </a:lnTo>
                  <a:lnTo>
                    <a:pt x="130077" y="1095563"/>
                  </a:lnTo>
                  <a:lnTo>
                    <a:pt x="126041" y="1097736"/>
                  </a:lnTo>
                  <a:lnTo>
                    <a:pt x="122936" y="1097736"/>
                  </a:lnTo>
                  <a:lnTo>
                    <a:pt x="120763" y="1097736"/>
                  </a:lnTo>
                  <a:lnTo>
                    <a:pt x="118590" y="1098668"/>
                  </a:lnTo>
                  <a:lnTo>
                    <a:pt x="116417" y="1103014"/>
                  </a:lnTo>
                  <a:lnTo>
                    <a:pt x="115796" y="1106739"/>
                  </a:lnTo>
                  <a:lnTo>
                    <a:pt x="111760" y="1119468"/>
                  </a:lnTo>
                  <a:lnTo>
                    <a:pt x="111760" y="1140578"/>
                  </a:lnTo>
                  <a:lnTo>
                    <a:pt x="111760" y="1163861"/>
                  </a:lnTo>
                  <a:lnTo>
                    <a:pt x="113934" y="1188076"/>
                  </a:lnTo>
                  <a:lnTo>
                    <a:pt x="116107" y="1208255"/>
                  </a:lnTo>
                  <a:lnTo>
                    <a:pt x="116107" y="1223157"/>
                  </a:lnTo>
                  <a:lnTo>
                    <a:pt x="119211" y="1223157"/>
                  </a:lnTo>
                  <a:lnTo>
                    <a:pt x="119211" y="1228434"/>
                  </a:lnTo>
                  <a:lnTo>
                    <a:pt x="126351" y="1228434"/>
                  </a:lnTo>
                  <a:lnTo>
                    <a:pt x="131629" y="1227503"/>
                  </a:lnTo>
                  <a:lnTo>
                    <a:pt x="135665" y="1227503"/>
                  </a:lnTo>
                  <a:lnTo>
                    <a:pt x="138769" y="1223157"/>
                  </a:lnTo>
                  <a:lnTo>
                    <a:pt x="144978" y="1225330"/>
                  </a:lnTo>
                  <a:lnTo>
                    <a:pt x="148083" y="1225330"/>
                  </a:lnTo>
                  <a:lnTo>
                    <a:pt x="152118" y="1227503"/>
                  </a:lnTo>
                  <a:lnTo>
                    <a:pt x="155223" y="1228434"/>
                  </a:lnTo>
                  <a:lnTo>
                    <a:pt x="157396" y="1230607"/>
                  </a:lnTo>
                  <a:lnTo>
                    <a:pt x="157396" y="1232780"/>
                  </a:lnTo>
                  <a:lnTo>
                    <a:pt x="157396" y="1234953"/>
                  </a:lnTo>
                  <a:lnTo>
                    <a:pt x="159569" y="1234953"/>
                  </a:lnTo>
                  <a:lnTo>
                    <a:pt x="159569" y="1235885"/>
                  </a:lnTo>
                  <a:lnTo>
                    <a:pt x="153360" y="1252959"/>
                  </a:lnTo>
                  <a:lnTo>
                    <a:pt x="142805" y="1265688"/>
                  </a:lnTo>
                  <a:lnTo>
                    <a:pt x="130387" y="1277174"/>
                  </a:lnTo>
                  <a:lnTo>
                    <a:pt x="116728" y="1287729"/>
                  </a:lnTo>
                  <a:lnTo>
                    <a:pt x="104310" y="1299216"/>
                  </a:lnTo>
                  <a:lnTo>
                    <a:pt x="94996" y="1314117"/>
                  </a:lnTo>
                  <a:lnTo>
                    <a:pt x="94065" y="1324672"/>
                  </a:lnTo>
                  <a:lnTo>
                    <a:pt x="94996" y="1337401"/>
                  </a:lnTo>
                  <a:lnTo>
                    <a:pt x="94996" y="1348887"/>
                  </a:lnTo>
                  <a:lnTo>
                    <a:pt x="91892" y="1357269"/>
                  </a:lnTo>
                  <a:lnTo>
                    <a:pt x="77301" y="1366893"/>
                  </a:lnTo>
                  <a:lnTo>
                    <a:pt x="62710" y="1374344"/>
                  </a:lnTo>
                  <a:lnTo>
                    <a:pt x="48119" y="1383967"/>
                  </a:lnTo>
                  <a:lnTo>
                    <a:pt x="35701" y="1394523"/>
                  </a:lnTo>
                  <a:lnTo>
                    <a:pt x="31666" y="1401973"/>
                  </a:lnTo>
                  <a:lnTo>
                    <a:pt x="24525" y="1415633"/>
                  </a:lnTo>
                  <a:lnTo>
                    <a:pt x="17385" y="1431466"/>
                  </a:lnTo>
                  <a:lnTo>
                    <a:pt x="10245" y="1450403"/>
                  </a:lnTo>
                  <a:lnTo>
                    <a:pt x="3104" y="1466236"/>
                  </a:lnTo>
                  <a:lnTo>
                    <a:pt x="0" y="1481137"/>
                  </a:lnTo>
                  <a:lnTo>
                    <a:pt x="0" y="1492623"/>
                  </a:lnTo>
                  <a:lnTo>
                    <a:pt x="3104" y="1500074"/>
                  </a:lnTo>
                  <a:lnTo>
                    <a:pt x="9313" y="1509698"/>
                  </a:lnTo>
                  <a:lnTo>
                    <a:pt x="12418" y="1518080"/>
                  </a:lnTo>
                  <a:lnTo>
                    <a:pt x="12418" y="1532981"/>
                  </a:lnTo>
                  <a:lnTo>
                    <a:pt x="10245" y="1542605"/>
                  </a:lnTo>
                  <a:lnTo>
                    <a:pt x="7140" y="1555334"/>
                  </a:lnTo>
                  <a:lnTo>
                    <a:pt x="3104" y="1570235"/>
                  </a:lnTo>
                  <a:lnTo>
                    <a:pt x="2173" y="1587309"/>
                  </a:lnTo>
                  <a:lnTo>
                    <a:pt x="5278" y="1597865"/>
                  </a:lnTo>
                  <a:lnTo>
                    <a:pt x="5278" y="1622079"/>
                  </a:lnTo>
                  <a:lnTo>
                    <a:pt x="14591" y="1633566"/>
                  </a:lnTo>
                  <a:lnTo>
                    <a:pt x="29182" y="1646294"/>
                  </a:lnTo>
                  <a:lnTo>
                    <a:pt x="45946" y="1659022"/>
                  </a:lnTo>
                  <a:lnTo>
                    <a:pt x="56501" y="1671751"/>
                  </a:lnTo>
                  <a:lnTo>
                    <a:pt x="65815" y="1695965"/>
                  </a:lnTo>
                  <a:lnTo>
                    <a:pt x="78232" y="1705589"/>
                  </a:lnTo>
                  <a:lnTo>
                    <a:pt x="92823" y="1713040"/>
                  </a:lnTo>
                  <a:lnTo>
                    <a:pt x="107414" y="1720491"/>
                  </a:lnTo>
                  <a:lnTo>
                    <a:pt x="122005" y="1727941"/>
                  </a:lnTo>
                  <a:lnTo>
                    <a:pt x="132560" y="1740670"/>
                  </a:lnTo>
                  <a:lnTo>
                    <a:pt x="139701" y="1738497"/>
                  </a:lnTo>
                  <a:lnTo>
                    <a:pt x="145910" y="1736323"/>
                  </a:lnTo>
                  <a:lnTo>
                    <a:pt x="149014" y="1733219"/>
                  </a:lnTo>
                  <a:lnTo>
                    <a:pt x="153050" y="1731046"/>
                  </a:lnTo>
                  <a:lnTo>
                    <a:pt x="161432" y="1733219"/>
                  </a:lnTo>
                  <a:lnTo>
                    <a:pt x="172918" y="1736323"/>
                  </a:lnTo>
                  <a:lnTo>
                    <a:pt x="185336" y="1736323"/>
                  </a:lnTo>
                  <a:lnTo>
                    <a:pt x="189372" y="1723595"/>
                  </a:lnTo>
                  <a:lnTo>
                    <a:pt x="224763" y="1731046"/>
                  </a:lnTo>
                  <a:lnTo>
                    <a:pt x="239354" y="1725768"/>
                  </a:lnTo>
                  <a:lnTo>
                    <a:pt x="257980" y="1718318"/>
                  </a:lnTo>
                  <a:lnTo>
                    <a:pt x="275676" y="1710867"/>
                  </a:lnTo>
                  <a:lnTo>
                    <a:pt x="290267" y="1713040"/>
                  </a:lnTo>
                  <a:lnTo>
                    <a:pt x="302685" y="1713971"/>
                  </a:lnTo>
                  <a:lnTo>
                    <a:pt x="316344" y="1716144"/>
                  </a:lnTo>
                  <a:lnTo>
                    <a:pt x="336213" y="1747810"/>
                  </a:lnTo>
                  <a:lnTo>
                    <a:pt x="343353" y="1747810"/>
                  </a:lnTo>
                  <a:lnTo>
                    <a:pt x="348631" y="1747810"/>
                  </a:lnTo>
                  <a:lnTo>
                    <a:pt x="353908" y="1745637"/>
                  </a:lnTo>
                  <a:lnTo>
                    <a:pt x="356081" y="1743464"/>
                  </a:lnTo>
                  <a:lnTo>
                    <a:pt x="360117" y="1740359"/>
                  </a:lnTo>
                  <a:lnTo>
                    <a:pt x="367257" y="1742532"/>
                  </a:lnTo>
                  <a:lnTo>
                    <a:pt x="372535" y="1742532"/>
                  </a:lnTo>
                  <a:lnTo>
                    <a:pt x="375639" y="1743464"/>
                  </a:lnTo>
                  <a:lnTo>
                    <a:pt x="379675" y="1747810"/>
                  </a:lnTo>
                  <a:lnTo>
                    <a:pt x="382780" y="1749983"/>
                  </a:lnTo>
                  <a:lnTo>
                    <a:pt x="388989" y="1753088"/>
                  </a:lnTo>
                  <a:lnTo>
                    <a:pt x="382780" y="1775440"/>
                  </a:lnTo>
                  <a:lnTo>
                    <a:pt x="377502" y="1795619"/>
                  </a:lnTo>
                  <a:lnTo>
                    <a:pt x="372224" y="1817971"/>
                  </a:lnTo>
                  <a:lnTo>
                    <a:pt x="388989" y="1835045"/>
                  </a:lnTo>
                  <a:lnTo>
                    <a:pt x="404511" y="1855224"/>
                  </a:lnTo>
                  <a:lnTo>
                    <a:pt x="421275" y="1877576"/>
                  </a:lnTo>
                  <a:lnTo>
                    <a:pt x="431830" y="1899928"/>
                  </a:lnTo>
                  <a:lnTo>
                    <a:pt x="435866" y="1917003"/>
                  </a:lnTo>
                  <a:lnTo>
                    <a:pt x="435866" y="1929731"/>
                  </a:lnTo>
                  <a:lnTo>
                    <a:pt x="438039" y="1942459"/>
                  </a:lnTo>
                  <a:lnTo>
                    <a:pt x="445179" y="1957361"/>
                  </a:lnTo>
                  <a:lnTo>
                    <a:pt x="438970" y="1972262"/>
                  </a:lnTo>
                  <a:lnTo>
                    <a:pt x="431830" y="1989337"/>
                  </a:lnTo>
                  <a:lnTo>
                    <a:pt x="421275" y="2009516"/>
                  </a:lnTo>
                  <a:lnTo>
                    <a:pt x="414135" y="2027522"/>
                  </a:lnTo>
                  <a:lnTo>
                    <a:pt x="410099" y="2048632"/>
                  </a:lnTo>
                  <a:lnTo>
                    <a:pt x="412272" y="2066638"/>
                  </a:lnTo>
                  <a:lnTo>
                    <a:pt x="419412" y="2081539"/>
                  </a:lnTo>
                  <a:lnTo>
                    <a:pt x="430899" y="2096441"/>
                  </a:lnTo>
                  <a:lnTo>
                    <a:pt x="441454" y="2113515"/>
                  </a:lnTo>
                  <a:lnTo>
                    <a:pt x="448594" y="2128416"/>
                  </a:lnTo>
                  <a:lnTo>
                    <a:pt x="448594" y="2133694"/>
                  </a:lnTo>
                  <a:lnTo>
                    <a:pt x="448594" y="2138972"/>
                  </a:lnTo>
                  <a:lnTo>
                    <a:pt x="446421" y="2143318"/>
                  </a:lnTo>
                  <a:lnTo>
                    <a:pt x="445490" y="2148595"/>
                  </a:lnTo>
                  <a:lnTo>
                    <a:pt x="445490" y="2151700"/>
                  </a:lnTo>
                  <a:lnTo>
                    <a:pt x="445490" y="2156046"/>
                  </a:lnTo>
                  <a:lnTo>
                    <a:pt x="452630" y="2159151"/>
                  </a:lnTo>
                  <a:lnTo>
                    <a:pt x="450457" y="2163497"/>
                  </a:lnTo>
                  <a:lnTo>
                    <a:pt x="448284" y="2166601"/>
                  </a:lnTo>
                  <a:lnTo>
                    <a:pt x="448284" y="2170948"/>
                  </a:lnTo>
                  <a:lnTo>
                    <a:pt x="446111" y="2176225"/>
                  </a:lnTo>
                  <a:lnTo>
                    <a:pt x="448284" y="2181503"/>
                  </a:lnTo>
                  <a:lnTo>
                    <a:pt x="450457" y="2181503"/>
                  </a:lnTo>
                  <a:lnTo>
                    <a:pt x="452630" y="2185849"/>
                  </a:lnTo>
                  <a:lnTo>
                    <a:pt x="455734" y="2186780"/>
                  </a:lnTo>
                  <a:lnTo>
                    <a:pt x="459770" y="2191127"/>
                  </a:lnTo>
                  <a:lnTo>
                    <a:pt x="459770" y="2193300"/>
                  </a:lnTo>
                  <a:lnTo>
                    <a:pt x="455734" y="2206028"/>
                  </a:lnTo>
                  <a:lnTo>
                    <a:pt x="465048" y="2224034"/>
                  </a:lnTo>
                  <a:lnTo>
                    <a:pt x="479639" y="2242971"/>
                  </a:lnTo>
                  <a:lnTo>
                    <a:pt x="494230" y="2260046"/>
                  </a:lnTo>
                  <a:lnTo>
                    <a:pt x="504785" y="2278051"/>
                  </a:lnTo>
                  <a:lnTo>
                    <a:pt x="506958" y="2290780"/>
                  </a:lnTo>
                  <a:lnTo>
                    <a:pt x="506958" y="2303508"/>
                  </a:lnTo>
                  <a:lnTo>
                    <a:pt x="506958" y="2314994"/>
                  </a:lnTo>
                  <a:lnTo>
                    <a:pt x="509131" y="2324618"/>
                  </a:lnTo>
                  <a:lnTo>
                    <a:pt x="512236" y="2327723"/>
                  </a:lnTo>
                  <a:lnTo>
                    <a:pt x="516271" y="2333000"/>
                  </a:lnTo>
                  <a:lnTo>
                    <a:pt x="519376" y="2335173"/>
                  </a:lnTo>
                  <a:lnTo>
                    <a:pt x="523411" y="2339520"/>
                  </a:lnTo>
                  <a:lnTo>
                    <a:pt x="528689" y="2342624"/>
                  </a:lnTo>
                  <a:lnTo>
                    <a:pt x="553835" y="2337347"/>
                  </a:lnTo>
                  <a:lnTo>
                    <a:pt x="582086" y="2332069"/>
                  </a:lnTo>
                  <a:lnTo>
                    <a:pt x="609095" y="2324618"/>
                  </a:lnTo>
                  <a:lnTo>
                    <a:pt x="636103" y="2317168"/>
                  </a:lnTo>
                  <a:lnTo>
                    <a:pt x="657834" y="2303508"/>
                  </a:lnTo>
                  <a:lnTo>
                    <a:pt x="675530" y="2287675"/>
                  </a:lnTo>
                  <a:lnTo>
                    <a:pt x="684843" y="2270601"/>
                  </a:lnTo>
                  <a:lnTo>
                    <a:pt x="691984" y="2253526"/>
                  </a:lnTo>
                  <a:lnTo>
                    <a:pt x="715888" y="2233347"/>
                  </a:lnTo>
                  <a:lnTo>
                    <a:pt x="718992" y="2218446"/>
                  </a:lnTo>
                  <a:lnTo>
                    <a:pt x="721165" y="2203544"/>
                  </a:lnTo>
                  <a:lnTo>
                    <a:pt x="723339" y="2188643"/>
                  </a:lnTo>
                  <a:lnTo>
                    <a:pt x="728616" y="2175915"/>
                  </a:lnTo>
                  <a:lnTo>
                    <a:pt x="748485" y="2171568"/>
                  </a:lnTo>
                  <a:lnTo>
                    <a:pt x="752520" y="2168464"/>
                  </a:lnTo>
                  <a:lnTo>
                    <a:pt x="753452" y="2164118"/>
                  </a:lnTo>
                  <a:lnTo>
                    <a:pt x="757488" y="2161013"/>
                  </a:lnTo>
                  <a:lnTo>
                    <a:pt x="759661" y="2158840"/>
                  </a:lnTo>
                  <a:lnTo>
                    <a:pt x="762765" y="2155736"/>
                  </a:lnTo>
                  <a:lnTo>
                    <a:pt x="768043" y="2151390"/>
                  </a:lnTo>
                  <a:lnTo>
                    <a:pt x="764938" y="2131211"/>
                  </a:lnTo>
                  <a:lnTo>
                    <a:pt x="757798" y="2114136"/>
                  </a:lnTo>
                  <a:lnTo>
                    <a:pt x="748485" y="2103581"/>
                  </a:lnTo>
                  <a:lnTo>
                    <a:pt x="757798" y="2084644"/>
                  </a:lnTo>
                  <a:lnTo>
                    <a:pt x="772389" y="2071915"/>
                  </a:lnTo>
                  <a:lnTo>
                    <a:pt x="790084" y="2062291"/>
                  </a:lnTo>
                  <a:lnTo>
                    <a:pt x="808711" y="2053909"/>
                  </a:lnTo>
                  <a:lnTo>
                    <a:pt x="824234" y="2042423"/>
                  </a:lnTo>
                  <a:lnTo>
                    <a:pt x="835720" y="2019140"/>
                  </a:lnTo>
                  <a:lnTo>
                    <a:pt x="837893" y="1996787"/>
                  </a:lnTo>
                  <a:lnTo>
                    <a:pt x="831684" y="1974435"/>
                  </a:lnTo>
                  <a:lnTo>
                    <a:pt x="824544" y="1952083"/>
                  </a:lnTo>
                  <a:lnTo>
                    <a:pt x="817404" y="1931904"/>
                  </a:lnTo>
                  <a:lnTo>
                    <a:pt x="810263" y="1909552"/>
                  </a:lnTo>
                  <a:lnTo>
                    <a:pt x="807159" y="1887200"/>
                  </a:lnTo>
                  <a:lnTo>
                    <a:pt x="812437" y="1862985"/>
                  </a:lnTo>
                  <a:lnTo>
                    <a:pt x="827027" y="1837529"/>
                  </a:lnTo>
                  <a:lnTo>
                    <a:pt x="845654" y="1815177"/>
                  </a:lnTo>
                  <a:lnTo>
                    <a:pt x="867385" y="1794066"/>
                  </a:lnTo>
                  <a:lnTo>
                    <a:pt x="890358" y="1776060"/>
                  </a:lnTo>
                  <a:lnTo>
                    <a:pt x="912090" y="1757123"/>
                  </a:lnTo>
                  <a:lnTo>
                    <a:pt x="931958" y="1736944"/>
                  </a:lnTo>
                  <a:lnTo>
                    <a:pt x="945618" y="1718938"/>
                  </a:lnTo>
                  <a:lnTo>
                    <a:pt x="958036" y="1696586"/>
                  </a:lnTo>
                  <a:lnTo>
                    <a:pt x="968591" y="1674234"/>
                  </a:lnTo>
                  <a:lnTo>
                    <a:pt x="975731" y="1655297"/>
                  </a:lnTo>
                  <a:lnTo>
                    <a:pt x="979767" y="1642569"/>
                  </a:lnTo>
                  <a:lnTo>
                    <a:pt x="979767" y="1631393"/>
                  </a:lnTo>
                  <a:lnTo>
                    <a:pt x="985044" y="1621769"/>
                  </a:lnTo>
                  <a:lnTo>
                    <a:pt x="985044" y="1618665"/>
                  </a:lnTo>
                  <a:lnTo>
                    <a:pt x="963313" y="1621769"/>
                  </a:lnTo>
                  <a:lnTo>
                    <a:pt x="939409" y="1627046"/>
                  </a:lnTo>
                  <a:lnTo>
                    <a:pt x="914263" y="1633255"/>
                  </a:lnTo>
                  <a:lnTo>
                    <a:pt x="895636" y="1641637"/>
                  </a:lnTo>
                  <a:lnTo>
                    <a:pt x="880114" y="1640706"/>
                  </a:lnTo>
                  <a:lnTo>
                    <a:pt x="874836" y="1634497"/>
                  </a:lnTo>
                  <a:lnTo>
                    <a:pt x="872663" y="1629220"/>
                  </a:lnTo>
                  <a:lnTo>
                    <a:pt x="872663" y="1623942"/>
                  </a:lnTo>
                  <a:lnTo>
                    <a:pt x="872663" y="1616491"/>
                  </a:lnTo>
                  <a:lnTo>
                    <a:pt x="868627" y="1611214"/>
                  </a:lnTo>
                  <a:lnTo>
                    <a:pt x="854036" y="1599727"/>
                  </a:lnTo>
                  <a:lnTo>
                    <a:pt x="836341" y="1589172"/>
                  </a:lnTo>
                  <a:lnTo>
                    <a:pt x="819577" y="1577686"/>
                  </a:lnTo>
                  <a:lnTo>
                    <a:pt x="809022" y="1564957"/>
                  </a:lnTo>
                  <a:lnTo>
                    <a:pt x="804986" y="1553471"/>
                  </a:lnTo>
                  <a:lnTo>
                    <a:pt x="802813" y="1545089"/>
                  </a:lnTo>
                  <a:lnTo>
                    <a:pt x="799708" y="1533602"/>
                  </a:lnTo>
                  <a:lnTo>
                    <a:pt x="797535" y="1530498"/>
                  </a:lnTo>
                  <a:lnTo>
                    <a:pt x="792258" y="1526152"/>
                  </a:lnTo>
                  <a:lnTo>
                    <a:pt x="786980" y="1523047"/>
                  </a:lnTo>
                  <a:lnTo>
                    <a:pt x="782944" y="1517770"/>
                  </a:lnTo>
                  <a:lnTo>
                    <a:pt x="779840" y="1513423"/>
                  </a:lnTo>
                  <a:lnTo>
                    <a:pt x="779840" y="1476480"/>
                  </a:lnTo>
                  <a:lnTo>
                    <a:pt x="777667" y="1471203"/>
                  </a:lnTo>
                  <a:lnTo>
                    <a:pt x="772389" y="1466856"/>
                  </a:lnTo>
                  <a:lnTo>
                    <a:pt x="768353" y="1463752"/>
                  </a:lnTo>
                  <a:lnTo>
                    <a:pt x="763076" y="1459406"/>
                  </a:lnTo>
                  <a:lnTo>
                    <a:pt x="759971" y="1456301"/>
                  </a:lnTo>
                  <a:lnTo>
                    <a:pt x="750658" y="1436122"/>
                  </a:lnTo>
                  <a:lnTo>
                    <a:pt x="743518" y="1415943"/>
                  </a:lnTo>
                  <a:lnTo>
                    <a:pt x="736377" y="1393591"/>
                  </a:lnTo>
                  <a:lnTo>
                    <a:pt x="724891" y="1374654"/>
                  </a:lnTo>
                  <a:lnTo>
                    <a:pt x="712473" y="1357580"/>
                  </a:lnTo>
                  <a:lnTo>
                    <a:pt x="712473" y="1350129"/>
                  </a:lnTo>
                  <a:lnTo>
                    <a:pt x="716509" y="1350129"/>
                  </a:lnTo>
                  <a:lnTo>
                    <a:pt x="719613" y="1357580"/>
                  </a:lnTo>
                  <a:lnTo>
                    <a:pt x="723649" y="1363788"/>
                  </a:lnTo>
                  <a:lnTo>
                    <a:pt x="726753" y="1366893"/>
                  </a:lnTo>
                  <a:lnTo>
                    <a:pt x="730789" y="1369066"/>
                  </a:lnTo>
                  <a:lnTo>
                    <a:pt x="733894" y="1371239"/>
                  </a:lnTo>
                  <a:lnTo>
                    <a:pt x="737930" y="1372170"/>
                  </a:lnTo>
                  <a:lnTo>
                    <a:pt x="738861" y="1376517"/>
                  </a:lnTo>
                  <a:lnTo>
                    <a:pt x="745070" y="1378690"/>
                  </a:lnTo>
                  <a:lnTo>
                    <a:pt x="755625" y="1386141"/>
                  </a:lnTo>
                  <a:lnTo>
                    <a:pt x="762765" y="1396696"/>
                  </a:lnTo>
                  <a:lnTo>
                    <a:pt x="768043" y="1409424"/>
                  </a:lnTo>
                  <a:lnTo>
                    <a:pt x="774252" y="1423084"/>
                  </a:lnTo>
                  <a:lnTo>
                    <a:pt x="779529" y="1435812"/>
                  </a:lnTo>
                  <a:lnTo>
                    <a:pt x="799398" y="1448540"/>
                  </a:lnTo>
                  <a:lnTo>
                    <a:pt x="804675" y="1459095"/>
                  </a:lnTo>
                  <a:lnTo>
                    <a:pt x="806848" y="1472755"/>
                  </a:lnTo>
                  <a:lnTo>
                    <a:pt x="809022" y="1485483"/>
                  </a:lnTo>
                  <a:lnTo>
                    <a:pt x="812126" y="1496038"/>
                  </a:lnTo>
                  <a:lnTo>
                    <a:pt x="824544" y="1510940"/>
                  </a:lnTo>
                  <a:lnTo>
                    <a:pt x="838204" y="1525841"/>
                  </a:lnTo>
                  <a:lnTo>
                    <a:pt x="850621" y="1542916"/>
                  </a:lnTo>
                  <a:lnTo>
                    <a:pt x="859935" y="1560922"/>
                  </a:lnTo>
                  <a:lnTo>
                    <a:pt x="860866" y="1572408"/>
                  </a:lnTo>
                  <a:lnTo>
                    <a:pt x="860866" y="1582963"/>
                  </a:lnTo>
                  <a:lnTo>
                    <a:pt x="863039" y="1594450"/>
                  </a:lnTo>
                  <a:lnTo>
                    <a:pt x="868317" y="1605005"/>
                  </a:lnTo>
                  <a:lnTo>
                    <a:pt x="870490" y="1609351"/>
                  </a:lnTo>
                  <a:lnTo>
                    <a:pt x="872663" y="1611524"/>
                  </a:lnTo>
                  <a:lnTo>
                    <a:pt x="874836" y="1612456"/>
                  </a:lnTo>
                  <a:lnTo>
                    <a:pt x="875767" y="1612456"/>
                  </a:lnTo>
                  <a:lnTo>
                    <a:pt x="879803" y="1614629"/>
                  </a:lnTo>
                  <a:lnTo>
                    <a:pt x="889117" y="1614629"/>
                  </a:lnTo>
                  <a:lnTo>
                    <a:pt x="901534" y="1611524"/>
                  </a:lnTo>
                  <a:lnTo>
                    <a:pt x="913952" y="1604074"/>
                  </a:lnTo>
                  <a:lnTo>
                    <a:pt x="928543" y="1597865"/>
                  </a:lnTo>
                  <a:lnTo>
                    <a:pt x="946239" y="1592587"/>
                  </a:lnTo>
                  <a:lnTo>
                    <a:pt x="963003" y="1589483"/>
                  </a:lnTo>
                  <a:lnTo>
                    <a:pt x="979767" y="1582032"/>
                  </a:lnTo>
                  <a:lnTo>
                    <a:pt x="992185" y="1572408"/>
                  </a:lnTo>
                  <a:lnTo>
                    <a:pt x="1002740" y="1560922"/>
                  </a:lnTo>
                  <a:lnTo>
                    <a:pt x="1016399" y="1553471"/>
                  </a:lnTo>
                  <a:lnTo>
                    <a:pt x="1039372" y="1553471"/>
                  </a:lnTo>
                  <a:lnTo>
                    <a:pt x="1039372" y="1544468"/>
                  </a:lnTo>
                  <a:lnTo>
                    <a:pt x="1057999" y="1531740"/>
                  </a:lnTo>
                  <a:lnTo>
                    <a:pt x="1075694" y="1520253"/>
                  </a:lnTo>
                  <a:lnTo>
                    <a:pt x="1075694" y="1500074"/>
                  </a:lnTo>
                  <a:lnTo>
                    <a:pt x="1089354" y="1494797"/>
                  </a:lnTo>
                  <a:lnTo>
                    <a:pt x="1095563" y="1487346"/>
                  </a:lnTo>
                  <a:lnTo>
                    <a:pt x="1101772" y="1477722"/>
                  </a:lnTo>
                  <a:lnTo>
                    <a:pt x="1108912" y="1468098"/>
                  </a:lnTo>
                  <a:lnTo>
                    <a:pt x="1087181" y="1450092"/>
                  </a:lnTo>
                  <a:lnTo>
                    <a:pt x="1060172" y="1435191"/>
                  </a:lnTo>
                  <a:lnTo>
                    <a:pt x="1057999" y="1420290"/>
                  </a:lnTo>
                  <a:lnTo>
                    <a:pt x="1055826" y="1401352"/>
                  </a:lnTo>
                  <a:lnTo>
                    <a:pt x="1035958" y="1416254"/>
                  </a:lnTo>
                  <a:lnTo>
                    <a:pt x="1019193" y="1435191"/>
                  </a:lnTo>
                  <a:lnTo>
                    <a:pt x="1008638" y="1435191"/>
                  </a:lnTo>
                  <a:lnTo>
                    <a:pt x="999325" y="1437364"/>
                  </a:lnTo>
                  <a:lnTo>
                    <a:pt x="992185" y="1438295"/>
                  </a:lnTo>
                  <a:lnTo>
                    <a:pt x="990011" y="1433018"/>
                  </a:lnTo>
                  <a:lnTo>
                    <a:pt x="989080" y="1427740"/>
                  </a:lnTo>
                  <a:lnTo>
                    <a:pt x="989080" y="1422463"/>
                  </a:lnTo>
                  <a:lnTo>
                    <a:pt x="986907" y="1416254"/>
                  </a:lnTo>
                  <a:lnTo>
                    <a:pt x="984734" y="1410976"/>
                  </a:lnTo>
                  <a:lnTo>
                    <a:pt x="979456" y="1408803"/>
                  </a:lnTo>
                  <a:lnTo>
                    <a:pt x="977283" y="1408803"/>
                  </a:lnTo>
                  <a:lnTo>
                    <a:pt x="975110" y="1408803"/>
                  </a:lnTo>
                  <a:lnTo>
                    <a:pt x="975110" y="1410976"/>
                  </a:lnTo>
                  <a:lnTo>
                    <a:pt x="974179" y="1413149"/>
                  </a:lnTo>
                  <a:lnTo>
                    <a:pt x="972006" y="1418427"/>
                  </a:lnTo>
                  <a:lnTo>
                    <a:pt x="964865" y="1407872"/>
                  </a:lnTo>
                  <a:lnTo>
                    <a:pt x="957725" y="1392970"/>
                  </a:lnTo>
                  <a:lnTo>
                    <a:pt x="948412" y="1375896"/>
                  </a:lnTo>
                  <a:lnTo>
                    <a:pt x="943134" y="1358821"/>
                  </a:lnTo>
                  <a:lnTo>
                    <a:pt x="939098" y="1343920"/>
                  </a:lnTo>
                  <a:lnTo>
                    <a:pt x="946239" y="1343920"/>
                  </a:lnTo>
                  <a:lnTo>
                    <a:pt x="950274" y="1343920"/>
                  </a:lnTo>
                  <a:lnTo>
                    <a:pt x="952448" y="1343920"/>
                  </a:lnTo>
                  <a:lnTo>
                    <a:pt x="953379" y="1343920"/>
                  </a:lnTo>
                  <a:lnTo>
                    <a:pt x="955552" y="1343920"/>
                  </a:lnTo>
                  <a:lnTo>
                    <a:pt x="967039" y="1353544"/>
                  </a:lnTo>
                  <a:lnTo>
                    <a:pt x="972316" y="1363167"/>
                  </a:lnTo>
                  <a:lnTo>
                    <a:pt x="975421" y="1373723"/>
                  </a:lnTo>
                  <a:lnTo>
                    <a:pt x="984734" y="1381173"/>
                  </a:lnTo>
                  <a:lnTo>
                    <a:pt x="997152" y="1388624"/>
                  </a:lnTo>
                  <a:lnTo>
                    <a:pt x="1008638" y="1393902"/>
                  </a:lnTo>
                  <a:lnTo>
                    <a:pt x="1019193" y="1401352"/>
                  </a:lnTo>
                  <a:lnTo>
                    <a:pt x="1031611" y="1401352"/>
                  </a:lnTo>
                  <a:lnTo>
                    <a:pt x="1040925" y="1400421"/>
                  </a:lnTo>
                  <a:lnTo>
                    <a:pt x="1048065" y="1398248"/>
                  </a:lnTo>
                  <a:lnTo>
                    <a:pt x="1059551" y="1393902"/>
                  </a:lnTo>
                  <a:lnTo>
                    <a:pt x="1066692" y="1407561"/>
                  </a:lnTo>
                  <a:lnTo>
                    <a:pt x="1071969" y="1418116"/>
                  </a:lnTo>
                  <a:lnTo>
                    <a:pt x="1102082" y="1420290"/>
                  </a:lnTo>
                  <a:lnTo>
                    <a:pt x="1133438" y="1422463"/>
                  </a:lnTo>
                  <a:lnTo>
                    <a:pt x="1164793" y="1422463"/>
                  </a:lnTo>
                  <a:lnTo>
                    <a:pt x="1194906" y="1418116"/>
                  </a:lnTo>
                  <a:lnTo>
                    <a:pt x="1206392" y="1429603"/>
                  </a:lnTo>
                  <a:lnTo>
                    <a:pt x="1218810" y="1437985"/>
                  </a:lnTo>
                  <a:lnTo>
                    <a:pt x="1231228" y="1447609"/>
                  </a:lnTo>
                  <a:lnTo>
                    <a:pt x="1238368" y="1458164"/>
                  </a:lnTo>
                  <a:lnTo>
                    <a:pt x="1235264" y="1471824"/>
                  </a:lnTo>
                  <a:lnTo>
                    <a:pt x="1238368" y="1474928"/>
                  </a:lnTo>
                  <a:lnTo>
                    <a:pt x="1242404" y="1479274"/>
                  </a:lnTo>
                  <a:lnTo>
                    <a:pt x="1247681" y="1482379"/>
                  </a:lnTo>
                  <a:lnTo>
                    <a:pt x="1251717" y="1486725"/>
                  </a:lnTo>
                  <a:lnTo>
                    <a:pt x="1262273" y="1487656"/>
                  </a:lnTo>
                  <a:lnTo>
                    <a:pt x="1271586" y="1487656"/>
                  </a:lnTo>
                  <a:lnTo>
                    <a:pt x="1284004" y="1486725"/>
                  </a:lnTo>
                  <a:lnTo>
                    <a:pt x="1288039" y="1524910"/>
                  </a:lnTo>
                  <a:lnTo>
                    <a:pt x="1296422" y="1556575"/>
                  </a:lnTo>
                  <a:lnTo>
                    <a:pt x="1308840" y="1586068"/>
                  </a:lnTo>
                  <a:lnTo>
                    <a:pt x="1327466" y="1613697"/>
                  </a:lnTo>
                  <a:lnTo>
                    <a:pt x="1327466" y="1615870"/>
                  </a:lnTo>
                  <a:lnTo>
                    <a:pt x="1325293" y="1618044"/>
                  </a:lnTo>
                  <a:lnTo>
                    <a:pt x="1323120" y="1621148"/>
                  </a:lnTo>
                  <a:lnTo>
                    <a:pt x="1322188" y="1625494"/>
                  </a:lnTo>
                  <a:lnTo>
                    <a:pt x="1323120" y="1628599"/>
                  </a:lnTo>
                  <a:lnTo>
                    <a:pt x="1329329" y="1645673"/>
                  </a:lnTo>
                  <a:lnTo>
                    <a:pt x="1339884" y="1665852"/>
                  </a:lnTo>
                  <a:lnTo>
                    <a:pt x="1351370" y="1678581"/>
                  </a:lnTo>
                  <a:lnTo>
                    <a:pt x="1352302" y="1680754"/>
                  </a:lnTo>
                  <a:lnTo>
                    <a:pt x="1354475" y="1680754"/>
                  </a:lnTo>
                  <a:lnTo>
                    <a:pt x="1356648" y="1682927"/>
                  </a:lnTo>
                  <a:lnTo>
                    <a:pt x="1358821" y="1682927"/>
                  </a:lnTo>
                  <a:lnTo>
                    <a:pt x="1378690" y="1658712"/>
                  </a:lnTo>
                  <a:lnTo>
                    <a:pt x="1391108" y="1633255"/>
                  </a:lnTo>
                  <a:lnTo>
                    <a:pt x="1400421" y="1601590"/>
                  </a:lnTo>
                  <a:lnTo>
                    <a:pt x="1403525" y="1564647"/>
                  </a:lnTo>
                  <a:lnTo>
                    <a:pt x="1415943" y="1557196"/>
                  </a:lnTo>
                  <a:lnTo>
                    <a:pt x="1425257" y="1547572"/>
                  </a:lnTo>
                  <a:lnTo>
                    <a:pt x="1434570" y="1540122"/>
                  </a:lnTo>
                  <a:lnTo>
                    <a:pt x="1451334" y="1540122"/>
                  </a:lnTo>
                  <a:lnTo>
                    <a:pt x="1463752" y="1507214"/>
                  </a:lnTo>
                  <a:lnTo>
                    <a:pt x="1470892" y="1501937"/>
                  </a:lnTo>
                  <a:lnTo>
                    <a:pt x="1478032" y="1499764"/>
                  </a:lnTo>
                  <a:lnTo>
                    <a:pt x="1485172" y="1499764"/>
                  </a:lnTo>
                  <a:lnTo>
                    <a:pt x="1488277" y="1497591"/>
                  </a:lnTo>
                  <a:lnTo>
                    <a:pt x="1493555" y="1490140"/>
                  </a:lnTo>
                  <a:lnTo>
                    <a:pt x="1497590" y="1475239"/>
                  </a:lnTo>
                  <a:lnTo>
                    <a:pt x="1512181" y="1475239"/>
                  </a:lnTo>
                  <a:lnTo>
                    <a:pt x="1526772" y="1477412"/>
                  </a:lnTo>
                  <a:lnTo>
                    <a:pt x="1543536" y="1475239"/>
                  </a:lnTo>
                  <a:lnTo>
                    <a:pt x="1544468" y="1473065"/>
                  </a:lnTo>
                  <a:lnTo>
                    <a:pt x="1546641" y="1472134"/>
                  </a:lnTo>
                  <a:lnTo>
                    <a:pt x="1548814" y="1467788"/>
                  </a:lnTo>
                  <a:lnTo>
                    <a:pt x="1550987" y="1465615"/>
                  </a:lnTo>
                  <a:lnTo>
                    <a:pt x="1554092" y="1462510"/>
                  </a:lnTo>
                  <a:lnTo>
                    <a:pt x="1565578" y="1480516"/>
                  </a:lnTo>
                  <a:lnTo>
                    <a:pt x="1573960" y="1495418"/>
                  </a:lnTo>
                  <a:lnTo>
                    <a:pt x="1585447" y="1509077"/>
                  </a:lnTo>
                  <a:lnTo>
                    <a:pt x="1592587" y="1523979"/>
                  </a:lnTo>
                  <a:lnTo>
                    <a:pt x="1597864" y="1541984"/>
                  </a:lnTo>
                  <a:lnTo>
                    <a:pt x="1597864" y="1564337"/>
                  </a:lnTo>
                  <a:lnTo>
                    <a:pt x="1600037" y="1566509"/>
                  </a:lnTo>
                  <a:lnTo>
                    <a:pt x="1600969" y="1566509"/>
                  </a:lnTo>
                  <a:lnTo>
                    <a:pt x="1600969" y="1567441"/>
                  </a:lnTo>
                  <a:lnTo>
                    <a:pt x="1603142" y="1567441"/>
                  </a:lnTo>
                  <a:lnTo>
                    <a:pt x="1610282" y="1567441"/>
                  </a:lnTo>
                  <a:lnTo>
                    <a:pt x="1617422" y="1566509"/>
                  </a:lnTo>
                  <a:lnTo>
                    <a:pt x="1621458" y="1564337"/>
                  </a:lnTo>
                  <a:lnTo>
                    <a:pt x="1626736" y="1559990"/>
                  </a:lnTo>
                  <a:lnTo>
                    <a:pt x="1629840" y="1556886"/>
                  </a:lnTo>
                  <a:lnTo>
                    <a:pt x="1641327" y="1569614"/>
                  </a:lnTo>
                  <a:lnTo>
                    <a:pt x="1648467" y="1586688"/>
                  </a:lnTo>
                  <a:lnTo>
                    <a:pt x="1650640" y="1606867"/>
                  </a:lnTo>
                  <a:lnTo>
                    <a:pt x="1650640" y="1629220"/>
                  </a:lnTo>
                  <a:lnTo>
                    <a:pt x="1650640" y="1649399"/>
                  </a:lnTo>
                  <a:lnTo>
                    <a:pt x="1650640" y="1668336"/>
                  </a:lnTo>
                  <a:lnTo>
                    <a:pt x="1653745" y="1683237"/>
                  </a:lnTo>
                  <a:lnTo>
                    <a:pt x="1653745" y="1686342"/>
                  </a:lnTo>
                  <a:lnTo>
                    <a:pt x="1663058" y="1683237"/>
                  </a:lnTo>
                  <a:lnTo>
                    <a:pt x="1663058" y="1686342"/>
                  </a:lnTo>
                  <a:lnTo>
                    <a:pt x="1672371" y="1699070"/>
                  </a:lnTo>
                  <a:lnTo>
                    <a:pt x="1677649" y="1713971"/>
                  </a:lnTo>
                  <a:lnTo>
                    <a:pt x="1682927" y="1728873"/>
                  </a:lnTo>
                  <a:lnTo>
                    <a:pt x="1686962" y="1745947"/>
                  </a:lnTo>
                  <a:lnTo>
                    <a:pt x="1693171" y="1760849"/>
                  </a:lnTo>
                  <a:lnTo>
                    <a:pt x="1702485" y="1768299"/>
                  </a:lnTo>
                  <a:lnTo>
                    <a:pt x="1704658" y="1770472"/>
                  </a:lnTo>
                  <a:lnTo>
                    <a:pt x="1715213" y="1775750"/>
                  </a:lnTo>
                  <a:lnTo>
                    <a:pt x="1726699" y="1785374"/>
                  </a:lnTo>
                  <a:lnTo>
                    <a:pt x="1737255" y="1785374"/>
                  </a:lnTo>
                  <a:lnTo>
                    <a:pt x="1736323" y="1758986"/>
                  </a:lnTo>
                  <a:lnTo>
                    <a:pt x="1729183" y="1733529"/>
                  </a:lnTo>
                  <a:lnTo>
                    <a:pt x="1717696" y="1711177"/>
                  </a:lnTo>
                  <a:lnTo>
                    <a:pt x="1703106" y="1696276"/>
                  </a:lnTo>
                  <a:lnTo>
                    <a:pt x="1700001" y="1694103"/>
                  </a:lnTo>
                  <a:lnTo>
                    <a:pt x="1695965" y="1694103"/>
                  </a:lnTo>
                  <a:lnTo>
                    <a:pt x="1692861" y="1694103"/>
                  </a:lnTo>
                  <a:lnTo>
                    <a:pt x="1688825" y="1694103"/>
                  </a:lnTo>
                  <a:lnTo>
                    <a:pt x="1687894" y="1691930"/>
                  </a:lnTo>
                  <a:lnTo>
                    <a:pt x="1681685" y="1681374"/>
                  </a:lnTo>
                  <a:lnTo>
                    <a:pt x="1680753" y="1671751"/>
                  </a:lnTo>
                  <a:lnTo>
                    <a:pt x="1676718" y="1664300"/>
                  </a:lnTo>
                  <a:lnTo>
                    <a:pt x="1667404" y="1659022"/>
                  </a:lnTo>
                  <a:lnTo>
                    <a:pt x="1676718" y="1634808"/>
                  </a:lnTo>
                  <a:lnTo>
                    <a:pt x="1683858" y="1605315"/>
                  </a:lnTo>
                  <a:lnTo>
                    <a:pt x="1700622" y="1618975"/>
                  </a:lnTo>
                  <a:lnTo>
                    <a:pt x="1716144" y="1631703"/>
                  </a:lnTo>
                  <a:lnTo>
                    <a:pt x="1730735" y="1644431"/>
                  </a:lnTo>
                  <a:lnTo>
                    <a:pt x="1742222" y="1659333"/>
                  </a:lnTo>
                  <a:lnTo>
                    <a:pt x="1747499" y="1679512"/>
                  </a:lnTo>
                  <a:lnTo>
                    <a:pt x="1754640" y="1679512"/>
                  </a:lnTo>
                  <a:lnTo>
                    <a:pt x="1815176" y="1629841"/>
                  </a:lnTo>
                  <a:lnTo>
                    <a:pt x="1813003" y="1600348"/>
                  </a:lnTo>
                  <a:lnTo>
                    <a:pt x="1807726" y="1576133"/>
                  </a:lnTo>
                  <a:lnTo>
                    <a:pt x="1796239" y="1558128"/>
                  </a:lnTo>
                  <a:lnTo>
                    <a:pt x="1783822" y="1541053"/>
                  </a:lnTo>
                  <a:lnTo>
                    <a:pt x="1767057" y="1525220"/>
                  </a:lnTo>
                  <a:lnTo>
                    <a:pt x="1769230" y="1510319"/>
                  </a:lnTo>
                  <a:lnTo>
                    <a:pt x="1774508" y="1500695"/>
                  </a:lnTo>
                  <a:lnTo>
                    <a:pt x="1780717" y="1495418"/>
                  </a:lnTo>
                  <a:lnTo>
                    <a:pt x="1787857" y="1489209"/>
                  </a:lnTo>
                  <a:lnTo>
                    <a:pt x="1794066" y="1480827"/>
                  </a:lnTo>
                  <a:lnTo>
                    <a:pt x="1800275" y="1480827"/>
                  </a:lnTo>
                  <a:lnTo>
                    <a:pt x="1805553" y="1481758"/>
                  </a:lnTo>
                  <a:lnTo>
                    <a:pt x="1807726" y="1481758"/>
                  </a:lnTo>
                  <a:lnTo>
                    <a:pt x="1810830" y="1483931"/>
                  </a:lnTo>
                  <a:lnTo>
                    <a:pt x="1813003" y="1488277"/>
                  </a:lnTo>
                  <a:lnTo>
                    <a:pt x="1816108" y="1493555"/>
                  </a:lnTo>
                  <a:lnTo>
                    <a:pt x="1818281" y="1496659"/>
                  </a:lnTo>
                  <a:lnTo>
                    <a:pt x="1816108" y="1501006"/>
                  </a:lnTo>
                  <a:lnTo>
                    <a:pt x="1815176" y="1504110"/>
                  </a:lnTo>
                  <a:lnTo>
                    <a:pt x="1811141" y="1506283"/>
                  </a:lnTo>
                  <a:lnTo>
                    <a:pt x="1808036" y="1506283"/>
                  </a:lnTo>
                  <a:lnTo>
                    <a:pt x="1804000" y="1508456"/>
                  </a:lnTo>
                  <a:lnTo>
                    <a:pt x="1804000" y="1518080"/>
                  </a:lnTo>
                  <a:lnTo>
                    <a:pt x="1804000" y="1523358"/>
                  </a:lnTo>
                  <a:lnTo>
                    <a:pt x="1806173" y="1528635"/>
                  </a:lnTo>
                  <a:lnTo>
                    <a:pt x="1808346" y="1533913"/>
                  </a:lnTo>
                  <a:lnTo>
                    <a:pt x="1811451" y="1532981"/>
                  </a:lnTo>
                  <a:lnTo>
                    <a:pt x="1813624" y="1532981"/>
                  </a:lnTo>
                  <a:lnTo>
                    <a:pt x="1815797" y="1532981"/>
                  </a:lnTo>
                  <a:lnTo>
                    <a:pt x="1816729" y="1530808"/>
                  </a:lnTo>
                  <a:lnTo>
                    <a:pt x="1818902" y="1530808"/>
                  </a:lnTo>
                  <a:lnTo>
                    <a:pt x="1826042" y="1526462"/>
                  </a:lnTo>
                  <a:lnTo>
                    <a:pt x="1830078" y="1523358"/>
                  </a:lnTo>
                  <a:lnTo>
                    <a:pt x="1831009" y="1521184"/>
                  </a:lnTo>
                  <a:lnTo>
                    <a:pt x="1835045" y="1518080"/>
                  </a:lnTo>
                  <a:lnTo>
                    <a:pt x="1838150" y="1513734"/>
                  </a:lnTo>
                  <a:lnTo>
                    <a:pt x="1837218" y="1508456"/>
                  </a:lnTo>
                  <a:lnTo>
                    <a:pt x="1837218" y="1503179"/>
                  </a:lnTo>
                  <a:lnTo>
                    <a:pt x="1835045" y="1501006"/>
                  </a:lnTo>
                  <a:lnTo>
                    <a:pt x="1835045" y="1498832"/>
                  </a:lnTo>
                  <a:lnTo>
                    <a:pt x="1835045" y="1495728"/>
                  </a:lnTo>
                  <a:lnTo>
                    <a:pt x="1835045" y="1491382"/>
                  </a:lnTo>
                  <a:lnTo>
                    <a:pt x="1835045" y="1483931"/>
                  </a:lnTo>
                  <a:lnTo>
                    <a:pt x="1862054" y="1478653"/>
                  </a:lnTo>
                  <a:lnTo>
                    <a:pt x="1891236" y="1469030"/>
                  </a:lnTo>
                  <a:lnTo>
                    <a:pt x="1916382" y="1458474"/>
                  </a:lnTo>
                  <a:lnTo>
                    <a:pt x="1940286" y="1443573"/>
                  </a:lnTo>
                  <a:lnTo>
                    <a:pt x="1958913" y="1423394"/>
                  </a:lnTo>
                  <a:lnTo>
                    <a:pt x="1967295" y="1408493"/>
                  </a:lnTo>
                  <a:lnTo>
                    <a:pt x="1974435" y="1394833"/>
                  </a:lnTo>
                  <a:lnTo>
                    <a:pt x="1981575" y="1379932"/>
                  </a:lnTo>
                  <a:lnTo>
                    <a:pt x="1993993" y="1371550"/>
                  </a:lnTo>
                  <a:lnTo>
                    <a:pt x="1993993" y="1351992"/>
                  </a:lnTo>
                  <a:lnTo>
                    <a:pt x="1993062" y="1329639"/>
                  </a:lnTo>
                  <a:lnTo>
                    <a:pt x="1989026" y="1309460"/>
                  </a:lnTo>
                  <a:lnTo>
                    <a:pt x="1981886" y="1289281"/>
                  </a:lnTo>
                  <a:lnTo>
                    <a:pt x="1973504" y="1274380"/>
                  </a:lnTo>
                  <a:lnTo>
                    <a:pt x="1958913" y="1264756"/>
                  </a:lnTo>
                  <a:lnTo>
                    <a:pt x="1964190" y="1252028"/>
                  </a:lnTo>
                  <a:lnTo>
                    <a:pt x="1969468" y="1244577"/>
                  </a:lnTo>
                  <a:lnTo>
                    <a:pt x="1976608" y="1237127"/>
                  </a:lnTo>
                  <a:lnTo>
                    <a:pt x="1983748" y="1227503"/>
                  </a:lnTo>
                  <a:lnTo>
                    <a:pt x="2003617" y="1227503"/>
                  </a:lnTo>
                  <a:lnTo>
                    <a:pt x="2003617" y="1214774"/>
                  </a:lnTo>
                  <a:lnTo>
                    <a:pt x="1998339" y="1214774"/>
                  </a:lnTo>
                  <a:lnTo>
                    <a:pt x="1987784" y="1209497"/>
                  </a:lnTo>
                  <a:lnTo>
                    <a:pt x="1978471" y="1209497"/>
                  </a:lnTo>
                  <a:lnTo>
                    <a:pt x="1969157" y="1212601"/>
                  </a:lnTo>
                  <a:lnTo>
                    <a:pt x="1958602" y="1218810"/>
                  </a:lnTo>
                  <a:lnTo>
                    <a:pt x="1954567" y="1212601"/>
                  </a:lnTo>
                  <a:lnTo>
                    <a:pt x="1951462" y="1209497"/>
                  </a:lnTo>
                  <a:lnTo>
                    <a:pt x="1947426" y="1205151"/>
                  </a:lnTo>
                  <a:lnTo>
                    <a:pt x="1942149" y="1202046"/>
                  </a:lnTo>
                  <a:lnTo>
                    <a:pt x="1935008" y="1197700"/>
                  </a:lnTo>
                  <a:lnTo>
                    <a:pt x="1942149" y="1184972"/>
                  </a:lnTo>
                  <a:lnTo>
                    <a:pt x="1954567" y="1174416"/>
                  </a:lnTo>
                  <a:lnTo>
                    <a:pt x="1966985" y="1164793"/>
                  </a:lnTo>
                  <a:lnTo>
                    <a:pt x="1978471" y="1153306"/>
                  </a:lnTo>
                  <a:lnTo>
                    <a:pt x="1983748" y="1155479"/>
                  </a:lnTo>
                  <a:lnTo>
                    <a:pt x="1987784" y="1155479"/>
                  </a:lnTo>
                  <a:lnTo>
                    <a:pt x="1990889" y="1157652"/>
                  </a:lnTo>
                  <a:lnTo>
                    <a:pt x="1993993" y="1157652"/>
                  </a:lnTo>
                  <a:lnTo>
                    <a:pt x="1990889" y="1165103"/>
                  </a:lnTo>
                  <a:lnTo>
                    <a:pt x="1988716" y="1168208"/>
                  </a:lnTo>
                  <a:lnTo>
                    <a:pt x="1987784" y="1174416"/>
                  </a:lnTo>
                  <a:lnTo>
                    <a:pt x="1985611" y="1177521"/>
                  </a:lnTo>
                  <a:lnTo>
                    <a:pt x="1983438" y="1182799"/>
                  </a:lnTo>
                  <a:lnTo>
                    <a:pt x="1983438" y="1187145"/>
                  </a:lnTo>
                  <a:lnTo>
                    <a:pt x="1995856" y="1181867"/>
                  </a:lnTo>
                  <a:lnTo>
                    <a:pt x="2010447" y="1175658"/>
                  </a:lnTo>
                  <a:lnTo>
                    <a:pt x="2022865" y="1172554"/>
                  </a:lnTo>
                  <a:lnTo>
                    <a:pt x="2034351" y="1174727"/>
                  </a:lnTo>
                  <a:lnTo>
                    <a:pt x="2043664" y="1174727"/>
                  </a:lnTo>
                  <a:lnTo>
                    <a:pt x="2039629" y="1182178"/>
                  </a:lnTo>
                  <a:lnTo>
                    <a:pt x="2037456" y="1187455"/>
                  </a:lnTo>
                  <a:lnTo>
                    <a:pt x="2034351" y="1192733"/>
                  </a:lnTo>
                  <a:lnTo>
                    <a:pt x="2030315" y="1198010"/>
                  </a:lnTo>
                  <a:lnTo>
                    <a:pt x="2034351" y="1204219"/>
                  </a:lnTo>
                  <a:lnTo>
                    <a:pt x="2037456" y="1205151"/>
                  </a:lnTo>
                  <a:lnTo>
                    <a:pt x="2039629" y="1207324"/>
                  </a:lnTo>
                  <a:lnTo>
                    <a:pt x="2041802" y="1207324"/>
                  </a:lnTo>
                  <a:lnTo>
                    <a:pt x="2044906" y="1207324"/>
                  </a:lnTo>
                  <a:lnTo>
                    <a:pt x="2048942" y="1207324"/>
                  </a:lnTo>
                  <a:lnTo>
                    <a:pt x="2054220" y="1207324"/>
                  </a:lnTo>
                  <a:lnTo>
                    <a:pt x="2054220" y="1218810"/>
                  </a:lnTo>
                  <a:lnTo>
                    <a:pt x="2052046" y="1233712"/>
                  </a:lnTo>
                  <a:lnTo>
                    <a:pt x="2052046" y="1246440"/>
                  </a:lnTo>
                  <a:lnTo>
                    <a:pt x="2054220" y="1254822"/>
                  </a:lnTo>
                  <a:lnTo>
                    <a:pt x="2054220" y="1264446"/>
                  </a:lnTo>
                  <a:lnTo>
                    <a:pt x="2078124" y="1261341"/>
                  </a:lnTo>
                  <a:lnTo>
                    <a:pt x="2092715" y="1255132"/>
                  </a:lnTo>
                  <a:lnTo>
                    <a:pt x="2099855" y="1247682"/>
                  </a:lnTo>
                  <a:lnTo>
                    <a:pt x="2102960" y="1239300"/>
                  </a:lnTo>
                  <a:lnTo>
                    <a:pt x="2100787" y="1226571"/>
                  </a:lnTo>
                  <a:lnTo>
                    <a:pt x="2097682" y="1215085"/>
                  </a:lnTo>
                  <a:lnTo>
                    <a:pt x="2090542" y="1202357"/>
                  </a:lnTo>
                  <a:lnTo>
                    <a:pt x="2085264" y="1189628"/>
                  </a:lnTo>
                  <a:lnTo>
                    <a:pt x="2078124" y="1178142"/>
                  </a:lnTo>
                  <a:lnTo>
                    <a:pt x="2074088" y="1167587"/>
                  </a:lnTo>
                  <a:lnTo>
                    <a:pt x="2078124" y="1165414"/>
                  </a:lnTo>
                  <a:lnTo>
                    <a:pt x="2081228" y="1165414"/>
                  </a:lnTo>
                  <a:lnTo>
                    <a:pt x="2083402" y="1165414"/>
                  </a:lnTo>
                  <a:lnTo>
                    <a:pt x="2085575" y="1163241"/>
                  </a:lnTo>
                  <a:lnTo>
                    <a:pt x="2087748" y="1163241"/>
                  </a:lnTo>
                  <a:lnTo>
                    <a:pt x="2098303" y="1155790"/>
                  </a:lnTo>
                  <a:lnTo>
                    <a:pt x="2105443" y="1145235"/>
                  </a:lnTo>
                  <a:lnTo>
                    <a:pt x="2110721" y="1133748"/>
                  </a:lnTo>
                  <a:lnTo>
                    <a:pt x="2117861" y="1123193"/>
                  </a:lnTo>
                  <a:lnTo>
                    <a:pt x="2127175" y="1113569"/>
                  </a:lnTo>
                  <a:lnTo>
                    <a:pt x="2137730" y="1111396"/>
                  </a:lnTo>
                  <a:lnTo>
                    <a:pt x="2149216" y="1111396"/>
                  </a:lnTo>
                  <a:lnTo>
                    <a:pt x="2161634" y="1113569"/>
                  </a:lnTo>
                  <a:lnTo>
                    <a:pt x="2174052" y="1110465"/>
                  </a:lnTo>
                  <a:lnTo>
                    <a:pt x="2178088" y="1106118"/>
                  </a:lnTo>
                  <a:lnTo>
                    <a:pt x="2185228" y="1096495"/>
                  </a:lnTo>
                  <a:lnTo>
                    <a:pt x="2195783" y="1083766"/>
                  </a:lnTo>
                  <a:lnTo>
                    <a:pt x="2208201" y="1071038"/>
                  </a:lnTo>
                  <a:lnTo>
                    <a:pt x="2219687" y="1056137"/>
                  </a:lnTo>
                  <a:lnTo>
                    <a:pt x="2230242" y="1043408"/>
                  </a:lnTo>
                  <a:lnTo>
                    <a:pt x="2239556" y="1031922"/>
                  </a:lnTo>
                  <a:lnTo>
                    <a:pt x="2243592" y="1028817"/>
                  </a:lnTo>
                  <a:lnTo>
                    <a:pt x="2250732" y="1011743"/>
                  </a:lnTo>
                  <a:lnTo>
                    <a:pt x="2256010" y="999015"/>
                  </a:lnTo>
                  <a:lnTo>
                    <a:pt x="2263150" y="986286"/>
                  </a:lnTo>
                  <a:lnTo>
                    <a:pt x="2273705" y="974800"/>
                  </a:lnTo>
                  <a:lnTo>
                    <a:pt x="2270600" y="962072"/>
                  </a:lnTo>
                  <a:lnTo>
                    <a:pt x="2266565" y="952448"/>
                  </a:lnTo>
                  <a:lnTo>
                    <a:pt x="2263460" y="942824"/>
                  </a:lnTo>
                  <a:lnTo>
                    <a:pt x="2263460" y="932269"/>
                  </a:lnTo>
                  <a:lnTo>
                    <a:pt x="2265633" y="922645"/>
                  </a:lnTo>
                  <a:lnTo>
                    <a:pt x="2270911" y="917367"/>
                  </a:lnTo>
                  <a:lnTo>
                    <a:pt x="2273084" y="912090"/>
                  </a:lnTo>
                  <a:lnTo>
                    <a:pt x="2270911" y="902466"/>
                  </a:lnTo>
                  <a:lnTo>
                    <a:pt x="2266875" y="887565"/>
                  </a:lnTo>
                  <a:lnTo>
                    <a:pt x="2263771" y="877941"/>
                  </a:lnTo>
                  <a:lnTo>
                    <a:pt x="2258493" y="870490"/>
                  </a:lnTo>
                  <a:lnTo>
                    <a:pt x="2251353" y="862108"/>
                  </a:lnTo>
                  <a:lnTo>
                    <a:pt x="2242039" y="862108"/>
                  </a:lnTo>
                  <a:lnTo>
                    <a:pt x="2236762" y="862108"/>
                  </a:lnTo>
                  <a:lnTo>
                    <a:pt x="2230553" y="863039"/>
                  </a:lnTo>
                  <a:lnTo>
                    <a:pt x="2227448" y="865213"/>
                  </a:lnTo>
                  <a:lnTo>
                    <a:pt x="2223413" y="869559"/>
                  </a:lnTo>
                  <a:lnTo>
                    <a:pt x="2216272" y="867386"/>
                  </a:lnTo>
                  <a:lnTo>
                    <a:pt x="2213168" y="865213"/>
                  </a:lnTo>
                  <a:lnTo>
                    <a:pt x="2209132" y="862108"/>
                  </a:lnTo>
                  <a:lnTo>
                    <a:pt x="2208201" y="857762"/>
                  </a:lnTo>
                  <a:lnTo>
                    <a:pt x="2206028" y="854657"/>
                  </a:lnTo>
                  <a:lnTo>
                    <a:pt x="2203854" y="848448"/>
                  </a:lnTo>
                  <a:lnTo>
                    <a:pt x="2188332" y="848448"/>
                  </a:lnTo>
                  <a:lnTo>
                    <a:pt x="2188332" y="837893"/>
                  </a:lnTo>
                  <a:lnTo>
                    <a:pt x="2200750" y="828269"/>
                  </a:lnTo>
                  <a:lnTo>
                    <a:pt x="2206028" y="820819"/>
                  </a:lnTo>
                  <a:lnTo>
                    <a:pt x="2211305" y="812437"/>
                  </a:lnTo>
                  <a:lnTo>
                    <a:pt x="2218446" y="804986"/>
                  </a:lnTo>
                  <a:lnTo>
                    <a:pt x="2247627" y="795362"/>
                  </a:lnTo>
                  <a:lnTo>
                    <a:pt x="2256941" y="785738"/>
                  </a:lnTo>
                  <a:lnTo>
                    <a:pt x="2264081" y="773010"/>
                  </a:lnTo>
                  <a:lnTo>
                    <a:pt x="2271221" y="760282"/>
                  </a:lnTo>
                  <a:lnTo>
                    <a:pt x="2278361" y="746622"/>
                  </a:lnTo>
                  <a:lnTo>
                    <a:pt x="2290779" y="736067"/>
                  </a:lnTo>
                  <a:lnTo>
                    <a:pt x="2305370" y="726443"/>
                  </a:lnTo>
                  <a:lnTo>
                    <a:pt x="2317788" y="713715"/>
                  </a:lnTo>
                  <a:lnTo>
                    <a:pt x="2354110" y="718993"/>
                  </a:lnTo>
                  <a:lnTo>
                    <a:pt x="2363424" y="730479"/>
                  </a:lnTo>
                  <a:lnTo>
                    <a:pt x="2375841" y="732652"/>
                  </a:lnTo>
                  <a:lnTo>
                    <a:pt x="2390432" y="726443"/>
                  </a:lnTo>
                  <a:lnTo>
                    <a:pt x="2407196" y="723339"/>
                  </a:lnTo>
                  <a:lnTo>
                    <a:pt x="2407196" y="743518"/>
                  </a:lnTo>
                  <a:lnTo>
                    <a:pt x="2422719" y="743518"/>
                  </a:lnTo>
                  <a:lnTo>
                    <a:pt x="2439483" y="741345"/>
                  </a:lnTo>
                  <a:lnTo>
                    <a:pt x="2451901" y="739171"/>
                  </a:lnTo>
                  <a:lnTo>
                    <a:pt x="2463387" y="733894"/>
                  </a:lnTo>
                  <a:lnTo>
                    <a:pt x="2463387" y="730789"/>
                  </a:lnTo>
                  <a:lnTo>
                    <a:pt x="2461214" y="726443"/>
                  </a:lnTo>
                  <a:lnTo>
                    <a:pt x="2459041" y="721166"/>
                  </a:lnTo>
                  <a:lnTo>
                    <a:pt x="2458110" y="718061"/>
                  </a:lnTo>
                  <a:lnTo>
                    <a:pt x="2458110" y="713715"/>
                  </a:lnTo>
                  <a:lnTo>
                    <a:pt x="2458110" y="710610"/>
                  </a:lnTo>
                  <a:lnTo>
                    <a:pt x="2463387" y="700987"/>
                  </a:lnTo>
                  <a:lnTo>
                    <a:pt x="2473942" y="688258"/>
                  </a:lnTo>
                  <a:lnTo>
                    <a:pt x="2485429" y="674599"/>
                  </a:lnTo>
                  <a:lnTo>
                    <a:pt x="2497847" y="664044"/>
                  </a:lnTo>
                  <a:lnTo>
                    <a:pt x="2507160" y="658766"/>
                  </a:lnTo>
                  <a:lnTo>
                    <a:pt x="2510265" y="656593"/>
                  </a:lnTo>
                  <a:lnTo>
                    <a:pt x="2515542" y="658766"/>
                  </a:lnTo>
                  <a:lnTo>
                    <a:pt x="2519578" y="659697"/>
                  </a:lnTo>
                  <a:lnTo>
                    <a:pt x="2524855" y="661871"/>
                  </a:lnTo>
                  <a:lnTo>
                    <a:pt x="2530133" y="666217"/>
                  </a:lnTo>
                  <a:lnTo>
                    <a:pt x="2530133" y="669321"/>
                  </a:lnTo>
                  <a:lnTo>
                    <a:pt x="2529202" y="673667"/>
                  </a:lnTo>
                  <a:lnTo>
                    <a:pt x="2529202" y="674599"/>
                  </a:lnTo>
                  <a:lnTo>
                    <a:pt x="2529202" y="676772"/>
                  </a:lnTo>
                  <a:lnTo>
                    <a:pt x="2527028" y="678945"/>
                  </a:lnTo>
                  <a:lnTo>
                    <a:pt x="2527028" y="684223"/>
                  </a:lnTo>
                  <a:lnTo>
                    <a:pt x="2529202" y="688569"/>
                  </a:lnTo>
                  <a:lnTo>
                    <a:pt x="2529202" y="689500"/>
                  </a:lnTo>
                  <a:lnTo>
                    <a:pt x="2530133" y="695709"/>
                  </a:lnTo>
                  <a:lnTo>
                    <a:pt x="2546897" y="688258"/>
                  </a:lnTo>
                  <a:lnTo>
                    <a:pt x="2559315" y="678635"/>
                  </a:lnTo>
                  <a:lnTo>
                    <a:pt x="2568628" y="665906"/>
                  </a:lnTo>
                  <a:lnTo>
                    <a:pt x="2577942" y="651005"/>
                  </a:lnTo>
                  <a:lnTo>
                    <a:pt x="2587255" y="637345"/>
                  </a:lnTo>
                  <a:lnTo>
                    <a:pt x="2588186" y="636414"/>
                  </a:lnTo>
                  <a:lnTo>
                    <a:pt x="2590359" y="634241"/>
                  </a:lnTo>
                  <a:lnTo>
                    <a:pt x="2593464" y="632068"/>
                  </a:lnTo>
                  <a:lnTo>
                    <a:pt x="2595637" y="634241"/>
                  </a:lnTo>
                  <a:lnTo>
                    <a:pt x="2595637" y="636414"/>
                  </a:lnTo>
                  <a:lnTo>
                    <a:pt x="2597810" y="636414"/>
                  </a:lnTo>
                  <a:lnTo>
                    <a:pt x="2597810" y="637345"/>
                  </a:lnTo>
                  <a:lnTo>
                    <a:pt x="2592533" y="651005"/>
                  </a:lnTo>
                  <a:lnTo>
                    <a:pt x="2588497" y="665906"/>
                  </a:lnTo>
                  <a:lnTo>
                    <a:pt x="2583219" y="678635"/>
                  </a:lnTo>
                  <a:lnTo>
                    <a:pt x="2570802" y="688258"/>
                  </a:lnTo>
                  <a:lnTo>
                    <a:pt x="2558384" y="696640"/>
                  </a:lnTo>
                  <a:lnTo>
                    <a:pt x="2546897" y="706264"/>
                  </a:lnTo>
                  <a:lnTo>
                    <a:pt x="2532306" y="728616"/>
                  </a:lnTo>
                  <a:lnTo>
                    <a:pt x="2517715" y="750968"/>
                  </a:lnTo>
                  <a:lnTo>
                    <a:pt x="2510575" y="758419"/>
                  </a:lnTo>
                  <a:lnTo>
                    <a:pt x="2500020" y="761524"/>
                  </a:lnTo>
                  <a:lnTo>
                    <a:pt x="2490706" y="765870"/>
                  </a:lnTo>
                  <a:lnTo>
                    <a:pt x="2483566" y="771147"/>
                  </a:lnTo>
                  <a:lnTo>
                    <a:pt x="2476426" y="786049"/>
                  </a:lnTo>
                  <a:lnTo>
                    <a:pt x="2478599" y="798777"/>
                  </a:lnTo>
                  <a:lnTo>
                    <a:pt x="2483877" y="808401"/>
                  </a:lnTo>
                  <a:lnTo>
                    <a:pt x="2480772" y="815852"/>
                  </a:lnTo>
                  <a:lnTo>
                    <a:pt x="2478599" y="821129"/>
                  </a:lnTo>
                  <a:lnTo>
                    <a:pt x="2473322" y="825475"/>
                  </a:lnTo>
                  <a:lnTo>
                    <a:pt x="2469286" y="828580"/>
                  </a:lnTo>
                  <a:lnTo>
                    <a:pt x="2464008" y="832926"/>
                  </a:lnTo>
                  <a:lnTo>
                    <a:pt x="2461835" y="865833"/>
                  </a:lnTo>
                  <a:lnTo>
                    <a:pt x="2464008" y="893463"/>
                  </a:lnTo>
                  <a:lnTo>
                    <a:pt x="2473322" y="917678"/>
                  </a:lnTo>
                  <a:lnTo>
                    <a:pt x="2487912" y="937857"/>
                  </a:lnTo>
                  <a:lnTo>
                    <a:pt x="2487912" y="943134"/>
                  </a:lnTo>
                  <a:lnTo>
                    <a:pt x="2494121" y="943134"/>
                  </a:lnTo>
                  <a:lnTo>
                    <a:pt x="2498157" y="922955"/>
                  </a:lnTo>
                  <a:lnTo>
                    <a:pt x="2510575" y="922955"/>
                  </a:lnTo>
                  <a:lnTo>
                    <a:pt x="2515852" y="904950"/>
                  </a:lnTo>
                  <a:lnTo>
                    <a:pt x="2522993" y="890048"/>
                  </a:lnTo>
                  <a:lnTo>
                    <a:pt x="2527028" y="890048"/>
                  </a:lnTo>
                  <a:lnTo>
                    <a:pt x="2529202" y="890048"/>
                  </a:lnTo>
                  <a:lnTo>
                    <a:pt x="2530133" y="890048"/>
                  </a:lnTo>
                  <a:lnTo>
                    <a:pt x="2534169" y="890048"/>
                  </a:lnTo>
                  <a:lnTo>
                    <a:pt x="2537273" y="890048"/>
                  </a:lnTo>
                  <a:lnTo>
                    <a:pt x="2539446" y="875147"/>
                  </a:lnTo>
                  <a:lnTo>
                    <a:pt x="2541620" y="867696"/>
                  </a:lnTo>
                  <a:lnTo>
                    <a:pt x="2546897" y="860245"/>
                  </a:lnTo>
                  <a:lnTo>
                    <a:pt x="2554037" y="848759"/>
                  </a:lnTo>
                  <a:lnTo>
                    <a:pt x="2566455" y="848759"/>
                  </a:lnTo>
                  <a:lnTo>
                    <a:pt x="2566455" y="840377"/>
                  </a:lnTo>
                  <a:lnTo>
                    <a:pt x="2566455" y="832926"/>
                  </a:lnTo>
                  <a:lnTo>
                    <a:pt x="2568628" y="827649"/>
                  </a:lnTo>
                  <a:lnTo>
                    <a:pt x="2570802" y="821440"/>
                  </a:lnTo>
                  <a:lnTo>
                    <a:pt x="2572975" y="820508"/>
                  </a:lnTo>
                  <a:lnTo>
                    <a:pt x="2573906" y="818335"/>
                  </a:lnTo>
                  <a:lnTo>
                    <a:pt x="2576079" y="818335"/>
                  </a:lnTo>
                  <a:lnTo>
                    <a:pt x="2578252" y="818335"/>
                  </a:lnTo>
                  <a:lnTo>
                    <a:pt x="2583530" y="818335"/>
                  </a:lnTo>
                  <a:lnTo>
                    <a:pt x="2580425" y="794120"/>
                  </a:lnTo>
                  <a:lnTo>
                    <a:pt x="2580425" y="766491"/>
                  </a:lnTo>
                  <a:lnTo>
                    <a:pt x="2581356" y="742276"/>
                  </a:lnTo>
                  <a:lnTo>
                    <a:pt x="2590670" y="719924"/>
                  </a:lnTo>
                  <a:lnTo>
                    <a:pt x="2595948" y="718993"/>
                  </a:lnTo>
                  <a:lnTo>
                    <a:pt x="2607434" y="716819"/>
                  </a:lnTo>
                  <a:lnTo>
                    <a:pt x="2619852" y="716819"/>
                  </a:lnTo>
                  <a:lnTo>
                    <a:pt x="2629165" y="716819"/>
                  </a:lnTo>
                  <a:lnTo>
                    <a:pt x="2634443" y="714646"/>
                  </a:lnTo>
                  <a:lnTo>
                    <a:pt x="2634443" y="707196"/>
                  </a:lnTo>
                  <a:lnTo>
                    <a:pt x="2639720" y="704091"/>
                  </a:lnTo>
                  <a:lnTo>
                    <a:pt x="2646861" y="699745"/>
                  </a:lnTo>
                  <a:lnTo>
                    <a:pt x="2656174" y="697572"/>
                  </a:lnTo>
                  <a:lnTo>
                    <a:pt x="2663314" y="696640"/>
                  </a:lnTo>
                  <a:lnTo>
                    <a:pt x="2666419" y="701918"/>
                  </a:lnTo>
                  <a:lnTo>
                    <a:pt x="2672628" y="707196"/>
                  </a:lnTo>
                  <a:lnTo>
                    <a:pt x="2677905" y="711542"/>
                  </a:lnTo>
                  <a:lnTo>
                    <a:pt x="2685045" y="709369"/>
                  </a:lnTo>
                  <a:lnTo>
                    <a:pt x="2692186" y="705022"/>
                  </a:lnTo>
                  <a:lnTo>
                    <a:pt x="2702741" y="701918"/>
                  </a:lnTo>
                  <a:lnTo>
                    <a:pt x="2717332" y="699745"/>
                  </a:lnTo>
                  <a:lnTo>
                    <a:pt x="2724472" y="689190"/>
                  </a:lnTo>
                  <a:lnTo>
                    <a:pt x="2728508" y="677703"/>
                  </a:lnTo>
                  <a:lnTo>
                    <a:pt x="2729439" y="662802"/>
                  </a:lnTo>
                  <a:lnTo>
                    <a:pt x="2744030" y="657524"/>
                  </a:lnTo>
                  <a:lnTo>
                    <a:pt x="2757690" y="652247"/>
                  </a:lnTo>
                  <a:lnTo>
                    <a:pt x="2768245" y="644796"/>
                  </a:lnTo>
                  <a:lnTo>
                    <a:pt x="2773522" y="629895"/>
                  </a:lnTo>
                  <a:lnTo>
                    <a:pt x="2782836" y="632068"/>
                  </a:lnTo>
                  <a:lnTo>
                    <a:pt x="2789976" y="632999"/>
                  </a:lnTo>
                  <a:lnTo>
                    <a:pt x="2795254" y="637345"/>
                  </a:lnTo>
                  <a:lnTo>
                    <a:pt x="2802394" y="642623"/>
                  </a:lnTo>
                  <a:lnTo>
                    <a:pt x="2807671" y="640450"/>
                  </a:lnTo>
                  <a:lnTo>
                    <a:pt x="2811707" y="640450"/>
                  </a:lnTo>
                  <a:lnTo>
                    <a:pt x="2813880" y="638277"/>
                  </a:lnTo>
                  <a:lnTo>
                    <a:pt x="2816985" y="638277"/>
                  </a:lnTo>
                  <a:lnTo>
                    <a:pt x="2811707" y="612820"/>
                  </a:lnTo>
                  <a:lnTo>
                    <a:pt x="2800221" y="590468"/>
                  </a:lnTo>
                  <a:lnTo>
                    <a:pt x="2789666" y="577740"/>
                  </a:lnTo>
                  <a:lnTo>
                    <a:pt x="2792770" y="572462"/>
                  </a:lnTo>
                  <a:lnTo>
                    <a:pt x="2794943" y="570289"/>
                  </a:lnTo>
                  <a:lnTo>
                    <a:pt x="2797116" y="568116"/>
                  </a:lnTo>
                  <a:lnTo>
                    <a:pt x="2799290" y="568116"/>
                  </a:lnTo>
                  <a:lnTo>
                    <a:pt x="2800221" y="568116"/>
                  </a:lnTo>
                  <a:lnTo>
                    <a:pt x="2802394" y="570289"/>
                  </a:lnTo>
                  <a:lnTo>
                    <a:pt x="2804567" y="570289"/>
                  </a:lnTo>
                  <a:lnTo>
                    <a:pt x="2806740" y="570289"/>
                  </a:lnTo>
                  <a:lnTo>
                    <a:pt x="2809845" y="570289"/>
                  </a:lnTo>
                  <a:lnTo>
                    <a:pt x="2813880" y="568116"/>
                  </a:lnTo>
                  <a:lnTo>
                    <a:pt x="2822263" y="560665"/>
                  </a:lnTo>
                  <a:lnTo>
                    <a:pt x="2826298" y="547937"/>
                  </a:lnTo>
                  <a:lnTo>
                    <a:pt x="2829403" y="533036"/>
                  </a:lnTo>
                  <a:lnTo>
                    <a:pt x="2829403" y="520307"/>
                  </a:lnTo>
                  <a:lnTo>
                    <a:pt x="2833439" y="525585"/>
                  </a:lnTo>
                  <a:lnTo>
                    <a:pt x="2838716" y="533036"/>
                  </a:lnTo>
                  <a:lnTo>
                    <a:pt x="2842752" y="540486"/>
                  </a:lnTo>
                  <a:lnTo>
                    <a:pt x="2845856" y="538313"/>
                  </a:lnTo>
                  <a:lnTo>
                    <a:pt x="2848029" y="538313"/>
                  </a:lnTo>
                  <a:lnTo>
                    <a:pt x="2850203" y="538313"/>
                  </a:lnTo>
                  <a:lnTo>
                    <a:pt x="2851134" y="536140"/>
                  </a:lnTo>
                  <a:lnTo>
                    <a:pt x="2853307" y="536140"/>
                  </a:lnTo>
                  <a:lnTo>
                    <a:pt x="2860447" y="536140"/>
                  </a:lnTo>
                  <a:lnTo>
                    <a:pt x="2864483" y="538313"/>
                  </a:lnTo>
                  <a:lnTo>
                    <a:pt x="2865414" y="540486"/>
                  </a:lnTo>
                  <a:lnTo>
                    <a:pt x="2869450" y="542659"/>
                  </a:lnTo>
                  <a:lnTo>
                    <a:pt x="2872555" y="543591"/>
                  </a:lnTo>
                  <a:lnTo>
                    <a:pt x="2872555" y="557250"/>
                  </a:lnTo>
                  <a:lnTo>
                    <a:pt x="2887146" y="560355"/>
                  </a:lnTo>
                  <a:lnTo>
                    <a:pt x="2898632" y="565632"/>
                  </a:lnTo>
                  <a:lnTo>
                    <a:pt x="2905772" y="577119"/>
                  </a:lnTo>
                  <a:lnTo>
                    <a:pt x="2912913" y="577119"/>
                  </a:lnTo>
                  <a:lnTo>
                    <a:pt x="2916017" y="577119"/>
                  </a:lnTo>
                  <a:lnTo>
                    <a:pt x="2920053" y="577119"/>
                  </a:lnTo>
                  <a:lnTo>
                    <a:pt x="2923158" y="574946"/>
                  </a:lnTo>
                  <a:lnTo>
                    <a:pt x="2925330" y="572773"/>
                  </a:lnTo>
                  <a:lnTo>
                    <a:pt x="2928435" y="567495"/>
                  </a:lnTo>
                  <a:lnTo>
                    <a:pt x="2930608" y="564390"/>
                  </a:lnTo>
                  <a:lnTo>
                    <a:pt x="2930608" y="562217"/>
                  </a:lnTo>
                  <a:lnTo>
                    <a:pt x="2928435" y="557871"/>
                  </a:lnTo>
                  <a:lnTo>
                    <a:pt x="2927503" y="556940"/>
                  </a:lnTo>
                  <a:lnTo>
                    <a:pt x="2925330" y="554767"/>
                  </a:lnTo>
                  <a:lnTo>
                    <a:pt x="2921295" y="552594"/>
                  </a:lnTo>
                  <a:lnTo>
                    <a:pt x="2923468" y="547316"/>
                  </a:lnTo>
                  <a:lnTo>
                    <a:pt x="2925641" y="542038"/>
                  </a:lnTo>
                  <a:lnTo>
                    <a:pt x="2927814" y="539865"/>
                  </a:lnTo>
                  <a:lnTo>
                    <a:pt x="2930919" y="535519"/>
                  </a:lnTo>
                  <a:lnTo>
                    <a:pt x="2933092" y="532415"/>
                  </a:lnTo>
                  <a:lnTo>
                    <a:pt x="2969414" y="532415"/>
                  </a:lnTo>
                  <a:lnTo>
                    <a:pt x="2965999" y="516271"/>
                  </a:lnTo>
                  <a:close/>
                  <a:moveTo>
                    <a:pt x="758729" y="1039993"/>
                  </a:moveTo>
                  <a:lnTo>
                    <a:pt x="776425" y="1034716"/>
                  </a:lnTo>
                  <a:lnTo>
                    <a:pt x="791016" y="1027265"/>
                  </a:lnTo>
                  <a:lnTo>
                    <a:pt x="791016" y="1030370"/>
                  </a:lnTo>
                  <a:lnTo>
                    <a:pt x="791016" y="1034716"/>
                  </a:lnTo>
                  <a:lnTo>
                    <a:pt x="791016" y="1039993"/>
                  </a:lnTo>
                  <a:lnTo>
                    <a:pt x="788843" y="1045271"/>
                  </a:lnTo>
                  <a:lnTo>
                    <a:pt x="785738" y="1050549"/>
                  </a:lnTo>
                  <a:lnTo>
                    <a:pt x="785738" y="1057999"/>
                  </a:lnTo>
                  <a:lnTo>
                    <a:pt x="774252" y="1057999"/>
                  </a:lnTo>
                  <a:lnTo>
                    <a:pt x="765870" y="1057068"/>
                  </a:lnTo>
                  <a:lnTo>
                    <a:pt x="758729" y="1054895"/>
                  </a:lnTo>
                  <a:lnTo>
                    <a:pt x="758729" y="1039993"/>
                  </a:lnTo>
                  <a:close/>
                  <a:moveTo>
                    <a:pt x="644175" y="1152064"/>
                  </a:moveTo>
                  <a:lnTo>
                    <a:pt x="645106" y="1151133"/>
                  </a:lnTo>
                  <a:lnTo>
                    <a:pt x="645106" y="1148960"/>
                  </a:lnTo>
                  <a:lnTo>
                    <a:pt x="647279" y="1148960"/>
                  </a:lnTo>
                  <a:lnTo>
                    <a:pt x="649453" y="1146787"/>
                  </a:lnTo>
                  <a:lnTo>
                    <a:pt x="651626" y="1144614"/>
                  </a:lnTo>
                  <a:lnTo>
                    <a:pt x="666217" y="1144614"/>
                  </a:lnTo>
                  <a:lnTo>
                    <a:pt x="662181" y="1148960"/>
                  </a:lnTo>
                  <a:lnTo>
                    <a:pt x="659076" y="1151133"/>
                  </a:lnTo>
                  <a:lnTo>
                    <a:pt x="655041" y="1152064"/>
                  </a:lnTo>
                  <a:lnTo>
                    <a:pt x="651936" y="1154238"/>
                  </a:lnTo>
                  <a:lnTo>
                    <a:pt x="645727" y="1156411"/>
                  </a:lnTo>
                  <a:lnTo>
                    <a:pt x="642623" y="1156411"/>
                  </a:lnTo>
                  <a:lnTo>
                    <a:pt x="644175" y="1152064"/>
                  </a:lnTo>
                  <a:close/>
                  <a:moveTo>
                    <a:pt x="765870" y="1265377"/>
                  </a:moveTo>
                  <a:lnTo>
                    <a:pt x="759661" y="1282452"/>
                  </a:lnTo>
                  <a:lnTo>
                    <a:pt x="752520" y="1300457"/>
                  </a:lnTo>
                  <a:lnTo>
                    <a:pt x="751589" y="1315359"/>
                  </a:lnTo>
                  <a:lnTo>
                    <a:pt x="737930" y="1319705"/>
                  </a:lnTo>
                  <a:lnTo>
                    <a:pt x="725512" y="1320636"/>
                  </a:lnTo>
                  <a:lnTo>
                    <a:pt x="714957" y="1315359"/>
                  </a:lnTo>
                  <a:lnTo>
                    <a:pt x="701297" y="1312254"/>
                  </a:lnTo>
                  <a:lnTo>
                    <a:pt x="696019" y="1312254"/>
                  </a:lnTo>
                  <a:lnTo>
                    <a:pt x="692915" y="1312254"/>
                  </a:lnTo>
                  <a:lnTo>
                    <a:pt x="688879" y="1313186"/>
                  </a:lnTo>
                  <a:lnTo>
                    <a:pt x="685775" y="1317532"/>
                  </a:lnTo>
                  <a:lnTo>
                    <a:pt x="683602" y="1319705"/>
                  </a:lnTo>
                  <a:lnTo>
                    <a:pt x="681428" y="1322810"/>
                  </a:lnTo>
                  <a:lnTo>
                    <a:pt x="678324" y="1324983"/>
                  </a:lnTo>
                  <a:lnTo>
                    <a:pt x="673046" y="1322810"/>
                  </a:lnTo>
                  <a:lnTo>
                    <a:pt x="661560" y="1320636"/>
                  </a:lnTo>
                  <a:lnTo>
                    <a:pt x="646969" y="1319705"/>
                  </a:lnTo>
                  <a:lnTo>
                    <a:pt x="632378" y="1315359"/>
                  </a:lnTo>
                  <a:lnTo>
                    <a:pt x="617787" y="1313186"/>
                  </a:lnTo>
                  <a:lnTo>
                    <a:pt x="610647" y="1312254"/>
                  </a:lnTo>
                  <a:lnTo>
                    <a:pt x="596056" y="1306046"/>
                  </a:lnTo>
                  <a:lnTo>
                    <a:pt x="581465" y="1298595"/>
                  </a:lnTo>
                  <a:lnTo>
                    <a:pt x="566874" y="1295490"/>
                  </a:lnTo>
                  <a:lnTo>
                    <a:pt x="551352" y="1298595"/>
                  </a:lnTo>
                  <a:lnTo>
                    <a:pt x="539865" y="1306046"/>
                  </a:lnTo>
                  <a:lnTo>
                    <a:pt x="536761" y="1315669"/>
                  </a:lnTo>
                  <a:lnTo>
                    <a:pt x="532725" y="1325293"/>
                  </a:lnTo>
                  <a:lnTo>
                    <a:pt x="530552" y="1335848"/>
                  </a:lnTo>
                  <a:lnTo>
                    <a:pt x="523411" y="1334917"/>
                  </a:lnTo>
                  <a:lnTo>
                    <a:pt x="510994" y="1330571"/>
                  </a:lnTo>
                  <a:lnTo>
                    <a:pt x="496403" y="1327466"/>
                  </a:lnTo>
                  <a:lnTo>
                    <a:pt x="485848" y="1323120"/>
                  </a:lnTo>
                  <a:lnTo>
                    <a:pt x="478707" y="1320016"/>
                  </a:lnTo>
                  <a:lnTo>
                    <a:pt x="474671" y="1305114"/>
                  </a:lnTo>
                  <a:lnTo>
                    <a:pt x="460081" y="1297664"/>
                  </a:lnTo>
                  <a:lnTo>
                    <a:pt x="445490" y="1295490"/>
                  </a:lnTo>
                  <a:lnTo>
                    <a:pt x="430899" y="1295490"/>
                  </a:lnTo>
                  <a:lnTo>
                    <a:pt x="418481" y="1291144"/>
                  </a:lnTo>
                  <a:lnTo>
                    <a:pt x="415376" y="1288040"/>
                  </a:lnTo>
                  <a:lnTo>
                    <a:pt x="413203" y="1285867"/>
                  </a:lnTo>
                  <a:lnTo>
                    <a:pt x="409167" y="1282762"/>
                  </a:lnTo>
                  <a:lnTo>
                    <a:pt x="408236" y="1278416"/>
                  </a:lnTo>
                  <a:lnTo>
                    <a:pt x="402027" y="1275311"/>
                  </a:lnTo>
                  <a:lnTo>
                    <a:pt x="406063" y="1256374"/>
                  </a:lnTo>
                  <a:lnTo>
                    <a:pt x="409167" y="1238368"/>
                  </a:lnTo>
                  <a:lnTo>
                    <a:pt x="415376" y="1221294"/>
                  </a:lnTo>
                  <a:lnTo>
                    <a:pt x="410720" y="1221294"/>
                  </a:lnTo>
                  <a:lnTo>
                    <a:pt x="401406" y="1219121"/>
                  </a:lnTo>
                  <a:lnTo>
                    <a:pt x="381538" y="1218189"/>
                  </a:lnTo>
                  <a:lnTo>
                    <a:pt x="358565" y="1218189"/>
                  </a:lnTo>
                  <a:lnTo>
                    <a:pt x="330314" y="1218189"/>
                  </a:lnTo>
                  <a:lnTo>
                    <a:pt x="305168" y="1219121"/>
                  </a:lnTo>
                  <a:lnTo>
                    <a:pt x="281264" y="1223467"/>
                  </a:lnTo>
                  <a:lnTo>
                    <a:pt x="265742" y="1226571"/>
                  </a:lnTo>
                  <a:lnTo>
                    <a:pt x="254255" y="1234022"/>
                  </a:lnTo>
                  <a:lnTo>
                    <a:pt x="239664" y="1243646"/>
                  </a:lnTo>
                  <a:lnTo>
                    <a:pt x="225073" y="1251097"/>
                  </a:lnTo>
                  <a:lnTo>
                    <a:pt x="174160" y="1243646"/>
                  </a:lnTo>
                  <a:lnTo>
                    <a:pt x="174160" y="1234022"/>
                  </a:lnTo>
                  <a:lnTo>
                    <a:pt x="180369" y="1233091"/>
                  </a:lnTo>
                  <a:lnTo>
                    <a:pt x="183473" y="1230918"/>
                  </a:lnTo>
                  <a:lnTo>
                    <a:pt x="187509" y="1228744"/>
                  </a:lnTo>
                  <a:lnTo>
                    <a:pt x="190614" y="1226571"/>
                  </a:lnTo>
                  <a:lnTo>
                    <a:pt x="192787" y="1226571"/>
                  </a:lnTo>
                  <a:lnTo>
                    <a:pt x="195891" y="1228744"/>
                  </a:lnTo>
                  <a:lnTo>
                    <a:pt x="199927" y="1230918"/>
                  </a:lnTo>
                  <a:lnTo>
                    <a:pt x="205205" y="1233091"/>
                  </a:lnTo>
                  <a:lnTo>
                    <a:pt x="208309" y="1233091"/>
                  </a:lnTo>
                  <a:lnTo>
                    <a:pt x="214518" y="1230918"/>
                  </a:lnTo>
                  <a:lnTo>
                    <a:pt x="219796" y="1225640"/>
                  </a:lnTo>
                  <a:lnTo>
                    <a:pt x="222900" y="1219431"/>
                  </a:lnTo>
                  <a:lnTo>
                    <a:pt x="226936" y="1216327"/>
                  </a:lnTo>
                  <a:lnTo>
                    <a:pt x="232213" y="1211980"/>
                  </a:lnTo>
                  <a:lnTo>
                    <a:pt x="244631" y="1211049"/>
                  </a:lnTo>
                  <a:lnTo>
                    <a:pt x="244631" y="1204840"/>
                  </a:lnTo>
                  <a:lnTo>
                    <a:pt x="244631" y="1202978"/>
                  </a:lnTo>
                  <a:lnTo>
                    <a:pt x="244631" y="1200804"/>
                  </a:lnTo>
                  <a:lnTo>
                    <a:pt x="244631" y="1196458"/>
                  </a:lnTo>
                  <a:lnTo>
                    <a:pt x="248667" y="1195527"/>
                  </a:lnTo>
                  <a:lnTo>
                    <a:pt x="250840" y="1193354"/>
                  </a:lnTo>
                  <a:lnTo>
                    <a:pt x="251771" y="1191181"/>
                  </a:lnTo>
                  <a:lnTo>
                    <a:pt x="253945" y="1191181"/>
                  </a:lnTo>
                  <a:lnTo>
                    <a:pt x="256118" y="1189007"/>
                  </a:lnTo>
                  <a:lnTo>
                    <a:pt x="261395" y="1189007"/>
                  </a:lnTo>
                  <a:lnTo>
                    <a:pt x="259222" y="1185903"/>
                  </a:lnTo>
                  <a:lnTo>
                    <a:pt x="256118" y="1181557"/>
                  </a:lnTo>
                  <a:lnTo>
                    <a:pt x="253945" y="1180625"/>
                  </a:lnTo>
                  <a:lnTo>
                    <a:pt x="251771" y="1178452"/>
                  </a:lnTo>
                  <a:lnTo>
                    <a:pt x="251771" y="1174106"/>
                  </a:lnTo>
                  <a:lnTo>
                    <a:pt x="253945" y="1173175"/>
                  </a:lnTo>
                  <a:lnTo>
                    <a:pt x="257980" y="1159515"/>
                  </a:lnTo>
                  <a:lnTo>
                    <a:pt x="263258" y="1148960"/>
                  </a:lnTo>
                  <a:lnTo>
                    <a:pt x="270398" y="1139336"/>
                  </a:lnTo>
                  <a:lnTo>
                    <a:pt x="290267" y="1139336"/>
                  </a:lnTo>
                  <a:lnTo>
                    <a:pt x="295544" y="1130954"/>
                  </a:lnTo>
                  <a:lnTo>
                    <a:pt x="297717" y="1119468"/>
                  </a:lnTo>
                  <a:lnTo>
                    <a:pt x="300822" y="1108912"/>
                  </a:lnTo>
                  <a:lnTo>
                    <a:pt x="310135" y="1101462"/>
                  </a:lnTo>
                  <a:lnTo>
                    <a:pt x="314171" y="1099289"/>
                  </a:lnTo>
                  <a:lnTo>
                    <a:pt x="315102" y="1099289"/>
                  </a:lnTo>
                  <a:lnTo>
                    <a:pt x="319138" y="1099289"/>
                  </a:lnTo>
                  <a:lnTo>
                    <a:pt x="321311" y="1101462"/>
                  </a:lnTo>
                  <a:lnTo>
                    <a:pt x="322243" y="1104566"/>
                  </a:lnTo>
                  <a:lnTo>
                    <a:pt x="324416" y="1108912"/>
                  </a:lnTo>
                  <a:lnTo>
                    <a:pt x="344284" y="1104566"/>
                  </a:lnTo>
                  <a:lnTo>
                    <a:pt x="361048" y="1094942"/>
                  </a:lnTo>
                  <a:lnTo>
                    <a:pt x="373466" y="1084387"/>
                  </a:lnTo>
                  <a:lnTo>
                    <a:pt x="388057" y="1089665"/>
                  </a:lnTo>
                  <a:lnTo>
                    <a:pt x="399544" y="1101151"/>
                  </a:lnTo>
                  <a:lnTo>
                    <a:pt x="406684" y="1113880"/>
                  </a:lnTo>
                  <a:lnTo>
                    <a:pt x="415066" y="1124435"/>
                  </a:lnTo>
                  <a:lnTo>
                    <a:pt x="424379" y="1135921"/>
                  </a:lnTo>
                  <a:lnTo>
                    <a:pt x="453561" y="1156100"/>
                  </a:lnTo>
                  <a:lnTo>
                    <a:pt x="480570" y="1176279"/>
                  </a:lnTo>
                  <a:lnTo>
                    <a:pt x="480570" y="1180625"/>
                  </a:lnTo>
                  <a:lnTo>
                    <a:pt x="480570" y="1183730"/>
                  </a:lnTo>
                  <a:lnTo>
                    <a:pt x="479639" y="1185903"/>
                  </a:lnTo>
                  <a:lnTo>
                    <a:pt x="479639" y="1188076"/>
                  </a:lnTo>
                  <a:lnTo>
                    <a:pt x="477466" y="1189007"/>
                  </a:lnTo>
                  <a:lnTo>
                    <a:pt x="470325" y="1196458"/>
                  </a:lnTo>
                  <a:lnTo>
                    <a:pt x="458839" y="1200804"/>
                  </a:lnTo>
                  <a:lnTo>
                    <a:pt x="444248" y="1202978"/>
                  </a:lnTo>
                  <a:lnTo>
                    <a:pt x="429657" y="1200804"/>
                  </a:lnTo>
                  <a:lnTo>
                    <a:pt x="435866" y="1213533"/>
                  </a:lnTo>
                  <a:lnTo>
                    <a:pt x="444248" y="1218810"/>
                  </a:lnTo>
                  <a:lnTo>
                    <a:pt x="455734" y="1223157"/>
                  </a:lnTo>
                  <a:lnTo>
                    <a:pt x="465048" y="1230607"/>
                  </a:lnTo>
                  <a:lnTo>
                    <a:pt x="473430" y="1230607"/>
                  </a:lnTo>
                  <a:lnTo>
                    <a:pt x="473430" y="1206082"/>
                  </a:lnTo>
                  <a:lnTo>
                    <a:pt x="484916" y="1206082"/>
                  </a:lnTo>
                  <a:lnTo>
                    <a:pt x="488021" y="1198631"/>
                  </a:lnTo>
                  <a:lnTo>
                    <a:pt x="492057" y="1193354"/>
                  </a:lnTo>
                  <a:lnTo>
                    <a:pt x="495161" y="1189007"/>
                  </a:lnTo>
                  <a:lnTo>
                    <a:pt x="500439" y="1185903"/>
                  </a:lnTo>
                  <a:lnTo>
                    <a:pt x="499507" y="1180625"/>
                  </a:lnTo>
                  <a:lnTo>
                    <a:pt x="497334" y="1176279"/>
                  </a:lnTo>
                  <a:lnTo>
                    <a:pt x="497334" y="1174106"/>
                  </a:lnTo>
                  <a:lnTo>
                    <a:pt x="495161" y="1171002"/>
                  </a:lnTo>
                  <a:lnTo>
                    <a:pt x="494230" y="1166655"/>
                  </a:lnTo>
                  <a:lnTo>
                    <a:pt x="494230" y="1161378"/>
                  </a:lnTo>
                  <a:lnTo>
                    <a:pt x="499507" y="1161378"/>
                  </a:lnTo>
                  <a:lnTo>
                    <a:pt x="504785" y="1163551"/>
                  </a:lnTo>
                  <a:lnTo>
                    <a:pt x="507889" y="1165724"/>
                  </a:lnTo>
                  <a:lnTo>
                    <a:pt x="510062" y="1165724"/>
                  </a:lnTo>
                  <a:lnTo>
                    <a:pt x="514098" y="1165724"/>
                  </a:lnTo>
                  <a:lnTo>
                    <a:pt x="517203" y="1165724"/>
                  </a:lnTo>
                  <a:lnTo>
                    <a:pt x="521238" y="1165724"/>
                  </a:lnTo>
                  <a:lnTo>
                    <a:pt x="521238" y="1161378"/>
                  </a:lnTo>
                  <a:lnTo>
                    <a:pt x="509752" y="1151754"/>
                  </a:lnTo>
                  <a:lnTo>
                    <a:pt x="499197" y="1144303"/>
                  </a:lnTo>
                  <a:lnTo>
                    <a:pt x="484606" y="1139026"/>
                  </a:lnTo>
                  <a:lnTo>
                    <a:pt x="484606" y="1128471"/>
                  </a:lnTo>
                  <a:lnTo>
                    <a:pt x="470015" y="1128471"/>
                  </a:lnTo>
                  <a:lnTo>
                    <a:pt x="457597" y="1109533"/>
                  </a:lnTo>
                  <a:lnTo>
                    <a:pt x="443937" y="1093701"/>
                  </a:lnTo>
                  <a:lnTo>
                    <a:pt x="429346" y="1078799"/>
                  </a:lnTo>
                  <a:lnTo>
                    <a:pt x="429346" y="1072590"/>
                  </a:lnTo>
                  <a:lnTo>
                    <a:pt x="429346" y="1069486"/>
                  </a:lnTo>
                  <a:lnTo>
                    <a:pt x="429346" y="1065140"/>
                  </a:lnTo>
                  <a:lnTo>
                    <a:pt x="429346" y="1064208"/>
                  </a:lnTo>
                  <a:lnTo>
                    <a:pt x="433382" y="1062035"/>
                  </a:lnTo>
                  <a:lnTo>
                    <a:pt x="436487" y="1057689"/>
                  </a:lnTo>
                  <a:lnTo>
                    <a:pt x="438660" y="1057689"/>
                  </a:lnTo>
                  <a:lnTo>
                    <a:pt x="438660" y="1056758"/>
                  </a:lnTo>
                  <a:lnTo>
                    <a:pt x="440833" y="1056758"/>
                  </a:lnTo>
                  <a:lnTo>
                    <a:pt x="443006" y="1056758"/>
                  </a:lnTo>
                  <a:lnTo>
                    <a:pt x="443937" y="1054584"/>
                  </a:lnTo>
                  <a:lnTo>
                    <a:pt x="446111" y="1057689"/>
                  </a:lnTo>
                  <a:lnTo>
                    <a:pt x="448284" y="1062035"/>
                  </a:lnTo>
                  <a:lnTo>
                    <a:pt x="448284" y="1065140"/>
                  </a:lnTo>
                  <a:lnTo>
                    <a:pt x="450457" y="1071349"/>
                  </a:lnTo>
                  <a:lnTo>
                    <a:pt x="465048" y="1067002"/>
                  </a:lnTo>
                  <a:lnTo>
                    <a:pt x="472188" y="1087181"/>
                  </a:lnTo>
                  <a:lnTo>
                    <a:pt x="479328" y="1098668"/>
                  </a:lnTo>
                  <a:lnTo>
                    <a:pt x="487710" y="1103945"/>
                  </a:lnTo>
                  <a:lnTo>
                    <a:pt x="497024" y="1106118"/>
                  </a:lnTo>
                  <a:lnTo>
                    <a:pt x="507579" y="1111396"/>
                  </a:lnTo>
                  <a:lnTo>
                    <a:pt x="521238" y="1121020"/>
                  </a:lnTo>
                  <a:lnTo>
                    <a:pt x="526516" y="1126297"/>
                  </a:lnTo>
                  <a:lnTo>
                    <a:pt x="526516" y="1133748"/>
                  </a:lnTo>
                  <a:lnTo>
                    <a:pt x="524343" y="1141199"/>
                  </a:lnTo>
                  <a:lnTo>
                    <a:pt x="522170" y="1150823"/>
                  </a:lnTo>
                  <a:lnTo>
                    <a:pt x="524343" y="1161378"/>
                  </a:lnTo>
                  <a:lnTo>
                    <a:pt x="528379" y="1165724"/>
                  </a:lnTo>
                  <a:lnTo>
                    <a:pt x="531483" y="1166655"/>
                  </a:lnTo>
                  <a:lnTo>
                    <a:pt x="536761" y="1171002"/>
                  </a:lnTo>
                  <a:lnTo>
                    <a:pt x="540797" y="1174106"/>
                  </a:lnTo>
                  <a:lnTo>
                    <a:pt x="543901" y="1176279"/>
                  </a:lnTo>
                  <a:lnTo>
                    <a:pt x="560665" y="1225951"/>
                  </a:lnTo>
                  <a:lnTo>
                    <a:pt x="564701" y="1225951"/>
                  </a:lnTo>
                  <a:lnTo>
                    <a:pt x="565632" y="1228124"/>
                  </a:lnTo>
                  <a:lnTo>
                    <a:pt x="567805" y="1228124"/>
                  </a:lnTo>
                  <a:lnTo>
                    <a:pt x="569978" y="1230297"/>
                  </a:lnTo>
                  <a:lnTo>
                    <a:pt x="575256" y="1228124"/>
                  </a:lnTo>
                  <a:lnTo>
                    <a:pt x="580534" y="1225951"/>
                  </a:lnTo>
                  <a:lnTo>
                    <a:pt x="582707" y="1225019"/>
                  </a:lnTo>
                  <a:lnTo>
                    <a:pt x="584880" y="1220673"/>
                  </a:lnTo>
                  <a:lnTo>
                    <a:pt x="584880" y="1218500"/>
                  </a:lnTo>
                  <a:lnTo>
                    <a:pt x="587053" y="1215395"/>
                  </a:lnTo>
                  <a:lnTo>
                    <a:pt x="587984" y="1211049"/>
                  </a:lnTo>
                  <a:lnTo>
                    <a:pt x="592020" y="1210118"/>
                  </a:lnTo>
                  <a:lnTo>
                    <a:pt x="597298" y="1205772"/>
                  </a:lnTo>
                  <a:lnTo>
                    <a:pt x="594193" y="1188697"/>
                  </a:lnTo>
                  <a:lnTo>
                    <a:pt x="587053" y="1172864"/>
                  </a:lnTo>
                  <a:lnTo>
                    <a:pt x="577740" y="1161378"/>
                  </a:lnTo>
                  <a:lnTo>
                    <a:pt x="577740" y="1156411"/>
                  </a:lnTo>
                  <a:lnTo>
                    <a:pt x="580844" y="1158584"/>
                  </a:lnTo>
                  <a:lnTo>
                    <a:pt x="580844" y="1159515"/>
                  </a:lnTo>
                  <a:lnTo>
                    <a:pt x="583017" y="1161688"/>
                  </a:lnTo>
                  <a:lnTo>
                    <a:pt x="585190" y="1166035"/>
                  </a:lnTo>
                  <a:lnTo>
                    <a:pt x="592331" y="1163861"/>
                  </a:lnTo>
                  <a:lnTo>
                    <a:pt x="595435" y="1163861"/>
                  </a:lnTo>
                  <a:lnTo>
                    <a:pt x="597608" y="1163861"/>
                  </a:lnTo>
                  <a:lnTo>
                    <a:pt x="599781" y="1161688"/>
                  </a:lnTo>
                  <a:lnTo>
                    <a:pt x="599781" y="1159515"/>
                  </a:lnTo>
                  <a:lnTo>
                    <a:pt x="599781" y="1158584"/>
                  </a:lnTo>
                  <a:lnTo>
                    <a:pt x="597608" y="1154238"/>
                  </a:lnTo>
                  <a:lnTo>
                    <a:pt x="597608" y="1148960"/>
                  </a:lnTo>
                  <a:lnTo>
                    <a:pt x="600713" y="1148960"/>
                  </a:lnTo>
                  <a:lnTo>
                    <a:pt x="600713" y="1144614"/>
                  </a:lnTo>
                  <a:lnTo>
                    <a:pt x="604748" y="1144614"/>
                  </a:lnTo>
                  <a:lnTo>
                    <a:pt x="607853" y="1144614"/>
                  </a:lnTo>
                  <a:lnTo>
                    <a:pt x="610026" y="1146787"/>
                  </a:lnTo>
                  <a:lnTo>
                    <a:pt x="612199" y="1146787"/>
                  </a:lnTo>
                  <a:lnTo>
                    <a:pt x="614372" y="1148960"/>
                  </a:lnTo>
                  <a:lnTo>
                    <a:pt x="619650" y="1151133"/>
                  </a:lnTo>
                  <a:lnTo>
                    <a:pt x="622754" y="1152064"/>
                  </a:lnTo>
                  <a:lnTo>
                    <a:pt x="624927" y="1154238"/>
                  </a:lnTo>
                  <a:lnTo>
                    <a:pt x="627100" y="1156411"/>
                  </a:lnTo>
                  <a:lnTo>
                    <a:pt x="630205" y="1158584"/>
                  </a:lnTo>
                  <a:lnTo>
                    <a:pt x="634241" y="1161688"/>
                  </a:lnTo>
                  <a:lnTo>
                    <a:pt x="632068" y="1166966"/>
                  </a:lnTo>
                  <a:lnTo>
                    <a:pt x="629894" y="1171312"/>
                  </a:lnTo>
                  <a:lnTo>
                    <a:pt x="629894" y="1174416"/>
                  </a:lnTo>
                  <a:lnTo>
                    <a:pt x="629894" y="1178763"/>
                  </a:lnTo>
                  <a:lnTo>
                    <a:pt x="629894" y="1181867"/>
                  </a:lnTo>
                  <a:lnTo>
                    <a:pt x="629894" y="1186213"/>
                  </a:lnTo>
                  <a:lnTo>
                    <a:pt x="629894" y="1189318"/>
                  </a:lnTo>
                  <a:lnTo>
                    <a:pt x="636103" y="1206392"/>
                  </a:lnTo>
                  <a:lnTo>
                    <a:pt x="648521" y="1223467"/>
                  </a:lnTo>
                  <a:lnTo>
                    <a:pt x="665285" y="1234022"/>
                  </a:lnTo>
                  <a:lnTo>
                    <a:pt x="680808" y="1238368"/>
                  </a:lnTo>
                  <a:lnTo>
                    <a:pt x="684843" y="1236195"/>
                  </a:lnTo>
                  <a:lnTo>
                    <a:pt x="687948" y="1233091"/>
                  </a:lnTo>
                  <a:lnTo>
                    <a:pt x="690121" y="1228744"/>
                  </a:lnTo>
                  <a:lnTo>
                    <a:pt x="695399" y="1226571"/>
                  </a:lnTo>
                  <a:lnTo>
                    <a:pt x="699434" y="1225640"/>
                  </a:lnTo>
                  <a:lnTo>
                    <a:pt x="704712" y="1226571"/>
                  </a:lnTo>
                  <a:lnTo>
                    <a:pt x="714025" y="1230918"/>
                  </a:lnTo>
                  <a:lnTo>
                    <a:pt x="721165" y="1234022"/>
                  </a:lnTo>
                  <a:lnTo>
                    <a:pt x="728306" y="1236195"/>
                  </a:lnTo>
                  <a:lnTo>
                    <a:pt x="735446" y="1234022"/>
                  </a:lnTo>
                  <a:lnTo>
                    <a:pt x="743828" y="1226571"/>
                  </a:lnTo>
                  <a:lnTo>
                    <a:pt x="750968" y="1226571"/>
                  </a:lnTo>
                  <a:lnTo>
                    <a:pt x="755004" y="1226571"/>
                  </a:lnTo>
                  <a:lnTo>
                    <a:pt x="758109" y="1226571"/>
                  </a:lnTo>
                  <a:lnTo>
                    <a:pt x="760282" y="1228744"/>
                  </a:lnTo>
                  <a:lnTo>
                    <a:pt x="762455" y="1230918"/>
                  </a:lnTo>
                  <a:lnTo>
                    <a:pt x="762455" y="1234022"/>
                  </a:lnTo>
                  <a:lnTo>
                    <a:pt x="764628" y="1238368"/>
                  </a:lnTo>
                  <a:lnTo>
                    <a:pt x="767732" y="1251097"/>
                  </a:lnTo>
                  <a:lnTo>
                    <a:pt x="765870" y="1265377"/>
                  </a:lnTo>
                  <a:close/>
                  <a:moveTo>
                    <a:pt x="845033" y="1136232"/>
                  </a:moveTo>
                  <a:lnTo>
                    <a:pt x="825165" y="1141509"/>
                  </a:lnTo>
                  <a:lnTo>
                    <a:pt x="803434" y="1143682"/>
                  </a:lnTo>
                  <a:lnTo>
                    <a:pt x="781702" y="1139336"/>
                  </a:lnTo>
                  <a:lnTo>
                    <a:pt x="773320" y="1136232"/>
                  </a:lnTo>
                  <a:lnTo>
                    <a:pt x="766180" y="1130954"/>
                  </a:lnTo>
                  <a:lnTo>
                    <a:pt x="756867" y="1124745"/>
                  </a:lnTo>
                  <a:lnTo>
                    <a:pt x="742276" y="1124745"/>
                  </a:lnTo>
                  <a:lnTo>
                    <a:pt x="727685" y="1126918"/>
                  </a:lnTo>
                  <a:lnTo>
                    <a:pt x="713094" y="1134369"/>
                  </a:lnTo>
                  <a:lnTo>
                    <a:pt x="700676" y="1139647"/>
                  </a:lnTo>
                  <a:lnTo>
                    <a:pt x="686085" y="1141820"/>
                  </a:lnTo>
                  <a:lnTo>
                    <a:pt x="671494" y="1136542"/>
                  </a:lnTo>
                  <a:lnTo>
                    <a:pt x="666217" y="1134369"/>
                  </a:lnTo>
                  <a:lnTo>
                    <a:pt x="662181" y="1132196"/>
                  </a:lnTo>
                  <a:lnTo>
                    <a:pt x="659076" y="1131265"/>
                  </a:lnTo>
                  <a:lnTo>
                    <a:pt x="656903" y="1126918"/>
                  </a:lnTo>
                  <a:lnTo>
                    <a:pt x="656903" y="1123814"/>
                  </a:lnTo>
                  <a:lnTo>
                    <a:pt x="654730" y="1116363"/>
                  </a:lnTo>
                  <a:lnTo>
                    <a:pt x="654730" y="1110154"/>
                  </a:lnTo>
                  <a:lnTo>
                    <a:pt x="658766" y="1099599"/>
                  </a:lnTo>
                  <a:lnTo>
                    <a:pt x="665906" y="1086871"/>
                  </a:lnTo>
                  <a:lnTo>
                    <a:pt x="674288" y="1071969"/>
                  </a:lnTo>
                  <a:lnTo>
                    <a:pt x="683602" y="1057068"/>
                  </a:lnTo>
                  <a:lnTo>
                    <a:pt x="690742" y="1043408"/>
                  </a:lnTo>
                  <a:lnTo>
                    <a:pt x="694778" y="1035026"/>
                  </a:lnTo>
                  <a:lnTo>
                    <a:pt x="703160" y="1037199"/>
                  </a:lnTo>
                  <a:lnTo>
                    <a:pt x="710300" y="1040304"/>
                  </a:lnTo>
                  <a:lnTo>
                    <a:pt x="715578" y="1042477"/>
                  </a:lnTo>
                  <a:lnTo>
                    <a:pt x="721786" y="1047755"/>
                  </a:lnTo>
                  <a:lnTo>
                    <a:pt x="724891" y="1049928"/>
                  </a:lnTo>
                  <a:lnTo>
                    <a:pt x="727064" y="1049928"/>
                  </a:lnTo>
                  <a:lnTo>
                    <a:pt x="729237" y="1049928"/>
                  </a:lnTo>
                  <a:lnTo>
                    <a:pt x="730168" y="1050859"/>
                  </a:lnTo>
                  <a:lnTo>
                    <a:pt x="717751" y="1055205"/>
                  </a:lnTo>
                  <a:lnTo>
                    <a:pt x="721786" y="1064829"/>
                  </a:lnTo>
                  <a:lnTo>
                    <a:pt x="728927" y="1072280"/>
                  </a:lnTo>
                  <a:lnTo>
                    <a:pt x="734204" y="1079731"/>
                  </a:lnTo>
                  <a:lnTo>
                    <a:pt x="743518" y="1080662"/>
                  </a:lnTo>
                  <a:lnTo>
                    <a:pt x="755935" y="1075384"/>
                  </a:lnTo>
                  <a:lnTo>
                    <a:pt x="765249" y="1067934"/>
                  </a:lnTo>
                  <a:lnTo>
                    <a:pt x="780771" y="1073211"/>
                  </a:lnTo>
                  <a:lnTo>
                    <a:pt x="800640" y="1084698"/>
                  </a:lnTo>
                  <a:lnTo>
                    <a:pt x="821439" y="1097426"/>
                  </a:lnTo>
                  <a:lnTo>
                    <a:pt x="836030" y="1110154"/>
                  </a:lnTo>
                  <a:lnTo>
                    <a:pt x="844413" y="1125056"/>
                  </a:lnTo>
                  <a:lnTo>
                    <a:pt x="850621" y="1125056"/>
                  </a:lnTo>
                  <a:lnTo>
                    <a:pt x="845033" y="1136232"/>
                  </a:lnTo>
                  <a:close/>
                  <a:moveTo>
                    <a:pt x="1025402" y="1146787"/>
                  </a:moveTo>
                  <a:lnTo>
                    <a:pt x="1022298" y="1146787"/>
                  </a:lnTo>
                  <a:lnTo>
                    <a:pt x="1018262" y="1146787"/>
                  </a:lnTo>
                  <a:lnTo>
                    <a:pt x="1015157" y="1146787"/>
                  </a:lnTo>
                  <a:lnTo>
                    <a:pt x="1011122" y="1144614"/>
                  </a:lnTo>
                  <a:lnTo>
                    <a:pt x="1008949" y="1161688"/>
                  </a:lnTo>
                  <a:lnTo>
                    <a:pt x="1011122" y="1173175"/>
                  </a:lnTo>
                  <a:lnTo>
                    <a:pt x="1016399" y="1183730"/>
                  </a:lnTo>
                  <a:lnTo>
                    <a:pt x="1020435" y="1196458"/>
                  </a:lnTo>
                  <a:lnTo>
                    <a:pt x="1022608" y="1217569"/>
                  </a:lnTo>
                  <a:lnTo>
                    <a:pt x="995600" y="1218500"/>
                  </a:lnTo>
                  <a:lnTo>
                    <a:pt x="976973" y="1215395"/>
                  </a:lnTo>
                  <a:lnTo>
                    <a:pt x="966418" y="1205772"/>
                  </a:lnTo>
                  <a:lnTo>
                    <a:pt x="962382" y="1188697"/>
                  </a:lnTo>
                  <a:lnTo>
                    <a:pt x="962382" y="1165414"/>
                  </a:lnTo>
                  <a:lnTo>
                    <a:pt x="974800" y="1165414"/>
                  </a:lnTo>
                  <a:lnTo>
                    <a:pt x="967660" y="1151754"/>
                  </a:lnTo>
                  <a:lnTo>
                    <a:pt x="955242" y="1138094"/>
                  </a:lnTo>
                  <a:lnTo>
                    <a:pt x="944686" y="1121020"/>
                  </a:lnTo>
                  <a:lnTo>
                    <a:pt x="933200" y="1103945"/>
                  </a:lnTo>
                  <a:lnTo>
                    <a:pt x="927922" y="1086871"/>
                  </a:lnTo>
                  <a:lnTo>
                    <a:pt x="931027" y="1071038"/>
                  </a:lnTo>
                  <a:lnTo>
                    <a:pt x="938167" y="1059552"/>
                  </a:lnTo>
                  <a:lnTo>
                    <a:pt x="949653" y="1049928"/>
                  </a:lnTo>
                  <a:lnTo>
                    <a:pt x="962071" y="1044650"/>
                  </a:lnTo>
                  <a:lnTo>
                    <a:pt x="974489" y="1039373"/>
                  </a:lnTo>
                  <a:lnTo>
                    <a:pt x="985976" y="1029749"/>
                  </a:lnTo>
                  <a:lnTo>
                    <a:pt x="995289" y="1029749"/>
                  </a:lnTo>
                  <a:lnTo>
                    <a:pt x="1000567" y="1031922"/>
                  </a:lnTo>
                  <a:lnTo>
                    <a:pt x="1005844" y="1031922"/>
                  </a:lnTo>
                  <a:lnTo>
                    <a:pt x="1011122" y="1034095"/>
                  </a:lnTo>
                  <a:lnTo>
                    <a:pt x="1008017" y="1049928"/>
                  </a:lnTo>
                  <a:lnTo>
                    <a:pt x="1000877" y="1063587"/>
                  </a:lnTo>
                  <a:lnTo>
                    <a:pt x="986286" y="1068865"/>
                  </a:lnTo>
                  <a:lnTo>
                    <a:pt x="966418" y="1071038"/>
                  </a:lnTo>
                  <a:lnTo>
                    <a:pt x="973558" y="1086871"/>
                  </a:lnTo>
                  <a:lnTo>
                    <a:pt x="985976" y="1101772"/>
                  </a:lnTo>
                  <a:lnTo>
                    <a:pt x="1001498" y="1111396"/>
                  </a:lnTo>
                  <a:lnTo>
                    <a:pt x="1000567" y="1115742"/>
                  </a:lnTo>
                  <a:lnTo>
                    <a:pt x="998394" y="1116674"/>
                  </a:lnTo>
                  <a:lnTo>
                    <a:pt x="996220" y="1116674"/>
                  </a:lnTo>
                  <a:lnTo>
                    <a:pt x="995289" y="1121020"/>
                  </a:lnTo>
                  <a:lnTo>
                    <a:pt x="1000567" y="1130644"/>
                  </a:lnTo>
                  <a:lnTo>
                    <a:pt x="1005844" y="1139026"/>
                  </a:lnTo>
                  <a:lnTo>
                    <a:pt x="1008017" y="1143372"/>
                  </a:lnTo>
                  <a:lnTo>
                    <a:pt x="1008949" y="1144303"/>
                  </a:lnTo>
                  <a:lnTo>
                    <a:pt x="1011122" y="1143372"/>
                  </a:lnTo>
                  <a:lnTo>
                    <a:pt x="1011122" y="1141199"/>
                  </a:lnTo>
                  <a:lnTo>
                    <a:pt x="1013295" y="1138094"/>
                  </a:lnTo>
                  <a:lnTo>
                    <a:pt x="1013295" y="1133748"/>
                  </a:lnTo>
                  <a:lnTo>
                    <a:pt x="1015468" y="1131575"/>
                  </a:lnTo>
                  <a:lnTo>
                    <a:pt x="1018573" y="1133748"/>
                  </a:lnTo>
                  <a:lnTo>
                    <a:pt x="1022608" y="1138094"/>
                  </a:lnTo>
                  <a:lnTo>
                    <a:pt x="1023540" y="1139026"/>
                  </a:lnTo>
                  <a:lnTo>
                    <a:pt x="1027575" y="1141199"/>
                  </a:lnTo>
                  <a:lnTo>
                    <a:pt x="1030680" y="1144303"/>
                  </a:lnTo>
                  <a:lnTo>
                    <a:pt x="1025402" y="114678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D64A004-CC5D-45C8-B252-6CFCD284B47D}"/>
                </a:ext>
              </a:extLst>
            </p:cNvPr>
            <p:cNvSpPr/>
            <p:nvPr/>
          </p:nvSpPr>
          <p:spPr>
            <a:xfrm>
              <a:off x="3690211" y="4196454"/>
              <a:ext cx="74507" cy="99343"/>
            </a:xfrm>
            <a:custGeom>
              <a:avLst/>
              <a:gdLst>
                <a:gd name="connsiteX0" fmla="*/ 60226 w 74506"/>
                <a:gd name="connsiteY0" fmla="*/ 0 h 99342"/>
                <a:gd name="connsiteX1" fmla="*/ 43462 w 74506"/>
                <a:gd name="connsiteY1" fmla="*/ 0 h 99342"/>
                <a:gd name="connsiteX2" fmla="*/ 23904 w 74506"/>
                <a:gd name="connsiteY2" fmla="*/ 2173 h 99342"/>
                <a:gd name="connsiteX3" fmla="*/ 4036 w 74506"/>
                <a:gd name="connsiteY3" fmla="*/ 4346 h 99342"/>
                <a:gd name="connsiteX4" fmla="*/ 4967 w 74506"/>
                <a:gd name="connsiteY4" fmla="*/ 11797 h 99342"/>
                <a:gd name="connsiteX5" fmla="*/ 7140 w 74506"/>
                <a:gd name="connsiteY5" fmla="*/ 14901 h 99342"/>
                <a:gd name="connsiteX6" fmla="*/ 11176 w 74506"/>
                <a:gd name="connsiteY6" fmla="*/ 19248 h 99342"/>
                <a:gd name="connsiteX7" fmla="*/ 14281 w 74506"/>
                <a:gd name="connsiteY7" fmla="*/ 20179 h 99342"/>
                <a:gd name="connsiteX8" fmla="*/ 18627 w 74506"/>
                <a:gd name="connsiteY8" fmla="*/ 22352 h 99342"/>
                <a:gd name="connsiteX9" fmla="*/ 23904 w 74506"/>
                <a:gd name="connsiteY9" fmla="*/ 24525 h 99342"/>
                <a:gd name="connsiteX10" fmla="*/ 18627 w 74506"/>
                <a:gd name="connsiteY10" fmla="*/ 31976 h 99342"/>
                <a:gd name="connsiteX11" fmla="*/ 11176 w 74506"/>
                <a:gd name="connsiteY11" fmla="*/ 37253 h 99342"/>
                <a:gd name="connsiteX12" fmla="*/ 4036 w 74506"/>
                <a:gd name="connsiteY12" fmla="*/ 40358 h 99342"/>
                <a:gd name="connsiteX13" fmla="*/ 0 w 74506"/>
                <a:gd name="connsiteY13" fmla="*/ 74197 h 99342"/>
                <a:gd name="connsiteX14" fmla="*/ 23904 w 74506"/>
                <a:gd name="connsiteY14" fmla="*/ 77301 h 99342"/>
                <a:gd name="connsiteX15" fmla="*/ 23904 w 74506"/>
                <a:gd name="connsiteY15" fmla="*/ 89098 h 99342"/>
                <a:gd name="connsiteX16" fmla="*/ 31045 w 74506"/>
                <a:gd name="connsiteY16" fmla="*/ 92202 h 99342"/>
                <a:gd name="connsiteX17" fmla="*/ 38495 w 74506"/>
                <a:gd name="connsiteY17" fmla="*/ 98411 h 99342"/>
                <a:gd name="connsiteX18" fmla="*/ 43462 w 74506"/>
                <a:gd name="connsiteY18" fmla="*/ 101826 h 99342"/>
                <a:gd name="connsiteX19" fmla="*/ 48740 w 74506"/>
                <a:gd name="connsiteY19" fmla="*/ 99653 h 99342"/>
                <a:gd name="connsiteX20" fmla="*/ 50913 w 74506"/>
                <a:gd name="connsiteY20" fmla="*/ 96549 h 99342"/>
                <a:gd name="connsiteX21" fmla="*/ 53086 w 74506"/>
                <a:gd name="connsiteY21" fmla="*/ 94376 h 99342"/>
                <a:gd name="connsiteX22" fmla="*/ 53086 w 74506"/>
                <a:gd name="connsiteY22" fmla="*/ 92202 h 99342"/>
                <a:gd name="connsiteX23" fmla="*/ 53086 w 74506"/>
                <a:gd name="connsiteY23" fmla="*/ 89098 h 99342"/>
                <a:gd name="connsiteX24" fmla="*/ 53086 w 74506"/>
                <a:gd name="connsiteY24" fmla="*/ 84752 h 99342"/>
                <a:gd name="connsiteX25" fmla="*/ 56191 w 74506"/>
                <a:gd name="connsiteY25" fmla="*/ 81647 h 99342"/>
                <a:gd name="connsiteX26" fmla="*/ 67677 w 74506"/>
                <a:gd name="connsiteY26" fmla="*/ 84752 h 99342"/>
                <a:gd name="connsiteX27" fmla="*/ 72644 w 74506"/>
                <a:gd name="connsiteY27" fmla="*/ 77301 h 99342"/>
                <a:gd name="connsiteX28" fmla="*/ 76991 w 74506"/>
                <a:gd name="connsiteY28" fmla="*/ 77301 h 99342"/>
                <a:gd name="connsiteX29" fmla="*/ 69540 w 74506"/>
                <a:gd name="connsiteY29" fmla="*/ 37253 h 9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506" h="99342">
                  <a:moveTo>
                    <a:pt x="60226" y="0"/>
                  </a:moveTo>
                  <a:lnTo>
                    <a:pt x="43462" y="0"/>
                  </a:lnTo>
                  <a:lnTo>
                    <a:pt x="23904" y="2173"/>
                  </a:lnTo>
                  <a:lnTo>
                    <a:pt x="4036" y="4346"/>
                  </a:lnTo>
                  <a:lnTo>
                    <a:pt x="4967" y="11797"/>
                  </a:lnTo>
                  <a:lnTo>
                    <a:pt x="7140" y="14901"/>
                  </a:lnTo>
                  <a:lnTo>
                    <a:pt x="11176" y="19248"/>
                  </a:lnTo>
                  <a:lnTo>
                    <a:pt x="14281" y="20179"/>
                  </a:lnTo>
                  <a:lnTo>
                    <a:pt x="18627" y="22352"/>
                  </a:lnTo>
                  <a:lnTo>
                    <a:pt x="23904" y="24525"/>
                  </a:lnTo>
                  <a:lnTo>
                    <a:pt x="18627" y="31976"/>
                  </a:lnTo>
                  <a:lnTo>
                    <a:pt x="11176" y="37253"/>
                  </a:lnTo>
                  <a:lnTo>
                    <a:pt x="4036" y="40358"/>
                  </a:lnTo>
                  <a:lnTo>
                    <a:pt x="0" y="74197"/>
                  </a:lnTo>
                  <a:lnTo>
                    <a:pt x="23904" y="77301"/>
                  </a:lnTo>
                  <a:lnTo>
                    <a:pt x="23904" y="89098"/>
                  </a:lnTo>
                  <a:lnTo>
                    <a:pt x="31045" y="92202"/>
                  </a:lnTo>
                  <a:lnTo>
                    <a:pt x="38495" y="98411"/>
                  </a:lnTo>
                  <a:lnTo>
                    <a:pt x="43462" y="101826"/>
                  </a:lnTo>
                  <a:lnTo>
                    <a:pt x="48740" y="99653"/>
                  </a:lnTo>
                  <a:lnTo>
                    <a:pt x="50913" y="96549"/>
                  </a:lnTo>
                  <a:lnTo>
                    <a:pt x="53086" y="94376"/>
                  </a:lnTo>
                  <a:lnTo>
                    <a:pt x="53086" y="92202"/>
                  </a:lnTo>
                  <a:lnTo>
                    <a:pt x="53086" y="89098"/>
                  </a:lnTo>
                  <a:lnTo>
                    <a:pt x="53086" y="84752"/>
                  </a:lnTo>
                  <a:lnTo>
                    <a:pt x="56191" y="81647"/>
                  </a:lnTo>
                  <a:lnTo>
                    <a:pt x="67677" y="84752"/>
                  </a:lnTo>
                  <a:lnTo>
                    <a:pt x="72644" y="77301"/>
                  </a:lnTo>
                  <a:lnTo>
                    <a:pt x="76991" y="77301"/>
                  </a:lnTo>
                  <a:lnTo>
                    <a:pt x="69540" y="3725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F66DD90-FF9C-4CD6-B2E6-C7265E76920F}"/>
                </a:ext>
              </a:extLst>
            </p:cNvPr>
            <p:cNvSpPr/>
            <p:nvPr/>
          </p:nvSpPr>
          <p:spPr>
            <a:xfrm>
              <a:off x="3753542" y="4135296"/>
              <a:ext cx="40358" cy="34149"/>
            </a:xfrm>
            <a:custGeom>
              <a:avLst/>
              <a:gdLst>
                <a:gd name="connsiteX0" fmla="*/ 22042 w 40357"/>
                <a:gd name="connsiteY0" fmla="*/ 36012 h 34149"/>
                <a:gd name="connsiteX1" fmla="*/ 27009 w 40357"/>
                <a:gd name="connsiteY1" fmla="*/ 31665 h 34149"/>
                <a:gd name="connsiteX2" fmla="*/ 31355 w 40357"/>
                <a:gd name="connsiteY2" fmla="*/ 29492 h 34149"/>
                <a:gd name="connsiteX3" fmla="*/ 34460 w 40357"/>
                <a:gd name="connsiteY3" fmla="*/ 28561 h 34149"/>
                <a:gd name="connsiteX4" fmla="*/ 40668 w 40357"/>
                <a:gd name="connsiteY4" fmla="*/ 24215 h 34149"/>
                <a:gd name="connsiteX5" fmla="*/ 36633 w 40357"/>
                <a:gd name="connsiteY5" fmla="*/ 0 h 34149"/>
                <a:gd name="connsiteX6" fmla="*/ 23904 w 40357"/>
                <a:gd name="connsiteY6" fmla="*/ 2173 h 34149"/>
                <a:gd name="connsiteX7" fmla="*/ 16764 w 40357"/>
                <a:gd name="connsiteY7" fmla="*/ 6209 h 34149"/>
                <a:gd name="connsiteX8" fmla="*/ 9313 w 40357"/>
                <a:gd name="connsiteY8" fmla="*/ 11486 h 34149"/>
                <a:gd name="connsiteX9" fmla="*/ 0 w 40357"/>
                <a:gd name="connsiteY9" fmla="*/ 16764 h 34149"/>
                <a:gd name="connsiteX10" fmla="*/ 0 w 40357"/>
                <a:gd name="connsiteY10" fmla="*/ 24215 h 34149"/>
                <a:gd name="connsiteX11" fmla="*/ 2173 w 40357"/>
                <a:gd name="connsiteY11" fmla="*/ 26388 h 34149"/>
                <a:gd name="connsiteX12" fmla="*/ 2173 w 40357"/>
                <a:gd name="connsiteY12" fmla="*/ 28561 h 34149"/>
                <a:gd name="connsiteX13" fmla="*/ 4346 w 40357"/>
                <a:gd name="connsiteY13" fmla="*/ 28561 h 34149"/>
                <a:gd name="connsiteX14" fmla="*/ 4346 w 40357"/>
                <a:gd name="connsiteY14" fmla="*/ 29492 h 34149"/>
                <a:gd name="connsiteX15" fmla="*/ 4346 w 40357"/>
                <a:gd name="connsiteY15" fmla="*/ 33839 h 34149"/>
                <a:gd name="connsiteX16" fmla="*/ 9313 w 40357"/>
                <a:gd name="connsiteY16" fmla="*/ 33839 h 34149"/>
                <a:gd name="connsiteX17" fmla="*/ 11487 w 40357"/>
                <a:gd name="connsiteY17" fmla="*/ 33839 h 34149"/>
                <a:gd name="connsiteX18" fmla="*/ 13660 w 40357"/>
                <a:gd name="connsiteY18" fmla="*/ 36012 h 34149"/>
                <a:gd name="connsiteX19" fmla="*/ 14591 w 40357"/>
                <a:gd name="connsiteY19" fmla="*/ 36012 h 34149"/>
                <a:gd name="connsiteX20" fmla="*/ 16764 w 40357"/>
                <a:gd name="connsiteY20" fmla="*/ 36943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357" h="34149">
                  <a:moveTo>
                    <a:pt x="22042" y="36012"/>
                  </a:moveTo>
                  <a:lnTo>
                    <a:pt x="27009" y="31665"/>
                  </a:lnTo>
                  <a:lnTo>
                    <a:pt x="31355" y="29492"/>
                  </a:lnTo>
                  <a:lnTo>
                    <a:pt x="34460" y="28561"/>
                  </a:lnTo>
                  <a:lnTo>
                    <a:pt x="40668" y="24215"/>
                  </a:lnTo>
                  <a:lnTo>
                    <a:pt x="36633" y="0"/>
                  </a:lnTo>
                  <a:lnTo>
                    <a:pt x="23904" y="2173"/>
                  </a:lnTo>
                  <a:lnTo>
                    <a:pt x="16764" y="6209"/>
                  </a:lnTo>
                  <a:lnTo>
                    <a:pt x="9313" y="11486"/>
                  </a:lnTo>
                  <a:lnTo>
                    <a:pt x="0" y="16764"/>
                  </a:lnTo>
                  <a:lnTo>
                    <a:pt x="0" y="24215"/>
                  </a:lnTo>
                  <a:lnTo>
                    <a:pt x="2173" y="26388"/>
                  </a:lnTo>
                  <a:lnTo>
                    <a:pt x="2173" y="28561"/>
                  </a:lnTo>
                  <a:lnTo>
                    <a:pt x="4346" y="28561"/>
                  </a:lnTo>
                  <a:lnTo>
                    <a:pt x="4346" y="29492"/>
                  </a:lnTo>
                  <a:lnTo>
                    <a:pt x="4346" y="33839"/>
                  </a:lnTo>
                  <a:lnTo>
                    <a:pt x="9313" y="33839"/>
                  </a:lnTo>
                  <a:lnTo>
                    <a:pt x="11487" y="33839"/>
                  </a:lnTo>
                  <a:lnTo>
                    <a:pt x="13660" y="36012"/>
                  </a:lnTo>
                  <a:lnTo>
                    <a:pt x="14591" y="36012"/>
                  </a:lnTo>
                  <a:lnTo>
                    <a:pt x="16764" y="3694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F87004F-1357-4B1B-A20A-3C011453FAB2}"/>
                </a:ext>
              </a:extLst>
            </p:cNvPr>
            <p:cNvSpPr/>
            <p:nvPr/>
          </p:nvSpPr>
          <p:spPr>
            <a:xfrm>
              <a:off x="3770306" y="4179690"/>
              <a:ext cx="55880" cy="96238"/>
            </a:xfrm>
            <a:custGeom>
              <a:avLst/>
              <a:gdLst>
                <a:gd name="connsiteX0" fmla="*/ 54018 w 55880"/>
                <a:gd name="connsiteY0" fmla="*/ 13660 h 96238"/>
                <a:gd name="connsiteX1" fmla="*/ 53086 w 55880"/>
                <a:gd name="connsiteY1" fmla="*/ 9624 h 96238"/>
                <a:gd name="connsiteX2" fmla="*/ 43773 w 55880"/>
                <a:gd name="connsiteY2" fmla="*/ 6209 h 96238"/>
                <a:gd name="connsiteX3" fmla="*/ 31045 w 55880"/>
                <a:gd name="connsiteY3" fmla="*/ 4346 h 96238"/>
                <a:gd name="connsiteX4" fmla="*/ 16454 w 55880"/>
                <a:gd name="connsiteY4" fmla="*/ 2173 h 96238"/>
                <a:gd name="connsiteX5" fmla="*/ 3104 w 55880"/>
                <a:gd name="connsiteY5" fmla="*/ 0 h 96238"/>
                <a:gd name="connsiteX6" fmla="*/ 0 w 55880"/>
                <a:gd name="connsiteY6" fmla="*/ 16764 h 96238"/>
                <a:gd name="connsiteX7" fmla="*/ 2173 w 55880"/>
                <a:gd name="connsiteY7" fmla="*/ 31665 h 96238"/>
                <a:gd name="connsiteX8" fmla="*/ 3104 w 55880"/>
                <a:gd name="connsiteY8" fmla="*/ 48740 h 96238"/>
                <a:gd name="connsiteX9" fmla="*/ 7140 w 55880"/>
                <a:gd name="connsiteY9" fmla="*/ 63331 h 96238"/>
                <a:gd name="connsiteX10" fmla="*/ 7140 w 55880"/>
                <a:gd name="connsiteY10" fmla="*/ 76059 h 96238"/>
                <a:gd name="connsiteX11" fmla="*/ 3104 w 55880"/>
                <a:gd name="connsiteY11" fmla="*/ 86614 h 96238"/>
                <a:gd name="connsiteX12" fmla="*/ 7140 w 55880"/>
                <a:gd name="connsiteY12" fmla="*/ 98411 h 96238"/>
                <a:gd name="connsiteX13" fmla="*/ 14591 w 55880"/>
                <a:gd name="connsiteY13" fmla="*/ 98411 h 96238"/>
                <a:gd name="connsiteX14" fmla="*/ 19869 w 55880"/>
                <a:gd name="connsiteY14" fmla="*/ 98411 h 96238"/>
                <a:gd name="connsiteX15" fmla="*/ 23904 w 55880"/>
                <a:gd name="connsiteY15" fmla="*/ 96238 h 96238"/>
                <a:gd name="connsiteX16" fmla="*/ 27009 w 55880"/>
                <a:gd name="connsiteY16" fmla="*/ 94065 h 96238"/>
                <a:gd name="connsiteX17" fmla="*/ 31045 w 55880"/>
                <a:gd name="connsiteY17" fmla="*/ 88788 h 96238"/>
                <a:gd name="connsiteX18" fmla="*/ 32286 w 55880"/>
                <a:gd name="connsiteY18" fmla="*/ 81337 h 96238"/>
                <a:gd name="connsiteX19" fmla="*/ 34460 w 55880"/>
                <a:gd name="connsiteY19" fmla="*/ 70782 h 96238"/>
                <a:gd name="connsiteX20" fmla="*/ 32286 w 55880"/>
                <a:gd name="connsiteY20" fmla="*/ 61468 h 96238"/>
                <a:gd name="connsiteX21" fmla="*/ 34460 w 55880"/>
                <a:gd name="connsiteY21" fmla="*/ 57122 h 96238"/>
                <a:gd name="connsiteX22" fmla="*/ 38495 w 55880"/>
                <a:gd name="connsiteY22" fmla="*/ 56191 h 96238"/>
                <a:gd name="connsiteX23" fmla="*/ 39427 w 55880"/>
                <a:gd name="connsiteY23" fmla="*/ 54018 h 96238"/>
                <a:gd name="connsiteX24" fmla="*/ 43773 w 55880"/>
                <a:gd name="connsiteY24" fmla="*/ 51844 h 96238"/>
                <a:gd name="connsiteX25" fmla="*/ 46877 w 55880"/>
                <a:gd name="connsiteY25" fmla="*/ 49671 h 96238"/>
                <a:gd name="connsiteX26" fmla="*/ 50913 w 55880"/>
                <a:gd name="connsiteY26" fmla="*/ 46567 h 96238"/>
                <a:gd name="connsiteX27" fmla="*/ 53086 w 55880"/>
                <a:gd name="connsiteY27" fmla="*/ 41289 h 96238"/>
                <a:gd name="connsiteX28" fmla="*/ 54018 w 55880"/>
                <a:gd name="connsiteY28" fmla="*/ 36943 h 96238"/>
                <a:gd name="connsiteX29" fmla="*/ 56191 w 55880"/>
                <a:gd name="connsiteY29" fmla="*/ 33839 h 96238"/>
                <a:gd name="connsiteX30" fmla="*/ 56191 w 55880"/>
                <a:gd name="connsiteY30" fmla="*/ 26388 h 96238"/>
                <a:gd name="connsiteX31" fmla="*/ 54018 w 55880"/>
                <a:gd name="connsiteY31" fmla="*/ 18937 h 9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5880" h="96238">
                  <a:moveTo>
                    <a:pt x="54018" y="13660"/>
                  </a:moveTo>
                  <a:lnTo>
                    <a:pt x="53086" y="9624"/>
                  </a:lnTo>
                  <a:lnTo>
                    <a:pt x="43773" y="6209"/>
                  </a:lnTo>
                  <a:lnTo>
                    <a:pt x="31045" y="4346"/>
                  </a:lnTo>
                  <a:lnTo>
                    <a:pt x="16454" y="2173"/>
                  </a:lnTo>
                  <a:lnTo>
                    <a:pt x="3104" y="0"/>
                  </a:lnTo>
                  <a:lnTo>
                    <a:pt x="0" y="16764"/>
                  </a:lnTo>
                  <a:lnTo>
                    <a:pt x="2173" y="31665"/>
                  </a:lnTo>
                  <a:lnTo>
                    <a:pt x="3104" y="48740"/>
                  </a:lnTo>
                  <a:lnTo>
                    <a:pt x="7140" y="63331"/>
                  </a:lnTo>
                  <a:lnTo>
                    <a:pt x="7140" y="76059"/>
                  </a:lnTo>
                  <a:lnTo>
                    <a:pt x="3104" y="86614"/>
                  </a:lnTo>
                  <a:lnTo>
                    <a:pt x="7140" y="98411"/>
                  </a:lnTo>
                  <a:lnTo>
                    <a:pt x="14591" y="98411"/>
                  </a:lnTo>
                  <a:lnTo>
                    <a:pt x="19869" y="98411"/>
                  </a:lnTo>
                  <a:lnTo>
                    <a:pt x="23904" y="96238"/>
                  </a:lnTo>
                  <a:lnTo>
                    <a:pt x="27009" y="94065"/>
                  </a:lnTo>
                  <a:lnTo>
                    <a:pt x="31045" y="88788"/>
                  </a:lnTo>
                  <a:lnTo>
                    <a:pt x="32286" y="81337"/>
                  </a:lnTo>
                  <a:lnTo>
                    <a:pt x="34460" y="70782"/>
                  </a:lnTo>
                  <a:lnTo>
                    <a:pt x="32286" y="61468"/>
                  </a:lnTo>
                  <a:lnTo>
                    <a:pt x="34460" y="57122"/>
                  </a:lnTo>
                  <a:lnTo>
                    <a:pt x="38495" y="56191"/>
                  </a:lnTo>
                  <a:lnTo>
                    <a:pt x="39427" y="54018"/>
                  </a:lnTo>
                  <a:lnTo>
                    <a:pt x="43773" y="51844"/>
                  </a:lnTo>
                  <a:lnTo>
                    <a:pt x="46877" y="49671"/>
                  </a:lnTo>
                  <a:lnTo>
                    <a:pt x="50913" y="46567"/>
                  </a:lnTo>
                  <a:lnTo>
                    <a:pt x="53086" y="41289"/>
                  </a:lnTo>
                  <a:lnTo>
                    <a:pt x="54018" y="36943"/>
                  </a:lnTo>
                  <a:lnTo>
                    <a:pt x="56191" y="33839"/>
                  </a:lnTo>
                  <a:lnTo>
                    <a:pt x="56191" y="26388"/>
                  </a:lnTo>
                  <a:lnTo>
                    <a:pt x="54018" y="1893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8178BDB-17B6-472F-8E1D-AB8B87CAC1A6}"/>
                </a:ext>
              </a:extLst>
            </p:cNvPr>
            <p:cNvSpPr/>
            <p:nvPr/>
          </p:nvSpPr>
          <p:spPr>
            <a:xfrm>
              <a:off x="3630606" y="4070724"/>
              <a:ext cx="21731" cy="27940"/>
            </a:xfrm>
            <a:custGeom>
              <a:avLst/>
              <a:gdLst>
                <a:gd name="connsiteX0" fmla="*/ 22973 w 21731"/>
                <a:gd name="connsiteY0" fmla="*/ 28561 h 27940"/>
                <a:gd name="connsiteX1" fmla="*/ 22042 w 21731"/>
                <a:gd name="connsiteY1" fmla="*/ 21110 h 27940"/>
                <a:gd name="connsiteX2" fmla="*/ 17695 w 21731"/>
                <a:gd name="connsiteY2" fmla="*/ 13660 h 27940"/>
                <a:gd name="connsiteX3" fmla="*/ 14591 w 21731"/>
                <a:gd name="connsiteY3" fmla="*/ 7451 h 27940"/>
                <a:gd name="connsiteX4" fmla="*/ 7451 w 21731"/>
                <a:gd name="connsiteY4" fmla="*/ 4346 h 27940"/>
                <a:gd name="connsiteX5" fmla="*/ 0 w 21731"/>
                <a:gd name="connsiteY5" fmla="*/ 0 h 27940"/>
                <a:gd name="connsiteX6" fmla="*/ 1242 w 21731"/>
                <a:gd name="connsiteY6" fmla="*/ 7451 h 27940"/>
                <a:gd name="connsiteX7" fmla="*/ 3104 w 21731"/>
                <a:gd name="connsiteY7" fmla="*/ 13660 h 27940"/>
                <a:gd name="connsiteX8" fmla="*/ 5278 w 21731"/>
                <a:gd name="connsiteY8" fmla="*/ 16764 h 27940"/>
                <a:gd name="connsiteX9" fmla="*/ 7451 w 21731"/>
                <a:gd name="connsiteY9" fmla="*/ 21110 h 27940"/>
                <a:gd name="connsiteX10" fmla="*/ 12728 w 21731"/>
                <a:gd name="connsiteY10" fmla="*/ 24215 h 27940"/>
                <a:gd name="connsiteX11" fmla="*/ 12728 w 21731"/>
                <a:gd name="connsiteY11" fmla="*/ 28561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1" h="27940">
                  <a:moveTo>
                    <a:pt x="22973" y="28561"/>
                  </a:moveTo>
                  <a:lnTo>
                    <a:pt x="22042" y="21110"/>
                  </a:lnTo>
                  <a:lnTo>
                    <a:pt x="17695" y="13660"/>
                  </a:lnTo>
                  <a:lnTo>
                    <a:pt x="14591" y="7451"/>
                  </a:lnTo>
                  <a:lnTo>
                    <a:pt x="7451" y="4346"/>
                  </a:lnTo>
                  <a:lnTo>
                    <a:pt x="0" y="0"/>
                  </a:lnTo>
                  <a:lnTo>
                    <a:pt x="1242" y="7451"/>
                  </a:lnTo>
                  <a:lnTo>
                    <a:pt x="3104" y="13660"/>
                  </a:lnTo>
                  <a:lnTo>
                    <a:pt x="5278" y="16764"/>
                  </a:lnTo>
                  <a:lnTo>
                    <a:pt x="7451" y="21110"/>
                  </a:lnTo>
                  <a:lnTo>
                    <a:pt x="12728" y="24215"/>
                  </a:lnTo>
                  <a:lnTo>
                    <a:pt x="12728" y="2856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5F246DA-DB87-4A8E-B5DD-3DB4EBB5AE5C}"/>
                </a:ext>
              </a:extLst>
            </p:cNvPr>
            <p:cNvSpPr/>
            <p:nvPr/>
          </p:nvSpPr>
          <p:spPr>
            <a:xfrm>
              <a:off x="3646438" y="4107667"/>
              <a:ext cx="86925" cy="68298"/>
            </a:xfrm>
            <a:custGeom>
              <a:avLst/>
              <a:gdLst>
                <a:gd name="connsiteX0" fmla="*/ 50913 w 86924"/>
                <a:gd name="connsiteY0" fmla="*/ 44394 h 68298"/>
                <a:gd name="connsiteX1" fmla="*/ 54949 w 86924"/>
                <a:gd name="connsiteY1" fmla="*/ 48740 h 68298"/>
                <a:gd name="connsiteX2" fmla="*/ 54949 w 86924"/>
                <a:gd name="connsiteY2" fmla="*/ 51844 h 68298"/>
                <a:gd name="connsiteX3" fmla="*/ 54949 w 86924"/>
                <a:gd name="connsiteY3" fmla="*/ 57122 h 68298"/>
                <a:gd name="connsiteX4" fmla="*/ 56191 w 86924"/>
                <a:gd name="connsiteY4" fmla="*/ 61468 h 68298"/>
                <a:gd name="connsiteX5" fmla="*/ 60226 w 86924"/>
                <a:gd name="connsiteY5" fmla="*/ 64573 h 68298"/>
                <a:gd name="connsiteX6" fmla="*/ 62400 w 86924"/>
                <a:gd name="connsiteY6" fmla="*/ 66746 h 68298"/>
                <a:gd name="connsiteX7" fmla="*/ 63331 w 86924"/>
                <a:gd name="connsiteY7" fmla="*/ 66746 h 68298"/>
                <a:gd name="connsiteX8" fmla="*/ 63331 w 86924"/>
                <a:gd name="connsiteY8" fmla="*/ 68919 h 68298"/>
                <a:gd name="connsiteX9" fmla="*/ 67677 w 86924"/>
                <a:gd name="connsiteY9" fmla="*/ 68919 h 68298"/>
                <a:gd name="connsiteX10" fmla="*/ 70782 w 86924"/>
                <a:gd name="connsiteY10" fmla="*/ 64573 h 68298"/>
                <a:gd name="connsiteX11" fmla="*/ 74817 w 86924"/>
                <a:gd name="connsiteY11" fmla="*/ 63641 h 68298"/>
                <a:gd name="connsiteX12" fmla="*/ 80095 w 86924"/>
                <a:gd name="connsiteY12" fmla="*/ 61468 h 68298"/>
                <a:gd name="connsiteX13" fmla="*/ 82268 w 86924"/>
                <a:gd name="connsiteY13" fmla="*/ 48740 h 68298"/>
                <a:gd name="connsiteX14" fmla="*/ 84131 w 86924"/>
                <a:gd name="connsiteY14" fmla="*/ 31665 h 68298"/>
                <a:gd name="connsiteX15" fmla="*/ 87235 w 86924"/>
                <a:gd name="connsiteY15" fmla="*/ 20179 h 68298"/>
                <a:gd name="connsiteX16" fmla="*/ 87235 w 86924"/>
                <a:gd name="connsiteY16" fmla="*/ 14901 h 68298"/>
                <a:gd name="connsiteX17" fmla="*/ 87235 w 86924"/>
                <a:gd name="connsiteY17" fmla="*/ 9624 h 68298"/>
                <a:gd name="connsiteX18" fmla="*/ 85373 w 86924"/>
                <a:gd name="connsiteY18" fmla="*/ 7451 h 68298"/>
                <a:gd name="connsiteX19" fmla="*/ 84131 w 86924"/>
                <a:gd name="connsiteY19" fmla="*/ 4346 h 68298"/>
                <a:gd name="connsiteX20" fmla="*/ 82268 w 86924"/>
                <a:gd name="connsiteY20" fmla="*/ 2173 h 68298"/>
                <a:gd name="connsiteX21" fmla="*/ 80095 w 86924"/>
                <a:gd name="connsiteY21" fmla="*/ 2173 h 68298"/>
                <a:gd name="connsiteX22" fmla="*/ 77922 w 86924"/>
                <a:gd name="connsiteY22" fmla="*/ 0 h 68298"/>
                <a:gd name="connsiteX23" fmla="*/ 76991 w 86924"/>
                <a:gd name="connsiteY23" fmla="*/ 0 h 68298"/>
                <a:gd name="connsiteX24" fmla="*/ 70782 w 86924"/>
                <a:gd name="connsiteY24" fmla="*/ 0 h 68298"/>
                <a:gd name="connsiteX25" fmla="*/ 70782 w 86924"/>
                <a:gd name="connsiteY25" fmla="*/ 11797 h 68298"/>
                <a:gd name="connsiteX26" fmla="*/ 58053 w 86924"/>
                <a:gd name="connsiteY26" fmla="*/ 11797 h 68298"/>
                <a:gd name="connsiteX27" fmla="*/ 43773 w 86924"/>
                <a:gd name="connsiteY27" fmla="*/ 13970 h 68298"/>
                <a:gd name="connsiteX28" fmla="*/ 31045 w 86924"/>
                <a:gd name="connsiteY28" fmla="*/ 14901 h 68298"/>
                <a:gd name="connsiteX29" fmla="*/ 20800 w 86924"/>
                <a:gd name="connsiteY29" fmla="*/ 11797 h 68298"/>
                <a:gd name="connsiteX30" fmla="*/ 14591 w 86924"/>
                <a:gd name="connsiteY30" fmla="*/ 13970 h 68298"/>
                <a:gd name="connsiteX31" fmla="*/ 11487 w 86924"/>
                <a:gd name="connsiteY31" fmla="*/ 13970 h 68298"/>
                <a:gd name="connsiteX32" fmla="*/ 9313 w 86924"/>
                <a:gd name="connsiteY32" fmla="*/ 13970 h 68298"/>
                <a:gd name="connsiteX33" fmla="*/ 7140 w 86924"/>
                <a:gd name="connsiteY33" fmla="*/ 13970 h 68298"/>
                <a:gd name="connsiteX34" fmla="*/ 7140 w 86924"/>
                <a:gd name="connsiteY34" fmla="*/ 14901 h 68298"/>
                <a:gd name="connsiteX35" fmla="*/ 6209 w 86924"/>
                <a:gd name="connsiteY35" fmla="*/ 17075 h 68298"/>
                <a:gd name="connsiteX36" fmla="*/ 4036 w 86924"/>
                <a:gd name="connsiteY36" fmla="*/ 20179 h 68298"/>
                <a:gd name="connsiteX37" fmla="*/ 0 w 86924"/>
                <a:gd name="connsiteY37" fmla="*/ 20179 h 68298"/>
                <a:gd name="connsiteX38" fmla="*/ 7140 w 86924"/>
                <a:gd name="connsiteY38" fmla="*/ 31665 h 68298"/>
                <a:gd name="connsiteX39" fmla="*/ 16454 w 86924"/>
                <a:gd name="connsiteY39" fmla="*/ 36943 h 68298"/>
                <a:gd name="connsiteX40" fmla="*/ 26077 w 86924"/>
                <a:gd name="connsiteY40" fmla="*/ 39116 h 68298"/>
                <a:gd name="connsiteX41" fmla="*/ 34149 w 86924"/>
                <a:gd name="connsiteY41" fmla="*/ 36943 h 68298"/>
                <a:gd name="connsiteX42" fmla="*/ 43773 w 86924"/>
                <a:gd name="connsiteY42" fmla="*/ 39116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86924" h="68298">
                  <a:moveTo>
                    <a:pt x="50913" y="44394"/>
                  </a:moveTo>
                  <a:lnTo>
                    <a:pt x="54949" y="48740"/>
                  </a:lnTo>
                  <a:lnTo>
                    <a:pt x="54949" y="51844"/>
                  </a:lnTo>
                  <a:lnTo>
                    <a:pt x="54949" y="57122"/>
                  </a:lnTo>
                  <a:lnTo>
                    <a:pt x="56191" y="61468"/>
                  </a:lnTo>
                  <a:lnTo>
                    <a:pt x="60226" y="64573"/>
                  </a:lnTo>
                  <a:lnTo>
                    <a:pt x="62400" y="66746"/>
                  </a:lnTo>
                  <a:lnTo>
                    <a:pt x="63331" y="66746"/>
                  </a:lnTo>
                  <a:lnTo>
                    <a:pt x="63331" y="68919"/>
                  </a:lnTo>
                  <a:lnTo>
                    <a:pt x="67677" y="68919"/>
                  </a:lnTo>
                  <a:lnTo>
                    <a:pt x="70782" y="64573"/>
                  </a:lnTo>
                  <a:lnTo>
                    <a:pt x="74817" y="63641"/>
                  </a:lnTo>
                  <a:lnTo>
                    <a:pt x="80095" y="61468"/>
                  </a:lnTo>
                  <a:lnTo>
                    <a:pt x="82268" y="48740"/>
                  </a:lnTo>
                  <a:lnTo>
                    <a:pt x="84131" y="31665"/>
                  </a:lnTo>
                  <a:lnTo>
                    <a:pt x="87235" y="20179"/>
                  </a:lnTo>
                  <a:lnTo>
                    <a:pt x="87235" y="14901"/>
                  </a:lnTo>
                  <a:lnTo>
                    <a:pt x="87235" y="9624"/>
                  </a:lnTo>
                  <a:lnTo>
                    <a:pt x="85373" y="7451"/>
                  </a:lnTo>
                  <a:lnTo>
                    <a:pt x="84131" y="4346"/>
                  </a:lnTo>
                  <a:lnTo>
                    <a:pt x="82268" y="2173"/>
                  </a:lnTo>
                  <a:lnTo>
                    <a:pt x="80095" y="2173"/>
                  </a:lnTo>
                  <a:lnTo>
                    <a:pt x="77922" y="0"/>
                  </a:lnTo>
                  <a:lnTo>
                    <a:pt x="76991" y="0"/>
                  </a:lnTo>
                  <a:lnTo>
                    <a:pt x="70782" y="0"/>
                  </a:lnTo>
                  <a:lnTo>
                    <a:pt x="70782" y="11797"/>
                  </a:lnTo>
                  <a:lnTo>
                    <a:pt x="58053" y="11797"/>
                  </a:lnTo>
                  <a:lnTo>
                    <a:pt x="43773" y="13970"/>
                  </a:lnTo>
                  <a:lnTo>
                    <a:pt x="31045" y="14901"/>
                  </a:lnTo>
                  <a:lnTo>
                    <a:pt x="20800" y="11797"/>
                  </a:lnTo>
                  <a:lnTo>
                    <a:pt x="14591" y="13970"/>
                  </a:lnTo>
                  <a:lnTo>
                    <a:pt x="11487" y="13970"/>
                  </a:lnTo>
                  <a:lnTo>
                    <a:pt x="9313" y="13970"/>
                  </a:lnTo>
                  <a:lnTo>
                    <a:pt x="7140" y="13970"/>
                  </a:lnTo>
                  <a:lnTo>
                    <a:pt x="7140" y="14901"/>
                  </a:lnTo>
                  <a:lnTo>
                    <a:pt x="6209" y="17075"/>
                  </a:lnTo>
                  <a:lnTo>
                    <a:pt x="4036" y="20179"/>
                  </a:lnTo>
                  <a:lnTo>
                    <a:pt x="0" y="20179"/>
                  </a:lnTo>
                  <a:lnTo>
                    <a:pt x="7140" y="31665"/>
                  </a:lnTo>
                  <a:lnTo>
                    <a:pt x="16454" y="36943"/>
                  </a:lnTo>
                  <a:lnTo>
                    <a:pt x="26077" y="39116"/>
                  </a:lnTo>
                  <a:lnTo>
                    <a:pt x="34149" y="36943"/>
                  </a:lnTo>
                  <a:lnTo>
                    <a:pt x="43773" y="3911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938EDE2-B8B4-4F2D-A532-22EFC3B4DBBC}"/>
                </a:ext>
              </a:extLst>
            </p:cNvPr>
            <p:cNvSpPr/>
            <p:nvPr/>
          </p:nvSpPr>
          <p:spPr>
            <a:xfrm>
              <a:off x="3750438" y="4075070"/>
              <a:ext cx="235939" cy="102447"/>
            </a:xfrm>
            <a:custGeom>
              <a:avLst/>
              <a:gdLst>
                <a:gd name="connsiteX0" fmla="*/ 97790 w 235938"/>
                <a:gd name="connsiteY0" fmla="*/ 86614 h 102447"/>
                <a:gd name="connsiteX1" fmla="*/ 97790 w 235938"/>
                <a:gd name="connsiteY1" fmla="*/ 88787 h 102447"/>
                <a:gd name="connsiteX2" fmla="*/ 97790 w 235938"/>
                <a:gd name="connsiteY2" fmla="*/ 89719 h 102447"/>
                <a:gd name="connsiteX3" fmla="*/ 99964 w 235938"/>
                <a:gd name="connsiteY3" fmla="*/ 91892 h 102447"/>
                <a:gd name="connsiteX4" fmla="*/ 103068 w 235938"/>
                <a:gd name="connsiteY4" fmla="*/ 94065 h 102447"/>
                <a:gd name="connsiteX5" fmla="*/ 107414 w 235938"/>
                <a:gd name="connsiteY5" fmla="*/ 96238 h 102447"/>
                <a:gd name="connsiteX6" fmla="*/ 110519 w 235938"/>
                <a:gd name="connsiteY6" fmla="*/ 96238 h 102447"/>
                <a:gd name="connsiteX7" fmla="*/ 112381 w 235938"/>
                <a:gd name="connsiteY7" fmla="*/ 94065 h 102447"/>
                <a:gd name="connsiteX8" fmla="*/ 114554 w 235938"/>
                <a:gd name="connsiteY8" fmla="*/ 89719 h 102447"/>
                <a:gd name="connsiteX9" fmla="*/ 116728 w 235938"/>
                <a:gd name="connsiteY9" fmla="*/ 84441 h 102447"/>
                <a:gd name="connsiteX10" fmla="*/ 119832 w 235938"/>
                <a:gd name="connsiteY10" fmla="*/ 91892 h 102447"/>
                <a:gd name="connsiteX11" fmla="*/ 122937 w 235938"/>
                <a:gd name="connsiteY11" fmla="*/ 99343 h 102447"/>
                <a:gd name="connsiteX12" fmla="*/ 126972 w 235938"/>
                <a:gd name="connsiteY12" fmla="*/ 104620 h 102447"/>
                <a:gd name="connsiteX13" fmla="*/ 136596 w 235938"/>
                <a:gd name="connsiteY13" fmla="*/ 104620 h 102447"/>
                <a:gd name="connsiteX14" fmla="*/ 137527 w 235938"/>
                <a:gd name="connsiteY14" fmla="*/ 101516 h 102447"/>
                <a:gd name="connsiteX15" fmla="*/ 139701 w 235938"/>
                <a:gd name="connsiteY15" fmla="*/ 97170 h 102447"/>
                <a:gd name="connsiteX16" fmla="*/ 143736 w 235938"/>
                <a:gd name="connsiteY16" fmla="*/ 94065 h 102447"/>
                <a:gd name="connsiteX17" fmla="*/ 143736 w 235938"/>
                <a:gd name="connsiteY17" fmla="*/ 89719 h 102447"/>
                <a:gd name="connsiteX18" fmla="*/ 146841 w 235938"/>
                <a:gd name="connsiteY18" fmla="*/ 94065 h 102447"/>
                <a:gd name="connsiteX19" fmla="*/ 149014 w 235938"/>
                <a:gd name="connsiteY19" fmla="*/ 99343 h 102447"/>
                <a:gd name="connsiteX20" fmla="*/ 152118 w 235938"/>
                <a:gd name="connsiteY20" fmla="*/ 104620 h 102447"/>
                <a:gd name="connsiteX21" fmla="*/ 158327 w 235938"/>
                <a:gd name="connsiteY21" fmla="*/ 104620 h 102447"/>
                <a:gd name="connsiteX22" fmla="*/ 163605 w 235938"/>
                <a:gd name="connsiteY22" fmla="*/ 104620 h 102447"/>
                <a:gd name="connsiteX23" fmla="*/ 166709 w 235938"/>
                <a:gd name="connsiteY23" fmla="*/ 103689 h 102447"/>
                <a:gd name="connsiteX24" fmla="*/ 172918 w 235938"/>
                <a:gd name="connsiteY24" fmla="*/ 101516 h 102447"/>
                <a:gd name="connsiteX25" fmla="*/ 178196 w 235938"/>
                <a:gd name="connsiteY25" fmla="*/ 101516 h 102447"/>
                <a:gd name="connsiteX26" fmla="*/ 183163 w 235938"/>
                <a:gd name="connsiteY26" fmla="*/ 99343 h 102447"/>
                <a:gd name="connsiteX27" fmla="*/ 185336 w 235938"/>
                <a:gd name="connsiteY27" fmla="*/ 97170 h 102447"/>
                <a:gd name="connsiteX28" fmla="*/ 188441 w 235938"/>
                <a:gd name="connsiteY28" fmla="*/ 97170 h 102447"/>
                <a:gd name="connsiteX29" fmla="*/ 190614 w 235938"/>
                <a:gd name="connsiteY29" fmla="*/ 96238 h 102447"/>
                <a:gd name="connsiteX30" fmla="*/ 192787 w 235938"/>
                <a:gd name="connsiteY30" fmla="*/ 91892 h 102447"/>
                <a:gd name="connsiteX31" fmla="*/ 195891 w 235938"/>
                <a:gd name="connsiteY31" fmla="*/ 89719 h 102447"/>
                <a:gd name="connsiteX32" fmla="*/ 199927 w 235938"/>
                <a:gd name="connsiteY32" fmla="*/ 89719 h 102447"/>
                <a:gd name="connsiteX33" fmla="*/ 209240 w 235938"/>
                <a:gd name="connsiteY33" fmla="*/ 91892 h 102447"/>
                <a:gd name="connsiteX34" fmla="*/ 221969 w 235938"/>
                <a:gd name="connsiteY34" fmla="*/ 94065 h 102447"/>
                <a:gd name="connsiteX35" fmla="*/ 232213 w 235938"/>
                <a:gd name="connsiteY35" fmla="*/ 94065 h 102447"/>
                <a:gd name="connsiteX36" fmla="*/ 236560 w 235938"/>
                <a:gd name="connsiteY36" fmla="*/ 81337 h 102447"/>
                <a:gd name="connsiteX37" fmla="*/ 236560 w 235938"/>
                <a:gd name="connsiteY37" fmla="*/ 76991 h 102447"/>
                <a:gd name="connsiteX38" fmla="*/ 236560 w 235938"/>
                <a:gd name="connsiteY38" fmla="*/ 73886 h 102447"/>
                <a:gd name="connsiteX39" fmla="*/ 236560 w 235938"/>
                <a:gd name="connsiteY39" fmla="*/ 71713 h 102447"/>
                <a:gd name="connsiteX40" fmla="*/ 234387 w 235938"/>
                <a:gd name="connsiteY40" fmla="*/ 67677 h 102447"/>
                <a:gd name="connsiteX41" fmla="*/ 232213 w 235938"/>
                <a:gd name="connsiteY41" fmla="*/ 62400 h 102447"/>
                <a:gd name="connsiteX42" fmla="*/ 232213 w 235938"/>
                <a:gd name="connsiteY42" fmla="*/ 57122 h 102447"/>
                <a:gd name="connsiteX43" fmla="*/ 209240 w 235938"/>
                <a:gd name="connsiteY43" fmla="*/ 54949 h 102447"/>
                <a:gd name="connsiteX44" fmla="*/ 181300 w 235938"/>
                <a:gd name="connsiteY44" fmla="*/ 57122 h 102447"/>
                <a:gd name="connsiteX45" fmla="*/ 156154 w 235938"/>
                <a:gd name="connsiteY45" fmla="*/ 57122 h 102447"/>
                <a:gd name="connsiteX46" fmla="*/ 130077 w 235938"/>
                <a:gd name="connsiteY46" fmla="*/ 57122 h 102447"/>
                <a:gd name="connsiteX47" fmla="*/ 107414 w 235938"/>
                <a:gd name="connsiteY47" fmla="*/ 51844 h 102447"/>
                <a:gd name="connsiteX48" fmla="*/ 87546 w 235938"/>
                <a:gd name="connsiteY48" fmla="*/ 40047 h 102447"/>
                <a:gd name="connsiteX49" fmla="*/ 87546 w 235938"/>
                <a:gd name="connsiteY49" fmla="*/ 36943 h 102447"/>
                <a:gd name="connsiteX50" fmla="*/ 87546 w 235938"/>
                <a:gd name="connsiteY50" fmla="*/ 31665 h 102447"/>
                <a:gd name="connsiteX51" fmla="*/ 87546 w 235938"/>
                <a:gd name="connsiteY51" fmla="*/ 27319 h 102447"/>
                <a:gd name="connsiteX52" fmla="*/ 85373 w 235938"/>
                <a:gd name="connsiteY52" fmla="*/ 22042 h 102447"/>
                <a:gd name="connsiteX53" fmla="*/ 83199 w 235938"/>
                <a:gd name="connsiteY53" fmla="*/ 16764 h 102447"/>
                <a:gd name="connsiteX54" fmla="*/ 83199 w 235938"/>
                <a:gd name="connsiteY54" fmla="*/ 12418 h 102447"/>
                <a:gd name="connsiteX55" fmla="*/ 65504 w 235938"/>
                <a:gd name="connsiteY55" fmla="*/ 14591 h 102447"/>
                <a:gd name="connsiteX56" fmla="*/ 54328 w 235938"/>
                <a:gd name="connsiteY56" fmla="*/ 14591 h 102447"/>
                <a:gd name="connsiteX57" fmla="*/ 46877 w 235938"/>
                <a:gd name="connsiteY57" fmla="*/ 10555 h 102447"/>
                <a:gd name="connsiteX58" fmla="*/ 43773 w 235938"/>
                <a:gd name="connsiteY58" fmla="*/ 0 h 102447"/>
                <a:gd name="connsiteX59" fmla="*/ 37564 w 235938"/>
                <a:gd name="connsiteY59" fmla="*/ 0 h 102447"/>
                <a:gd name="connsiteX60" fmla="*/ 34460 w 235938"/>
                <a:gd name="connsiteY60" fmla="*/ 1863 h 102447"/>
                <a:gd name="connsiteX61" fmla="*/ 30113 w 235938"/>
                <a:gd name="connsiteY61" fmla="*/ 1863 h 102447"/>
                <a:gd name="connsiteX62" fmla="*/ 27009 w 235938"/>
                <a:gd name="connsiteY62" fmla="*/ 3104 h 102447"/>
                <a:gd name="connsiteX63" fmla="*/ 16764 w 235938"/>
                <a:gd name="connsiteY63" fmla="*/ 5278 h 102447"/>
                <a:gd name="connsiteX64" fmla="*/ 7451 w 235938"/>
                <a:gd name="connsiteY64" fmla="*/ 5278 h 102447"/>
                <a:gd name="connsiteX65" fmla="*/ 0 w 235938"/>
                <a:gd name="connsiteY65" fmla="*/ 7140 h 102447"/>
                <a:gd name="connsiteX66" fmla="*/ 0 w 235938"/>
                <a:gd name="connsiteY66" fmla="*/ 12418 h 102447"/>
                <a:gd name="connsiteX67" fmla="*/ 2173 w 235938"/>
                <a:gd name="connsiteY67" fmla="*/ 14591 h 102447"/>
                <a:gd name="connsiteX68" fmla="*/ 2173 w 235938"/>
                <a:gd name="connsiteY68" fmla="*/ 16764 h 102447"/>
                <a:gd name="connsiteX69" fmla="*/ 2173 w 235938"/>
                <a:gd name="connsiteY69" fmla="*/ 18006 h 102447"/>
                <a:gd name="connsiteX70" fmla="*/ 3104 w 235938"/>
                <a:gd name="connsiteY70" fmla="*/ 19869 h 102447"/>
                <a:gd name="connsiteX71" fmla="*/ 17695 w 235938"/>
                <a:gd name="connsiteY71" fmla="*/ 25146 h 102447"/>
                <a:gd name="connsiteX72" fmla="*/ 34460 w 235938"/>
                <a:gd name="connsiteY72" fmla="*/ 31665 h 102447"/>
                <a:gd name="connsiteX73" fmla="*/ 52155 w 235938"/>
                <a:gd name="connsiteY73" fmla="*/ 32597 h 102447"/>
                <a:gd name="connsiteX74" fmla="*/ 52155 w 235938"/>
                <a:gd name="connsiteY74" fmla="*/ 44394 h 102447"/>
                <a:gd name="connsiteX75" fmla="*/ 56191 w 235938"/>
                <a:gd name="connsiteY75" fmla="*/ 52776 h 102447"/>
                <a:gd name="connsiteX76" fmla="*/ 59295 w 235938"/>
                <a:gd name="connsiteY76" fmla="*/ 58985 h 102447"/>
                <a:gd name="connsiteX77" fmla="*/ 61468 w 235938"/>
                <a:gd name="connsiteY77" fmla="*/ 66435 h 102447"/>
                <a:gd name="connsiteX78" fmla="*/ 59295 w 235938"/>
                <a:gd name="connsiteY78" fmla="*/ 76991 h 102447"/>
                <a:gd name="connsiteX79" fmla="*/ 61468 w 235938"/>
                <a:gd name="connsiteY79" fmla="*/ 79164 h 102447"/>
                <a:gd name="connsiteX80" fmla="*/ 65504 w 235938"/>
                <a:gd name="connsiteY80" fmla="*/ 81337 h 102447"/>
                <a:gd name="connsiteX81" fmla="*/ 66746 w 235938"/>
                <a:gd name="connsiteY81" fmla="*/ 82268 h 102447"/>
                <a:gd name="connsiteX82" fmla="*/ 70782 w 235938"/>
                <a:gd name="connsiteY82" fmla="*/ 84441 h 102447"/>
                <a:gd name="connsiteX83" fmla="*/ 72955 w 235938"/>
                <a:gd name="connsiteY83" fmla="*/ 84441 h 102447"/>
                <a:gd name="connsiteX84" fmla="*/ 73886 w 235938"/>
                <a:gd name="connsiteY84" fmla="*/ 86614 h 102447"/>
                <a:gd name="connsiteX85" fmla="*/ 80095 w 235938"/>
                <a:gd name="connsiteY85" fmla="*/ 84441 h 102447"/>
                <a:gd name="connsiteX86" fmla="*/ 83199 w 235938"/>
                <a:gd name="connsiteY86" fmla="*/ 84441 h 102447"/>
                <a:gd name="connsiteX87" fmla="*/ 88477 w 235938"/>
                <a:gd name="connsiteY87" fmla="*/ 82268 h 102447"/>
                <a:gd name="connsiteX88" fmla="*/ 92823 w 235938"/>
                <a:gd name="connsiteY88" fmla="*/ 82268 h 102447"/>
                <a:gd name="connsiteX89" fmla="*/ 94686 w 235938"/>
                <a:gd name="connsiteY89" fmla="*/ 81337 h 102447"/>
                <a:gd name="connsiteX90" fmla="*/ 95928 w 235938"/>
                <a:gd name="connsiteY90" fmla="*/ 81337 h 102447"/>
                <a:gd name="connsiteX91" fmla="*/ 97790 w 235938"/>
                <a:gd name="connsiteY91" fmla="*/ 82268 h 102447"/>
                <a:gd name="connsiteX92" fmla="*/ 97790 w 235938"/>
                <a:gd name="connsiteY92" fmla="*/ 84441 h 10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5938" h="102447">
                  <a:moveTo>
                    <a:pt x="97790" y="86614"/>
                  </a:moveTo>
                  <a:lnTo>
                    <a:pt x="97790" y="88787"/>
                  </a:lnTo>
                  <a:lnTo>
                    <a:pt x="97790" y="89719"/>
                  </a:lnTo>
                  <a:lnTo>
                    <a:pt x="99964" y="91892"/>
                  </a:lnTo>
                  <a:lnTo>
                    <a:pt x="103068" y="94065"/>
                  </a:lnTo>
                  <a:lnTo>
                    <a:pt x="107414" y="96238"/>
                  </a:lnTo>
                  <a:lnTo>
                    <a:pt x="110519" y="96238"/>
                  </a:lnTo>
                  <a:lnTo>
                    <a:pt x="112381" y="94065"/>
                  </a:lnTo>
                  <a:lnTo>
                    <a:pt x="114554" y="89719"/>
                  </a:lnTo>
                  <a:lnTo>
                    <a:pt x="116728" y="84441"/>
                  </a:lnTo>
                  <a:lnTo>
                    <a:pt x="119832" y="91892"/>
                  </a:lnTo>
                  <a:lnTo>
                    <a:pt x="122937" y="99343"/>
                  </a:lnTo>
                  <a:lnTo>
                    <a:pt x="126972" y="104620"/>
                  </a:lnTo>
                  <a:lnTo>
                    <a:pt x="136596" y="104620"/>
                  </a:lnTo>
                  <a:lnTo>
                    <a:pt x="137527" y="101516"/>
                  </a:lnTo>
                  <a:lnTo>
                    <a:pt x="139701" y="97170"/>
                  </a:lnTo>
                  <a:lnTo>
                    <a:pt x="143736" y="94065"/>
                  </a:lnTo>
                  <a:lnTo>
                    <a:pt x="143736" y="89719"/>
                  </a:lnTo>
                  <a:lnTo>
                    <a:pt x="146841" y="94065"/>
                  </a:lnTo>
                  <a:lnTo>
                    <a:pt x="149014" y="99343"/>
                  </a:lnTo>
                  <a:lnTo>
                    <a:pt x="152118" y="104620"/>
                  </a:lnTo>
                  <a:lnTo>
                    <a:pt x="158327" y="104620"/>
                  </a:lnTo>
                  <a:lnTo>
                    <a:pt x="163605" y="104620"/>
                  </a:lnTo>
                  <a:lnTo>
                    <a:pt x="166709" y="103689"/>
                  </a:lnTo>
                  <a:lnTo>
                    <a:pt x="172918" y="101516"/>
                  </a:lnTo>
                  <a:lnTo>
                    <a:pt x="178196" y="101516"/>
                  </a:lnTo>
                  <a:lnTo>
                    <a:pt x="183163" y="99343"/>
                  </a:lnTo>
                  <a:lnTo>
                    <a:pt x="185336" y="97170"/>
                  </a:lnTo>
                  <a:lnTo>
                    <a:pt x="188441" y="97170"/>
                  </a:lnTo>
                  <a:lnTo>
                    <a:pt x="190614" y="96238"/>
                  </a:lnTo>
                  <a:lnTo>
                    <a:pt x="192787" y="91892"/>
                  </a:lnTo>
                  <a:lnTo>
                    <a:pt x="195891" y="89719"/>
                  </a:lnTo>
                  <a:lnTo>
                    <a:pt x="199927" y="89719"/>
                  </a:lnTo>
                  <a:lnTo>
                    <a:pt x="209240" y="91892"/>
                  </a:lnTo>
                  <a:lnTo>
                    <a:pt x="221969" y="94065"/>
                  </a:lnTo>
                  <a:lnTo>
                    <a:pt x="232213" y="94065"/>
                  </a:lnTo>
                  <a:lnTo>
                    <a:pt x="236560" y="81337"/>
                  </a:lnTo>
                  <a:lnTo>
                    <a:pt x="236560" y="76991"/>
                  </a:lnTo>
                  <a:lnTo>
                    <a:pt x="236560" y="73886"/>
                  </a:lnTo>
                  <a:lnTo>
                    <a:pt x="236560" y="71713"/>
                  </a:lnTo>
                  <a:lnTo>
                    <a:pt x="234387" y="67677"/>
                  </a:lnTo>
                  <a:lnTo>
                    <a:pt x="232213" y="62400"/>
                  </a:lnTo>
                  <a:lnTo>
                    <a:pt x="232213" y="57122"/>
                  </a:lnTo>
                  <a:lnTo>
                    <a:pt x="209240" y="54949"/>
                  </a:lnTo>
                  <a:lnTo>
                    <a:pt x="181300" y="57122"/>
                  </a:lnTo>
                  <a:lnTo>
                    <a:pt x="156154" y="57122"/>
                  </a:lnTo>
                  <a:lnTo>
                    <a:pt x="130077" y="57122"/>
                  </a:lnTo>
                  <a:lnTo>
                    <a:pt x="107414" y="51844"/>
                  </a:lnTo>
                  <a:lnTo>
                    <a:pt x="87546" y="40047"/>
                  </a:lnTo>
                  <a:lnTo>
                    <a:pt x="87546" y="36943"/>
                  </a:lnTo>
                  <a:lnTo>
                    <a:pt x="87546" y="31665"/>
                  </a:lnTo>
                  <a:lnTo>
                    <a:pt x="87546" y="27319"/>
                  </a:lnTo>
                  <a:lnTo>
                    <a:pt x="85373" y="22042"/>
                  </a:lnTo>
                  <a:lnTo>
                    <a:pt x="83199" y="16764"/>
                  </a:lnTo>
                  <a:lnTo>
                    <a:pt x="83199" y="12418"/>
                  </a:lnTo>
                  <a:lnTo>
                    <a:pt x="65504" y="14591"/>
                  </a:lnTo>
                  <a:lnTo>
                    <a:pt x="54328" y="14591"/>
                  </a:lnTo>
                  <a:lnTo>
                    <a:pt x="46877" y="10555"/>
                  </a:lnTo>
                  <a:lnTo>
                    <a:pt x="43773" y="0"/>
                  </a:lnTo>
                  <a:lnTo>
                    <a:pt x="37564" y="0"/>
                  </a:lnTo>
                  <a:lnTo>
                    <a:pt x="34460" y="1863"/>
                  </a:lnTo>
                  <a:lnTo>
                    <a:pt x="30113" y="1863"/>
                  </a:lnTo>
                  <a:lnTo>
                    <a:pt x="27009" y="3104"/>
                  </a:lnTo>
                  <a:lnTo>
                    <a:pt x="16764" y="5278"/>
                  </a:lnTo>
                  <a:lnTo>
                    <a:pt x="7451" y="5278"/>
                  </a:lnTo>
                  <a:lnTo>
                    <a:pt x="0" y="7140"/>
                  </a:lnTo>
                  <a:lnTo>
                    <a:pt x="0" y="12418"/>
                  </a:lnTo>
                  <a:lnTo>
                    <a:pt x="2173" y="14591"/>
                  </a:lnTo>
                  <a:lnTo>
                    <a:pt x="2173" y="16764"/>
                  </a:lnTo>
                  <a:lnTo>
                    <a:pt x="2173" y="18006"/>
                  </a:lnTo>
                  <a:lnTo>
                    <a:pt x="3104" y="19869"/>
                  </a:lnTo>
                  <a:lnTo>
                    <a:pt x="17695" y="25146"/>
                  </a:lnTo>
                  <a:lnTo>
                    <a:pt x="34460" y="31665"/>
                  </a:lnTo>
                  <a:lnTo>
                    <a:pt x="52155" y="32597"/>
                  </a:lnTo>
                  <a:lnTo>
                    <a:pt x="52155" y="44394"/>
                  </a:lnTo>
                  <a:lnTo>
                    <a:pt x="56191" y="52776"/>
                  </a:lnTo>
                  <a:lnTo>
                    <a:pt x="59295" y="58985"/>
                  </a:lnTo>
                  <a:lnTo>
                    <a:pt x="61468" y="66435"/>
                  </a:lnTo>
                  <a:lnTo>
                    <a:pt x="59295" y="76991"/>
                  </a:lnTo>
                  <a:lnTo>
                    <a:pt x="61468" y="79164"/>
                  </a:lnTo>
                  <a:lnTo>
                    <a:pt x="65504" y="81337"/>
                  </a:lnTo>
                  <a:lnTo>
                    <a:pt x="66746" y="82268"/>
                  </a:lnTo>
                  <a:lnTo>
                    <a:pt x="70782" y="84441"/>
                  </a:lnTo>
                  <a:lnTo>
                    <a:pt x="72955" y="84441"/>
                  </a:lnTo>
                  <a:lnTo>
                    <a:pt x="73886" y="86614"/>
                  </a:lnTo>
                  <a:lnTo>
                    <a:pt x="80095" y="84441"/>
                  </a:lnTo>
                  <a:lnTo>
                    <a:pt x="83199" y="84441"/>
                  </a:lnTo>
                  <a:lnTo>
                    <a:pt x="88477" y="82268"/>
                  </a:lnTo>
                  <a:lnTo>
                    <a:pt x="92823" y="82268"/>
                  </a:lnTo>
                  <a:lnTo>
                    <a:pt x="94686" y="81337"/>
                  </a:lnTo>
                  <a:lnTo>
                    <a:pt x="95928" y="81337"/>
                  </a:lnTo>
                  <a:lnTo>
                    <a:pt x="97790" y="82268"/>
                  </a:lnTo>
                  <a:lnTo>
                    <a:pt x="97790" y="8444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21F1930-7BF9-43F7-BC24-FD5D978EE6E4}"/>
                </a:ext>
              </a:extLst>
            </p:cNvPr>
            <p:cNvSpPr/>
            <p:nvPr/>
          </p:nvSpPr>
          <p:spPr>
            <a:xfrm>
              <a:off x="6856448" y="5409987"/>
              <a:ext cx="24836" cy="58985"/>
            </a:xfrm>
            <a:custGeom>
              <a:avLst/>
              <a:gdLst>
                <a:gd name="connsiteX0" fmla="*/ 5277 w 24835"/>
                <a:gd name="connsiteY0" fmla="*/ 50913 h 58984"/>
                <a:gd name="connsiteX1" fmla="*/ 12418 w 24835"/>
                <a:gd name="connsiteY1" fmla="*/ 60227 h 58984"/>
                <a:gd name="connsiteX2" fmla="*/ 27009 w 24835"/>
                <a:gd name="connsiteY2" fmla="*/ 23283 h 58984"/>
                <a:gd name="connsiteX3" fmla="*/ 27009 w 24835"/>
                <a:gd name="connsiteY3" fmla="*/ 15833 h 58984"/>
                <a:gd name="connsiteX4" fmla="*/ 27009 w 24835"/>
                <a:gd name="connsiteY4" fmla="*/ 10555 h 58984"/>
                <a:gd name="connsiteX5" fmla="*/ 25146 w 24835"/>
                <a:gd name="connsiteY5" fmla="*/ 7451 h 58984"/>
                <a:gd name="connsiteX6" fmla="*/ 22973 w 24835"/>
                <a:gd name="connsiteY6" fmla="*/ 3104 h 58984"/>
                <a:gd name="connsiteX7" fmla="*/ 19869 w 24835"/>
                <a:gd name="connsiteY7" fmla="*/ 0 h 58984"/>
                <a:gd name="connsiteX8" fmla="*/ 0 w 24835"/>
                <a:gd name="connsiteY8" fmla="*/ 27630 h 58984"/>
                <a:gd name="connsiteX9" fmla="*/ 2173 w 24835"/>
                <a:gd name="connsiteY9" fmla="*/ 42531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58984">
                  <a:moveTo>
                    <a:pt x="5277" y="50913"/>
                  </a:moveTo>
                  <a:lnTo>
                    <a:pt x="12418" y="60227"/>
                  </a:lnTo>
                  <a:lnTo>
                    <a:pt x="27009" y="23283"/>
                  </a:lnTo>
                  <a:lnTo>
                    <a:pt x="27009" y="15833"/>
                  </a:lnTo>
                  <a:lnTo>
                    <a:pt x="27009" y="10555"/>
                  </a:lnTo>
                  <a:lnTo>
                    <a:pt x="25146" y="7451"/>
                  </a:lnTo>
                  <a:lnTo>
                    <a:pt x="22973" y="3104"/>
                  </a:lnTo>
                  <a:lnTo>
                    <a:pt x="19869" y="0"/>
                  </a:lnTo>
                  <a:lnTo>
                    <a:pt x="0" y="27630"/>
                  </a:lnTo>
                  <a:lnTo>
                    <a:pt x="2173" y="4253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D70FFC7-DAC3-4D89-9B80-B1FFF2AA48ED}"/>
                </a:ext>
              </a:extLst>
            </p:cNvPr>
            <p:cNvSpPr/>
            <p:nvPr/>
          </p:nvSpPr>
          <p:spPr>
            <a:xfrm>
              <a:off x="6876316" y="5644063"/>
              <a:ext cx="68298" cy="65194"/>
            </a:xfrm>
            <a:custGeom>
              <a:avLst/>
              <a:gdLst>
                <a:gd name="connsiteX0" fmla="*/ 43773 w 68298"/>
                <a:gd name="connsiteY0" fmla="*/ 12418 h 65193"/>
                <a:gd name="connsiteX1" fmla="*/ 31355 w 68298"/>
                <a:gd name="connsiteY1" fmla="*/ 19868 h 65193"/>
                <a:gd name="connsiteX2" fmla="*/ 17695 w 68298"/>
                <a:gd name="connsiteY2" fmla="*/ 24215 h 65193"/>
                <a:gd name="connsiteX3" fmla="*/ 3104 w 68298"/>
                <a:gd name="connsiteY3" fmla="*/ 29492 h 65193"/>
                <a:gd name="connsiteX4" fmla="*/ 3104 w 68298"/>
                <a:gd name="connsiteY4" fmla="*/ 33838 h 65193"/>
                <a:gd name="connsiteX5" fmla="*/ 2173 w 68298"/>
                <a:gd name="connsiteY5" fmla="*/ 33838 h 65193"/>
                <a:gd name="connsiteX6" fmla="*/ 2173 w 68298"/>
                <a:gd name="connsiteY6" fmla="*/ 34770 h 65193"/>
                <a:gd name="connsiteX7" fmla="*/ 0 w 68298"/>
                <a:gd name="connsiteY7" fmla="*/ 36943 h 65193"/>
                <a:gd name="connsiteX8" fmla="*/ 0 w 68298"/>
                <a:gd name="connsiteY8" fmla="*/ 46567 h 65193"/>
                <a:gd name="connsiteX9" fmla="*/ 7140 w 68298"/>
                <a:gd name="connsiteY9" fmla="*/ 42221 h 65193"/>
                <a:gd name="connsiteX10" fmla="*/ 14591 w 68298"/>
                <a:gd name="connsiteY10" fmla="*/ 40979 h 65193"/>
                <a:gd name="connsiteX11" fmla="*/ 21731 w 68298"/>
                <a:gd name="connsiteY11" fmla="*/ 36943 h 65193"/>
                <a:gd name="connsiteX12" fmla="*/ 27009 w 68298"/>
                <a:gd name="connsiteY12" fmla="*/ 33838 h 65193"/>
                <a:gd name="connsiteX13" fmla="*/ 31355 w 68298"/>
                <a:gd name="connsiteY13" fmla="*/ 40979 h 65193"/>
                <a:gd name="connsiteX14" fmla="*/ 32286 w 68298"/>
                <a:gd name="connsiteY14" fmla="*/ 46567 h 65193"/>
                <a:gd name="connsiteX15" fmla="*/ 34459 w 68298"/>
                <a:gd name="connsiteY15" fmla="*/ 51844 h 65193"/>
                <a:gd name="connsiteX16" fmla="*/ 36322 w 68298"/>
                <a:gd name="connsiteY16" fmla="*/ 55880 h 65193"/>
                <a:gd name="connsiteX17" fmla="*/ 41600 w 68298"/>
                <a:gd name="connsiteY17" fmla="*/ 58985 h 65193"/>
                <a:gd name="connsiteX18" fmla="*/ 46877 w 68298"/>
                <a:gd name="connsiteY18" fmla="*/ 61158 h 65193"/>
                <a:gd name="connsiteX19" fmla="*/ 46877 w 68298"/>
                <a:gd name="connsiteY19" fmla="*/ 66435 h 65193"/>
                <a:gd name="connsiteX20" fmla="*/ 56191 w 68298"/>
                <a:gd name="connsiteY20" fmla="*/ 66435 h 65193"/>
                <a:gd name="connsiteX21" fmla="*/ 56191 w 68298"/>
                <a:gd name="connsiteY21" fmla="*/ 61158 h 65193"/>
                <a:gd name="connsiteX22" fmla="*/ 56191 w 68298"/>
                <a:gd name="connsiteY22" fmla="*/ 58985 h 65193"/>
                <a:gd name="connsiteX23" fmla="*/ 56191 w 68298"/>
                <a:gd name="connsiteY23" fmla="*/ 57122 h 65193"/>
                <a:gd name="connsiteX24" fmla="*/ 58364 w 68298"/>
                <a:gd name="connsiteY24" fmla="*/ 55880 h 65193"/>
                <a:gd name="connsiteX25" fmla="*/ 56191 w 68298"/>
                <a:gd name="connsiteY25" fmla="*/ 53707 h 65193"/>
                <a:gd name="connsiteX26" fmla="*/ 54018 w 68298"/>
                <a:gd name="connsiteY26" fmla="*/ 51844 h 65193"/>
                <a:gd name="connsiteX27" fmla="*/ 53086 w 68298"/>
                <a:gd name="connsiteY27" fmla="*/ 49671 h 65193"/>
                <a:gd name="connsiteX28" fmla="*/ 53086 w 68298"/>
                <a:gd name="connsiteY28" fmla="*/ 46567 h 65193"/>
                <a:gd name="connsiteX29" fmla="*/ 54018 w 68298"/>
                <a:gd name="connsiteY29" fmla="*/ 48429 h 65193"/>
                <a:gd name="connsiteX30" fmla="*/ 56191 w 68298"/>
                <a:gd name="connsiteY30" fmla="*/ 48429 h 65193"/>
                <a:gd name="connsiteX31" fmla="*/ 58364 w 68298"/>
                <a:gd name="connsiteY31" fmla="*/ 48429 h 65193"/>
                <a:gd name="connsiteX32" fmla="*/ 58364 w 68298"/>
                <a:gd name="connsiteY32" fmla="*/ 49671 h 65193"/>
                <a:gd name="connsiteX33" fmla="*/ 60227 w 68298"/>
                <a:gd name="connsiteY33" fmla="*/ 53707 h 65193"/>
                <a:gd name="connsiteX34" fmla="*/ 63641 w 68298"/>
                <a:gd name="connsiteY34" fmla="*/ 51844 h 65193"/>
                <a:gd name="connsiteX35" fmla="*/ 65504 w 68298"/>
                <a:gd name="connsiteY35" fmla="*/ 51844 h 65193"/>
                <a:gd name="connsiteX36" fmla="*/ 65504 w 68298"/>
                <a:gd name="connsiteY36" fmla="*/ 49671 h 65193"/>
                <a:gd name="connsiteX37" fmla="*/ 67677 w 68298"/>
                <a:gd name="connsiteY37" fmla="*/ 49671 h 65193"/>
                <a:gd name="connsiteX38" fmla="*/ 67677 w 68298"/>
                <a:gd name="connsiteY38" fmla="*/ 46567 h 65193"/>
                <a:gd name="connsiteX39" fmla="*/ 68608 w 68298"/>
                <a:gd name="connsiteY39" fmla="*/ 42221 h 65193"/>
                <a:gd name="connsiteX40" fmla="*/ 70781 w 68298"/>
                <a:gd name="connsiteY40" fmla="*/ 42221 h 65193"/>
                <a:gd name="connsiteX41" fmla="*/ 70781 w 68298"/>
                <a:gd name="connsiteY41" fmla="*/ 40979 h 65193"/>
                <a:gd name="connsiteX42" fmla="*/ 68608 w 68298"/>
                <a:gd name="connsiteY42" fmla="*/ 40979 h 65193"/>
                <a:gd name="connsiteX43" fmla="*/ 67677 w 68298"/>
                <a:gd name="connsiteY43" fmla="*/ 36943 h 65193"/>
                <a:gd name="connsiteX44" fmla="*/ 67677 w 68298"/>
                <a:gd name="connsiteY44" fmla="*/ 19868 h 65193"/>
                <a:gd name="connsiteX45" fmla="*/ 61468 w 68298"/>
                <a:gd name="connsiteY45" fmla="*/ 9313 h 65193"/>
                <a:gd name="connsiteX46" fmla="*/ 53086 w 68298"/>
                <a:gd name="connsiteY46" fmla="*/ 0 h 6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298" h="65193">
                  <a:moveTo>
                    <a:pt x="43773" y="12418"/>
                  </a:moveTo>
                  <a:lnTo>
                    <a:pt x="31355" y="19868"/>
                  </a:lnTo>
                  <a:lnTo>
                    <a:pt x="17695" y="24215"/>
                  </a:lnTo>
                  <a:lnTo>
                    <a:pt x="3104" y="29492"/>
                  </a:lnTo>
                  <a:lnTo>
                    <a:pt x="3104" y="33838"/>
                  </a:lnTo>
                  <a:lnTo>
                    <a:pt x="2173" y="33838"/>
                  </a:lnTo>
                  <a:lnTo>
                    <a:pt x="2173" y="34770"/>
                  </a:lnTo>
                  <a:lnTo>
                    <a:pt x="0" y="36943"/>
                  </a:lnTo>
                  <a:lnTo>
                    <a:pt x="0" y="46567"/>
                  </a:lnTo>
                  <a:lnTo>
                    <a:pt x="7140" y="42221"/>
                  </a:lnTo>
                  <a:lnTo>
                    <a:pt x="14591" y="40979"/>
                  </a:lnTo>
                  <a:lnTo>
                    <a:pt x="21731" y="36943"/>
                  </a:lnTo>
                  <a:lnTo>
                    <a:pt x="27009" y="33838"/>
                  </a:lnTo>
                  <a:lnTo>
                    <a:pt x="31355" y="40979"/>
                  </a:lnTo>
                  <a:lnTo>
                    <a:pt x="32286" y="46567"/>
                  </a:lnTo>
                  <a:lnTo>
                    <a:pt x="34459" y="51844"/>
                  </a:lnTo>
                  <a:lnTo>
                    <a:pt x="36322" y="55880"/>
                  </a:lnTo>
                  <a:lnTo>
                    <a:pt x="41600" y="58985"/>
                  </a:lnTo>
                  <a:lnTo>
                    <a:pt x="46877" y="61158"/>
                  </a:lnTo>
                  <a:lnTo>
                    <a:pt x="46877" y="66435"/>
                  </a:lnTo>
                  <a:lnTo>
                    <a:pt x="56191" y="66435"/>
                  </a:lnTo>
                  <a:lnTo>
                    <a:pt x="56191" y="61158"/>
                  </a:lnTo>
                  <a:lnTo>
                    <a:pt x="56191" y="58985"/>
                  </a:lnTo>
                  <a:lnTo>
                    <a:pt x="56191" y="57122"/>
                  </a:lnTo>
                  <a:lnTo>
                    <a:pt x="58364" y="55880"/>
                  </a:lnTo>
                  <a:lnTo>
                    <a:pt x="56191" y="53707"/>
                  </a:lnTo>
                  <a:lnTo>
                    <a:pt x="54018" y="51844"/>
                  </a:lnTo>
                  <a:lnTo>
                    <a:pt x="53086" y="49671"/>
                  </a:lnTo>
                  <a:lnTo>
                    <a:pt x="53086" y="46567"/>
                  </a:lnTo>
                  <a:lnTo>
                    <a:pt x="54018" y="48429"/>
                  </a:lnTo>
                  <a:lnTo>
                    <a:pt x="56191" y="48429"/>
                  </a:lnTo>
                  <a:lnTo>
                    <a:pt x="58364" y="48429"/>
                  </a:lnTo>
                  <a:lnTo>
                    <a:pt x="58364" y="49671"/>
                  </a:lnTo>
                  <a:lnTo>
                    <a:pt x="60227" y="53707"/>
                  </a:lnTo>
                  <a:lnTo>
                    <a:pt x="63641" y="51844"/>
                  </a:lnTo>
                  <a:lnTo>
                    <a:pt x="65504" y="51844"/>
                  </a:lnTo>
                  <a:lnTo>
                    <a:pt x="65504" y="49671"/>
                  </a:lnTo>
                  <a:lnTo>
                    <a:pt x="67677" y="49671"/>
                  </a:lnTo>
                  <a:lnTo>
                    <a:pt x="67677" y="46567"/>
                  </a:lnTo>
                  <a:lnTo>
                    <a:pt x="68608" y="42221"/>
                  </a:lnTo>
                  <a:lnTo>
                    <a:pt x="70781" y="42221"/>
                  </a:lnTo>
                  <a:lnTo>
                    <a:pt x="70781" y="40979"/>
                  </a:lnTo>
                  <a:lnTo>
                    <a:pt x="68608" y="40979"/>
                  </a:lnTo>
                  <a:lnTo>
                    <a:pt x="67677" y="36943"/>
                  </a:lnTo>
                  <a:lnTo>
                    <a:pt x="67677" y="19868"/>
                  </a:lnTo>
                  <a:lnTo>
                    <a:pt x="61468" y="9313"/>
                  </a:lnTo>
                  <a:lnTo>
                    <a:pt x="53086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7E78654-74FE-40EA-A1CD-3FCB4A4A9904}"/>
                </a:ext>
              </a:extLst>
            </p:cNvPr>
            <p:cNvSpPr/>
            <p:nvPr/>
          </p:nvSpPr>
          <p:spPr>
            <a:xfrm>
              <a:off x="6851170" y="5514917"/>
              <a:ext cx="83820" cy="139701"/>
            </a:xfrm>
            <a:custGeom>
              <a:avLst/>
              <a:gdLst>
                <a:gd name="connsiteX0" fmla="*/ 7450 w 83820"/>
                <a:gd name="connsiteY0" fmla="*/ 76991 h 139700"/>
                <a:gd name="connsiteX1" fmla="*/ 12728 w 83820"/>
                <a:gd name="connsiteY1" fmla="*/ 90961 h 139700"/>
                <a:gd name="connsiteX2" fmla="*/ 14591 w 83820"/>
                <a:gd name="connsiteY2" fmla="*/ 91892 h 139700"/>
                <a:gd name="connsiteX3" fmla="*/ 14591 w 83820"/>
                <a:gd name="connsiteY3" fmla="*/ 94065 h 139700"/>
                <a:gd name="connsiteX4" fmla="*/ 15833 w 83820"/>
                <a:gd name="connsiteY4" fmla="*/ 96238 h 139700"/>
                <a:gd name="connsiteX5" fmla="*/ 17695 w 83820"/>
                <a:gd name="connsiteY5" fmla="*/ 98411 h 139700"/>
                <a:gd name="connsiteX6" fmla="*/ 17695 w 83820"/>
                <a:gd name="connsiteY6" fmla="*/ 91892 h 139700"/>
                <a:gd name="connsiteX7" fmla="*/ 19868 w 83820"/>
                <a:gd name="connsiteY7" fmla="*/ 86614 h 139700"/>
                <a:gd name="connsiteX8" fmla="*/ 22042 w 83820"/>
                <a:gd name="connsiteY8" fmla="*/ 81337 h 139700"/>
                <a:gd name="connsiteX9" fmla="*/ 22042 w 83820"/>
                <a:gd name="connsiteY9" fmla="*/ 73886 h 139700"/>
                <a:gd name="connsiteX10" fmla="*/ 42841 w 83820"/>
                <a:gd name="connsiteY10" fmla="*/ 83510 h 139700"/>
                <a:gd name="connsiteX11" fmla="*/ 61468 w 83820"/>
                <a:gd name="connsiteY11" fmla="*/ 98411 h 139700"/>
                <a:gd name="connsiteX12" fmla="*/ 64572 w 83820"/>
                <a:gd name="connsiteY12" fmla="*/ 98411 h 139700"/>
                <a:gd name="connsiteX13" fmla="*/ 63641 w 83820"/>
                <a:gd name="connsiteY13" fmla="*/ 101516 h 139700"/>
                <a:gd name="connsiteX14" fmla="*/ 61468 w 83820"/>
                <a:gd name="connsiteY14" fmla="*/ 103689 h 139700"/>
                <a:gd name="connsiteX15" fmla="*/ 61468 w 83820"/>
                <a:gd name="connsiteY15" fmla="*/ 105862 h 139700"/>
                <a:gd name="connsiteX16" fmla="*/ 59605 w 83820"/>
                <a:gd name="connsiteY16" fmla="*/ 106793 h 139700"/>
                <a:gd name="connsiteX17" fmla="*/ 57432 w 83820"/>
                <a:gd name="connsiteY17" fmla="*/ 111140 h 139700"/>
                <a:gd name="connsiteX18" fmla="*/ 57432 w 83820"/>
                <a:gd name="connsiteY18" fmla="*/ 114244 h 139700"/>
                <a:gd name="connsiteX19" fmla="*/ 45015 w 83820"/>
                <a:gd name="connsiteY19" fmla="*/ 114244 h 139700"/>
                <a:gd name="connsiteX20" fmla="*/ 45015 w 83820"/>
                <a:gd name="connsiteY20" fmla="*/ 101516 h 139700"/>
                <a:gd name="connsiteX21" fmla="*/ 37564 w 83820"/>
                <a:gd name="connsiteY21" fmla="*/ 101516 h 139700"/>
                <a:gd name="connsiteX22" fmla="*/ 32286 w 83820"/>
                <a:gd name="connsiteY22" fmla="*/ 103689 h 139700"/>
                <a:gd name="connsiteX23" fmla="*/ 28250 w 83820"/>
                <a:gd name="connsiteY23" fmla="*/ 103689 h 139700"/>
                <a:gd name="connsiteX24" fmla="*/ 27319 w 83820"/>
                <a:gd name="connsiteY24" fmla="*/ 105862 h 139700"/>
                <a:gd name="connsiteX25" fmla="*/ 27319 w 83820"/>
                <a:gd name="connsiteY25" fmla="*/ 106793 h 139700"/>
                <a:gd name="connsiteX26" fmla="*/ 25146 w 83820"/>
                <a:gd name="connsiteY26" fmla="*/ 111140 h 139700"/>
                <a:gd name="connsiteX27" fmla="*/ 25146 w 83820"/>
                <a:gd name="connsiteY27" fmla="*/ 116417 h 139700"/>
                <a:gd name="connsiteX28" fmla="*/ 25146 w 83820"/>
                <a:gd name="connsiteY28" fmla="*/ 121695 h 139700"/>
                <a:gd name="connsiteX29" fmla="*/ 30423 w 83820"/>
                <a:gd name="connsiteY29" fmla="*/ 123558 h 139700"/>
                <a:gd name="connsiteX30" fmla="*/ 32286 w 83820"/>
                <a:gd name="connsiteY30" fmla="*/ 123558 h 139700"/>
                <a:gd name="connsiteX31" fmla="*/ 34459 w 83820"/>
                <a:gd name="connsiteY31" fmla="*/ 125731 h 139700"/>
                <a:gd name="connsiteX32" fmla="*/ 34459 w 83820"/>
                <a:gd name="connsiteY32" fmla="*/ 127904 h 139700"/>
                <a:gd name="connsiteX33" fmla="*/ 34459 w 83820"/>
                <a:gd name="connsiteY33" fmla="*/ 129146 h 139700"/>
                <a:gd name="connsiteX34" fmla="*/ 34459 w 83820"/>
                <a:gd name="connsiteY34" fmla="*/ 131008 h 139700"/>
                <a:gd name="connsiteX35" fmla="*/ 34459 w 83820"/>
                <a:gd name="connsiteY35" fmla="*/ 134423 h 139700"/>
                <a:gd name="connsiteX36" fmla="*/ 37564 w 83820"/>
                <a:gd name="connsiteY36" fmla="*/ 138459 h 139700"/>
                <a:gd name="connsiteX37" fmla="*/ 37564 w 83820"/>
                <a:gd name="connsiteY37" fmla="*/ 141563 h 139700"/>
                <a:gd name="connsiteX38" fmla="*/ 42841 w 83820"/>
                <a:gd name="connsiteY38" fmla="*/ 138459 h 139700"/>
                <a:gd name="connsiteX39" fmla="*/ 49050 w 83820"/>
                <a:gd name="connsiteY39" fmla="*/ 136286 h 139700"/>
                <a:gd name="connsiteX40" fmla="*/ 52155 w 83820"/>
                <a:gd name="connsiteY40" fmla="*/ 131008 h 139700"/>
                <a:gd name="connsiteX41" fmla="*/ 54328 w 83820"/>
                <a:gd name="connsiteY41" fmla="*/ 125731 h 139700"/>
                <a:gd name="connsiteX42" fmla="*/ 57432 w 83820"/>
                <a:gd name="connsiteY42" fmla="*/ 118280 h 139700"/>
                <a:gd name="connsiteX43" fmla="*/ 59605 w 83820"/>
                <a:gd name="connsiteY43" fmla="*/ 120453 h 139700"/>
                <a:gd name="connsiteX44" fmla="*/ 61468 w 83820"/>
                <a:gd name="connsiteY44" fmla="*/ 120453 h 139700"/>
                <a:gd name="connsiteX45" fmla="*/ 63641 w 83820"/>
                <a:gd name="connsiteY45" fmla="*/ 120453 h 139700"/>
                <a:gd name="connsiteX46" fmla="*/ 63641 w 83820"/>
                <a:gd name="connsiteY46" fmla="*/ 121695 h 139700"/>
                <a:gd name="connsiteX47" fmla="*/ 64572 w 83820"/>
                <a:gd name="connsiteY47" fmla="*/ 125731 h 139700"/>
                <a:gd name="connsiteX48" fmla="*/ 70781 w 83820"/>
                <a:gd name="connsiteY48" fmla="*/ 123558 h 139700"/>
                <a:gd name="connsiteX49" fmla="*/ 74196 w 83820"/>
                <a:gd name="connsiteY49" fmla="*/ 123558 h 139700"/>
                <a:gd name="connsiteX50" fmla="*/ 74196 w 83820"/>
                <a:gd name="connsiteY50" fmla="*/ 121695 h 139700"/>
                <a:gd name="connsiteX51" fmla="*/ 74196 w 83820"/>
                <a:gd name="connsiteY51" fmla="*/ 120453 h 139700"/>
                <a:gd name="connsiteX52" fmla="*/ 74196 w 83820"/>
                <a:gd name="connsiteY52" fmla="*/ 118280 h 139700"/>
                <a:gd name="connsiteX53" fmla="*/ 76059 w 83820"/>
                <a:gd name="connsiteY53" fmla="*/ 118280 h 139700"/>
                <a:gd name="connsiteX54" fmla="*/ 79164 w 83820"/>
                <a:gd name="connsiteY54" fmla="*/ 116417 h 139700"/>
                <a:gd name="connsiteX55" fmla="*/ 85373 w 83820"/>
                <a:gd name="connsiteY55" fmla="*/ 114244 h 139700"/>
                <a:gd name="connsiteX56" fmla="*/ 78232 w 83820"/>
                <a:gd name="connsiteY56" fmla="*/ 101516 h 139700"/>
                <a:gd name="connsiteX57" fmla="*/ 68919 w 83820"/>
                <a:gd name="connsiteY57" fmla="*/ 91892 h 139700"/>
                <a:gd name="connsiteX58" fmla="*/ 61468 w 83820"/>
                <a:gd name="connsiteY58" fmla="*/ 83510 h 139700"/>
                <a:gd name="connsiteX59" fmla="*/ 57432 w 83820"/>
                <a:gd name="connsiteY59" fmla="*/ 69850 h 139700"/>
                <a:gd name="connsiteX60" fmla="*/ 49982 w 83820"/>
                <a:gd name="connsiteY60" fmla="*/ 68609 h 139700"/>
                <a:gd name="connsiteX61" fmla="*/ 46877 w 83820"/>
                <a:gd name="connsiteY61" fmla="*/ 66435 h 139700"/>
                <a:gd name="connsiteX62" fmla="*/ 42841 w 83820"/>
                <a:gd name="connsiteY62" fmla="*/ 64573 h 139700"/>
                <a:gd name="connsiteX63" fmla="*/ 39737 w 83820"/>
                <a:gd name="connsiteY63" fmla="*/ 64573 h 139700"/>
                <a:gd name="connsiteX64" fmla="*/ 35391 w 83820"/>
                <a:gd name="connsiteY64" fmla="*/ 64573 h 139700"/>
                <a:gd name="connsiteX65" fmla="*/ 28250 w 83820"/>
                <a:gd name="connsiteY65" fmla="*/ 64573 h 139700"/>
                <a:gd name="connsiteX66" fmla="*/ 28250 w 83820"/>
                <a:gd name="connsiteY66" fmla="*/ 61158 h 139700"/>
                <a:gd name="connsiteX67" fmla="*/ 25146 w 83820"/>
                <a:gd name="connsiteY67" fmla="*/ 61158 h 139700"/>
                <a:gd name="connsiteX68" fmla="*/ 27319 w 83820"/>
                <a:gd name="connsiteY68" fmla="*/ 42221 h 139700"/>
                <a:gd name="connsiteX69" fmla="*/ 30423 w 83820"/>
                <a:gd name="connsiteY69" fmla="*/ 31666 h 139700"/>
                <a:gd name="connsiteX70" fmla="*/ 32286 w 83820"/>
                <a:gd name="connsiteY70" fmla="*/ 18937 h 139700"/>
                <a:gd name="connsiteX71" fmla="*/ 32286 w 83820"/>
                <a:gd name="connsiteY71" fmla="*/ 0 h 139700"/>
                <a:gd name="connsiteX72" fmla="*/ 25146 w 83820"/>
                <a:gd name="connsiteY72" fmla="*/ 0 h 139700"/>
                <a:gd name="connsiteX73" fmla="*/ 19868 w 83820"/>
                <a:gd name="connsiteY73" fmla="*/ 0 h 139700"/>
                <a:gd name="connsiteX74" fmla="*/ 14591 w 83820"/>
                <a:gd name="connsiteY74" fmla="*/ 1863 h 139700"/>
                <a:gd name="connsiteX75" fmla="*/ 8382 w 83820"/>
                <a:gd name="connsiteY75" fmla="*/ 4036 h 139700"/>
                <a:gd name="connsiteX76" fmla="*/ 1241 w 83820"/>
                <a:gd name="connsiteY76" fmla="*/ 22042 h 139700"/>
                <a:gd name="connsiteX77" fmla="*/ 0 w 83820"/>
                <a:gd name="connsiteY77" fmla="*/ 40048 h 139700"/>
                <a:gd name="connsiteX78" fmla="*/ 1241 w 83820"/>
                <a:gd name="connsiteY78" fmla="*/ 61158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3820" h="139700">
                  <a:moveTo>
                    <a:pt x="7450" y="76991"/>
                  </a:moveTo>
                  <a:lnTo>
                    <a:pt x="12728" y="90961"/>
                  </a:lnTo>
                  <a:lnTo>
                    <a:pt x="14591" y="91892"/>
                  </a:lnTo>
                  <a:lnTo>
                    <a:pt x="14591" y="94065"/>
                  </a:lnTo>
                  <a:lnTo>
                    <a:pt x="15833" y="96238"/>
                  </a:lnTo>
                  <a:lnTo>
                    <a:pt x="17695" y="98411"/>
                  </a:lnTo>
                  <a:lnTo>
                    <a:pt x="17695" y="91892"/>
                  </a:lnTo>
                  <a:lnTo>
                    <a:pt x="19868" y="86614"/>
                  </a:lnTo>
                  <a:lnTo>
                    <a:pt x="22042" y="81337"/>
                  </a:lnTo>
                  <a:lnTo>
                    <a:pt x="22042" y="73886"/>
                  </a:lnTo>
                  <a:lnTo>
                    <a:pt x="42841" y="83510"/>
                  </a:lnTo>
                  <a:lnTo>
                    <a:pt x="61468" y="98411"/>
                  </a:lnTo>
                  <a:lnTo>
                    <a:pt x="64572" y="98411"/>
                  </a:lnTo>
                  <a:lnTo>
                    <a:pt x="63641" y="101516"/>
                  </a:lnTo>
                  <a:lnTo>
                    <a:pt x="61468" y="103689"/>
                  </a:lnTo>
                  <a:lnTo>
                    <a:pt x="61468" y="105862"/>
                  </a:lnTo>
                  <a:lnTo>
                    <a:pt x="59605" y="106793"/>
                  </a:lnTo>
                  <a:lnTo>
                    <a:pt x="57432" y="111140"/>
                  </a:lnTo>
                  <a:lnTo>
                    <a:pt x="57432" y="114244"/>
                  </a:lnTo>
                  <a:lnTo>
                    <a:pt x="45015" y="114244"/>
                  </a:lnTo>
                  <a:lnTo>
                    <a:pt x="45015" y="101516"/>
                  </a:lnTo>
                  <a:lnTo>
                    <a:pt x="37564" y="101516"/>
                  </a:lnTo>
                  <a:lnTo>
                    <a:pt x="32286" y="103689"/>
                  </a:lnTo>
                  <a:lnTo>
                    <a:pt x="28250" y="103689"/>
                  </a:lnTo>
                  <a:lnTo>
                    <a:pt x="27319" y="105862"/>
                  </a:lnTo>
                  <a:lnTo>
                    <a:pt x="27319" y="106793"/>
                  </a:lnTo>
                  <a:lnTo>
                    <a:pt x="25146" y="111140"/>
                  </a:lnTo>
                  <a:lnTo>
                    <a:pt x="25146" y="116417"/>
                  </a:lnTo>
                  <a:lnTo>
                    <a:pt x="25146" y="121695"/>
                  </a:lnTo>
                  <a:lnTo>
                    <a:pt x="30423" y="123558"/>
                  </a:lnTo>
                  <a:lnTo>
                    <a:pt x="32286" y="123558"/>
                  </a:lnTo>
                  <a:lnTo>
                    <a:pt x="34459" y="125731"/>
                  </a:lnTo>
                  <a:lnTo>
                    <a:pt x="34459" y="127904"/>
                  </a:lnTo>
                  <a:lnTo>
                    <a:pt x="34459" y="129146"/>
                  </a:lnTo>
                  <a:lnTo>
                    <a:pt x="34459" y="131008"/>
                  </a:lnTo>
                  <a:lnTo>
                    <a:pt x="34459" y="134423"/>
                  </a:lnTo>
                  <a:lnTo>
                    <a:pt x="37564" y="138459"/>
                  </a:lnTo>
                  <a:lnTo>
                    <a:pt x="37564" y="141563"/>
                  </a:lnTo>
                  <a:lnTo>
                    <a:pt x="42841" y="138459"/>
                  </a:lnTo>
                  <a:lnTo>
                    <a:pt x="49050" y="136286"/>
                  </a:lnTo>
                  <a:lnTo>
                    <a:pt x="52155" y="131008"/>
                  </a:lnTo>
                  <a:lnTo>
                    <a:pt x="54328" y="125731"/>
                  </a:lnTo>
                  <a:lnTo>
                    <a:pt x="57432" y="118280"/>
                  </a:lnTo>
                  <a:lnTo>
                    <a:pt x="59605" y="120453"/>
                  </a:lnTo>
                  <a:lnTo>
                    <a:pt x="61468" y="120453"/>
                  </a:lnTo>
                  <a:lnTo>
                    <a:pt x="63641" y="120453"/>
                  </a:lnTo>
                  <a:lnTo>
                    <a:pt x="63641" y="121695"/>
                  </a:lnTo>
                  <a:lnTo>
                    <a:pt x="64572" y="125731"/>
                  </a:lnTo>
                  <a:lnTo>
                    <a:pt x="70781" y="123558"/>
                  </a:lnTo>
                  <a:lnTo>
                    <a:pt x="74196" y="123558"/>
                  </a:lnTo>
                  <a:lnTo>
                    <a:pt x="74196" y="121695"/>
                  </a:lnTo>
                  <a:lnTo>
                    <a:pt x="74196" y="120453"/>
                  </a:lnTo>
                  <a:lnTo>
                    <a:pt x="74196" y="118280"/>
                  </a:lnTo>
                  <a:lnTo>
                    <a:pt x="76059" y="118280"/>
                  </a:lnTo>
                  <a:lnTo>
                    <a:pt x="79164" y="116417"/>
                  </a:lnTo>
                  <a:lnTo>
                    <a:pt x="85373" y="114244"/>
                  </a:lnTo>
                  <a:lnTo>
                    <a:pt x="78232" y="101516"/>
                  </a:lnTo>
                  <a:lnTo>
                    <a:pt x="68919" y="91892"/>
                  </a:lnTo>
                  <a:lnTo>
                    <a:pt x="61468" y="83510"/>
                  </a:lnTo>
                  <a:lnTo>
                    <a:pt x="57432" y="69850"/>
                  </a:lnTo>
                  <a:lnTo>
                    <a:pt x="49982" y="68609"/>
                  </a:lnTo>
                  <a:lnTo>
                    <a:pt x="46877" y="66435"/>
                  </a:lnTo>
                  <a:lnTo>
                    <a:pt x="42841" y="64573"/>
                  </a:lnTo>
                  <a:lnTo>
                    <a:pt x="39737" y="64573"/>
                  </a:lnTo>
                  <a:lnTo>
                    <a:pt x="35391" y="64573"/>
                  </a:lnTo>
                  <a:lnTo>
                    <a:pt x="28250" y="64573"/>
                  </a:lnTo>
                  <a:lnTo>
                    <a:pt x="28250" y="61158"/>
                  </a:lnTo>
                  <a:lnTo>
                    <a:pt x="25146" y="61158"/>
                  </a:lnTo>
                  <a:lnTo>
                    <a:pt x="27319" y="42221"/>
                  </a:lnTo>
                  <a:lnTo>
                    <a:pt x="30423" y="31666"/>
                  </a:lnTo>
                  <a:lnTo>
                    <a:pt x="32286" y="18937"/>
                  </a:lnTo>
                  <a:lnTo>
                    <a:pt x="32286" y="0"/>
                  </a:lnTo>
                  <a:lnTo>
                    <a:pt x="25146" y="0"/>
                  </a:lnTo>
                  <a:lnTo>
                    <a:pt x="19868" y="0"/>
                  </a:lnTo>
                  <a:lnTo>
                    <a:pt x="14591" y="1863"/>
                  </a:lnTo>
                  <a:lnTo>
                    <a:pt x="8382" y="4036"/>
                  </a:lnTo>
                  <a:lnTo>
                    <a:pt x="1241" y="22042"/>
                  </a:lnTo>
                  <a:lnTo>
                    <a:pt x="0" y="40048"/>
                  </a:lnTo>
                  <a:lnTo>
                    <a:pt x="1241" y="6115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2B28B63-4372-40A8-886D-01CF08F23E10}"/>
                </a:ext>
              </a:extLst>
            </p:cNvPr>
            <p:cNvSpPr/>
            <p:nvPr/>
          </p:nvSpPr>
          <p:spPr>
            <a:xfrm>
              <a:off x="6849307" y="5908563"/>
              <a:ext cx="46567" cy="15522"/>
            </a:xfrm>
            <a:custGeom>
              <a:avLst/>
              <a:gdLst>
                <a:gd name="connsiteX0" fmla="*/ 39427 w 46566"/>
                <a:gd name="connsiteY0" fmla="*/ 12728 h 15522"/>
                <a:gd name="connsiteX1" fmla="*/ 46878 w 46566"/>
                <a:gd name="connsiteY1" fmla="*/ 12728 h 15522"/>
                <a:gd name="connsiteX2" fmla="*/ 44704 w 46566"/>
                <a:gd name="connsiteY2" fmla="*/ 9313 h 15522"/>
                <a:gd name="connsiteX3" fmla="*/ 44704 w 46566"/>
                <a:gd name="connsiteY3" fmla="*/ 5277 h 15522"/>
                <a:gd name="connsiteX4" fmla="*/ 44704 w 46566"/>
                <a:gd name="connsiteY4" fmla="*/ 3104 h 15522"/>
                <a:gd name="connsiteX5" fmla="*/ 43773 w 46566"/>
                <a:gd name="connsiteY5" fmla="*/ 3104 h 15522"/>
                <a:gd name="connsiteX6" fmla="*/ 39427 w 46566"/>
                <a:gd name="connsiteY6" fmla="*/ 0 h 15522"/>
                <a:gd name="connsiteX7" fmla="*/ 30113 w 46566"/>
                <a:gd name="connsiteY7" fmla="*/ 5277 h 15522"/>
                <a:gd name="connsiteX8" fmla="*/ 21731 w 46566"/>
                <a:gd name="connsiteY8" fmla="*/ 5277 h 15522"/>
                <a:gd name="connsiteX9" fmla="*/ 12418 w 46566"/>
                <a:gd name="connsiteY9" fmla="*/ 5277 h 15522"/>
                <a:gd name="connsiteX10" fmla="*/ 3104 w 46566"/>
                <a:gd name="connsiteY10" fmla="*/ 9313 h 15522"/>
                <a:gd name="connsiteX11" fmla="*/ 1863 w 46566"/>
                <a:gd name="connsiteY11" fmla="*/ 10555 h 15522"/>
                <a:gd name="connsiteX12" fmla="*/ 0 w 46566"/>
                <a:gd name="connsiteY12" fmla="*/ 10555 h 15522"/>
                <a:gd name="connsiteX13" fmla="*/ 0 w 46566"/>
                <a:gd name="connsiteY13" fmla="*/ 12728 h 15522"/>
                <a:gd name="connsiteX14" fmla="*/ 12418 w 46566"/>
                <a:gd name="connsiteY14" fmla="*/ 16764 h 15522"/>
                <a:gd name="connsiteX15" fmla="*/ 27009 w 46566"/>
                <a:gd name="connsiteY15" fmla="*/ 16764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566" h="15522">
                  <a:moveTo>
                    <a:pt x="39427" y="12728"/>
                  </a:moveTo>
                  <a:lnTo>
                    <a:pt x="46878" y="12728"/>
                  </a:lnTo>
                  <a:lnTo>
                    <a:pt x="44704" y="9313"/>
                  </a:lnTo>
                  <a:lnTo>
                    <a:pt x="44704" y="5277"/>
                  </a:lnTo>
                  <a:lnTo>
                    <a:pt x="44704" y="3104"/>
                  </a:lnTo>
                  <a:lnTo>
                    <a:pt x="43773" y="3104"/>
                  </a:lnTo>
                  <a:lnTo>
                    <a:pt x="39427" y="0"/>
                  </a:lnTo>
                  <a:lnTo>
                    <a:pt x="30113" y="5277"/>
                  </a:lnTo>
                  <a:lnTo>
                    <a:pt x="21731" y="5277"/>
                  </a:lnTo>
                  <a:lnTo>
                    <a:pt x="12418" y="5277"/>
                  </a:lnTo>
                  <a:lnTo>
                    <a:pt x="3104" y="9313"/>
                  </a:lnTo>
                  <a:lnTo>
                    <a:pt x="1863" y="10555"/>
                  </a:lnTo>
                  <a:lnTo>
                    <a:pt x="0" y="10555"/>
                  </a:lnTo>
                  <a:lnTo>
                    <a:pt x="0" y="12728"/>
                  </a:lnTo>
                  <a:lnTo>
                    <a:pt x="12418" y="16764"/>
                  </a:lnTo>
                  <a:lnTo>
                    <a:pt x="27009" y="1676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EE50CCE-3F98-4ADE-A045-EB08021DB14C}"/>
                </a:ext>
              </a:extLst>
            </p:cNvPr>
            <p:cNvSpPr/>
            <p:nvPr/>
          </p:nvSpPr>
          <p:spPr>
            <a:xfrm>
              <a:off x="6900220" y="5913840"/>
              <a:ext cx="55880" cy="31045"/>
            </a:xfrm>
            <a:custGeom>
              <a:avLst/>
              <a:gdLst>
                <a:gd name="connsiteX0" fmla="*/ 5278 w 55880"/>
                <a:gd name="connsiteY0" fmla="*/ 29492 h 31044"/>
                <a:gd name="connsiteX1" fmla="*/ 7451 w 55880"/>
                <a:gd name="connsiteY1" fmla="*/ 29492 h 31044"/>
                <a:gd name="connsiteX2" fmla="*/ 8382 w 55880"/>
                <a:gd name="connsiteY2" fmla="*/ 31666 h 31044"/>
                <a:gd name="connsiteX3" fmla="*/ 12418 w 55880"/>
                <a:gd name="connsiteY3" fmla="*/ 31666 h 31044"/>
                <a:gd name="connsiteX4" fmla="*/ 25146 w 55880"/>
                <a:gd name="connsiteY4" fmla="*/ 22042 h 31044"/>
                <a:gd name="connsiteX5" fmla="*/ 39737 w 55880"/>
                <a:gd name="connsiteY5" fmla="*/ 12728 h 31044"/>
                <a:gd name="connsiteX6" fmla="*/ 52155 w 55880"/>
                <a:gd name="connsiteY6" fmla="*/ 4036 h 31044"/>
                <a:gd name="connsiteX7" fmla="*/ 56191 w 55880"/>
                <a:gd name="connsiteY7" fmla="*/ 4036 h 31044"/>
                <a:gd name="connsiteX8" fmla="*/ 56191 w 55880"/>
                <a:gd name="connsiteY8" fmla="*/ 0 h 31044"/>
                <a:gd name="connsiteX9" fmla="*/ 36322 w 55880"/>
                <a:gd name="connsiteY9" fmla="*/ 0 h 31044"/>
                <a:gd name="connsiteX10" fmla="*/ 17696 w 55880"/>
                <a:gd name="connsiteY10" fmla="*/ 12728 h 31044"/>
                <a:gd name="connsiteX11" fmla="*/ 0 w 55880"/>
                <a:gd name="connsiteY11" fmla="*/ 24215 h 31044"/>
                <a:gd name="connsiteX12" fmla="*/ 0 w 55880"/>
                <a:gd name="connsiteY12" fmla="*/ 27319 h 31044"/>
                <a:gd name="connsiteX13" fmla="*/ 3104 w 55880"/>
                <a:gd name="connsiteY13" fmla="*/ 27319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880" h="31044">
                  <a:moveTo>
                    <a:pt x="5278" y="29492"/>
                  </a:moveTo>
                  <a:lnTo>
                    <a:pt x="7451" y="29492"/>
                  </a:lnTo>
                  <a:lnTo>
                    <a:pt x="8382" y="31666"/>
                  </a:lnTo>
                  <a:lnTo>
                    <a:pt x="12418" y="31666"/>
                  </a:lnTo>
                  <a:lnTo>
                    <a:pt x="25146" y="22042"/>
                  </a:lnTo>
                  <a:lnTo>
                    <a:pt x="39737" y="12728"/>
                  </a:lnTo>
                  <a:lnTo>
                    <a:pt x="52155" y="4036"/>
                  </a:lnTo>
                  <a:lnTo>
                    <a:pt x="56191" y="4036"/>
                  </a:lnTo>
                  <a:lnTo>
                    <a:pt x="56191" y="0"/>
                  </a:lnTo>
                  <a:lnTo>
                    <a:pt x="36322" y="0"/>
                  </a:lnTo>
                  <a:lnTo>
                    <a:pt x="17696" y="12728"/>
                  </a:lnTo>
                  <a:lnTo>
                    <a:pt x="0" y="24215"/>
                  </a:lnTo>
                  <a:lnTo>
                    <a:pt x="0" y="27319"/>
                  </a:lnTo>
                  <a:lnTo>
                    <a:pt x="3104" y="2731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8EEDA66-E713-4A66-8AEA-29C4153A0B4F}"/>
                </a:ext>
              </a:extLst>
            </p:cNvPr>
            <p:cNvSpPr/>
            <p:nvPr/>
          </p:nvSpPr>
          <p:spPr>
            <a:xfrm>
              <a:off x="6939958" y="5274633"/>
              <a:ext cx="15522" cy="12418"/>
            </a:xfrm>
            <a:custGeom>
              <a:avLst/>
              <a:gdLst>
                <a:gd name="connsiteX0" fmla="*/ 16453 w 15522"/>
                <a:gd name="connsiteY0" fmla="*/ 0 h 12417"/>
                <a:gd name="connsiteX1" fmla="*/ 4036 w 15522"/>
                <a:gd name="connsiteY1" fmla="*/ 0 h 12417"/>
                <a:gd name="connsiteX2" fmla="*/ 4036 w 15522"/>
                <a:gd name="connsiteY2" fmla="*/ 4346 h 12417"/>
                <a:gd name="connsiteX3" fmla="*/ 0 w 15522"/>
                <a:gd name="connsiteY3" fmla="*/ 4346 h 12417"/>
                <a:gd name="connsiteX4" fmla="*/ 0 w 15522"/>
                <a:gd name="connsiteY4" fmla="*/ 12728 h 12417"/>
                <a:gd name="connsiteX5" fmla="*/ 16453 w 15522"/>
                <a:gd name="connsiteY5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22" h="12417">
                  <a:moveTo>
                    <a:pt x="16453" y="0"/>
                  </a:moveTo>
                  <a:lnTo>
                    <a:pt x="4036" y="0"/>
                  </a:lnTo>
                  <a:lnTo>
                    <a:pt x="4036" y="4346"/>
                  </a:lnTo>
                  <a:lnTo>
                    <a:pt x="0" y="4346"/>
                  </a:lnTo>
                  <a:lnTo>
                    <a:pt x="0" y="12728"/>
                  </a:lnTo>
                  <a:lnTo>
                    <a:pt x="16453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E412933-513E-4DB4-B23E-8D2F0FCF1B19}"/>
                </a:ext>
              </a:extLst>
            </p:cNvPr>
            <p:cNvSpPr/>
            <p:nvPr/>
          </p:nvSpPr>
          <p:spPr>
            <a:xfrm>
              <a:off x="6808639" y="5623884"/>
              <a:ext cx="40358" cy="46567"/>
            </a:xfrm>
            <a:custGeom>
              <a:avLst/>
              <a:gdLst>
                <a:gd name="connsiteX0" fmla="*/ 21731 w 40357"/>
                <a:gd name="connsiteY0" fmla="*/ 31666 h 46566"/>
                <a:gd name="connsiteX1" fmla="*/ 29182 w 40357"/>
                <a:gd name="connsiteY1" fmla="*/ 22042 h 46566"/>
                <a:gd name="connsiteX2" fmla="*/ 40668 w 40357"/>
                <a:gd name="connsiteY2" fmla="*/ 12728 h 46566"/>
                <a:gd name="connsiteX3" fmla="*/ 38495 w 40357"/>
                <a:gd name="connsiteY3" fmla="*/ 9313 h 46566"/>
                <a:gd name="connsiteX4" fmla="*/ 38495 w 40357"/>
                <a:gd name="connsiteY4" fmla="*/ 5278 h 46566"/>
                <a:gd name="connsiteX5" fmla="*/ 38495 w 40357"/>
                <a:gd name="connsiteY5" fmla="*/ 4036 h 46566"/>
                <a:gd name="connsiteX6" fmla="*/ 36322 w 40357"/>
                <a:gd name="connsiteY6" fmla="*/ 4036 h 46566"/>
                <a:gd name="connsiteX7" fmla="*/ 35391 w 40357"/>
                <a:gd name="connsiteY7" fmla="*/ 4036 h 46566"/>
                <a:gd name="connsiteX8" fmla="*/ 31045 w 40357"/>
                <a:gd name="connsiteY8" fmla="*/ 0 h 46566"/>
                <a:gd name="connsiteX9" fmla="*/ 23905 w 40357"/>
                <a:gd name="connsiteY9" fmla="*/ 16764 h 46566"/>
                <a:gd name="connsiteX10" fmla="*/ 11487 w 40357"/>
                <a:gd name="connsiteY10" fmla="*/ 29492 h 46566"/>
                <a:gd name="connsiteX11" fmla="*/ 0 w 40357"/>
                <a:gd name="connsiteY11" fmla="*/ 42221 h 46566"/>
                <a:gd name="connsiteX12" fmla="*/ 0 w 40357"/>
                <a:gd name="connsiteY12" fmla="*/ 46567 h 46566"/>
                <a:gd name="connsiteX13" fmla="*/ 13349 w 40357"/>
                <a:gd name="connsiteY13" fmla="*/ 39116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357" h="46566">
                  <a:moveTo>
                    <a:pt x="21731" y="31666"/>
                  </a:moveTo>
                  <a:lnTo>
                    <a:pt x="29182" y="22042"/>
                  </a:lnTo>
                  <a:lnTo>
                    <a:pt x="40668" y="12728"/>
                  </a:lnTo>
                  <a:lnTo>
                    <a:pt x="38495" y="9313"/>
                  </a:lnTo>
                  <a:lnTo>
                    <a:pt x="38495" y="5278"/>
                  </a:lnTo>
                  <a:lnTo>
                    <a:pt x="38495" y="4036"/>
                  </a:lnTo>
                  <a:lnTo>
                    <a:pt x="36322" y="4036"/>
                  </a:lnTo>
                  <a:lnTo>
                    <a:pt x="35391" y="4036"/>
                  </a:lnTo>
                  <a:lnTo>
                    <a:pt x="31045" y="0"/>
                  </a:lnTo>
                  <a:lnTo>
                    <a:pt x="23905" y="16764"/>
                  </a:lnTo>
                  <a:lnTo>
                    <a:pt x="11487" y="29492"/>
                  </a:lnTo>
                  <a:lnTo>
                    <a:pt x="0" y="42221"/>
                  </a:lnTo>
                  <a:lnTo>
                    <a:pt x="0" y="46567"/>
                  </a:lnTo>
                  <a:lnTo>
                    <a:pt x="13349" y="3911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393C96D-4BED-4C60-B0BE-9C1E8BEBD3E7}"/>
                </a:ext>
              </a:extLst>
            </p:cNvPr>
            <p:cNvSpPr/>
            <p:nvPr/>
          </p:nvSpPr>
          <p:spPr>
            <a:xfrm>
              <a:off x="4168919" y="5514917"/>
              <a:ext cx="24836" cy="12418"/>
            </a:xfrm>
            <a:custGeom>
              <a:avLst/>
              <a:gdLst>
                <a:gd name="connsiteX0" fmla="*/ 27009 w 24835"/>
                <a:gd name="connsiteY0" fmla="*/ 4036 h 12417"/>
                <a:gd name="connsiteX1" fmla="*/ 21731 w 24835"/>
                <a:gd name="connsiteY1" fmla="*/ 1863 h 12417"/>
                <a:gd name="connsiteX2" fmla="*/ 14591 w 24835"/>
                <a:gd name="connsiteY2" fmla="*/ 1863 h 12417"/>
                <a:gd name="connsiteX3" fmla="*/ 7140 w 24835"/>
                <a:gd name="connsiteY3" fmla="*/ 0 h 12417"/>
                <a:gd name="connsiteX4" fmla="*/ 0 w 24835"/>
                <a:gd name="connsiteY4" fmla="*/ 0 h 12417"/>
                <a:gd name="connsiteX5" fmla="*/ 0 w 24835"/>
                <a:gd name="connsiteY5" fmla="*/ 12728 h 12417"/>
                <a:gd name="connsiteX6" fmla="*/ 27009 w 24835"/>
                <a:gd name="connsiteY6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35" h="12417">
                  <a:moveTo>
                    <a:pt x="27009" y="4036"/>
                  </a:moveTo>
                  <a:lnTo>
                    <a:pt x="21731" y="1863"/>
                  </a:lnTo>
                  <a:lnTo>
                    <a:pt x="14591" y="1863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12728"/>
                  </a:lnTo>
                  <a:lnTo>
                    <a:pt x="27009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57ED70D-EB17-491E-BA2D-7CB5E0CF82A7}"/>
                </a:ext>
              </a:extLst>
            </p:cNvPr>
            <p:cNvSpPr/>
            <p:nvPr/>
          </p:nvSpPr>
          <p:spPr>
            <a:xfrm>
              <a:off x="2808235" y="5420542"/>
              <a:ext cx="27940" cy="15522"/>
            </a:xfrm>
            <a:custGeom>
              <a:avLst/>
              <a:gdLst>
                <a:gd name="connsiteX0" fmla="*/ 16764 w 27940"/>
                <a:gd name="connsiteY0" fmla="*/ 2173 h 15522"/>
                <a:gd name="connsiteX1" fmla="*/ 13660 w 27940"/>
                <a:gd name="connsiteY1" fmla="*/ 2173 h 15522"/>
                <a:gd name="connsiteX2" fmla="*/ 6209 w 27940"/>
                <a:gd name="connsiteY2" fmla="*/ 2173 h 15522"/>
                <a:gd name="connsiteX3" fmla="*/ 0 w 27940"/>
                <a:gd name="connsiteY3" fmla="*/ 0 h 15522"/>
                <a:gd name="connsiteX4" fmla="*/ 0 w 27940"/>
                <a:gd name="connsiteY4" fmla="*/ 17075 h 15522"/>
                <a:gd name="connsiteX5" fmla="*/ 7451 w 27940"/>
                <a:gd name="connsiteY5" fmla="*/ 17075 h 15522"/>
                <a:gd name="connsiteX6" fmla="*/ 13660 w 27940"/>
                <a:gd name="connsiteY6" fmla="*/ 17075 h 15522"/>
                <a:gd name="connsiteX7" fmla="*/ 18937 w 27940"/>
                <a:gd name="connsiteY7" fmla="*/ 14901 h 15522"/>
                <a:gd name="connsiteX8" fmla="*/ 24215 w 27940"/>
                <a:gd name="connsiteY8" fmla="*/ 12728 h 15522"/>
                <a:gd name="connsiteX9" fmla="*/ 28251 w 27940"/>
                <a:gd name="connsiteY9" fmla="*/ 12728 h 15522"/>
                <a:gd name="connsiteX10" fmla="*/ 28251 w 27940"/>
                <a:gd name="connsiteY10" fmla="*/ 5278 h 15522"/>
                <a:gd name="connsiteX11" fmla="*/ 22042 w 27940"/>
                <a:gd name="connsiteY11" fmla="*/ 4346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940" h="15522">
                  <a:moveTo>
                    <a:pt x="16764" y="2173"/>
                  </a:moveTo>
                  <a:lnTo>
                    <a:pt x="13660" y="2173"/>
                  </a:lnTo>
                  <a:lnTo>
                    <a:pt x="6209" y="2173"/>
                  </a:lnTo>
                  <a:lnTo>
                    <a:pt x="0" y="0"/>
                  </a:lnTo>
                  <a:lnTo>
                    <a:pt x="0" y="17075"/>
                  </a:lnTo>
                  <a:lnTo>
                    <a:pt x="7451" y="17075"/>
                  </a:lnTo>
                  <a:lnTo>
                    <a:pt x="13660" y="17075"/>
                  </a:lnTo>
                  <a:lnTo>
                    <a:pt x="18937" y="14901"/>
                  </a:lnTo>
                  <a:lnTo>
                    <a:pt x="24215" y="12728"/>
                  </a:lnTo>
                  <a:lnTo>
                    <a:pt x="28251" y="12728"/>
                  </a:lnTo>
                  <a:lnTo>
                    <a:pt x="28251" y="5278"/>
                  </a:lnTo>
                  <a:lnTo>
                    <a:pt x="22042" y="43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BA539EF-7251-4122-86F8-3D18D014A6FA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C9A36E-212E-4A68-9937-0552B2D58C4F}"/>
                </a:ext>
              </a:extLst>
            </p:cNvPr>
            <p:cNvSpPr/>
            <p:nvPr/>
          </p:nvSpPr>
          <p:spPr>
            <a:xfrm>
              <a:off x="4243736" y="5014168"/>
              <a:ext cx="18627" cy="37253"/>
            </a:xfrm>
            <a:custGeom>
              <a:avLst/>
              <a:gdLst>
                <a:gd name="connsiteX0" fmla="*/ 3104 w 18626"/>
                <a:gd name="connsiteY0" fmla="*/ 31976 h 37253"/>
                <a:gd name="connsiteX1" fmla="*/ 3104 w 18626"/>
                <a:gd name="connsiteY1" fmla="*/ 32907 h 37253"/>
                <a:gd name="connsiteX2" fmla="*/ 3104 w 18626"/>
                <a:gd name="connsiteY2" fmla="*/ 35080 h 37253"/>
                <a:gd name="connsiteX3" fmla="*/ 5278 w 18626"/>
                <a:gd name="connsiteY3" fmla="*/ 37253 h 37253"/>
                <a:gd name="connsiteX4" fmla="*/ 12728 w 18626"/>
                <a:gd name="connsiteY4" fmla="*/ 37253 h 37253"/>
                <a:gd name="connsiteX5" fmla="*/ 14591 w 18626"/>
                <a:gd name="connsiteY5" fmla="*/ 37253 h 37253"/>
                <a:gd name="connsiteX6" fmla="*/ 14591 w 18626"/>
                <a:gd name="connsiteY6" fmla="*/ 35080 h 37253"/>
                <a:gd name="connsiteX7" fmla="*/ 15833 w 18626"/>
                <a:gd name="connsiteY7" fmla="*/ 35080 h 37253"/>
                <a:gd name="connsiteX8" fmla="*/ 17695 w 18626"/>
                <a:gd name="connsiteY8" fmla="*/ 35080 h 37253"/>
                <a:gd name="connsiteX9" fmla="*/ 19869 w 18626"/>
                <a:gd name="connsiteY9" fmla="*/ 32907 h 37253"/>
                <a:gd name="connsiteX10" fmla="*/ 17695 w 18626"/>
                <a:gd name="connsiteY10" fmla="*/ 22352 h 37253"/>
                <a:gd name="connsiteX11" fmla="*/ 15833 w 18626"/>
                <a:gd name="connsiteY11" fmla="*/ 9624 h 37253"/>
                <a:gd name="connsiteX12" fmla="*/ 12728 w 18626"/>
                <a:gd name="connsiteY12" fmla="*/ 0 h 37253"/>
                <a:gd name="connsiteX13" fmla="*/ 0 w 18626"/>
                <a:gd name="connsiteY13" fmla="*/ 29803 h 37253"/>
                <a:gd name="connsiteX14" fmla="*/ 1242 w 18626"/>
                <a:gd name="connsiteY14" fmla="*/ 31976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37253">
                  <a:moveTo>
                    <a:pt x="3104" y="31976"/>
                  </a:moveTo>
                  <a:lnTo>
                    <a:pt x="3104" y="32907"/>
                  </a:lnTo>
                  <a:lnTo>
                    <a:pt x="3104" y="35080"/>
                  </a:lnTo>
                  <a:lnTo>
                    <a:pt x="5278" y="37253"/>
                  </a:lnTo>
                  <a:lnTo>
                    <a:pt x="12728" y="37253"/>
                  </a:lnTo>
                  <a:lnTo>
                    <a:pt x="14591" y="37253"/>
                  </a:lnTo>
                  <a:lnTo>
                    <a:pt x="14591" y="35080"/>
                  </a:lnTo>
                  <a:lnTo>
                    <a:pt x="15833" y="35080"/>
                  </a:lnTo>
                  <a:lnTo>
                    <a:pt x="17695" y="35080"/>
                  </a:lnTo>
                  <a:lnTo>
                    <a:pt x="19869" y="32907"/>
                  </a:lnTo>
                  <a:lnTo>
                    <a:pt x="17695" y="22352"/>
                  </a:lnTo>
                  <a:lnTo>
                    <a:pt x="15833" y="9624"/>
                  </a:lnTo>
                  <a:lnTo>
                    <a:pt x="12728" y="0"/>
                  </a:lnTo>
                  <a:lnTo>
                    <a:pt x="0" y="29803"/>
                  </a:lnTo>
                  <a:lnTo>
                    <a:pt x="1242" y="3197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81913B8-2FB3-407C-B130-4354E6C8D114}"/>
                </a:ext>
              </a:extLst>
            </p:cNvPr>
            <p:cNvSpPr/>
            <p:nvPr/>
          </p:nvSpPr>
          <p:spPr>
            <a:xfrm>
              <a:off x="6688807" y="5690630"/>
              <a:ext cx="149014" cy="161432"/>
            </a:xfrm>
            <a:custGeom>
              <a:avLst/>
              <a:gdLst>
                <a:gd name="connsiteX0" fmla="*/ 11486 w 149013"/>
                <a:gd name="connsiteY0" fmla="*/ 128835 h 161431"/>
                <a:gd name="connsiteX1" fmla="*/ 23904 w 149013"/>
                <a:gd name="connsiteY1" fmla="*/ 145910 h 161431"/>
                <a:gd name="connsiteX2" fmla="*/ 36322 w 149013"/>
                <a:gd name="connsiteY2" fmla="*/ 151187 h 161431"/>
                <a:gd name="connsiteX3" fmla="*/ 49051 w 149013"/>
                <a:gd name="connsiteY3" fmla="*/ 153360 h 161431"/>
                <a:gd name="connsiteX4" fmla="*/ 62400 w 149013"/>
                <a:gd name="connsiteY4" fmla="*/ 153360 h 161431"/>
                <a:gd name="connsiteX5" fmla="*/ 72955 w 149013"/>
                <a:gd name="connsiteY5" fmla="*/ 155533 h 161431"/>
                <a:gd name="connsiteX6" fmla="*/ 84441 w 149013"/>
                <a:gd name="connsiteY6" fmla="*/ 161742 h 161431"/>
                <a:gd name="connsiteX7" fmla="*/ 90650 w 149013"/>
                <a:gd name="connsiteY7" fmla="*/ 161742 h 161431"/>
                <a:gd name="connsiteX8" fmla="*/ 96859 w 149013"/>
                <a:gd name="connsiteY8" fmla="*/ 160811 h 161431"/>
                <a:gd name="connsiteX9" fmla="*/ 102137 w 149013"/>
                <a:gd name="connsiteY9" fmla="*/ 160811 h 161431"/>
                <a:gd name="connsiteX10" fmla="*/ 107104 w 149013"/>
                <a:gd name="connsiteY10" fmla="*/ 156465 h 161431"/>
                <a:gd name="connsiteX11" fmla="*/ 116728 w 149013"/>
                <a:gd name="connsiteY11" fmla="*/ 138459 h 161431"/>
                <a:gd name="connsiteX12" fmla="*/ 121695 w 149013"/>
                <a:gd name="connsiteY12" fmla="*/ 118280 h 161431"/>
                <a:gd name="connsiteX13" fmla="*/ 131319 w 149013"/>
                <a:gd name="connsiteY13" fmla="*/ 101516 h 161431"/>
                <a:gd name="connsiteX14" fmla="*/ 133181 w 149013"/>
                <a:gd name="connsiteY14" fmla="*/ 97170 h 161431"/>
                <a:gd name="connsiteX15" fmla="*/ 134423 w 149013"/>
                <a:gd name="connsiteY15" fmla="*/ 96238 h 161431"/>
                <a:gd name="connsiteX16" fmla="*/ 136286 w 149013"/>
                <a:gd name="connsiteY16" fmla="*/ 94065 h 161431"/>
                <a:gd name="connsiteX17" fmla="*/ 138459 w 149013"/>
                <a:gd name="connsiteY17" fmla="*/ 94065 h 161431"/>
                <a:gd name="connsiteX18" fmla="*/ 141563 w 149013"/>
                <a:gd name="connsiteY18" fmla="*/ 94065 h 161431"/>
                <a:gd name="connsiteX19" fmla="*/ 147772 w 149013"/>
                <a:gd name="connsiteY19" fmla="*/ 91892 h 161431"/>
                <a:gd name="connsiteX20" fmla="*/ 140632 w 149013"/>
                <a:gd name="connsiteY20" fmla="*/ 76991 h 161431"/>
                <a:gd name="connsiteX21" fmla="*/ 133181 w 149013"/>
                <a:gd name="connsiteY21" fmla="*/ 64262 h 161431"/>
                <a:gd name="connsiteX22" fmla="*/ 126972 w 149013"/>
                <a:gd name="connsiteY22" fmla="*/ 47498 h 161431"/>
                <a:gd name="connsiteX23" fmla="*/ 134423 w 149013"/>
                <a:gd name="connsiteY23" fmla="*/ 44394 h 161431"/>
                <a:gd name="connsiteX24" fmla="*/ 140632 w 149013"/>
                <a:gd name="connsiteY24" fmla="*/ 40047 h 161431"/>
                <a:gd name="connsiteX25" fmla="*/ 145910 w 149013"/>
                <a:gd name="connsiteY25" fmla="*/ 34770 h 161431"/>
                <a:gd name="connsiteX26" fmla="*/ 150877 w 149013"/>
                <a:gd name="connsiteY26" fmla="*/ 31666 h 161431"/>
                <a:gd name="connsiteX27" fmla="*/ 145910 w 149013"/>
                <a:gd name="connsiteY27" fmla="*/ 22042 h 161431"/>
                <a:gd name="connsiteX28" fmla="*/ 134423 w 149013"/>
                <a:gd name="connsiteY28" fmla="*/ 10555 h 161431"/>
                <a:gd name="connsiteX29" fmla="*/ 121695 w 149013"/>
                <a:gd name="connsiteY29" fmla="*/ 3104 h 161431"/>
                <a:gd name="connsiteX30" fmla="*/ 111450 w 149013"/>
                <a:gd name="connsiteY30" fmla="*/ 0 h 161431"/>
                <a:gd name="connsiteX31" fmla="*/ 105241 w 149013"/>
                <a:gd name="connsiteY31" fmla="*/ 9313 h 161431"/>
                <a:gd name="connsiteX32" fmla="*/ 99963 w 149013"/>
                <a:gd name="connsiteY32" fmla="*/ 17695 h 161431"/>
                <a:gd name="connsiteX33" fmla="*/ 94686 w 149013"/>
                <a:gd name="connsiteY33" fmla="*/ 27319 h 161431"/>
                <a:gd name="connsiteX34" fmla="*/ 90650 w 149013"/>
                <a:gd name="connsiteY34" fmla="*/ 40047 h 161431"/>
                <a:gd name="connsiteX35" fmla="*/ 84441 w 149013"/>
                <a:gd name="connsiteY35" fmla="*/ 40047 h 161431"/>
                <a:gd name="connsiteX36" fmla="*/ 78232 w 149013"/>
                <a:gd name="connsiteY36" fmla="*/ 40047 h 161431"/>
                <a:gd name="connsiteX37" fmla="*/ 74817 w 149013"/>
                <a:gd name="connsiteY37" fmla="*/ 40047 h 161431"/>
                <a:gd name="connsiteX38" fmla="*/ 72955 w 149013"/>
                <a:gd name="connsiteY38" fmla="*/ 42221 h 161431"/>
                <a:gd name="connsiteX39" fmla="*/ 72955 w 149013"/>
                <a:gd name="connsiteY39" fmla="*/ 44394 h 161431"/>
                <a:gd name="connsiteX40" fmla="*/ 72955 w 149013"/>
                <a:gd name="connsiteY40" fmla="*/ 46256 h 161431"/>
                <a:gd name="connsiteX41" fmla="*/ 70782 w 149013"/>
                <a:gd name="connsiteY41" fmla="*/ 47498 h 161431"/>
                <a:gd name="connsiteX42" fmla="*/ 70782 w 149013"/>
                <a:gd name="connsiteY42" fmla="*/ 49671 h 161431"/>
                <a:gd name="connsiteX43" fmla="*/ 67677 w 149013"/>
                <a:gd name="connsiteY43" fmla="*/ 53707 h 161431"/>
                <a:gd name="connsiteX44" fmla="*/ 63641 w 149013"/>
                <a:gd name="connsiteY44" fmla="*/ 57122 h 161431"/>
                <a:gd name="connsiteX45" fmla="*/ 40668 w 149013"/>
                <a:gd name="connsiteY45" fmla="*/ 60226 h 161431"/>
                <a:gd name="connsiteX46" fmla="*/ 31355 w 149013"/>
                <a:gd name="connsiteY46" fmla="*/ 75128 h 161431"/>
                <a:gd name="connsiteX47" fmla="*/ 23904 w 149013"/>
                <a:gd name="connsiteY47" fmla="*/ 79164 h 161431"/>
                <a:gd name="connsiteX48" fmla="*/ 16764 w 149013"/>
                <a:gd name="connsiteY48" fmla="*/ 76991 h 161431"/>
                <a:gd name="connsiteX49" fmla="*/ 9313 w 149013"/>
                <a:gd name="connsiteY49" fmla="*/ 76991 h 161431"/>
                <a:gd name="connsiteX50" fmla="*/ 0 w 149013"/>
                <a:gd name="connsiteY50" fmla="*/ 81337 h 161431"/>
                <a:gd name="connsiteX51" fmla="*/ 2173 w 149013"/>
                <a:gd name="connsiteY51" fmla="*/ 106793 h 16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49013" h="161431">
                  <a:moveTo>
                    <a:pt x="11486" y="128835"/>
                  </a:moveTo>
                  <a:lnTo>
                    <a:pt x="23904" y="145910"/>
                  </a:lnTo>
                  <a:lnTo>
                    <a:pt x="36322" y="151187"/>
                  </a:lnTo>
                  <a:lnTo>
                    <a:pt x="49051" y="153360"/>
                  </a:lnTo>
                  <a:lnTo>
                    <a:pt x="62400" y="153360"/>
                  </a:lnTo>
                  <a:lnTo>
                    <a:pt x="72955" y="155533"/>
                  </a:lnTo>
                  <a:lnTo>
                    <a:pt x="84441" y="161742"/>
                  </a:lnTo>
                  <a:lnTo>
                    <a:pt x="90650" y="161742"/>
                  </a:lnTo>
                  <a:lnTo>
                    <a:pt x="96859" y="160811"/>
                  </a:lnTo>
                  <a:lnTo>
                    <a:pt x="102137" y="160811"/>
                  </a:lnTo>
                  <a:lnTo>
                    <a:pt x="107104" y="156465"/>
                  </a:lnTo>
                  <a:lnTo>
                    <a:pt x="116728" y="138459"/>
                  </a:lnTo>
                  <a:lnTo>
                    <a:pt x="121695" y="118280"/>
                  </a:lnTo>
                  <a:lnTo>
                    <a:pt x="131319" y="101516"/>
                  </a:lnTo>
                  <a:lnTo>
                    <a:pt x="133181" y="97170"/>
                  </a:lnTo>
                  <a:lnTo>
                    <a:pt x="134423" y="96238"/>
                  </a:lnTo>
                  <a:lnTo>
                    <a:pt x="136286" y="94065"/>
                  </a:lnTo>
                  <a:lnTo>
                    <a:pt x="138459" y="94065"/>
                  </a:lnTo>
                  <a:lnTo>
                    <a:pt x="141563" y="94065"/>
                  </a:lnTo>
                  <a:lnTo>
                    <a:pt x="147772" y="91892"/>
                  </a:lnTo>
                  <a:lnTo>
                    <a:pt x="140632" y="76991"/>
                  </a:lnTo>
                  <a:lnTo>
                    <a:pt x="133181" y="64262"/>
                  </a:lnTo>
                  <a:lnTo>
                    <a:pt x="126972" y="47498"/>
                  </a:lnTo>
                  <a:lnTo>
                    <a:pt x="134423" y="44394"/>
                  </a:lnTo>
                  <a:lnTo>
                    <a:pt x="140632" y="40047"/>
                  </a:lnTo>
                  <a:lnTo>
                    <a:pt x="145910" y="34770"/>
                  </a:lnTo>
                  <a:lnTo>
                    <a:pt x="150877" y="31666"/>
                  </a:lnTo>
                  <a:lnTo>
                    <a:pt x="145910" y="22042"/>
                  </a:lnTo>
                  <a:lnTo>
                    <a:pt x="134423" y="10555"/>
                  </a:lnTo>
                  <a:lnTo>
                    <a:pt x="121695" y="3104"/>
                  </a:lnTo>
                  <a:lnTo>
                    <a:pt x="111450" y="0"/>
                  </a:lnTo>
                  <a:lnTo>
                    <a:pt x="105241" y="9313"/>
                  </a:lnTo>
                  <a:lnTo>
                    <a:pt x="99963" y="17695"/>
                  </a:lnTo>
                  <a:lnTo>
                    <a:pt x="94686" y="27319"/>
                  </a:lnTo>
                  <a:lnTo>
                    <a:pt x="90650" y="40047"/>
                  </a:lnTo>
                  <a:lnTo>
                    <a:pt x="84441" y="40047"/>
                  </a:lnTo>
                  <a:lnTo>
                    <a:pt x="78232" y="40047"/>
                  </a:lnTo>
                  <a:lnTo>
                    <a:pt x="74817" y="40047"/>
                  </a:lnTo>
                  <a:lnTo>
                    <a:pt x="72955" y="42221"/>
                  </a:lnTo>
                  <a:lnTo>
                    <a:pt x="72955" y="44394"/>
                  </a:lnTo>
                  <a:lnTo>
                    <a:pt x="72955" y="46256"/>
                  </a:lnTo>
                  <a:lnTo>
                    <a:pt x="70782" y="47498"/>
                  </a:lnTo>
                  <a:lnTo>
                    <a:pt x="70782" y="49671"/>
                  </a:lnTo>
                  <a:lnTo>
                    <a:pt x="67677" y="53707"/>
                  </a:lnTo>
                  <a:lnTo>
                    <a:pt x="63641" y="57122"/>
                  </a:lnTo>
                  <a:lnTo>
                    <a:pt x="40668" y="60226"/>
                  </a:lnTo>
                  <a:lnTo>
                    <a:pt x="31355" y="75128"/>
                  </a:lnTo>
                  <a:lnTo>
                    <a:pt x="23904" y="79164"/>
                  </a:lnTo>
                  <a:lnTo>
                    <a:pt x="16764" y="76991"/>
                  </a:lnTo>
                  <a:lnTo>
                    <a:pt x="9313" y="76991"/>
                  </a:lnTo>
                  <a:lnTo>
                    <a:pt x="0" y="81337"/>
                  </a:lnTo>
                  <a:lnTo>
                    <a:pt x="2173" y="10679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928576D-9FEE-40B7-8369-94BBC1C103DF}"/>
                </a:ext>
              </a:extLst>
            </p:cNvPr>
            <p:cNvSpPr/>
            <p:nvPr/>
          </p:nvSpPr>
          <p:spPr>
            <a:xfrm>
              <a:off x="6961689" y="5762343"/>
              <a:ext cx="15522" cy="46567"/>
            </a:xfrm>
            <a:custGeom>
              <a:avLst/>
              <a:gdLst>
                <a:gd name="connsiteX0" fmla="*/ 7140 w 15522"/>
                <a:gd name="connsiteY0" fmla="*/ 46567 h 46566"/>
                <a:gd name="connsiteX1" fmla="*/ 11486 w 15522"/>
                <a:gd name="connsiteY1" fmla="*/ 42531 h 46566"/>
                <a:gd name="connsiteX2" fmla="*/ 12418 w 15522"/>
                <a:gd name="connsiteY2" fmla="*/ 40358 h 46566"/>
                <a:gd name="connsiteX3" fmla="*/ 12418 w 15522"/>
                <a:gd name="connsiteY3" fmla="*/ 39116 h 46566"/>
                <a:gd name="connsiteX4" fmla="*/ 12418 w 15522"/>
                <a:gd name="connsiteY4" fmla="*/ 37253 h 46566"/>
                <a:gd name="connsiteX5" fmla="*/ 12418 w 15522"/>
                <a:gd name="connsiteY5" fmla="*/ 35080 h 46566"/>
                <a:gd name="connsiteX6" fmla="*/ 12418 w 15522"/>
                <a:gd name="connsiteY6" fmla="*/ 32907 h 46566"/>
                <a:gd name="connsiteX7" fmla="*/ 14591 w 15522"/>
                <a:gd name="connsiteY7" fmla="*/ 31976 h 46566"/>
                <a:gd name="connsiteX8" fmla="*/ 17695 w 15522"/>
                <a:gd name="connsiteY8" fmla="*/ 29803 h 46566"/>
                <a:gd name="connsiteX9" fmla="*/ 17695 w 15522"/>
                <a:gd name="connsiteY9" fmla="*/ 20179 h 46566"/>
                <a:gd name="connsiteX10" fmla="*/ 17695 w 15522"/>
                <a:gd name="connsiteY10" fmla="*/ 12728 h 46566"/>
                <a:gd name="connsiteX11" fmla="*/ 16764 w 15522"/>
                <a:gd name="connsiteY11" fmla="*/ 9624 h 46566"/>
                <a:gd name="connsiteX12" fmla="*/ 12418 w 15522"/>
                <a:gd name="connsiteY12" fmla="*/ 5278 h 46566"/>
                <a:gd name="connsiteX13" fmla="*/ 9313 w 15522"/>
                <a:gd name="connsiteY13" fmla="*/ 3415 h 46566"/>
                <a:gd name="connsiteX14" fmla="*/ 2173 w 15522"/>
                <a:gd name="connsiteY14" fmla="*/ 0 h 46566"/>
                <a:gd name="connsiteX15" fmla="*/ 0 w 15522"/>
                <a:gd name="connsiteY15" fmla="*/ 12728 h 46566"/>
                <a:gd name="connsiteX16" fmla="*/ 0 w 15522"/>
                <a:gd name="connsiteY16" fmla="*/ 25457 h 46566"/>
                <a:gd name="connsiteX17" fmla="*/ 7140 w 15522"/>
                <a:gd name="connsiteY17" fmla="*/ 37253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22" h="46566">
                  <a:moveTo>
                    <a:pt x="7140" y="46567"/>
                  </a:moveTo>
                  <a:lnTo>
                    <a:pt x="11486" y="42531"/>
                  </a:lnTo>
                  <a:lnTo>
                    <a:pt x="12418" y="40358"/>
                  </a:lnTo>
                  <a:lnTo>
                    <a:pt x="12418" y="39116"/>
                  </a:lnTo>
                  <a:lnTo>
                    <a:pt x="12418" y="37253"/>
                  </a:lnTo>
                  <a:lnTo>
                    <a:pt x="12418" y="35080"/>
                  </a:lnTo>
                  <a:lnTo>
                    <a:pt x="12418" y="32907"/>
                  </a:lnTo>
                  <a:lnTo>
                    <a:pt x="14591" y="31976"/>
                  </a:lnTo>
                  <a:lnTo>
                    <a:pt x="17695" y="29803"/>
                  </a:lnTo>
                  <a:lnTo>
                    <a:pt x="17695" y="20179"/>
                  </a:lnTo>
                  <a:lnTo>
                    <a:pt x="17695" y="12728"/>
                  </a:lnTo>
                  <a:lnTo>
                    <a:pt x="16764" y="9624"/>
                  </a:lnTo>
                  <a:lnTo>
                    <a:pt x="12418" y="5278"/>
                  </a:lnTo>
                  <a:lnTo>
                    <a:pt x="9313" y="3415"/>
                  </a:lnTo>
                  <a:lnTo>
                    <a:pt x="2173" y="0"/>
                  </a:lnTo>
                  <a:lnTo>
                    <a:pt x="0" y="12728"/>
                  </a:lnTo>
                  <a:lnTo>
                    <a:pt x="0" y="25457"/>
                  </a:lnTo>
                  <a:lnTo>
                    <a:pt x="7140" y="3725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5122AE4-67C3-4C8C-9A75-13E36D062E28}"/>
                </a:ext>
              </a:extLst>
            </p:cNvPr>
            <p:cNvSpPr/>
            <p:nvPr/>
          </p:nvSpPr>
          <p:spPr>
            <a:xfrm>
              <a:off x="7269030" y="5852372"/>
              <a:ext cx="58985" cy="31045"/>
            </a:xfrm>
            <a:custGeom>
              <a:avLst/>
              <a:gdLst>
                <a:gd name="connsiteX0" fmla="*/ 12418 w 58984"/>
                <a:gd name="connsiteY0" fmla="*/ 28561 h 31044"/>
                <a:gd name="connsiteX1" fmla="*/ 17695 w 58984"/>
                <a:gd name="connsiteY1" fmla="*/ 29492 h 31044"/>
                <a:gd name="connsiteX2" fmla="*/ 23904 w 58984"/>
                <a:gd name="connsiteY2" fmla="*/ 31666 h 31044"/>
                <a:gd name="connsiteX3" fmla="*/ 60537 w 58984"/>
                <a:gd name="connsiteY3" fmla="*/ 21110 h 31044"/>
                <a:gd name="connsiteX4" fmla="*/ 60537 w 58984"/>
                <a:gd name="connsiteY4" fmla="*/ 931 h 31044"/>
                <a:gd name="connsiteX5" fmla="*/ 59605 w 58984"/>
                <a:gd name="connsiteY5" fmla="*/ 0 h 31044"/>
                <a:gd name="connsiteX6" fmla="*/ 50913 w 58984"/>
                <a:gd name="connsiteY6" fmla="*/ 0 h 31044"/>
                <a:gd name="connsiteX7" fmla="*/ 38495 w 58984"/>
                <a:gd name="connsiteY7" fmla="*/ 9624 h 31044"/>
                <a:gd name="connsiteX8" fmla="*/ 21731 w 58984"/>
                <a:gd name="connsiteY8" fmla="*/ 14901 h 31044"/>
                <a:gd name="connsiteX9" fmla="*/ 0 w 58984"/>
                <a:gd name="connsiteY9" fmla="*/ 17075 h 31044"/>
                <a:gd name="connsiteX10" fmla="*/ 0 w 58984"/>
                <a:gd name="connsiteY10" fmla="*/ 24215 h 31044"/>
                <a:gd name="connsiteX11" fmla="*/ 5277 w 58984"/>
                <a:gd name="connsiteY11" fmla="*/ 26388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4" h="31044">
                  <a:moveTo>
                    <a:pt x="12418" y="28561"/>
                  </a:moveTo>
                  <a:lnTo>
                    <a:pt x="17695" y="29492"/>
                  </a:lnTo>
                  <a:lnTo>
                    <a:pt x="23904" y="31666"/>
                  </a:lnTo>
                  <a:lnTo>
                    <a:pt x="60537" y="21110"/>
                  </a:lnTo>
                  <a:lnTo>
                    <a:pt x="60537" y="931"/>
                  </a:lnTo>
                  <a:lnTo>
                    <a:pt x="59605" y="0"/>
                  </a:lnTo>
                  <a:lnTo>
                    <a:pt x="50913" y="0"/>
                  </a:lnTo>
                  <a:lnTo>
                    <a:pt x="38495" y="9624"/>
                  </a:lnTo>
                  <a:lnTo>
                    <a:pt x="21731" y="14901"/>
                  </a:lnTo>
                  <a:lnTo>
                    <a:pt x="0" y="17075"/>
                  </a:lnTo>
                  <a:lnTo>
                    <a:pt x="0" y="24215"/>
                  </a:lnTo>
                  <a:lnTo>
                    <a:pt x="5277" y="2638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6C7DDCC-AD19-4B04-8C67-94C5B9D04BC1}"/>
                </a:ext>
              </a:extLst>
            </p:cNvPr>
            <p:cNvSpPr/>
            <p:nvPr/>
          </p:nvSpPr>
          <p:spPr>
            <a:xfrm>
              <a:off x="7008566" y="5801459"/>
              <a:ext cx="291819" cy="152118"/>
            </a:xfrm>
            <a:custGeom>
              <a:avLst/>
              <a:gdLst>
                <a:gd name="connsiteX0" fmla="*/ 207378 w 291819"/>
                <a:gd name="connsiteY0" fmla="*/ 60537 h 152118"/>
                <a:gd name="connsiteX1" fmla="*/ 192787 w 291819"/>
                <a:gd name="connsiteY1" fmla="*/ 49982 h 152118"/>
                <a:gd name="connsiteX2" fmla="*/ 175091 w 291819"/>
                <a:gd name="connsiteY2" fmla="*/ 38185 h 152118"/>
                <a:gd name="connsiteX3" fmla="*/ 153050 w 291819"/>
                <a:gd name="connsiteY3" fmla="*/ 30734 h 152118"/>
                <a:gd name="connsiteX4" fmla="*/ 135354 w 291819"/>
                <a:gd name="connsiteY4" fmla="*/ 23283 h 152118"/>
                <a:gd name="connsiteX5" fmla="*/ 120763 w 291819"/>
                <a:gd name="connsiteY5" fmla="*/ 14901 h 152118"/>
                <a:gd name="connsiteX6" fmla="*/ 102137 w 291819"/>
                <a:gd name="connsiteY6" fmla="*/ 16143 h 152118"/>
                <a:gd name="connsiteX7" fmla="*/ 89719 w 291819"/>
                <a:gd name="connsiteY7" fmla="*/ 20179 h 152118"/>
                <a:gd name="connsiteX8" fmla="*/ 80095 w 291819"/>
                <a:gd name="connsiteY8" fmla="*/ 25456 h 152118"/>
                <a:gd name="connsiteX9" fmla="*/ 70782 w 291819"/>
                <a:gd name="connsiteY9" fmla="*/ 35080 h 152118"/>
                <a:gd name="connsiteX10" fmla="*/ 70782 w 291819"/>
                <a:gd name="connsiteY10" fmla="*/ 38185 h 152118"/>
                <a:gd name="connsiteX11" fmla="*/ 67677 w 291819"/>
                <a:gd name="connsiteY11" fmla="*/ 38185 h 152118"/>
                <a:gd name="connsiteX12" fmla="*/ 67677 w 291819"/>
                <a:gd name="connsiteY12" fmla="*/ 35080 h 152118"/>
                <a:gd name="connsiteX13" fmla="*/ 60537 w 291819"/>
                <a:gd name="connsiteY13" fmla="*/ 25456 h 152118"/>
                <a:gd name="connsiteX14" fmla="*/ 55259 w 291819"/>
                <a:gd name="connsiteY14" fmla="*/ 14901 h 152118"/>
                <a:gd name="connsiteX15" fmla="*/ 50913 w 291819"/>
                <a:gd name="connsiteY15" fmla="*/ 1242 h 152118"/>
                <a:gd name="connsiteX16" fmla="*/ 36322 w 291819"/>
                <a:gd name="connsiteY16" fmla="*/ 0 h 152118"/>
                <a:gd name="connsiteX17" fmla="*/ 26078 w 291819"/>
                <a:gd name="connsiteY17" fmla="*/ 0 h 152118"/>
                <a:gd name="connsiteX18" fmla="*/ 14591 w 291819"/>
                <a:gd name="connsiteY18" fmla="*/ 0 h 152118"/>
                <a:gd name="connsiteX19" fmla="*/ 0 w 291819"/>
                <a:gd name="connsiteY19" fmla="*/ 1242 h 152118"/>
                <a:gd name="connsiteX20" fmla="*/ 0 w 291819"/>
                <a:gd name="connsiteY20" fmla="*/ 10866 h 152118"/>
                <a:gd name="connsiteX21" fmla="*/ 9313 w 291819"/>
                <a:gd name="connsiteY21" fmla="*/ 14901 h 152118"/>
                <a:gd name="connsiteX22" fmla="*/ 20800 w 291819"/>
                <a:gd name="connsiteY22" fmla="*/ 20179 h 152118"/>
                <a:gd name="connsiteX23" fmla="*/ 31355 w 291819"/>
                <a:gd name="connsiteY23" fmla="*/ 22352 h 152118"/>
                <a:gd name="connsiteX24" fmla="*/ 29182 w 291819"/>
                <a:gd name="connsiteY24" fmla="*/ 25456 h 152118"/>
                <a:gd name="connsiteX25" fmla="*/ 28250 w 291819"/>
                <a:gd name="connsiteY25" fmla="*/ 27630 h 152118"/>
                <a:gd name="connsiteX26" fmla="*/ 26078 w 291819"/>
                <a:gd name="connsiteY26" fmla="*/ 29803 h 152118"/>
                <a:gd name="connsiteX27" fmla="*/ 23904 w 291819"/>
                <a:gd name="connsiteY27" fmla="*/ 29803 h 152118"/>
                <a:gd name="connsiteX28" fmla="*/ 20800 w 291819"/>
                <a:gd name="connsiteY28" fmla="*/ 30734 h 152118"/>
                <a:gd name="connsiteX29" fmla="*/ 29182 w 291819"/>
                <a:gd name="connsiteY29" fmla="*/ 42531 h 152118"/>
                <a:gd name="connsiteX30" fmla="*/ 42842 w 291819"/>
                <a:gd name="connsiteY30" fmla="*/ 49982 h 152118"/>
                <a:gd name="connsiteX31" fmla="*/ 58364 w 291819"/>
                <a:gd name="connsiteY31" fmla="*/ 53086 h 152118"/>
                <a:gd name="connsiteX32" fmla="*/ 75128 w 291819"/>
                <a:gd name="connsiteY32" fmla="*/ 58364 h 152118"/>
                <a:gd name="connsiteX33" fmla="*/ 89719 w 291819"/>
                <a:gd name="connsiteY33" fmla="*/ 62710 h 152118"/>
                <a:gd name="connsiteX34" fmla="*/ 102137 w 291819"/>
                <a:gd name="connsiteY34" fmla="*/ 72023 h 152118"/>
                <a:gd name="connsiteX35" fmla="*/ 111450 w 291819"/>
                <a:gd name="connsiteY35" fmla="*/ 87856 h 152118"/>
                <a:gd name="connsiteX36" fmla="*/ 113623 w 291819"/>
                <a:gd name="connsiteY36" fmla="*/ 92202 h 152118"/>
                <a:gd name="connsiteX37" fmla="*/ 111450 w 291819"/>
                <a:gd name="connsiteY37" fmla="*/ 95307 h 152118"/>
                <a:gd name="connsiteX38" fmla="*/ 109277 w 291819"/>
                <a:gd name="connsiteY38" fmla="*/ 99653 h 152118"/>
                <a:gd name="connsiteX39" fmla="*/ 107414 w 291819"/>
                <a:gd name="connsiteY39" fmla="*/ 102757 h 152118"/>
                <a:gd name="connsiteX40" fmla="*/ 106172 w 291819"/>
                <a:gd name="connsiteY40" fmla="*/ 109277 h 152118"/>
                <a:gd name="connsiteX41" fmla="*/ 104310 w 291819"/>
                <a:gd name="connsiteY41" fmla="*/ 116417 h 152118"/>
                <a:gd name="connsiteX42" fmla="*/ 122005 w 291819"/>
                <a:gd name="connsiteY42" fmla="*/ 114554 h 152118"/>
                <a:gd name="connsiteX43" fmla="*/ 135354 w 291819"/>
                <a:gd name="connsiteY43" fmla="*/ 116417 h 152118"/>
                <a:gd name="connsiteX44" fmla="*/ 147772 w 291819"/>
                <a:gd name="connsiteY44" fmla="*/ 119832 h 152118"/>
                <a:gd name="connsiteX45" fmla="*/ 160500 w 291819"/>
                <a:gd name="connsiteY45" fmla="*/ 126972 h 152118"/>
                <a:gd name="connsiteX46" fmla="*/ 172918 w 291819"/>
                <a:gd name="connsiteY46" fmla="*/ 123868 h 152118"/>
                <a:gd name="connsiteX47" fmla="*/ 185336 w 291819"/>
                <a:gd name="connsiteY47" fmla="*/ 116417 h 152118"/>
                <a:gd name="connsiteX48" fmla="*/ 198996 w 291819"/>
                <a:gd name="connsiteY48" fmla="*/ 112381 h 152118"/>
                <a:gd name="connsiteX49" fmla="*/ 209241 w 291819"/>
                <a:gd name="connsiteY49" fmla="*/ 112381 h 152118"/>
                <a:gd name="connsiteX50" fmla="*/ 223831 w 291819"/>
                <a:gd name="connsiteY50" fmla="*/ 119832 h 152118"/>
                <a:gd name="connsiteX51" fmla="*/ 228178 w 291819"/>
                <a:gd name="connsiteY51" fmla="*/ 123868 h 152118"/>
                <a:gd name="connsiteX52" fmla="*/ 231282 w 291819"/>
                <a:gd name="connsiteY52" fmla="*/ 129145 h 152118"/>
                <a:gd name="connsiteX53" fmla="*/ 235318 w 291819"/>
                <a:gd name="connsiteY53" fmla="*/ 136596 h 152118"/>
                <a:gd name="connsiteX54" fmla="*/ 238423 w 291819"/>
                <a:gd name="connsiteY54" fmla="*/ 139701 h 152118"/>
                <a:gd name="connsiteX55" fmla="*/ 243700 w 291819"/>
                <a:gd name="connsiteY55" fmla="*/ 144047 h 152118"/>
                <a:gd name="connsiteX56" fmla="*/ 249909 w 291819"/>
                <a:gd name="connsiteY56" fmla="*/ 146220 h 152118"/>
                <a:gd name="connsiteX57" fmla="*/ 253013 w 291819"/>
                <a:gd name="connsiteY57" fmla="*/ 147151 h 152118"/>
                <a:gd name="connsiteX58" fmla="*/ 257360 w 291819"/>
                <a:gd name="connsiteY58" fmla="*/ 147151 h 152118"/>
                <a:gd name="connsiteX59" fmla="*/ 260464 w 291819"/>
                <a:gd name="connsiteY59" fmla="*/ 147151 h 152118"/>
                <a:gd name="connsiteX60" fmla="*/ 264500 w 291819"/>
                <a:gd name="connsiteY60" fmla="*/ 149324 h 152118"/>
                <a:gd name="connsiteX61" fmla="*/ 267604 w 291819"/>
                <a:gd name="connsiteY61" fmla="*/ 152429 h 152118"/>
                <a:gd name="connsiteX62" fmla="*/ 291819 w 291819"/>
                <a:gd name="connsiteY62" fmla="*/ 152429 h 152118"/>
                <a:gd name="connsiteX63" fmla="*/ 291819 w 291819"/>
                <a:gd name="connsiteY63" fmla="*/ 144047 h 152118"/>
                <a:gd name="connsiteX64" fmla="*/ 270709 w 291819"/>
                <a:gd name="connsiteY64" fmla="*/ 132560 h 152118"/>
                <a:gd name="connsiteX65" fmla="*/ 253013 w 291819"/>
                <a:gd name="connsiteY65" fmla="*/ 117659 h 152118"/>
                <a:gd name="connsiteX66" fmla="*/ 240595 w 291819"/>
                <a:gd name="connsiteY66" fmla="*/ 99653 h 152118"/>
                <a:gd name="connsiteX67" fmla="*/ 236560 w 291819"/>
                <a:gd name="connsiteY67" fmla="*/ 97480 h 152118"/>
                <a:gd name="connsiteX68" fmla="*/ 235318 w 291819"/>
                <a:gd name="connsiteY68" fmla="*/ 97480 h 152118"/>
                <a:gd name="connsiteX69" fmla="*/ 236560 w 291819"/>
                <a:gd name="connsiteY69" fmla="*/ 95307 h 152118"/>
                <a:gd name="connsiteX70" fmla="*/ 238423 w 291819"/>
                <a:gd name="connsiteY70" fmla="*/ 94375 h 152118"/>
                <a:gd name="connsiteX71" fmla="*/ 242768 w 291819"/>
                <a:gd name="connsiteY71" fmla="*/ 94375 h 152118"/>
                <a:gd name="connsiteX72" fmla="*/ 245873 w 291819"/>
                <a:gd name="connsiteY72" fmla="*/ 92202 h 152118"/>
                <a:gd name="connsiteX73" fmla="*/ 248046 w 291819"/>
                <a:gd name="connsiteY73" fmla="*/ 92202 h 152118"/>
                <a:gd name="connsiteX74" fmla="*/ 248046 w 291819"/>
                <a:gd name="connsiteY74" fmla="*/ 82579 h 152118"/>
                <a:gd name="connsiteX75" fmla="*/ 236560 w 291819"/>
                <a:gd name="connsiteY75" fmla="*/ 80405 h 152118"/>
                <a:gd name="connsiteX76" fmla="*/ 228178 w 291819"/>
                <a:gd name="connsiteY76" fmla="*/ 77301 h 152118"/>
                <a:gd name="connsiteX77" fmla="*/ 214518 w 291819"/>
                <a:gd name="connsiteY77" fmla="*/ 7512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91819" h="152118">
                  <a:moveTo>
                    <a:pt x="207378" y="60537"/>
                  </a:moveTo>
                  <a:lnTo>
                    <a:pt x="192787" y="49982"/>
                  </a:lnTo>
                  <a:lnTo>
                    <a:pt x="175091" y="38185"/>
                  </a:lnTo>
                  <a:lnTo>
                    <a:pt x="153050" y="30734"/>
                  </a:lnTo>
                  <a:lnTo>
                    <a:pt x="135354" y="23283"/>
                  </a:lnTo>
                  <a:lnTo>
                    <a:pt x="120763" y="14901"/>
                  </a:lnTo>
                  <a:lnTo>
                    <a:pt x="102137" y="16143"/>
                  </a:lnTo>
                  <a:lnTo>
                    <a:pt x="89719" y="20179"/>
                  </a:lnTo>
                  <a:lnTo>
                    <a:pt x="80095" y="25456"/>
                  </a:lnTo>
                  <a:lnTo>
                    <a:pt x="70782" y="35080"/>
                  </a:lnTo>
                  <a:lnTo>
                    <a:pt x="70782" y="38185"/>
                  </a:lnTo>
                  <a:lnTo>
                    <a:pt x="67677" y="38185"/>
                  </a:lnTo>
                  <a:lnTo>
                    <a:pt x="67677" y="35080"/>
                  </a:lnTo>
                  <a:lnTo>
                    <a:pt x="60537" y="25456"/>
                  </a:lnTo>
                  <a:lnTo>
                    <a:pt x="55259" y="14901"/>
                  </a:lnTo>
                  <a:lnTo>
                    <a:pt x="50913" y="1242"/>
                  </a:lnTo>
                  <a:lnTo>
                    <a:pt x="36322" y="0"/>
                  </a:lnTo>
                  <a:lnTo>
                    <a:pt x="26078" y="0"/>
                  </a:lnTo>
                  <a:lnTo>
                    <a:pt x="14591" y="0"/>
                  </a:lnTo>
                  <a:lnTo>
                    <a:pt x="0" y="1242"/>
                  </a:lnTo>
                  <a:lnTo>
                    <a:pt x="0" y="10866"/>
                  </a:lnTo>
                  <a:lnTo>
                    <a:pt x="9313" y="14901"/>
                  </a:lnTo>
                  <a:lnTo>
                    <a:pt x="20800" y="20179"/>
                  </a:lnTo>
                  <a:lnTo>
                    <a:pt x="31355" y="22352"/>
                  </a:lnTo>
                  <a:lnTo>
                    <a:pt x="29182" y="25456"/>
                  </a:lnTo>
                  <a:lnTo>
                    <a:pt x="28250" y="27630"/>
                  </a:lnTo>
                  <a:lnTo>
                    <a:pt x="26078" y="29803"/>
                  </a:lnTo>
                  <a:lnTo>
                    <a:pt x="23904" y="29803"/>
                  </a:lnTo>
                  <a:lnTo>
                    <a:pt x="20800" y="30734"/>
                  </a:lnTo>
                  <a:lnTo>
                    <a:pt x="29182" y="42531"/>
                  </a:lnTo>
                  <a:lnTo>
                    <a:pt x="42842" y="49982"/>
                  </a:lnTo>
                  <a:lnTo>
                    <a:pt x="58364" y="53086"/>
                  </a:lnTo>
                  <a:lnTo>
                    <a:pt x="75128" y="58364"/>
                  </a:lnTo>
                  <a:lnTo>
                    <a:pt x="89719" y="62710"/>
                  </a:lnTo>
                  <a:lnTo>
                    <a:pt x="102137" y="72023"/>
                  </a:lnTo>
                  <a:lnTo>
                    <a:pt x="111450" y="87856"/>
                  </a:lnTo>
                  <a:lnTo>
                    <a:pt x="113623" y="92202"/>
                  </a:lnTo>
                  <a:lnTo>
                    <a:pt x="111450" y="95307"/>
                  </a:lnTo>
                  <a:lnTo>
                    <a:pt x="109277" y="99653"/>
                  </a:lnTo>
                  <a:lnTo>
                    <a:pt x="107414" y="102757"/>
                  </a:lnTo>
                  <a:lnTo>
                    <a:pt x="106172" y="109277"/>
                  </a:lnTo>
                  <a:lnTo>
                    <a:pt x="104310" y="116417"/>
                  </a:lnTo>
                  <a:lnTo>
                    <a:pt x="122005" y="114554"/>
                  </a:lnTo>
                  <a:lnTo>
                    <a:pt x="135354" y="116417"/>
                  </a:lnTo>
                  <a:lnTo>
                    <a:pt x="147772" y="119832"/>
                  </a:lnTo>
                  <a:lnTo>
                    <a:pt x="160500" y="126972"/>
                  </a:lnTo>
                  <a:lnTo>
                    <a:pt x="172918" y="123868"/>
                  </a:lnTo>
                  <a:lnTo>
                    <a:pt x="185336" y="116417"/>
                  </a:lnTo>
                  <a:lnTo>
                    <a:pt x="198996" y="112381"/>
                  </a:lnTo>
                  <a:lnTo>
                    <a:pt x="209241" y="112381"/>
                  </a:lnTo>
                  <a:lnTo>
                    <a:pt x="223831" y="119832"/>
                  </a:lnTo>
                  <a:lnTo>
                    <a:pt x="228178" y="123868"/>
                  </a:lnTo>
                  <a:lnTo>
                    <a:pt x="231282" y="129145"/>
                  </a:lnTo>
                  <a:lnTo>
                    <a:pt x="235318" y="136596"/>
                  </a:lnTo>
                  <a:lnTo>
                    <a:pt x="238423" y="139701"/>
                  </a:lnTo>
                  <a:lnTo>
                    <a:pt x="243700" y="144047"/>
                  </a:lnTo>
                  <a:lnTo>
                    <a:pt x="249909" y="146220"/>
                  </a:lnTo>
                  <a:lnTo>
                    <a:pt x="253013" y="147151"/>
                  </a:lnTo>
                  <a:lnTo>
                    <a:pt x="257360" y="147151"/>
                  </a:lnTo>
                  <a:lnTo>
                    <a:pt x="260464" y="147151"/>
                  </a:lnTo>
                  <a:lnTo>
                    <a:pt x="264500" y="149324"/>
                  </a:lnTo>
                  <a:lnTo>
                    <a:pt x="267604" y="152429"/>
                  </a:lnTo>
                  <a:lnTo>
                    <a:pt x="291819" y="152429"/>
                  </a:lnTo>
                  <a:lnTo>
                    <a:pt x="291819" y="144047"/>
                  </a:lnTo>
                  <a:lnTo>
                    <a:pt x="270709" y="132560"/>
                  </a:lnTo>
                  <a:lnTo>
                    <a:pt x="253013" y="117659"/>
                  </a:lnTo>
                  <a:lnTo>
                    <a:pt x="240595" y="99653"/>
                  </a:lnTo>
                  <a:lnTo>
                    <a:pt x="236560" y="97480"/>
                  </a:lnTo>
                  <a:lnTo>
                    <a:pt x="235318" y="97480"/>
                  </a:lnTo>
                  <a:lnTo>
                    <a:pt x="236560" y="95307"/>
                  </a:lnTo>
                  <a:lnTo>
                    <a:pt x="238423" y="94375"/>
                  </a:lnTo>
                  <a:lnTo>
                    <a:pt x="242768" y="94375"/>
                  </a:lnTo>
                  <a:lnTo>
                    <a:pt x="245873" y="92202"/>
                  </a:lnTo>
                  <a:lnTo>
                    <a:pt x="248046" y="92202"/>
                  </a:lnTo>
                  <a:lnTo>
                    <a:pt x="248046" y="82579"/>
                  </a:lnTo>
                  <a:lnTo>
                    <a:pt x="236560" y="80405"/>
                  </a:lnTo>
                  <a:lnTo>
                    <a:pt x="228178" y="77301"/>
                  </a:lnTo>
                  <a:lnTo>
                    <a:pt x="214518" y="751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1B93108-85B2-4653-AFC0-DFFD9DBCA2A8}"/>
                </a:ext>
              </a:extLst>
            </p:cNvPr>
            <p:cNvSpPr/>
            <p:nvPr/>
          </p:nvSpPr>
          <p:spPr>
            <a:xfrm>
              <a:off x="7300385" y="5823811"/>
              <a:ext cx="37253" cy="34149"/>
            </a:xfrm>
            <a:custGeom>
              <a:avLst/>
              <a:gdLst>
                <a:gd name="connsiteX0" fmla="*/ 29182 w 37253"/>
                <a:gd name="connsiteY0" fmla="*/ 29492 h 34149"/>
                <a:gd name="connsiteX1" fmla="*/ 36322 w 37253"/>
                <a:gd name="connsiteY1" fmla="*/ 36012 h 34149"/>
                <a:gd name="connsiteX2" fmla="*/ 39426 w 37253"/>
                <a:gd name="connsiteY2" fmla="*/ 36012 h 34149"/>
                <a:gd name="connsiteX3" fmla="*/ 36322 w 37253"/>
                <a:gd name="connsiteY3" fmla="*/ 22352 h 34149"/>
                <a:gd name="connsiteX4" fmla="*/ 29182 w 37253"/>
                <a:gd name="connsiteY4" fmla="*/ 10555 h 34149"/>
                <a:gd name="connsiteX5" fmla="*/ 19558 w 37253"/>
                <a:gd name="connsiteY5" fmla="*/ 0 h 34149"/>
                <a:gd name="connsiteX6" fmla="*/ 0 w 37253"/>
                <a:gd name="connsiteY6" fmla="*/ 0 h 34149"/>
                <a:gd name="connsiteX7" fmla="*/ 7140 w 37253"/>
                <a:gd name="connsiteY7" fmla="*/ 10555 h 34149"/>
                <a:gd name="connsiteX8" fmla="*/ 17695 w 37253"/>
                <a:gd name="connsiteY8" fmla="*/ 18006 h 34149"/>
                <a:gd name="connsiteX9" fmla="*/ 27009 w 37253"/>
                <a:gd name="connsiteY9" fmla="*/ 27630 h 34149"/>
                <a:gd name="connsiteX10" fmla="*/ 28250 w 37253"/>
                <a:gd name="connsiteY10" fmla="*/ 28561 h 34149"/>
                <a:gd name="connsiteX11" fmla="*/ 29182 w 37253"/>
                <a:gd name="connsiteY11" fmla="*/ 2856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53" h="34149">
                  <a:moveTo>
                    <a:pt x="29182" y="29492"/>
                  </a:moveTo>
                  <a:lnTo>
                    <a:pt x="36322" y="36012"/>
                  </a:lnTo>
                  <a:lnTo>
                    <a:pt x="39426" y="36012"/>
                  </a:lnTo>
                  <a:lnTo>
                    <a:pt x="36322" y="22352"/>
                  </a:lnTo>
                  <a:lnTo>
                    <a:pt x="29182" y="10555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7140" y="10555"/>
                  </a:lnTo>
                  <a:lnTo>
                    <a:pt x="17695" y="18006"/>
                  </a:lnTo>
                  <a:lnTo>
                    <a:pt x="27009" y="27630"/>
                  </a:lnTo>
                  <a:lnTo>
                    <a:pt x="28250" y="28561"/>
                  </a:lnTo>
                  <a:lnTo>
                    <a:pt x="29182" y="2856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65C4425-2EF9-40FC-B09D-B0E680886C18}"/>
                </a:ext>
              </a:extLst>
            </p:cNvPr>
            <p:cNvSpPr/>
            <p:nvPr/>
          </p:nvSpPr>
          <p:spPr>
            <a:xfrm>
              <a:off x="7503417" y="6096693"/>
              <a:ext cx="43462" cy="34149"/>
            </a:xfrm>
            <a:custGeom>
              <a:avLst/>
              <a:gdLst>
                <a:gd name="connsiteX0" fmla="*/ 14591 w 43462"/>
                <a:gd name="connsiteY0" fmla="*/ 20179 h 34149"/>
                <a:gd name="connsiteX1" fmla="*/ 23904 w 43462"/>
                <a:gd name="connsiteY1" fmla="*/ 27630 h 34149"/>
                <a:gd name="connsiteX2" fmla="*/ 33218 w 43462"/>
                <a:gd name="connsiteY2" fmla="*/ 35080 h 34149"/>
                <a:gd name="connsiteX3" fmla="*/ 45946 w 43462"/>
                <a:gd name="connsiteY3" fmla="*/ 35080 h 34149"/>
                <a:gd name="connsiteX4" fmla="*/ 45946 w 43462"/>
                <a:gd name="connsiteY4" fmla="*/ 24525 h 34149"/>
                <a:gd name="connsiteX5" fmla="*/ 26078 w 43462"/>
                <a:gd name="connsiteY5" fmla="*/ 12728 h 34149"/>
                <a:gd name="connsiteX6" fmla="*/ 9313 w 43462"/>
                <a:gd name="connsiteY6" fmla="*/ 0 h 34149"/>
                <a:gd name="connsiteX7" fmla="*/ 0 w 43462"/>
                <a:gd name="connsiteY7" fmla="*/ 0 h 34149"/>
                <a:gd name="connsiteX8" fmla="*/ 7140 w 43462"/>
                <a:gd name="connsiteY8" fmla="*/ 108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62" h="34149">
                  <a:moveTo>
                    <a:pt x="14591" y="20179"/>
                  </a:moveTo>
                  <a:lnTo>
                    <a:pt x="23904" y="27630"/>
                  </a:lnTo>
                  <a:lnTo>
                    <a:pt x="33218" y="35080"/>
                  </a:lnTo>
                  <a:lnTo>
                    <a:pt x="45946" y="35080"/>
                  </a:lnTo>
                  <a:lnTo>
                    <a:pt x="45946" y="24525"/>
                  </a:lnTo>
                  <a:lnTo>
                    <a:pt x="26078" y="12728"/>
                  </a:lnTo>
                  <a:lnTo>
                    <a:pt x="9313" y="0"/>
                  </a:lnTo>
                  <a:lnTo>
                    <a:pt x="0" y="0"/>
                  </a:lnTo>
                  <a:lnTo>
                    <a:pt x="7140" y="1086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0EB6102-8FFD-4C7D-BB75-8C2E8C71165F}"/>
                </a:ext>
              </a:extLst>
            </p:cNvPr>
            <p:cNvSpPr/>
            <p:nvPr/>
          </p:nvSpPr>
          <p:spPr>
            <a:xfrm>
              <a:off x="7529494" y="6010079"/>
              <a:ext cx="18627" cy="31045"/>
            </a:xfrm>
            <a:custGeom>
              <a:avLst/>
              <a:gdLst>
                <a:gd name="connsiteX0" fmla="*/ 5277 w 18626"/>
                <a:gd name="connsiteY0" fmla="*/ 24215 h 31044"/>
                <a:gd name="connsiteX1" fmla="*/ 7140 w 18626"/>
                <a:gd name="connsiteY1" fmla="*/ 32907 h 31044"/>
                <a:gd name="connsiteX2" fmla="*/ 19868 w 18626"/>
                <a:gd name="connsiteY2" fmla="*/ 32907 h 31044"/>
                <a:gd name="connsiteX3" fmla="*/ 17695 w 18626"/>
                <a:gd name="connsiteY3" fmla="*/ 27630 h 31044"/>
                <a:gd name="connsiteX4" fmla="*/ 15522 w 18626"/>
                <a:gd name="connsiteY4" fmla="*/ 24215 h 31044"/>
                <a:gd name="connsiteX5" fmla="*/ 14591 w 18626"/>
                <a:gd name="connsiteY5" fmla="*/ 20179 h 31044"/>
                <a:gd name="connsiteX6" fmla="*/ 12418 w 18626"/>
                <a:gd name="connsiteY6" fmla="*/ 16764 h 31044"/>
                <a:gd name="connsiteX7" fmla="*/ 12418 w 18626"/>
                <a:gd name="connsiteY7" fmla="*/ 10555 h 31044"/>
                <a:gd name="connsiteX8" fmla="*/ 10244 w 18626"/>
                <a:gd name="connsiteY8" fmla="*/ 5278 h 31044"/>
                <a:gd name="connsiteX9" fmla="*/ 8382 w 18626"/>
                <a:gd name="connsiteY9" fmla="*/ 3104 h 31044"/>
                <a:gd name="connsiteX10" fmla="*/ 7140 w 18626"/>
                <a:gd name="connsiteY10" fmla="*/ 3104 h 31044"/>
                <a:gd name="connsiteX11" fmla="*/ 5277 w 18626"/>
                <a:gd name="connsiteY11" fmla="*/ 3104 h 31044"/>
                <a:gd name="connsiteX12" fmla="*/ 5277 w 18626"/>
                <a:gd name="connsiteY12" fmla="*/ 2173 h 31044"/>
                <a:gd name="connsiteX13" fmla="*/ 3104 w 18626"/>
                <a:gd name="connsiteY13" fmla="*/ 0 h 31044"/>
                <a:gd name="connsiteX14" fmla="*/ 0 w 18626"/>
                <a:gd name="connsiteY14" fmla="*/ 0 h 31044"/>
                <a:gd name="connsiteX15" fmla="*/ 0 w 18626"/>
                <a:gd name="connsiteY15" fmla="*/ 10555 h 31044"/>
                <a:gd name="connsiteX16" fmla="*/ 931 w 18626"/>
                <a:gd name="connsiteY16" fmla="*/ 18006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26" h="31044">
                  <a:moveTo>
                    <a:pt x="5277" y="24215"/>
                  </a:moveTo>
                  <a:lnTo>
                    <a:pt x="7140" y="32907"/>
                  </a:lnTo>
                  <a:lnTo>
                    <a:pt x="19868" y="32907"/>
                  </a:lnTo>
                  <a:lnTo>
                    <a:pt x="17695" y="27630"/>
                  </a:lnTo>
                  <a:lnTo>
                    <a:pt x="15522" y="24215"/>
                  </a:lnTo>
                  <a:lnTo>
                    <a:pt x="14591" y="20179"/>
                  </a:lnTo>
                  <a:lnTo>
                    <a:pt x="12418" y="16764"/>
                  </a:lnTo>
                  <a:lnTo>
                    <a:pt x="12418" y="10555"/>
                  </a:lnTo>
                  <a:lnTo>
                    <a:pt x="10244" y="5278"/>
                  </a:lnTo>
                  <a:lnTo>
                    <a:pt x="8382" y="3104"/>
                  </a:lnTo>
                  <a:lnTo>
                    <a:pt x="7140" y="3104"/>
                  </a:lnTo>
                  <a:lnTo>
                    <a:pt x="5277" y="3104"/>
                  </a:lnTo>
                  <a:lnTo>
                    <a:pt x="527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0" y="10555"/>
                  </a:lnTo>
                  <a:lnTo>
                    <a:pt x="931" y="1800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FF2A047-781D-4C6C-A8A3-7DEC33C63E2A}"/>
                </a:ext>
              </a:extLst>
            </p:cNvPr>
            <p:cNvSpPr/>
            <p:nvPr/>
          </p:nvSpPr>
          <p:spPr>
            <a:xfrm>
              <a:off x="7059479" y="5873482"/>
              <a:ext cx="12418" cy="18627"/>
            </a:xfrm>
            <a:custGeom>
              <a:avLst/>
              <a:gdLst>
                <a:gd name="connsiteX0" fmla="*/ 0 w 12417"/>
                <a:gd name="connsiteY0" fmla="*/ 20179 h 18626"/>
                <a:gd name="connsiteX1" fmla="*/ 2173 w 12417"/>
                <a:gd name="connsiteY1" fmla="*/ 18006 h 18626"/>
                <a:gd name="connsiteX2" fmla="*/ 4346 w 12417"/>
                <a:gd name="connsiteY2" fmla="*/ 15833 h 18626"/>
                <a:gd name="connsiteX3" fmla="*/ 13660 w 12417"/>
                <a:gd name="connsiteY3" fmla="*/ 10555 h 18626"/>
                <a:gd name="connsiteX4" fmla="*/ 13660 w 12417"/>
                <a:gd name="connsiteY4" fmla="*/ 3104 h 18626"/>
                <a:gd name="connsiteX5" fmla="*/ 0 w 12417"/>
                <a:gd name="connsiteY5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17" h="18626">
                  <a:moveTo>
                    <a:pt x="0" y="20179"/>
                  </a:moveTo>
                  <a:lnTo>
                    <a:pt x="2173" y="18006"/>
                  </a:lnTo>
                  <a:lnTo>
                    <a:pt x="4346" y="15833"/>
                  </a:lnTo>
                  <a:lnTo>
                    <a:pt x="13660" y="10555"/>
                  </a:lnTo>
                  <a:lnTo>
                    <a:pt x="13660" y="31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C76AE6E-BB48-44DC-A5FD-A409BE278C35}"/>
                </a:ext>
              </a:extLst>
            </p:cNvPr>
            <p:cNvSpPr/>
            <p:nvPr/>
          </p:nvSpPr>
          <p:spPr>
            <a:xfrm>
              <a:off x="6836579" y="5928431"/>
              <a:ext cx="24836" cy="15522"/>
            </a:xfrm>
            <a:custGeom>
              <a:avLst/>
              <a:gdLst>
                <a:gd name="connsiteX0" fmla="*/ 7451 w 24835"/>
                <a:gd name="connsiteY0" fmla="*/ 9624 h 15522"/>
                <a:gd name="connsiteX1" fmla="*/ 12728 w 24835"/>
                <a:gd name="connsiteY1" fmla="*/ 12728 h 15522"/>
                <a:gd name="connsiteX2" fmla="*/ 17696 w 24835"/>
                <a:gd name="connsiteY2" fmla="*/ 14901 h 15522"/>
                <a:gd name="connsiteX3" fmla="*/ 22973 w 24835"/>
                <a:gd name="connsiteY3" fmla="*/ 17075 h 15522"/>
                <a:gd name="connsiteX4" fmla="*/ 22973 w 24835"/>
                <a:gd name="connsiteY4" fmla="*/ 12728 h 15522"/>
                <a:gd name="connsiteX5" fmla="*/ 27319 w 24835"/>
                <a:gd name="connsiteY5" fmla="*/ 12728 h 15522"/>
                <a:gd name="connsiteX6" fmla="*/ 27319 w 24835"/>
                <a:gd name="connsiteY6" fmla="*/ 5588 h 15522"/>
                <a:gd name="connsiteX7" fmla="*/ 22042 w 24835"/>
                <a:gd name="connsiteY7" fmla="*/ 4346 h 15522"/>
                <a:gd name="connsiteX8" fmla="*/ 17696 w 24835"/>
                <a:gd name="connsiteY8" fmla="*/ 2173 h 15522"/>
                <a:gd name="connsiteX9" fmla="*/ 12728 w 24835"/>
                <a:gd name="connsiteY9" fmla="*/ 2173 h 15522"/>
                <a:gd name="connsiteX10" fmla="*/ 7451 w 24835"/>
                <a:gd name="connsiteY10" fmla="*/ 2173 h 15522"/>
                <a:gd name="connsiteX11" fmla="*/ 0 w 24835"/>
                <a:gd name="connsiteY11" fmla="*/ 0 h 15522"/>
                <a:gd name="connsiteX12" fmla="*/ 3104 w 24835"/>
                <a:gd name="connsiteY12" fmla="*/ 558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835" h="15522">
                  <a:moveTo>
                    <a:pt x="7451" y="9624"/>
                  </a:moveTo>
                  <a:lnTo>
                    <a:pt x="12728" y="12728"/>
                  </a:lnTo>
                  <a:lnTo>
                    <a:pt x="17696" y="14901"/>
                  </a:lnTo>
                  <a:lnTo>
                    <a:pt x="22973" y="17075"/>
                  </a:lnTo>
                  <a:lnTo>
                    <a:pt x="22973" y="12728"/>
                  </a:lnTo>
                  <a:lnTo>
                    <a:pt x="27319" y="12728"/>
                  </a:lnTo>
                  <a:lnTo>
                    <a:pt x="27319" y="5588"/>
                  </a:lnTo>
                  <a:lnTo>
                    <a:pt x="22042" y="4346"/>
                  </a:lnTo>
                  <a:lnTo>
                    <a:pt x="17696" y="2173"/>
                  </a:lnTo>
                  <a:lnTo>
                    <a:pt x="12728" y="2173"/>
                  </a:lnTo>
                  <a:lnTo>
                    <a:pt x="7451" y="2173"/>
                  </a:lnTo>
                  <a:lnTo>
                    <a:pt x="0" y="0"/>
                  </a:lnTo>
                  <a:lnTo>
                    <a:pt x="3104" y="558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B38EE8D-610D-4870-BFFA-0A7D0D73F781}"/>
                </a:ext>
              </a:extLst>
            </p:cNvPr>
            <p:cNvSpPr/>
            <p:nvPr/>
          </p:nvSpPr>
          <p:spPr>
            <a:xfrm>
              <a:off x="6939958" y="5836539"/>
              <a:ext cx="18627" cy="9313"/>
            </a:xfrm>
            <a:custGeom>
              <a:avLst/>
              <a:gdLst>
                <a:gd name="connsiteX0" fmla="*/ 0 w 18626"/>
                <a:gd name="connsiteY0" fmla="*/ 0 h 9313"/>
                <a:gd name="connsiteX1" fmla="*/ 0 w 18626"/>
                <a:gd name="connsiteY1" fmla="*/ 10555 h 9313"/>
                <a:gd name="connsiteX2" fmla="*/ 19558 w 18626"/>
                <a:gd name="connsiteY2" fmla="*/ 10555 h 9313"/>
                <a:gd name="connsiteX3" fmla="*/ 19558 w 18626"/>
                <a:gd name="connsiteY3" fmla="*/ 3104 h 9313"/>
                <a:gd name="connsiteX4" fmla="*/ 18627 w 18626"/>
                <a:gd name="connsiteY4" fmla="*/ 2173 h 9313"/>
                <a:gd name="connsiteX5" fmla="*/ 16453 w 18626"/>
                <a:gd name="connsiteY5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6" h="9313">
                  <a:moveTo>
                    <a:pt x="0" y="0"/>
                  </a:moveTo>
                  <a:lnTo>
                    <a:pt x="0" y="10555"/>
                  </a:lnTo>
                  <a:lnTo>
                    <a:pt x="19558" y="10555"/>
                  </a:lnTo>
                  <a:lnTo>
                    <a:pt x="19558" y="3104"/>
                  </a:lnTo>
                  <a:lnTo>
                    <a:pt x="18627" y="2173"/>
                  </a:lnTo>
                  <a:lnTo>
                    <a:pt x="16453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2C5ABB93-1BD8-44FC-8DD3-18076FF196B3}"/>
                </a:ext>
              </a:extLst>
            </p:cNvPr>
            <p:cNvSpPr/>
            <p:nvPr/>
          </p:nvSpPr>
          <p:spPr>
            <a:xfrm>
              <a:off x="6803361" y="5908563"/>
              <a:ext cx="34149" cy="15522"/>
            </a:xfrm>
            <a:custGeom>
              <a:avLst/>
              <a:gdLst>
                <a:gd name="connsiteX0" fmla="*/ 34459 w 34149"/>
                <a:gd name="connsiteY0" fmla="*/ 9313 h 15522"/>
                <a:gd name="connsiteX1" fmla="*/ 31355 w 34149"/>
                <a:gd name="connsiteY1" fmla="*/ 5277 h 15522"/>
                <a:gd name="connsiteX2" fmla="*/ 27009 w 34149"/>
                <a:gd name="connsiteY2" fmla="*/ 3104 h 15522"/>
                <a:gd name="connsiteX3" fmla="*/ 23904 w 34149"/>
                <a:gd name="connsiteY3" fmla="*/ 2173 h 15522"/>
                <a:gd name="connsiteX4" fmla="*/ 16764 w 34149"/>
                <a:gd name="connsiteY4" fmla="*/ 0 h 15522"/>
                <a:gd name="connsiteX5" fmla="*/ 12418 w 34149"/>
                <a:gd name="connsiteY5" fmla="*/ 3104 h 15522"/>
                <a:gd name="connsiteX6" fmla="*/ 11486 w 34149"/>
                <a:gd name="connsiteY6" fmla="*/ 5277 h 15522"/>
                <a:gd name="connsiteX7" fmla="*/ 5277 w 34149"/>
                <a:gd name="connsiteY7" fmla="*/ 7451 h 15522"/>
                <a:gd name="connsiteX8" fmla="*/ 0 w 34149"/>
                <a:gd name="connsiteY8" fmla="*/ 9313 h 15522"/>
                <a:gd name="connsiteX9" fmla="*/ 0 w 34149"/>
                <a:gd name="connsiteY9" fmla="*/ 16764 h 15522"/>
                <a:gd name="connsiteX10" fmla="*/ 12418 w 34149"/>
                <a:gd name="connsiteY10" fmla="*/ 16764 h 15522"/>
                <a:gd name="connsiteX11" fmla="*/ 23904 w 34149"/>
                <a:gd name="connsiteY11" fmla="*/ 16764 h 15522"/>
                <a:gd name="connsiteX12" fmla="*/ 33218 w 34149"/>
                <a:gd name="connsiteY12" fmla="*/ 12728 h 15522"/>
                <a:gd name="connsiteX13" fmla="*/ 36322 w 34149"/>
                <a:gd name="connsiteY13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149" h="15522">
                  <a:moveTo>
                    <a:pt x="34459" y="9313"/>
                  </a:moveTo>
                  <a:lnTo>
                    <a:pt x="31355" y="5277"/>
                  </a:lnTo>
                  <a:lnTo>
                    <a:pt x="27009" y="3104"/>
                  </a:lnTo>
                  <a:lnTo>
                    <a:pt x="23904" y="2173"/>
                  </a:lnTo>
                  <a:lnTo>
                    <a:pt x="16764" y="0"/>
                  </a:lnTo>
                  <a:lnTo>
                    <a:pt x="12418" y="3104"/>
                  </a:lnTo>
                  <a:lnTo>
                    <a:pt x="11486" y="5277"/>
                  </a:lnTo>
                  <a:lnTo>
                    <a:pt x="5277" y="7451"/>
                  </a:lnTo>
                  <a:lnTo>
                    <a:pt x="0" y="9313"/>
                  </a:lnTo>
                  <a:lnTo>
                    <a:pt x="0" y="16764"/>
                  </a:lnTo>
                  <a:lnTo>
                    <a:pt x="12418" y="16764"/>
                  </a:lnTo>
                  <a:lnTo>
                    <a:pt x="23904" y="16764"/>
                  </a:lnTo>
                  <a:lnTo>
                    <a:pt x="33218" y="12728"/>
                  </a:lnTo>
                  <a:lnTo>
                    <a:pt x="36322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527A730-125F-4FE8-9F45-D9380DCB8DA0}"/>
                </a:ext>
              </a:extLst>
            </p:cNvPr>
            <p:cNvSpPr/>
            <p:nvPr/>
          </p:nvSpPr>
          <p:spPr>
            <a:xfrm>
              <a:off x="2868772" y="5437617"/>
              <a:ext cx="34149" cy="12418"/>
            </a:xfrm>
            <a:custGeom>
              <a:avLst/>
              <a:gdLst>
                <a:gd name="connsiteX0" fmla="*/ 34459 w 34149"/>
                <a:gd name="connsiteY0" fmla="*/ 8382 h 12417"/>
                <a:gd name="connsiteX1" fmla="*/ 34459 w 34149"/>
                <a:gd name="connsiteY1" fmla="*/ 5278 h 12417"/>
                <a:gd name="connsiteX2" fmla="*/ 19869 w 34149"/>
                <a:gd name="connsiteY2" fmla="*/ 0 h 12417"/>
                <a:gd name="connsiteX3" fmla="*/ 14591 w 34149"/>
                <a:gd name="connsiteY3" fmla="*/ 2173 h 12417"/>
                <a:gd name="connsiteX4" fmla="*/ 10555 w 34149"/>
                <a:gd name="connsiteY4" fmla="*/ 3104 h 12417"/>
                <a:gd name="connsiteX5" fmla="*/ 5278 w 34149"/>
                <a:gd name="connsiteY5" fmla="*/ 3104 h 12417"/>
                <a:gd name="connsiteX6" fmla="*/ 0 w 34149"/>
                <a:gd name="connsiteY6" fmla="*/ 5278 h 12417"/>
                <a:gd name="connsiteX7" fmla="*/ 0 w 34149"/>
                <a:gd name="connsiteY7" fmla="*/ 12728 h 12417"/>
                <a:gd name="connsiteX8" fmla="*/ 9313 w 34149"/>
                <a:gd name="connsiteY8" fmla="*/ 12728 h 12417"/>
                <a:gd name="connsiteX9" fmla="*/ 19869 w 34149"/>
                <a:gd name="connsiteY9" fmla="*/ 12728 h 12417"/>
                <a:gd name="connsiteX10" fmla="*/ 31355 w 34149"/>
                <a:gd name="connsiteY10" fmla="*/ 8382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149" h="12417">
                  <a:moveTo>
                    <a:pt x="34459" y="8382"/>
                  </a:moveTo>
                  <a:lnTo>
                    <a:pt x="34459" y="5278"/>
                  </a:lnTo>
                  <a:lnTo>
                    <a:pt x="19869" y="0"/>
                  </a:lnTo>
                  <a:lnTo>
                    <a:pt x="14591" y="2173"/>
                  </a:lnTo>
                  <a:lnTo>
                    <a:pt x="10555" y="3104"/>
                  </a:lnTo>
                  <a:lnTo>
                    <a:pt x="5278" y="3104"/>
                  </a:lnTo>
                  <a:lnTo>
                    <a:pt x="0" y="5278"/>
                  </a:lnTo>
                  <a:lnTo>
                    <a:pt x="0" y="12728"/>
                  </a:lnTo>
                  <a:lnTo>
                    <a:pt x="9313" y="12728"/>
                  </a:lnTo>
                  <a:lnTo>
                    <a:pt x="19869" y="12728"/>
                  </a:lnTo>
                  <a:lnTo>
                    <a:pt x="31355" y="838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0550AD3-1BE1-44BA-9E9C-AEB5B0962749}"/>
                </a:ext>
              </a:extLst>
            </p:cNvPr>
            <p:cNvSpPr/>
            <p:nvPr/>
          </p:nvSpPr>
          <p:spPr>
            <a:xfrm>
              <a:off x="6993044" y="5054526"/>
              <a:ext cx="229730" cy="266983"/>
            </a:xfrm>
            <a:custGeom>
              <a:avLst/>
              <a:gdLst>
                <a:gd name="connsiteX0" fmla="*/ 7140 w 229729"/>
                <a:gd name="connsiteY0" fmla="*/ 247425 h 266983"/>
                <a:gd name="connsiteX1" fmla="*/ 8382 w 229729"/>
                <a:gd name="connsiteY1" fmla="*/ 254876 h 266983"/>
                <a:gd name="connsiteX2" fmla="*/ 10245 w 229729"/>
                <a:gd name="connsiteY2" fmla="*/ 269777 h 266983"/>
                <a:gd name="connsiteX3" fmla="*/ 22663 w 229729"/>
                <a:gd name="connsiteY3" fmla="*/ 269777 h 266983"/>
                <a:gd name="connsiteX4" fmla="*/ 27009 w 229729"/>
                <a:gd name="connsiteY4" fmla="*/ 262327 h 266983"/>
                <a:gd name="connsiteX5" fmla="*/ 30113 w 229729"/>
                <a:gd name="connsiteY5" fmla="*/ 254876 h 266983"/>
                <a:gd name="connsiteX6" fmla="*/ 36322 w 229729"/>
                <a:gd name="connsiteY6" fmla="*/ 249599 h 266983"/>
                <a:gd name="connsiteX7" fmla="*/ 34149 w 229729"/>
                <a:gd name="connsiteY7" fmla="*/ 240285 h 266983"/>
                <a:gd name="connsiteX8" fmla="*/ 34149 w 229729"/>
                <a:gd name="connsiteY8" fmla="*/ 235008 h 266983"/>
                <a:gd name="connsiteX9" fmla="*/ 34149 w 229729"/>
                <a:gd name="connsiteY9" fmla="*/ 231593 h 266983"/>
                <a:gd name="connsiteX10" fmla="*/ 30113 w 229729"/>
                <a:gd name="connsiteY10" fmla="*/ 229730 h 266983"/>
                <a:gd name="connsiteX11" fmla="*/ 27009 w 229729"/>
                <a:gd name="connsiteY11" fmla="*/ 224452 h 266983"/>
                <a:gd name="connsiteX12" fmla="*/ 27009 w 229729"/>
                <a:gd name="connsiteY12" fmla="*/ 220106 h 266983"/>
                <a:gd name="connsiteX13" fmla="*/ 34149 w 229729"/>
                <a:gd name="connsiteY13" fmla="*/ 222279 h 266983"/>
                <a:gd name="connsiteX14" fmla="*/ 37253 w 229729"/>
                <a:gd name="connsiteY14" fmla="*/ 224452 h 266983"/>
                <a:gd name="connsiteX15" fmla="*/ 41600 w 229729"/>
                <a:gd name="connsiteY15" fmla="*/ 224452 h 266983"/>
                <a:gd name="connsiteX16" fmla="*/ 41600 w 229729"/>
                <a:gd name="connsiteY16" fmla="*/ 225384 h 266983"/>
                <a:gd name="connsiteX17" fmla="*/ 41600 w 229729"/>
                <a:gd name="connsiteY17" fmla="*/ 229730 h 266983"/>
                <a:gd name="connsiteX18" fmla="*/ 41600 w 229729"/>
                <a:gd name="connsiteY18" fmla="*/ 231593 h 266983"/>
                <a:gd name="connsiteX19" fmla="*/ 41600 w 229729"/>
                <a:gd name="connsiteY19" fmla="*/ 236870 h 266983"/>
                <a:gd name="connsiteX20" fmla="*/ 43773 w 229729"/>
                <a:gd name="connsiteY20" fmla="*/ 240285 h 266983"/>
                <a:gd name="connsiteX21" fmla="*/ 48740 w 229729"/>
                <a:gd name="connsiteY21" fmla="*/ 239043 h 266983"/>
                <a:gd name="connsiteX22" fmla="*/ 54018 w 229729"/>
                <a:gd name="connsiteY22" fmla="*/ 239043 h 266983"/>
                <a:gd name="connsiteX23" fmla="*/ 56191 w 229729"/>
                <a:gd name="connsiteY23" fmla="*/ 236870 h 266983"/>
                <a:gd name="connsiteX24" fmla="*/ 58364 w 229729"/>
                <a:gd name="connsiteY24" fmla="*/ 235008 h 266983"/>
                <a:gd name="connsiteX25" fmla="*/ 59295 w 229729"/>
                <a:gd name="connsiteY25" fmla="*/ 235008 h 266983"/>
                <a:gd name="connsiteX26" fmla="*/ 61468 w 229729"/>
                <a:gd name="connsiteY26" fmla="*/ 232834 h 266983"/>
                <a:gd name="connsiteX27" fmla="*/ 65504 w 229729"/>
                <a:gd name="connsiteY27" fmla="*/ 232834 h 266983"/>
                <a:gd name="connsiteX28" fmla="*/ 70782 w 229729"/>
                <a:gd name="connsiteY28" fmla="*/ 232834 h 266983"/>
                <a:gd name="connsiteX29" fmla="*/ 72955 w 229729"/>
                <a:gd name="connsiteY29" fmla="*/ 229730 h 266983"/>
                <a:gd name="connsiteX30" fmla="*/ 73886 w 229729"/>
                <a:gd name="connsiteY30" fmla="*/ 224452 h 266983"/>
                <a:gd name="connsiteX31" fmla="*/ 73886 w 229729"/>
                <a:gd name="connsiteY31" fmla="*/ 220106 h 266983"/>
                <a:gd name="connsiteX32" fmla="*/ 76059 w 229729"/>
                <a:gd name="connsiteY32" fmla="*/ 212655 h 266983"/>
                <a:gd name="connsiteX33" fmla="*/ 81026 w 229729"/>
                <a:gd name="connsiteY33" fmla="*/ 220106 h 266983"/>
                <a:gd name="connsiteX34" fmla="*/ 86304 w 229729"/>
                <a:gd name="connsiteY34" fmla="*/ 229730 h 266983"/>
                <a:gd name="connsiteX35" fmla="*/ 112381 w 229729"/>
                <a:gd name="connsiteY35" fmla="*/ 217933 h 266983"/>
                <a:gd name="connsiteX36" fmla="*/ 139390 w 229729"/>
                <a:gd name="connsiteY36" fmla="*/ 205205 h 266983"/>
                <a:gd name="connsiteX37" fmla="*/ 163294 w 229729"/>
                <a:gd name="connsiteY37" fmla="*/ 192476 h 266983"/>
                <a:gd name="connsiteX38" fmla="*/ 165468 w 229729"/>
                <a:gd name="connsiteY38" fmla="*/ 170435 h 266983"/>
                <a:gd name="connsiteX39" fmla="*/ 168572 w 229729"/>
                <a:gd name="connsiteY39" fmla="*/ 152429 h 266983"/>
                <a:gd name="connsiteX40" fmla="*/ 172918 w 229729"/>
                <a:gd name="connsiteY40" fmla="*/ 138459 h 266983"/>
                <a:gd name="connsiteX41" fmla="*/ 173850 w 229729"/>
                <a:gd name="connsiteY41" fmla="*/ 125731 h 266983"/>
                <a:gd name="connsiteX42" fmla="*/ 173850 w 229729"/>
                <a:gd name="connsiteY42" fmla="*/ 113313 h 266983"/>
                <a:gd name="connsiteX43" fmla="*/ 172918 w 229729"/>
                <a:gd name="connsiteY43" fmla="*/ 96238 h 266983"/>
                <a:gd name="connsiteX44" fmla="*/ 166709 w 229729"/>
                <a:gd name="connsiteY44" fmla="*/ 73886 h 266983"/>
                <a:gd name="connsiteX45" fmla="*/ 170745 w 229729"/>
                <a:gd name="connsiteY45" fmla="*/ 72955 h 266983"/>
                <a:gd name="connsiteX46" fmla="*/ 172918 w 229729"/>
                <a:gd name="connsiteY46" fmla="*/ 68609 h 266983"/>
                <a:gd name="connsiteX47" fmla="*/ 176023 w 229729"/>
                <a:gd name="connsiteY47" fmla="*/ 66746 h 266983"/>
                <a:gd name="connsiteX48" fmla="*/ 180059 w 229729"/>
                <a:gd name="connsiteY48" fmla="*/ 65504 h 266983"/>
                <a:gd name="connsiteX49" fmla="*/ 183163 w 229729"/>
                <a:gd name="connsiteY49" fmla="*/ 66746 h 266983"/>
                <a:gd name="connsiteX50" fmla="*/ 186267 w 229729"/>
                <a:gd name="connsiteY50" fmla="*/ 68609 h 266983"/>
                <a:gd name="connsiteX51" fmla="*/ 190614 w 229729"/>
                <a:gd name="connsiteY51" fmla="*/ 73886 h 266983"/>
                <a:gd name="connsiteX52" fmla="*/ 200858 w 229729"/>
                <a:gd name="connsiteY52" fmla="*/ 68609 h 266983"/>
                <a:gd name="connsiteX53" fmla="*/ 208309 w 229729"/>
                <a:gd name="connsiteY53" fmla="*/ 61468 h 266983"/>
                <a:gd name="connsiteX54" fmla="*/ 217622 w 229729"/>
                <a:gd name="connsiteY54" fmla="*/ 54018 h 266983"/>
                <a:gd name="connsiteX55" fmla="*/ 230040 w 229729"/>
                <a:gd name="connsiteY55" fmla="*/ 50603 h 266983"/>
                <a:gd name="connsiteX56" fmla="*/ 230040 w 229729"/>
                <a:gd name="connsiteY56" fmla="*/ 44394 h 266983"/>
                <a:gd name="connsiteX57" fmla="*/ 230040 w 229729"/>
                <a:gd name="connsiteY57" fmla="*/ 41289 h 266983"/>
                <a:gd name="connsiteX58" fmla="*/ 229109 w 229729"/>
                <a:gd name="connsiteY58" fmla="*/ 36943 h 266983"/>
                <a:gd name="connsiteX59" fmla="*/ 226936 w 229729"/>
                <a:gd name="connsiteY59" fmla="*/ 33839 h 266983"/>
                <a:gd name="connsiteX60" fmla="*/ 219796 w 229729"/>
                <a:gd name="connsiteY60" fmla="*/ 28561 h 266983"/>
                <a:gd name="connsiteX61" fmla="*/ 212345 w 229729"/>
                <a:gd name="connsiteY61" fmla="*/ 24215 h 266983"/>
                <a:gd name="connsiteX62" fmla="*/ 200858 w 229729"/>
                <a:gd name="connsiteY62" fmla="*/ 21110 h 266983"/>
                <a:gd name="connsiteX63" fmla="*/ 192476 w 229729"/>
                <a:gd name="connsiteY63" fmla="*/ 13660 h 266983"/>
                <a:gd name="connsiteX64" fmla="*/ 183163 w 229729"/>
                <a:gd name="connsiteY64" fmla="*/ 0 h 266983"/>
                <a:gd name="connsiteX65" fmla="*/ 173850 w 229729"/>
                <a:gd name="connsiteY65" fmla="*/ 9624 h 266983"/>
                <a:gd name="connsiteX66" fmla="*/ 170745 w 229729"/>
                <a:gd name="connsiteY66" fmla="*/ 24215 h 266983"/>
                <a:gd name="connsiteX67" fmla="*/ 170745 w 229729"/>
                <a:gd name="connsiteY67" fmla="*/ 43462 h 266983"/>
                <a:gd name="connsiteX68" fmla="*/ 166709 w 229729"/>
                <a:gd name="connsiteY68" fmla="*/ 43462 h 266983"/>
                <a:gd name="connsiteX69" fmla="*/ 163294 w 229729"/>
                <a:gd name="connsiteY69" fmla="*/ 44394 h 266983"/>
                <a:gd name="connsiteX70" fmla="*/ 158327 w 229729"/>
                <a:gd name="connsiteY70" fmla="*/ 44394 h 266983"/>
                <a:gd name="connsiteX71" fmla="*/ 150877 w 229729"/>
                <a:gd name="connsiteY71" fmla="*/ 46567 h 266983"/>
                <a:gd name="connsiteX72" fmla="*/ 150877 w 229729"/>
                <a:gd name="connsiteY72" fmla="*/ 48740 h 266983"/>
                <a:gd name="connsiteX73" fmla="*/ 150877 w 229729"/>
                <a:gd name="connsiteY73" fmla="*/ 50603 h 266983"/>
                <a:gd name="connsiteX74" fmla="*/ 149014 w 229729"/>
                <a:gd name="connsiteY74" fmla="*/ 51844 h 266983"/>
                <a:gd name="connsiteX75" fmla="*/ 146841 w 229729"/>
                <a:gd name="connsiteY75" fmla="*/ 54018 h 266983"/>
                <a:gd name="connsiteX76" fmla="*/ 146841 w 229729"/>
                <a:gd name="connsiteY76" fmla="*/ 63331 h 266983"/>
                <a:gd name="connsiteX77" fmla="*/ 146841 w 229729"/>
                <a:gd name="connsiteY77" fmla="*/ 70782 h 266983"/>
                <a:gd name="connsiteX78" fmla="*/ 149014 w 229729"/>
                <a:gd name="connsiteY78" fmla="*/ 73886 h 266983"/>
                <a:gd name="connsiteX79" fmla="*/ 150877 w 229729"/>
                <a:gd name="connsiteY79" fmla="*/ 78232 h 266983"/>
                <a:gd name="connsiteX80" fmla="*/ 156154 w 229729"/>
                <a:gd name="connsiteY80" fmla="*/ 81337 h 266983"/>
                <a:gd name="connsiteX81" fmla="*/ 163294 w 229729"/>
                <a:gd name="connsiteY81" fmla="*/ 81337 h 266983"/>
                <a:gd name="connsiteX82" fmla="*/ 152118 w 229729"/>
                <a:gd name="connsiteY82" fmla="*/ 98411 h 266983"/>
                <a:gd name="connsiteX83" fmla="*/ 146841 w 229729"/>
                <a:gd name="connsiteY83" fmla="*/ 111140 h 266983"/>
                <a:gd name="connsiteX84" fmla="*/ 143737 w 229729"/>
                <a:gd name="connsiteY84" fmla="*/ 125731 h 266983"/>
                <a:gd name="connsiteX85" fmla="*/ 139390 w 229729"/>
                <a:gd name="connsiteY85" fmla="*/ 138459 h 266983"/>
                <a:gd name="connsiteX86" fmla="*/ 130077 w 229729"/>
                <a:gd name="connsiteY86" fmla="*/ 150256 h 266983"/>
                <a:gd name="connsiteX87" fmla="*/ 115486 w 229729"/>
                <a:gd name="connsiteY87" fmla="*/ 162984 h 266983"/>
                <a:gd name="connsiteX88" fmla="*/ 114555 w 229729"/>
                <a:gd name="connsiteY88" fmla="*/ 165157 h 266983"/>
                <a:gd name="connsiteX89" fmla="*/ 112381 w 229729"/>
                <a:gd name="connsiteY89" fmla="*/ 165157 h 266983"/>
                <a:gd name="connsiteX90" fmla="*/ 110208 w 229729"/>
                <a:gd name="connsiteY90" fmla="*/ 165157 h 266983"/>
                <a:gd name="connsiteX91" fmla="*/ 108346 w 229729"/>
                <a:gd name="connsiteY91" fmla="*/ 162984 h 266983"/>
                <a:gd name="connsiteX92" fmla="*/ 107104 w 229729"/>
                <a:gd name="connsiteY92" fmla="*/ 159880 h 266983"/>
                <a:gd name="connsiteX93" fmla="*/ 100895 w 229729"/>
                <a:gd name="connsiteY93" fmla="*/ 162984 h 266983"/>
                <a:gd name="connsiteX94" fmla="*/ 97790 w 229729"/>
                <a:gd name="connsiteY94" fmla="*/ 168262 h 266983"/>
                <a:gd name="connsiteX95" fmla="*/ 95617 w 229729"/>
                <a:gd name="connsiteY95" fmla="*/ 172297 h 266983"/>
                <a:gd name="connsiteX96" fmla="*/ 93754 w 229729"/>
                <a:gd name="connsiteY96" fmla="*/ 177886 h 266983"/>
                <a:gd name="connsiteX97" fmla="*/ 90650 w 229729"/>
                <a:gd name="connsiteY97" fmla="*/ 183163 h 266983"/>
                <a:gd name="connsiteX98" fmla="*/ 86304 w 229729"/>
                <a:gd name="connsiteY98" fmla="*/ 188441 h 266983"/>
                <a:gd name="connsiteX99" fmla="*/ 83200 w 229729"/>
                <a:gd name="connsiteY99" fmla="*/ 188441 h 266983"/>
                <a:gd name="connsiteX100" fmla="*/ 80095 w 229729"/>
                <a:gd name="connsiteY100" fmla="*/ 188441 h 266983"/>
                <a:gd name="connsiteX101" fmla="*/ 73886 w 229729"/>
                <a:gd name="connsiteY101" fmla="*/ 187199 h 266983"/>
                <a:gd name="connsiteX102" fmla="*/ 66435 w 229729"/>
                <a:gd name="connsiteY102" fmla="*/ 187199 h 266983"/>
                <a:gd name="connsiteX103" fmla="*/ 59295 w 229729"/>
                <a:gd name="connsiteY103" fmla="*/ 188441 h 266983"/>
                <a:gd name="connsiteX104" fmla="*/ 39426 w 229729"/>
                <a:gd name="connsiteY104" fmla="*/ 197754 h 266983"/>
                <a:gd name="connsiteX105" fmla="*/ 22663 w 229729"/>
                <a:gd name="connsiteY105" fmla="*/ 212655 h 266983"/>
                <a:gd name="connsiteX106" fmla="*/ 10245 w 229729"/>
                <a:gd name="connsiteY106" fmla="*/ 229730 h 266983"/>
                <a:gd name="connsiteX107" fmla="*/ 0 w 229729"/>
                <a:gd name="connsiteY107" fmla="*/ 229730 h 266983"/>
                <a:gd name="connsiteX108" fmla="*/ 3104 w 229729"/>
                <a:gd name="connsiteY108" fmla="*/ 240285 h 26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229729" h="266983">
                  <a:moveTo>
                    <a:pt x="7140" y="247425"/>
                  </a:moveTo>
                  <a:lnTo>
                    <a:pt x="8382" y="254876"/>
                  </a:lnTo>
                  <a:lnTo>
                    <a:pt x="10245" y="269777"/>
                  </a:lnTo>
                  <a:lnTo>
                    <a:pt x="22663" y="269777"/>
                  </a:lnTo>
                  <a:lnTo>
                    <a:pt x="27009" y="262327"/>
                  </a:lnTo>
                  <a:lnTo>
                    <a:pt x="30113" y="254876"/>
                  </a:lnTo>
                  <a:lnTo>
                    <a:pt x="36322" y="249599"/>
                  </a:lnTo>
                  <a:lnTo>
                    <a:pt x="34149" y="240285"/>
                  </a:lnTo>
                  <a:lnTo>
                    <a:pt x="34149" y="235008"/>
                  </a:lnTo>
                  <a:lnTo>
                    <a:pt x="34149" y="231593"/>
                  </a:lnTo>
                  <a:lnTo>
                    <a:pt x="30113" y="229730"/>
                  </a:lnTo>
                  <a:lnTo>
                    <a:pt x="27009" y="224452"/>
                  </a:lnTo>
                  <a:lnTo>
                    <a:pt x="27009" y="220106"/>
                  </a:lnTo>
                  <a:lnTo>
                    <a:pt x="34149" y="222279"/>
                  </a:lnTo>
                  <a:lnTo>
                    <a:pt x="37253" y="224452"/>
                  </a:lnTo>
                  <a:lnTo>
                    <a:pt x="41600" y="224452"/>
                  </a:lnTo>
                  <a:lnTo>
                    <a:pt x="41600" y="225384"/>
                  </a:lnTo>
                  <a:lnTo>
                    <a:pt x="41600" y="229730"/>
                  </a:lnTo>
                  <a:lnTo>
                    <a:pt x="41600" y="231593"/>
                  </a:lnTo>
                  <a:lnTo>
                    <a:pt x="41600" y="236870"/>
                  </a:lnTo>
                  <a:lnTo>
                    <a:pt x="43773" y="240285"/>
                  </a:lnTo>
                  <a:lnTo>
                    <a:pt x="48740" y="239043"/>
                  </a:lnTo>
                  <a:lnTo>
                    <a:pt x="54018" y="239043"/>
                  </a:lnTo>
                  <a:lnTo>
                    <a:pt x="56191" y="236870"/>
                  </a:lnTo>
                  <a:lnTo>
                    <a:pt x="58364" y="235008"/>
                  </a:lnTo>
                  <a:lnTo>
                    <a:pt x="59295" y="235008"/>
                  </a:lnTo>
                  <a:lnTo>
                    <a:pt x="61468" y="232834"/>
                  </a:lnTo>
                  <a:lnTo>
                    <a:pt x="65504" y="232834"/>
                  </a:lnTo>
                  <a:lnTo>
                    <a:pt x="70782" y="232834"/>
                  </a:lnTo>
                  <a:lnTo>
                    <a:pt x="72955" y="229730"/>
                  </a:lnTo>
                  <a:lnTo>
                    <a:pt x="73886" y="224452"/>
                  </a:lnTo>
                  <a:lnTo>
                    <a:pt x="73886" y="220106"/>
                  </a:lnTo>
                  <a:lnTo>
                    <a:pt x="76059" y="212655"/>
                  </a:lnTo>
                  <a:lnTo>
                    <a:pt x="81026" y="220106"/>
                  </a:lnTo>
                  <a:lnTo>
                    <a:pt x="86304" y="229730"/>
                  </a:lnTo>
                  <a:lnTo>
                    <a:pt x="112381" y="217933"/>
                  </a:lnTo>
                  <a:lnTo>
                    <a:pt x="139390" y="205205"/>
                  </a:lnTo>
                  <a:lnTo>
                    <a:pt x="163294" y="192476"/>
                  </a:lnTo>
                  <a:lnTo>
                    <a:pt x="165468" y="170435"/>
                  </a:lnTo>
                  <a:lnTo>
                    <a:pt x="168572" y="152429"/>
                  </a:lnTo>
                  <a:lnTo>
                    <a:pt x="172918" y="138459"/>
                  </a:lnTo>
                  <a:lnTo>
                    <a:pt x="173850" y="125731"/>
                  </a:lnTo>
                  <a:lnTo>
                    <a:pt x="173850" y="113313"/>
                  </a:lnTo>
                  <a:lnTo>
                    <a:pt x="172918" y="96238"/>
                  </a:lnTo>
                  <a:lnTo>
                    <a:pt x="166709" y="73886"/>
                  </a:lnTo>
                  <a:lnTo>
                    <a:pt x="170745" y="72955"/>
                  </a:lnTo>
                  <a:lnTo>
                    <a:pt x="172918" y="68609"/>
                  </a:lnTo>
                  <a:lnTo>
                    <a:pt x="176023" y="66746"/>
                  </a:lnTo>
                  <a:lnTo>
                    <a:pt x="180059" y="65504"/>
                  </a:lnTo>
                  <a:lnTo>
                    <a:pt x="183163" y="66746"/>
                  </a:lnTo>
                  <a:lnTo>
                    <a:pt x="186267" y="68609"/>
                  </a:lnTo>
                  <a:lnTo>
                    <a:pt x="190614" y="73886"/>
                  </a:lnTo>
                  <a:lnTo>
                    <a:pt x="200858" y="68609"/>
                  </a:lnTo>
                  <a:lnTo>
                    <a:pt x="208309" y="61468"/>
                  </a:lnTo>
                  <a:lnTo>
                    <a:pt x="217622" y="54018"/>
                  </a:lnTo>
                  <a:lnTo>
                    <a:pt x="230040" y="50603"/>
                  </a:lnTo>
                  <a:lnTo>
                    <a:pt x="230040" y="44394"/>
                  </a:lnTo>
                  <a:lnTo>
                    <a:pt x="230040" y="41289"/>
                  </a:lnTo>
                  <a:lnTo>
                    <a:pt x="229109" y="36943"/>
                  </a:lnTo>
                  <a:lnTo>
                    <a:pt x="226936" y="33839"/>
                  </a:lnTo>
                  <a:lnTo>
                    <a:pt x="219796" y="28561"/>
                  </a:lnTo>
                  <a:lnTo>
                    <a:pt x="212345" y="24215"/>
                  </a:lnTo>
                  <a:lnTo>
                    <a:pt x="200858" y="21110"/>
                  </a:lnTo>
                  <a:lnTo>
                    <a:pt x="192476" y="13660"/>
                  </a:lnTo>
                  <a:lnTo>
                    <a:pt x="183163" y="0"/>
                  </a:lnTo>
                  <a:lnTo>
                    <a:pt x="173850" y="9624"/>
                  </a:lnTo>
                  <a:lnTo>
                    <a:pt x="170745" y="24215"/>
                  </a:lnTo>
                  <a:lnTo>
                    <a:pt x="170745" y="43462"/>
                  </a:lnTo>
                  <a:lnTo>
                    <a:pt x="166709" y="43462"/>
                  </a:lnTo>
                  <a:lnTo>
                    <a:pt x="163294" y="44394"/>
                  </a:lnTo>
                  <a:lnTo>
                    <a:pt x="158327" y="44394"/>
                  </a:lnTo>
                  <a:lnTo>
                    <a:pt x="150877" y="46567"/>
                  </a:lnTo>
                  <a:lnTo>
                    <a:pt x="150877" y="48740"/>
                  </a:lnTo>
                  <a:lnTo>
                    <a:pt x="150877" y="50603"/>
                  </a:lnTo>
                  <a:lnTo>
                    <a:pt x="149014" y="51844"/>
                  </a:lnTo>
                  <a:lnTo>
                    <a:pt x="146841" y="54018"/>
                  </a:lnTo>
                  <a:lnTo>
                    <a:pt x="146841" y="63331"/>
                  </a:lnTo>
                  <a:lnTo>
                    <a:pt x="146841" y="70782"/>
                  </a:lnTo>
                  <a:lnTo>
                    <a:pt x="149014" y="73886"/>
                  </a:lnTo>
                  <a:lnTo>
                    <a:pt x="150877" y="78232"/>
                  </a:lnTo>
                  <a:lnTo>
                    <a:pt x="156154" y="81337"/>
                  </a:lnTo>
                  <a:lnTo>
                    <a:pt x="163294" y="81337"/>
                  </a:lnTo>
                  <a:lnTo>
                    <a:pt x="152118" y="98411"/>
                  </a:lnTo>
                  <a:lnTo>
                    <a:pt x="146841" y="111140"/>
                  </a:lnTo>
                  <a:lnTo>
                    <a:pt x="143737" y="125731"/>
                  </a:lnTo>
                  <a:lnTo>
                    <a:pt x="139390" y="138459"/>
                  </a:lnTo>
                  <a:lnTo>
                    <a:pt x="130077" y="150256"/>
                  </a:lnTo>
                  <a:lnTo>
                    <a:pt x="115486" y="162984"/>
                  </a:lnTo>
                  <a:lnTo>
                    <a:pt x="114555" y="165157"/>
                  </a:lnTo>
                  <a:lnTo>
                    <a:pt x="112381" y="165157"/>
                  </a:lnTo>
                  <a:lnTo>
                    <a:pt x="110208" y="165157"/>
                  </a:lnTo>
                  <a:lnTo>
                    <a:pt x="108346" y="162984"/>
                  </a:lnTo>
                  <a:lnTo>
                    <a:pt x="107104" y="159880"/>
                  </a:lnTo>
                  <a:lnTo>
                    <a:pt x="100895" y="162984"/>
                  </a:lnTo>
                  <a:lnTo>
                    <a:pt x="97790" y="168262"/>
                  </a:lnTo>
                  <a:lnTo>
                    <a:pt x="95617" y="172297"/>
                  </a:lnTo>
                  <a:lnTo>
                    <a:pt x="93754" y="177886"/>
                  </a:lnTo>
                  <a:lnTo>
                    <a:pt x="90650" y="183163"/>
                  </a:lnTo>
                  <a:lnTo>
                    <a:pt x="86304" y="188441"/>
                  </a:lnTo>
                  <a:lnTo>
                    <a:pt x="83200" y="188441"/>
                  </a:lnTo>
                  <a:lnTo>
                    <a:pt x="80095" y="188441"/>
                  </a:lnTo>
                  <a:lnTo>
                    <a:pt x="73886" y="187199"/>
                  </a:lnTo>
                  <a:lnTo>
                    <a:pt x="66435" y="187199"/>
                  </a:lnTo>
                  <a:lnTo>
                    <a:pt x="59295" y="188441"/>
                  </a:lnTo>
                  <a:lnTo>
                    <a:pt x="39426" y="197754"/>
                  </a:lnTo>
                  <a:lnTo>
                    <a:pt x="22663" y="212655"/>
                  </a:lnTo>
                  <a:lnTo>
                    <a:pt x="10245" y="229730"/>
                  </a:lnTo>
                  <a:lnTo>
                    <a:pt x="0" y="229730"/>
                  </a:lnTo>
                  <a:lnTo>
                    <a:pt x="3104" y="24028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F6E0ABA-6377-43E0-A350-5B6BF8023590}"/>
                </a:ext>
              </a:extLst>
            </p:cNvPr>
            <p:cNvSpPr/>
            <p:nvPr/>
          </p:nvSpPr>
          <p:spPr>
            <a:xfrm>
              <a:off x="6968829" y="5832193"/>
              <a:ext cx="43462" cy="18627"/>
            </a:xfrm>
            <a:custGeom>
              <a:avLst/>
              <a:gdLst>
                <a:gd name="connsiteX0" fmla="*/ 0 w 43462"/>
                <a:gd name="connsiteY0" fmla="*/ 0 h 18626"/>
                <a:gd name="connsiteX1" fmla="*/ 0 w 43462"/>
                <a:gd name="connsiteY1" fmla="*/ 11797 h 18626"/>
                <a:gd name="connsiteX2" fmla="*/ 16764 w 43462"/>
                <a:gd name="connsiteY2" fmla="*/ 11797 h 18626"/>
                <a:gd name="connsiteX3" fmla="*/ 29182 w 43462"/>
                <a:gd name="connsiteY3" fmla="*/ 13970 h 18626"/>
                <a:gd name="connsiteX4" fmla="*/ 39737 w 43462"/>
                <a:gd name="connsiteY4" fmla="*/ 20179 h 18626"/>
                <a:gd name="connsiteX5" fmla="*/ 43773 w 43462"/>
                <a:gd name="connsiteY5" fmla="*/ 20179 h 18626"/>
                <a:gd name="connsiteX6" fmla="*/ 41910 w 43462"/>
                <a:gd name="connsiteY6" fmla="*/ 14901 h 18626"/>
                <a:gd name="connsiteX7" fmla="*/ 41910 w 43462"/>
                <a:gd name="connsiteY7" fmla="*/ 11797 h 18626"/>
                <a:gd name="connsiteX8" fmla="*/ 39737 w 43462"/>
                <a:gd name="connsiteY8" fmla="*/ 7451 h 18626"/>
                <a:gd name="connsiteX9" fmla="*/ 39737 w 43462"/>
                <a:gd name="connsiteY9" fmla="*/ 4346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2" h="18626">
                  <a:moveTo>
                    <a:pt x="0" y="0"/>
                  </a:moveTo>
                  <a:lnTo>
                    <a:pt x="0" y="11797"/>
                  </a:lnTo>
                  <a:lnTo>
                    <a:pt x="16764" y="11797"/>
                  </a:lnTo>
                  <a:lnTo>
                    <a:pt x="29182" y="13970"/>
                  </a:lnTo>
                  <a:lnTo>
                    <a:pt x="39737" y="20179"/>
                  </a:lnTo>
                  <a:lnTo>
                    <a:pt x="43773" y="20179"/>
                  </a:lnTo>
                  <a:lnTo>
                    <a:pt x="41910" y="14901"/>
                  </a:lnTo>
                  <a:lnTo>
                    <a:pt x="41910" y="11797"/>
                  </a:lnTo>
                  <a:lnTo>
                    <a:pt x="39737" y="7451"/>
                  </a:lnTo>
                  <a:lnTo>
                    <a:pt x="39737" y="43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4C9E68D-BF76-416C-BBF6-3ACF8D8A6D32}"/>
                </a:ext>
              </a:extLst>
            </p:cNvPr>
            <p:cNvSpPr/>
            <p:nvPr/>
          </p:nvSpPr>
          <p:spPr>
            <a:xfrm>
              <a:off x="6983420" y="5324304"/>
              <a:ext cx="15522" cy="24836"/>
            </a:xfrm>
            <a:custGeom>
              <a:avLst/>
              <a:gdLst>
                <a:gd name="connsiteX0" fmla="*/ 10555 w 15522"/>
                <a:gd name="connsiteY0" fmla="*/ 22352 h 24835"/>
                <a:gd name="connsiteX1" fmla="*/ 14591 w 15522"/>
                <a:gd name="connsiteY1" fmla="*/ 17075 h 24835"/>
                <a:gd name="connsiteX2" fmla="*/ 16764 w 15522"/>
                <a:gd name="connsiteY2" fmla="*/ 11797 h 24835"/>
                <a:gd name="connsiteX3" fmla="*/ 16764 w 15522"/>
                <a:gd name="connsiteY3" fmla="*/ 7451 h 24835"/>
                <a:gd name="connsiteX4" fmla="*/ 14591 w 15522"/>
                <a:gd name="connsiteY4" fmla="*/ 4346 h 24835"/>
                <a:gd name="connsiteX5" fmla="*/ 14591 w 15522"/>
                <a:gd name="connsiteY5" fmla="*/ 2173 h 24835"/>
                <a:gd name="connsiteX6" fmla="*/ 12728 w 15522"/>
                <a:gd name="connsiteY6" fmla="*/ 2173 h 24835"/>
                <a:gd name="connsiteX7" fmla="*/ 9624 w 15522"/>
                <a:gd name="connsiteY7" fmla="*/ 0 h 24835"/>
                <a:gd name="connsiteX8" fmla="*/ 7451 w 15522"/>
                <a:gd name="connsiteY8" fmla="*/ 6519 h 24835"/>
                <a:gd name="connsiteX9" fmla="*/ 5277 w 15522"/>
                <a:gd name="connsiteY9" fmla="*/ 9624 h 24835"/>
                <a:gd name="connsiteX10" fmla="*/ 3415 w 15522"/>
                <a:gd name="connsiteY10" fmla="*/ 13660 h 24835"/>
                <a:gd name="connsiteX11" fmla="*/ 0 w 15522"/>
                <a:gd name="connsiteY11" fmla="*/ 14901 h 24835"/>
                <a:gd name="connsiteX12" fmla="*/ 0 w 15522"/>
                <a:gd name="connsiteY12" fmla="*/ 27630 h 24835"/>
                <a:gd name="connsiteX13" fmla="*/ 9624 w 15522"/>
                <a:gd name="connsiteY13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522" h="24835">
                  <a:moveTo>
                    <a:pt x="10555" y="22352"/>
                  </a:moveTo>
                  <a:lnTo>
                    <a:pt x="14591" y="17075"/>
                  </a:lnTo>
                  <a:lnTo>
                    <a:pt x="16764" y="11797"/>
                  </a:lnTo>
                  <a:lnTo>
                    <a:pt x="16764" y="7451"/>
                  </a:lnTo>
                  <a:lnTo>
                    <a:pt x="14591" y="4346"/>
                  </a:lnTo>
                  <a:lnTo>
                    <a:pt x="14591" y="2173"/>
                  </a:lnTo>
                  <a:lnTo>
                    <a:pt x="12728" y="2173"/>
                  </a:lnTo>
                  <a:lnTo>
                    <a:pt x="9624" y="0"/>
                  </a:lnTo>
                  <a:lnTo>
                    <a:pt x="7451" y="6519"/>
                  </a:lnTo>
                  <a:lnTo>
                    <a:pt x="5277" y="9624"/>
                  </a:lnTo>
                  <a:lnTo>
                    <a:pt x="3415" y="13660"/>
                  </a:lnTo>
                  <a:lnTo>
                    <a:pt x="0" y="14901"/>
                  </a:lnTo>
                  <a:lnTo>
                    <a:pt x="0" y="27630"/>
                  </a:lnTo>
                  <a:lnTo>
                    <a:pt x="9624" y="2763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1C0DBFF-5C99-45CE-B8EB-24D17E41FC50}"/>
                </a:ext>
              </a:extLst>
            </p:cNvPr>
            <p:cNvSpPr/>
            <p:nvPr/>
          </p:nvSpPr>
          <p:spPr>
            <a:xfrm>
              <a:off x="6832543" y="5765758"/>
              <a:ext cx="99343" cy="108656"/>
            </a:xfrm>
            <a:custGeom>
              <a:avLst/>
              <a:gdLst>
                <a:gd name="connsiteX0" fmla="*/ 63641 w 99342"/>
                <a:gd name="connsiteY0" fmla="*/ 107725 h 108656"/>
                <a:gd name="connsiteX1" fmla="*/ 67677 w 99342"/>
                <a:gd name="connsiteY1" fmla="*/ 107725 h 108656"/>
                <a:gd name="connsiteX2" fmla="*/ 63641 w 99342"/>
                <a:gd name="connsiteY2" fmla="*/ 88787 h 108656"/>
                <a:gd name="connsiteX3" fmla="*/ 60537 w 99342"/>
                <a:gd name="connsiteY3" fmla="*/ 78232 h 108656"/>
                <a:gd name="connsiteX4" fmla="*/ 53086 w 99342"/>
                <a:gd name="connsiteY4" fmla="*/ 66435 h 108656"/>
                <a:gd name="connsiteX5" fmla="*/ 46877 w 99342"/>
                <a:gd name="connsiteY5" fmla="*/ 53707 h 108656"/>
                <a:gd name="connsiteX6" fmla="*/ 54017 w 99342"/>
                <a:gd name="connsiteY6" fmla="*/ 50603 h 108656"/>
                <a:gd name="connsiteX7" fmla="*/ 61468 w 99342"/>
                <a:gd name="connsiteY7" fmla="*/ 46567 h 108656"/>
                <a:gd name="connsiteX8" fmla="*/ 67677 w 99342"/>
                <a:gd name="connsiteY8" fmla="*/ 43152 h 108656"/>
                <a:gd name="connsiteX9" fmla="*/ 70781 w 99342"/>
                <a:gd name="connsiteY9" fmla="*/ 43152 h 108656"/>
                <a:gd name="connsiteX10" fmla="*/ 70781 w 99342"/>
                <a:gd name="connsiteY10" fmla="*/ 33838 h 108656"/>
                <a:gd name="connsiteX11" fmla="*/ 50913 w 99342"/>
                <a:gd name="connsiteY11" fmla="*/ 39116 h 108656"/>
                <a:gd name="connsiteX12" fmla="*/ 31355 w 99342"/>
                <a:gd name="connsiteY12" fmla="*/ 46567 h 108656"/>
                <a:gd name="connsiteX13" fmla="*/ 29182 w 99342"/>
                <a:gd name="connsiteY13" fmla="*/ 43152 h 108656"/>
                <a:gd name="connsiteX14" fmla="*/ 27009 w 99342"/>
                <a:gd name="connsiteY14" fmla="*/ 40979 h 108656"/>
                <a:gd name="connsiteX15" fmla="*/ 27009 w 99342"/>
                <a:gd name="connsiteY15" fmla="*/ 39116 h 108656"/>
                <a:gd name="connsiteX16" fmla="*/ 23904 w 99342"/>
                <a:gd name="connsiteY16" fmla="*/ 36943 h 108656"/>
                <a:gd name="connsiteX17" fmla="*/ 23904 w 99342"/>
                <a:gd name="connsiteY17" fmla="*/ 26388 h 108656"/>
                <a:gd name="connsiteX18" fmla="*/ 43773 w 99342"/>
                <a:gd name="connsiteY18" fmla="*/ 24215 h 108656"/>
                <a:gd name="connsiteX19" fmla="*/ 60537 w 99342"/>
                <a:gd name="connsiteY19" fmla="*/ 24215 h 108656"/>
                <a:gd name="connsiteX20" fmla="*/ 80095 w 99342"/>
                <a:gd name="connsiteY20" fmla="*/ 26388 h 108656"/>
                <a:gd name="connsiteX21" fmla="*/ 85373 w 99342"/>
                <a:gd name="connsiteY21" fmla="*/ 21110 h 108656"/>
                <a:gd name="connsiteX22" fmla="*/ 90650 w 99342"/>
                <a:gd name="connsiteY22" fmla="*/ 14591 h 108656"/>
                <a:gd name="connsiteX23" fmla="*/ 96859 w 99342"/>
                <a:gd name="connsiteY23" fmla="*/ 9313 h 108656"/>
                <a:gd name="connsiteX24" fmla="*/ 96859 w 99342"/>
                <a:gd name="connsiteY24" fmla="*/ 7140 h 108656"/>
                <a:gd name="connsiteX25" fmla="*/ 97790 w 99342"/>
                <a:gd name="connsiteY25" fmla="*/ 7140 h 108656"/>
                <a:gd name="connsiteX26" fmla="*/ 99963 w 99342"/>
                <a:gd name="connsiteY26" fmla="*/ 6209 h 108656"/>
                <a:gd name="connsiteX27" fmla="*/ 96859 w 99342"/>
                <a:gd name="connsiteY27" fmla="*/ 6209 h 108656"/>
                <a:gd name="connsiteX28" fmla="*/ 96859 w 99342"/>
                <a:gd name="connsiteY28" fmla="*/ 4036 h 108656"/>
                <a:gd name="connsiteX29" fmla="*/ 94686 w 99342"/>
                <a:gd name="connsiteY29" fmla="*/ 4036 h 108656"/>
                <a:gd name="connsiteX30" fmla="*/ 94686 w 99342"/>
                <a:gd name="connsiteY30" fmla="*/ 1863 h 108656"/>
                <a:gd name="connsiteX31" fmla="*/ 94686 w 99342"/>
                <a:gd name="connsiteY31" fmla="*/ 0 h 108656"/>
                <a:gd name="connsiteX32" fmla="*/ 92823 w 99342"/>
                <a:gd name="connsiteY32" fmla="*/ 0 h 108656"/>
                <a:gd name="connsiteX33" fmla="*/ 90650 w 99342"/>
                <a:gd name="connsiteY33" fmla="*/ 0 h 108656"/>
                <a:gd name="connsiteX34" fmla="*/ 80095 w 99342"/>
                <a:gd name="connsiteY34" fmla="*/ 6209 h 108656"/>
                <a:gd name="connsiteX35" fmla="*/ 68608 w 99342"/>
                <a:gd name="connsiteY35" fmla="*/ 9313 h 108656"/>
                <a:gd name="connsiteX36" fmla="*/ 60537 w 99342"/>
                <a:gd name="connsiteY36" fmla="*/ 11486 h 108656"/>
                <a:gd name="connsiteX37" fmla="*/ 49050 w 99342"/>
                <a:gd name="connsiteY37" fmla="*/ 11486 h 108656"/>
                <a:gd name="connsiteX38" fmla="*/ 31355 w 99342"/>
                <a:gd name="connsiteY38" fmla="*/ 6209 h 108656"/>
                <a:gd name="connsiteX39" fmla="*/ 27009 w 99342"/>
                <a:gd name="connsiteY39" fmla="*/ 11486 h 108656"/>
                <a:gd name="connsiteX40" fmla="*/ 19868 w 99342"/>
                <a:gd name="connsiteY40" fmla="*/ 22042 h 108656"/>
                <a:gd name="connsiteX41" fmla="*/ 12418 w 99342"/>
                <a:gd name="connsiteY41" fmla="*/ 35701 h 108656"/>
                <a:gd name="connsiteX42" fmla="*/ 5277 w 99342"/>
                <a:gd name="connsiteY42" fmla="*/ 50603 h 108656"/>
                <a:gd name="connsiteX43" fmla="*/ 0 w 99342"/>
                <a:gd name="connsiteY43" fmla="*/ 61158 h 108656"/>
                <a:gd name="connsiteX44" fmla="*/ 0 w 99342"/>
                <a:gd name="connsiteY44" fmla="*/ 70782 h 108656"/>
                <a:gd name="connsiteX45" fmla="*/ 4036 w 99342"/>
                <a:gd name="connsiteY45" fmla="*/ 80405 h 108656"/>
                <a:gd name="connsiteX46" fmla="*/ 7140 w 99342"/>
                <a:gd name="connsiteY46" fmla="*/ 86614 h 108656"/>
                <a:gd name="connsiteX47" fmla="*/ 9313 w 99342"/>
                <a:gd name="connsiteY47" fmla="*/ 94065 h 108656"/>
                <a:gd name="connsiteX48" fmla="*/ 7140 w 99342"/>
                <a:gd name="connsiteY48" fmla="*/ 107725 h 108656"/>
                <a:gd name="connsiteX49" fmla="*/ 9313 w 99342"/>
                <a:gd name="connsiteY49" fmla="*/ 107725 h 108656"/>
                <a:gd name="connsiteX50" fmla="*/ 9313 w 99342"/>
                <a:gd name="connsiteY50" fmla="*/ 108966 h 108656"/>
                <a:gd name="connsiteX51" fmla="*/ 11486 w 99342"/>
                <a:gd name="connsiteY51" fmla="*/ 108966 h 108656"/>
                <a:gd name="connsiteX52" fmla="*/ 11486 w 99342"/>
                <a:gd name="connsiteY52" fmla="*/ 110829 h 108656"/>
                <a:gd name="connsiteX53" fmla="*/ 27009 w 99342"/>
                <a:gd name="connsiteY53" fmla="*/ 110829 h 108656"/>
                <a:gd name="connsiteX54" fmla="*/ 27009 w 99342"/>
                <a:gd name="connsiteY54" fmla="*/ 70782 h 108656"/>
                <a:gd name="connsiteX55" fmla="*/ 36322 w 99342"/>
                <a:gd name="connsiteY55" fmla="*/ 83510 h 108656"/>
                <a:gd name="connsiteX56" fmla="*/ 45946 w 99342"/>
                <a:gd name="connsiteY56" fmla="*/ 96238 h 108656"/>
                <a:gd name="connsiteX57" fmla="*/ 56191 w 99342"/>
                <a:gd name="connsiteY57" fmla="*/ 107725 h 108656"/>
                <a:gd name="connsiteX58" fmla="*/ 58364 w 99342"/>
                <a:gd name="connsiteY58" fmla="*/ 107725 h 108656"/>
                <a:gd name="connsiteX59" fmla="*/ 58364 w 99342"/>
                <a:gd name="connsiteY59" fmla="*/ 108966 h 108656"/>
                <a:gd name="connsiteX60" fmla="*/ 60537 w 99342"/>
                <a:gd name="connsiteY60" fmla="*/ 108966 h 108656"/>
                <a:gd name="connsiteX61" fmla="*/ 63641 w 99342"/>
                <a:gd name="connsiteY61" fmla="*/ 110829 h 10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99342" h="108656">
                  <a:moveTo>
                    <a:pt x="63641" y="107725"/>
                  </a:moveTo>
                  <a:lnTo>
                    <a:pt x="67677" y="107725"/>
                  </a:lnTo>
                  <a:lnTo>
                    <a:pt x="63641" y="88787"/>
                  </a:lnTo>
                  <a:lnTo>
                    <a:pt x="60537" y="78232"/>
                  </a:lnTo>
                  <a:lnTo>
                    <a:pt x="53086" y="66435"/>
                  </a:lnTo>
                  <a:lnTo>
                    <a:pt x="46877" y="53707"/>
                  </a:lnTo>
                  <a:lnTo>
                    <a:pt x="54017" y="50603"/>
                  </a:lnTo>
                  <a:lnTo>
                    <a:pt x="61468" y="46567"/>
                  </a:lnTo>
                  <a:lnTo>
                    <a:pt x="67677" y="43152"/>
                  </a:lnTo>
                  <a:lnTo>
                    <a:pt x="70781" y="43152"/>
                  </a:lnTo>
                  <a:lnTo>
                    <a:pt x="70781" y="33838"/>
                  </a:lnTo>
                  <a:lnTo>
                    <a:pt x="50913" y="39116"/>
                  </a:lnTo>
                  <a:lnTo>
                    <a:pt x="31355" y="46567"/>
                  </a:lnTo>
                  <a:lnTo>
                    <a:pt x="29182" y="43152"/>
                  </a:lnTo>
                  <a:lnTo>
                    <a:pt x="27009" y="40979"/>
                  </a:lnTo>
                  <a:lnTo>
                    <a:pt x="27009" y="39116"/>
                  </a:lnTo>
                  <a:lnTo>
                    <a:pt x="23904" y="36943"/>
                  </a:lnTo>
                  <a:lnTo>
                    <a:pt x="23904" y="26388"/>
                  </a:lnTo>
                  <a:lnTo>
                    <a:pt x="43773" y="24215"/>
                  </a:lnTo>
                  <a:lnTo>
                    <a:pt x="60537" y="24215"/>
                  </a:lnTo>
                  <a:lnTo>
                    <a:pt x="80095" y="26388"/>
                  </a:lnTo>
                  <a:lnTo>
                    <a:pt x="85373" y="21110"/>
                  </a:lnTo>
                  <a:lnTo>
                    <a:pt x="90650" y="14591"/>
                  </a:lnTo>
                  <a:lnTo>
                    <a:pt x="96859" y="9313"/>
                  </a:lnTo>
                  <a:lnTo>
                    <a:pt x="96859" y="7140"/>
                  </a:lnTo>
                  <a:lnTo>
                    <a:pt x="97790" y="7140"/>
                  </a:lnTo>
                  <a:lnTo>
                    <a:pt x="99963" y="6209"/>
                  </a:lnTo>
                  <a:lnTo>
                    <a:pt x="96859" y="6209"/>
                  </a:lnTo>
                  <a:lnTo>
                    <a:pt x="96859" y="4036"/>
                  </a:lnTo>
                  <a:lnTo>
                    <a:pt x="94686" y="4036"/>
                  </a:lnTo>
                  <a:lnTo>
                    <a:pt x="94686" y="1863"/>
                  </a:lnTo>
                  <a:lnTo>
                    <a:pt x="94686" y="0"/>
                  </a:lnTo>
                  <a:lnTo>
                    <a:pt x="92823" y="0"/>
                  </a:lnTo>
                  <a:lnTo>
                    <a:pt x="90650" y="0"/>
                  </a:lnTo>
                  <a:lnTo>
                    <a:pt x="80095" y="6209"/>
                  </a:lnTo>
                  <a:lnTo>
                    <a:pt x="68608" y="9313"/>
                  </a:lnTo>
                  <a:lnTo>
                    <a:pt x="60537" y="11486"/>
                  </a:lnTo>
                  <a:lnTo>
                    <a:pt x="49050" y="11486"/>
                  </a:lnTo>
                  <a:lnTo>
                    <a:pt x="31355" y="6209"/>
                  </a:lnTo>
                  <a:lnTo>
                    <a:pt x="27009" y="11486"/>
                  </a:lnTo>
                  <a:lnTo>
                    <a:pt x="19868" y="22042"/>
                  </a:lnTo>
                  <a:lnTo>
                    <a:pt x="12418" y="35701"/>
                  </a:lnTo>
                  <a:lnTo>
                    <a:pt x="5277" y="50603"/>
                  </a:lnTo>
                  <a:lnTo>
                    <a:pt x="0" y="61158"/>
                  </a:lnTo>
                  <a:lnTo>
                    <a:pt x="0" y="70782"/>
                  </a:lnTo>
                  <a:lnTo>
                    <a:pt x="4036" y="80405"/>
                  </a:lnTo>
                  <a:lnTo>
                    <a:pt x="7140" y="86614"/>
                  </a:lnTo>
                  <a:lnTo>
                    <a:pt x="9313" y="94065"/>
                  </a:lnTo>
                  <a:lnTo>
                    <a:pt x="7140" y="107725"/>
                  </a:lnTo>
                  <a:lnTo>
                    <a:pt x="9313" y="107725"/>
                  </a:lnTo>
                  <a:lnTo>
                    <a:pt x="9313" y="108966"/>
                  </a:lnTo>
                  <a:lnTo>
                    <a:pt x="11486" y="108966"/>
                  </a:lnTo>
                  <a:lnTo>
                    <a:pt x="11486" y="110829"/>
                  </a:lnTo>
                  <a:lnTo>
                    <a:pt x="27009" y="110829"/>
                  </a:lnTo>
                  <a:lnTo>
                    <a:pt x="27009" y="70782"/>
                  </a:lnTo>
                  <a:lnTo>
                    <a:pt x="36322" y="83510"/>
                  </a:lnTo>
                  <a:lnTo>
                    <a:pt x="45946" y="96238"/>
                  </a:lnTo>
                  <a:lnTo>
                    <a:pt x="56191" y="107725"/>
                  </a:lnTo>
                  <a:lnTo>
                    <a:pt x="58364" y="107725"/>
                  </a:lnTo>
                  <a:lnTo>
                    <a:pt x="58364" y="108966"/>
                  </a:lnTo>
                  <a:lnTo>
                    <a:pt x="60537" y="108966"/>
                  </a:lnTo>
                  <a:lnTo>
                    <a:pt x="63641" y="11082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D05FF27-89BC-4E55-8F84-525720AD46A9}"/>
                </a:ext>
              </a:extLst>
            </p:cNvPr>
            <p:cNvSpPr/>
            <p:nvPr/>
          </p:nvSpPr>
          <p:spPr>
            <a:xfrm>
              <a:off x="7352229" y="5852372"/>
              <a:ext cx="21731" cy="34149"/>
            </a:xfrm>
            <a:custGeom>
              <a:avLst/>
              <a:gdLst>
                <a:gd name="connsiteX0" fmla="*/ 18937 w 21731"/>
                <a:gd name="connsiteY0" fmla="*/ 18937 h 34149"/>
                <a:gd name="connsiteX1" fmla="*/ 11487 w 21731"/>
                <a:gd name="connsiteY1" fmla="*/ 7451 h 34149"/>
                <a:gd name="connsiteX2" fmla="*/ 0 w 21731"/>
                <a:gd name="connsiteY2" fmla="*/ 0 h 34149"/>
                <a:gd name="connsiteX3" fmla="*/ 2173 w 21731"/>
                <a:gd name="connsiteY3" fmla="*/ 13660 h 34149"/>
                <a:gd name="connsiteX4" fmla="*/ 4346 w 21731"/>
                <a:gd name="connsiteY4" fmla="*/ 22352 h 34149"/>
                <a:gd name="connsiteX5" fmla="*/ 7451 w 21731"/>
                <a:gd name="connsiteY5" fmla="*/ 31666 h 34149"/>
                <a:gd name="connsiteX6" fmla="*/ 20800 w 21731"/>
                <a:gd name="connsiteY6" fmla="*/ 36943 h 34149"/>
                <a:gd name="connsiteX7" fmla="*/ 20800 w 21731"/>
                <a:gd name="connsiteY7" fmla="*/ 31666 h 34149"/>
                <a:gd name="connsiteX8" fmla="*/ 24215 w 21731"/>
                <a:gd name="connsiteY8" fmla="*/ 316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31" h="34149">
                  <a:moveTo>
                    <a:pt x="18937" y="18937"/>
                  </a:moveTo>
                  <a:lnTo>
                    <a:pt x="11487" y="7451"/>
                  </a:lnTo>
                  <a:lnTo>
                    <a:pt x="0" y="0"/>
                  </a:lnTo>
                  <a:lnTo>
                    <a:pt x="2173" y="13660"/>
                  </a:lnTo>
                  <a:lnTo>
                    <a:pt x="4346" y="22352"/>
                  </a:lnTo>
                  <a:lnTo>
                    <a:pt x="7451" y="31666"/>
                  </a:lnTo>
                  <a:lnTo>
                    <a:pt x="20800" y="36943"/>
                  </a:lnTo>
                  <a:lnTo>
                    <a:pt x="20800" y="31666"/>
                  </a:lnTo>
                  <a:lnTo>
                    <a:pt x="24215" y="3166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95B437C-EF41-47C5-8CB3-36F83AE9794B}"/>
                </a:ext>
              </a:extLst>
            </p:cNvPr>
            <p:cNvSpPr/>
            <p:nvPr/>
          </p:nvSpPr>
          <p:spPr>
            <a:xfrm>
              <a:off x="6269084" y="5666105"/>
              <a:ext cx="24836" cy="55880"/>
            </a:xfrm>
            <a:custGeom>
              <a:avLst/>
              <a:gdLst>
                <a:gd name="connsiteX0" fmla="*/ 23904 w 24835"/>
                <a:gd name="connsiteY0" fmla="*/ 41289 h 55880"/>
                <a:gd name="connsiteX1" fmla="*/ 23904 w 24835"/>
                <a:gd name="connsiteY1" fmla="*/ 39116 h 55880"/>
                <a:gd name="connsiteX2" fmla="*/ 23904 w 24835"/>
                <a:gd name="connsiteY2" fmla="*/ 20179 h 55880"/>
                <a:gd name="connsiteX3" fmla="*/ 17695 w 24835"/>
                <a:gd name="connsiteY3" fmla="*/ 7451 h 55880"/>
                <a:gd name="connsiteX4" fmla="*/ 7140 w 24835"/>
                <a:gd name="connsiteY4" fmla="*/ 0 h 55880"/>
                <a:gd name="connsiteX5" fmla="*/ 4967 w 24835"/>
                <a:gd name="connsiteY5" fmla="*/ 5278 h 55880"/>
                <a:gd name="connsiteX6" fmla="*/ 4036 w 24835"/>
                <a:gd name="connsiteY6" fmla="*/ 9624 h 55880"/>
                <a:gd name="connsiteX7" fmla="*/ 1863 w 24835"/>
                <a:gd name="connsiteY7" fmla="*/ 11797 h 55880"/>
                <a:gd name="connsiteX8" fmla="*/ 0 w 24835"/>
                <a:gd name="connsiteY8" fmla="*/ 14901 h 55880"/>
                <a:gd name="connsiteX9" fmla="*/ 0 w 24835"/>
                <a:gd name="connsiteY9" fmla="*/ 36943 h 55880"/>
                <a:gd name="connsiteX10" fmla="*/ 7140 w 24835"/>
                <a:gd name="connsiteY10" fmla="*/ 51844 h 55880"/>
                <a:gd name="connsiteX11" fmla="*/ 9313 w 24835"/>
                <a:gd name="connsiteY11" fmla="*/ 54018 h 55880"/>
                <a:gd name="connsiteX12" fmla="*/ 10244 w 24835"/>
                <a:gd name="connsiteY12" fmla="*/ 54018 h 55880"/>
                <a:gd name="connsiteX13" fmla="*/ 12418 w 24835"/>
                <a:gd name="connsiteY13" fmla="*/ 56191 h 55880"/>
                <a:gd name="connsiteX14" fmla="*/ 14591 w 24835"/>
                <a:gd name="connsiteY14" fmla="*/ 56191 h 55880"/>
                <a:gd name="connsiteX15" fmla="*/ 17695 w 24835"/>
                <a:gd name="connsiteY15" fmla="*/ 54018 h 55880"/>
                <a:gd name="connsiteX16" fmla="*/ 19558 w 24835"/>
                <a:gd name="connsiteY16" fmla="*/ 49671 h 55880"/>
                <a:gd name="connsiteX17" fmla="*/ 23904 w 24835"/>
                <a:gd name="connsiteY17" fmla="*/ 48740 h 55880"/>
                <a:gd name="connsiteX18" fmla="*/ 27009 w 24835"/>
                <a:gd name="connsiteY18" fmla="*/ 48740 h 55880"/>
                <a:gd name="connsiteX19" fmla="*/ 27009 w 24835"/>
                <a:gd name="connsiteY19" fmla="*/ 44394 h 55880"/>
                <a:gd name="connsiteX20" fmla="*/ 27009 w 24835"/>
                <a:gd name="connsiteY20" fmla="*/ 42221 h 55880"/>
                <a:gd name="connsiteX21" fmla="*/ 24836 w 24835"/>
                <a:gd name="connsiteY21" fmla="*/ 41289 h 5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35" h="55880">
                  <a:moveTo>
                    <a:pt x="23904" y="41289"/>
                  </a:moveTo>
                  <a:lnTo>
                    <a:pt x="23904" y="39116"/>
                  </a:lnTo>
                  <a:lnTo>
                    <a:pt x="23904" y="20179"/>
                  </a:lnTo>
                  <a:lnTo>
                    <a:pt x="17695" y="7451"/>
                  </a:lnTo>
                  <a:lnTo>
                    <a:pt x="7140" y="0"/>
                  </a:lnTo>
                  <a:lnTo>
                    <a:pt x="4967" y="5278"/>
                  </a:lnTo>
                  <a:lnTo>
                    <a:pt x="4036" y="9624"/>
                  </a:lnTo>
                  <a:lnTo>
                    <a:pt x="1863" y="11797"/>
                  </a:lnTo>
                  <a:lnTo>
                    <a:pt x="0" y="14901"/>
                  </a:lnTo>
                  <a:lnTo>
                    <a:pt x="0" y="36943"/>
                  </a:lnTo>
                  <a:lnTo>
                    <a:pt x="7140" y="51844"/>
                  </a:lnTo>
                  <a:lnTo>
                    <a:pt x="9313" y="54018"/>
                  </a:lnTo>
                  <a:lnTo>
                    <a:pt x="10244" y="54018"/>
                  </a:lnTo>
                  <a:lnTo>
                    <a:pt x="12418" y="56191"/>
                  </a:lnTo>
                  <a:lnTo>
                    <a:pt x="14591" y="56191"/>
                  </a:lnTo>
                  <a:lnTo>
                    <a:pt x="17695" y="54018"/>
                  </a:lnTo>
                  <a:lnTo>
                    <a:pt x="19558" y="49671"/>
                  </a:lnTo>
                  <a:lnTo>
                    <a:pt x="23904" y="48740"/>
                  </a:lnTo>
                  <a:lnTo>
                    <a:pt x="27009" y="48740"/>
                  </a:lnTo>
                  <a:lnTo>
                    <a:pt x="27009" y="44394"/>
                  </a:lnTo>
                  <a:lnTo>
                    <a:pt x="27009" y="42221"/>
                  </a:lnTo>
                  <a:lnTo>
                    <a:pt x="24836" y="4128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C73DFC9-6AEB-4A9D-8C29-2C1160F26879}"/>
                </a:ext>
              </a:extLst>
            </p:cNvPr>
            <p:cNvSpPr/>
            <p:nvPr/>
          </p:nvSpPr>
          <p:spPr>
            <a:xfrm>
              <a:off x="6752448" y="5941160"/>
              <a:ext cx="599160" cy="468773"/>
            </a:xfrm>
            <a:custGeom>
              <a:avLst/>
              <a:gdLst>
                <a:gd name="connsiteX0" fmla="*/ 587363 w 599160"/>
                <a:gd name="connsiteY0" fmla="*/ 227557 h 468773"/>
                <a:gd name="connsiteX1" fmla="*/ 578050 w 599160"/>
                <a:gd name="connsiteY1" fmla="*/ 214828 h 468773"/>
                <a:gd name="connsiteX2" fmla="*/ 567495 w 599160"/>
                <a:gd name="connsiteY2" fmla="*/ 202100 h 468773"/>
                <a:gd name="connsiteX3" fmla="*/ 560355 w 599160"/>
                <a:gd name="connsiteY3" fmla="*/ 183163 h 468773"/>
                <a:gd name="connsiteX4" fmla="*/ 540486 w 599160"/>
                <a:gd name="connsiteY4" fmla="*/ 183163 h 468773"/>
                <a:gd name="connsiteX5" fmla="*/ 536450 w 599160"/>
                <a:gd name="connsiteY5" fmla="*/ 165157 h 468773"/>
                <a:gd name="connsiteX6" fmla="*/ 526826 w 599160"/>
                <a:gd name="connsiteY6" fmla="*/ 151498 h 468773"/>
                <a:gd name="connsiteX7" fmla="*/ 523722 w 599160"/>
                <a:gd name="connsiteY7" fmla="*/ 146220 h 468773"/>
                <a:gd name="connsiteX8" fmla="*/ 520617 w 599160"/>
                <a:gd name="connsiteY8" fmla="*/ 143115 h 468773"/>
                <a:gd name="connsiteX9" fmla="*/ 514408 w 599160"/>
                <a:gd name="connsiteY9" fmla="*/ 140942 h 468773"/>
                <a:gd name="connsiteX10" fmla="*/ 509131 w 599160"/>
                <a:gd name="connsiteY10" fmla="*/ 138769 h 468773"/>
                <a:gd name="connsiteX11" fmla="*/ 499818 w 599160"/>
                <a:gd name="connsiteY11" fmla="*/ 138769 h 468773"/>
                <a:gd name="connsiteX12" fmla="*/ 496713 w 599160"/>
                <a:gd name="connsiteY12" fmla="*/ 129145 h 468773"/>
                <a:gd name="connsiteX13" fmla="*/ 492677 w 599160"/>
                <a:gd name="connsiteY13" fmla="*/ 116417 h 468773"/>
                <a:gd name="connsiteX14" fmla="*/ 487400 w 599160"/>
                <a:gd name="connsiteY14" fmla="*/ 98411 h 468773"/>
                <a:gd name="connsiteX15" fmla="*/ 484295 w 599160"/>
                <a:gd name="connsiteY15" fmla="*/ 83820 h 468773"/>
                <a:gd name="connsiteX16" fmla="*/ 479949 w 599160"/>
                <a:gd name="connsiteY16" fmla="*/ 71092 h 468773"/>
                <a:gd name="connsiteX17" fmla="*/ 479949 w 599160"/>
                <a:gd name="connsiteY17" fmla="*/ 64573 h 468773"/>
                <a:gd name="connsiteX18" fmla="*/ 476845 w 599160"/>
                <a:gd name="connsiteY18" fmla="*/ 63641 h 468773"/>
                <a:gd name="connsiteX19" fmla="*/ 472809 w 599160"/>
                <a:gd name="connsiteY19" fmla="*/ 63641 h 468773"/>
                <a:gd name="connsiteX20" fmla="*/ 467531 w 599160"/>
                <a:gd name="connsiteY20" fmla="*/ 61468 h 468773"/>
                <a:gd name="connsiteX21" fmla="*/ 463496 w 599160"/>
                <a:gd name="connsiteY21" fmla="*/ 61468 h 468773"/>
                <a:gd name="connsiteX22" fmla="*/ 458218 w 599160"/>
                <a:gd name="connsiteY22" fmla="*/ 59295 h 468773"/>
                <a:gd name="connsiteX23" fmla="*/ 456045 w 599160"/>
                <a:gd name="connsiteY23" fmla="*/ 57122 h 468773"/>
                <a:gd name="connsiteX24" fmla="*/ 452940 w 599160"/>
                <a:gd name="connsiteY24" fmla="*/ 49982 h 468773"/>
                <a:gd name="connsiteX25" fmla="*/ 448905 w 599160"/>
                <a:gd name="connsiteY25" fmla="*/ 37253 h 468773"/>
                <a:gd name="connsiteX26" fmla="*/ 443627 w 599160"/>
                <a:gd name="connsiteY26" fmla="*/ 22352 h 468773"/>
                <a:gd name="connsiteX27" fmla="*/ 441454 w 599160"/>
                <a:gd name="connsiteY27" fmla="*/ 9624 h 468773"/>
                <a:gd name="connsiteX28" fmla="*/ 440523 w 599160"/>
                <a:gd name="connsiteY28" fmla="*/ 0 h 468773"/>
                <a:gd name="connsiteX29" fmla="*/ 436487 w 599160"/>
                <a:gd name="connsiteY29" fmla="*/ 0 h 468773"/>
                <a:gd name="connsiteX30" fmla="*/ 431209 w 599160"/>
                <a:gd name="connsiteY30" fmla="*/ 19247 h 468773"/>
                <a:gd name="connsiteX31" fmla="*/ 426863 w 599160"/>
                <a:gd name="connsiteY31" fmla="*/ 42531 h 468773"/>
                <a:gd name="connsiteX32" fmla="*/ 425931 w 599160"/>
                <a:gd name="connsiteY32" fmla="*/ 66746 h 468773"/>
                <a:gd name="connsiteX33" fmla="*/ 420654 w 599160"/>
                <a:gd name="connsiteY33" fmla="*/ 91271 h 468773"/>
                <a:gd name="connsiteX34" fmla="*/ 411341 w 599160"/>
                <a:gd name="connsiteY34" fmla="*/ 105862 h 468773"/>
                <a:gd name="connsiteX35" fmla="*/ 398923 w 599160"/>
                <a:gd name="connsiteY35" fmla="*/ 105862 h 468773"/>
                <a:gd name="connsiteX36" fmla="*/ 382159 w 599160"/>
                <a:gd name="connsiteY36" fmla="*/ 100584 h 468773"/>
                <a:gd name="connsiteX37" fmla="*/ 365395 w 599160"/>
                <a:gd name="connsiteY37" fmla="*/ 91271 h 468773"/>
                <a:gd name="connsiteX38" fmla="*/ 348941 w 599160"/>
                <a:gd name="connsiteY38" fmla="*/ 81647 h 468773"/>
                <a:gd name="connsiteX39" fmla="*/ 336213 w 599160"/>
                <a:gd name="connsiteY39" fmla="*/ 74196 h 468773"/>
                <a:gd name="connsiteX40" fmla="*/ 343663 w 599160"/>
                <a:gd name="connsiteY40" fmla="*/ 49982 h 468773"/>
                <a:gd name="connsiteX41" fmla="*/ 356081 w 599160"/>
                <a:gd name="connsiteY41" fmla="*/ 33838 h 468773"/>
                <a:gd name="connsiteX42" fmla="*/ 356081 w 599160"/>
                <a:gd name="connsiteY42" fmla="*/ 24525 h 468773"/>
                <a:gd name="connsiteX43" fmla="*/ 338386 w 599160"/>
                <a:gd name="connsiteY43" fmla="*/ 26698 h 468773"/>
                <a:gd name="connsiteX44" fmla="*/ 321622 w 599160"/>
                <a:gd name="connsiteY44" fmla="*/ 26698 h 468773"/>
                <a:gd name="connsiteX45" fmla="*/ 306099 w 599160"/>
                <a:gd name="connsiteY45" fmla="*/ 24525 h 468773"/>
                <a:gd name="connsiteX46" fmla="*/ 291509 w 599160"/>
                <a:gd name="connsiteY46" fmla="*/ 17075 h 468773"/>
                <a:gd name="connsiteX47" fmla="*/ 276917 w 599160"/>
                <a:gd name="connsiteY47" fmla="*/ 17075 h 468773"/>
                <a:gd name="connsiteX48" fmla="*/ 277849 w 599160"/>
                <a:gd name="connsiteY48" fmla="*/ 19247 h 468773"/>
                <a:gd name="connsiteX49" fmla="*/ 280022 w 599160"/>
                <a:gd name="connsiteY49" fmla="*/ 20179 h 468773"/>
                <a:gd name="connsiteX50" fmla="*/ 280022 w 599160"/>
                <a:gd name="connsiteY50" fmla="*/ 22352 h 468773"/>
                <a:gd name="connsiteX51" fmla="*/ 284368 w 599160"/>
                <a:gd name="connsiteY51" fmla="*/ 24525 h 468773"/>
                <a:gd name="connsiteX52" fmla="*/ 274745 w 599160"/>
                <a:gd name="connsiteY52" fmla="*/ 33838 h 468773"/>
                <a:gd name="connsiteX53" fmla="*/ 265431 w 599160"/>
                <a:gd name="connsiteY53" fmla="*/ 37253 h 468773"/>
                <a:gd name="connsiteX54" fmla="*/ 256118 w 599160"/>
                <a:gd name="connsiteY54" fmla="*/ 42531 h 468773"/>
                <a:gd name="connsiteX55" fmla="*/ 248977 w 599160"/>
                <a:gd name="connsiteY55" fmla="*/ 48740 h 468773"/>
                <a:gd name="connsiteX56" fmla="*/ 243700 w 599160"/>
                <a:gd name="connsiteY56" fmla="*/ 57122 h 468773"/>
                <a:gd name="connsiteX57" fmla="*/ 240595 w 599160"/>
                <a:gd name="connsiteY57" fmla="*/ 74196 h 468773"/>
                <a:gd name="connsiteX58" fmla="*/ 234387 w 599160"/>
                <a:gd name="connsiteY58" fmla="*/ 72023 h 468773"/>
                <a:gd name="connsiteX59" fmla="*/ 230972 w 599160"/>
                <a:gd name="connsiteY59" fmla="*/ 71092 h 468773"/>
                <a:gd name="connsiteX60" fmla="*/ 226005 w 599160"/>
                <a:gd name="connsiteY60" fmla="*/ 71092 h 468773"/>
                <a:gd name="connsiteX61" fmla="*/ 220727 w 599160"/>
                <a:gd name="connsiteY61" fmla="*/ 68919 h 468773"/>
                <a:gd name="connsiteX62" fmla="*/ 218554 w 599160"/>
                <a:gd name="connsiteY62" fmla="*/ 63641 h 468773"/>
                <a:gd name="connsiteX63" fmla="*/ 218554 w 599160"/>
                <a:gd name="connsiteY63" fmla="*/ 59295 h 468773"/>
                <a:gd name="connsiteX64" fmla="*/ 218554 w 599160"/>
                <a:gd name="connsiteY64" fmla="*/ 56191 h 468773"/>
                <a:gd name="connsiteX65" fmla="*/ 216381 w 599160"/>
                <a:gd name="connsiteY65" fmla="*/ 54017 h 468773"/>
                <a:gd name="connsiteX66" fmla="*/ 209241 w 599160"/>
                <a:gd name="connsiteY66" fmla="*/ 49982 h 468773"/>
                <a:gd name="connsiteX67" fmla="*/ 198685 w 599160"/>
                <a:gd name="connsiteY67" fmla="*/ 56191 h 468773"/>
                <a:gd name="connsiteX68" fmla="*/ 187509 w 599160"/>
                <a:gd name="connsiteY68" fmla="*/ 63641 h 468773"/>
                <a:gd name="connsiteX69" fmla="*/ 176954 w 599160"/>
                <a:gd name="connsiteY69" fmla="*/ 72023 h 468773"/>
                <a:gd name="connsiteX70" fmla="*/ 167641 w 599160"/>
                <a:gd name="connsiteY70" fmla="*/ 81647 h 468773"/>
                <a:gd name="connsiteX71" fmla="*/ 160190 w 599160"/>
                <a:gd name="connsiteY71" fmla="*/ 85683 h 468773"/>
                <a:gd name="connsiteX72" fmla="*/ 160190 w 599160"/>
                <a:gd name="connsiteY72" fmla="*/ 98411 h 468773"/>
                <a:gd name="connsiteX73" fmla="*/ 145599 w 599160"/>
                <a:gd name="connsiteY73" fmla="*/ 103689 h 468773"/>
                <a:gd name="connsiteX74" fmla="*/ 134112 w 599160"/>
                <a:gd name="connsiteY74" fmla="*/ 114554 h 468773"/>
                <a:gd name="connsiteX75" fmla="*/ 126041 w 599160"/>
                <a:gd name="connsiteY75" fmla="*/ 129145 h 468773"/>
                <a:gd name="connsiteX76" fmla="*/ 120763 w 599160"/>
                <a:gd name="connsiteY76" fmla="*/ 143115 h 468773"/>
                <a:gd name="connsiteX77" fmla="*/ 106172 w 599160"/>
                <a:gd name="connsiteY77" fmla="*/ 146220 h 468773"/>
                <a:gd name="connsiteX78" fmla="*/ 89409 w 599160"/>
                <a:gd name="connsiteY78" fmla="*/ 150256 h 468773"/>
                <a:gd name="connsiteX79" fmla="*/ 70782 w 599160"/>
                <a:gd name="connsiteY79" fmla="*/ 153671 h 468773"/>
                <a:gd name="connsiteX80" fmla="*/ 56191 w 599160"/>
                <a:gd name="connsiteY80" fmla="*/ 155533 h 468773"/>
                <a:gd name="connsiteX81" fmla="*/ 47809 w 599160"/>
                <a:gd name="connsiteY81" fmla="*/ 155533 h 468773"/>
                <a:gd name="connsiteX82" fmla="*/ 34149 w 599160"/>
                <a:gd name="connsiteY82" fmla="*/ 161121 h 468773"/>
                <a:gd name="connsiteX83" fmla="*/ 23904 w 599160"/>
                <a:gd name="connsiteY83" fmla="*/ 170435 h 468773"/>
                <a:gd name="connsiteX84" fmla="*/ 16454 w 599160"/>
                <a:gd name="connsiteY84" fmla="*/ 180990 h 468773"/>
                <a:gd name="connsiteX85" fmla="*/ 9313 w 599160"/>
                <a:gd name="connsiteY85" fmla="*/ 192787 h 468773"/>
                <a:gd name="connsiteX86" fmla="*/ 0 w 599160"/>
                <a:gd name="connsiteY86" fmla="*/ 203342 h 468773"/>
                <a:gd name="connsiteX87" fmla="*/ 4036 w 599160"/>
                <a:gd name="connsiteY87" fmla="*/ 216070 h 468773"/>
                <a:gd name="connsiteX88" fmla="*/ 7140 w 599160"/>
                <a:gd name="connsiteY88" fmla="*/ 227557 h 468773"/>
                <a:gd name="connsiteX89" fmla="*/ 16454 w 599160"/>
                <a:gd name="connsiteY89" fmla="*/ 237180 h 468773"/>
                <a:gd name="connsiteX90" fmla="*/ 14591 w 599160"/>
                <a:gd name="connsiteY90" fmla="*/ 240285 h 468773"/>
                <a:gd name="connsiteX91" fmla="*/ 13349 w 599160"/>
                <a:gd name="connsiteY91" fmla="*/ 242458 h 468773"/>
                <a:gd name="connsiteX92" fmla="*/ 11176 w 599160"/>
                <a:gd name="connsiteY92" fmla="*/ 244631 h 468773"/>
                <a:gd name="connsiteX93" fmla="*/ 9313 w 599160"/>
                <a:gd name="connsiteY93" fmla="*/ 242458 h 468773"/>
                <a:gd name="connsiteX94" fmla="*/ 7140 w 599160"/>
                <a:gd name="connsiteY94" fmla="*/ 242458 h 468773"/>
                <a:gd name="connsiteX95" fmla="*/ 4036 w 599160"/>
                <a:gd name="connsiteY95" fmla="*/ 240285 h 468773"/>
                <a:gd name="connsiteX96" fmla="*/ 0 w 599160"/>
                <a:gd name="connsiteY96" fmla="*/ 240285 h 468773"/>
                <a:gd name="connsiteX97" fmla="*/ 4036 w 599160"/>
                <a:gd name="connsiteY97" fmla="*/ 253013 h 468773"/>
                <a:gd name="connsiteX98" fmla="*/ 9313 w 599160"/>
                <a:gd name="connsiteY98" fmla="*/ 270088 h 468773"/>
                <a:gd name="connsiteX99" fmla="*/ 18627 w 599160"/>
                <a:gd name="connsiteY99" fmla="*/ 289025 h 468773"/>
                <a:gd name="connsiteX100" fmla="*/ 25767 w 599160"/>
                <a:gd name="connsiteY100" fmla="*/ 309204 h 468773"/>
                <a:gd name="connsiteX101" fmla="*/ 33218 w 599160"/>
                <a:gd name="connsiteY101" fmla="*/ 327210 h 468773"/>
                <a:gd name="connsiteX102" fmla="*/ 34149 w 599160"/>
                <a:gd name="connsiteY102" fmla="*/ 346147 h 468773"/>
                <a:gd name="connsiteX103" fmla="*/ 33218 w 599160"/>
                <a:gd name="connsiteY103" fmla="*/ 361980 h 468773"/>
                <a:gd name="connsiteX104" fmla="*/ 23904 w 599160"/>
                <a:gd name="connsiteY104" fmla="*/ 375639 h 468773"/>
                <a:gd name="connsiteX105" fmla="*/ 27009 w 599160"/>
                <a:gd name="connsiteY105" fmla="*/ 381227 h 468773"/>
                <a:gd name="connsiteX106" fmla="*/ 33218 w 599160"/>
                <a:gd name="connsiteY106" fmla="*/ 386505 h 468773"/>
                <a:gd name="connsiteX107" fmla="*/ 36322 w 599160"/>
                <a:gd name="connsiteY107" fmla="*/ 391782 h 468773"/>
                <a:gd name="connsiteX108" fmla="*/ 40358 w 599160"/>
                <a:gd name="connsiteY108" fmla="*/ 398923 h 468773"/>
                <a:gd name="connsiteX109" fmla="*/ 54949 w 599160"/>
                <a:gd name="connsiteY109" fmla="*/ 398923 h 468773"/>
                <a:gd name="connsiteX110" fmla="*/ 67677 w 599160"/>
                <a:gd name="connsiteY110" fmla="*/ 397991 h 468773"/>
                <a:gd name="connsiteX111" fmla="*/ 77922 w 599160"/>
                <a:gd name="connsiteY111" fmla="*/ 391782 h 468773"/>
                <a:gd name="connsiteX112" fmla="*/ 91582 w 599160"/>
                <a:gd name="connsiteY112" fmla="*/ 386505 h 468773"/>
                <a:gd name="connsiteX113" fmla="*/ 103999 w 599160"/>
                <a:gd name="connsiteY113" fmla="*/ 383090 h 468773"/>
                <a:gd name="connsiteX114" fmla="*/ 121695 w 599160"/>
                <a:gd name="connsiteY114" fmla="*/ 381227 h 468773"/>
                <a:gd name="connsiteX115" fmla="*/ 138459 w 599160"/>
                <a:gd name="connsiteY115" fmla="*/ 383090 h 468773"/>
                <a:gd name="connsiteX116" fmla="*/ 156154 w 599160"/>
                <a:gd name="connsiteY116" fmla="*/ 383090 h 468773"/>
                <a:gd name="connsiteX117" fmla="*/ 163294 w 599160"/>
                <a:gd name="connsiteY117" fmla="*/ 358875 h 468773"/>
                <a:gd name="connsiteX118" fmla="*/ 176954 w 599160"/>
                <a:gd name="connsiteY118" fmla="*/ 354529 h 468773"/>
                <a:gd name="connsiteX119" fmla="*/ 194649 w 599160"/>
                <a:gd name="connsiteY119" fmla="*/ 351425 h 468773"/>
                <a:gd name="connsiteX120" fmla="*/ 214518 w 599160"/>
                <a:gd name="connsiteY120" fmla="*/ 347078 h 468773"/>
                <a:gd name="connsiteX121" fmla="*/ 234387 w 599160"/>
                <a:gd name="connsiteY121" fmla="*/ 346147 h 468773"/>
                <a:gd name="connsiteX122" fmla="*/ 255186 w 599160"/>
                <a:gd name="connsiteY122" fmla="*/ 343974 h 468773"/>
                <a:gd name="connsiteX123" fmla="*/ 269777 w 599160"/>
                <a:gd name="connsiteY123" fmla="*/ 346147 h 468773"/>
                <a:gd name="connsiteX124" fmla="*/ 280022 w 599160"/>
                <a:gd name="connsiteY124" fmla="*/ 349252 h 468773"/>
                <a:gd name="connsiteX125" fmla="*/ 296786 w 599160"/>
                <a:gd name="connsiteY125" fmla="*/ 351425 h 468773"/>
                <a:gd name="connsiteX126" fmla="*/ 309204 w 599160"/>
                <a:gd name="connsiteY126" fmla="*/ 358875 h 468773"/>
                <a:gd name="connsiteX127" fmla="*/ 318517 w 599160"/>
                <a:gd name="connsiteY127" fmla="*/ 368499 h 468773"/>
                <a:gd name="connsiteX128" fmla="*/ 325968 w 599160"/>
                <a:gd name="connsiteY128" fmla="*/ 379054 h 468773"/>
                <a:gd name="connsiteX129" fmla="*/ 331245 w 599160"/>
                <a:gd name="connsiteY129" fmla="*/ 390541 h 468773"/>
                <a:gd name="connsiteX130" fmla="*/ 345837 w 599160"/>
                <a:gd name="connsiteY130" fmla="*/ 384332 h 468773"/>
                <a:gd name="connsiteX131" fmla="*/ 355150 w 599160"/>
                <a:gd name="connsiteY131" fmla="*/ 379054 h 468773"/>
                <a:gd name="connsiteX132" fmla="*/ 363532 w 599160"/>
                <a:gd name="connsiteY132" fmla="*/ 369431 h 468773"/>
                <a:gd name="connsiteX133" fmla="*/ 363532 w 599160"/>
                <a:gd name="connsiteY133" fmla="*/ 375639 h 468773"/>
                <a:gd name="connsiteX134" fmla="*/ 367568 w 599160"/>
                <a:gd name="connsiteY134" fmla="*/ 375639 h 468773"/>
                <a:gd name="connsiteX135" fmla="*/ 363532 w 599160"/>
                <a:gd name="connsiteY135" fmla="*/ 381227 h 468773"/>
                <a:gd name="connsiteX136" fmla="*/ 358254 w 599160"/>
                <a:gd name="connsiteY136" fmla="*/ 386505 h 468773"/>
                <a:gd name="connsiteX137" fmla="*/ 350804 w 599160"/>
                <a:gd name="connsiteY137" fmla="*/ 390541 h 468773"/>
                <a:gd name="connsiteX138" fmla="*/ 350804 w 599160"/>
                <a:gd name="connsiteY138" fmla="*/ 393645 h 468773"/>
                <a:gd name="connsiteX139" fmla="*/ 356081 w 599160"/>
                <a:gd name="connsiteY139" fmla="*/ 393645 h 468773"/>
                <a:gd name="connsiteX140" fmla="*/ 356081 w 599160"/>
                <a:gd name="connsiteY140" fmla="*/ 398923 h 468773"/>
                <a:gd name="connsiteX141" fmla="*/ 358254 w 599160"/>
                <a:gd name="connsiteY141" fmla="*/ 398923 h 468773"/>
                <a:gd name="connsiteX142" fmla="*/ 360427 w 599160"/>
                <a:gd name="connsiteY142" fmla="*/ 398923 h 468773"/>
                <a:gd name="connsiteX143" fmla="*/ 362290 w 599160"/>
                <a:gd name="connsiteY143" fmla="*/ 397991 h 468773"/>
                <a:gd name="connsiteX144" fmla="*/ 362290 w 599160"/>
                <a:gd name="connsiteY144" fmla="*/ 395818 h 468773"/>
                <a:gd name="connsiteX145" fmla="*/ 363532 w 599160"/>
                <a:gd name="connsiteY145" fmla="*/ 393645 h 468773"/>
                <a:gd name="connsiteX146" fmla="*/ 369741 w 599160"/>
                <a:gd name="connsiteY146" fmla="*/ 395818 h 468773"/>
                <a:gd name="connsiteX147" fmla="*/ 370672 w 599160"/>
                <a:gd name="connsiteY147" fmla="*/ 397991 h 468773"/>
                <a:gd name="connsiteX148" fmla="*/ 372845 w 599160"/>
                <a:gd name="connsiteY148" fmla="*/ 398923 h 468773"/>
                <a:gd name="connsiteX149" fmla="*/ 372845 w 599160"/>
                <a:gd name="connsiteY149" fmla="*/ 401096 h 468773"/>
                <a:gd name="connsiteX150" fmla="*/ 372845 w 599160"/>
                <a:gd name="connsiteY150" fmla="*/ 403269 h 468773"/>
                <a:gd name="connsiteX151" fmla="*/ 370672 w 599160"/>
                <a:gd name="connsiteY151" fmla="*/ 405442 h 468773"/>
                <a:gd name="connsiteX152" fmla="*/ 370672 w 599160"/>
                <a:gd name="connsiteY152" fmla="*/ 406373 h 468773"/>
                <a:gd name="connsiteX153" fmla="*/ 372845 w 599160"/>
                <a:gd name="connsiteY153" fmla="*/ 408547 h 468773"/>
                <a:gd name="connsiteX154" fmla="*/ 376881 w 599160"/>
                <a:gd name="connsiteY154" fmla="*/ 410720 h 468773"/>
                <a:gd name="connsiteX155" fmla="*/ 379986 w 599160"/>
                <a:gd name="connsiteY155" fmla="*/ 413824 h 468773"/>
                <a:gd name="connsiteX156" fmla="*/ 385263 w 599160"/>
                <a:gd name="connsiteY156" fmla="*/ 415997 h 468773"/>
                <a:gd name="connsiteX157" fmla="*/ 391472 w 599160"/>
                <a:gd name="connsiteY157" fmla="*/ 418170 h 468773"/>
                <a:gd name="connsiteX158" fmla="*/ 396750 w 599160"/>
                <a:gd name="connsiteY158" fmla="*/ 419102 h 468773"/>
                <a:gd name="connsiteX159" fmla="*/ 403890 w 599160"/>
                <a:gd name="connsiteY159" fmla="*/ 456355 h 468773"/>
                <a:gd name="connsiteX160" fmla="*/ 420654 w 599160"/>
                <a:gd name="connsiteY160" fmla="*/ 458218 h 468773"/>
                <a:gd name="connsiteX161" fmla="*/ 434314 w 599160"/>
                <a:gd name="connsiteY161" fmla="*/ 460391 h 468773"/>
                <a:gd name="connsiteX162" fmla="*/ 447663 w 599160"/>
                <a:gd name="connsiteY162" fmla="*/ 462564 h 468773"/>
                <a:gd name="connsiteX163" fmla="*/ 458218 w 599160"/>
                <a:gd name="connsiteY163" fmla="*/ 458218 h 468773"/>
                <a:gd name="connsiteX164" fmla="*/ 467531 w 599160"/>
                <a:gd name="connsiteY164" fmla="*/ 451078 h 468773"/>
                <a:gd name="connsiteX165" fmla="*/ 479949 w 599160"/>
                <a:gd name="connsiteY165" fmla="*/ 462564 h 468773"/>
                <a:gd name="connsiteX166" fmla="*/ 491436 w 599160"/>
                <a:gd name="connsiteY166" fmla="*/ 470946 h 468773"/>
                <a:gd name="connsiteX167" fmla="*/ 499818 w 599160"/>
                <a:gd name="connsiteY167" fmla="*/ 467842 h 468773"/>
                <a:gd name="connsiteX168" fmla="*/ 513477 w 599160"/>
                <a:gd name="connsiteY168" fmla="*/ 462564 h 468773"/>
                <a:gd name="connsiteX169" fmla="*/ 525895 w 599160"/>
                <a:gd name="connsiteY169" fmla="*/ 456355 h 468773"/>
                <a:gd name="connsiteX170" fmla="*/ 536450 w 599160"/>
                <a:gd name="connsiteY170" fmla="*/ 451078 h 468773"/>
                <a:gd name="connsiteX171" fmla="*/ 545764 w 599160"/>
                <a:gd name="connsiteY171" fmla="*/ 441454 h 468773"/>
                <a:gd name="connsiteX172" fmla="*/ 551041 w 599160"/>
                <a:gd name="connsiteY172" fmla="*/ 428726 h 468773"/>
                <a:gd name="connsiteX173" fmla="*/ 555077 w 599160"/>
                <a:gd name="connsiteY173" fmla="*/ 412893 h 468773"/>
                <a:gd name="connsiteX174" fmla="*/ 560355 w 599160"/>
                <a:gd name="connsiteY174" fmla="*/ 397991 h 468773"/>
                <a:gd name="connsiteX175" fmla="*/ 563459 w 599160"/>
                <a:gd name="connsiteY175" fmla="*/ 383090 h 468773"/>
                <a:gd name="connsiteX176" fmla="*/ 574945 w 599160"/>
                <a:gd name="connsiteY176" fmla="*/ 358875 h 468773"/>
                <a:gd name="connsiteX177" fmla="*/ 584259 w 599160"/>
                <a:gd name="connsiteY177" fmla="*/ 336523 h 468773"/>
                <a:gd name="connsiteX178" fmla="*/ 592641 w 599160"/>
                <a:gd name="connsiteY178" fmla="*/ 316655 h 468773"/>
                <a:gd name="connsiteX179" fmla="*/ 598850 w 599160"/>
                <a:gd name="connsiteY179" fmla="*/ 294303 h 468773"/>
                <a:gd name="connsiteX180" fmla="*/ 599781 w 599160"/>
                <a:gd name="connsiteY180" fmla="*/ 271950 h 468773"/>
                <a:gd name="connsiteX181" fmla="*/ 596677 w 599160"/>
                <a:gd name="connsiteY181" fmla="*/ 244631 h 46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599160" h="468773">
                  <a:moveTo>
                    <a:pt x="587363" y="227557"/>
                  </a:moveTo>
                  <a:lnTo>
                    <a:pt x="578050" y="214828"/>
                  </a:lnTo>
                  <a:lnTo>
                    <a:pt x="567495" y="202100"/>
                  </a:lnTo>
                  <a:lnTo>
                    <a:pt x="560355" y="183163"/>
                  </a:lnTo>
                  <a:lnTo>
                    <a:pt x="540486" y="183163"/>
                  </a:lnTo>
                  <a:lnTo>
                    <a:pt x="536450" y="165157"/>
                  </a:lnTo>
                  <a:lnTo>
                    <a:pt x="526826" y="151498"/>
                  </a:lnTo>
                  <a:lnTo>
                    <a:pt x="523722" y="146220"/>
                  </a:lnTo>
                  <a:lnTo>
                    <a:pt x="520617" y="143115"/>
                  </a:lnTo>
                  <a:lnTo>
                    <a:pt x="514408" y="140942"/>
                  </a:lnTo>
                  <a:lnTo>
                    <a:pt x="509131" y="138769"/>
                  </a:lnTo>
                  <a:lnTo>
                    <a:pt x="499818" y="138769"/>
                  </a:lnTo>
                  <a:lnTo>
                    <a:pt x="496713" y="129145"/>
                  </a:lnTo>
                  <a:lnTo>
                    <a:pt x="492677" y="116417"/>
                  </a:lnTo>
                  <a:lnTo>
                    <a:pt x="487400" y="98411"/>
                  </a:lnTo>
                  <a:lnTo>
                    <a:pt x="484295" y="83820"/>
                  </a:lnTo>
                  <a:lnTo>
                    <a:pt x="479949" y="71092"/>
                  </a:lnTo>
                  <a:lnTo>
                    <a:pt x="479949" y="64573"/>
                  </a:lnTo>
                  <a:lnTo>
                    <a:pt x="476845" y="63641"/>
                  </a:lnTo>
                  <a:lnTo>
                    <a:pt x="472809" y="63641"/>
                  </a:lnTo>
                  <a:lnTo>
                    <a:pt x="467531" y="61468"/>
                  </a:lnTo>
                  <a:lnTo>
                    <a:pt x="463496" y="61468"/>
                  </a:lnTo>
                  <a:lnTo>
                    <a:pt x="458218" y="59295"/>
                  </a:lnTo>
                  <a:lnTo>
                    <a:pt x="456045" y="57122"/>
                  </a:lnTo>
                  <a:lnTo>
                    <a:pt x="452940" y="49982"/>
                  </a:lnTo>
                  <a:lnTo>
                    <a:pt x="448905" y="37253"/>
                  </a:lnTo>
                  <a:lnTo>
                    <a:pt x="443627" y="22352"/>
                  </a:lnTo>
                  <a:lnTo>
                    <a:pt x="441454" y="9624"/>
                  </a:lnTo>
                  <a:lnTo>
                    <a:pt x="440523" y="0"/>
                  </a:lnTo>
                  <a:lnTo>
                    <a:pt x="436487" y="0"/>
                  </a:lnTo>
                  <a:lnTo>
                    <a:pt x="431209" y="19247"/>
                  </a:lnTo>
                  <a:lnTo>
                    <a:pt x="426863" y="42531"/>
                  </a:lnTo>
                  <a:lnTo>
                    <a:pt x="425931" y="66746"/>
                  </a:lnTo>
                  <a:lnTo>
                    <a:pt x="420654" y="91271"/>
                  </a:lnTo>
                  <a:lnTo>
                    <a:pt x="411341" y="105862"/>
                  </a:lnTo>
                  <a:lnTo>
                    <a:pt x="398923" y="105862"/>
                  </a:lnTo>
                  <a:lnTo>
                    <a:pt x="382159" y="100584"/>
                  </a:lnTo>
                  <a:lnTo>
                    <a:pt x="365395" y="91271"/>
                  </a:lnTo>
                  <a:lnTo>
                    <a:pt x="348941" y="81647"/>
                  </a:lnTo>
                  <a:lnTo>
                    <a:pt x="336213" y="74196"/>
                  </a:lnTo>
                  <a:lnTo>
                    <a:pt x="343663" y="49982"/>
                  </a:lnTo>
                  <a:lnTo>
                    <a:pt x="356081" y="33838"/>
                  </a:lnTo>
                  <a:lnTo>
                    <a:pt x="356081" y="24525"/>
                  </a:lnTo>
                  <a:lnTo>
                    <a:pt x="338386" y="26698"/>
                  </a:lnTo>
                  <a:lnTo>
                    <a:pt x="321622" y="26698"/>
                  </a:lnTo>
                  <a:lnTo>
                    <a:pt x="306099" y="24525"/>
                  </a:lnTo>
                  <a:lnTo>
                    <a:pt x="291509" y="17075"/>
                  </a:lnTo>
                  <a:lnTo>
                    <a:pt x="276917" y="17075"/>
                  </a:lnTo>
                  <a:lnTo>
                    <a:pt x="277849" y="19247"/>
                  </a:lnTo>
                  <a:lnTo>
                    <a:pt x="280022" y="20179"/>
                  </a:lnTo>
                  <a:lnTo>
                    <a:pt x="280022" y="22352"/>
                  </a:lnTo>
                  <a:lnTo>
                    <a:pt x="284368" y="24525"/>
                  </a:lnTo>
                  <a:lnTo>
                    <a:pt x="274745" y="33838"/>
                  </a:lnTo>
                  <a:lnTo>
                    <a:pt x="265431" y="37253"/>
                  </a:lnTo>
                  <a:lnTo>
                    <a:pt x="256118" y="42531"/>
                  </a:lnTo>
                  <a:lnTo>
                    <a:pt x="248977" y="48740"/>
                  </a:lnTo>
                  <a:lnTo>
                    <a:pt x="243700" y="57122"/>
                  </a:lnTo>
                  <a:lnTo>
                    <a:pt x="240595" y="74196"/>
                  </a:lnTo>
                  <a:lnTo>
                    <a:pt x="234387" y="72023"/>
                  </a:lnTo>
                  <a:lnTo>
                    <a:pt x="230972" y="71092"/>
                  </a:lnTo>
                  <a:lnTo>
                    <a:pt x="226005" y="71092"/>
                  </a:lnTo>
                  <a:lnTo>
                    <a:pt x="220727" y="68919"/>
                  </a:lnTo>
                  <a:lnTo>
                    <a:pt x="218554" y="63641"/>
                  </a:lnTo>
                  <a:lnTo>
                    <a:pt x="218554" y="59295"/>
                  </a:lnTo>
                  <a:lnTo>
                    <a:pt x="218554" y="56191"/>
                  </a:lnTo>
                  <a:lnTo>
                    <a:pt x="216381" y="54017"/>
                  </a:lnTo>
                  <a:lnTo>
                    <a:pt x="209241" y="49982"/>
                  </a:lnTo>
                  <a:lnTo>
                    <a:pt x="198685" y="56191"/>
                  </a:lnTo>
                  <a:lnTo>
                    <a:pt x="187509" y="63641"/>
                  </a:lnTo>
                  <a:lnTo>
                    <a:pt x="176954" y="72023"/>
                  </a:lnTo>
                  <a:lnTo>
                    <a:pt x="167641" y="81647"/>
                  </a:lnTo>
                  <a:lnTo>
                    <a:pt x="160190" y="85683"/>
                  </a:lnTo>
                  <a:lnTo>
                    <a:pt x="160190" y="98411"/>
                  </a:lnTo>
                  <a:lnTo>
                    <a:pt x="145599" y="103689"/>
                  </a:lnTo>
                  <a:lnTo>
                    <a:pt x="134112" y="114554"/>
                  </a:lnTo>
                  <a:lnTo>
                    <a:pt x="126041" y="129145"/>
                  </a:lnTo>
                  <a:lnTo>
                    <a:pt x="120763" y="143115"/>
                  </a:lnTo>
                  <a:lnTo>
                    <a:pt x="106172" y="146220"/>
                  </a:lnTo>
                  <a:lnTo>
                    <a:pt x="89409" y="150256"/>
                  </a:lnTo>
                  <a:lnTo>
                    <a:pt x="70782" y="153671"/>
                  </a:lnTo>
                  <a:lnTo>
                    <a:pt x="56191" y="155533"/>
                  </a:lnTo>
                  <a:lnTo>
                    <a:pt x="47809" y="155533"/>
                  </a:lnTo>
                  <a:lnTo>
                    <a:pt x="34149" y="161121"/>
                  </a:lnTo>
                  <a:lnTo>
                    <a:pt x="23904" y="170435"/>
                  </a:lnTo>
                  <a:lnTo>
                    <a:pt x="16454" y="180990"/>
                  </a:lnTo>
                  <a:lnTo>
                    <a:pt x="9313" y="192787"/>
                  </a:lnTo>
                  <a:lnTo>
                    <a:pt x="0" y="203342"/>
                  </a:lnTo>
                  <a:lnTo>
                    <a:pt x="4036" y="216070"/>
                  </a:lnTo>
                  <a:lnTo>
                    <a:pt x="7140" y="227557"/>
                  </a:lnTo>
                  <a:lnTo>
                    <a:pt x="16454" y="237180"/>
                  </a:lnTo>
                  <a:lnTo>
                    <a:pt x="14591" y="240285"/>
                  </a:lnTo>
                  <a:lnTo>
                    <a:pt x="13349" y="242458"/>
                  </a:lnTo>
                  <a:lnTo>
                    <a:pt x="11176" y="244631"/>
                  </a:lnTo>
                  <a:lnTo>
                    <a:pt x="9313" y="242458"/>
                  </a:lnTo>
                  <a:lnTo>
                    <a:pt x="7140" y="242458"/>
                  </a:lnTo>
                  <a:lnTo>
                    <a:pt x="4036" y="240285"/>
                  </a:lnTo>
                  <a:lnTo>
                    <a:pt x="0" y="240285"/>
                  </a:lnTo>
                  <a:lnTo>
                    <a:pt x="4036" y="253013"/>
                  </a:lnTo>
                  <a:lnTo>
                    <a:pt x="9313" y="270088"/>
                  </a:lnTo>
                  <a:lnTo>
                    <a:pt x="18627" y="289025"/>
                  </a:lnTo>
                  <a:lnTo>
                    <a:pt x="25767" y="309204"/>
                  </a:lnTo>
                  <a:lnTo>
                    <a:pt x="33218" y="327210"/>
                  </a:lnTo>
                  <a:lnTo>
                    <a:pt x="34149" y="346147"/>
                  </a:lnTo>
                  <a:lnTo>
                    <a:pt x="33218" y="361980"/>
                  </a:lnTo>
                  <a:lnTo>
                    <a:pt x="23904" y="375639"/>
                  </a:lnTo>
                  <a:lnTo>
                    <a:pt x="27009" y="381227"/>
                  </a:lnTo>
                  <a:lnTo>
                    <a:pt x="33218" y="386505"/>
                  </a:lnTo>
                  <a:lnTo>
                    <a:pt x="36322" y="391782"/>
                  </a:lnTo>
                  <a:lnTo>
                    <a:pt x="40358" y="398923"/>
                  </a:lnTo>
                  <a:lnTo>
                    <a:pt x="54949" y="398923"/>
                  </a:lnTo>
                  <a:lnTo>
                    <a:pt x="67677" y="397991"/>
                  </a:lnTo>
                  <a:lnTo>
                    <a:pt x="77922" y="391782"/>
                  </a:lnTo>
                  <a:lnTo>
                    <a:pt x="91582" y="386505"/>
                  </a:lnTo>
                  <a:lnTo>
                    <a:pt x="103999" y="383090"/>
                  </a:lnTo>
                  <a:lnTo>
                    <a:pt x="121695" y="381227"/>
                  </a:lnTo>
                  <a:lnTo>
                    <a:pt x="138459" y="383090"/>
                  </a:lnTo>
                  <a:lnTo>
                    <a:pt x="156154" y="383090"/>
                  </a:lnTo>
                  <a:lnTo>
                    <a:pt x="163294" y="358875"/>
                  </a:lnTo>
                  <a:lnTo>
                    <a:pt x="176954" y="354529"/>
                  </a:lnTo>
                  <a:lnTo>
                    <a:pt x="194649" y="351425"/>
                  </a:lnTo>
                  <a:lnTo>
                    <a:pt x="214518" y="347078"/>
                  </a:lnTo>
                  <a:lnTo>
                    <a:pt x="234387" y="346147"/>
                  </a:lnTo>
                  <a:lnTo>
                    <a:pt x="255186" y="343974"/>
                  </a:lnTo>
                  <a:lnTo>
                    <a:pt x="269777" y="346147"/>
                  </a:lnTo>
                  <a:lnTo>
                    <a:pt x="280022" y="349252"/>
                  </a:lnTo>
                  <a:lnTo>
                    <a:pt x="296786" y="351425"/>
                  </a:lnTo>
                  <a:lnTo>
                    <a:pt x="309204" y="358875"/>
                  </a:lnTo>
                  <a:lnTo>
                    <a:pt x="318517" y="368499"/>
                  </a:lnTo>
                  <a:lnTo>
                    <a:pt x="325968" y="379054"/>
                  </a:lnTo>
                  <a:lnTo>
                    <a:pt x="331245" y="390541"/>
                  </a:lnTo>
                  <a:lnTo>
                    <a:pt x="345837" y="384332"/>
                  </a:lnTo>
                  <a:lnTo>
                    <a:pt x="355150" y="379054"/>
                  </a:lnTo>
                  <a:lnTo>
                    <a:pt x="363532" y="369431"/>
                  </a:lnTo>
                  <a:lnTo>
                    <a:pt x="363532" y="375639"/>
                  </a:lnTo>
                  <a:lnTo>
                    <a:pt x="367568" y="375639"/>
                  </a:lnTo>
                  <a:lnTo>
                    <a:pt x="363532" y="381227"/>
                  </a:lnTo>
                  <a:lnTo>
                    <a:pt x="358254" y="386505"/>
                  </a:lnTo>
                  <a:lnTo>
                    <a:pt x="350804" y="390541"/>
                  </a:lnTo>
                  <a:lnTo>
                    <a:pt x="350804" y="393645"/>
                  </a:lnTo>
                  <a:lnTo>
                    <a:pt x="356081" y="393645"/>
                  </a:lnTo>
                  <a:lnTo>
                    <a:pt x="356081" y="398923"/>
                  </a:lnTo>
                  <a:lnTo>
                    <a:pt x="358254" y="398923"/>
                  </a:lnTo>
                  <a:lnTo>
                    <a:pt x="360427" y="398923"/>
                  </a:lnTo>
                  <a:lnTo>
                    <a:pt x="362290" y="397991"/>
                  </a:lnTo>
                  <a:lnTo>
                    <a:pt x="362290" y="395818"/>
                  </a:lnTo>
                  <a:lnTo>
                    <a:pt x="363532" y="393645"/>
                  </a:lnTo>
                  <a:lnTo>
                    <a:pt x="369741" y="395818"/>
                  </a:lnTo>
                  <a:lnTo>
                    <a:pt x="370672" y="397991"/>
                  </a:lnTo>
                  <a:lnTo>
                    <a:pt x="372845" y="398923"/>
                  </a:lnTo>
                  <a:lnTo>
                    <a:pt x="372845" y="401096"/>
                  </a:lnTo>
                  <a:lnTo>
                    <a:pt x="372845" y="403269"/>
                  </a:lnTo>
                  <a:lnTo>
                    <a:pt x="370672" y="405442"/>
                  </a:lnTo>
                  <a:lnTo>
                    <a:pt x="370672" y="406373"/>
                  </a:lnTo>
                  <a:lnTo>
                    <a:pt x="372845" y="408547"/>
                  </a:lnTo>
                  <a:lnTo>
                    <a:pt x="376881" y="410720"/>
                  </a:lnTo>
                  <a:lnTo>
                    <a:pt x="379986" y="413824"/>
                  </a:lnTo>
                  <a:lnTo>
                    <a:pt x="385263" y="415997"/>
                  </a:lnTo>
                  <a:lnTo>
                    <a:pt x="391472" y="418170"/>
                  </a:lnTo>
                  <a:lnTo>
                    <a:pt x="396750" y="419102"/>
                  </a:lnTo>
                  <a:lnTo>
                    <a:pt x="403890" y="456355"/>
                  </a:lnTo>
                  <a:lnTo>
                    <a:pt x="420654" y="458218"/>
                  </a:lnTo>
                  <a:lnTo>
                    <a:pt x="434314" y="460391"/>
                  </a:lnTo>
                  <a:lnTo>
                    <a:pt x="447663" y="462564"/>
                  </a:lnTo>
                  <a:lnTo>
                    <a:pt x="458218" y="458218"/>
                  </a:lnTo>
                  <a:lnTo>
                    <a:pt x="467531" y="451078"/>
                  </a:lnTo>
                  <a:lnTo>
                    <a:pt x="479949" y="462564"/>
                  </a:lnTo>
                  <a:lnTo>
                    <a:pt x="491436" y="470946"/>
                  </a:lnTo>
                  <a:lnTo>
                    <a:pt x="499818" y="467842"/>
                  </a:lnTo>
                  <a:lnTo>
                    <a:pt x="513477" y="462564"/>
                  </a:lnTo>
                  <a:lnTo>
                    <a:pt x="525895" y="456355"/>
                  </a:lnTo>
                  <a:lnTo>
                    <a:pt x="536450" y="451078"/>
                  </a:lnTo>
                  <a:lnTo>
                    <a:pt x="545764" y="441454"/>
                  </a:lnTo>
                  <a:lnTo>
                    <a:pt x="551041" y="428726"/>
                  </a:lnTo>
                  <a:lnTo>
                    <a:pt x="555077" y="412893"/>
                  </a:lnTo>
                  <a:lnTo>
                    <a:pt x="560355" y="397991"/>
                  </a:lnTo>
                  <a:lnTo>
                    <a:pt x="563459" y="383090"/>
                  </a:lnTo>
                  <a:lnTo>
                    <a:pt x="574945" y="358875"/>
                  </a:lnTo>
                  <a:lnTo>
                    <a:pt x="584259" y="336523"/>
                  </a:lnTo>
                  <a:lnTo>
                    <a:pt x="592641" y="316655"/>
                  </a:lnTo>
                  <a:lnTo>
                    <a:pt x="598850" y="294303"/>
                  </a:lnTo>
                  <a:lnTo>
                    <a:pt x="599781" y="271950"/>
                  </a:lnTo>
                  <a:lnTo>
                    <a:pt x="596677" y="24463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EA6134F-D650-47DD-A89C-5642427DF124}"/>
                </a:ext>
              </a:extLst>
            </p:cNvPr>
            <p:cNvSpPr/>
            <p:nvPr/>
          </p:nvSpPr>
          <p:spPr>
            <a:xfrm>
              <a:off x="7376444" y="5893661"/>
              <a:ext cx="15522" cy="9313"/>
            </a:xfrm>
            <a:custGeom>
              <a:avLst/>
              <a:gdLst>
                <a:gd name="connsiteX0" fmla="*/ 9313 w 15522"/>
                <a:gd name="connsiteY0" fmla="*/ 5278 h 9313"/>
                <a:gd name="connsiteX1" fmla="*/ 9313 w 15522"/>
                <a:gd name="connsiteY1" fmla="*/ 3104 h 9313"/>
                <a:gd name="connsiteX2" fmla="*/ 7140 w 15522"/>
                <a:gd name="connsiteY2" fmla="*/ 2173 h 9313"/>
                <a:gd name="connsiteX3" fmla="*/ 4967 w 15522"/>
                <a:gd name="connsiteY3" fmla="*/ 2173 h 9313"/>
                <a:gd name="connsiteX4" fmla="*/ 3104 w 15522"/>
                <a:gd name="connsiteY4" fmla="*/ 0 h 9313"/>
                <a:gd name="connsiteX5" fmla="*/ 0 w 15522"/>
                <a:gd name="connsiteY5" fmla="*/ 0 h 9313"/>
                <a:gd name="connsiteX6" fmla="*/ 3104 w 15522"/>
                <a:gd name="connsiteY6" fmla="*/ 3104 h 9313"/>
                <a:gd name="connsiteX7" fmla="*/ 4967 w 15522"/>
                <a:gd name="connsiteY7" fmla="*/ 5278 h 9313"/>
                <a:gd name="connsiteX8" fmla="*/ 7140 w 15522"/>
                <a:gd name="connsiteY8" fmla="*/ 7451 h 9313"/>
                <a:gd name="connsiteX9" fmla="*/ 10245 w 15522"/>
                <a:gd name="connsiteY9" fmla="*/ 9624 h 9313"/>
                <a:gd name="connsiteX10" fmla="*/ 16454 w 15522"/>
                <a:gd name="connsiteY10" fmla="*/ 10555 h 9313"/>
                <a:gd name="connsiteX11" fmla="*/ 16454 w 15522"/>
                <a:gd name="connsiteY11" fmla="*/ 7451 h 9313"/>
                <a:gd name="connsiteX12" fmla="*/ 12418 w 15522"/>
                <a:gd name="connsiteY12" fmla="*/ 7451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522" h="9313">
                  <a:moveTo>
                    <a:pt x="9313" y="5278"/>
                  </a:moveTo>
                  <a:lnTo>
                    <a:pt x="9313" y="3104"/>
                  </a:lnTo>
                  <a:lnTo>
                    <a:pt x="7140" y="2173"/>
                  </a:lnTo>
                  <a:lnTo>
                    <a:pt x="496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3104" y="3104"/>
                  </a:lnTo>
                  <a:lnTo>
                    <a:pt x="4967" y="5278"/>
                  </a:lnTo>
                  <a:lnTo>
                    <a:pt x="7140" y="7451"/>
                  </a:lnTo>
                  <a:lnTo>
                    <a:pt x="10245" y="9624"/>
                  </a:lnTo>
                  <a:lnTo>
                    <a:pt x="16454" y="10555"/>
                  </a:lnTo>
                  <a:lnTo>
                    <a:pt x="16454" y="7451"/>
                  </a:lnTo>
                  <a:lnTo>
                    <a:pt x="12418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EDD23BE-6BAB-479E-8EB2-2EC14C05F200}"/>
                </a:ext>
              </a:extLst>
            </p:cNvPr>
            <p:cNvSpPr/>
            <p:nvPr/>
          </p:nvSpPr>
          <p:spPr>
            <a:xfrm>
              <a:off x="2900127" y="5457796"/>
              <a:ext cx="55880" cy="37253"/>
            </a:xfrm>
            <a:custGeom>
              <a:avLst/>
              <a:gdLst>
                <a:gd name="connsiteX0" fmla="*/ 29182 w 55880"/>
                <a:gd name="connsiteY0" fmla="*/ 5278 h 37253"/>
                <a:gd name="connsiteX1" fmla="*/ 12418 w 55880"/>
                <a:gd name="connsiteY1" fmla="*/ 0 h 37253"/>
                <a:gd name="connsiteX2" fmla="*/ 10245 w 55880"/>
                <a:gd name="connsiteY2" fmla="*/ 1863 h 37253"/>
                <a:gd name="connsiteX3" fmla="*/ 8072 w 55880"/>
                <a:gd name="connsiteY3" fmla="*/ 1863 h 37253"/>
                <a:gd name="connsiteX4" fmla="*/ 8072 w 55880"/>
                <a:gd name="connsiteY4" fmla="*/ 3104 h 37253"/>
                <a:gd name="connsiteX5" fmla="*/ 7140 w 55880"/>
                <a:gd name="connsiteY5" fmla="*/ 3104 h 37253"/>
                <a:gd name="connsiteX6" fmla="*/ 3104 w 55880"/>
                <a:gd name="connsiteY6" fmla="*/ 5278 h 37253"/>
                <a:gd name="connsiteX7" fmla="*/ 3104 w 55880"/>
                <a:gd name="connsiteY7" fmla="*/ 18006 h 37253"/>
                <a:gd name="connsiteX8" fmla="*/ 3104 w 55880"/>
                <a:gd name="connsiteY8" fmla="*/ 27319 h 37253"/>
                <a:gd name="connsiteX9" fmla="*/ 0 w 55880"/>
                <a:gd name="connsiteY9" fmla="*/ 36943 h 37253"/>
                <a:gd name="connsiteX10" fmla="*/ 3104 w 55880"/>
                <a:gd name="connsiteY10" fmla="*/ 36943 h 37253"/>
                <a:gd name="connsiteX11" fmla="*/ 3104 w 55880"/>
                <a:gd name="connsiteY11" fmla="*/ 40047 h 37253"/>
                <a:gd name="connsiteX12" fmla="*/ 15522 w 55880"/>
                <a:gd name="connsiteY12" fmla="*/ 36943 h 37253"/>
                <a:gd name="connsiteX13" fmla="*/ 27009 w 55880"/>
                <a:gd name="connsiteY13" fmla="*/ 34770 h 37253"/>
                <a:gd name="connsiteX14" fmla="*/ 39427 w 55880"/>
                <a:gd name="connsiteY14" fmla="*/ 32597 h 37253"/>
                <a:gd name="connsiteX15" fmla="*/ 51844 w 55880"/>
                <a:gd name="connsiteY15" fmla="*/ 24215 h 37253"/>
                <a:gd name="connsiteX16" fmla="*/ 56191 w 55880"/>
                <a:gd name="connsiteY16" fmla="*/ 24215 h 37253"/>
                <a:gd name="connsiteX17" fmla="*/ 56191 w 55880"/>
                <a:gd name="connsiteY17" fmla="*/ 19868 h 37253"/>
                <a:gd name="connsiteX18" fmla="*/ 41600 w 55880"/>
                <a:gd name="connsiteY18" fmla="*/ 12418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80" h="37253">
                  <a:moveTo>
                    <a:pt x="29182" y="5278"/>
                  </a:moveTo>
                  <a:lnTo>
                    <a:pt x="12418" y="0"/>
                  </a:lnTo>
                  <a:lnTo>
                    <a:pt x="10245" y="1863"/>
                  </a:lnTo>
                  <a:lnTo>
                    <a:pt x="8072" y="1863"/>
                  </a:lnTo>
                  <a:lnTo>
                    <a:pt x="8072" y="3104"/>
                  </a:lnTo>
                  <a:lnTo>
                    <a:pt x="7140" y="3104"/>
                  </a:lnTo>
                  <a:lnTo>
                    <a:pt x="3104" y="5278"/>
                  </a:lnTo>
                  <a:lnTo>
                    <a:pt x="3104" y="18006"/>
                  </a:lnTo>
                  <a:lnTo>
                    <a:pt x="3104" y="27319"/>
                  </a:lnTo>
                  <a:lnTo>
                    <a:pt x="0" y="36943"/>
                  </a:lnTo>
                  <a:lnTo>
                    <a:pt x="3104" y="36943"/>
                  </a:lnTo>
                  <a:lnTo>
                    <a:pt x="3104" y="40047"/>
                  </a:lnTo>
                  <a:lnTo>
                    <a:pt x="15522" y="36943"/>
                  </a:lnTo>
                  <a:lnTo>
                    <a:pt x="27009" y="34770"/>
                  </a:lnTo>
                  <a:lnTo>
                    <a:pt x="39427" y="32597"/>
                  </a:lnTo>
                  <a:lnTo>
                    <a:pt x="51844" y="24215"/>
                  </a:lnTo>
                  <a:lnTo>
                    <a:pt x="56191" y="24215"/>
                  </a:lnTo>
                  <a:lnTo>
                    <a:pt x="56191" y="19868"/>
                  </a:lnTo>
                  <a:lnTo>
                    <a:pt x="41600" y="1241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D8FD678-DEAA-429B-AE86-2B0C1CDBC433}"/>
                </a:ext>
              </a:extLst>
            </p:cNvPr>
            <p:cNvSpPr/>
            <p:nvPr/>
          </p:nvSpPr>
          <p:spPr>
            <a:xfrm>
              <a:off x="6488880" y="5710498"/>
              <a:ext cx="301132" cy="207999"/>
            </a:xfrm>
            <a:custGeom>
              <a:avLst/>
              <a:gdLst>
                <a:gd name="connsiteX0" fmla="*/ 284368 w 301132"/>
                <a:gd name="connsiteY0" fmla="*/ 210793 h 207998"/>
                <a:gd name="connsiteX1" fmla="*/ 294613 w 301132"/>
                <a:gd name="connsiteY1" fmla="*/ 207378 h 207998"/>
                <a:gd name="connsiteX2" fmla="*/ 297718 w 301132"/>
                <a:gd name="connsiteY2" fmla="*/ 205515 h 207998"/>
                <a:gd name="connsiteX3" fmla="*/ 299891 w 301132"/>
                <a:gd name="connsiteY3" fmla="*/ 205515 h 207998"/>
                <a:gd name="connsiteX4" fmla="*/ 302064 w 301132"/>
                <a:gd name="connsiteY4" fmla="*/ 203342 h 207998"/>
                <a:gd name="connsiteX5" fmla="*/ 303926 w 301132"/>
                <a:gd name="connsiteY5" fmla="*/ 203342 h 207998"/>
                <a:gd name="connsiteX6" fmla="*/ 287473 w 301132"/>
                <a:gd name="connsiteY6" fmla="*/ 195891 h 207998"/>
                <a:gd name="connsiteX7" fmla="*/ 269777 w 301132"/>
                <a:gd name="connsiteY7" fmla="*/ 186267 h 207998"/>
                <a:gd name="connsiteX8" fmla="*/ 250840 w 301132"/>
                <a:gd name="connsiteY8" fmla="*/ 178817 h 207998"/>
                <a:gd name="connsiteX9" fmla="*/ 234387 w 301132"/>
                <a:gd name="connsiteY9" fmla="*/ 173539 h 207998"/>
                <a:gd name="connsiteX10" fmla="*/ 226936 w 301132"/>
                <a:gd name="connsiteY10" fmla="*/ 175712 h 207998"/>
                <a:gd name="connsiteX11" fmla="*/ 219796 w 301132"/>
                <a:gd name="connsiteY11" fmla="*/ 178817 h 207998"/>
                <a:gd name="connsiteX12" fmla="*/ 211413 w 301132"/>
                <a:gd name="connsiteY12" fmla="*/ 183163 h 207998"/>
                <a:gd name="connsiteX13" fmla="*/ 199927 w 301132"/>
                <a:gd name="connsiteY13" fmla="*/ 183163 h 207998"/>
                <a:gd name="connsiteX14" fmla="*/ 190614 w 301132"/>
                <a:gd name="connsiteY14" fmla="*/ 177886 h 207998"/>
                <a:gd name="connsiteX15" fmla="*/ 184094 w 301132"/>
                <a:gd name="connsiteY15" fmla="*/ 171366 h 207998"/>
                <a:gd name="connsiteX16" fmla="*/ 174781 w 301132"/>
                <a:gd name="connsiteY16" fmla="*/ 168262 h 207998"/>
                <a:gd name="connsiteX17" fmla="*/ 160190 w 301132"/>
                <a:gd name="connsiteY17" fmla="*/ 166089 h 207998"/>
                <a:gd name="connsiteX18" fmla="*/ 160190 w 301132"/>
                <a:gd name="connsiteY18" fmla="*/ 144047 h 207998"/>
                <a:gd name="connsiteX19" fmla="*/ 163294 w 301132"/>
                <a:gd name="connsiteY19" fmla="*/ 126041 h 207998"/>
                <a:gd name="connsiteX20" fmla="*/ 145599 w 301132"/>
                <a:gd name="connsiteY20" fmla="*/ 111140 h 207998"/>
                <a:gd name="connsiteX21" fmla="*/ 133181 w 301132"/>
                <a:gd name="connsiteY21" fmla="*/ 92202 h 207998"/>
                <a:gd name="connsiteX22" fmla="*/ 121695 w 301132"/>
                <a:gd name="connsiteY22" fmla="*/ 76370 h 207998"/>
                <a:gd name="connsiteX23" fmla="*/ 109277 w 301132"/>
                <a:gd name="connsiteY23" fmla="*/ 61468 h 207998"/>
                <a:gd name="connsiteX24" fmla="*/ 101826 w 301132"/>
                <a:gd name="connsiteY24" fmla="*/ 54018 h 207998"/>
                <a:gd name="connsiteX25" fmla="*/ 99964 w 301132"/>
                <a:gd name="connsiteY25" fmla="*/ 54018 h 207998"/>
                <a:gd name="connsiteX26" fmla="*/ 99964 w 301132"/>
                <a:gd name="connsiteY26" fmla="*/ 51844 h 207998"/>
                <a:gd name="connsiteX27" fmla="*/ 94686 w 301132"/>
                <a:gd name="connsiteY27" fmla="*/ 47809 h 207998"/>
                <a:gd name="connsiteX28" fmla="*/ 76991 w 301132"/>
                <a:gd name="connsiteY28" fmla="*/ 39116 h 207998"/>
                <a:gd name="connsiteX29" fmla="*/ 62400 w 301132"/>
                <a:gd name="connsiteY29" fmla="*/ 29803 h 207998"/>
                <a:gd name="connsiteX30" fmla="*/ 47809 w 301132"/>
                <a:gd name="connsiteY30" fmla="*/ 20179 h 207998"/>
                <a:gd name="connsiteX31" fmla="*/ 34149 w 301132"/>
                <a:gd name="connsiteY31" fmla="*/ 4346 h 207998"/>
                <a:gd name="connsiteX32" fmla="*/ 0 w 301132"/>
                <a:gd name="connsiteY32" fmla="*/ 0 h 207998"/>
                <a:gd name="connsiteX33" fmla="*/ 4967 w 301132"/>
                <a:gd name="connsiteY33" fmla="*/ 17075 h 207998"/>
                <a:gd name="connsiteX34" fmla="*/ 16454 w 301132"/>
                <a:gd name="connsiteY34" fmla="*/ 27630 h 207998"/>
                <a:gd name="connsiteX35" fmla="*/ 29182 w 301132"/>
                <a:gd name="connsiteY35" fmla="*/ 39116 h 207998"/>
                <a:gd name="connsiteX36" fmla="*/ 40358 w 301132"/>
                <a:gd name="connsiteY36" fmla="*/ 47809 h 207998"/>
                <a:gd name="connsiteX37" fmla="*/ 50913 w 301132"/>
                <a:gd name="connsiteY37" fmla="*/ 61468 h 207998"/>
                <a:gd name="connsiteX38" fmla="*/ 62400 w 301132"/>
                <a:gd name="connsiteY38" fmla="*/ 77301 h 207998"/>
                <a:gd name="connsiteX39" fmla="*/ 72644 w 301132"/>
                <a:gd name="connsiteY39" fmla="*/ 98411 h 207998"/>
                <a:gd name="connsiteX40" fmla="*/ 85373 w 301132"/>
                <a:gd name="connsiteY40" fmla="*/ 118590 h 207998"/>
                <a:gd name="connsiteX41" fmla="*/ 97790 w 301132"/>
                <a:gd name="connsiteY41" fmla="*/ 136596 h 207998"/>
                <a:gd name="connsiteX42" fmla="*/ 114555 w 301132"/>
                <a:gd name="connsiteY42" fmla="*/ 153671 h 207998"/>
                <a:gd name="connsiteX43" fmla="*/ 133181 w 301132"/>
                <a:gd name="connsiteY43" fmla="*/ 164226 h 207998"/>
                <a:gd name="connsiteX44" fmla="*/ 155223 w 301132"/>
                <a:gd name="connsiteY44" fmla="*/ 170435 h 207998"/>
                <a:gd name="connsiteX45" fmla="*/ 153050 w 301132"/>
                <a:gd name="connsiteY45" fmla="*/ 173539 h 207998"/>
                <a:gd name="connsiteX46" fmla="*/ 150877 w 301132"/>
                <a:gd name="connsiteY46" fmla="*/ 175712 h 207998"/>
                <a:gd name="connsiteX47" fmla="*/ 147772 w 301132"/>
                <a:gd name="connsiteY47" fmla="*/ 178817 h 207998"/>
                <a:gd name="connsiteX48" fmla="*/ 155223 w 301132"/>
                <a:gd name="connsiteY48" fmla="*/ 183163 h 207998"/>
                <a:gd name="connsiteX49" fmla="*/ 170745 w 301132"/>
                <a:gd name="connsiteY49" fmla="*/ 190614 h 207998"/>
                <a:gd name="connsiteX50" fmla="*/ 190614 w 301132"/>
                <a:gd name="connsiteY50" fmla="*/ 195891 h 207998"/>
                <a:gd name="connsiteX51" fmla="*/ 216691 w 301132"/>
                <a:gd name="connsiteY51" fmla="*/ 201169 h 207998"/>
                <a:gd name="connsiteX52" fmla="*/ 240595 w 301132"/>
                <a:gd name="connsiteY52" fmla="*/ 207378 h 207998"/>
                <a:gd name="connsiteX53" fmla="*/ 263569 w 301132"/>
                <a:gd name="connsiteY53" fmla="*/ 210793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01132" h="207998">
                  <a:moveTo>
                    <a:pt x="284368" y="210793"/>
                  </a:moveTo>
                  <a:lnTo>
                    <a:pt x="294613" y="207378"/>
                  </a:lnTo>
                  <a:lnTo>
                    <a:pt x="297718" y="205515"/>
                  </a:lnTo>
                  <a:lnTo>
                    <a:pt x="299891" y="205515"/>
                  </a:lnTo>
                  <a:lnTo>
                    <a:pt x="302064" y="203342"/>
                  </a:lnTo>
                  <a:lnTo>
                    <a:pt x="303926" y="203342"/>
                  </a:lnTo>
                  <a:lnTo>
                    <a:pt x="287473" y="195891"/>
                  </a:lnTo>
                  <a:lnTo>
                    <a:pt x="269777" y="186267"/>
                  </a:lnTo>
                  <a:lnTo>
                    <a:pt x="250840" y="178817"/>
                  </a:lnTo>
                  <a:lnTo>
                    <a:pt x="234387" y="173539"/>
                  </a:lnTo>
                  <a:lnTo>
                    <a:pt x="226936" y="175712"/>
                  </a:lnTo>
                  <a:lnTo>
                    <a:pt x="219796" y="178817"/>
                  </a:lnTo>
                  <a:lnTo>
                    <a:pt x="211413" y="183163"/>
                  </a:lnTo>
                  <a:lnTo>
                    <a:pt x="199927" y="183163"/>
                  </a:lnTo>
                  <a:lnTo>
                    <a:pt x="190614" y="177886"/>
                  </a:lnTo>
                  <a:lnTo>
                    <a:pt x="184094" y="171366"/>
                  </a:lnTo>
                  <a:lnTo>
                    <a:pt x="174781" y="168262"/>
                  </a:lnTo>
                  <a:lnTo>
                    <a:pt x="160190" y="166089"/>
                  </a:lnTo>
                  <a:lnTo>
                    <a:pt x="160190" y="144047"/>
                  </a:lnTo>
                  <a:lnTo>
                    <a:pt x="163294" y="126041"/>
                  </a:lnTo>
                  <a:lnTo>
                    <a:pt x="145599" y="111140"/>
                  </a:lnTo>
                  <a:lnTo>
                    <a:pt x="133181" y="92202"/>
                  </a:lnTo>
                  <a:lnTo>
                    <a:pt x="121695" y="76370"/>
                  </a:lnTo>
                  <a:lnTo>
                    <a:pt x="109277" y="61468"/>
                  </a:lnTo>
                  <a:lnTo>
                    <a:pt x="101826" y="54018"/>
                  </a:lnTo>
                  <a:lnTo>
                    <a:pt x="99964" y="54018"/>
                  </a:lnTo>
                  <a:lnTo>
                    <a:pt x="99964" y="51844"/>
                  </a:lnTo>
                  <a:lnTo>
                    <a:pt x="94686" y="47809"/>
                  </a:lnTo>
                  <a:lnTo>
                    <a:pt x="76991" y="39116"/>
                  </a:lnTo>
                  <a:lnTo>
                    <a:pt x="62400" y="29803"/>
                  </a:lnTo>
                  <a:lnTo>
                    <a:pt x="47809" y="20179"/>
                  </a:lnTo>
                  <a:lnTo>
                    <a:pt x="34149" y="4346"/>
                  </a:lnTo>
                  <a:lnTo>
                    <a:pt x="0" y="0"/>
                  </a:lnTo>
                  <a:lnTo>
                    <a:pt x="4967" y="17075"/>
                  </a:lnTo>
                  <a:lnTo>
                    <a:pt x="16454" y="27630"/>
                  </a:lnTo>
                  <a:lnTo>
                    <a:pt x="29182" y="39116"/>
                  </a:lnTo>
                  <a:lnTo>
                    <a:pt x="40358" y="47809"/>
                  </a:lnTo>
                  <a:lnTo>
                    <a:pt x="50913" y="61468"/>
                  </a:lnTo>
                  <a:lnTo>
                    <a:pt x="62400" y="77301"/>
                  </a:lnTo>
                  <a:lnTo>
                    <a:pt x="72644" y="98411"/>
                  </a:lnTo>
                  <a:lnTo>
                    <a:pt x="85373" y="118590"/>
                  </a:lnTo>
                  <a:lnTo>
                    <a:pt x="97790" y="136596"/>
                  </a:lnTo>
                  <a:lnTo>
                    <a:pt x="114555" y="153671"/>
                  </a:lnTo>
                  <a:lnTo>
                    <a:pt x="133181" y="164226"/>
                  </a:lnTo>
                  <a:lnTo>
                    <a:pt x="155223" y="170435"/>
                  </a:lnTo>
                  <a:lnTo>
                    <a:pt x="153050" y="173539"/>
                  </a:lnTo>
                  <a:lnTo>
                    <a:pt x="150877" y="175712"/>
                  </a:lnTo>
                  <a:lnTo>
                    <a:pt x="147772" y="178817"/>
                  </a:lnTo>
                  <a:lnTo>
                    <a:pt x="155223" y="183163"/>
                  </a:lnTo>
                  <a:lnTo>
                    <a:pt x="170745" y="190614"/>
                  </a:lnTo>
                  <a:lnTo>
                    <a:pt x="190614" y="195891"/>
                  </a:lnTo>
                  <a:lnTo>
                    <a:pt x="216691" y="201169"/>
                  </a:lnTo>
                  <a:lnTo>
                    <a:pt x="240595" y="207378"/>
                  </a:lnTo>
                  <a:lnTo>
                    <a:pt x="263569" y="21079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A5DFC03-80C4-44EE-87F1-18F78241FF3B}"/>
                </a:ext>
              </a:extLst>
            </p:cNvPr>
            <p:cNvSpPr/>
            <p:nvPr/>
          </p:nvSpPr>
          <p:spPr>
            <a:xfrm>
              <a:off x="7403453" y="5901112"/>
              <a:ext cx="24836" cy="21731"/>
            </a:xfrm>
            <a:custGeom>
              <a:avLst/>
              <a:gdLst>
                <a:gd name="connsiteX0" fmla="*/ 26078 w 24835"/>
                <a:gd name="connsiteY0" fmla="*/ 24215 h 21731"/>
                <a:gd name="connsiteX1" fmla="*/ 21731 w 24835"/>
                <a:gd name="connsiteY1" fmla="*/ 18006 h 21731"/>
                <a:gd name="connsiteX2" fmla="*/ 19869 w 24835"/>
                <a:gd name="connsiteY2" fmla="*/ 12728 h 21731"/>
                <a:gd name="connsiteX3" fmla="*/ 16454 w 24835"/>
                <a:gd name="connsiteY3" fmla="*/ 9624 h 21731"/>
                <a:gd name="connsiteX4" fmla="*/ 11487 w 24835"/>
                <a:gd name="connsiteY4" fmla="*/ 5278 h 21731"/>
                <a:gd name="connsiteX5" fmla="*/ 7140 w 24835"/>
                <a:gd name="connsiteY5" fmla="*/ 3104 h 21731"/>
                <a:gd name="connsiteX6" fmla="*/ 0 w 24835"/>
                <a:gd name="connsiteY6" fmla="*/ 0 h 21731"/>
                <a:gd name="connsiteX7" fmla="*/ 4036 w 24835"/>
                <a:gd name="connsiteY7" fmla="*/ 7451 h 21731"/>
                <a:gd name="connsiteX8" fmla="*/ 7140 w 24835"/>
                <a:gd name="connsiteY8" fmla="*/ 12728 h 21731"/>
                <a:gd name="connsiteX9" fmla="*/ 11487 w 24835"/>
                <a:gd name="connsiteY9" fmla="*/ 16764 h 21731"/>
                <a:gd name="connsiteX10" fmla="*/ 16454 w 24835"/>
                <a:gd name="connsiteY10" fmla="*/ 20179 h 21731"/>
                <a:gd name="connsiteX11" fmla="*/ 19869 w 24835"/>
                <a:gd name="connsiteY11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35" h="21731">
                  <a:moveTo>
                    <a:pt x="26078" y="24215"/>
                  </a:moveTo>
                  <a:lnTo>
                    <a:pt x="21731" y="18006"/>
                  </a:lnTo>
                  <a:lnTo>
                    <a:pt x="19869" y="12728"/>
                  </a:lnTo>
                  <a:lnTo>
                    <a:pt x="16454" y="9624"/>
                  </a:lnTo>
                  <a:lnTo>
                    <a:pt x="11487" y="5278"/>
                  </a:lnTo>
                  <a:lnTo>
                    <a:pt x="7140" y="3104"/>
                  </a:lnTo>
                  <a:lnTo>
                    <a:pt x="0" y="0"/>
                  </a:lnTo>
                  <a:lnTo>
                    <a:pt x="4036" y="7451"/>
                  </a:lnTo>
                  <a:lnTo>
                    <a:pt x="7140" y="12728"/>
                  </a:lnTo>
                  <a:lnTo>
                    <a:pt x="11487" y="16764"/>
                  </a:lnTo>
                  <a:lnTo>
                    <a:pt x="16454" y="20179"/>
                  </a:lnTo>
                  <a:lnTo>
                    <a:pt x="19869" y="2421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2B4E1D8-C4A7-4889-BCF1-397E1FD629BC}"/>
                </a:ext>
              </a:extLst>
            </p:cNvPr>
            <p:cNvSpPr/>
            <p:nvPr/>
          </p:nvSpPr>
          <p:spPr>
            <a:xfrm>
              <a:off x="7568921" y="6290411"/>
              <a:ext cx="93134" cy="145910"/>
            </a:xfrm>
            <a:custGeom>
              <a:avLst/>
              <a:gdLst>
                <a:gd name="connsiteX0" fmla="*/ 89719 w 93133"/>
                <a:gd name="connsiteY0" fmla="*/ 63641 h 145909"/>
                <a:gd name="connsiteX1" fmla="*/ 87546 w 93133"/>
                <a:gd name="connsiteY1" fmla="*/ 66746 h 145909"/>
                <a:gd name="connsiteX2" fmla="*/ 83510 w 93133"/>
                <a:gd name="connsiteY2" fmla="*/ 69850 h 145909"/>
                <a:gd name="connsiteX3" fmla="*/ 80406 w 93133"/>
                <a:gd name="connsiteY3" fmla="*/ 69850 h 145909"/>
                <a:gd name="connsiteX4" fmla="*/ 78232 w 93133"/>
                <a:gd name="connsiteY4" fmla="*/ 69850 h 145909"/>
                <a:gd name="connsiteX5" fmla="*/ 75128 w 93133"/>
                <a:gd name="connsiteY5" fmla="*/ 69850 h 145909"/>
                <a:gd name="connsiteX6" fmla="*/ 68919 w 93133"/>
                <a:gd name="connsiteY6" fmla="*/ 69850 h 145909"/>
                <a:gd name="connsiteX7" fmla="*/ 63641 w 93133"/>
                <a:gd name="connsiteY7" fmla="*/ 69850 h 145909"/>
                <a:gd name="connsiteX8" fmla="*/ 53086 w 93133"/>
                <a:gd name="connsiteY8" fmla="*/ 48740 h 145909"/>
                <a:gd name="connsiteX9" fmla="*/ 38495 w 93133"/>
                <a:gd name="connsiteY9" fmla="*/ 31976 h 145909"/>
                <a:gd name="connsiteX10" fmla="*/ 23904 w 93133"/>
                <a:gd name="connsiteY10" fmla="*/ 17075 h 145909"/>
                <a:gd name="connsiteX11" fmla="*/ 7451 w 93133"/>
                <a:gd name="connsiteY11" fmla="*/ 0 h 145909"/>
                <a:gd name="connsiteX12" fmla="*/ 0 w 93133"/>
                <a:gd name="connsiteY12" fmla="*/ 0 h 145909"/>
                <a:gd name="connsiteX13" fmla="*/ 4346 w 93133"/>
                <a:gd name="connsiteY13" fmla="*/ 11797 h 145909"/>
                <a:gd name="connsiteX14" fmla="*/ 9313 w 93133"/>
                <a:gd name="connsiteY14" fmla="*/ 26388 h 145909"/>
                <a:gd name="connsiteX15" fmla="*/ 17695 w 93133"/>
                <a:gd name="connsiteY15" fmla="*/ 42531 h 145909"/>
                <a:gd name="connsiteX16" fmla="*/ 29182 w 93133"/>
                <a:gd name="connsiteY16" fmla="*/ 61468 h 145909"/>
                <a:gd name="connsiteX17" fmla="*/ 36633 w 93133"/>
                <a:gd name="connsiteY17" fmla="*/ 74196 h 145909"/>
                <a:gd name="connsiteX18" fmla="*/ 43773 w 93133"/>
                <a:gd name="connsiteY18" fmla="*/ 81647 h 145909"/>
                <a:gd name="connsiteX19" fmla="*/ 38495 w 93133"/>
                <a:gd name="connsiteY19" fmla="*/ 86925 h 145909"/>
                <a:gd name="connsiteX20" fmla="*/ 32286 w 93133"/>
                <a:gd name="connsiteY20" fmla="*/ 92202 h 145909"/>
                <a:gd name="connsiteX21" fmla="*/ 27319 w 93133"/>
                <a:gd name="connsiteY21" fmla="*/ 96238 h 145909"/>
                <a:gd name="connsiteX22" fmla="*/ 23904 w 93133"/>
                <a:gd name="connsiteY22" fmla="*/ 101826 h 145909"/>
                <a:gd name="connsiteX23" fmla="*/ 22042 w 93133"/>
                <a:gd name="connsiteY23" fmla="*/ 103689 h 145909"/>
                <a:gd name="connsiteX24" fmla="*/ 22042 w 93133"/>
                <a:gd name="connsiteY24" fmla="*/ 105862 h 145909"/>
                <a:gd name="connsiteX25" fmla="*/ 23904 w 93133"/>
                <a:gd name="connsiteY25" fmla="*/ 107104 h 145909"/>
                <a:gd name="connsiteX26" fmla="*/ 27319 w 93133"/>
                <a:gd name="connsiteY26" fmla="*/ 108966 h 145909"/>
                <a:gd name="connsiteX27" fmla="*/ 31355 w 93133"/>
                <a:gd name="connsiteY27" fmla="*/ 111140 h 145909"/>
                <a:gd name="connsiteX28" fmla="*/ 34459 w 93133"/>
                <a:gd name="connsiteY28" fmla="*/ 113313 h 145909"/>
                <a:gd name="connsiteX29" fmla="*/ 38495 w 93133"/>
                <a:gd name="connsiteY29" fmla="*/ 114244 h 145909"/>
                <a:gd name="connsiteX30" fmla="*/ 41910 w 93133"/>
                <a:gd name="connsiteY30" fmla="*/ 116417 h 145909"/>
                <a:gd name="connsiteX31" fmla="*/ 43773 w 93133"/>
                <a:gd name="connsiteY31" fmla="*/ 118590 h 145909"/>
                <a:gd name="connsiteX32" fmla="*/ 43773 w 93133"/>
                <a:gd name="connsiteY32" fmla="*/ 121695 h 145909"/>
                <a:gd name="connsiteX33" fmla="*/ 43773 w 93133"/>
                <a:gd name="connsiteY33" fmla="*/ 126041 h 145909"/>
                <a:gd name="connsiteX34" fmla="*/ 41910 w 93133"/>
                <a:gd name="connsiteY34" fmla="*/ 129145 h 145909"/>
                <a:gd name="connsiteX35" fmla="*/ 41910 w 93133"/>
                <a:gd name="connsiteY35" fmla="*/ 135665 h 145909"/>
                <a:gd name="connsiteX36" fmla="*/ 41910 w 93133"/>
                <a:gd name="connsiteY36" fmla="*/ 138769 h 145909"/>
                <a:gd name="connsiteX37" fmla="*/ 43773 w 93133"/>
                <a:gd name="connsiteY37" fmla="*/ 142805 h 145909"/>
                <a:gd name="connsiteX38" fmla="*/ 43773 w 93133"/>
                <a:gd name="connsiteY38" fmla="*/ 148083 h 145909"/>
                <a:gd name="connsiteX39" fmla="*/ 54328 w 93133"/>
                <a:gd name="connsiteY39" fmla="*/ 136596 h 145909"/>
                <a:gd name="connsiteX40" fmla="*/ 63641 w 93133"/>
                <a:gd name="connsiteY40" fmla="*/ 126041 h 145909"/>
                <a:gd name="connsiteX41" fmla="*/ 75128 w 93133"/>
                <a:gd name="connsiteY41" fmla="*/ 114244 h 145909"/>
                <a:gd name="connsiteX42" fmla="*/ 75128 w 93133"/>
                <a:gd name="connsiteY42" fmla="*/ 101826 h 145909"/>
                <a:gd name="connsiteX43" fmla="*/ 87546 w 93133"/>
                <a:gd name="connsiteY43" fmla="*/ 101826 h 145909"/>
                <a:gd name="connsiteX44" fmla="*/ 89719 w 93133"/>
                <a:gd name="connsiteY44" fmla="*/ 98411 h 145909"/>
                <a:gd name="connsiteX45" fmla="*/ 90650 w 93133"/>
                <a:gd name="connsiteY45" fmla="*/ 92202 h 145909"/>
                <a:gd name="connsiteX46" fmla="*/ 92823 w 93133"/>
                <a:gd name="connsiteY46" fmla="*/ 86925 h 145909"/>
                <a:gd name="connsiteX47" fmla="*/ 94996 w 93133"/>
                <a:gd name="connsiteY47" fmla="*/ 81647 h 145909"/>
                <a:gd name="connsiteX48" fmla="*/ 94996 w 93133"/>
                <a:gd name="connsiteY48" fmla="*/ 57122 h 145909"/>
                <a:gd name="connsiteX49" fmla="*/ 90650 w 93133"/>
                <a:gd name="connsiteY49" fmla="*/ 57122 h 14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3133" h="145909">
                  <a:moveTo>
                    <a:pt x="89719" y="63641"/>
                  </a:moveTo>
                  <a:lnTo>
                    <a:pt x="87546" y="66746"/>
                  </a:lnTo>
                  <a:lnTo>
                    <a:pt x="83510" y="69850"/>
                  </a:lnTo>
                  <a:lnTo>
                    <a:pt x="80406" y="69850"/>
                  </a:lnTo>
                  <a:lnTo>
                    <a:pt x="78232" y="69850"/>
                  </a:lnTo>
                  <a:lnTo>
                    <a:pt x="75128" y="69850"/>
                  </a:lnTo>
                  <a:lnTo>
                    <a:pt x="68919" y="69850"/>
                  </a:lnTo>
                  <a:lnTo>
                    <a:pt x="63641" y="69850"/>
                  </a:lnTo>
                  <a:lnTo>
                    <a:pt x="53086" y="48740"/>
                  </a:lnTo>
                  <a:lnTo>
                    <a:pt x="38495" y="31976"/>
                  </a:lnTo>
                  <a:lnTo>
                    <a:pt x="23904" y="17075"/>
                  </a:lnTo>
                  <a:lnTo>
                    <a:pt x="7451" y="0"/>
                  </a:lnTo>
                  <a:lnTo>
                    <a:pt x="0" y="0"/>
                  </a:lnTo>
                  <a:lnTo>
                    <a:pt x="4346" y="11797"/>
                  </a:lnTo>
                  <a:lnTo>
                    <a:pt x="9313" y="26388"/>
                  </a:lnTo>
                  <a:lnTo>
                    <a:pt x="17695" y="42531"/>
                  </a:lnTo>
                  <a:lnTo>
                    <a:pt x="29182" y="61468"/>
                  </a:lnTo>
                  <a:lnTo>
                    <a:pt x="36633" y="74196"/>
                  </a:lnTo>
                  <a:lnTo>
                    <a:pt x="43773" y="81647"/>
                  </a:lnTo>
                  <a:lnTo>
                    <a:pt x="38495" y="86925"/>
                  </a:lnTo>
                  <a:lnTo>
                    <a:pt x="32286" y="92202"/>
                  </a:lnTo>
                  <a:lnTo>
                    <a:pt x="27319" y="96238"/>
                  </a:lnTo>
                  <a:lnTo>
                    <a:pt x="23904" y="101826"/>
                  </a:lnTo>
                  <a:lnTo>
                    <a:pt x="22042" y="103689"/>
                  </a:lnTo>
                  <a:lnTo>
                    <a:pt x="22042" y="105862"/>
                  </a:lnTo>
                  <a:lnTo>
                    <a:pt x="23904" y="107104"/>
                  </a:lnTo>
                  <a:lnTo>
                    <a:pt x="27319" y="108966"/>
                  </a:lnTo>
                  <a:lnTo>
                    <a:pt x="31355" y="111140"/>
                  </a:lnTo>
                  <a:lnTo>
                    <a:pt x="34459" y="113313"/>
                  </a:lnTo>
                  <a:lnTo>
                    <a:pt x="38495" y="114244"/>
                  </a:lnTo>
                  <a:lnTo>
                    <a:pt x="41910" y="116417"/>
                  </a:lnTo>
                  <a:lnTo>
                    <a:pt x="43773" y="118590"/>
                  </a:lnTo>
                  <a:lnTo>
                    <a:pt x="43773" y="121695"/>
                  </a:lnTo>
                  <a:lnTo>
                    <a:pt x="43773" y="126041"/>
                  </a:lnTo>
                  <a:lnTo>
                    <a:pt x="41910" y="129145"/>
                  </a:lnTo>
                  <a:lnTo>
                    <a:pt x="41910" y="135665"/>
                  </a:lnTo>
                  <a:lnTo>
                    <a:pt x="41910" y="138769"/>
                  </a:lnTo>
                  <a:lnTo>
                    <a:pt x="43773" y="142805"/>
                  </a:lnTo>
                  <a:lnTo>
                    <a:pt x="43773" y="148083"/>
                  </a:lnTo>
                  <a:lnTo>
                    <a:pt x="54328" y="136596"/>
                  </a:lnTo>
                  <a:lnTo>
                    <a:pt x="63641" y="126041"/>
                  </a:lnTo>
                  <a:lnTo>
                    <a:pt x="75128" y="114244"/>
                  </a:lnTo>
                  <a:lnTo>
                    <a:pt x="75128" y="101826"/>
                  </a:lnTo>
                  <a:lnTo>
                    <a:pt x="87546" y="101826"/>
                  </a:lnTo>
                  <a:lnTo>
                    <a:pt x="89719" y="98411"/>
                  </a:lnTo>
                  <a:lnTo>
                    <a:pt x="90650" y="92202"/>
                  </a:lnTo>
                  <a:lnTo>
                    <a:pt x="92823" y="86925"/>
                  </a:lnTo>
                  <a:lnTo>
                    <a:pt x="94996" y="81647"/>
                  </a:lnTo>
                  <a:lnTo>
                    <a:pt x="94996" y="57122"/>
                  </a:lnTo>
                  <a:lnTo>
                    <a:pt x="90650" y="5712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C494B7E-1079-45F4-8FA4-E60D2BA2D0A5}"/>
                </a:ext>
              </a:extLst>
            </p:cNvPr>
            <p:cNvSpPr/>
            <p:nvPr/>
          </p:nvSpPr>
          <p:spPr>
            <a:xfrm>
              <a:off x="7483548" y="6426076"/>
              <a:ext cx="117969" cy="136596"/>
            </a:xfrm>
            <a:custGeom>
              <a:avLst/>
              <a:gdLst>
                <a:gd name="connsiteX0" fmla="*/ 116728 w 117969"/>
                <a:gd name="connsiteY0" fmla="*/ 7140 h 136596"/>
                <a:gd name="connsiteX1" fmla="*/ 116728 w 117969"/>
                <a:gd name="connsiteY1" fmla="*/ 3104 h 136596"/>
                <a:gd name="connsiteX2" fmla="*/ 114555 w 117969"/>
                <a:gd name="connsiteY2" fmla="*/ 3104 h 136596"/>
                <a:gd name="connsiteX3" fmla="*/ 112692 w 117969"/>
                <a:gd name="connsiteY3" fmla="*/ 3104 h 136596"/>
                <a:gd name="connsiteX4" fmla="*/ 112692 w 117969"/>
                <a:gd name="connsiteY4" fmla="*/ 5278 h 136596"/>
                <a:gd name="connsiteX5" fmla="*/ 110519 w 117969"/>
                <a:gd name="connsiteY5" fmla="*/ 8382 h 136596"/>
                <a:gd name="connsiteX6" fmla="*/ 109277 w 117969"/>
                <a:gd name="connsiteY6" fmla="*/ 10555 h 136596"/>
                <a:gd name="connsiteX7" fmla="*/ 109277 w 117969"/>
                <a:gd name="connsiteY7" fmla="*/ 12418 h 136596"/>
                <a:gd name="connsiteX8" fmla="*/ 105241 w 117969"/>
                <a:gd name="connsiteY8" fmla="*/ 8382 h 136596"/>
                <a:gd name="connsiteX9" fmla="*/ 103068 w 117969"/>
                <a:gd name="connsiteY9" fmla="*/ 7140 h 136596"/>
                <a:gd name="connsiteX10" fmla="*/ 102137 w 117969"/>
                <a:gd name="connsiteY10" fmla="*/ 5278 h 136596"/>
                <a:gd name="connsiteX11" fmla="*/ 99963 w 117969"/>
                <a:gd name="connsiteY11" fmla="*/ 3104 h 136596"/>
                <a:gd name="connsiteX12" fmla="*/ 95928 w 117969"/>
                <a:gd name="connsiteY12" fmla="*/ 931 h 136596"/>
                <a:gd name="connsiteX13" fmla="*/ 92823 w 117969"/>
                <a:gd name="connsiteY13" fmla="*/ 0 h 136596"/>
                <a:gd name="connsiteX14" fmla="*/ 87546 w 117969"/>
                <a:gd name="connsiteY14" fmla="*/ 8382 h 136596"/>
                <a:gd name="connsiteX15" fmla="*/ 80406 w 117969"/>
                <a:gd name="connsiteY15" fmla="*/ 23283 h 136596"/>
                <a:gd name="connsiteX16" fmla="*/ 70782 w 117969"/>
                <a:gd name="connsiteY16" fmla="*/ 37874 h 136596"/>
                <a:gd name="connsiteX17" fmla="*/ 63641 w 117969"/>
                <a:gd name="connsiteY17" fmla="*/ 52776 h 136596"/>
                <a:gd name="connsiteX18" fmla="*/ 54328 w 117969"/>
                <a:gd name="connsiteY18" fmla="*/ 65504 h 136596"/>
                <a:gd name="connsiteX19" fmla="*/ 49051 w 117969"/>
                <a:gd name="connsiteY19" fmla="*/ 71713 h 136596"/>
                <a:gd name="connsiteX20" fmla="*/ 38495 w 117969"/>
                <a:gd name="connsiteY20" fmla="*/ 75128 h 136596"/>
                <a:gd name="connsiteX21" fmla="*/ 27009 w 117969"/>
                <a:gd name="connsiteY21" fmla="*/ 76991 h 136596"/>
                <a:gd name="connsiteX22" fmla="*/ 16764 w 117969"/>
                <a:gd name="connsiteY22" fmla="*/ 80406 h 136596"/>
                <a:gd name="connsiteX23" fmla="*/ 12418 w 117969"/>
                <a:gd name="connsiteY23" fmla="*/ 84441 h 136596"/>
                <a:gd name="connsiteX24" fmla="*/ 10555 w 117969"/>
                <a:gd name="connsiteY24" fmla="*/ 89719 h 136596"/>
                <a:gd name="connsiteX25" fmla="*/ 9313 w 117969"/>
                <a:gd name="connsiteY25" fmla="*/ 94997 h 136596"/>
                <a:gd name="connsiteX26" fmla="*/ 7451 w 117969"/>
                <a:gd name="connsiteY26" fmla="*/ 99343 h 136596"/>
                <a:gd name="connsiteX27" fmla="*/ 5277 w 117969"/>
                <a:gd name="connsiteY27" fmla="*/ 104620 h 136596"/>
                <a:gd name="connsiteX28" fmla="*/ 0 w 117969"/>
                <a:gd name="connsiteY28" fmla="*/ 108967 h 136596"/>
                <a:gd name="connsiteX29" fmla="*/ 7451 w 117969"/>
                <a:gd name="connsiteY29" fmla="*/ 119522 h 136596"/>
                <a:gd name="connsiteX30" fmla="*/ 14591 w 117969"/>
                <a:gd name="connsiteY30" fmla="*/ 124799 h 136596"/>
                <a:gd name="connsiteX31" fmla="*/ 23904 w 117969"/>
                <a:gd name="connsiteY31" fmla="*/ 131008 h 136596"/>
                <a:gd name="connsiteX32" fmla="*/ 32286 w 117969"/>
                <a:gd name="connsiteY32" fmla="*/ 137528 h 136596"/>
                <a:gd name="connsiteX33" fmla="*/ 39737 w 117969"/>
                <a:gd name="connsiteY33" fmla="*/ 137528 h 136596"/>
                <a:gd name="connsiteX34" fmla="*/ 45946 w 117969"/>
                <a:gd name="connsiteY34" fmla="*/ 132250 h 136596"/>
                <a:gd name="connsiteX35" fmla="*/ 51224 w 117969"/>
                <a:gd name="connsiteY35" fmla="*/ 128835 h 136596"/>
                <a:gd name="connsiteX36" fmla="*/ 56191 w 117969"/>
                <a:gd name="connsiteY36" fmla="*/ 124799 h 136596"/>
                <a:gd name="connsiteX37" fmla="*/ 61468 w 117969"/>
                <a:gd name="connsiteY37" fmla="*/ 121695 h 136596"/>
                <a:gd name="connsiteX38" fmla="*/ 65814 w 117969"/>
                <a:gd name="connsiteY38" fmla="*/ 117349 h 136596"/>
                <a:gd name="connsiteX39" fmla="*/ 67677 w 117969"/>
                <a:gd name="connsiteY39" fmla="*/ 109898 h 136596"/>
                <a:gd name="connsiteX40" fmla="*/ 67677 w 117969"/>
                <a:gd name="connsiteY40" fmla="*/ 104620 h 136596"/>
                <a:gd name="connsiteX41" fmla="*/ 68919 w 117969"/>
                <a:gd name="connsiteY41" fmla="*/ 99343 h 136596"/>
                <a:gd name="connsiteX42" fmla="*/ 68919 w 117969"/>
                <a:gd name="connsiteY42" fmla="*/ 94065 h 136596"/>
                <a:gd name="connsiteX43" fmla="*/ 72955 w 117969"/>
                <a:gd name="connsiteY43" fmla="*/ 87856 h 136596"/>
                <a:gd name="connsiteX44" fmla="*/ 76059 w 117969"/>
                <a:gd name="connsiteY44" fmla="*/ 86614 h 136596"/>
                <a:gd name="connsiteX45" fmla="*/ 82268 w 117969"/>
                <a:gd name="connsiteY45" fmla="*/ 82268 h 136596"/>
                <a:gd name="connsiteX46" fmla="*/ 87546 w 117969"/>
                <a:gd name="connsiteY46" fmla="*/ 80406 h 136596"/>
                <a:gd name="connsiteX47" fmla="*/ 92823 w 117969"/>
                <a:gd name="connsiteY47" fmla="*/ 79164 h 136596"/>
                <a:gd name="connsiteX48" fmla="*/ 98101 w 117969"/>
                <a:gd name="connsiteY48" fmla="*/ 75128 h 136596"/>
                <a:gd name="connsiteX49" fmla="*/ 99963 w 117969"/>
                <a:gd name="connsiteY49" fmla="*/ 71713 h 136596"/>
                <a:gd name="connsiteX50" fmla="*/ 95928 w 117969"/>
                <a:gd name="connsiteY50" fmla="*/ 60227 h 136596"/>
                <a:gd name="connsiteX51" fmla="*/ 107414 w 117969"/>
                <a:gd name="connsiteY51" fmla="*/ 42221 h 136596"/>
                <a:gd name="connsiteX52" fmla="*/ 119832 w 117969"/>
                <a:gd name="connsiteY52" fmla="*/ 27319 h 136596"/>
                <a:gd name="connsiteX53" fmla="*/ 119832 w 117969"/>
                <a:gd name="connsiteY53" fmla="*/ 22042 h 136596"/>
                <a:gd name="connsiteX54" fmla="*/ 119832 w 117969"/>
                <a:gd name="connsiteY54" fmla="*/ 15833 h 136596"/>
                <a:gd name="connsiteX55" fmla="*/ 117659 w 117969"/>
                <a:gd name="connsiteY55" fmla="*/ 10555 h 13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17969" h="136596">
                  <a:moveTo>
                    <a:pt x="116728" y="7140"/>
                  </a:moveTo>
                  <a:lnTo>
                    <a:pt x="116728" y="3104"/>
                  </a:lnTo>
                  <a:lnTo>
                    <a:pt x="114555" y="3104"/>
                  </a:lnTo>
                  <a:lnTo>
                    <a:pt x="112692" y="3104"/>
                  </a:lnTo>
                  <a:lnTo>
                    <a:pt x="112692" y="5278"/>
                  </a:lnTo>
                  <a:lnTo>
                    <a:pt x="110519" y="8382"/>
                  </a:lnTo>
                  <a:lnTo>
                    <a:pt x="109277" y="10555"/>
                  </a:lnTo>
                  <a:lnTo>
                    <a:pt x="109277" y="12418"/>
                  </a:lnTo>
                  <a:lnTo>
                    <a:pt x="105241" y="8382"/>
                  </a:lnTo>
                  <a:lnTo>
                    <a:pt x="103068" y="7140"/>
                  </a:lnTo>
                  <a:lnTo>
                    <a:pt x="102137" y="5278"/>
                  </a:lnTo>
                  <a:lnTo>
                    <a:pt x="99963" y="3104"/>
                  </a:lnTo>
                  <a:lnTo>
                    <a:pt x="95928" y="931"/>
                  </a:lnTo>
                  <a:lnTo>
                    <a:pt x="92823" y="0"/>
                  </a:lnTo>
                  <a:lnTo>
                    <a:pt x="87546" y="8382"/>
                  </a:lnTo>
                  <a:lnTo>
                    <a:pt x="80406" y="23283"/>
                  </a:lnTo>
                  <a:lnTo>
                    <a:pt x="70782" y="37874"/>
                  </a:lnTo>
                  <a:lnTo>
                    <a:pt x="63641" y="52776"/>
                  </a:lnTo>
                  <a:lnTo>
                    <a:pt x="54328" y="65504"/>
                  </a:lnTo>
                  <a:lnTo>
                    <a:pt x="49051" y="71713"/>
                  </a:lnTo>
                  <a:lnTo>
                    <a:pt x="38495" y="75128"/>
                  </a:lnTo>
                  <a:lnTo>
                    <a:pt x="27009" y="76991"/>
                  </a:lnTo>
                  <a:lnTo>
                    <a:pt x="16764" y="80406"/>
                  </a:lnTo>
                  <a:lnTo>
                    <a:pt x="12418" y="84441"/>
                  </a:lnTo>
                  <a:lnTo>
                    <a:pt x="10555" y="89719"/>
                  </a:lnTo>
                  <a:lnTo>
                    <a:pt x="9313" y="94997"/>
                  </a:lnTo>
                  <a:lnTo>
                    <a:pt x="7451" y="99343"/>
                  </a:lnTo>
                  <a:lnTo>
                    <a:pt x="5277" y="104620"/>
                  </a:lnTo>
                  <a:lnTo>
                    <a:pt x="0" y="108967"/>
                  </a:lnTo>
                  <a:lnTo>
                    <a:pt x="7451" y="119522"/>
                  </a:lnTo>
                  <a:lnTo>
                    <a:pt x="14591" y="124799"/>
                  </a:lnTo>
                  <a:lnTo>
                    <a:pt x="23904" y="131008"/>
                  </a:lnTo>
                  <a:lnTo>
                    <a:pt x="32286" y="137528"/>
                  </a:lnTo>
                  <a:lnTo>
                    <a:pt x="39737" y="137528"/>
                  </a:lnTo>
                  <a:lnTo>
                    <a:pt x="45946" y="132250"/>
                  </a:lnTo>
                  <a:lnTo>
                    <a:pt x="51224" y="128835"/>
                  </a:lnTo>
                  <a:lnTo>
                    <a:pt x="56191" y="124799"/>
                  </a:lnTo>
                  <a:lnTo>
                    <a:pt x="61468" y="121695"/>
                  </a:lnTo>
                  <a:lnTo>
                    <a:pt x="65814" y="117349"/>
                  </a:lnTo>
                  <a:lnTo>
                    <a:pt x="67677" y="109898"/>
                  </a:lnTo>
                  <a:lnTo>
                    <a:pt x="67677" y="104620"/>
                  </a:lnTo>
                  <a:lnTo>
                    <a:pt x="68919" y="99343"/>
                  </a:lnTo>
                  <a:lnTo>
                    <a:pt x="68919" y="94065"/>
                  </a:lnTo>
                  <a:lnTo>
                    <a:pt x="72955" y="87856"/>
                  </a:lnTo>
                  <a:lnTo>
                    <a:pt x="76059" y="86614"/>
                  </a:lnTo>
                  <a:lnTo>
                    <a:pt x="82268" y="82268"/>
                  </a:lnTo>
                  <a:lnTo>
                    <a:pt x="87546" y="80406"/>
                  </a:lnTo>
                  <a:lnTo>
                    <a:pt x="92823" y="79164"/>
                  </a:lnTo>
                  <a:lnTo>
                    <a:pt x="98101" y="75128"/>
                  </a:lnTo>
                  <a:lnTo>
                    <a:pt x="99963" y="71713"/>
                  </a:lnTo>
                  <a:lnTo>
                    <a:pt x="95928" y="60227"/>
                  </a:lnTo>
                  <a:lnTo>
                    <a:pt x="107414" y="42221"/>
                  </a:lnTo>
                  <a:lnTo>
                    <a:pt x="119832" y="27319"/>
                  </a:lnTo>
                  <a:lnTo>
                    <a:pt x="119832" y="22042"/>
                  </a:lnTo>
                  <a:lnTo>
                    <a:pt x="119832" y="15833"/>
                  </a:lnTo>
                  <a:lnTo>
                    <a:pt x="117659" y="1055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6A29173-979F-4333-B6D6-393475553425}"/>
                </a:ext>
              </a:extLst>
            </p:cNvPr>
            <p:cNvSpPr/>
            <p:nvPr/>
          </p:nvSpPr>
          <p:spPr>
            <a:xfrm>
              <a:off x="7696203" y="6032431"/>
              <a:ext cx="18627" cy="27940"/>
            </a:xfrm>
            <a:custGeom>
              <a:avLst/>
              <a:gdLst>
                <a:gd name="connsiteX0" fmla="*/ 19558 w 18626"/>
                <a:gd name="connsiteY0" fmla="*/ 30424 h 27940"/>
                <a:gd name="connsiteX1" fmla="*/ 18627 w 18626"/>
                <a:gd name="connsiteY1" fmla="*/ 23283 h 27940"/>
                <a:gd name="connsiteX2" fmla="*/ 16454 w 18626"/>
                <a:gd name="connsiteY2" fmla="*/ 16764 h 27940"/>
                <a:gd name="connsiteX3" fmla="*/ 12418 w 18626"/>
                <a:gd name="connsiteY3" fmla="*/ 10555 h 27940"/>
                <a:gd name="connsiteX4" fmla="*/ 11486 w 18626"/>
                <a:gd name="connsiteY4" fmla="*/ 7140 h 27940"/>
                <a:gd name="connsiteX5" fmla="*/ 9313 w 18626"/>
                <a:gd name="connsiteY5" fmla="*/ 5278 h 27940"/>
                <a:gd name="connsiteX6" fmla="*/ 9313 w 18626"/>
                <a:gd name="connsiteY6" fmla="*/ 3104 h 27940"/>
                <a:gd name="connsiteX7" fmla="*/ 7140 w 18626"/>
                <a:gd name="connsiteY7" fmla="*/ 1863 h 27940"/>
                <a:gd name="connsiteX8" fmla="*/ 4036 w 18626"/>
                <a:gd name="connsiteY8" fmla="*/ 0 h 27940"/>
                <a:gd name="connsiteX9" fmla="*/ 0 w 18626"/>
                <a:gd name="connsiteY9" fmla="*/ 0 h 27940"/>
                <a:gd name="connsiteX10" fmla="*/ 1863 w 18626"/>
                <a:gd name="connsiteY10" fmla="*/ 5278 h 27940"/>
                <a:gd name="connsiteX11" fmla="*/ 4036 w 18626"/>
                <a:gd name="connsiteY11" fmla="*/ 10555 h 27940"/>
                <a:gd name="connsiteX12" fmla="*/ 4967 w 18626"/>
                <a:gd name="connsiteY12" fmla="*/ 14591 h 27940"/>
                <a:gd name="connsiteX13" fmla="*/ 7140 w 18626"/>
                <a:gd name="connsiteY13" fmla="*/ 19869 h 27940"/>
                <a:gd name="connsiteX14" fmla="*/ 12418 w 18626"/>
                <a:gd name="connsiteY14" fmla="*/ 23283 h 27940"/>
                <a:gd name="connsiteX15" fmla="*/ 12418 w 18626"/>
                <a:gd name="connsiteY15" fmla="*/ 30424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27940">
                  <a:moveTo>
                    <a:pt x="19558" y="30424"/>
                  </a:moveTo>
                  <a:lnTo>
                    <a:pt x="18627" y="23283"/>
                  </a:lnTo>
                  <a:lnTo>
                    <a:pt x="16454" y="16764"/>
                  </a:lnTo>
                  <a:lnTo>
                    <a:pt x="12418" y="10555"/>
                  </a:lnTo>
                  <a:lnTo>
                    <a:pt x="11486" y="7140"/>
                  </a:lnTo>
                  <a:lnTo>
                    <a:pt x="9313" y="5278"/>
                  </a:lnTo>
                  <a:lnTo>
                    <a:pt x="9313" y="3104"/>
                  </a:lnTo>
                  <a:lnTo>
                    <a:pt x="7140" y="1863"/>
                  </a:lnTo>
                  <a:lnTo>
                    <a:pt x="4036" y="0"/>
                  </a:lnTo>
                  <a:lnTo>
                    <a:pt x="0" y="0"/>
                  </a:lnTo>
                  <a:lnTo>
                    <a:pt x="1863" y="5278"/>
                  </a:lnTo>
                  <a:lnTo>
                    <a:pt x="4036" y="10555"/>
                  </a:lnTo>
                  <a:lnTo>
                    <a:pt x="4967" y="14591"/>
                  </a:lnTo>
                  <a:lnTo>
                    <a:pt x="7140" y="19869"/>
                  </a:lnTo>
                  <a:lnTo>
                    <a:pt x="12418" y="23283"/>
                  </a:lnTo>
                  <a:lnTo>
                    <a:pt x="12418" y="3042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DB1A7B9-7219-4696-B86D-1E9F779ABEB9}"/>
                </a:ext>
              </a:extLst>
            </p:cNvPr>
            <p:cNvSpPr/>
            <p:nvPr/>
          </p:nvSpPr>
          <p:spPr>
            <a:xfrm>
              <a:off x="7436671" y="5917876"/>
              <a:ext cx="18627" cy="21731"/>
            </a:xfrm>
            <a:custGeom>
              <a:avLst/>
              <a:gdLst>
                <a:gd name="connsiteX0" fmla="*/ 12418 w 18626"/>
                <a:gd name="connsiteY0" fmla="*/ 23283 h 21731"/>
                <a:gd name="connsiteX1" fmla="*/ 19869 w 18626"/>
                <a:gd name="connsiteY1" fmla="*/ 23283 h 21731"/>
                <a:gd name="connsiteX2" fmla="*/ 12418 w 18626"/>
                <a:gd name="connsiteY2" fmla="*/ 0 h 21731"/>
                <a:gd name="connsiteX3" fmla="*/ 0 w 18626"/>
                <a:gd name="connsiteY3" fmla="*/ 0 h 21731"/>
                <a:gd name="connsiteX4" fmla="*/ 931 w 18626"/>
                <a:gd name="connsiteY4" fmla="*/ 5277 h 21731"/>
                <a:gd name="connsiteX5" fmla="*/ 3104 w 18626"/>
                <a:gd name="connsiteY5" fmla="*/ 8692 h 21731"/>
                <a:gd name="connsiteX6" fmla="*/ 5277 w 18626"/>
                <a:gd name="connsiteY6" fmla="*/ 12728 h 21731"/>
                <a:gd name="connsiteX7" fmla="*/ 7451 w 18626"/>
                <a:gd name="connsiteY7" fmla="*/ 16143 h 21731"/>
                <a:gd name="connsiteX8" fmla="*/ 12418 w 18626"/>
                <a:gd name="connsiteY8" fmla="*/ 2017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6" h="21731">
                  <a:moveTo>
                    <a:pt x="12418" y="23283"/>
                  </a:moveTo>
                  <a:lnTo>
                    <a:pt x="19869" y="23283"/>
                  </a:lnTo>
                  <a:lnTo>
                    <a:pt x="12418" y="0"/>
                  </a:lnTo>
                  <a:lnTo>
                    <a:pt x="0" y="0"/>
                  </a:lnTo>
                  <a:lnTo>
                    <a:pt x="931" y="5277"/>
                  </a:lnTo>
                  <a:lnTo>
                    <a:pt x="3104" y="8692"/>
                  </a:lnTo>
                  <a:lnTo>
                    <a:pt x="5277" y="12728"/>
                  </a:lnTo>
                  <a:lnTo>
                    <a:pt x="7451" y="16143"/>
                  </a:lnTo>
                  <a:lnTo>
                    <a:pt x="12418" y="2017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89B2921-5629-4898-83D1-72163ED73FB9}"/>
                </a:ext>
              </a:extLst>
            </p:cNvPr>
            <p:cNvSpPr/>
            <p:nvPr/>
          </p:nvSpPr>
          <p:spPr>
            <a:xfrm>
              <a:off x="7423321" y="5928431"/>
              <a:ext cx="18627" cy="15522"/>
            </a:xfrm>
            <a:custGeom>
              <a:avLst/>
              <a:gdLst>
                <a:gd name="connsiteX0" fmla="*/ 13349 w 18626"/>
                <a:gd name="connsiteY0" fmla="*/ 4346 h 15522"/>
                <a:gd name="connsiteX1" fmla="*/ 9313 w 18626"/>
                <a:gd name="connsiteY1" fmla="*/ 0 h 15522"/>
                <a:gd name="connsiteX2" fmla="*/ 6209 w 18626"/>
                <a:gd name="connsiteY2" fmla="*/ 4346 h 15522"/>
                <a:gd name="connsiteX3" fmla="*/ 4036 w 18626"/>
                <a:gd name="connsiteY3" fmla="*/ 4346 h 15522"/>
                <a:gd name="connsiteX4" fmla="*/ 1863 w 18626"/>
                <a:gd name="connsiteY4" fmla="*/ 4346 h 15522"/>
                <a:gd name="connsiteX5" fmla="*/ 1863 w 18626"/>
                <a:gd name="connsiteY5" fmla="*/ 5588 h 15522"/>
                <a:gd name="connsiteX6" fmla="*/ 1863 w 18626"/>
                <a:gd name="connsiteY6" fmla="*/ 9624 h 15522"/>
                <a:gd name="connsiteX7" fmla="*/ 0 w 18626"/>
                <a:gd name="connsiteY7" fmla="*/ 12728 h 15522"/>
                <a:gd name="connsiteX8" fmla="*/ 6209 w 18626"/>
                <a:gd name="connsiteY8" fmla="*/ 14901 h 15522"/>
                <a:gd name="connsiteX9" fmla="*/ 7140 w 18626"/>
                <a:gd name="connsiteY9" fmla="*/ 14901 h 15522"/>
                <a:gd name="connsiteX10" fmla="*/ 9313 w 18626"/>
                <a:gd name="connsiteY10" fmla="*/ 14901 h 15522"/>
                <a:gd name="connsiteX11" fmla="*/ 11176 w 18626"/>
                <a:gd name="connsiteY11" fmla="*/ 17075 h 15522"/>
                <a:gd name="connsiteX12" fmla="*/ 13349 w 18626"/>
                <a:gd name="connsiteY12" fmla="*/ 17075 h 15522"/>
                <a:gd name="connsiteX13" fmla="*/ 20800 w 18626"/>
                <a:gd name="connsiteY13" fmla="*/ 17075 h 15522"/>
                <a:gd name="connsiteX14" fmla="*/ 20800 w 18626"/>
                <a:gd name="connsiteY14" fmla="*/ 9624 h 15522"/>
                <a:gd name="connsiteX15" fmla="*/ 16454 w 18626"/>
                <a:gd name="connsiteY15" fmla="*/ 745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15522">
                  <a:moveTo>
                    <a:pt x="13349" y="4346"/>
                  </a:moveTo>
                  <a:lnTo>
                    <a:pt x="9313" y="0"/>
                  </a:lnTo>
                  <a:lnTo>
                    <a:pt x="6209" y="4346"/>
                  </a:lnTo>
                  <a:lnTo>
                    <a:pt x="4036" y="4346"/>
                  </a:lnTo>
                  <a:lnTo>
                    <a:pt x="1863" y="4346"/>
                  </a:lnTo>
                  <a:lnTo>
                    <a:pt x="1863" y="5588"/>
                  </a:lnTo>
                  <a:lnTo>
                    <a:pt x="1863" y="9624"/>
                  </a:lnTo>
                  <a:lnTo>
                    <a:pt x="0" y="12728"/>
                  </a:lnTo>
                  <a:lnTo>
                    <a:pt x="6209" y="14901"/>
                  </a:lnTo>
                  <a:lnTo>
                    <a:pt x="7140" y="14901"/>
                  </a:lnTo>
                  <a:lnTo>
                    <a:pt x="9313" y="14901"/>
                  </a:lnTo>
                  <a:lnTo>
                    <a:pt x="11176" y="17075"/>
                  </a:lnTo>
                  <a:lnTo>
                    <a:pt x="13349" y="17075"/>
                  </a:lnTo>
                  <a:lnTo>
                    <a:pt x="20800" y="17075"/>
                  </a:lnTo>
                  <a:lnTo>
                    <a:pt x="20800" y="9624"/>
                  </a:lnTo>
                  <a:lnTo>
                    <a:pt x="16454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62593C0-644E-48AC-B064-7BBCBB6D0F25}"/>
                </a:ext>
              </a:extLst>
            </p:cNvPr>
            <p:cNvSpPr/>
            <p:nvPr/>
          </p:nvSpPr>
          <p:spPr>
            <a:xfrm>
              <a:off x="7449089" y="5945506"/>
              <a:ext cx="12418" cy="12418"/>
            </a:xfrm>
            <a:custGeom>
              <a:avLst/>
              <a:gdLst>
                <a:gd name="connsiteX0" fmla="*/ 0 w 12417"/>
                <a:gd name="connsiteY0" fmla="*/ 3104 h 12417"/>
                <a:gd name="connsiteX1" fmla="*/ 0 w 12417"/>
                <a:gd name="connsiteY1" fmla="*/ 5278 h 12417"/>
                <a:gd name="connsiteX2" fmla="*/ 2173 w 12417"/>
                <a:gd name="connsiteY2" fmla="*/ 5278 h 12417"/>
                <a:gd name="connsiteX3" fmla="*/ 2173 w 12417"/>
                <a:gd name="connsiteY3" fmla="*/ 7451 h 12417"/>
                <a:gd name="connsiteX4" fmla="*/ 3104 w 12417"/>
                <a:gd name="connsiteY4" fmla="*/ 8382 h 12417"/>
                <a:gd name="connsiteX5" fmla="*/ 3104 w 12417"/>
                <a:gd name="connsiteY5" fmla="*/ 12728 h 12417"/>
                <a:gd name="connsiteX6" fmla="*/ 14591 w 12417"/>
                <a:gd name="connsiteY6" fmla="*/ 12728 h 12417"/>
                <a:gd name="connsiteX7" fmla="*/ 14591 w 12417"/>
                <a:gd name="connsiteY7" fmla="*/ 5278 h 12417"/>
                <a:gd name="connsiteX8" fmla="*/ 0 w 12417"/>
                <a:gd name="connsiteY8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17" h="12417">
                  <a:moveTo>
                    <a:pt x="0" y="3104"/>
                  </a:moveTo>
                  <a:lnTo>
                    <a:pt x="0" y="5278"/>
                  </a:lnTo>
                  <a:lnTo>
                    <a:pt x="2173" y="5278"/>
                  </a:lnTo>
                  <a:lnTo>
                    <a:pt x="2173" y="7451"/>
                  </a:lnTo>
                  <a:lnTo>
                    <a:pt x="3104" y="8382"/>
                  </a:lnTo>
                  <a:lnTo>
                    <a:pt x="3104" y="12728"/>
                  </a:lnTo>
                  <a:lnTo>
                    <a:pt x="14591" y="12728"/>
                  </a:lnTo>
                  <a:lnTo>
                    <a:pt x="14591" y="5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87648DE-6F14-4011-8D73-DF10C4F98EA9}"/>
                </a:ext>
              </a:extLst>
            </p:cNvPr>
            <p:cNvSpPr/>
            <p:nvPr/>
          </p:nvSpPr>
          <p:spPr>
            <a:xfrm>
              <a:off x="7229293" y="6429180"/>
              <a:ext cx="52776" cy="68298"/>
            </a:xfrm>
            <a:custGeom>
              <a:avLst/>
              <a:gdLst>
                <a:gd name="connsiteX0" fmla="*/ 46877 w 52775"/>
                <a:gd name="connsiteY0" fmla="*/ 0 h 68298"/>
                <a:gd name="connsiteX1" fmla="*/ 37564 w 52775"/>
                <a:gd name="connsiteY1" fmla="*/ 9313 h 68298"/>
                <a:gd name="connsiteX2" fmla="*/ 27319 w 52775"/>
                <a:gd name="connsiteY2" fmla="*/ 11487 h 68298"/>
                <a:gd name="connsiteX3" fmla="*/ 14591 w 52775"/>
                <a:gd name="connsiteY3" fmla="*/ 4036 h 68298"/>
                <a:gd name="connsiteX4" fmla="*/ 0 w 52775"/>
                <a:gd name="connsiteY4" fmla="*/ 4036 h 68298"/>
                <a:gd name="connsiteX5" fmla="*/ 7451 w 52775"/>
                <a:gd name="connsiteY5" fmla="*/ 24215 h 68298"/>
                <a:gd name="connsiteX6" fmla="*/ 14591 w 52775"/>
                <a:gd name="connsiteY6" fmla="*/ 46567 h 68298"/>
                <a:gd name="connsiteX7" fmla="*/ 19869 w 52775"/>
                <a:gd name="connsiteY7" fmla="*/ 68609 h 68298"/>
                <a:gd name="connsiteX8" fmla="*/ 32286 w 52775"/>
                <a:gd name="connsiteY8" fmla="*/ 62400 h 68298"/>
                <a:gd name="connsiteX9" fmla="*/ 41910 w 52775"/>
                <a:gd name="connsiteY9" fmla="*/ 57122 h 68298"/>
                <a:gd name="connsiteX10" fmla="*/ 49982 w 52775"/>
                <a:gd name="connsiteY10" fmla="*/ 47498 h 68298"/>
                <a:gd name="connsiteX11" fmla="*/ 54328 w 52775"/>
                <a:gd name="connsiteY11" fmla="*/ 31666 h 68298"/>
                <a:gd name="connsiteX12" fmla="*/ 52155 w 52775"/>
                <a:gd name="connsiteY12" fmla="*/ 14902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775" h="68298">
                  <a:moveTo>
                    <a:pt x="46877" y="0"/>
                  </a:moveTo>
                  <a:lnTo>
                    <a:pt x="37564" y="9313"/>
                  </a:lnTo>
                  <a:lnTo>
                    <a:pt x="27319" y="11487"/>
                  </a:lnTo>
                  <a:lnTo>
                    <a:pt x="14591" y="4036"/>
                  </a:lnTo>
                  <a:lnTo>
                    <a:pt x="0" y="4036"/>
                  </a:lnTo>
                  <a:lnTo>
                    <a:pt x="7451" y="24215"/>
                  </a:lnTo>
                  <a:lnTo>
                    <a:pt x="14591" y="46567"/>
                  </a:lnTo>
                  <a:lnTo>
                    <a:pt x="19869" y="68609"/>
                  </a:lnTo>
                  <a:lnTo>
                    <a:pt x="32286" y="62400"/>
                  </a:lnTo>
                  <a:lnTo>
                    <a:pt x="41910" y="57122"/>
                  </a:lnTo>
                  <a:lnTo>
                    <a:pt x="49982" y="47498"/>
                  </a:lnTo>
                  <a:lnTo>
                    <a:pt x="54328" y="31666"/>
                  </a:lnTo>
                  <a:lnTo>
                    <a:pt x="52155" y="1490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C4F6DC6-DCFC-4943-8C64-39BF4C4601AB}"/>
                </a:ext>
              </a:extLst>
            </p:cNvPr>
            <p:cNvSpPr/>
            <p:nvPr/>
          </p:nvSpPr>
          <p:spPr>
            <a:xfrm>
              <a:off x="4103104" y="5644063"/>
              <a:ext cx="9313" cy="12418"/>
            </a:xfrm>
            <a:custGeom>
              <a:avLst/>
              <a:gdLst>
                <a:gd name="connsiteX0" fmla="*/ 2173 w 9313"/>
                <a:gd name="connsiteY0" fmla="*/ 5278 h 12417"/>
                <a:gd name="connsiteX1" fmla="*/ 2173 w 9313"/>
                <a:gd name="connsiteY1" fmla="*/ 7140 h 12417"/>
                <a:gd name="connsiteX2" fmla="*/ 2173 w 9313"/>
                <a:gd name="connsiteY2" fmla="*/ 9313 h 12417"/>
                <a:gd name="connsiteX3" fmla="*/ 4346 w 9313"/>
                <a:gd name="connsiteY3" fmla="*/ 11487 h 12417"/>
                <a:gd name="connsiteX4" fmla="*/ 5278 w 9313"/>
                <a:gd name="connsiteY4" fmla="*/ 11487 h 12417"/>
                <a:gd name="connsiteX5" fmla="*/ 9624 w 9313"/>
                <a:gd name="connsiteY5" fmla="*/ 12418 h 12417"/>
                <a:gd name="connsiteX6" fmla="*/ 9624 w 9313"/>
                <a:gd name="connsiteY6" fmla="*/ 5278 h 12417"/>
                <a:gd name="connsiteX7" fmla="*/ 0 w 9313"/>
                <a:gd name="connsiteY7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13" h="12417">
                  <a:moveTo>
                    <a:pt x="2173" y="5278"/>
                  </a:moveTo>
                  <a:lnTo>
                    <a:pt x="2173" y="7140"/>
                  </a:lnTo>
                  <a:lnTo>
                    <a:pt x="2173" y="9313"/>
                  </a:lnTo>
                  <a:lnTo>
                    <a:pt x="4346" y="11487"/>
                  </a:lnTo>
                  <a:lnTo>
                    <a:pt x="5278" y="11487"/>
                  </a:lnTo>
                  <a:lnTo>
                    <a:pt x="9624" y="12418"/>
                  </a:lnTo>
                  <a:lnTo>
                    <a:pt x="9624" y="5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3EA47D9-55EB-4064-8332-81D1A830871E}"/>
                </a:ext>
              </a:extLst>
            </p:cNvPr>
            <p:cNvSpPr/>
            <p:nvPr/>
          </p:nvSpPr>
          <p:spPr>
            <a:xfrm>
              <a:off x="4008418" y="5514917"/>
              <a:ext cx="34149" cy="18627"/>
            </a:xfrm>
            <a:custGeom>
              <a:avLst/>
              <a:gdLst>
                <a:gd name="connsiteX0" fmla="*/ 21731 w 34149"/>
                <a:gd name="connsiteY0" fmla="*/ 5278 h 18626"/>
                <a:gd name="connsiteX1" fmla="*/ 16764 w 34149"/>
                <a:gd name="connsiteY1" fmla="*/ 1863 h 18626"/>
                <a:gd name="connsiteX2" fmla="*/ 7140 w 34149"/>
                <a:gd name="connsiteY2" fmla="*/ 0 h 18626"/>
                <a:gd name="connsiteX3" fmla="*/ 6209 w 34149"/>
                <a:gd name="connsiteY3" fmla="*/ 1863 h 18626"/>
                <a:gd name="connsiteX4" fmla="*/ 4036 w 34149"/>
                <a:gd name="connsiteY4" fmla="*/ 1863 h 18626"/>
                <a:gd name="connsiteX5" fmla="*/ 2173 w 34149"/>
                <a:gd name="connsiteY5" fmla="*/ 4036 h 18626"/>
                <a:gd name="connsiteX6" fmla="*/ 0 w 34149"/>
                <a:gd name="connsiteY6" fmla="*/ 4036 h 18626"/>
                <a:gd name="connsiteX7" fmla="*/ 0 w 34149"/>
                <a:gd name="connsiteY7" fmla="*/ 16764 h 18626"/>
                <a:gd name="connsiteX8" fmla="*/ 6209 w 34149"/>
                <a:gd name="connsiteY8" fmla="*/ 18937 h 18626"/>
                <a:gd name="connsiteX9" fmla="*/ 13660 w 34149"/>
                <a:gd name="connsiteY9" fmla="*/ 18937 h 18626"/>
                <a:gd name="connsiteX10" fmla="*/ 16764 w 34149"/>
                <a:gd name="connsiteY10" fmla="*/ 19869 h 18626"/>
                <a:gd name="connsiteX11" fmla="*/ 21731 w 34149"/>
                <a:gd name="connsiteY11" fmla="*/ 18937 h 18626"/>
                <a:gd name="connsiteX12" fmla="*/ 28251 w 34149"/>
                <a:gd name="connsiteY12" fmla="*/ 16764 h 18626"/>
                <a:gd name="connsiteX13" fmla="*/ 35391 w 34149"/>
                <a:gd name="connsiteY13" fmla="*/ 16764 h 18626"/>
                <a:gd name="connsiteX14" fmla="*/ 35391 w 34149"/>
                <a:gd name="connsiteY14" fmla="*/ 12728 h 18626"/>
                <a:gd name="connsiteX15" fmla="*/ 29182 w 34149"/>
                <a:gd name="connsiteY15" fmla="*/ 9313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18626">
                  <a:moveTo>
                    <a:pt x="21731" y="5278"/>
                  </a:moveTo>
                  <a:lnTo>
                    <a:pt x="16764" y="1863"/>
                  </a:lnTo>
                  <a:lnTo>
                    <a:pt x="7140" y="0"/>
                  </a:lnTo>
                  <a:lnTo>
                    <a:pt x="6209" y="1863"/>
                  </a:lnTo>
                  <a:lnTo>
                    <a:pt x="4036" y="1863"/>
                  </a:lnTo>
                  <a:lnTo>
                    <a:pt x="2173" y="4036"/>
                  </a:lnTo>
                  <a:lnTo>
                    <a:pt x="0" y="4036"/>
                  </a:lnTo>
                  <a:lnTo>
                    <a:pt x="0" y="16764"/>
                  </a:lnTo>
                  <a:lnTo>
                    <a:pt x="6209" y="18937"/>
                  </a:lnTo>
                  <a:lnTo>
                    <a:pt x="13660" y="18937"/>
                  </a:lnTo>
                  <a:lnTo>
                    <a:pt x="16764" y="19869"/>
                  </a:lnTo>
                  <a:lnTo>
                    <a:pt x="21731" y="18937"/>
                  </a:lnTo>
                  <a:lnTo>
                    <a:pt x="28251" y="16764"/>
                  </a:lnTo>
                  <a:lnTo>
                    <a:pt x="35391" y="16764"/>
                  </a:lnTo>
                  <a:lnTo>
                    <a:pt x="35391" y="12728"/>
                  </a:lnTo>
                  <a:lnTo>
                    <a:pt x="29182" y="931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1ADA72D-BA82-4A04-A6F0-312D00A75D76}"/>
                </a:ext>
              </a:extLst>
            </p:cNvPr>
            <p:cNvSpPr/>
            <p:nvPr/>
          </p:nvSpPr>
          <p:spPr>
            <a:xfrm>
              <a:off x="3912490" y="5445999"/>
              <a:ext cx="155223" cy="58985"/>
            </a:xfrm>
            <a:custGeom>
              <a:avLst/>
              <a:gdLst>
                <a:gd name="connsiteX0" fmla="*/ 156465 w 155222"/>
                <a:gd name="connsiteY0" fmla="*/ 44394 h 58984"/>
                <a:gd name="connsiteX1" fmla="*/ 134423 w 155222"/>
                <a:gd name="connsiteY1" fmla="*/ 33838 h 58984"/>
                <a:gd name="connsiteX2" fmla="*/ 114554 w 155222"/>
                <a:gd name="connsiteY2" fmla="*/ 24215 h 58984"/>
                <a:gd name="connsiteX3" fmla="*/ 94996 w 155222"/>
                <a:gd name="connsiteY3" fmla="*/ 14901 h 58984"/>
                <a:gd name="connsiteX4" fmla="*/ 68919 w 155222"/>
                <a:gd name="connsiteY4" fmla="*/ 6519 h 58984"/>
                <a:gd name="connsiteX5" fmla="*/ 39737 w 155222"/>
                <a:gd name="connsiteY5" fmla="*/ 0 h 58984"/>
                <a:gd name="connsiteX6" fmla="*/ 36633 w 155222"/>
                <a:gd name="connsiteY6" fmla="*/ 2173 h 58984"/>
                <a:gd name="connsiteX7" fmla="*/ 32286 w 155222"/>
                <a:gd name="connsiteY7" fmla="*/ 2173 h 58984"/>
                <a:gd name="connsiteX8" fmla="*/ 29182 w 155222"/>
                <a:gd name="connsiteY8" fmla="*/ 4346 h 58984"/>
                <a:gd name="connsiteX9" fmla="*/ 23904 w 155222"/>
                <a:gd name="connsiteY9" fmla="*/ 4346 h 58984"/>
                <a:gd name="connsiteX10" fmla="*/ 17695 w 155222"/>
                <a:gd name="connsiteY10" fmla="*/ 9624 h 58984"/>
                <a:gd name="connsiteX11" fmla="*/ 12418 w 155222"/>
                <a:gd name="connsiteY11" fmla="*/ 13660 h 58984"/>
                <a:gd name="connsiteX12" fmla="*/ 7451 w 155222"/>
                <a:gd name="connsiteY12" fmla="*/ 21110 h 58984"/>
                <a:gd name="connsiteX13" fmla="*/ 0 w 155222"/>
                <a:gd name="connsiteY13" fmla="*/ 21110 h 58984"/>
                <a:gd name="connsiteX14" fmla="*/ 3104 w 155222"/>
                <a:gd name="connsiteY14" fmla="*/ 22352 h 58984"/>
                <a:gd name="connsiteX15" fmla="*/ 10555 w 155222"/>
                <a:gd name="connsiteY15" fmla="*/ 26388 h 58984"/>
                <a:gd name="connsiteX16" fmla="*/ 16764 w 155222"/>
                <a:gd name="connsiteY16" fmla="*/ 28561 h 58984"/>
                <a:gd name="connsiteX17" fmla="*/ 22042 w 155222"/>
                <a:gd name="connsiteY17" fmla="*/ 22352 h 58984"/>
                <a:gd name="connsiteX18" fmla="*/ 25146 w 155222"/>
                <a:gd name="connsiteY18" fmla="*/ 17075 h 58984"/>
                <a:gd name="connsiteX19" fmla="*/ 31355 w 155222"/>
                <a:gd name="connsiteY19" fmla="*/ 11797 h 58984"/>
                <a:gd name="connsiteX20" fmla="*/ 58364 w 155222"/>
                <a:gd name="connsiteY20" fmla="*/ 24215 h 58984"/>
                <a:gd name="connsiteX21" fmla="*/ 83510 w 155222"/>
                <a:gd name="connsiteY21" fmla="*/ 36943 h 58984"/>
                <a:gd name="connsiteX22" fmla="*/ 110519 w 155222"/>
                <a:gd name="connsiteY22" fmla="*/ 44394 h 58984"/>
                <a:gd name="connsiteX23" fmla="*/ 112692 w 155222"/>
                <a:gd name="connsiteY23" fmla="*/ 48740 h 58984"/>
                <a:gd name="connsiteX24" fmla="*/ 112692 w 155222"/>
                <a:gd name="connsiteY24" fmla="*/ 50913 h 58984"/>
                <a:gd name="connsiteX25" fmla="*/ 112692 w 155222"/>
                <a:gd name="connsiteY25" fmla="*/ 51844 h 58984"/>
                <a:gd name="connsiteX26" fmla="*/ 112692 w 155222"/>
                <a:gd name="connsiteY26" fmla="*/ 54017 h 58984"/>
                <a:gd name="connsiteX27" fmla="*/ 112692 w 155222"/>
                <a:gd name="connsiteY27" fmla="*/ 58364 h 58984"/>
                <a:gd name="connsiteX28" fmla="*/ 110519 w 155222"/>
                <a:gd name="connsiteY28" fmla="*/ 61468 h 58984"/>
                <a:gd name="connsiteX29" fmla="*/ 124178 w 155222"/>
                <a:gd name="connsiteY29" fmla="*/ 59295 h 58984"/>
                <a:gd name="connsiteX30" fmla="*/ 136596 w 155222"/>
                <a:gd name="connsiteY30" fmla="*/ 56191 h 58984"/>
                <a:gd name="connsiteX31" fmla="*/ 146841 w 155222"/>
                <a:gd name="connsiteY31" fmla="*/ 51844 h 58984"/>
                <a:gd name="connsiteX32" fmla="*/ 156465 w 155222"/>
                <a:gd name="connsiteY32" fmla="*/ 51844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5222" h="58984">
                  <a:moveTo>
                    <a:pt x="156465" y="44394"/>
                  </a:moveTo>
                  <a:lnTo>
                    <a:pt x="134423" y="33838"/>
                  </a:lnTo>
                  <a:lnTo>
                    <a:pt x="114554" y="24215"/>
                  </a:lnTo>
                  <a:lnTo>
                    <a:pt x="94996" y="14901"/>
                  </a:lnTo>
                  <a:lnTo>
                    <a:pt x="68919" y="6519"/>
                  </a:lnTo>
                  <a:lnTo>
                    <a:pt x="39737" y="0"/>
                  </a:lnTo>
                  <a:lnTo>
                    <a:pt x="36633" y="2173"/>
                  </a:lnTo>
                  <a:lnTo>
                    <a:pt x="32286" y="2173"/>
                  </a:lnTo>
                  <a:lnTo>
                    <a:pt x="29182" y="4346"/>
                  </a:lnTo>
                  <a:lnTo>
                    <a:pt x="23904" y="4346"/>
                  </a:lnTo>
                  <a:lnTo>
                    <a:pt x="17695" y="9624"/>
                  </a:lnTo>
                  <a:lnTo>
                    <a:pt x="12418" y="13660"/>
                  </a:lnTo>
                  <a:lnTo>
                    <a:pt x="7451" y="21110"/>
                  </a:lnTo>
                  <a:lnTo>
                    <a:pt x="0" y="21110"/>
                  </a:lnTo>
                  <a:lnTo>
                    <a:pt x="3104" y="22352"/>
                  </a:lnTo>
                  <a:lnTo>
                    <a:pt x="10555" y="26388"/>
                  </a:lnTo>
                  <a:lnTo>
                    <a:pt x="16764" y="28561"/>
                  </a:lnTo>
                  <a:lnTo>
                    <a:pt x="22042" y="22352"/>
                  </a:lnTo>
                  <a:lnTo>
                    <a:pt x="25146" y="17075"/>
                  </a:lnTo>
                  <a:lnTo>
                    <a:pt x="31355" y="11797"/>
                  </a:lnTo>
                  <a:lnTo>
                    <a:pt x="58364" y="24215"/>
                  </a:lnTo>
                  <a:lnTo>
                    <a:pt x="83510" y="36943"/>
                  </a:lnTo>
                  <a:lnTo>
                    <a:pt x="110519" y="44394"/>
                  </a:lnTo>
                  <a:lnTo>
                    <a:pt x="112692" y="48740"/>
                  </a:lnTo>
                  <a:lnTo>
                    <a:pt x="112692" y="50913"/>
                  </a:lnTo>
                  <a:lnTo>
                    <a:pt x="112692" y="51844"/>
                  </a:lnTo>
                  <a:lnTo>
                    <a:pt x="112692" y="54017"/>
                  </a:lnTo>
                  <a:lnTo>
                    <a:pt x="112692" y="58364"/>
                  </a:lnTo>
                  <a:lnTo>
                    <a:pt x="110519" y="61468"/>
                  </a:lnTo>
                  <a:lnTo>
                    <a:pt x="124178" y="59295"/>
                  </a:lnTo>
                  <a:lnTo>
                    <a:pt x="136596" y="56191"/>
                  </a:lnTo>
                  <a:lnTo>
                    <a:pt x="146841" y="51844"/>
                  </a:lnTo>
                  <a:lnTo>
                    <a:pt x="156465" y="5184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BF74FB3D-BAC2-4598-8B58-719C231ABA26}"/>
                </a:ext>
              </a:extLst>
            </p:cNvPr>
            <p:cNvSpPr/>
            <p:nvPr/>
          </p:nvSpPr>
          <p:spPr>
            <a:xfrm>
              <a:off x="4008418" y="5417438"/>
              <a:ext cx="12418" cy="24836"/>
            </a:xfrm>
            <a:custGeom>
              <a:avLst/>
              <a:gdLst>
                <a:gd name="connsiteX0" fmla="*/ 6209 w 12417"/>
                <a:gd name="connsiteY0" fmla="*/ 3104 h 24835"/>
                <a:gd name="connsiteX1" fmla="*/ 0 w 12417"/>
                <a:gd name="connsiteY1" fmla="*/ 0 h 24835"/>
                <a:gd name="connsiteX2" fmla="*/ 0 w 12417"/>
                <a:gd name="connsiteY2" fmla="*/ 7451 h 24835"/>
                <a:gd name="connsiteX3" fmla="*/ 0 w 12417"/>
                <a:gd name="connsiteY3" fmla="*/ 10555 h 24835"/>
                <a:gd name="connsiteX4" fmla="*/ 2173 w 12417"/>
                <a:gd name="connsiteY4" fmla="*/ 14901 h 24835"/>
                <a:gd name="connsiteX5" fmla="*/ 4036 w 12417"/>
                <a:gd name="connsiteY5" fmla="*/ 18006 h 24835"/>
                <a:gd name="connsiteX6" fmla="*/ 6209 w 12417"/>
                <a:gd name="connsiteY6" fmla="*/ 20179 h 24835"/>
                <a:gd name="connsiteX7" fmla="*/ 7140 w 12417"/>
                <a:gd name="connsiteY7" fmla="*/ 25457 h 24835"/>
                <a:gd name="connsiteX8" fmla="*/ 14591 w 12417"/>
                <a:gd name="connsiteY8" fmla="*/ 25457 h 24835"/>
                <a:gd name="connsiteX9" fmla="*/ 14591 w 12417"/>
                <a:gd name="connsiteY9" fmla="*/ 15833 h 24835"/>
                <a:gd name="connsiteX10" fmla="*/ 13660 w 12417"/>
                <a:gd name="connsiteY10" fmla="*/ 10555 h 24835"/>
                <a:gd name="connsiteX11" fmla="*/ 9313 w 12417"/>
                <a:gd name="connsiteY11" fmla="*/ 7451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24835">
                  <a:moveTo>
                    <a:pt x="6209" y="3104"/>
                  </a:move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2173" y="14901"/>
                  </a:lnTo>
                  <a:lnTo>
                    <a:pt x="4036" y="18006"/>
                  </a:lnTo>
                  <a:lnTo>
                    <a:pt x="6209" y="20179"/>
                  </a:lnTo>
                  <a:lnTo>
                    <a:pt x="7140" y="25457"/>
                  </a:lnTo>
                  <a:lnTo>
                    <a:pt x="14591" y="25457"/>
                  </a:lnTo>
                  <a:lnTo>
                    <a:pt x="14591" y="15833"/>
                  </a:lnTo>
                  <a:lnTo>
                    <a:pt x="13660" y="10555"/>
                  </a:lnTo>
                  <a:lnTo>
                    <a:pt x="9313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3B5E3A3-689C-4501-8E4B-F547B10466A7}"/>
                </a:ext>
              </a:extLst>
            </p:cNvPr>
            <p:cNvSpPr/>
            <p:nvPr/>
          </p:nvSpPr>
          <p:spPr>
            <a:xfrm>
              <a:off x="4000036" y="5393223"/>
              <a:ext cx="27940" cy="15522"/>
            </a:xfrm>
            <a:custGeom>
              <a:avLst/>
              <a:gdLst>
                <a:gd name="connsiteX0" fmla="*/ 29182 w 27940"/>
                <a:gd name="connsiteY0" fmla="*/ 16764 h 15522"/>
                <a:gd name="connsiteX1" fmla="*/ 29182 w 27940"/>
                <a:gd name="connsiteY1" fmla="*/ 12728 h 15522"/>
                <a:gd name="connsiteX2" fmla="*/ 30113 w 27940"/>
                <a:gd name="connsiteY2" fmla="*/ 10555 h 15522"/>
                <a:gd name="connsiteX3" fmla="*/ 30113 w 27940"/>
                <a:gd name="connsiteY3" fmla="*/ 9313 h 15522"/>
                <a:gd name="connsiteX4" fmla="*/ 29182 w 27940"/>
                <a:gd name="connsiteY4" fmla="*/ 7451 h 15522"/>
                <a:gd name="connsiteX5" fmla="*/ 29182 w 27940"/>
                <a:gd name="connsiteY5" fmla="*/ 5277 h 15522"/>
                <a:gd name="connsiteX6" fmla="*/ 25146 w 27940"/>
                <a:gd name="connsiteY6" fmla="*/ 3104 h 15522"/>
                <a:gd name="connsiteX7" fmla="*/ 22973 w 27940"/>
                <a:gd name="connsiteY7" fmla="*/ 0 h 15522"/>
                <a:gd name="connsiteX8" fmla="*/ 0 w 27940"/>
                <a:gd name="connsiteY8" fmla="*/ 0 h 15522"/>
                <a:gd name="connsiteX9" fmla="*/ 0 w 27940"/>
                <a:gd name="connsiteY9" fmla="*/ 3104 h 15522"/>
                <a:gd name="connsiteX10" fmla="*/ 931 w 27940"/>
                <a:gd name="connsiteY10" fmla="*/ 7451 h 15522"/>
                <a:gd name="connsiteX11" fmla="*/ 5278 w 27940"/>
                <a:gd name="connsiteY11" fmla="*/ 9313 h 15522"/>
                <a:gd name="connsiteX12" fmla="*/ 8382 w 27940"/>
                <a:gd name="connsiteY12" fmla="*/ 9313 h 15522"/>
                <a:gd name="connsiteX13" fmla="*/ 12418 w 27940"/>
                <a:gd name="connsiteY13" fmla="*/ 10555 h 15522"/>
                <a:gd name="connsiteX14" fmla="*/ 17695 w 27940"/>
                <a:gd name="connsiteY14" fmla="*/ 10555 h 15522"/>
                <a:gd name="connsiteX15" fmla="*/ 22973 w 27940"/>
                <a:gd name="connsiteY15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940" h="15522">
                  <a:moveTo>
                    <a:pt x="29182" y="16764"/>
                  </a:moveTo>
                  <a:lnTo>
                    <a:pt x="29182" y="12728"/>
                  </a:lnTo>
                  <a:lnTo>
                    <a:pt x="30113" y="10555"/>
                  </a:lnTo>
                  <a:lnTo>
                    <a:pt x="30113" y="9313"/>
                  </a:lnTo>
                  <a:lnTo>
                    <a:pt x="29182" y="7451"/>
                  </a:lnTo>
                  <a:lnTo>
                    <a:pt x="29182" y="5277"/>
                  </a:lnTo>
                  <a:lnTo>
                    <a:pt x="25146" y="3104"/>
                  </a:lnTo>
                  <a:lnTo>
                    <a:pt x="22973" y="0"/>
                  </a:lnTo>
                  <a:lnTo>
                    <a:pt x="0" y="0"/>
                  </a:lnTo>
                  <a:lnTo>
                    <a:pt x="0" y="3104"/>
                  </a:lnTo>
                  <a:lnTo>
                    <a:pt x="931" y="7451"/>
                  </a:lnTo>
                  <a:lnTo>
                    <a:pt x="5278" y="9313"/>
                  </a:lnTo>
                  <a:lnTo>
                    <a:pt x="8382" y="9313"/>
                  </a:lnTo>
                  <a:lnTo>
                    <a:pt x="12418" y="10555"/>
                  </a:lnTo>
                  <a:lnTo>
                    <a:pt x="17695" y="10555"/>
                  </a:lnTo>
                  <a:lnTo>
                    <a:pt x="22973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ABC6A2B-56E2-428B-AF29-3A9A0C8B33B4}"/>
                </a:ext>
              </a:extLst>
            </p:cNvPr>
            <p:cNvSpPr/>
            <p:nvPr/>
          </p:nvSpPr>
          <p:spPr>
            <a:xfrm>
              <a:off x="5743810" y="6002628"/>
              <a:ext cx="99343" cy="207999"/>
            </a:xfrm>
            <a:custGeom>
              <a:avLst/>
              <a:gdLst>
                <a:gd name="connsiteX0" fmla="*/ 92823 w 99342"/>
                <a:gd name="connsiteY0" fmla="*/ 0 h 207998"/>
                <a:gd name="connsiteX1" fmla="*/ 83510 w 99342"/>
                <a:gd name="connsiteY1" fmla="*/ 5278 h 207998"/>
                <a:gd name="connsiteX2" fmla="*/ 72023 w 99342"/>
                <a:gd name="connsiteY2" fmla="*/ 14901 h 207998"/>
                <a:gd name="connsiteX3" fmla="*/ 59606 w 99342"/>
                <a:gd name="connsiteY3" fmla="*/ 27630 h 207998"/>
                <a:gd name="connsiteX4" fmla="*/ 49051 w 99342"/>
                <a:gd name="connsiteY4" fmla="*/ 40358 h 207998"/>
                <a:gd name="connsiteX5" fmla="*/ 37564 w 99342"/>
                <a:gd name="connsiteY5" fmla="*/ 51844 h 207998"/>
                <a:gd name="connsiteX6" fmla="*/ 32286 w 99342"/>
                <a:gd name="connsiteY6" fmla="*/ 60226 h 207998"/>
                <a:gd name="connsiteX7" fmla="*/ 12728 w 99342"/>
                <a:gd name="connsiteY7" fmla="*/ 60226 h 207998"/>
                <a:gd name="connsiteX8" fmla="*/ 12728 w 99342"/>
                <a:gd name="connsiteY8" fmla="*/ 75128 h 207998"/>
                <a:gd name="connsiteX9" fmla="*/ 14591 w 99342"/>
                <a:gd name="connsiteY9" fmla="*/ 90029 h 207998"/>
                <a:gd name="connsiteX10" fmla="*/ 15833 w 99342"/>
                <a:gd name="connsiteY10" fmla="*/ 104931 h 207998"/>
                <a:gd name="connsiteX11" fmla="*/ 15833 w 99342"/>
                <a:gd name="connsiteY11" fmla="*/ 114244 h 207998"/>
                <a:gd name="connsiteX12" fmla="*/ 10555 w 99342"/>
                <a:gd name="connsiteY12" fmla="*/ 129145 h 207998"/>
                <a:gd name="connsiteX13" fmla="*/ 5278 w 99342"/>
                <a:gd name="connsiteY13" fmla="*/ 144047 h 207998"/>
                <a:gd name="connsiteX14" fmla="*/ 0 w 99342"/>
                <a:gd name="connsiteY14" fmla="*/ 156775 h 207998"/>
                <a:gd name="connsiteX15" fmla="*/ 1242 w 99342"/>
                <a:gd name="connsiteY15" fmla="*/ 171366 h 207998"/>
                <a:gd name="connsiteX16" fmla="*/ 8382 w 99342"/>
                <a:gd name="connsiteY16" fmla="*/ 186267 h 207998"/>
                <a:gd name="connsiteX17" fmla="*/ 10555 w 99342"/>
                <a:gd name="connsiteY17" fmla="*/ 193718 h 207998"/>
                <a:gd name="connsiteX18" fmla="*/ 14591 w 99342"/>
                <a:gd name="connsiteY18" fmla="*/ 198996 h 207998"/>
                <a:gd name="connsiteX19" fmla="*/ 19869 w 99342"/>
                <a:gd name="connsiteY19" fmla="*/ 203342 h 207998"/>
                <a:gd name="connsiteX20" fmla="*/ 25146 w 99342"/>
                <a:gd name="connsiteY20" fmla="*/ 205205 h 207998"/>
                <a:gd name="connsiteX21" fmla="*/ 32286 w 99342"/>
                <a:gd name="connsiteY21" fmla="*/ 206446 h 207998"/>
                <a:gd name="connsiteX22" fmla="*/ 32286 w 99342"/>
                <a:gd name="connsiteY22" fmla="*/ 210482 h 207998"/>
                <a:gd name="connsiteX23" fmla="*/ 45015 w 99342"/>
                <a:gd name="connsiteY23" fmla="*/ 201169 h 207998"/>
                <a:gd name="connsiteX24" fmla="*/ 52155 w 99342"/>
                <a:gd name="connsiteY24" fmla="*/ 190614 h 207998"/>
                <a:gd name="connsiteX25" fmla="*/ 54328 w 99342"/>
                <a:gd name="connsiteY25" fmla="*/ 176644 h 207998"/>
                <a:gd name="connsiteX26" fmla="*/ 56501 w 99342"/>
                <a:gd name="connsiteY26" fmla="*/ 160811 h 207998"/>
                <a:gd name="connsiteX27" fmla="*/ 59606 w 99342"/>
                <a:gd name="connsiteY27" fmla="*/ 141874 h 207998"/>
                <a:gd name="connsiteX28" fmla="*/ 66746 w 99342"/>
                <a:gd name="connsiteY28" fmla="*/ 126972 h 207998"/>
                <a:gd name="connsiteX29" fmla="*/ 76059 w 99342"/>
                <a:gd name="connsiteY29" fmla="*/ 108966 h 207998"/>
                <a:gd name="connsiteX30" fmla="*/ 86614 w 99342"/>
                <a:gd name="connsiteY30" fmla="*/ 90029 h 207998"/>
                <a:gd name="connsiteX31" fmla="*/ 95928 w 99342"/>
                <a:gd name="connsiteY31" fmla="*/ 69850 h 207998"/>
                <a:gd name="connsiteX32" fmla="*/ 101205 w 99342"/>
                <a:gd name="connsiteY32" fmla="*/ 49671 h 207998"/>
                <a:gd name="connsiteX33" fmla="*/ 101205 w 99342"/>
                <a:gd name="connsiteY33" fmla="*/ 27630 h 207998"/>
                <a:gd name="connsiteX34" fmla="*/ 92823 w 99342"/>
                <a:gd name="connsiteY34" fmla="*/ 7451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9342" h="207998">
                  <a:moveTo>
                    <a:pt x="92823" y="0"/>
                  </a:moveTo>
                  <a:lnTo>
                    <a:pt x="83510" y="5278"/>
                  </a:lnTo>
                  <a:lnTo>
                    <a:pt x="72023" y="14901"/>
                  </a:lnTo>
                  <a:lnTo>
                    <a:pt x="59606" y="27630"/>
                  </a:lnTo>
                  <a:lnTo>
                    <a:pt x="49051" y="40358"/>
                  </a:lnTo>
                  <a:lnTo>
                    <a:pt x="37564" y="51844"/>
                  </a:lnTo>
                  <a:lnTo>
                    <a:pt x="32286" y="60226"/>
                  </a:lnTo>
                  <a:lnTo>
                    <a:pt x="12728" y="60226"/>
                  </a:lnTo>
                  <a:lnTo>
                    <a:pt x="12728" y="75128"/>
                  </a:lnTo>
                  <a:lnTo>
                    <a:pt x="14591" y="90029"/>
                  </a:lnTo>
                  <a:lnTo>
                    <a:pt x="15833" y="104931"/>
                  </a:lnTo>
                  <a:lnTo>
                    <a:pt x="15833" y="114244"/>
                  </a:lnTo>
                  <a:lnTo>
                    <a:pt x="10555" y="129145"/>
                  </a:lnTo>
                  <a:lnTo>
                    <a:pt x="5278" y="144047"/>
                  </a:lnTo>
                  <a:lnTo>
                    <a:pt x="0" y="156775"/>
                  </a:lnTo>
                  <a:lnTo>
                    <a:pt x="1242" y="171366"/>
                  </a:lnTo>
                  <a:lnTo>
                    <a:pt x="8382" y="186267"/>
                  </a:lnTo>
                  <a:lnTo>
                    <a:pt x="10555" y="193718"/>
                  </a:lnTo>
                  <a:lnTo>
                    <a:pt x="14591" y="198996"/>
                  </a:lnTo>
                  <a:lnTo>
                    <a:pt x="19869" y="203342"/>
                  </a:lnTo>
                  <a:lnTo>
                    <a:pt x="25146" y="205205"/>
                  </a:lnTo>
                  <a:lnTo>
                    <a:pt x="32286" y="206446"/>
                  </a:lnTo>
                  <a:lnTo>
                    <a:pt x="32286" y="210482"/>
                  </a:lnTo>
                  <a:lnTo>
                    <a:pt x="45015" y="201169"/>
                  </a:lnTo>
                  <a:lnTo>
                    <a:pt x="52155" y="190614"/>
                  </a:lnTo>
                  <a:lnTo>
                    <a:pt x="54328" y="176644"/>
                  </a:lnTo>
                  <a:lnTo>
                    <a:pt x="56501" y="160811"/>
                  </a:lnTo>
                  <a:lnTo>
                    <a:pt x="59606" y="141874"/>
                  </a:lnTo>
                  <a:lnTo>
                    <a:pt x="66746" y="126972"/>
                  </a:lnTo>
                  <a:lnTo>
                    <a:pt x="76059" y="108966"/>
                  </a:lnTo>
                  <a:lnTo>
                    <a:pt x="86614" y="90029"/>
                  </a:lnTo>
                  <a:lnTo>
                    <a:pt x="95928" y="69850"/>
                  </a:lnTo>
                  <a:lnTo>
                    <a:pt x="101205" y="49671"/>
                  </a:lnTo>
                  <a:lnTo>
                    <a:pt x="101205" y="27630"/>
                  </a:lnTo>
                  <a:lnTo>
                    <a:pt x="92823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4D3EE46-27DC-468E-AB20-80624A0B6995}"/>
                </a:ext>
              </a:extLst>
            </p:cNvPr>
            <p:cNvSpPr/>
            <p:nvPr/>
          </p:nvSpPr>
          <p:spPr>
            <a:xfrm>
              <a:off x="4236596" y="6662015"/>
              <a:ext cx="74507" cy="31045"/>
            </a:xfrm>
            <a:custGeom>
              <a:avLst/>
              <a:gdLst>
                <a:gd name="connsiteX0" fmla="*/ 46877 w 74506"/>
                <a:gd name="connsiteY0" fmla="*/ 3104 h 31044"/>
                <a:gd name="connsiteX1" fmla="*/ 32286 w 74506"/>
                <a:gd name="connsiteY1" fmla="*/ 0 h 31044"/>
                <a:gd name="connsiteX2" fmla="*/ 21731 w 74506"/>
                <a:gd name="connsiteY2" fmla="*/ 5278 h 31044"/>
                <a:gd name="connsiteX3" fmla="*/ 10245 w 74506"/>
                <a:gd name="connsiteY3" fmla="*/ 10555 h 31044"/>
                <a:gd name="connsiteX4" fmla="*/ 0 w 74506"/>
                <a:gd name="connsiteY4" fmla="*/ 14591 h 31044"/>
                <a:gd name="connsiteX5" fmla="*/ 0 w 74506"/>
                <a:gd name="connsiteY5" fmla="*/ 31666 h 31044"/>
                <a:gd name="connsiteX6" fmla="*/ 12418 w 74506"/>
                <a:gd name="connsiteY6" fmla="*/ 27319 h 31044"/>
                <a:gd name="connsiteX7" fmla="*/ 21731 w 74506"/>
                <a:gd name="connsiteY7" fmla="*/ 25457 h 31044"/>
                <a:gd name="connsiteX8" fmla="*/ 30113 w 74506"/>
                <a:gd name="connsiteY8" fmla="*/ 20179 h 31044"/>
                <a:gd name="connsiteX9" fmla="*/ 39427 w 74506"/>
                <a:gd name="connsiteY9" fmla="*/ 10555 h 31044"/>
                <a:gd name="connsiteX10" fmla="*/ 42531 w 74506"/>
                <a:gd name="connsiteY10" fmla="*/ 10555 h 31044"/>
                <a:gd name="connsiteX11" fmla="*/ 41600 w 74506"/>
                <a:gd name="connsiteY11" fmla="*/ 14591 h 31044"/>
                <a:gd name="connsiteX12" fmla="*/ 39427 w 74506"/>
                <a:gd name="connsiteY12" fmla="*/ 16764 h 31044"/>
                <a:gd name="connsiteX13" fmla="*/ 39427 w 74506"/>
                <a:gd name="connsiteY13" fmla="*/ 18006 h 31044"/>
                <a:gd name="connsiteX14" fmla="*/ 37564 w 74506"/>
                <a:gd name="connsiteY14" fmla="*/ 20179 h 31044"/>
                <a:gd name="connsiteX15" fmla="*/ 34460 w 74506"/>
                <a:gd name="connsiteY15" fmla="*/ 22042 h 31044"/>
                <a:gd name="connsiteX16" fmla="*/ 32286 w 74506"/>
                <a:gd name="connsiteY16" fmla="*/ 24215 h 31044"/>
                <a:gd name="connsiteX17" fmla="*/ 32286 w 74506"/>
                <a:gd name="connsiteY17" fmla="*/ 31666 h 31044"/>
                <a:gd name="connsiteX18" fmla="*/ 46877 w 74506"/>
                <a:gd name="connsiteY18" fmla="*/ 27319 h 31044"/>
                <a:gd name="connsiteX19" fmla="*/ 59295 w 74506"/>
                <a:gd name="connsiteY19" fmla="*/ 22042 h 31044"/>
                <a:gd name="connsiteX20" fmla="*/ 71713 w 74506"/>
                <a:gd name="connsiteY20" fmla="*/ 14591 h 31044"/>
                <a:gd name="connsiteX21" fmla="*/ 76059 w 74506"/>
                <a:gd name="connsiteY21" fmla="*/ 14591 h 31044"/>
                <a:gd name="connsiteX22" fmla="*/ 63641 w 74506"/>
                <a:gd name="connsiteY22" fmla="*/ 931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4506" h="31044">
                  <a:moveTo>
                    <a:pt x="46877" y="3104"/>
                  </a:moveTo>
                  <a:lnTo>
                    <a:pt x="32286" y="0"/>
                  </a:lnTo>
                  <a:lnTo>
                    <a:pt x="21731" y="5278"/>
                  </a:lnTo>
                  <a:lnTo>
                    <a:pt x="10245" y="10555"/>
                  </a:lnTo>
                  <a:lnTo>
                    <a:pt x="0" y="14591"/>
                  </a:lnTo>
                  <a:lnTo>
                    <a:pt x="0" y="31666"/>
                  </a:lnTo>
                  <a:lnTo>
                    <a:pt x="12418" y="27319"/>
                  </a:lnTo>
                  <a:lnTo>
                    <a:pt x="21731" y="25457"/>
                  </a:lnTo>
                  <a:lnTo>
                    <a:pt x="30113" y="20179"/>
                  </a:lnTo>
                  <a:lnTo>
                    <a:pt x="39427" y="10555"/>
                  </a:lnTo>
                  <a:lnTo>
                    <a:pt x="42531" y="10555"/>
                  </a:lnTo>
                  <a:lnTo>
                    <a:pt x="41600" y="14591"/>
                  </a:lnTo>
                  <a:lnTo>
                    <a:pt x="39427" y="16764"/>
                  </a:lnTo>
                  <a:lnTo>
                    <a:pt x="39427" y="18006"/>
                  </a:lnTo>
                  <a:lnTo>
                    <a:pt x="37564" y="20179"/>
                  </a:lnTo>
                  <a:lnTo>
                    <a:pt x="34460" y="22042"/>
                  </a:lnTo>
                  <a:lnTo>
                    <a:pt x="32286" y="24215"/>
                  </a:lnTo>
                  <a:lnTo>
                    <a:pt x="32286" y="31666"/>
                  </a:lnTo>
                  <a:lnTo>
                    <a:pt x="46877" y="27319"/>
                  </a:lnTo>
                  <a:lnTo>
                    <a:pt x="59295" y="22042"/>
                  </a:lnTo>
                  <a:lnTo>
                    <a:pt x="71713" y="14591"/>
                  </a:lnTo>
                  <a:lnTo>
                    <a:pt x="76059" y="14591"/>
                  </a:lnTo>
                  <a:lnTo>
                    <a:pt x="63641" y="931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A94EB0A-C0CD-4BB3-808D-A78A6660AB53}"/>
                </a:ext>
              </a:extLst>
            </p:cNvPr>
            <p:cNvSpPr/>
            <p:nvPr/>
          </p:nvSpPr>
          <p:spPr>
            <a:xfrm>
              <a:off x="4403305" y="5779417"/>
              <a:ext cx="34149" cy="31045"/>
            </a:xfrm>
            <a:custGeom>
              <a:avLst/>
              <a:gdLst>
                <a:gd name="connsiteX0" fmla="*/ 27009 w 34149"/>
                <a:gd name="connsiteY0" fmla="*/ 23283 h 31044"/>
                <a:gd name="connsiteX1" fmla="*/ 26078 w 34149"/>
                <a:gd name="connsiteY1" fmla="*/ 22042 h 31044"/>
                <a:gd name="connsiteX2" fmla="*/ 23904 w 34149"/>
                <a:gd name="connsiteY2" fmla="*/ 22042 h 31044"/>
                <a:gd name="connsiteX3" fmla="*/ 19558 w 34149"/>
                <a:gd name="connsiteY3" fmla="*/ 22042 h 31044"/>
                <a:gd name="connsiteX4" fmla="*/ 16454 w 34149"/>
                <a:gd name="connsiteY4" fmla="*/ 20179 h 31044"/>
                <a:gd name="connsiteX5" fmla="*/ 16454 w 34149"/>
                <a:gd name="connsiteY5" fmla="*/ 0 h 31044"/>
                <a:gd name="connsiteX6" fmla="*/ 12418 w 34149"/>
                <a:gd name="connsiteY6" fmla="*/ 0 h 31044"/>
                <a:gd name="connsiteX7" fmla="*/ 4967 w 34149"/>
                <a:gd name="connsiteY7" fmla="*/ 12728 h 31044"/>
                <a:gd name="connsiteX8" fmla="*/ 0 w 34149"/>
                <a:gd name="connsiteY8" fmla="*/ 12728 h 31044"/>
                <a:gd name="connsiteX9" fmla="*/ 0 w 34149"/>
                <a:gd name="connsiteY9" fmla="*/ 15833 h 31044"/>
                <a:gd name="connsiteX10" fmla="*/ 11487 w 34149"/>
                <a:gd name="connsiteY10" fmla="*/ 20179 h 31044"/>
                <a:gd name="connsiteX11" fmla="*/ 21731 w 34149"/>
                <a:gd name="connsiteY11" fmla="*/ 25457 h 31044"/>
                <a:gd name="connsiteX12" fmla="*/ 29182 w 34149"/>
                <a:gd name="connsiteY12" fmla="*/ 30734 h 31044"/>
                <a:gd name="connsiteX13" fmla="*/ 33218 w 34149"/>
                <a:gd name="connsiteY13" fmla="*/ 32907 h 31044"/>
                <a:gd name="connsiteX14" fmla="*/ 34149 w 34149"/>
                <a:gd name="connsiteY14" fmla="*/ 30734 h 31044"/>
                <a:gd name="connsiteX15" fmla="*/ 34149 w 34149"/>
                <a:gd name="connsiteY15" fmla="*/ 29492 h 31044"/>
                <a:gd name="connsiteX16" fmla="*/ 36322 w 34149"/>
                <a:gd name="connsiteY16" fmla="*/ 27319 h 31044"/>
                <a:gd name="connsiteX17" fmla="*/ 36322 w 34149"/>
                <a:gd name="connsiteY17" fmla="*/ 23283 h 31044"/>
                <a:gd name="connsiteX18" fmla="*/ 29182 w 34149"/>
                <a:gd name="connsiteY18" fmla="*/ 2328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31044">
                  <a:moveTo>
                    <a:pt x="27009" y="23283"/>
                  </a:moveTo>
                  <a:lnTo>
                    <a:pt x="26078" y="22042"/>
                  </a:lnTo>
                  <a:lnTo>
                    <a:pt x="23904" y="22042"/>
                  </a:lnTo>
                  <a:lnTo>
                    <a:pt x="19558" y="22042"/>
                  </a:lnTo>
                  <a:lnTo>
                    <a:pt x="16454" y="20179"/>
                  </a:lnTo>
                  <a:lnTo>
                    <a:pt x="16454" y="0"/>
                  </a:lnTo>
                  <a:lnTo>
                    <a:pt x="12418" y="0"/>
                  </a:lnTo>
                  <a:lnTo>
                    <a:pt x="4967" y="12728"/>
                  </a:lnTo>
                  <a:lnTo>
                    <a:pt x="0" y="12728"/>
                  </a:lnTo>
                  <a:lnTo>
                    <a:pt x="0" y="15833"/>
                  </a:lnTo>
                  <a:lnTo>
                    <a:pt x="11487" y="20179"/>
                  </a:lnTo>
                  <a:lnTo>
                    <a:pt x="21731" y="25457"/>
                  </a:lnTo>
                  <a:lnTo>
                    <a:pt x="29182" y="30734"/>
                  </a:lnTo>
                  <a:lnTo>
                    <a:pt x="33218" y="32907"/>
                  </a:lnTo>
                  <a:lnTo>
                    <a:pt x="34149" y="30734"/>
                  </a:lnTo>
                  <a:lnTo>
                    <a:pt x="34149" y="29492"/>
                  </a:lnTo>
                  <a:lnTo>
                    <a:pt x="36322" y="27319"/>
                  </a:lnTo>
                  <a:lnTo>
                    <a:pt x="36322" y="23283"/>
                  </a:lnTo>
                  <a:lnTo>
                    <a:pt x="29182" y="2328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C4865FE-67B1-45A0-B653-D4F306570968}"/>
                </a:ext>
              </a:extLst>
            </p:cNvPr>
            <p:cNvSpPr/>
            <p:nvPr/>
          </p:nvSpPr>
          <p:spPr>
            <a:xfrm>
              <a:off x="4237527" y="6453395"/>
              <a:ext cx="12418" cy="18627"/>
            </a:xfrm>
            <a:custGeom>
              <a:avLst/>
              <a:gdLst>
                <a:gd name="connsiteX0" fmla="*/ 4346 w 12417"/>
                <a:gd name="connsiteY0" fmla="*/ 15833 h 18626"/>
                <a:gd name="connsiteX1" fmla="*/ 6209 w 12417"/>
                <a:gd name="connsiteY1" fmla="*/ 20179 h 18626"/>
                <a:gd name="connsiteX2" fmla="*/ 14591 w 12417"/>
                <a:gd name="connsiteY2" fmla="*/ 20179 h 18626"/>
                <a:gd name="connsiteX3" fmla="*/ 13660 w 12417"/>
                <a:gd name="connsiteY3" fmla="*/ 14901 h 18626"/>
                <a:gd name="connsiteX4" fmla="*/ 13660 w 12417"/>
                <a:gd name="connsiteY4" fmla="*/ 10555 h 18626"/>
                <a:gd name="connsiteX5" fmla="*/ 11487 w 12417"/>
                <a:gd name="connsiteY5" fmla="*/ 7451 h 18626"/>
                <a:gd name="connsiteX6" fmla="*/ 9313 w 12417"/>
                <a:gd name="connsiteY6" fmla="*/ 5277 h 18626"/>
                <a:gd name="connsiteX7" fmla="*/ 6209 w 12417"/>
                <a:gd name="connsiteY7" fmla="*/ 3104 h 18626"/>
                <a:gd name="connsiteX8" fmla="*/ 2173 w 12417"/>
                <a:gd name="connsiteY8" fmla="*/ 0 h 18626"/>
                <a:gd name="connsiteX9" fmla="*/ 2173 w 12417"/>
                <a:gd name="connsiteY9" fmla="*/ 5277 h 18626"/>
                <a:gd name="connsiteX10" fmla="*/ 0 w 12417"/>
                <a:gd name="connsiteY10" fmla="*/ 8382 h 18626"/>
                <a:gd name="connsiteX11" fmla="*/ 2173 w 12417"/>
                <a:gd name="connsiteY11" fmla="*/ 10555 h 18626"/>
                <a:gd name="connsiteX12" fmla="*/ 2173 w 12417"/>
                <a:gd name="connsiteY12" fmla="*/ 12728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8626">
                  <a:moveTo>
                    <a:pt x="4346" y="15833"/>
                  </a:moveTo>
                  <a:lnTo>
                    <a:pt x="6209" y="20179"/>
                  </a:lnTo>
                  <a:lnTo>
                    <a:pt x="14591" y="20179"/>
                  </a:lnTo>
                  <a:lnTo>
                    <a:pt x="13660" y="14901"/>
                  </a:lnTo>
                  <a:lnTo>
                    <a:pt x="13660" y="10555"/>
                  </a:lnTo>
                  <a:lnTo>
                    <a:pt x="11487" y="7451"/>
                  </a:lnTo>
                  <a:lnTo>
                    <a:pt x="9313" y="5277"/>
                  </a:lnTo>
                  <a:lnTo>
                    <a:pt x="6209" y="3104"/>
                  </a:lnTo>
                  <a:lnTo>
                    <a:pt x="2173" y="0"/>
                  </a:lnTo>
                  <a:lnTo>
                    <a:pt x="2173" y="5277"/>
                  </a:lnTo>
                  <a:lnTo>
                    <a:pt x="0" y="8382"/>
                  </a:lnTo>
                  <a:lnTo>
                    <a:pt x="2173" y="10555"/>
                  </a:lnTo>
                  <a:lnTo>
                    <a:pt x="2173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F4397AD4-3EEA-4B7D-AFDC-7ECFA0D9A20E}"/>
                </a:ext>
              </a:extLst>
            </p:cNvPr>
            <p:cNvSpPr/>
            <p:nvPr/>
          </p:nvSpPr>
          <p:spPr>
            <a:xfrm>
              <a:off x="4152155" y="6693680"/>
              <a:ext cx="58985" cy="52776"/>
            </a:xfrm>
            <a:custGeom>
              <a:avLst/>
              <a:gdLst>
                <a:gd name="connsiteX0" fmla="*/ 29182 w 58984"/>
                <a:gd name="connsiteY0" fmla="*/ 22352 h 52775"/>
                <a:gd name="connsiteX1" fmla="*/ 14591 w 58984"/>
                <a:gd name="connsiteY1" fmla="*/ 8382 h 52775"/>
                <a:gd name="connsiteX2" fmla="*/ 0 w 58984"/>
                <a:gd name="connsiteY2" fmla="*/ 0 h 52775"/>
                <a:gd name="connsiteX3" fmla="*/ 0 w 58984"/>
                <a:gd name="connsiteY3" fmla="*/ 15833 h 52775"/>
                <a:gd name="connsiteX4" fmla="*/ 4036 w 58984"/>
                <a:gd name="connsiteY4" fmla="*/ 34770 h 52775"/>
                <a:gd name="connsiteX5" fmla="*/ 7451 w 58984"/>
                <a:gd name="connsiteY5" fmla="*/ 49671 h 52775"/>
                <a:gd name="connsiteX6" fmla="*/ 14591 w 58984"/>
                <a:gd name="connsiteY6" fmla="*/ 51844 h 52775"/>
                <a:gd name="connsiteX7" fmla="*/ 27009 w 58984"/>
                <a:gd name="connsiteY7" fmla="*/ 54949 h 52775"/>
                <a:gd name="connsiteX8" fmla="*/ 41600 w 58984"/>
                <a:gd name="connsiteY8" fmla="*/ 54949 h 52775"/>
                <a:gd name="connsiteX9" fmla="*/ 50913 w 58984"/>
                <a:gd name="connsiteY9" fmla="*/ 52776 h 52775"/>
                <a:gd name="connsiteX10" fmla="*/ 60537 w 58984"/>
                <a:gd name="connsiteY10" fmla="*/ 52776 h 52775"/>
                <a:gd name="connsiteX11" fmla="*/ 60537 w 58984"/>
                <a:gd name="connsiteY11" fmla="*/ 44394 h 52775"/>
                <a:gd name="connsiteX12" fmla="*/ 43773 w 58984"/>
                <a:gd name="connsiteY12" fmla="*/ 34770 h 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984" h="52775">
                  <a:moveTo>
                    <a:pt x="29182" y="22352"/>
                  </a:moveTo>
                  <a:lnTo>
                    <a:pt x="14591" y="8382"/>
                  </a:lnTo>
                  <a:lnTo>
                    <a:pt x="0" y="0"/>
                  </a:lnTo>
                  <a:lnTo>
                    <a:pt x="0" y="15833"/>
                  </a:lnTo>
                  <a:lnTo>
                    <a:pt x="4036" y="34770"/>
                  </a:lnTo>
                  <a:lnTo>
                    <a:pt x="7451" y="49671"/>
                  </a:lnTo>
                  <a:lnTo>
                    <a:pt x="14591" y="51844"/>
                  </a:lnTo>
                  <a:lnTo>
                    <a:pt x="27009" y="54949"/>
                  </a:lnTo>
                  <a:lnTo>
                    <a:pt x="41600" y="54949"/>
                  </a:lnTo>
                  <a:lnTo>
                    <a:pt x="50913" y="52776"/>
                  </a:lnTo>
                  <a:lnTo>
                    <a:pt x="60537" y="52776"/>
                  </a:lnTo>
                  <a:lnTo>
                    <a:pt x="60537" y="44394"/>
                  </a:lnTo>
                  <a:lnTo>
                    <a:pt x="43773" y="3477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B81B289-B424-4CDF-89A5-815DE0BEB5AC}"/>
                </a:ext>
              </a:extLst>
            </p:cNvPr>
            <p:cNvSpPr/>
            <p:nvPr/>
          </p:nvSpPr>
          <p:spPr>
            <a:xfrm>
              <a:off x="4063677" y="5497843"/>
              <a:ext cx="86925" cy="34149"/>
            </a:xfrm>
            <a:custGeom>
              <a:avLst/>
              <a:gdLst>
                <a:gd name="connsiteX0" fmla="*/ 88477 w 86924"/>
                <a:gd name="connsiteY0" fmla="*/ 17075 h 34149"/>
                <a:gd name="connsiteX1" fmla="*/ 70782 w 86924"/>
                <a:gd name="connsiteY1" fmla="*/ 11797 h 34149"/>
                <a:gd name="connsiteX2" fmla="*/ 56191 w 86924"/>
                <a:gd name="connsiteY2" fmla="*/ 6519 h 34149"/>
                <a:gd name="connsiteX3" fmla="*/ 37564 w 86924"/>
                <a:gd name="connsiteY3" fmla="*/ 2173 h 34149"/>
                <a:gd name="connsiteX4" fmla="*/ 15522 w 86924"/>
                <a:gd name="connsiteY4" fmla="*/ 0 h 34149"/>
                <a:gd name="connsiteX5" fmla="*/ 17695 w 86924"/>
                <a:gd name="connsiteY5" fmla="*/ 6519 h 34149"/>
                <a:gd name="connsiteX6" fmla="*/ 19869 w 86924"/>
                <a:gd name="connsiteY6" fmla="*/ 9624 h 34149"/>
                <a:gd name="connsiteX7" fmla="*/ 21731 w 86924"/>
                <a:gd name="connsiteY7" fmla="*/ 11797 h 34149"/>
                <a:gd name="connsiteX8" fmla="*/ 24836 w 86924"/>
                <a:gd name="connsiteY8" fmla="*/ 14902 h 34149"/>
                <a:gd name="connsiteX9" fmla="*/ 29182 w 86924"/>
                <a:gd name="connsiteY9" fmla="*/ 17075 h 34149"/>
                <a:gd name="connsiteX10" fmla="*/ 22973 w 86924"/>
                <a:gd name="connsiteY10" fmla="*/ 18937 h 34149"/>
                <a:gd name="connsiteX11" fmla="*/ 15522 w 86924"/>
                <a:gd name="connsiteY11" fmla="*/ 21110 h 34149"/>
                <a:gd name="connsiteX12" fmla="*/ 9313 w 86924"/>
                <a:gd name="connsiteY12" fmla="*/ 21110 h 34149"/>
                <a:gd name="connsiteX13" fmla="*/ 0 w 86924"/>
                <a:gd name="connsiteY13" fmla="*/ 21110 h 34149"/>
                <a:gd name="connsiteX14" fmla="*/ 5278 w 86924"/>
                <a:gd name="connsiteY14" fmla="*/ 33839 h 34149"/>
                <a:gd name="connsiteX15" fmla="*/ 15522 w 86924"/>
                <a:gd name="connsiteY15" fmla="*/ 33839 h 34149"/>
                <a:gd name="connsiteX16" fmla="*/ 30113 w 86924"/>
                <a:gd name="connsiteY16" fmla="*/ 36012 h 34149"/>
                <a:gd name="connsiteX17" fmla="*/ 43773 w 86924"/>
                <a:gd name="connsiteY17" fmla="*/ 36943 h 34149"/>
                <a:gd name="connsiteX18" fmla="*/ 49050 w 86924"/>
                <a:gd name="connsiteY18" fmla="*/ 36943 h 34149"/>
                <a:gd name="connsiteX19" fmla="*/ 52155 w 86924"/>
                <a:gd name="connsiteY19" fmla="*/ 26388 h 34149"/>
                <a:gd name="connsiteX20" fmla="*/ 54018 w 86924"/>
                <a:gd name="connsiteY20" fmla="*/ 24525 h 34149"/>
                <a:gd name="connsiteX21" fmla="*/ 56191 w 86924"/>
                <a:gd name="connsiteY21" fmla="*/ 26388 h 34149"/>
                <a:gd name="connsiteX22" fmla="*/ 58364 w 86924"/>
                <a:gd name="connsiteY22" fmla="*/ 28561 h 34149"/>
                <a:gd name="connsiteX23" fmla="*/ 59295 w 86924"/>
                <a:gd name="connsiteY23" fmla="*/ 29803 h 34149"/>
                <a:gd name="connsiteX24" fmla="*/ 59295 w 86924"/>
                <a:gd name="connsiteY24" fmla="*/ 31666 h 34149"/>
                <a:gd name="connsiteX25" fmla="*/ 59295 w 86924"/>
                <a:gd name="connsiteY25" fmla="*/ 33839 h 34149"/>
                <a:gd name="connsiteX26" fmla="*/ 65504 w 86924"/>
                <a:gd name="connsiteY26" fmla="*/ 33839 h 34149"/>
                <a:gd name="connsiteX27" fmla="*/ 68609 w 86924"/>
                <a:gd name="connsiteY27" fmla="*/ 31666 h 34149"/>
                <a:gd name="connsiteX28" fmla="*/ 72955 w 86924"/>
                <a:gd name="connsiteY28" fmla="*/ 29803 h 34149"/>
                <a:gd name="connsiteX29" fmla="*/ 77922 w 86924"/>
                <a:gd name="connsiteY29" fmla="*/ 28561 h 34149"/>
                <a:gd name="connsiteX30" fmla="*/ 81337 w 86924"/>
                <a:gd name="connsiteY30" fmla="*/ 26388 h 34149"/>
                <a:gd name="connsiteX31" fmla="*/ 88477 w 86924"/>
                <a:gd name="connsiteY31" fmla="*/ 26388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924" h="34149">
                  <a:moveTo>
                    <a:pt x="88477" y="17075"/>
                  </a:moveTo>
                  <a:lnTo>
                    <a:pt x="70782" y="11797"/>
                  </a:lnTo>
                  <a:lnTo>
                    <a:pt x="56191" y="6519"/>
                  </a:lnTo>
                  <a:lnTo>
                    <a:pt x="37564" y="2173"/>
                  </a:lnTo>
                  <a:lnTo>
                    <a:pt x="15522" y="0"/>
                  </a:lnTo>
                  <a:lnTo>
                    <a:pt x="17695" y="6519"/>
                  </a:lnTo>
                  <a:lnTo>
                    <a:pt x="19869" y="9624"/>
                  </a:lnTo>
                  <a:lnTo>
                    <a:pt x="21731" y="11797"/>
                  </a:lnTo>
                  <a:lnTo>
                    <a:pt x="24836" y="14902"/>
                  </a:lnTo>
                  <a:lnTo>
                    <a:pt x="29182" y="17075"/>
                  </a:lnTo>
                  <a:lnTo>
                    <a:pt x="22973" y="18937"/>
                  </a:lnTo>
                  <a:lnTo>
                    <a:pt x="15522" y="21110"/>
                  </a:lnTo>
                  <a:lnTo>
                    <a:pt x="9313" y="21110"/>
                  </a:lnTo>
                  <a:lnTo>
                    <a:pt x="0" y="21110"/>
                  </a:lnTo>
                  <a:lnTo>
                    <a:pt x="5278" y="33839"/>
                  </a:lnTo>
                  <a:lnTo>
                    <a:pt x="15522" y="33839"/>
                  </a:lnTo>
                  <a:lnTo>
                    <a:pt x="30113" y="36012"/>
                  </a:lnTo>
                  <a:lnTo>
                    <a:pt x="43773" y="36943"/>
                  </a:lnTo>
                  <a:lnTo>
                    <a:pt x="49050" y="36943"/>
                  </a:lnTo>
                  <a:lnTo>
                    <a:pt x="52155" y="26388"/>
                  </a:lnTo>
                  <a:lnTo>
                    <a:pt x="54018" y="24525"/>
                  </a:lnTo>
                  <a:lnTo>
                    <a:pt x="56191" y="26388"/>
                  </a:lnTo>
                  <a:lnTo>
                    <a:pt x="58364" y="28561"/>
                  </a:lnTo>
                  <a:lnTo>
                    <a:pt x="59295" y="29803"/>
                  </a:lnTo>
                  <a:lnTo>
                    <a:pt x="59295" y="31666"/>
                  </a:lnTo>
                  <a:lnTo>
                    <a:pt x="59295" y="33839"/>
                  </a:lnTo>
                  <a:lnTo>
                    <a:pt x="65504" y="33839"/>
                  </a:lnTo>
                  <a:lnTo>
                    <a:pt x="68609" y="31666"/>
                  </a:lnTo>
                  <a:lnTo>
                    <a:pt x="72955" y="29803"/>
                  </a:lnTo>
                  <a:lnTo>
                    <a:pt x="77922" y="28561"/>
                  </a:lnTo>
                  <a:lnTo>
                    <a:pt x="81337" y="26388"/>
                  </a:lnTo>
                  <a:lnTo>
                    <a:pt x="88477" y="2638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653E2376-3699-4DD9-B81B-247A4E1CE4FC}"/>
                </a:ext>
              </a:extLst>
            </p:cNvPr>
            <p:cNvSpPr/>
            <p:nvPr/>
          </p:nvSpPr>
          <p:spPr>
            <a:xfrm>
              <a:off x="4215796" y="5526404"/>
              <a:ext cx="34149" cy="12418"/>
            </a:xfrm>
            <a:custGeom>
              <a:avLst/>
              <a:gdLst>
                <a:gd name="connsiteX0" fmla="*/ 27940 w 34149"/>
                <a:gd name="connsiteY0" fmla="*/ 12728 h 12417"/>
                <a:gd name="connsiteX1" fmla="*/ 31045 w 34149"/>
                <a:gd name="connsiteY1" fmla="*/ 10555 h 12417"/>
                <a:gd name="connsiteX2" fmla="*/ 33218 w 34149"/>
                <a:gd name="connsiteY2" fmla="*/ 7451 h 12417"/>
                <a:gd name="connsiteX3" fmla="*/ 36322 w 34149"/>
                <a:gd name="connsiteY3" fmla="*/ 5278 h 12417"/>
                <a:gd name="connsiteX4" fmla="*/ 27940 w 34149"/>
                <a:gd name="connsiteY4" fmla="*/ 1242 h 12417"/>
                <a:gd name="connsiteX5" fmla="*/ 20800 w 34149"/>
                <a:gd name="connsiteY5" fmla="*/ 0 h 12417"/>
                <a:gd name="connsiteX6" fmla="*/ 13349 w 34149"/>
                <a:gd name="connsiteY6" fmla="*/ 0 h 12417"/>
                <a:gd name="connsiteX7" fmla="*/ 0 w 34149"/>
                <a:gd name="connsiteY7" fmla="*/ 1242 h 12417"/>
                <a:gd name="connsiteX8" fmla="*/ 0 w 34149"/>
                <a:gd name="connsiteY8" fmla="*/ 12728 h 12417"/>
                <a:gd name="connsiteX9" fmla="*/ 6209 w 34149"/>
                <a:gd name="connsiteY9" fmla="*/ 10555 h 12417"/>
                <a:gd name="connsiteX10" fmla="*/ 11487 w 34149"/>
                <a:gd name="connsiteY10" fmla="*/ 10555 h 12417"/>
                <a:gd name="connsiteX11" fmla="*/ 16454 w 34149"/>
                <a:gd name="connsiteY11" fmla="*/ 10555 h 12417"/>
                <a:gd name="connsiteX12" fmla="*/ 21731 w 34149"/>
                <a:gd name="connsiteY12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149" h="12417">
                  <a:moveTo>
                    <a:pt x="27940" y="12728"/>
                  </a:moveTo>
                  <a:lnTo>
                    <a:pt x="31045" y="10555"/>
                  </a:lnTo>
                  <a:lnTo>
                    <a:pt x="33218" y="7451"/>
                  </a:lnTo>
                  <a:lnTo>
                    <a:pt x="36322" y="5278"/>
                  </a:lnTo>
                  <a:lnTo>
                    <a:pt x="27940" y="1242"/>
                  </a:lnTo>
                  <a:lnTo>
                    <a:pt x="20800" y="0"/>
                  </a:lnTo>
                  <a:lnTo>
                    <a:pt x="13349" y="0"/>
                  </a:lnTo>
                  <a:lnTo>
                    <a:pt x="0" y="1242"/>
                  </a:lnTo>
                  <a:lnTo>
                    <a:pt x="0" y="12728"/>
                  </a:lnTo>
                  <a:lnTo>
                    <a:pt x="6209" y="10555"/>
                  </a:lnTo>
                  <a:lnTo>
                    <a:pt x="11487" y="10555"/>
                  </a:lnTo>
                  <a:lnTo>
                    <a:pt x="16454" y="10555"/>
                  </a:lnTo>
                  <a:lnTo>
                    <a:pt x="21731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D95D23A0-4C7B-4669-AE3C-ADDC9B2976B2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no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FC7530E-5A6C-4AA2-B8E3-559D654DBE45}"/>
                </a:ext>
              </a:extLst>
            </p:cNvPr>
            <p:cNvSpPr/>
            <p:nvPr/>
          </p:nvSpPr>
          <p:spPr>
            <a:xfrm>
              <a:off x="3707286" y="4372477"/>
              <a:ext cx="55880" cy="43462"/>
            </a:xfrm>
            <a:custGeom>
              <a:avLst/>
              <a:gdLst>
                <a:gd name="connsiteX0" fmla="*/ 16764 w 55880"/>
                <a:gd name="connsiteY0" fmla="*/ 37564 h 43462"/>
                <a:gd name="connsiteX1" fmla="*/ 23904 w 55880"/>
                <a:gd name="connsiteY1" fmla="*/ 45015 h 43462"/>
                <a:gd name="connsiteX2" fmla="*/ 32286 w 55880"/>
                <a:gd name="connsiteY2" fmla="*/ 45015 h 43462"/>
                <a:gd name="connsiteX3" fmla="*/ 38495 w 55880"/>
                <a:gd name="connsiteY3" fmla="*/ 44083 h 43462"/>
                <a:gd name="connsiteX4" fmla="*/ 43773 w 55880"/>
                <a:gd name="connsiteY4" fmla="*/ 44083 h 43462"/>
                <a:gd name="connsiteX5" fmla="*/ 46877 w 55880"/>
                <a:gd name="connsiteY5" fmla="*/ 41910 h 43462"/>
                <a:gd name="connsiteX6" fmla="*/ 51224 w 55880"/>
                <a:gd name="connsiteY6" fmla="*/ 36633 h 43462"/>
                <a:gd name="connsiteX7" fmla="*/ 56191 w 55880"/>
                <a:gd name="connsiteY7" fmla="*/ 36633 h 43462"/>
                <a:gd name="connsiteX8" fmla="*/ 41600 w 55880"/>
                <a:gd name="connsiteY8" fmla="*/ 22973 h 43462"/>
                <a:gd name="connsiteX9" fmla="*/ 27009 w 55880"/>
                <a:gd name="connsiteY9" fmla="*/ 10245 h 43462"/>
                <a:gd name="connsiteX10" fmla="*/ 10555 w 55880"/>
                <a:gd name="connsiteY10" fmla="*/ 0 h 43462"/>
                <a:gd name="connsiteX11" fmla="*/ 12418 w 55880"/>
                <a:gd name="connsiteY11" fmla="*/ 7140 h 43462"/>
                <a:gd name="connsiteX12" fmla="*/ 12418 w 55880"/>
                <a:gd name="connsiteY12" fmla="*/ 10245 h 43462"/>
                <a:gd name="connsiteX13" fmla="*/ 14591 w 55880"/>
                <a:gd name="connsiteY13" fmla="*/ 12418 h 43462"/>
                <a:gd name="connsiteX14" fmla="*/ 16764 w 55880"/>
                <a:gd name="connsiteY14" fmla="*/ 15522 h 43462"/>
                <a:gd name="connsiteX15" fmla="*/ 0 w 55880"/>
                <a:gd name="connsiteY15" fmla="*/ 25146 h 43462"/>
                <a:gd name="connsiteX16" fmla="*/ 0 w 55880"/>
                <a:gd name="connsiteY16" fmla="*/ 29182 h 43462"/>
                <a:gd name="connsiteX17" fmla="*/ 9313 w 55880"/>
                <a:gd name="connsiteY17" fmla="*/ 32286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80" h="43462">
                  <a:moveTo>
                    <a:pt x="16764" y="37564"/>
                  </a:moveTo>
                  <a:lnTo>
                    <a:pt x="23904" y="45015"/>
                  </a:lnTo>
                  <a:lnTo>
                    <a:pt x="32286" y="45015"/>
                  </a:lnTo>
                  <a:lnTo>
                    <a:pt x="38495" y="44083"/>
                  </a:lnTo>
                  <a:lnTo>
                    <a:pt x="43773" y="44083"/>
                  </a:lnTo>
                  <a:lnTo>
                    <a:pt x="46877" y="41910"/>
                  </a:lnTo>
                  <a:lnTo>
                    <a:pt x="51224" y="36633"/>
                  </a:lnTo>
                  <a:lnTo>
                    <a:pt x="56191" y="36633"/>
                  </a:lnTo>
                  <a:lnTo>
                    <a:pt x="41600" y="22973"/>
                  </a:lnTo>
                  <a:lnTo>
                    <a:pt x="27009" y="10245"/>
                  </a:lnTo>
                  <a:lnTo>
                    <a:pt x="10555" y="0"/>
                  </a:lnTo>
                  <a:lnTo>
                    <a:pt x="12418" y="7140"/>
                  </a:lnTo>
                  <a:lnTo>
                    <a:pt x="12418" y="10245"/>
                  </a:lnTo>
                  <a:lnTo>
                    <a:pt x="14591" y="12418"/>
                  </a:lnTo>
                  <a:lnTo>
                    <a:pt x="16764" y="15522"/>
                  </a:lnTo>
                  <a:lnTo>
                    <a:pt x="0" y="25146"/>
                  </a:lnTo>
                  <a:lnTo>
                    <a:pt x="0" y="29182"/>
                  </a:lnTo>
                  <a:lnTo>
                    <a:pt x="9313" y="3228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DC8C789-903A-4874-BFDB-64564F6A2B2A}"/>
                </a:ext>
              </a:extLst>
            </p:cNvPr>
            <p:cNvSpPr/>
            <p:nvPr/>
          </p:nvSpPr>
          <p:spPr>
            <a:xfrm>
              <a:off x="3927081" y="4626422"/>
              <a:ext cx="24836" cy="21731"/>
            </a:xfrm>
            <a:custGeom>
              <a:avLst/>
              <a:gdLst>
                <a:gd name="connsiteX0" fmla="*/ 24215 w 24835"/>
                <a:gd name="connsiteY0" fmla="*/ 4346 h 21731"/>
                <a:gd name="connsiteX1" fmla="*/ 19869 w 24835"/>
                <a:gd name="connsiteY1" fmla="*/ 0 h 21731"/>
                <a:gd name="connsiteX2" fmla="*/ 14591 w 24835"/>
                <a:gd name="connsiteY2" fmla="*/ 6519 h 21731"/>
                <a:gd name="connsiteX3" fmla="*/ 7451 w 24835"/>
                <a:gd name="connsiteY3" fmla="*/ 9624 h 21731"/>
                <a:gd name="connsiteX4" fmla="*/ 0 w 24835"/>
                <a:gd name="connsiteY4" fmla="*/ 12728 h 21731"/>
                <a:gd name="connsiteX5" fmla="*/ 0 w 24835"/>
                <a:gd name="connsiteY5" fmla="*/ 17075 h 21731"/>
                <a:gd name="connsiteX6" fmla="*/ 4346 w 24835"/>
                <a:gd name="connsiteY6" fmla="*/ 17075 h 21731"/>
                <a:gd name="connsiteX7" fmla="*/ 9624 w 24835"/>
                <a:gd name="connsiteY7" fmla="*/ 20179 h 21731"/>
                <a:gd name="connsiteX8" fmla="*/ 16764 w 24835"/>
                <a:gd name="connsiteY8" fmla="*/ 22042 h 21731"/>
                <a:gd name="connsiteX9" fmla="*/ 24215 w 24835"/>
                <a:gd name="connsiteY9" fmla="*/ 24215 h 21731"/>
                <a:gd name="connsiteX10" fmla="*/ 24215 w 24835"/>
                <a:gd name="connsiteY10" fmla="*/ 20179 h 21731"/>
                <a:gd name="connsiteX11" fmla="*/ 27319 w 24835"/>
                <a:gd name="connsiteY11" fmla="*/ 20179 h 21731"/>
                <a:gd name="connsiteX12" fmla="*/ 27319 w 24835"/>
                <a:gd name="connsiteY12" fmla="*/ 14901 h 21731"/>
                <a:gd name="connsiteX13" fmla="*/ 27319 w 24835"/>
                <a:gd name="connsiteY13" fmla="*/ 11797 h 21731"/>
                <a:gd name="connsiteX14" fmla="*/ 26077 w 24835"/>
                <a:gd name="connsiteY14" fmla="*/ 7451 h 21731"/>
                <a:gd name="connsiteX15" fmla="*/ 26077 w 24835"/>
                <a:gd name="connsiteY15" fmla="*/ 651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835" h="21731">
                  <a:moveTo>
                    <a:pt x="24215" y="4346"/>
                  </a:moveTo>
                  <a:lnTo>
                    <a:pt x="19869" y="0"/>
                  </a:lnTo>
                  <a:lnTo>
                    <a:pt x="14591" y="6519"/>
                  </a:lnTo>
                  <a:lnTo>
                    <a:pt x="7451" y="9624"/>
                  </a:lnTo>
                  <a:lnTo>
                    <a:pt x="0" y="12728"/>
                  </a:lnTo>
                  <a:lnTo>
                    <a:pt x="0" y="17075"/>
                  </a:lnTo>
                  <a:lnTo>
                    <a:pt x="4346" y="17075"/>
                  </a:lnTo>
                  <a:lnTo>
                    <a:pt x="9624" y="20179"/>
                  </a:lnTo>
                  <a:lnTo>
                    <a:pt x="16764" y="22042"/>
                  </a:lnTo>
                  <a:lnTo>
                    <a:pt x="24215" y="24215"/>
                  </a:lnTo>
                  <a:lnTo>
                    <a:pt x="24215" y="20179"/>
                  </a:lnTo>
                  <a:lnTo>
                    <a:pt x="27319" y="20179"/>
                  </a:lnTo>
                  <a:lnTo>
                    <a:pt x="27319" y="14901"/>
                  </a:lnTo>
                  <a:lnTo>
                    <a:pt x="27319" y="11797"/>
                  </a:lnTo>
                  <a:lnTo>
                    <a:pt x="26077" y="7451"/>
                  </a:lnTo>
                  <a:lnTo>
                    <a:pt x="26077" y="651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A8CF3139-69D6-4D07-BA9F-40C0A5F239B8}"/>
                </a:ext>
              </a:extLst>
            </p:cNvPr>
            <p:cNvSpPr/>
            <p:nvPr/>
          </p:nvSpPr>
          <p:spPr>
            <a:xfrm>
              <a:off x="3587454" y="4223153"/>
              <a:ext cx="37253" cy="31045"/>
            </a:xfrm>
            <a:custGeom>
              <a:avLst/>
              <a:gdLst>
                <a:gd name="connsiteX0" fmla="*/ 19869 w 37253"/>
                <a:gd name="connsiteY0" fmla="*/ 33528 h 31044"/>
                <a:gd name="connsiteX1" fmla="*/ 25146 w 37253"/>
                <a:gd name="connsiteY1" fmla="*/ 31665 h 31044"/>
                <a:gd name="connsiteX2" fmla="*/ 30424 w 37253"/>
                <a:gd name="connsiteY2" fmla="*/ 31665 h 31044"/>
                <a:gd name="connsiteX3" fmla="*/ 34460 w 37253"/>
                <a:gd name="connsiteY3" fmla="*/ 29492 h 31044"/>
                <a:gd name="connsiteX4" fmla="*/ 39737 w 37253"/>
                <a:gd name="connsiteY4" fmla="*/ 29492 h 31044"/>
                <a:gd name="connsiteX5" fmla="*/ 39737 w 37253"/>
                <a:gd name="connsiteY5" fmla="*/ 22042 h 31044"/>
                <a:gd name="connsiteX6" fmla="*/ 37564 w 37253"/>
                <a:gd name="connsiteY6" fmla="*/ 16764 h 31044"/>
                <a:gd name="connsiteX7" fmla="*/ 37564 w 37253"/>
                <a:gd name="connsiteY7" fmla="*/ 12728 h 31044"/>
                <a:gd name="connsiteX8" fmla="*/ 36633 w 37253"/>
                <a:gd name="connsiteY8" fmla="*/ 7451 h 31044"/>
                <a:gd name="connsiteX9" fmla="*/ 30424 w 37253"/>
                <a:gd name="connsiteY9" fmla="*/ 4346 h 31044"/>
                <a:gd name="connsiteX10" fmla="*/ 22973 w 37253"/>
                <a:gd name="connsiteY10" fmla="*/ 2173 h 31044"/>
                <a:gd name="connsiteX11" fmla="*/ 15833 w 37253"/>
                <a:gd name="connsiteY11" fmla="*/ 0 h 31044"/>
                <a:gd name="connsiteX12" fmla="*/ 7451 w 37253"/>
                <a:gd name="connsiteY12" fmla="*/ 0 h 31044"/>
                <a:gd name="connsiteX13" fmla="*/ 0 w 37253"/>
                <a:gd name="connsiteY13" fmla="*/ 16764 h 31044"/>
                <a:gd name="connsiteX14" fmla="*/ 10555 w 37253"/>
                <a:gd name="connsiteY14" fmla="*/ 24215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253" h="31044">
                  <a:moveTo>
                    <a:pt x="19869" y="33528"/>
                  </a:moveTo>
                  <a:lnTo>
                    <a:pt x="25146" y="31665"/>
                  </a:lnTo>
                  <a:lnTo>
                    <a:pt x="30424" y="31665"/>
                  </a:lnTo>
                  <a:lnTo>
                    <a:pt x="34460" y="29492"/>
                  </a:lnTo>
                  <a:lnTo>
                    <a:pt x="39737" y="29492"/>
                  </a:lnTo>
                  <a:lnTo>
                    <a:pt x="39737" y="22042"/>
                  </a:lnTo>
                  <a:lnTo>
                    <a:pt x="37564" y="16764"/>
                  </a:lnTo>
                  <a:lnTo>
                    <a:pt x="37564" y="12728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7451" y="0"/>
                  </a:lnTo>
                  <a:lnTo>
                    <a:pt x="0" y="16764"/>
                  </a:lnTo>
                  <a:lnTo>
                    <a:pt x="10555" y="2421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95E224C-6AFF-44AD-83C3-16D62338E0AE}"/>
                </a:ext>
              </a:extLst>
            </p:cNvPr>
            <p:cNvSpPr/>
            <p:nvPr/>
          </p:nvSpPr>
          <p:spPr>
            <a:xfrm>
              <a:off x="2717274" y="4696893"/>
              <a:ext cx="18627" cy="9313"/>
            </a:xfrm>
            <a:custGeom>
              <a:avLst/>
              <a:gdLst>
                <a:gd name="connsiteX0" fmla="*/ 4346 w 18626"/>
                <a:gd name="connsiteY0" fmla="*/ 3104 h 9313"/>
                <a:gd name="connsiteX1" fmla="*/ 7451 w 18626"/>
                <a:gd name="connsiteY1" fmla="*/ 5278 h 9313"/>
                <a:gd name="connsiteX2" fmla="*/ 11486 w 18626"/>
                <a:gd name="connsiteY2" fmla="*/ 8382 h 9313"/>
                <a:gd name="connsiteX3" fmla="*/ 16764 w 18626"/>
                <a:gd name="connsiteY3" fmla="*/ 10555 h 9313"/>
                <a:gd name="connsiteX4" fmla="*/ 16764 w 18626"/>
                <a:gd name="connsiteY4" fmla="*/ 7451 h 9313"/>
                <a:gd name="connsiteX5" fmla="*/ 20800 w 18626"/>
                <a:gd name="connsiteY5" fmla="*/ 7451 h 9313"/>
                <a:gd name="connsiteX6" fmla="*/ 20800 w 18626"/>
                <a:gd name="connsiteY6" fmla="*/ 0 h 9313"/>
                <a:gd name="connsiteX7" fmla="*/ 0 w 18626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26" h="9313">
                  <a:moveTo>
                    <a:pt x="4346" y="3104"/>
                  </a:moveTo>
                  <a:lnTo>
                    <a:pt x="7451" y="5278"/>
                  </a:lnTo>
                  <a:lnTo>
                    <a:pt x="11486" y="8382"/>
                  </a:lnTo>
                  <a:lnTo>
                    <a:pt x="16764" y="10555"/>
                  </a:lnTo>
                  <a:lnTo>
                    <a:pt x="16764" y="7451"/>
                  </a:lnTo>
                  <a:lnTo>
                    <a:pt x="20800" y="7451"/>
                  </a:lnTo>
                  <a:lnTo>
                    <a:pt x="20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9D7777D4-21CE-41A9-BE04-E061892508EE}"/>
                </a:ext>
              </a:extLst>
            </p:cNvPr>
            <p:cNvSpPr/>
            <p:nvPr/>
          </p:nvSpPr>
          <p:spPr>
            <a:xfrm>
              <a:off x="2917512" y="4768295"/>
              <a:ext cx="31045" cy="34149"/>
            </a:xfrm>
            <a:custGeom>
              <a:avLst/>
              <a:gdLst>
                <a:gd name="connsiteX0" fmla="*/ 21731 w 31044"/>
                <a:gd name="connsiteY0" fmla="*/ 3104 h 34149"/>
                <a:gd name="connsiteX1" fmla="*/ 16764 w 31044"/>
                <a:gd name="connsiteY1" fmla="*/ 5278 h 34149"/>
                <a:gd name="connsiteX2" fmla="*/ 13349 w 31044"/>
                <a:gd name="connsiteY2" fmla="*/ 7451 h 34149"/>
                <a:gd name="connsiteX3" fmla="*/ 0 w 31044"/>
                <a:gd name="connsiteY3" fmla="*/ 12728 h 34149"/>
                <a:gd name="connsiteX4" fmla="*/ 2173 w 31044"/>
                <a:gd name="connsiteY4" fmla="*/ 18006 h 34149"/>
                <a:gd name="connsiteX5" fmla="*/ 2173 w 31044"/>
                <a:gd name="connsiteY5" fmla="*/ 23283 h 34149"/>
                <a:gd name="connsiteX6" fmla="*/ 4036 w 31044"/>
                <a:gd name="connsiteY6" fmla="*/ 29492 h 34149"/>
                <a:gd name="connsiteX7" fmla="*/ 6209 w 31044"/>
                <a:gd name="connsiteY7" fmla="*/ 32597 h 34149"/>
                <a:gd name="connsiteX8" fmla="*/ 9313 w 31044"/>
                <a:gd name="connsiteY8" fmla="*/ 36943 h 34149"/>
                <a:gd name="connsiteX9" fmla="*/ 11487 w 31044"/>
                <a:gd name="connsiteY9" fmla="*/ 34770 h 34149"/>
                <a:gd name="connsiteX10" fmla="*/ 18627 w 31044"/>
                <a:gd name="connsiteY10" fmla="*/ 30424 h 34149"/>
                <a:gd name="connsiteX11" fmla="*/ 26077 w 31044"/>
                <a:gd name="connsiteY11" fmla="*/ 25146 h 34149"/>
                <a:gd name="connsiteX12" fmla="*/ 31355 w 31044"/>
                <a:gd name="connsiteY12" fmla="*/ 15833 h 34149"/>
                <a:gd name="connsiteX13" fmla="*/ 31355 w 31044"/>
                <a:gd name="connsiteY13" fmla="*/ 8382 h 34149"/>
                <a:gd name="connsiteX14" fmla="*/ 26077 w 31044"/>
                <a:gd name="connsiteY14" fmla="*/ 0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044" h="34149">
                  <a:moveTo>
                    <a:pt x="21731" y="3104"/>
                  </a:moveTo>
                  <a:lnTo>
                    <a:pt x="16764" y="5278"/>
                  </a:lnTo>
                  <a:lnTo>
                    <a:pt x="13349" y="7451"/>
                  </a:lnTo>
                  <a:lnTo>
                    <a:pt x="0" y="12728"/>
                  </a:lnTo>
                  <a:lnTo>
                    <a:pt x="2173" y="18006"/>
                  </a:lnTo>
                  <a:lnTo>
                    <a:pt x="2173" y="23283"/>
                  </a:lnTo>
                  <a:lnTo>
                    <a:pt x="4036" y="29492"/>
                  </a:lnTo>
                  <a:lnTo>
                    <a:pt x="6209" y="32597"/>
                  </a:lnTo>
                  <a:lnTo>
                    <a:pt x="9313" y="36943"/>
                  </a:lnTo>
                  <a:lnTo>
                    <a:pt x="11487" y="34770"/>
                  </a:lnTo>
                  <a:lnTo>
                    <a:pt x="18627" y="30424"/>
                  </a:lnTo>
                  <a:lnTo>
                    <a:pt x="26077" y="25146"/>
                  </a:lnTo>
                  <a:lnTo>
                    <a:pt x="31355" y="15833"/>
                  </a:lnTo>
                  <a:lnTo>
                    <a:pt x="31355" y="8382"/>
                  </a:lnTo>
                  <a:lnTo>
                    <a:pt x="26077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358D533-51C2-4E5B-9848-74C7A746F416}"/>
                </a:ext>
              </a:extLst>
            </p:cNvPr>
            <p:cNvSpPr/>
            <p:nvPr/>
          </p:nvSpPr>
          <p:spPr>
            <a:xfrm>
              <a:off x="3423849" y="4239917"/>
              <a:ext cx="245252" cy="170745"/>
            </a:xfrm>
            <a:custGeom>
              <a:avLst/>
              <a:gdLst>
                <a:gd name="connsiteX0" fmla="*/ 7451 w 245252"/>
                <a:gd name="connsiteY0" fmla="*/ 86304 h 170745"/>
                <a:gd name="connsiteX1" fmla="*/ 12418 w 245252"/>
                <a:gd name="connsiteY1" fmla="*/ 96859 h 170745"/>
                <a:gd name="connsiteX2" fmla="*/ 14591 w 245252"/>
                <a:gd name="connsiteY2" fmla="*/ 108346 h 170745"/>
                <a:gd name="connsiteX3" fmla="*/ 30424 w 245252"/>
                <a:gd name="connsiteY3" fmla="*/ 108346 h 170745"/>
                <a:gd name="connsiteX4" fmla="*/ 43773 w 245252"/>
                <a:gd name="connsiteY4" fmla="*/ 108346 h 170745"/>
                <a:gd name="connsiteX5" fmla="*/ 49982 w 245252"/>
                <a:gd name="connsiteY5" fmla="*/ 108346 h 170745"/>
                <a:gd name="connsiteX6" fmla="*/ 63641 w 245252"/>
                <a:gd name="connsiteY6" fmla="*/ 110519 h 170745"/>
                <a:gd name="connsiteX7" fmla="*/ 70782 w 245252"/>
                <a:gd name="connsiteY7" fmla="*/ 111450 h 170745"/>
                <a:gd name="connsiteX8" fmla="*/ 76059 w 245252"/>
                <a:gd name="connsiteY8" fmla="*/ 115486 h 170745"/>
                <a:gd name="connsiteX9" fmla="*/ 83510 w 245252"/>
                <a:gd name="connsiteY9" fmla="*/ 120763 h 170745"/>
                <a:gd name="connsiteX10" fmla="*/ 83510 w 245252"/>
                <a:gd name="connsiteY10" fmla="*/ 125110 h 170745"/>
                <a:gd name="connsiteX11" fmla="*/ 66746 w 245252"/>
                <a:gd name="connsiteY11" fmla="*/ 126041 h 170745"/>
                <a:gd name="connsiteX12" fmla="*/ 49982 w 245252"/>
                <a:gd name="connsiteY12" fmla="*/ 128214 h 170745"/>
                <a:gd name="connsiteX13" fmla="*/ 36633 w 245252"/>
                <a:gd name="connsiteY13" fmla="*/ 132560 h 170745"/>
                <a:gd name="connsiteX14" fmla="*/ 27009 w 245252"/>
                <a:gd name="connsiteY14" fmla="*/ 140942 h 170745"/>
                <a:gd name="connsiteX15" fmla="*/ 22973 w 245252"/>
                <a:gd name="connsiteY15" fmla="*/ 140942 h 170745"/>
                <a:gd name="connsiteX16" fmla="*/ 29182 w 245252"/>
                <a:gd name="connsiteY16" fmla="*/ 152429 h 170745"/>
                <a:gd name="connsiteX17" fmla="*/ 37564 w 245252"/>
                <a:gd name="connsiteY17" fmla="*/ 157706 h 170745"/>
                <a:gd name="connsiteX18" fmla="*/ 46877 w 245252"/>
                <a:gd name="connsiteY18" fmla="*/ 159880 h 170745"/>
                <a:gd name="connsiteX19" fmla="*/ 57432 w 245252"/>
                <a:gd name="connsiteY19" fmla="*/ 161742 h 170745"/>
                <a:gd name="connsiteX20" fmla="*/ 70782 w 245252"/>
                <a:gd name="connsiteY20" fmla="*/ 164847 h 170745"/>
                <a:gd name="connsiteX21" fmla="*/ 95928 w 245252"/>
                <a:gd name="connsiteY21" fmla="*/ 172297 h 170745"/>
                <a:gd name="connsiteX22" fmla="*/ 117659 w 245252"/>
                <a:gd name="connsiteY22" fmla="*/ 172297 h 170745"/>
                <a:gd name="connsiteX23" fmla="*/ 137527 w 245252"/>
                <a:gd name="connsiteY23" fmla="*/ 169193 h 170745"/>
                <a:gd name="connsiteX24" fmla="*/ 157396 w 245252"/>
                <a:gd name="connsiteY24" fmla="*/ 162984 h 170745"/>
                <a:gd name="connsiteX25" fmla="*/ 178196 w 245252"/>
                <a:gd name="connsiteY25" fmla="*/ 159880 h 170745"/>
                <a:gd name="connsiteX26" fmla="*/ 195891 w 245252"/>
                <a:gd name="connsiteY26" fmla="*/ 161742 h 170745"/>
                <a:gd name="connsiteX27" fmla="*/ 214828 w 245252"/>
                <a:gd name="connsiteY27" fmla="*/ 169193 h 170745"/>
                <a:gd name="connsiteX28" fmla="*/ 225073 w 245252"/>
                <a:gd name="connsiteY28" fmla="*/ 169193 h 170745"/>
                <a:gd name="connsiteX29" fmla="*/ 234387 w 245252"/>
                <a:gd name="connsiteY29" fmla="*/ 167020 h 170745"/>
                <a:gd name="connsiteX30" fmla="*/ 244010 w 245252"/>
                <a:gd name="connsiteY30" fmla="*/ 164847 h 170745"/>
                <a:gd name="connsiteX31" fmla="*/ 241837 w 245252"/>
                <a:gd name="connsiteY31" fmla="*/ 159880 h 170745"/>
                <a:gd name="connsiteX32" fmla="*/ 241837 w 245252"/>
                <a:gd name="connsiteY32" fmla="*/ 157706 h 170745"/>
                <a:gd name="connsiteX33" fmla="*/ 241837 w 245252"/>
                <a:gd name="connsiteY33" fmla="*/ 154602 h 170745"/>
                <a:gd name="connsiteX34" fmla="*/ 239664 w 245252"/>
                <a:gd name="connsiteY34" fmla="*/ 154602 h 170745"/>
                <a:gd name="connsiteX35" fmla="*/ 237491 w 245252"/>
                <a:gd name="connsiteY35" fmla="*/ 152429 h 170745"/>
                <a:gd name="connsiteX36" fmla="*/ 234387 w 245252"/>
                <a:gd name="connsiteY36" fmla="*/ 148083 h 170745"/>
                <a:gd name="connsiteX37" fmla="*/ 234387 w 245252"/>
                <a:gd name="connsiteY37" fmla="*/ 140942 h 170745"/>
                <a:gd name="connsiteX38" fmla="*/ 237491 w 245252"/>
                <a:gd name="connsiteY38" fmla="*/ 142805 h 170745"/>
                <a:gd name="connsiteX39" fmla="*/ 239664 w 245252"/>
                <a:gd name="connsiteY39" fmla="*/ 144978 h 170745"/>
                <a:gd name="connsiteX40" fmla="*/ 241837 w 245252"/>
                <a:gd name="connsiteY40" fmla="*/ 147151 h 170745"/>
                <a:gd name="connsiteX41" fmla="*/ 244010 w 245252"/>
                <a:gd name="connsiteY41" fmla="*/ 148083 h 170745"/>
                <a:gd name="connsiteX42" fmla="*/ 247115 w 245252"/>
                <a:gd name="connsiteY42" fmla="*/ 148083 h 170745"/>
                <a:gd name="connsiteX43" fmla="*/ 244942 w 245252"/>
                <a:gd name="connsiteY43" fmla="*/ 132560 h 170745"/>
                <a:gd name="connsiteX44" fmla="*/ 239664 w 245252"/>
                <a:gd name="connsiteY44" fmla="*/ 122937 h 170745"/>
                <a:gd name="connsiteX45" fmla="*/ 230351 w 245252"/>
                <a:gd name="connsiteY45" fmla="*/ 115486 h 170745"/>
                <a:gd name="connsiteX46" fmla="*/ 219796 w 245252"/>
                <a:gd name="connsiteY46" fmla="*/ 113623 h 170745"/>
                <a:gd name="connsiteX47" fmla="*/ 203342 w 245252"/>
                <a:gd name="connsiteY47" fmla="*/ 111450 h 170745"/>
                <a:gd name="connsiteX48" fmla="*/ 198064 w 245252"/>
                <a:gd name="connsiteY48" fmla="*/ 83199 h 170745"/>
                <a:gd name="connsiteX49" fmla="*/ 192787 w 245252"/>
                <a:gd name="connsiteY49" fmla="*/ 54638 h 170745"/>
                <a:gd name="connsiteX50" fmla="*/ 185647 w 245252"/>
                <a:gd name="connsiteY50" fmla="*/ 32597 h 170745"/>
                <a:gd name="connsiteX51" fmla="*/ 171987 w 245252"/>
                <a:gd name="connsiteY51" fmla="*/ 14901 h 170745"/>
                <a:gd name="connsiteX52" fmla="*/ 150256 w 245252"/>
                <a:gd name="connsiteY52" fmla="*/ 0 h 170745"/>
                <a:gd name="connsiteX53" fmla="*/ 144978 w 245252"/>
                <a:gd name="connsiteY53" fmla="*/ 10555 h 170745"/>
                <a:gd name="connsiteX54" fmla="*/ 143736 w 245252"/>
                <a:gd name="connsiteY54" fmla="*/ 22042 h 170745"/>
                <a:gd name="connsiteX55" fmla="*/ 150256 w 245252"/>
                <a:gd name="connsiteY55" fmla="*/ 32597 h 170745"/>
                <a:gd name="connsiteX56" fmla="*/ 150256 w 245252"/>
                <a:gd name="connsiteY56" fmla="*/ 40048 h 170745"/>
                <a:gd name="connsiteX57" fmla="*/ 150256 w 245252"/>
                <a:gd name="connsiteY57" fmla="*/ 46256 h 170745"/>
                <a:gd name="connsiteX58" fmla="*/ 149014 w 245252"/>
                <a:gd name="connsiteY58" fmla="*/ 51534 h 170745"/>
                <a:gd name="connsiteX59" fmla="*/ 146841 w 245252"/>
                <a:gd name="connsiteY59" fmla="*/ 56812 h 170745"/>
                <a:gd name="connsiteX60" fmla="*/ 141874 w 245252"/>
                <a:gd name="connsiteY60" fmla="*/ 49361 h 170745"/>
                <a:gd name="connsiteX61" fmla="*/ 134423 w 245252"/>
                <a:gd name="connsiteY61" fmla="*/ 38806 h 170745"/>
                <a:gd name="connsiteX62" fmla="*/ 127283 w 245252"/>
                <a:gd name="connsiteY62" fmla="*/ 24215 h 170745"/>
                <a:gd name="connsiteX63" fmla="*/ 122005 w 245252"/>
                <a:gd name="connsiteY63" fmla="*/ 25457 h 170745"/>
                <a:gd name="connsiteX64" fmla="*/ 115796 w 245252"/>
                <a:gd name="connsiteY64" fmla="*/ 25457 h 170745"/>
                <a:gd name="connsiteX65" fmla="*/ 114555 w 245252"/>
                <a:gd name="connsiteY65" fmla="*/ 27319 h 170745"/>
                <a:gd name="connsiteX66" fmla="*/ 110519 w 245252"/>
                <a:gd name="connsiteY66" fmla="*/ 29492 h 170745"/>
                <a:gd name="connsiteX67" fmla="*/ 108346 w 245252"/>
                <a:gd name="connsiteY67" fmla="*/ 31666 h 170745"/>
                <a:gd name="connsiteX68" fmla="*/ 107414 w 245252"/>
                <a:gd name="connsiteY68" fmla="*/ 36943 h 170745"/>
                <a:gd name="connsiteX69" fmla="*/ 103068 w 245252"/>
                <a:gd name="connsiteY69" fmla="*/ 32597 h 170745"/>
                <a:gd name="connsiteX70" fmla="*/ 99964 w 245252"/>
                <a:gd name="connsiteY70" fmla="*/ 31666 h 170745"/>
                <a:gd name="connsiteX71" fmla="*/ 98101 w 245252"/>
                <a:gd name="connsiteY71" fmla="*/ 27319 h 170745"/>
                <a:gd name="connsiteX72" fmla="*/ 95928 w 245252"/>
                <a:gd name="connsiteY72" fmla="*/ 24215 h 170745"/>
                <a:gd name="connsiteX73" fmla="*/ 93755 w 245252"/>
                <a:gd name="connsiteY73" fmla="*/ 22042 h 170745"/>
                <a:gd name="connsiteX74" fmla="*/ 90650 w 245252"/>
                <a:gd name="connsiteY74" fmla="*/ 20179 h 170745"/>
                <a:gd name="connsiteX75" fmla="*/ 83510 w 245252"/>
                <a:gd name="connsiteY75" fmla="*/ 20179 h 170745"/>
                <a:gd name="connsiteX76" fmla="*/ 72023 w 245252"/>
                <a:gd name="connsiteY76" fmla="*/ 20179 h 170745"/>
                <a:gd name="connsiteX77" fmla="*/ 59295 w 245252"/>
                <a:gd name="connsiteY77" fmla="*/ 20179 h 170745"/>
                <a:gd name="connsiteX78" fmla="*/ 49982 w 245252"/>
                <a:gd name="connsiteY78" fmla="*/ 20179 h 170745"/>
                <a:gd name="connsiteX79" fmla="*/ 49982 w 245252"/>
                <a:gd name="connsiteY79" fmla="*/ 16764 h 170745"/>
                <a:gd name="connsiteX80" fmla="*/ 49050 w 245252"/>
                <a:gd name="connsiteY80" fmla="*/ 14901 h 170745"/>
                <a:gd name="connsiteX81" fmla="*/ 49050 w 245252"/>
                <a:gd name="connsiteY81" fmla="*/ 12728 h 170745"/>
                <a:gd name="connsiteX82" fmla="*/ 49982 w 245252"/>
                <a:gd name="connsiteY82" fmla="*/ 12728 h 170745"/>
                <a:gd name="connsiteX83" fmla="*/ 49982 w 245252"/>
                <a:gd name="connsiteY83" fmla="*/ 10555 h 170745"/>
                <a:gd name="connsiteX84" fmla="*/ 49982 w 245252"/>
                <a:gd name="connsiteY84" fmla="*/ 7451 h 170745"/>
                <a:gd name="connsiteX85" fmla="*/ 46877 w 245252"/>
                <a:gd name="connsiteY85" fmla="*/ 7451 h 170745"/>
                <a:gd name="connsiteX86" fmla="*/ 34459 w 245252"/>
                <a:gd name="connsiteY86" fmla="*/ 5278 h 170745"/>
                <a:gd name="connsiteX87" fmla="*/ 22973 w 245252"/>
                <a:gd name="connsiteY87" fmla="*/ 12728 h 170745"/>
                <a:gd name="connsiteX88" fmla="*/ 14591 w 245252"/>
                <a:gd name="connsiteY88" fmla="*/ 24215 h 170745"/>
                <a:gd name="connsiteX89" fmla="*/ 7451 w 245252"/>
                <a:gd name="connsiteY89" fmla="*/ 36943 h 170745"/>
                <a:gd name="connsiteX90" fmla="*/ 0 w 245252"/>
                <a:gd name="connsiteY90" fmla="*/ 47498 h 170745"/>
                <a:gd name="connsiteX91" fmla="*/ 0 w 245252"/>
                <a:gd name="connsiteY91" fmla="*/ 66125 h 170745"/>
                <a:gd name="connsiteX92" fmla="*/ 3104 w 245252"/>
                <a:gd name="connsiteY92" fmla="*/ 76680 h 17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45252" h="170745">
                  <a:moveTo>
                    <a:pt x="7451" y="86304"/>
                  </a:moveTo>
                  <a:lnTo>
                    <a:pt x="12418" y="96859"/>
                  </a:lnTo>
                  <a:lnTo>
                    <a:pt x="14591" y="108346"/>
                  </a:lnTo>
                  <a:lnTo>
                    <a:pt x="30424" y="108346"/>
                  </a:lnTo>
                  <a:lnTo>
                    <a:pt x="43773" y="108346"/>
                  </a:lnTo>
                  <a:lnTo>
                    <a:pt x="49982" y="108346"/>
                  </a:lnTo>
                  <a:lnTo>
                    <a:pt x="63641" y="110519"/>
                  </a:lnTo>
                  <a:lnTo>
                    <a:pt x="70782" y="111450"/>
                  </a:lnTo>
                  <a:lnTo>
                    <a:pt x="76059" y="115486"/>
                  </a:lnTo>
                  <a:lnTo>
                    <a:pt x="83510" y="120763"/>
                  </a:lnTo>
                  <a:lnTo>
                    <a:pt x="83510" y="125110"/>
                  </a:lnTo>
                  <a:lnTo>
                    <a:pt x="66746" y="126041"/>
                  </a:lnTo>
                  <a:lnTo>
                    <a:pt x="49982" y="128214"/>
                  </a:lnTo>
                  <a:lnTo>
                    <a:pt x="36633" y="132560"/>
                  </a:lnTo>
                  <a:lnTo>
                    <a:pt x="27009" y="140942"/>
                  </a:lnTo>
                  <a:lnTo>
                    <a:pt x="22973" y="140942"/>
                  </a:lnTo>
                  <a:lnTo>
                    <a:pt x="29182" y="152429"/>
                  </a:lnTo>
                  <a:lnTo>
                    <a:pt x="37564" y="157706"/>
                  </a:lnTo>
                  <a:lnTo>
                    <a:pt x="46877" y="159880"/>
                  </a:lnTo>
                  <a:lnTo>
                    <a:pt x="57432" y="161742"/>
                  </a:lnTo>
                  <a:lnTo>
                    <a:pt x="70782" y="164847"/>
                  </a:lnTo>
                  <a:lnTo>
                    <a:pt x="95928" y="172297"/>
                  </a:lnTo>
                  <a:lnTo>
                    <a:pt x="117659" y="172297"/>
                  </a:lnTo>
                  <a:lnTo>
                    <a:pt x="137527" y="169193"/>
                  </a:lnTo>
                  <a:lnTo>
                    <a:pt x="157396" y="162984"/>
                  </a:lnTo>
                  <a:lnTo>
                    <a:pt x="178196" y="159880"/>
                  </a:lnTo>
                  <a:lnTo>
                    <a:pt x="195891" y="161742"/>
                  </a:lnTo>
                  <a:lnTo>
                    <a:pt x="214828" y="169193"/>
                  </a:lnTo>
                  <a:lnTo>
                    <a:pt x="225073" y="169193"/>
                  </a:lnTo>
                  <a:lnTo>
                    <a:pt x="234387" y="167020"/>
                  </a:lnTo>
                  <a:lnTo>
                    <a:pt x="244010" y="164847"/>
                  </a:lnTo>
                  <a:lnTo>
                    <a:pt x="241837" y="159880"/>
                  </a:lnTo>
                  <a:lnTo>
                    <a:pt x="241837" y="157706"/>
                  </a:lnTo>
                  <a:lnTo>
                    <a:pt x="241837" y="154602"/>
                  </a:lnTo>
                  <a:lnTo>
                    <a:pt x="239664" y="154602"/>
                  </a:lnTo>
                  <a:lnTo>
                    <a:pt x="237491" y="152429"/>
                  </a:lnTo>
                  <a:lnTo>
                    <a:pt x="234387" y="148083"/>
                  </a:lnTo>
                  <a:lnTo>
                    <a:pt x="234387" y="140942"/>
                  </a:lnTo>
                  <a:lnTo>
                    <a:pt x="237491" y="142805"/>
                  </a:lnTo>
                  <a:lnTo>
                    <a:pt x="239664" y="144978"/>
                  </a:lnTo>
                  <a:lnTo>
                    <a:pt x="241837" y="147151"/>
                  </a:lnTo>
                  <a:lnTo>
                    <a:pt x="244010" y="148083"/>
                  </a:lnTo>
                  <a:lnTo>
                    <a:pt x="247115" y="148083"/>
                  </a:lnTo>
                  <a:lnTo>
                    <a:pt x="244942" y="132560"/>
                  </a:lnTo>
                  <a:lnTo>
                    <a:pt x="239664" y="122937"/>
                  </a:lnTo>
                  <a:lnTo>
                    <a:pt x="230351" y="115486"/>
                  </a:lnTo>
                  <a:lnTo>
                    <a:pt x="219796" y="113623"/>
                  </a:lnTo>
                  <a:lnTo>
                    <a:pt x="203342" y="111450"/>
                  </a:lnTo>
                  <a:lnTo>
                    <a:pt x="198064" y="83199"/>
                  </a:lnTo>
                  <a:lnTo>
                    <a:pt x="192787" y="54638"/>
                  </a:lnTo>
                  <a:lnTo>
                    <a:pt x="185647" y="32597"/>
                  </a:lnTo>
                  <a:lnTo>
                    <a:pt x="171987" y="14901"/>
                  </a:lnTo>
                  <a:lnTo>
                    <a:pt x="150256" y="0"/>
                  </a:lnTo>
                  <a:lnTo>
                    <a:pt x="144978" y="10555"/>
                  </a:lnTo>
                  <a:lnTo>
                    <a:pt x="143736" y="22042"/>
                  </a:lnTo>
                  <a:lnTo>
                    <a:pt x="150256" y="32597"/>
                  </a:lnTo>
                  <a:lnTo>
                    <a:pt x="150256" y="40048"/>
                  </a:lnTo>
                  <a:lnTo>
                    <a:pt x="150256" y="46256"/>
                  </a:lnTo>
                  <a:lnTo>
                    <a:pt x="149014" y="51534"/>
                  </a:lnTo>
                  <a:lnTo>
                    <a:pt x="146841" y="56812"/>
                  </a:lnTo>
                  <a:lnTo>
                    <a:pt x="141874" y="49361"/>
                  </a:lnTo>
                  <a:lnTo>
                    <a:pt x="134423" y="38806"/>
                  </a:lnTo>
                  <a:lnTo>
                    <a:pt x="127283" y="24215"/>
                  </a:lnTo>
                  <a:lnTo>
                    <a:pt x="122005" y="25457"/>
                  </a:lnTo>
                  <a:lnTo>
                    <a:pt x="115796" y="25457"/>
                  </a:lnTo>
                  <a:lnTo>
                    <a:pt x="114555" y="27319"/>
                  </a:lnTo>
                  <a:lnTo>
                    <a:pt x="110519" y="29492"/>
                  </a:lnTo>
                  <a:lnTo>
                    <a:pt x="108346" y="31666"/>
                  </a:lnTo>
                  <a:lnTo>
                    <a:pt x="107414" y="36943"/>
                  </a:lnTo>
                  <a:lnTo>
                    <a:pt x="103068" y="32597"/>
                  </a:lnTo>
                  <a:lnTo>
                    <a:pt x="99964" y="31666"/>
                  </a:lnTo>
                  <a:lnTo>
                    <a:pt x="98101" y="27319"/>
                  </a:lnTo>
                  <a:lnTo>
                    <a:pt x="95928" y="24215"/>
                  </a:lnTo>
                  <a:lnTo>
                    <a:pt x="93755" y="22042"/>
                  </a:lnTo>
                  <a:lnTo>
                    <a:pt x="90650" y="20179"/>
                  </a:lnTo>
                  <a:lnTo>
                    <a:pt x="83510" y="20179"/>
                  </a:lnTo>
                  <a:lnTo>
                    <a:pt x="72023" y="20179"/>
                  </a:lnTo>
                  <a:lnTo>
                    <a:pt x="59295" y="20179"/>
                  </a:lnTo>
                  <a:lnTo>
                    <a:pt x="49982" y="20179"/>
                  </a:lnTo>
                  <a:lnTo>
                    <a:pt x="49982" y="16764"/>
                  </a:lnTo>
                  <a:lnTo>
                    <a:pt x="49050" y="14901"/>
                  </a:lnTo>
                  <a:lnTo>
                    <a:pt x="49050" y="12728"/>
                  </a:lnTo>
                  <a:lnTo>
                    <a:pt x="49982" y="12728"/>
                  </a:lnTo>
                  <a:lnTo>
                    <a:pt x="49982" y="10555"/>
                  </a:lnTo>
                  <a:lnTo>
                    <a:pt x="49982" y="7451"/>
                  </a:lnTo>
                  <a:lnTo>
                    <a:pt x="46877" y="7451"/>
                  </a:lnTo>
                  <a:lnTo>
                    <a:pt x="34459" y="5278"/>
                  </a:lnTo>
                  <a:lnTo>
                    <a:pt x="22973" y="12728"/>
                  </a:lnTo>
                  <a:lnTo>
                    <a:pt x="14591" y="24215"/>
                  </a:lnTo>
                  <a:lnTo>
                    <a:pt x="7451" y="36943"/>
                  </a:lnTo>
                  <a:lnTo>
                    <a:pt x="0" y="47498"/>
                  </a:lnTo>
                  <a:lnTo>
                    <a:pt x="0" y="66125"/>
                  </a:lnTo>
                  <a:lnTo>
                    <a:pt x="3104" y="7668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6937254-4D55-4695-A797-C87739CA1A9E}"/>
                </a:ext>
              </a:extLst>
            </p:cNvPr>
            <p:cNvSpPr/>
            <p:nvPr/>
          </p:nvSpPr>
          <p:spPr>
            <a:xfrm>
              <a:off x="2687161" y="4573956"/>
              <a:ext cx="37253" cy="27940"/>
            </a:xfrm>
            <a:custGeom>
              <a:avLst/>
              <a:gdLst>
                <a:gd name="connsiteX0" fmla="*/ 32286 w 37253"/>
                <a:gd name="connsiteY0" fmla="*/ 23283 h 27940"/>
                <a:gd name="connsiteX1" fmla="*/ 36322 w 37253"/>
                <a:gd name="connsiteY1" fmla="*/ 23283 h 27940"/>
                <a:gd name="connsiteX2" fmla="*/ 39737 w 37253"/>
                <a:gd name="connsiteY2" fmla="*/ 19869 h 27940"/>
                <a:gd name="connsiteX3" fmla="*/ 30113 w 37253"/>
                <a:gd name="connsiteY3" fmla="*/ 8382 h 27940"/>
                <a:gd name="connsiteX4" fmla="*/ 17695 w 37253"/>
                <a:gd name="connsiteY4" fmla="*/ 3104 h 27940"/>
                <a:gd name="connsiteX5" fmla="*/ 0 w 37253"/>
                <a:gd name="connsiteY5" fmla="*/ 0 h 27940"/>
                <a:gd name="connsiteX6" fmla="*/ 0 w 37253"/>
                <a:gd name="connsiteY6" fmla="*/ 7451 h 27940"/>
                <a:gd name="connsiteX7" fmla="*/ 0 w 37253"/>
                <a:gd name="connsiteY7" fmla="*/ 10555 h 27940"/>
                <a:gd name="connsiteX8" fmla="*/ 3104 w 37253"/>
                <a:gd name="connsiteY8" fmla="*/ 14901 h 27940"/>
                <a:gd name="connsiteX9" fmla="*/ 5278 w 37253"/>
                <a:gd name="connsiteY9" fmla="*/ 15833 h 27940"/>
                <a:gd name="connsiteX10" fmla="*/ 10555 w 37253"/>
                <a:gd name="connsiteY10" fmla="*/ 18006 h 27940"/>
                <a:gd name="connsiteX11" fmla="*/ 14591 w 37253"/>
                <a:gd name="connsiteY11" fmla="*/ 22042 h 27940"/>
                <a:gd name="connsiteX12" fmla="*/ 19869 w 37253"/>
                <a:gd name="connsiteY12" fmla="*/ 25146 h 27940"/>
                <a:gd name="connsiteX13" fmla="*/ 22973 w 37253"/>
                <a:gd name="connsiteY13" fmla="*/ 29492 h 27940"/>
                <a:gd name="connsiteX14" fmla="*/ 29182 w 37253"/>
                <a:gd name="connsiteY14" fmla="*/ 27319 h 27940"/>
                <a:gd name="connsiteX15" fmla="*/ 30113 w 37253"/>
                <a:gd name="connsiteY15" fmla="*/ 251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53" h="27940">
                  <a:moveTo>
                    <a:pt x="32286" y="23283"/>
                  </a:moveTo>
                  <a:lnTo>
                    <a:pt x="36322" y="23283"/>
                  </a:lnTo>
                  <a:lnTo>
                    <a:pt x="39737" y="19869"/>
                  </a:lnTo>
                  <a:lnTo>
                    <a:pt x="30113" y="8382"/>
                  </a:lnTo>
                  <a:lnTo>
                    <a:pt x="17695" y="3104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3104" y="14901"/>
                  </a:lnTo>
                  <a:lnTo>
                    <a:pt x="5278" y="15833"/>
                  </a:lnTo>
                  <a:lnTo>
                    <a:pt x="10555" y="18006"/>
                  </a:lnTo>
                  <a:lnTo>
                    <a:pt x="14591" y="22042"/>
                  </a:lnTo>
                  <a:lnTo>
                    <a:pt x="19869" y="25146"/>
                  </a:lnTo>
                  <a:lnTo>
                    <a:pt x="22973" y="29492"/>
                  </a:lnTo>
                  <a:lnTo>
                    <a:pt x="29182" y="27319"/>
                  </a:lnTo>
                  <a:lnTo>
                    <a:pt x="30113" y="251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941B8C6-813A-42B6-8EAC-6EC1D39F54F5}"/>
                </a:ext>
              </a:extLst>
            </p:cNvPr>
            <p:cNvSpPr/>
            <p:nvPr/>
          </p:nvSpPr>
          <p:spPr>
            <a:xfrm>
              <a:off x="3878341" y="4529873"/>
              <a:ext cx="93134" cy="86925"/>
            </a:xfrm>
            <a:custGeom>
              <a:avLst/>
              <a:gdLst>
                <a:gd name="connsiteX0" fmla="*/ 60226 w 93133"/>
                <a:gd name="connsiteY0" fmla="*/ 29492 h 86924"/>
                <a:gd name="connsiteX1" fmla="*/ 39427 w 93133"/>
                <a:gd name="connsiteY1" fmla="*/ 29492 h 86924"/>
                <a:gd name="connsiteX2" fmla="*/ 39427 w 93133"/>
                <a:gd name="connsiteY2" fmla="*/ 22042 h 86924"/>
                <a:gd name="connsiteX3" fmla="*/ 39427 w 93133"/>
                <a:gd name="connsiteY3" fmla="*/ 15833 h 86924"/>
                <a:gd name="connsiteX4" fmla="*/ 38495 w 93133"/>
                <a:gd name="connsiteY4" fmla="*/ 12728 h 86924"/>
                <a:gd name="connsiteX5" fmla="*/ 36322 w 93133"/>
                <a:gd name="connsiteY5" fmla="*/ 8382 h 86924"/>
                <a:gd name="connsiteX6" fmla="*/ 36322 w 93133"/>
                <a:gd name="connsiteY6" fmla="*/ 0 h 86924"/>
                <a:gd name="connsiteX7" fmla="*/ 24836 w 93133"/>
                <a:gd name="connsiteY7" fmla="*/ 10555 h 86924"/>
                <a:gd name="connsiteX8" fmla="*/ 17695 w 93133"/>
                <a:gd name="connsiteY8" fmla="*/ 25146 h 86924"/>
                <a:gd name="connsiteX9" fmla="*/ 10245 w 93133"/>
                <a:gd name="connsiteY9" fmla="*/ 40048 h 86924"/>
                <a:gd name="connsiteX10" fmla="*/ 0 w 93133"/>
                <a:gd name="connsiteY10" fmla="*/ 52465 h 86924"/>
                <a:gd name="connsiteX11" fmla="*/ 3104 w 93133"/>
                <a:gd name="connsiteY11" fmla="*/ 56812 h 86924"/>
                <a:gd name="connsiteX12" fmla="*/ 7140 w 93133"/>
                <a:gd name="connsiteY12" fmla="*/ 58985 h 86924"/>
                <a:gd name="connsiteX13" fmla="*/ 9313 w 93133"/>
                <a:gd name="connsiteY13" fmla="*/ 58985 h 86924"/>
                <a:gd name="connsiteX14" fmla="*/ 12418 w 93133"/>
                <a:gd name="connsiteY14" fmla="*/ 59916 h 86924"/>
                <a:gd name="connsiteX15" fmla="*/ 16454 w 93133"/>
                <a:gd name="connsiteY15" fmla="*/ 59916 h 86924"/>
                <a:gd name="connsiteX16" fmla="*/ 19558 w 93133"/>
                <a:gd name="connsiteY16" fmla="*/ 62089 h 86924"/>
                <a:gd name="connsiteX17" fmla="*/ 24836 w 93133"/>
                <a:gd name="connsiteY17" fmla="*/ 63952 h 86924"/>
                <a:gd name="connsiteX18" fmla="*/ 27009 w 93133"/>
                <a:gd name="connsiteY18" fmla="*/ 69229 h 86924"/>
                <a:gd name="connsiteX19" fmla="*/ 29182 w 93133"/>
                <a:gd name="connsiteY19" fmla="*/ 73576 h 86924"/>
                <a:gd name="connsiteX20" fmla="*/ 31045 w 93133"/>
                <a:gd name="connsiteY20" fmla="*/ 76680 h 86924"/>
                <a:gd name="connsiteX21" fmla="*/ 29182 w 93133"/>
                <a:gd name="connsiteY21" fmla="*/ 81026 h 86924"/>
                <a:gd name="connsiteX22" fmla="*/ 29182 w 93133"/>
                <a:gd name="connsiteY22" fmla="*/ 84131 h 86924"/>
                <a:gd name="connsiteX23" fmla="*/ 29182 w 93133"/>
                <a:gd name="connsiteY23" fmla="*/ 89408 h 86924"/>
                <a:gd name="connsiteX24" fmla="*/ 43773 w 93133"/>
                <a:gd name="connsiteY24" fmla="*/ 84131 h 86924"/>
                <a:gd name="connsiteX25" fmla="*/ 54018 w 93133"/>
                <a:gd name="connsiteY25" fmla="*/ 74507 h 86924"/>
                <a:gd name="connsiteX26" fmla="*/ 60226 w 93133"/>
                <a:gd name="connsiteY26" fmla="*/ 59916 h 86924"/>
                <a:gd name="connsiteX27" fmla="*/ 65504 w 93133"/>
                <a:gd name="connsiteY27" fmla="*/ 63952 h 86924"/>
                <a:gd name="connsiteX28" fmla="*/ 68608 w 93133"/>
                <a:gd name="connsiteY28" fmla="*/ 66125 h 86924"/>
                <a:gd name="connsiteX29" fmla="*/ 72955 w 93133"/>
                <a:gd name="connsiteY29" fmla="*/ 69229 h 86924"/>
                <a:gd name="connsiteX30" fmla="*/ 72955 w 93133"/>
                <a:gd name="connsiteY30" fmla="*/ 71403 h 86924"/>
                <a:gd name="connsiteX31" fmla="*/ 72955 w 93133"/>
                <a:gd name="connsiteY31" fmla="*/ 74507 h 86924"/>
                <a:gd name="connsiteX32" fmla="*/ 72955 w 93133"/>
                <a:gd name="connsiteY32" fmla="*/ 81026 h 86924"/>
                <a:gd name="connsiteX33" fmla="*/ 72955 w 93133"/>
                <a:gd name="connsiteY33" fmla="*/ 86304 h 86924"/>
                <a:gd name="connsiteX34" fmla="*/ 77922 w 93133"/>
                <a:gd name="connsiteY34" fmla="*/ 84131 h 86924"/>
                <a:gd name="connsiteX35" fmla="*/ 83199 w 93133"/>
                <a:gd name="connsiteY35" fmla="*/ 84131 h 86924"/>
                <a:gd name="connsiteX36" fmla="*/ 85373 w 93133"/>
                <a:gd name="connsiteY36" fmla="*/ 84131 h 86924"/>
                <a:gd name="connsiteX37" fmla="*/ 87546 w 93133"/>
                <a:gd name="connsiteY37" fmla="*/ 81958 h 86924"/>
                <a:gd name="connsiteX38" fmla="*/ 89408 w 93133"/>
                <a:gd name="connsiteY38" fmla="*/ 81026 h 86924"/>
                <a:gd name="connsiteX39" fmla="*/ 92513 w 93133"/>
                <a:gd name="connsiteY39" fmla="*/ 76680 h 86924"/>
                <a:gd name="connsiteX40" fmla="*/ 94686 w 93133"/>
                <a:gd name="connsiteY40" fmla="*/ 74507 h 86924"/>
                <a:gd name="connsiteX41" fmla="*/ 94686 w 93133"/>
                <a:gd name="connsiteY41" fmla="*/ 73576 h 86924"/>
                <a:gd name="connsiteX42" fmla="*/ 95617 w 93133"/>
                <a:gd name="connsiteY42" fmla="*/ 71403 h 86924"/>
                <a:gd name="connsiteX43" fmla="*/ 95617 w 93133"/>
                <a:gd name="connsiteY43" fmla="*/ 69229 h 86924"/>
                <a:gd name="connsiteX44" fmla="*/ 77922 w 93133"/>
                <a:gd name="connsiteY44" fmla="*/ 49361 h 8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93133" h="86924">
                  <a:moveTo>
                    <a:pt x="60226" y="29492"/>
                  </a:moveTo>
                  <a:lnTo>
                    <a:pt x="39427" y="29492"/>
                  </a:lnTo>
                  <a:lnTo>
                    <a:pt x="39427" y="22042"/>
                  </a:lnTo>
                  <a:lnTo>
                    <a:pt x="39427" y="15833"/>
                  </a:lnTo>
                  <a:lnTo>
                    <a:pt x="38495" y="12728"/>
                  </a:lnTo>
                  <a:lnTo>
                    <a:pt x="36322" y="8382"/>
                  </a:lnTo>
                  <a:lnTo>
                    <a:pt x="36322" y="0"/>
                  </a:lnTo>
                  <a:lnTo>
                    <a:pt x="24836" y="10555"/>
                  </a:lnTo>
                  <a:lnTo>
                    <a:pt x="17695" y="25146"/>
                  </a:lnTo>
                  <a:lnTo>
                    <a:pt x="10245" y="40048"/>
                  </a:lnTo>
                  <a:lnTo>
                    <a:pt x="0" y="52465"/>
                  </a:lnTo>
                  <a:lnTo>
                    <a:pt x="3104" y="56812"/>
                  </a:lnTo>
                  <a:lnTo>
                    <a:pt x="7140" y="58985"/>
                  </a:lnTo>
                  <a:lnTo>
                    <a:pt x="9313" y="58985"/>
                  </a:lnTo>
                  <a:lnTo>
                    <a:pt x="12418" y="59916"/>
                  </a:lnTo>
                  <a:lnTo>
                    <a:pt x="16454" y="59916"/>
                  </a:lnTo>
                  <a:lnTo>
                    <a:pt x="19558" y="62089"/>
                  </a:lnTo>
                  <a:lnTo>
                    <a:pt x="24836" y="63952"/>
                  </a:lnTo>
                  <a:lnTo>
                    <a:pt x="27009" y="69229"/>
                  </a:lnTo>
                  <a:lnTo>
                    <a:pt x="29182" y="73576"/>
                  </a:lnTo>
                  <a:lnTo>
                    <a:pt x="31045" y="76680"/>
                  </a:lnTo>
                  <a:lnTo>
                    <a:pt x="29182" y="81026"/>
                  </a:lnTo>
                  <a:lnTo>
                    <a:pt x="29182" y="84131"/>
                  </a:lnTo>
                  <a:lnTo>
                    <a:pt x="29182" y="89408"/>
                  </a:lnTo>
                  <a:lnTo>
                    <a:pt x="43773" y="84131"/>
                  </a:lnTo>
                  <a:lnTo>
                    <a:pt x="54018" y="74507"/>
                  </a:lnTo>
                  <a:lnTo>
                    <a:pt x="60226" y="59916"/>
                  </a:lnTo>
                  <a:lnTo>
                    <a:pt x="65504" y="63952"/>
                  </a:lnTo>
                  <a:lnTo>
                    <a:pt x="68608" y="66125"/>
                  </a:lnTo>
                  <a:lnTo>
                    <a:pt x="72955" y="69229"/>
                  </a:lnTo>
                  <a:lnTo>
                    <a:pt x="72955" y="71403"/>
                  </a:lnTo>
                  <a:lnTo>
                    <a:pt x="72955" y="74507"/>
                  </a:lnTo>
                  <a:lnTo>
                    <a:pt x="72955" y="81026"/>
                  </a:lnTo>
                  <a:lnTo>
                    <a:pt x="72955" y="86304"/>
                  </a:lnTo>
                  <a:lnTo>
                    <a:pt x="77922" y="84131"/>
                  </a:lnTo>
                  <a:lnTo>
                    <a:pt x="83199" y="84131"/>
                  </a:lnTo>
                  <a:lnTo>
                    <a:pt x="85373" y="84131"/>
                  </a:lnTo>
                  <a:lnTo>
                    <a:pt x="87546" y="81958"/>
                  </a:lnTo>
                  <a:lnTo>
                    <a:pt x="89408" y="81026"/>
                  </a:lnTo>
                  <a:lnTo>
                    <a:pt x="92513" y="76680"/>
                  </a:lnTo>
                  <a:lnTo>
                    <a:pt x="94686" y="74507"/>
                  </a:lnTo>
                  <a:lnTo>
                    <a:pt x="94686" y="73576"/>
                  </a:lnTo>
                  <a:lnTo>
                    <a:pt x="95617" y="71403"/>
                  </a:lnTo>
                  <a:lnTo>
                    <a:pt x="95617" y="69229"/>
                  </a:lnTo>
                  <a:lnTo>
                    <a:pt x="77922" y="4936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A2B57BF-BB1A-4F91-84A9-58908464B71B}"/>
                </a:ext>
              </a:extLst>
            </p:cNvPr>
            <p:cNvSpPr/>
            <p:nvPr/>
          </p:nvSpPr>
          <p:spPr>
            <a:xfrm>
              <a:off x="4263915" y="4941524"/>
              <a:ext cx="93134" cy="111760"/>
            </a:xfrm>
            <a:custGeom>
              <a:avLst/>
              <a:gdLst>
                <a:gd name="connsiteX0" fmla="*/ 54018 w 93133"/>
                <a:gd name="connsiteY0" fmla="*/ 51534 h 111760"/>
                <a:gd name="connsiteX1" fmla="*/ 53086 w 93133"/>
                <a:gd name="connsiteY1" fmla="*/ 39116 h 111760"/>
                <a:gd name="connsiteX2" fmla="*/ 50913 w 93133"/>
                <a:gd name="connsiteY2" fmla="*/ 28561 h 111760"/>
                <a:gd name="connsiteX3" fmla="*/ 50913 w 93133"/>
                <a:gd name="connsiteY3" fmla="*/ 14901 h 111760"/>
                <a:gd name="connsiteX4" fmla="*/ 50913 w 93133"/>
                <a:gd name="connsiteY4" fmla="*/ 0 h 111760"/>
                <a:gd name="connsiteX5" fmla="*/ 39427 w 93133"/>
                <a:gd name="connsiteY5" fmla="*/ 0 h 111760"/>
                <a:gd name="connsiteX6" fmla="*/ 29182 w 93133"/>
                <a:gd name="connsiteY6" fmla="*/ 24215 h 111760"/>
                <a:gd name="connsiteX7" fmla="*/ 21731 w 93133"/>
                <a:gd name="connsiteY7" fmla="*/ 48430 h 111760"/>
                <a:gd name="connsiteX8" fmla="*/ 10245 w 93133"/>
                <a:gd name="connsiteY8" fmla="*/ 70471 h 111760"/>
                <a:gd name="connsiteX9" fmla="*/ 0 w 93133"/>
                <a:gd name="connsiteY9" fmla="*/ 85062 h 111760"/>
                <a:gd name="connsiteX10" fmla="*/ 4036 w 93133"/>
                <a:gd name="connsiteY10" fmla="*/ 88477 h 111760"/>
                <a:gd name="connsiteX11" fmla="*/ 9313 w 93133"/>
                <a:gd name="connsiteY11" fmla="*/ 90340 h 111760"/>
                <a:gd name="connsiteX12" fmla="*/ 14591 w 93133"/>
                <a:gd name="connsiteY12" fmla="*/ 90340 h 111760"/>
                <a:gd name="connsiteX13" fmla="*/ 19558 w 93133"/>
                <a:gd name="connsiteY13" fmla="*/ 92513 h 111760"/>
                <a:gd name="connsiteX14" fmla="*/ 23904 w 93133"/>
                <a:gd name="connsiteY14" fmla="*/ 92513 h 111760"/>
                <a:gd name="connsiteX15" fmla="*/ 27009 w 93133"/>
                <a:gd name="connsiteY15" fmla="*/ 92513 h 111760"/>
                <a:gd name="connsiteX16" fmla="*/ 36322 w 93133"/>
                <a:gd name="connsiteY16" fmla="*/ 92513 h 111760"/>
                <a:gd name="connsiteX17" fmla="*/ 41600 w 93133"/>
                <a:gd name="connsiteY17" fmla="*/ 92513 h 111760"/>
                <a:gd name="connsiteX18" fmla="*/ 45635 w 93133"/>
                <a:gd name="connsiteY18" fmla="*/ 94686 h 111760"/>
                <a:gd name="connsiteX19" fmla="*/ 46877 w 93133"/>
                <a:gd name="connsiteY19" fmla="*/ 95617 h 111760"/>
                <a:gd name="connsiteX20" fmla="*/ 46877 w 93133"/>
                <a:gd name="connsiteY20" fmla="*/ 97790 h 111760"/>
                <a:gd name="connsiteX21" fmla="*/ 46877 w 93133"/>
                <a:gd name="connsiteY21" fmla="*/ 103068 h 111760"/>
                <a:gd name="connsiteX22" fmla="*/ 46877 w 93133"/>
                <a:gd name="connsiteY22" fmla="*/ 108346 h 111760"/>
                <a:gd name="connsiteX23" fmla="*/ 56191 w 93133"/>
                <a:gd name="connsiteY23" fmla="*/ 103068 h 111760"/>
                <a:gd name="connsiteX24" fmla="*/ 63331 w 93133"/>
                <a:gd name="connsiteY24" fmla="*/ 95617 h 111760"/>
                <a:gd name="connsiteX25" fmla="*/ 70782 w 93133"/>
                <a:gd name="connsiteY25" fmla="*/ 88477 h 111760"/>
                <a:gd name="connsiteX26" fmla="*/ 74817 w 93133"/>
                <a:gd name="connsiteY26" fmla="*/ 88477 h 111760"/>
                <a:gd name="connsiteX27" fmla="*/ 74817 w 93133"/>
                <a:gd name="connsiteY27" fmla="*/ 92513 h 111760"/>
                <a:gd name="connsiteX28" fmla="*/ 74817 w 93133"/>
                <a:gd name="connsiteY28" fmla="*/ 95617 h 111760"/>
                <a:gd name="connsiteX29" fmla="*/ 72955 w 93133"/>
                <a:gd name="connsiteY29" fmla="*/ 97790 h 111760"/>
                <a:gd name="connsiteX30" fmla="*/ 72955 w 93133"/>
                <a:gd name="connsiteY30" fmla="*/ 99964 h 111760"/>
                <a:gd name="connsiteX31" fmla="*/ 70782 w 93133"/>
                <a:gd name="connsiteY31" fmla="*/ 100895 h 111760"/>
                <a:gd name="connsiteX32" fmla="*/ 70782 w 93133"/>
                <a:gd name="connsiteY32" fmla="*/ 108346 h 111760"/>
                <a:gd name="connsiteX33" fmla="*/ 74817 w 93133"/>
                <a:gd name="connsiteY33" fmla="*/ 107104 h 111760"/>
                <a:gd name="connsiteX34" fmla="*/ 76059 w 93133"/>
                <a:gd name="connsiteY34" fmla="*/ 107104 h 111760"/>
                <a:gd name="connsiteX35" fmla="*/ 76059 w 93133"/>
                <a:gd name="connsiteY35" fmla="*/ 105241 h 111760"/>
                <a:gd name="connsiteX36" fmla="*/ 77922 w 93133"/>
                <a:gd name="connsiteY36" fmla="*/ 105241 h 111760"/>
                <a:gd name="connsiteX37" fmla="*/ 80095 w 93133"/>
                <a:gd name="connsiteY37" fmla="*/ 100895 h 111760"/>
                <a:gd name="connsiteX38" fmla="*/ 80095 w 93133"/>
                <a:gd name="connsiteY38" fmla="*/ 103068 h 111760"/>
                <a:gd name="connsiteX39" fmla="*/ 82268 w 93133"/>
                <a:gd name="connsiteY39" fmla="*/ 105241 h 111760"/>
                <a:gd name="connsiteX40" fmla="*/ 82268 w 93133"/>
                <a:gd name="connsiteY40" fmla="*/ 107104 h 111760"/>
                <a:gd name="connsiteX41" fmla="*/ 82268 w 93133"/>
                <a:gd name="connsiteY41" fmla="*/ 108346 h 111760"/>
                <a:gd name="connsiteX42" fmla="*/ 83200 w 93133"/>
                <a:gd name="connsiteY42" fmla="*/ 112381 h 111760"/>
                <a:gd name="connsiteX43" fmla="*/ 87546 w 93133"/>
                <a:gd name="connsiteY43" fmla="*/ 112381 h 111760"/>
                <a:gd name="connsiteX44" fmla="*/ 89408 w 93133"/>
                <a:gd name="connsiteY44" fmla="*/ 99964 h 111760"/>
                <a:gd name="connsiteX45" fmla="*/ 92513 w 93133"/>
                <a:gd name="connsiteY45" fmla="*/ 87235 h 111760"/>
                <a:gd name="connsiteX46" fmla="*/ 94686 w 93133"/>
                <a:gd name="connsiteY46" fmla="*/ 75749 h 111760"/>
                <a:gd name="connsiteX47" fmla="*/ 92513 w 93133"/>
                <a:gd name="connsiteY47" fmla="*/ 73576 h 111760"/>
                <a:gd name="connsiteX48" fmla="*/ 90650 w 93133"/>
                <a:gd name="connsiteY48" fmla="*/ 73576 h 111760"/>
                <a:gd name="connsiteX49" fmla="*/ 89408 w 93133"/>
                <a:gd name="connsiteY49" fmla="*/ 73576 h 111760"/>
                <a:gd name="connsiteX50" fmla="*/ 87546 w 93133"/>
                <a:gd name="connsiteY50" fmla="*/ 73576 h 111760"/>
                <a:gd name="connsiteX51" fmla="*/ 85373 w 93133"/>
                <a:gd name="connsiteY51" fmla="*/ 73576 h 111760"/>
                <a:gd name="connsiteX52" fmla="*/ 83200 w 93133"/>
                <a:gd name="connsiteY52" fmla="*/ 72644 h 111760"/>
                <a:gd name="connsiteX53" fmla="*/ 74817 w 93133"/>
                <a:gd name="connsiteY53" fmla="*/ 72644 h 111760"/>
                <a:gd name="connsiteX54" fmla="*/ 74817 w 93133"/>
                <a:gd name="connsiteY54" fmla="*/ 51534 h 11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3133" h="111760">
                  <a:moveTo>
                    <a:pt x="54018" y="51534"/>
                  </a:moveTo>
                  <a:lnTo>
                    <a:pt x="53086" y="39116"/>
                  </a:lnTo>
                  <a:lnTo>
                    <a:pt x="50913" y="28561"/>
                  </a:lnTo>
                  <a:lnTo>
                    <a:pt x="50913" y="14901"/>
                  </a:lnTo>
                  <a:lnTo>
                    <a:pt x="50913" y="0"/>
                  </a:lnTo>
                  <a:lnTo>
                    <a:pt x="39427" y="0"/>
                  </a:lnTo>
                  <a:lnTo>
                    <a:pt x="29182" y="24215"/>
                  </a:lnTo>
                  <a:lnTo>
                    <a:pt x="21731" y="48430"/>
                  </a:lnTo>
                  <a:lnTo>
                    <a:pt x="10245" y="70471"/>
                  </a:lnTo>
                  <a:lnTo>
                    <a:pt x="0" y="85062"/>
                  </a:lnTo>
                  <a:lnTo>
                    <a:pt x="4036" y="88477"/>
                  </a:lnTo>
                  <a:lnTo>
                    <a:pt x="9313" y="90340"/>
                  </a:lnTo>
                  <a:lnTo>
                    <a:pt x="14591" y="90340"/>
                  </a:lnTo>
                  <a:lnTo>
                    <a:pt x="19558" y="92513"/>
                  </a:lnTo>
                  <a:lnTo>
                    <a:pt x="23904" y="92513"/>
                  </a:lnTo>
                  <a:lnTo>
                    <a:pt x="27009" y="92513"/>
                  </a:lnTo>
                  <a:lnTo>
                    <a:pt x="36322" y="92513"/>
                  </a:lnTo>
                  <a:lnTo>
                    <a:pt x="41600" y="92513"/>
                  </a:lnTo>
                  <a:lnTo>
                    <a:pt x="45635" y="94686"/>
                  </a:lnTo>
                  <a:lnTo>
                    <a:pt x="46877" y="95617"/>
                  </a:lnTo>
                  <a:lnTo>
                    <a:pt x="46877" y="97790"/>
                  </a:lnTo>
                  <a:lnTo>
                    <a:pt x="46877" y="103068"/>
                  </a:lnTo>
                  <a:lnTo>
                    <a:pt x="46877" y="108346"/>
                  </a:lnTo>
                  <a:lnTo>
                    <a:pt x="56191" y="103068"/>
                  </a:lnTo>
                  <a:lnTo>
                    <a:pt x="63331" y="95617"/>
                  </a:lnTo>
                  <a:lnTo>
                    <a:pt x="70782" y="88477"/>
                  </a:lnTo>
                  <a:lnTo>
                    <a:pt x="74817" y="88477"/>
                  </a:lnTo>
                  <a:lnTo>
                    <a:pt x="74817" y="92513"/>
                  </a:lnTo>
                  <a:lnTo>
                    <a:pt x="74817" y="95617"/>
                  </a:lnTo>
                  <a:lnTo>
                    <a:pt x="72955" y="97790"/>
                  </a:lnTo>
                  <a:lnTo>
                    <a:pt x="72955" y="99964"/>
                  </a:lnTo>
                  <a:lnTo>
                    <a:pt x="70782" y="100895"/>
                  </a:lnTo>
                  <a:lnTo>
                    <a:pt x="70782" y="108346"/>
                  </a:lnTo>
                  <a:lnTo>
                    <a:pt x="74817" y="107104"/>
                  </a:lnTo>
                  <a:lnTo>
                    <a:pt x="76059" y="107104"/>
                  </a:lnTo>
                  <a:lnTo>
                    <a:pt x="76059" y="105241"/>
                  </a:lnTo>
                  <a:lnTo>
                    <a:pt x="77922" y="105241"/>
                  </a:lnTo>
                  <a:lnTo>
                    <a:pt x="80095" y="100895"/>
                  </a:lnTo>
                  <a:lnTo>
                    <a:pt x="80095" y="103068"/>
                  </a:lnTo>
                  <a:lnTo>
                    <a:pt x="82268" y="105241"/>
                  </a:lnTo>
                  <a:lnTo>
                    <a:pt x="82268" y="107104"/>
                  </a:lnTo>
                  <a:lnTo>
                    <a:pt x="82268" y="108346"/>
                  </a:lnTo>
                  <a:lnTo>
                    <a:pt x="83200" y="112381"/>
                  </a:lnTo>
                  <a:lnTo>
                    <a:pt x="87546" y="112381"/>
                  </a:lnTo>
                  <a:lnTo>
                    <a:pt x="89408" y="99964"/>
                  </a:lnTo>
                  <a:lnTo>
                    <a:pt x="92513" y="87235"/>
                  </a:lnTo>
                  <a:lnTo>
                    <a:pt x="94686" y="75749"/>
                  </a:lnTo>
                  <a:lnTo>
                    <a:pt x="92513" y="73576"/>
                  </a:lnTo>
                  <a:lnTo>
                    <a:pt x="90650" y="73576"/>
                  </a:lnTo>
                  <a:lnTo>
                    <a:pt x="89408" y="73576"/>
                  </a:lnTo>
                  <a:lnTo>
                    <a:pt x="87546" y="73576"/>
                  </a:lnTo>
                  <a:lnTo>
                    <a:pt x="85373" y="73576"/>
                  </a:lnTo>
                  <a:lnTo>
                    <a:pt x="83200" y="72644"/>
                  </a:lnTo>
                  <a:lnTo>
                    <a:pt x="74817" y="72644"/>
                  </a:lnTo>
                  <a:lnTo>
                    <a:pt x="74817" y="5153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47B9946-A934-4556-9139-C43A352AD24C}"/>
                </a:ext>
              </a:extLst>
            </p:cNvPr>
            <p:cNvSpPr/>
            <p:nvPr/>
          </p:nvSpPr>
          <p:spPr>
            <a:xfrm>
              <a:off x="4034496" y="4432083"/>
              <a:ext cx="27940" cy="40358"/>
            </a:xfrm>
            <a:custGeom>
              <a:avLst/>
              <a:gdLst>
                <a:gd name="connsiteX0" fmla="*/ 4346 w 27940"/>
                <a:gd name="connsiteY0" fmla="*/ 42221 h 40357"/>
                <a:gd name="connsiteX1" fmla="*/ 12418 w 27940"/>
                <a:gd name="connsiteY1" fmla="*/ 40979 h 40357"/>
                <a:gd name="connsiteX2" fmla="*/ 18937 w 27940"/>
                <a:gd name="connsiteY2" fmla="*/ 40979 h 40357"/>
                <a:gd name="connsiteX3" fmla="*/ 23904 w 27940"/>
                <a:gd name="connsiteY3" fmla="*/ 39116 h 40357"/>
                <a:gd name="connsiteX4" fmla="*/ 29182 w 27940"/>
                <a:gd name="connsiteY4" fmla="*/ 36943 h 40357"/>
                <a:gd name="connsiteX5" fmla="*/ 27009 w 27940"/>
                <a:gd name="connsiteY5" fmla="*/ 29492 h 40357"/>
                <a:gd name="connsiteX6" fmla="*/ 26077 w 27940"/>
                <a:gd name="connsiteY6" fmla="*/ 24215 h 40357"/>
                <a:gd name="connsiteX7" fmla="*/ 23904 w 27940"/>
                <a:gd name="connsiteY7" fmla="*/ 18937 h 40357"/>
                <a:gd name="connsiteX8" fmla="*/ 19869 w 27940"/>
                <a:gd name="connsiteY8" fmla="*/ 12728 h 40357"/>
                <a:gd name="connsiteX9" fmla="*/ 18937 w 27940"/>
                <a:gd name="connsiteY9" fmla="*/ 9624 h 40357"/>
                <a:gd name="connsiteX10" fmla="*/ 18937 w 27940"/>
                <a:gd name="connsiteY10" fmla="*/ 7451 h 40357"/>
                <a:gd name="connsiteX11" fmla="*/ 18937 w 27940"/>
                <a:gd name="connsiteY11" fmla="*/ 5278 h 40357"/>
                <a:gd name="connsiteX12" fmla="*/ 16764 w 27940"/>
                <a:gd name="connsiteY12" fmla="*/ 4346 h 40357"/>
                <a:gd name="connsiteX13" fmla="*/ 14591 w 27940"/>
                <a:gd name="connsiteY13" fmla="*/ 4346 h 40357"/>
                <a:gd name="connsiteX14" fmla="*/ 12418 w 27940"/>
                <a:gd name="connsiteY14" fmla="*/ 2173 h 40357"/>
                <a:gd name="connsiteX15" fmla="*/ 9313 w 27940"/>
                <a:gd name="connsiteY15" fmla="*/ 0 h 40357"/>
                <a:gd name="connsiteX16" fmla="*/ 5278 w 27940"/>
                <a:gd name="connsiteY16" fmla="*/ 5278 h 40357"/>
                <a:gd name="connsiteX17" fmla="*/ 4346 w 27940"/>
                <a:gd name="connsiteY17" fmla="*/ 9624 h 40357"/>
                <a:gd name="connsiteX18" fmla="*/ 0 w 27940"/>
                <a:gd name="connsiteY18" fmla="*/ 12728 h 40357"/>
                <a:gd name="connsiteX19" fmla="*/ 0 w 27940"/>
                <a:gd name="connsiteY19" fmla="*/ 24215 h 40357"/>
                <a:gd name="connsiteX20" fmla="*/ 2173 w 27940"/>
                <a:gd name="connsiteY20" fmla="*/ 33839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940" h="40357">
                  <a:moveTo>
                    <a:pt x="4346" y="42221"/>
                  </a:moveTo>
                  <a:lnTo>
                    <a:pt x="12418" y="40979"/>
                  </a:lnTo>
                  <a:lnTo>
                    <a:pt x="18937" y="40979"/>
                  </a:lnTo>
                  <a:lnTo>
                    <a:pt x="23904" y="39116"/>
                  </a:lnTo>
                  <a:lnTo>
                    <a:pt x="29182" y="36943"/>
                  </a:lnTo>
                  <a:lnTo>
                    <a:pt x="27009" y="29492"/>
                  </a:lnTo>
                  <a:lnTo>
                    <a:pt x="26077" y="24215"/>
                  </a:lnTo>
                  <a:lnTo>
                    <a:pt x="23904" y="18937"/>
                  </a:lnTo>
                  <a:lnTo>
                    <a:pt x="19869" y="12728"/>
                  </a:lnTo>
                  <a:lnTo>
                    <a:pt x="18937" y="9624"/>
                  </a:lnTo>
                  <a:lnTo>
                    <a:pt x="18937" y="7451"/>
                  </a:lnTo>
                  <a:lnTo>
                    <a:pt x="18937" y="5278"/>
                  </a:lnTo>
                  <a:lnTo>
                    <a:pt x="16764" y="4346"/>
                  </a:lnTo>
                  <a:lnTo>
                    <a:pt x="14591" y="4346"/>
                  </a:lnTo>
                  <a:lnTo>
                    <a:pt x="12418" y="2173"/>
                  </a:lnTo>
                  <a:lnTo>
                    <a:pt x="9313" y="0"/>
                  </a:lnTo>
                  <a:lnTo>
                    <a:pt x="5278" y="5278"/>
                  </a:lnTo>
                  <a:lnTo>
                    <a:pt x="4346" y="9624"/>
                  </a:lnTo>
                  <a:lnTo>
                    <a:pt x="0" y="12728"/>
                  </a:lnTo>
                  <a:lnTo>
                    <a:pt x="0" y="24215"/>
                  </a:lnTo>
                  <a:lnTo>
                    <a:pt x="2173" y="3383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B122F797-A0B3-4455-821A-CFAAFB53ECAB}"/>
                </a:ext>
              </a:extLst>
            </p:cNvPr>
            <p:cNvSpPr/>
            <p:nvPr/>
          </p:nvSpPr>
          <p:spPr>
            <a:xfrm>
              <a:off x="3958436" y="4877572"/>
              <a:ext cx="15522" cy="9313"/>
            </a:xfrm>
            <a:custGeom>
              <a:avLst/>
              <a:gdLst>
                <a:gd name="connsiteX0" fmla="*/ 0 w 15522"/>
                <a:gd name="connsiteY0" fmla="*/ 11487 h 9313"/>
                <a:gd name="connsiteX1" fmla="*/ 5278 w 15522"/>
                <a:gd name="connsiteY1" fmla="*/ 11487 h 9313"/>
                <a:gd name="connsiteX2" fmla="*/ 7451 w 15522"/>
                <a:gd name="connsiteY2" fmla="*/ 9313 h 9313"/>
                <a:gd name="connsiteX3" fmla="*/ 9313 w 15522"/>
                <a:gd name="connsiteY3" fmla="*/ 9313 h 9313"/>
                <a:gd name="connsiteX4" fmla="*/ 10555 w 15522"/>
                <a:gd name="connsiteY4" fmla="*/ 9313 h 9313"/>
                <a:gd name="connsiteX5" fmla="*/ 12418 w 15522"/>
                <a:gd name="connsiteY5" fmla="*/ 7451 h 9313"/>
                <a:gd name="connsiteX6" fmla="*/ 15522 w 15522"/>
                <a:gd name="connsiteY6" fmla="*/ 7451 h 9313"/>
                <a:gd name="connsiteX7" fmla="*/ 15522 w 15522"/>
                <a:gd name="connsiteY7" fmla="*/ 0 h 9313"/>
                <a:gd name="connsiteX8" fmla="*/ 0 w 15522"/>
                <a:gd name="connsiteY8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22" h="9313">
                  <a:moveTo>
                    <a:pt x="0" y="11487"/>
                  </a:moveTo>
                  <a:lnTo>
                    <a:pt x="5278" y="11487"/>
                  </a:lnTo>
                  <a:lnTo>
                    <a:pt x="7451" y="9313"/>
                  </a:lnTo>
                  <a:lnTo>
                    <a:pt x="9313" y="9313"/>
                  </a:lnTo>
                  <a:lnTo>
                    <a:pt x="10555" y="9313"/>
                  </a:lnTo>
                  <a:lnTo>
                    <a:pt x="12418" y="7451"/>
                  </a:lnTo>
                  <a:lnTo>
                    <a:pt x="15522" y="7451"/>
                  </a:lnTo>
                  <a:lnTo>
                    <a:pt x="15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2F4C9E0-A02E-4282-874D-D4DFA70C5B68}"/>
                </a:ext>
              </a:extLst>
            </p:cNvPr>
            <p:cNvSpPr/>
            <p:nvPr/>
          </p:nvSpPr>
          <p:spPr>
            <a:xfrm>
              <a:off x="4347115" y="4401659"/>
              <a:ext cx="40358" cy="34149"/>
            </a:xfrm>
            <a:custGeom>
              <a:avLst/>
              <a:gdLst>
                <a:gd name="connsiteX0" fmla="*/ 13660 w 40357"/>
                <a:gd name="connsiteY0" fmla="*/ 25457 h 34149"/>
                <a:gd name="connsiteX1" fmla="*/ 18937 w 40357"/>
                <a:gd name="connsiteY1" fmla="*/ 30424 h 34149"/>
                <a:gd name="connsiteX2" fmla="*/ 23904 w 40357"/>
                <a:gd name="connsiteY2" fmla="*/ 35701 h 34149"/>
                <a:gd name="connsiteX3" fmla="*/ 27009 w 40357"/>
                <a:gd name="connsiteY3" fmla="*/ 34770 h 34149"/>
                <a:gd name="connsiteX4" fmla="*/ 29182 w 40357"/>
                <a:gd name="connsiteY4" fmla="*/ 32597 h 34149"/>
                <a:gd name="connsiteX5" fmla="*/ 31355 w 40357"/>
                <a:gd name="connsiteY5" fmla="*/ 32597 h 34149"/>
                <a:gd name="connsiteX6" fmla="*/ 33528 w 40357"/>
                <a:gd name="connsiteY6" fmla="*/ 32597 h 34149"/>
                <a:gd name="connsiteX7" fmla="*/ 33528 w 40357"/>
                <a:gd name="connsiteY7" fmla="*/ 30424 h 34149"/>
                <a:gd name="connsiteX8" fmla="*/ 36633 w 40357"/>
                <a:gd name="connsiteY8" fmla="*/ 27319 h 34149"/>
                <a:gd name="connsiteX9" fmla="*/ 36633 w 40357"/>
                <a:gd name="connsiteY9" fmla="*/ 25457 h 34149"/>
                <a:gd name="connsiteX10" fmla="*/ 38495 w 40357"/>
                <a:gd name="connsiteY10" fmla="*/ 25457 h 34149"/>
                <a:gd name="connsiteX11" fmla="*/ 38495 w 40357"/>
                <a:gd name="connsiteY11" fmla="*/ 23283 h 34149"/>
                <a:gd name="connsiteX12" fmla="*/ 40668 w 40357"/>
                <a:gd name="connsiteY12" fmla="*/ 20179 h 34149"/>
                <a:gd name="connsiteX13" fmla="*/ 34459 w 40357"/>
                <a:gd name="connsiteY13" fmla="*/ 14901 h 34149"/>
                <a:gd name="connsiteX14" fmla="*/ 29182 w 40357"/>
                <a:gd name="connsiteY14" fmla="*/ 10555 h 34149"/>
                <a:gd name="connsiteX15" fmla="*/ 26077 w 40357"/>
                <a:gd name="connsiteY15" fmla="*/ 7451 h 34149"/>
                <a:gd name="connsiteX16" fmla="*/ 18937 w 40357"/>
                <a:gd name="connsiteY16" fmla="*/ 3104 h 34149"/>
                <a:gd name="connsiteX17" fmla="*/ 11487 w 40357"/>
                <a:gd name="connsiteY17" fmla="*/ 0 h 34149"/>
                <a:gd name="connsiteX18" fmla="*/ 9313 w 40357"/>
                <a:gd name="connsiteY18" fmla="*/ 1242 h 34149"/>
                <a:gd name="connsiteX19" fmla="*/ 7451 w 40357"/>
                <a:gd name="connsiteY19" fmla="*/ 3104 h 34149"/>
                <a:gd name="connsiteX20" fmla="*/ 4346 w 40357"/>
                <a:gd name="connsiteY20" fmla="*/ 3104 h 34149"/>
                <a:gd name="connsiteX21" fmla="*/ 0 w 40357"/>
                <a:gd name="connsiteY21" fmla="*/ 15833 h 34149"/>
                <a:gd name="connsiteX22" fmla="*/ 6209 w 40357"/>
                <a:gd name="connsiteY22" fmla="*/ 20179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57" h="34149">
                  <a:moveTo>
                    <a:pt x="13660" y="25457"/>
                  </a:moveTo>
                  <a:lnTo>
                    <a:pt x="18937" y="30424"/>
                  </a:lnTo>
                  <a:lnTo>
                    <a:pt x="23904" y="35701"/>
                  </a:lnTo>
                  <a:lnTo>
                    <a:pt x="27009" y="34770"/>
                  </a:lnTo>
                  <a:lnTo>
                    <a:pt x="29182" y="32597"/>
                  </a:lnTo>
                  <a:lnTo>
                    <a:pt x="31355" y="32597"/>
                  </a:lnTo>
                  <a:lnTo>
                    <a:pt x="33528" y="32597"/>
                  </a:lnTo>
                  <a:lnTo>
                    <a:pt x="33528" y="30424"/>
                  </a:lnTo>
                  <a:lnTo>
                    <a:pt x="36633" y="27319"/>
                  </a:lnTo>
                  <a:lnTo>
                    <a:pt x="36633" y="25457"/>
                  </a:lnTo>
                  <a:lnTo>
                    <a:pt x="38495" y="25457"/>
                  </a:lnTo>
                  <a:lnTo>
                    <a:pt x="38495" y="23283"/>
                  </a:lnTo>
                  <a:lnTo>
                    <a:pt x="40668" y="20179"/>
                  </a:lnTo>
                  <a:lnTo>
                    <a:pt x="34459" y="14901"/>
                  </a:lnTo>
                  <a:lnTo>
                    <a:pt x="29182" y="10555"/>
                  </a:lnTo>
                  <a:lnTo>
                    <a:pt x="26077" y="7451"/>
                  </a:lnTo>
                  <a:lnTo>
                    <a:pt x="18937" y="3104"/>
                  </a:lnTo>
                  <a:lnTo>
                    <a:pt x="11487" y="0"/>
                  </a:lnTo>
                  <a:lnTo>
                    <a:pt x="9313" y="1242"/>
                  </a:lnTo>
                  <a:lnTo>
                    <a:pt x="7451" y="3104"/>
                  </a:lnTo>
                  <a:lnTo>
                    <a:pt x="4346" y="3104"/>
                  </a:lnTo>
                  <a:lnTo>
                    <a:pt x="0" y="15833"/>
                  </a:lnTo>
                  <a:lnTo>
                    <a:pt x="6209" y="2017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86FFD02-042F-443C-A851-D43205174591}"/>
                </a:ext>
              </a:extLst>
            </p:cNvPr>
            <p:cNvSpPr/>
            <p:nvPr/>
          </p:nvSpPr>
          <p:spPr>
            <a:xfrm>
              <a:off x="4024251" y="4593825"/>
              <a:ext cx="12418" cy="15522"/>
            </a:xfrm>
            <a:custGeom>
              <a:avLst/>
              <a:gdLst>
                <a:gd name="connsiteX0" fmla="*/ 4967 w 12417"/>
                <a:gd name="connsiteY0" fmla="*/ 17075 h 15522"/>
                <a:gd name="connsiteX1" fmla="*/ 7140 w 12417"/>
                <a:gd name="connsiteY1" fmla="*/ 14901 h 15522"/>
                <a:gd name="connsiteX2" fmla="*/ 8072 w 12417"/>
                <a:gd name="connsiteY2" fmla="*/ 14901 h 15522"/>
                <a:gd name="connsiteX3" fmla="*/ 10245 w 12417"/>
                <a:gd name="connsiteY3" fmla="*/ 12728 h 15522"/>
                <a:gd name="connsiteX4" fmla="*/ 12418 w 12417"/>
                <a:gd name="connsiteY4" fmla="*/ 10555 h 15522"/>
                <a:gd name="connsiteX5" fmla="*/ 14591 w 12417"/>
                <a:gd name="connsiteY5" fmla="*/ 9624 h 15522"/>
                <a:gd name="connsiteX6" fmla="*/ 14591 w 12417"/>
                <a:gd name="connsiteY6" fmla="*/ 7451 h 15522"/>
                <a:gd name="connsiteX7" fmla="*/ 14591 w 12417"/>
                <a:gd name="connsiteY7" fmla="*/ 5278 h 15522"/>
                <a:gd name="connsiteX8" fmla="*/ 10245 w 12417"/>
                <a:gd name="connsiteY8" fmla="*/ 5278 h 15522"/>
                <a:gd name="connsiteX9" fmla="*/ 8072 w 12417"/>
                <a:gd name="connsiteY9" fmla="*/ 3415 h 15522"/>
                <a:gd name="connsiteX10" fmla="*/ 7140 w 12417"/>
                <a:gd name="connsiteY10" fmla="*/ 2173 h 15522"/>
                <a:gd name="connsiteX11" fmla="*/ 3104 w 12417"/>
                <a:gd name="connsiteY11" fmla="*/ 0 h 15522"/>
                <a:gd name="connsiteX12" fmla="*/ 931 w 12417"/>
                <a:gd name="connsiteY12" fmla="*/ 5278 h 15522"/>
                <a:gd name="connsiteX13" fmla="*/ 0 w 12417"/>
                <a:gd name="connsiteY13" fmla="*/ 7451 h 15522"/>
                <a:gd name="connsiteX14" fmla="*/ 0 w 12417"/>
                <a:gd name="connsiteY14" fmla="*/ 10555 h 15522"/>
                <a:gd name="connsiteX15" fmla="*/ 0 w 12417"/>
                <a:gd name="connsiteY15" fmla="*/ 17075 h 15522"/>
                <a:gd name="connsiteX16" fmla="*/ 3104 w 12417"/>
                <a:gd name="connsiteY16" fmla="*/ 1707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417" h="15522">
                  <a:moveTo>
                    <a:pt x="4967" y="17075"/>
                  </a:moveTo>
                  <a:lnTo>
                    <a:pt x="7140" y="14901"/>
                  </a:lnTo>
                  <a:lnTo>
                    <a:pt x="8072" y="14901"/>
                  </a:lnTo>
                  <a:lnTo>
                    <a:pt x="10245" y="12728"/>
                  </a:lnTo>
                  <a:lnTo>
                    <a:pt x="12418" y="10555"/>
                  </a:lnTo>
                  <a:lnTo>
                    <a:pt x="14591" y="9624"/>
                  </a:lnTo>
                  <a:lnTo>
                    <a:pt x="14591" y="7451"/>
                  </a:lnTo>
                  <a:lnTo>
                    <a:pt x="14591" y="5278"/>
                  </a:lnTo>
                  <a:lnTo>
                    <a:pt x="10245" y="5278"/>
                  </a:lnTo>
                  <a:lnTo>
                    <a:pt x="8072" y="3415"/>
                  </a:lnTo>
                  <a:lnTo>
                    <a:pt x="7140" y="2173"/>
                  </a:lnTo>
                  <a:lnTo>
                    <a:pt x="3104" y="0"/>
                  </a:lnTo>
                  <a:lnTo>
                    <a:pt x="931" y="5278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0" y="17075"/>
                  </a:lnTo>
                  <a:lnTo>
                    <a:pt x="3104" y="1707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24C1428-799E-416C-AA29-3B223CE27F85}"/>
                </a:ext>
              </a:extLst>
            </p:cNvPr>
            <p:cNvSpPr/>
            <p:nvPr/>
          </p:nvSpPr>
          <p:spPr>
            <a:xfrm>
              <a:off x="3970854" y="4639150"/>
              <a:ext cx="21731" cy="27940"/>
            </a:xfrm>
            <a:custGeom>
              <a:avLst/>
              <a:gdLst>
                <a:gd name="connsiteX0" fmla="*/ 2173 w 21731"/>
                <a:gd name="connsiteY0" fmla="*/ 13660 h 27940"/>
                <a:gd name="connsiteX1" fmla="*/ 2173 w 21731"/>
                <a:gd name="connsiteY1" fmla="*/ 14591 h 27940"/>
                <a:gd name="connsiteX2" fmla="*/ 2173 w 21731"/>
                <a:gd name="connsiteY2" fmla="*/ 16764 h 27940"/>
                <a:gd name="connsiteX3" fmla="*/ 0 w 21731"/>
                <a:gd name="connsiteY3" fmla="*/ 21110 h 27940"/>
                <a:gd name="connsiteX4" fmla="*/ 2173 w 21731"/>
                <a:gd name="connsiteY4" fmla="*/ 22042 h 27940"/>
                <a:gd name="connsiteX5" fmla="*/ 2173 w 21731"/>
                <a:gd name="connsiteY5" fmla="*/ 24215 h 27940"/>
                <a:gd name="connsiteX6" fmla="*/ 3104 w 21731"/>
                <a:gd name="connsiteY6" fmla="*/ 24215 h 27940"/>
                <a:gd name="connsiteX7" fmla="*/ 3104 w 21731"/>
                <a:gd name="connsiteY7" fmla="*/ 28251 h 27940"/>
                <a:gd name="connsiteX8" fmla="*/ 9624 w 21731"/>
                <a:gd name="connsiteY8" fmla="*/ 28251 h 27940"/>
                <a:gd name="connsiteX9" fmla="*/ 14591 w 21731"/>
                <a:gd name="connsiteY9" fmla="*/ 26388 h 27940"/>
                <a:gd name="connsiteX10" fmla="*/ 16764 w 21731"/>
                <a:gd name="connsiteY10" fmla="*/ 26388 h 27940"/>
                <a:gd name="connsiteX11" fmla="*/ 19869 w 21731"/>
                <a:gd name="connsiteY11" fmla="*/ 24215 h 27940"/>
                <a:gd name="connsiteX12" fmla="*/ 24215 w 21731"/>
                <a:gd name="connsiteY12" fmla="*/ 24215 h 27940"/>
                <a:gd name="connsiteX13" fmla="*/ 22042 w 21731"/>
                <a:gd name="connsiteY13" fmla="*/ 16764 h 27940"/>
                <a:gd name="connsiteX14" fmla="*/ 17695 w 21731"/>
                <a:gd name="connsiteY14" fmla="*/ 9313 h 27940"/>
                <a:gd name="connsiteX15" fmla="*/ 12728 w 21731"/>
                <a:gd name="connsiteY15" fmla="*/ 4346 h 27940"/>
                <a:gd name="connsiteX16" fmla="*/ 7451 w 21731"/>
                <a:gd name="connsiteY16" fmla="*/ 0 h 27940"/>
                <a:gd name="connsiteX17" fmla="*/ 3104 w 21731"/>
                <a:gd name="connsiteY17" fmla="*/ 11487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731" h="27940">
                  <a:moveTo>
                    <a:pt x="2173" y="13660"/>
                  </a:moveTo>
                  <a:lnTo>
                    <a:pt x="2173" y="14591"/>
                  </a:lnTo>
                  <a:lnTo>
                    <a:pt x="2173" y="16764"/>
                  </a:lnTo>
                  <a:lnTo>
                    <a:pt x="0" y="21110"/>
                  </a:lnTo>
                  <a:lnTo>
                    <a:pt x="2173" y="22042"/>
                  </a:lnTo>
                  <a:lnTo>
                    <a:pt x="2173" y="24215"/>
                  </a:lnTo>
                  <a:lnTo>
                    <a:pt x="3104" y="24215"/>
                  </a:lnTo>
                  <a:lnTo>
                    <a:pt x="3104" y="28251"/>
                  </a:lnTo>
                  <a:lnTo>
                    <a:pt x="9624" y="28251"/>
                  </a:lnTo>
                  <a:lnTo>
                    <a:pt x="14591" y="26388"/>
                  </a:lnTo>
                  <a:lnTo>
                    <a:pt x="16764" y="26388"/>
                  </a:lnTo>
                  <a:lnTo>
                    <a:pt x="19869" y="24215"/>
                  </a:lnTo>
                  <a:lnTo>
                    <a:pt x="24215" y="24215"/>
                  </a:lnTo>
                  <a:lnTo>
                    <a:pt x="22042" y="16764"/>
                  </a:lnTo>
                  <a:lnTo>
                    <a:pt x="17695" y="9313"/>
                  </a:lnTo>
                  <a:lnTo>
                    <a:pt x="12728" y="4346"/>
                  </a:lnTo>
                  <a:lnTo>
                    <a:pt x="7451" y="0"/>
                  </a:lnTo>
                  <a:lnTo>
                    <a:pt x="3104" y="1148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9000F06F-5C46-478D-9FDA-62038E3625C9}"/>
                </a:ext>
              </a:extLst>
            </p:cNvPr>
            <p:cNvSpPr/>
            <p:nvPr/>
          </p:nvSpPr>
          <p:spPr>
            <a:xfrm>
              <a:off x="7159753" y="4855531"/>
              <a:ext cx="43462" cy="189372"/>
            </a:xfrm>
            <a:custGeom>
              <a:avLst/>
              <a:gdLst>
                <a:gd name="connsiteX0" fmla="*/ 44704 w 43462"/>
                <a:gd name="connsiteY0" fmla="*/ 130077 h 189371"/>
                <a:gd name="connsiteX1" fmla="*/ 39427 w 43462"/>
                <a:gd name="connsiteY1" fmla="*/ 108035 h 189371"/>
                <a:gd name="connsiteX2" fmla="*/ 30113 w 43462"/>
                <a:gd name="connsiteY2" fmla="*/ 88167 h 189371"/>
                <a:gd name="connsiteX3" fmla="*/ 24836 w 43462"/>
                <a:gd name="connsiteY3" fmla="*/ 70471 h 189371"/>
                <a:gd name="connsiteX4" fmla="*/ 21731 w 43462"/>
                <a:gd name="connsiteY4" fmla="*/ 51534 h 189371"/>
                <a:gd name="connsiteX5" fmla="*/ 21731 w 43462"/>
                <a:gd name="connsiteY5" fmla="*/ 35701 h 189371"/>
                <a:gd name="connsiteX6" fmla="*/ 21731 w 43462"/>
                <a:gd name="connsiteY6" fmla="*/ 18937 h 189371"/>
                <a:gd name="connsiteX7" fmla="*/ 15522 w 43462"/>
                <a:gd name="connsiteY7" fmla="*/ 6209 h 189371"/>
                <a:gd name="connsiteX8" fmla="*/ 15522 w 43462"/>
                <a:gd name="connsiteY8" fmla="*/ 4036 h 189371"/>
                <a:gd name="connsiteX9" fmla="*/ 14591 w 43462"/>
                <a:gd name="connsiteY9" fmla="*/ 4036 h 189371"/>
                <a:gd name="connsiteX10" fmla="*/ 14591 w 43462"/>
                <a:gd name="connsiteY10" fmla="*/ 2173 h 189371"/>
                <a:gd name="connsiteX11" fmla="*/ 12418 w 43462"/>
                <a:gd name="connsiteY11" fmla="*/ 0 h 189371"/>
                <a:gd name="connsiteX12" fmla="*/ 10245 w 43462"/>
                <a:gd name="connsiteY12" fmla="*/ 7451 h 189371"/>
                <a:gd name="connsiteX13" fmla="*/ 9313 w 43462"/>
                <a:gd name="connsiteY13" fmla="*/ 13660 h 189371"/>
                <a:gd name="connsiteX14" fmla="*/ 7140 w 43462"/>
                <a:gd name="connsiteY14" fmla="*/ 16764 h 189371"/>
                <a:gd name="connsiteX15" fmla="*/ 5278 w 43462"/>
                <a:gd name="connsiteY15" fmla="*/ 21110 h 189371"/>
                <a:gd name="connsiteX16" fmla="*/ 3104 w 43462"/>
                <a:gd name="connsiteY16" fmla="*/ 24215 h 189371"/>
                <a:gd name="connsiteX17" fmla="*/ 0 w 43462"/>
                <a:gd name="connsiteY17" fmla="*/ 29492 h 189371"/>
                <a:gd name="connsiteX18" fmla="*/ 0 w 43462"/>
                <a:gd name="connsiteY18" fmla="*/ 70471 h 189371"/>
                <a:gd name="connsiteX19" fmla="*/ 3104 w 43462"/>
                <a:gd name="connsiteY19" fmla="*/ 85993 h 189371"/>
                <a:gd name="connsiteX20" fmla="*/ 3104 w 43462"/>
                <a:gd name="connsiteY20" fmla="*/ 110208 h 189371"/>
                <a:gd name="connsiteX21" fmla="*/ 3104 w 43462"/>
                <a:gd name="connsiteY21" fmla="*/ 136596 h 189371"/>
                <a:gd name="connsiteX22" fmla="*/ 3104 w 43462"/>
                <a:gd name="connsiteY22" fmla="*/ 159569 h 189371"/>
                <a:gd name="connsiteX23" fmla="*/ 5278 w 43462"/>
                <a:gd name="connsiteY23" fmla="*/ 180679 h 189371"/>
                <a:gd name="connsiteX24" fmla="*/ 9313 w 43462"/>
                <a:gd name="connsiteY24" fmla="*/ 191235 h 189371"/>
                <a:gd name="connsiteX25" fmla="*/ 12418 w 43462"/>
                <a:gd name="connsiteY25" fmla="*/ 189061 h 189371"/>
                <a:gd name="connsiteX26" fmla="*/ 14591 w 43462"/>
                <a:gd name="connsiteY26" fmla="*/ 189061 h 189371"/>
                <a:gd name="connsiteX27" fmla="*/ 19869 w 43462"/>
                <a:gd name="connsiteY27" fmla="*/ 186888 h 189371"/>
                <a:gd name="connsiteX28" fmla="*/ 22973 w 43462"/>
                <a:gd name="connsiteY28" fmla="*/ 186888 h 189371"/>
                <a:gd name="connsiteX29" fmla="*/ 29182 w 43462"/>
                <a:gd name="connsiteY29" fmla="*/ 186888 h 189371"/>
                <a:gd name="connsiteX30" fmla="*/ 24836 w 43462"/>
                <a:gd name="connsiteY30" fmla="*/ 169193 h 189371"/>
                <a:gd name="connsiteX31" fmla="*/ 22973 w 43462"/>
                <a:gd name="connsiteY31" fmla="*/ 156465 h 189371"/>
                <a:gd name="connsiteX32" fmla="*/ 19869 w 43462"/>
                <a:gd name="connsiteY32" fmla="*/ 143736 h 189371"/>
                <a:gd name="connsiteX33" fmla="*/ 19869 w 43462"/>
                <a:gd name="connsiteY33" fmla="*/ 126972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462" h="189371">
                  <a:moveTo>
                    <a:pt x="44704" y="130077"/>
                  </a:moveTo>
                  <a:lnTo>
                    <a:pt x="39427" y="108035"/>
                  </a:lnTo>
                  <a:lnTo>
                    <a:pt x="30113" y="88167"/>
                  </a:lnTo>
                  <a:lnTo>
                    <a:pt x="24836" y="70471"/>
                  </a:lnTo>
                  <a:lnTo>
                    <a:pt x="21731" y="51534"/>
                  </a:lnTo>
                  <a:lnTo>
                    <a:pt x="21731" y="35701"/>
                  </a:lnTo>
                  <a:lnTo>
                    <a:pt x="21731" y="18937"/>
                  </a:lnTo>
                  <a:lnTo>
                    <a:pt x="15522" y="6209"/>
                  </a:lnTo>
                  <a:lnTo>
                    <a:pt x="15522" y="4036"/>
                  </a:lnTo>
                  <a:lnTo>
                    <a:pt x="14591" y="4036"/>
                  </a:lnTo>
                  <a:lnTo>
                    <a:pt x="14591" y="2173"/>
                  </a:lnTo>
                  <a:lnTo>
                    <a:pt x="12418" y="0"/>
                  </a:lnTo>
                  <a:lnTo>
                    <a:pt x="10245" y="7451"/>
                  </a:lnTo>
                  <a:lnTo>
                    <a:pt x="9313" y="13660"/>
                  </a:lnTo>
                  <a:lnTo>
                    <a:pt x="7140" y="16764"/>
                  </a:lnTo>
                  <a:lnTo>
                    <a:pt x="5278" y="21110"/>
                  </a:lnTo>
                  <a:lnTo>
                    <a:pt x="3104" y="24215"/>
                  </a:lnTo>
                  <a:lnTo>
                    <a:pt x="0" y="29492"/>
                  </a:lnTo>
                  <a:lnTo>
                    <a:pt x="0" y="70471"/>
                  </a:lnTo>
                  <a:lnTo>
                    <a:pt x="3104" y="85993"/>
                  </a:lnTo>
                  <a:lnTo>
                    <a:pt x="3104" y="110208"/>
                  </a:lnTo>
                  <a:lnTo>
                    <a:pt x="3104" y="136596"/>
                  </a:lnTo>
                  <a:lnTo>
                    <a:pt x="3104" y="159569"/>
                  </a:lnTo>
                  <a:lnTo>
                    <a:pt x="5278" y="180679"/>
                  </a:lnTo>
                  <a:lnTo>
                    <a:pt x="9313" y="191235"/>
                  </a:lnTo>
                  <a:lnTo>
                    <a:pt x="12418" y="189061"/>
                  </a:lnTo>
                  <a:lnTo>
                    <a:pt x="14591" y="189061"/>
                  </a:lnTo>
                  <a:lnTo>
                    <a:pt x="19869" y="186888"/>
                  </a:lnTo>
                  <a:lnTo>
                    <a:pt x="22973" y="186888"/>
                  </a:lnTo>
                  <a:lnTo>
                    <a:pt x="29182" y="186888"/>
                  </a:lnTo>
                  <a:lnTo>
                    <a:pt x="24836" y="169193"/>
                  </a:lnTo>
                  <a:lnTo>
                    <a:pt x="22973" y="156465"/>
                  </a:lnTo>
                  <a:lnTo>
                    <a:pt x="19869" y="143736"/>
                  </a:lnTo>
                  <a:lnTo>
                    <a:pt x="19869" y="12697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FC71794-9CB4-4FED-8667-A466D09E6993}"/>
                </a:ext>
              </a:extLst>
            </p:cNvPr>
            <p:cNvSpPr/>
            <p:nvPr/>
          </p:nvSpPr>
          <p:spPr>
            <a:xfrm>
              <a:off x="3223922" y="4869190"/>
              <a:ext cx="34149" cy="43462"/>
            </a:xfrm>
            <a:custGeom>
              <a:avLst/>
              <a:gdLst>
                <a:gd name="connsiteX0" fmla="*/ 29182 w 34149"/>
                <a:gd name="connsiteY0" fmla="*/ 17695 h 43462"/>
                <a:gd name="connsiteX1" fmla="*/ 27009 w 34149"/>
                <a:gd name="connsiteY1" fmla="*/ 3104 h 43462"/>
                <a:gd name="connsiteX2" fmla="*/ 19558 w 34149"/>
                <a:gd name="connsiteY2" fmla="*/ 3104 h 43462"/>
                <a:gd name="connsiteX3" fmla="*/ 14591 w 34149"/>
                <a:gd name="connsiteY3" fmla="*/ 3104 h 43462"/>
                <a:gd name="connsiteX4" fmla="*/ 10245 w 34149"/>
                <a:gd name="connsiteY4" fmla="*/ 931 h 43462"/>
                <a:gd name="connsiteX5" fmla="*/ 7140 w 34149"/>
                <a:gd name="connsiteY5" fmla="*/ 0 h 43462"/>
                <a:gd name="connsiteX6" fmla="*/ 0 w 34149"/>
                <a:gd name="connsiteY6" fmla="*/ 0 h 43462"/>
                <a:gd name="connsiteX7" fmla="*/ 0 w 34149"/>
                <a:gd name="connsiteY7" fmla="*/ 5278 h 43462"/>
                <a:gd name="connsiteX8" fmla="*/ 0 w 34149"/>
                <a:gd name="connsiteY8" fmla="*/ 8382 h 43462"/>
                <a:gd name="connsiteX9" fmla="*/ 931 w 34149"/>
                <a:gd name="connsiteY9" fmla="*/ 12728 h 43462"/>
                <a:gd name="connsiteX10" fmla="*/ 3104 w 34149"/>
                <a:gd name="connsiteY10" fmla="*/ 15833 h 43462"/>
                <a:gd name="connsiteX11" fmla="*/ 7140 w 34149"/>
                <a:gd name="connsiteY11" fmla="*/ 22042 h 43462"/>
                <a:gd name="connsiteX12" fmla="*/ 10245 w 34149"/>
                <a:gd name="connsiteY12" fmla="*/ 27319 h 43462"/>
                <a:gd name="connsiteX13" fmla="*/ 14591 w 34149"/>
                <a:gd name="connsiteY13" fmla="*/ 30424 h 43462"/>
                <a:gd name="connsiteX14" fmla="*/ 19558 w 34149"/>
                <a:gd name="connsiteY14" fmla="*/ 34770 h 43462"/>
                <a:gd name="connsiteX15" fmla="*/ 22973 w 34149"/>
                <a:gd name="connsiteY15" fmla="*/ 37874 h 43462"/>
                <a:gd name="connsiteX16" fmla="*/ 27009 w 34149"/>
                <a:gd name="connsiteY16" fmla="*/ 44083 h 43462"/>
                <a:gd name="connsiteX17" fmla="*/ 34149 w 34149"/>
                <a:gd name="connsiteY17" fmla="*/ 44083 h 43462"/>
                <a:gd name="connsiteX18" fmla="*/ 32286 w 34149"/>
                <a:gd name="connsiteY18" fmla="*/ 29492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43462">
                  <a:moveTo>
                    <a:pt x="29182" y="17695"/>
                  </a:moveTo>
                  <a:lnTo>
                    <a:pt x="27009" y="3104"/>
                  </a:lnTo>
                  <a:lnTo>
                    <a:pt x="19558" y="3104"/>
                  </a:lnTo>
                  <a:lnTo>
                    <a:pt x="14591" y="3104"/>
                  </a:lnTo>
                  <a:lnTo>
                    <a:pt x="10245" y="931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8382"/>
                  </a:lnTo>
                  <a:lnTo>
                    <a:pt x="931" y="12728"/>
                  </a:lnTo>
                  <a:lnTo>
                    <a:pt x="3104" y="15833"/>
                  </a:lnTo>
                  <a:lnTo>
                    <a:pt x="7140" y="22042"/>
                  </a:lnTo>
                  <a:lnTo>
                    <a:pt x="10245" y="27319"/>
                  </a:lnTo>
                  <a:lnTo>
                    <a:pt x="14591" y="30424"/>
                  </a:lnTo>
                  <a:lnTo>
                    <a:pt x="19558" y="34770"/>
                  </a:lnTo>
                  <a:lnTo>
                    <a:pt x="22973" y="37874"/>
                  </a:lnTo>
                  <a:lnTo>
                    <a:pt x="27009" y="44083"/>
                  </a:lnTo>
                  <a:lnTo>
                    <a:pt x="34149" y="44083"/>
                  </a:lnTo>
                  <a:lnTo>
                    <a:pt x="32286" y="2949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EECCF959-B224-42C0-8ACA-2FF80B9D1187}"/>
                </a:ext>
              </a:extLst>
            </p:cNvPr>
            <p:cNvSpPr/>
            <p:nvPr/>
          </p:nvSpPr>
          <p:spPr>
            <a:xfrm>
              <a:off x="5439263" y="4744081"/>
              <a:ext cx="18627" cy="18627"/>
            </a:xfrm>
            <a:custGeom>
              <a:avLst/>
              <a:gdLst>
                <a:gd name="connsiteX0" fmla="*/ 931 w 18626"/>
                <a:gd name="connsiteY0" fmla="*/ 3104 h 18626"/>
                <a:gd name="connsiteX1" fmla="*/ 0 w 18626"/>
                <a:gd name="connsiteY1" fmla="*/ 7451 h 18626"/>
                <a:gd name="connsiteX2" fmla="*/ 0 w 18626"/>
                <a:gd name="connsiteY2" fmla="*/ 9624 h 18626"/>
                <a:gd name="connsiteX3" fmla="*/ 0 w 18626"/>
                <a:gd name="connsiteY3" fmla="*/ 12728 h 18626"/>
                <a:gd name="connsiteX4" fmla="*/ 0 w 18626"/>
                <a:gd name="connsiteY4" fmla="*/ 16764 h 18626"/>
                <a:gd name="connsiteX5" fmla="*/ 931 w 18626"/>
                <a:gd name="connsiteY5" fmla="*/ 16764 h 18626"/>
                <a:gd name="connsiteX6" fmla="*/ 3104 w 18626"/>
                <a:gd name="connsiteY6" fmla="*/ 18006 h 18626"/>
                <a:gd name="connsiteX7" fmla="*/ 5278 w 18626"/>
                <a:gd name="connsiteY7" fmla="*/ 18006 h 18626"/>
                <a:gd name="connsiteX8" fmla="*/ 8382 w 18626"/>
                <a:gd name="connsiteY8" fmla="*/ 20179 h 18626"/>
                <a:gd name="connsiteX9" fmla="*/ 10555 w 18626"/>
                <a:gd name="connsiteY9" fmla="*/ 16764 h 18626"/>
                <a:gd name="connsiteX10" fmla="*/ 14591 w 18626"/>
                <a:gd name="connsiteY10" fmla="*/ 14901 h 18626"/>
                <a:gd name="connsiteX11" fmla="*/ 15522 w 18626"/>
                <a:gd name="connsiteY11" fmla="*/ 12728 h 18626"/>
                <a:gd name="connsiteX12" fmla="*/ 19869 w 18626"/>
                <a:gd name="connsiteY12" fmla="*/ 12728 h 18626"/>
                <a:gd name="connsiteX13" fmla="*/ 19869 w 18626"/>
                <a:gd name="connsiteY13" fmla="*/ 7451 h 18626"/>
                <a:gd name="connsiteX14" fmla="*/ 5278 w 18626"/>
                <a:gd name="connsiteY14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18626">
                  <a:moveTo>
                    <a:pt x="931" y="3104"/>
                  </a:moveTo>
                  <a:lnTo>
                    <a:pt x="0" y="7451"/>
                  </a:lnTo>
                  <a:lnTo>
                    <a:pt x="0" y="9624"/>
                  </a:lnTo>
                  <a:lnTo>
                    <a:pt x="0" y="12728"/>
                  </a:lnTo>
                  <a:lnTo>
                    <a:pt x="0" y="16764"/>
                  </a:lnTo>
                  <a:lnTo>
                    <a:pt x="931" y="16764"/>
                  </a:lnTo>
                  <a:lnTo>
                    <a:pt x="3104" y="18006"/>
                  </a:lnTo>
                  <a:lnTo>
                    <a:pt x="5278" y="18006"/>
                  </a:lnTo>
                  <a:lnTo>
                    <a:pt x="8382" y="20179"/>
                  </a:lnTo>
                  <a:lnTo>
                    <a:pt x="10555" y="16764"/>
                  </a:lnTo>
                  <a:lnTo>
                    <a:pt x="14591" y="14901"/>
                  </a:lnTo>
                  <a:lnTo>
                    <a:pt x="15522" y="12728"/>
                  </a:lnTo>
                  <a:lnTo>
                    <a:pt x="19869" y="12728"/>
                  </a:lnTo>
                  <a:lnTo>
                    <a:pt x="19869" y="7451"/>
                  </a:lnTo>
                  <a:lnTo>
                    <a:pt x="5278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D884A27D-EE07-49E6-8B5D-917E616FC9F7}"/>
                </a:ext>
              </a:extLst>
            </p:cNvPr>
            <p:cNvSpPr/>
            <p:nvPr/>
          </p:nvSpPr>
          <p:spPr>
            <a:xfrm>
              <a:off x="5039098" y="4734767"/>
              <a:ext cx="111760" cy="217312"/>
            </a:xfrm>
            <a:custGeom>
              <a:avLst/>
              <a:gdLst>
                <a:gd name="connsiteX0" fmla="*/ 103068 w 111760"/>
                <a:gd name="connsiteY0" fmla="*/ 141874 h 217312"/>
                <a:gd name="connsiteX1" fmla="*/ 93755 w 111760"/>
                <a:gd name="connsiteY1" fmla="*/ 122937 h 217312"/>
                <a:gd name="connsiteX2" fmla="*/ 83510 w 111760"/>
                <a:gd name="connsiteY2" fmla="*/ 106173 h 217312"/>
                <a:gd name="connsiteX3" fmla="*/ 70782 w 111760"/>
                <a:gd name="connsiteY3" fmla="*/ 92513 h 217312"/>
                <a:gd name="connsiteX4" fmla="*/ 61468 w 111760"/>
                <a:gd name="connsiteY4" fmla="*/ 78853 h 217312"/>
                <a:gd name="connsiteX5" fmla="*/ 52155 w 111760"/>
                <a:gd name="connsiteY5" fmla="*/ 70471 h 217312"/>
                <a:gd name="connsiteX6" fmla="*/ 56191 w 111760"/>
                <a:gd name="connsiteY6" fmla="*/ 63021 h 217312"/>
                <a:gd name="connsiteX7" fmla="*/ 61468 w 111760"/>
                <a:gd name="connsiteY7" fmla="*/ 53397 h 217312"/>
                <a:gd name="connsiteX8" fmla="*/ 64573 w 111760"/>
                <a:gd name="connsiteY8" fmla="*/ 41910 h 217312"/>
                <a:gd name="connsiteX9" fmla="*/ 59295 w 111760"/>
                <a:gd name="connsiteY9" fmla="*/ 29492 h 217312"/>
                <a:gd name="connsiteX10" fmla="*/ 59295 w 111760"/>
                <a:gd name="connsiteY10" fmla="*/ 22042 h 217312"/>
                <a:gd name="connsiteX11" fmla="*/ 54328 w 111760"/>
                <a:gd name="connsiteY11" fmla="*/ 22042 h 217312"/>
                <a:gd name="connsiteX12" fmla="*/ 49982 w 111760"/>
                <a:gd name="connsiteY12" fmla="*/ 24215 h 217312"/>
                <a:gd name="connsiteX13" fmla="*/ 49051 w 111760"/>
                <a:gd name="connsiteY13" fmla="*/ 26078 h 217312"/>
                <a:gd name="connsiteX14" fmla="*/ 44704 w 111760"/>
                <a:gd name="connsiteY14" fmla="*/ 29492 h 217312"/>
                <a:gd name="connsiteX15" fmla="*/ 35391 w 111760"/>
                <a:gd name="connsiteY15" fmla="*/ 29492 h 217312"/>
                <a:gd name="connsiteX16" fmla="*/ 39737 w 111760"/>
                <a:gd name="connsiteY16" fmla="*/ 24215 h 217312"/>
                <a:gd name="connsiteX17" fmla="*/ 42842 w 111760"/>
                <a:gd name="connsiteY17" fmla="*/ 18937 h 217312"/>
                <a:gd name="connsiteX18" fmla="*/ 44704 w 111760"/>
                <a:gd name="connsiteY18" fmla="*/ 12418 h 217312"/>
                <a:gd name="connsiteX19" fmla="*/ 49051 w 111760"/>
                <a:gd name="connsiteY19" fmla="*/ 5278 h 217312"/>
                <a:gd name="connsiteX20" fmla="*/ 34460 w 111760"/>
                <a:gd name="connsiteY20" fmla="*/ 2173 h 217312"/>
                <a:gd name="connsiteX21" fmla="*/ 15522 w 111760"/>
                <a:gd name="connsiteY21" fmla="*/ 0 h 217312"/>
                <a:gd name="connsiteX22" fmla="*/ 14591 w 111760"/>
                <a:gd name="connsiteY22" fmla="*/ 16764 h 217312"/>
                <a:gd name="connsiteX23" fmla="*/ 8382 w 111760"/>
                <a:gd name="connsiteY23" fmla="*/ 27319 h 217312"/>
                <a:gd name="connsiteX24" fmla="*/ 3104 w 111760"/>
                <a:gd name="connsiteY24" fmla="*/ 36633 h 217312"/>
                <a:gd name="connsiteX25" fmla="*/ 0 w 111760"/>
                <a:gd name="connsiteY25" fmla="*/ 46257 h 217312"/>
                <a:gd name="connsiteX26" fmla="*/ 931 w 111760"/>
                <a:gd name="connsiteY26" fmla="*/ 58674 h 217312"/>
                <a:gd name="connsiteX27" fmla="*/ 5278 w 111760"/>
                <a:gd name="connsiteY27" fmla="*/ 75438 h 217312"/>
                <a:gd name="connsiteX28" fmla="*/ 8382 w 111760"/>
                <a:gd name="connsiteY28" fmla="*/ 93444 h 217312"/>
                <a:gd name="connsiteX29" fmla="*/ 10555 w 111760"/>
                <a:gd name="connsiteY29" fmla="*/ 92513 h 217312"/>
                <a:gd name="connsiteX30" fmla="*/ 12418 w 111760"/>
                <a:gd name="connsiteY30" fmla="*/ 90340 h 217312"/>
                <a:gd name="connsiteX31" fmla="*/ 14591 w 111760"/>
                <a:gd name="connsiteY31" fmla="*/ 90340 h 217312"/>
                <a:gd name="connsiteX32" fmla="*/ 14591 w 111760"/>
                <a:gd name="connsiteY32" fmla="*/ 88167 h 217312"/>
                <a:gd name="connsiteX33" fmla="*/ 14591 w 111760"/>
                <a:gd name="connsiteY33" fmla="*/ 85994 h 217312"/>
                <a:gd name="connsiteX34" fmla="*/ 15522 w 111760"/>
                <a:gd name="connsiteY34" fmla="*/ 82889 h 217312"/>
                <a:gd name="connsiteX35" fmla="*/ 19869 w 111760"/>
                <a:gd name="connsiteY35" fmla="*/ 82889 h 217312"/>
                <a:gd name="connsiteX36" fmla="*/ 19869 w 111760"/>
                <a:gd name="connsiteY36" fmla="*/ 85994 h 217312"/>
                <a:gd name="connsiteX37" fmla="*/ 19869 w 111760"/>
                <a:gd name="connsiteY37" fmla="*/ 88167 h 217312"/>
                <a:gd name="connsiteX38" fmla="*/ 17695 w 111760"/>
                <a:gd name="connsiteY38" fmla="*/ 90340 h 217312"/>
                <a:gd name="connsiteX39" fmla="*/ 17695 w 111760"/>
                <a:gd name="connsiteY39" fmla="*/ 92513 h 217312"/>
                <a:gd name="connsiteX40" fmla="*/ 15522 w 111760"/>
                <a:gd name="connsiteY40" fmla="*/ 93444 h 217312"/>
                <a:gd name="connsiteX41" fmla="*/ 17695 w 111760"/>
                <a:gd name="connsiteY41" fmla="*/ 97480 h 217312"/>
                <a:gd name="connsiteX42" fmla="*/ 17695 w 111760"/>
                <a:gd name="connsiteY42" fmla="*/ 100895 h 217312"/>
                <a:gd name="connsiteX43" fmla="*/ 17695 w 111760"/>
                <a:gd name="connsiteY43" fmla="*/ 102758 h 217312"/>
                <a:gd name="connsiteX44" fmla="*/ 19869 w 111760"/>
                <a:gd name="connsiteY44" fmla="*/ 104931 h 217312"/>
                <a:gd name="connsiteX45" fmla="*/ 19869 w 111760"/>
                <a:gd name="connsiteY45" fmla="*/ 106173 h 217312"/>
                <a:gd name="connsiteX46" fmla="*/ 22973 w 111760"/>
                <a:gd name="connsiteY46" fmla="*/ 106173 h 217312"/>
                <a:gd name="connsiteX47" fmla="*/ 27009 w 111760"/>
                <a:gd name="connsiteY47" fmla="*/ 108035 h 217312"/>
                <a:gd name="connsiteX48" fmla="*/ 30113 w 111760"/>
                <a:gd name="connsiteY48" fmla="*/ 108035 h 217312"/>
                <a:gd name="connsiteX49" fmla="*/ 32286 w 111760"/>
                <a:gd name="connsiteY49" fmla="*/ 108035 h 217312"/>
                <a:gd name="connsiteX50" fmla="*/ 35391 w 111760"/>
                <a:gd name="connsiteY50" fmla="*/ 110208 h 217312"/>
                <a:gd name="connsiteX51" fmla="*/ 39737 w 111760"/>
                <a:gd name="connsiteY51" fmla="*/ 112381 h 217312"/>
                <a:gd name="connsiteX52" fmla="*/ 41600 w 111760"/>
                <a:gd name="connsiteY52" fmla="*/ 112381 h 217312"/>
                <a:gd name="connsiteX53" fmla="*/ 41600 w 111760"/>
                <a:gd name="connsiteY53" fmla="*/ 113313 h 217312"/>
                <a:gd name="connsiteX54" fmla="*/ 42842 w 111760"/>
                <a:gd name="connsiteY54" fmla="*/ 113313 h 217312"/>
                <a:gd name="connsiteX55" fmla="*/ 44704 w 111760"/>
                <a:gd name="connsiteY55" fmla="*/ 117659 h 217312"/>
                <a:gd name="connsiteX56" fmla="*/ 44704 w 111760"/>
                <a:gd name="connsiteY56" fmla="*/ 119832 h 217312"/>
                <a:gd name="connsiteX57" fmla="*/ 46877 w 111760"/>
                <a:gd name="connsiteY57" fmla="*/ 120763 h 217312"/>
                <a:gd name="connsiteX58" fmla="*/ 46877 w 111760"/>
                <a:gd name="connsiteY58" fmla="*/ 122937 h 217312"/>
                <a:gd name="connsiteX59" fmla="*/ 49051 w 111760"/>
                <a:gd name="connsiteY59" fmla="*/ 126972 h 217312"/>
                <a:gd name="connsiteX60" fmla="*/ 42842 w 111760"/>
                <a:gd name="connsiteY60" fmla="*/ 130077 h 217312"/>
                <a:gd name="connsiteX61" fmla="*/ 35391 w 111760"/>
                <a:gd name="connsiteY61" fmla="*/ 134423 h 217312"/>
                <a:gd name="connsiteX62" fmla="*/ 32286 w 111760"/>
                <a:gd name="connsiteY62" fmla="*/ 137528 h 217312"/>
                <a:gd name="connsiteX63" fmla="*/ 27009 w 111760"/>
                <a:gd name="connsiteY63" fmla="*/ 142805 h 217312"/>
                <a:gd name="connsiteX64" fmla="*/ 25146 w 111760"/>
                <a:gd name="connsiteY64" fmla="*/ 150256 h 217312"/>
                <a:gd name="connsiteX65" fmla="*/ 22973 w 111760"/>
                <a:gd name="connsiteY65" fmla="*/ 154292 h 217312"/>
                <a:gd name="connsiteX66" fmla="*/ 22973 w 111760"/>
                <a:gd name="connsiteY66" fmla="*/ 156465 h 217312"/>
                <a:gd name="connsiteX67" fmla="*/ 25146 w 111760"/>
                <a:gd name="connsiteY67" fmla="*/ 157396 h 217312"/>
                <a:gd name="connsiteX68" fmla="*/ 25146 w 111760"/>
                <a:gd name="connsiteY68" fmla="*/ 159569 h 217312"/>
                <a:gd name="connsiteX69" fmla="*/ 29182 w 111760"/>
                <a:gd name="connsiteY69" fmla="*/ 163915 h 217312"/>
                <a:gd name="connsiteX70" fmla="*/ 15522 w 111760"/>
                <a:gd name="connsiteY70" fmla="*/ 167020 h 217312"/>
                <a:gd name="connsiteX71" fmla="*/ 17695 w 111760"/>
                <a:gd name="connsiteY71" fmla="*/ 172297 h 217312"/>
                <a:gd name="connsiteX72" fmla="*/ 17695 w 111760"/>
                <a:gd name="connsiteY72" fmla="*/ 176333 h 217312"/>
                <a:gd name="connsiteX73" fmla="*/ 19869 w 111760"/>
                <a:gd name="connsiteY73" fmla="*/ 178506 h 217312"/>
                <a:gd name="connsiteX74" fmla="*/ 19869 w 111760"/>
                <a:gd name="connsiteY74" fmla="*/ 179438 h 217312"/>
                <a:gd name="connsiteX75" fmla="*/ 22973 w 111760"/>
                <a:gd name="connsiteY75" fmla="*/ 181611 h 217312"/>
                <a:gd name="connsiteX76" fmla="*/ 27009 w 111760"/>
                <a:gd name="connsiteY76" fmla="*/ 181611 h 217312"/>
                <a:gd name="connsiteX77" fmla="*/ 32286 w 111760"/>
                <a:gd name="connsiteY77" fmla="*/ 181611 h 217312"/>
                <a:gd name="connsiteX78" fmla="*/ 22973 w 111760"/>
                <a:gd name="connsiteY78" fmla="*/ 198375 h 217312"/>
                <a:gd name="connsiteX79" fmla="*/ 12418 w 111760"/>
                <a:gd name="connsiteY79" fmla="*/ 214208 h 217312"/>
                <a:gd name="connsiteX80" fmla="*/ 12418 w 111760"/>
                <a:gd name="connsiteY80" fmla="*/ 218554 h 217312"/>
                <a:gd name="connsiteX81" fmla="*/ 29182 w 111760"/>
                <a:gd name="connsiteY81" fmla="*/ 216381 h 217312"/>
                <a:gd name="connsiteX82" fmla="*/ 49051 w 111760"/>
                <a:gd name="connsiteY82" fmla="*/ 211103 h 217312"/>
                <a:gd name="connsiteX83" fmla="*/ 70782 w 111760"/>
                <a:gd name="connsiteY83" fmla="*/ 205826 h 217312"/>
                <a:gd name="connsiteX84" fmla="*/ 88477 w 111760"/>
                <a:gd name="connsiteY84" fmla="*/ 198375 h 217312"/>
                <a:gd name="connsiteX85" fmla="*/ 99964 w 111760"/>
                <a:gd name="connsiteY85" fmla="*/ 191235 h 217312"/>
                <a:gd name="connsiteX86" fmla="*/ 108346 w 111760"/>
                <a:gd name="connsiteY86" fmla="*/ 183784 h 217312"/>
                <a:gd name="connsiteX87" fmla="*/ 112692 w 111760"/>
                <a:gd name="connsiteY87" fmla="*/ 171056 h 217312"/>
                <a:gd name="connsiteX88" fmla="*/ 110519 w 111760"/>
                <a:gd name="connsiteY88" fmla="*/ 157396 h 21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11760" h="217312">
                  <a:moveTo>
                    <a:pt x="103068" y="141874"/>
                  </a:moveTo>
                  <a:lnTo>
                    <a:pt x="93755" y="122937"/>
                  </a:lnTo>
                  <a:lnTo>
                    <a:pt x="83510" y="106173"/>
                  </a:lnTo>
                  <a:lnTo>
                    <a:pt x="70782" y="92513"/>
                  </a:lnTo>
                  <a:lnTo>
                    <a:pt x="61468" y="78853"/>
                  </a:lnTo>
                  <a:lnTo>
                    <a:pt x="52155" y="70471"/>
                  </a:lnTo>
                  <a:lnTo>
                    <a:pt x="56191" y="63021"/>
                  </a:lnTo>
                  <a:lnTo>
                    <a:pt x="61468" y="53397"/>
                  </a:lnTo>
                  <a:lnTo>
                    <a:pt x="64573" y="41910"/>
                  </a:lnTo>
                  <a:lnTo>
                    <a:pt x="59295" y="29492"/>
                  </a:lnTo>
                  <a:lnTo>
                    <a:pt x="59295" y="22042"/>
                  </a:lnTo>
                  <a:lnTo>
                    <a:pt x="54328" y="22042"/>
                  </a:lnTo>
                  <a:lnTo>
                    <a:pt x="49982" y="24215"/>
                  </a:lnTo>
                  <a:lnTo>
                    <a:pt x="49051" y="26078"/>
                  </a:lnTo>
                  <a:lnTo>
                    <a:pt x="44704" y="29492"/>
                  </a:lnTo>
                  <a:lnTo>
                    <a:pt x="35391" y="29492"/>
                  </a:lnTo>
                  <a:lnTo>
                    <a:pt x="39737" y="24215"/>
                  </a:lnTo>
                  <a:lnTo>
                    <a:pt x="42842" y="18937"/>
                  </a:lnTo>
                  <a:lnTo>
                    <a:pt x="44704" y="12418"/>
                  </a:lnTo>
                  <a:lnTo>
                    <a:pt x="49051" y="5278"/>
                  </a:lnTo>
                  <a:lnTo>
                    <a:pt x="34460" y="2173"/>
                  </a:lnTo>
                  <a:lnTo>
                    <a:pt x="15522" y="0"/>
                  </a:lnTo>
                  <a:lnTo>
                    <a:pt x="14591" y="16764"/>
                  </a:lnTo>
                  <a:lnTo>
                    <a:pt x="8382" y="27319"/>
                  </a:lnTo>
                  <a:lnTo>
                    <a:pt x="3104" y="36633"/>
                  </a:lnTo>
                  <a:lnTo>
                    <a:pt x="0" y="46257"/>
                  </a:lnTo>
                  <a:lnTo>
                    <a:pt x="931" y="58674"/>
                  </a:lnTo>
                  <a:lnTo>
                    <a:pt x="5278" y="75438"/>
                  </a:lnTo>
                  <a:lnTo>
                    <a:pt x="8382" y="93444"/>
                  </a:lnTo>
                  <a:lnTo>
                    <a:pt x="10555" y="92513"/>
                  </a:lnTo>
                  <a:lnTo>
                    <a:pt x="12418" y="90340"/>
                  </a:lnTo>
                  <a:lnTo>
                    <a:pt x="14591" y="90340"/>
                  </a:lnTo>
                  <a:lnTo>
                    <a:pt x="14591" y="88167"/>
                  </a:lnTo>
                  <a:lnTo>
                    <a:pt x="14591" y="85994"/>
                  </a:lnTo>
                  <a:lnTo>
                    <a:pt x="15522" y="82889"/>
                  </a:lnTo>
                  <a:lnTo>
                    <a:pt x="19869" y="82889"/>
                  </a:lnTo>
                  <a:lnTo>
                    <a:pt x="19869" y="85994"/>
                  </a:lnTo>
                  <a:lnTo>
                    <a:pt x="19869" y="88167"/>
                  </a:lnTo>
                  <a:lnTo>
                    <a:pt x="17695" y="90340"/>
                  </a:lnTo>
                  <a:lnTo>
                    <a:pt x="17695" y="92513"/>
                  </a:lnTo>
                  <a:lnTo>
                    <a:pt x="15522" y="93444"/>
                  </a:lnTo>
                  <a:lnTo>
                    <a:pt x="17695" y="97480"/>
                  </a:lnTo>
                  <a:lnTo>
                    <a:pt x="17695" y="100895"/>
                  </a:lnTo>
                  <a:lnTo>
                    <a:pt x="17695" y="102758"/>
                  </a:lnTo>
                  <a:lnTo>
                    <a:pt x="19869" y="104931"/>
                  </a:lnTo>
                  <a:lnTo>
                    <a:pt x="19869" y="106173"/>
                  </a:lnTo>
                  <a:lnTo>
                    <a:pt x="22973" y="106173"/>
                  </a:lnTo>
                  <a:lnTo>
                    <a:pt x="27009" y="108035"/>
                  </a:lnTo>
                  <a:lnTo>
                    <a:pt x="30113" y="108035"/>
                  </a:lnTo>
                  <a:lnTo>
                    <a:pt x="32286" y="108035"/>
                  </a:lnTo>
                  <a:lnTo>
                    <a:pt x="35391" y="110208"/>
                  </a:lnTo>
                  <a:lnTo>
                    <a:pt x="39737" y="112381"/>
                  </a:lnTo>
                  <a:lnTo>
                    <a:pt x="41600" y="112381"/>
                  </a:lnTo>
                  <a:lnTo>
                    <a:pt x="41600" y="113313"/>
                  </a:lnTo>
                  <a:lnTo>
                    <a:pt x="42842" y="113313"/>
                  </a:lnTo>
                  <a:lnTo>
                    <a:pt x="44704" y="117659"/>
                  </a:lnTo>
                  <a:lnTo>
                    <a:pt x="44704" y="119832"/>
                  </a:lnTo>
                  <a:lnTo>
                    <a:pt x="46877" y="120763"/>
                  </a:lnTo>
                  <a:lnTo>
                    <a:pt x="46877" y="122937"/>
                  </a:lnTo>
                  <a:lnTo>
                    <a:pt x="49051" y="126972"/>
                  </a:lnTo>
                  <a:lnTo>
                    <a:pt x="42842" y="130077"/>
                  </a:lnTo>
                  <a:lnTo>
                    <a:pt x="35391" y="134423"/>
                  </a:lnTo>
                  <a:lnTo>
                    <a:pt x="32286" y="137528"/>
                  </a:lnTo>
                  <a:lnTo>
                    <a:pt x="27009" y="142805"/>
                  </a:lnTo>
                  <a:lnTo>
                    <a:pt x="25146" y="150256"/>
                  </a:lnTo>
                  <a:lnTo>
                    <a:pt x="22973" y="154292"/>
                  </a:lnTo>
                  <a:lnTo>
                    <a:pt x="22973" y="156465"/>
                  </a:lnTo>
                  <a:lnTo>
                    <a:pt x="25146" y="157396"/>
                  </a:lnTo>
                  <a:lnTo>
                    <a:pt x="25146" y="159569"/>
                  </a:lnTo>
                  <a:lnTo>
                    <a:pt x="29182" y="163915"/>
                  </a:lnTo>
                  <a:lnTo>
                    <a:pt x="15522" y="167020"/>
                  </a:lnTo>
                  <a:lnTo>
                    <a:pt x="17695" y="172297"/>
                  </a:lnTo>
                  <a:lnTo>
                    <a:pt x="17695" y="176333"/>
                  </a:lnTo>
                  <a:lnTo>
                    <a:pt x="19869" y="178506"/>
                  </a:lnTo>
                  <a:lnTo>
                    <a:pt x="19869" y="179438"/>
                  </a:lnTo>
                  <a:lnTo>
                    <a:pt x="22973" y="181611"/>
                  </a:lnTo>
                  <a:lnTo>
                    <a:pt x="27009" y="181611"/>
                  </a:lnTo>
                  <a:lnTo>
                    <a:pt x="32286" y="181611"/>
                  </a:lnTo>
                  <a:lnTo>
                    <a:pt x="22973" y="198375"/>
                  </a:lnTo>
                  <a:lnTo>
                    <a:pt x="12418" y="214208"/>
                  </a:lnTo>
                  <a:lnTo>
                    <a:pt x="12418" y="218554"/>
                  </a:lnTo>
                  <a:lnTo>
                    <a:pt x="29182" y="216381"/>
                  </a:lnTo>
                  <a:lnTo>
                    <a:pt x="49051" y="211103"/>
                  </a:lnTo>
                  <a:lnTo>
                    <a:pt x="70782" y="205826"/>
                  </a:lnTo>
                  <a:lnTo>
                    <a:pt x="88477" y="198375"/>
                  </a:lnTo>
                  <a:lnTo>
                    <a:pt x="99964" y="191235"/>
                  </a:lnTo>
                  <a:lnTo>
                    <a:pt x="108346" y="183784"/>
                  </a:lnTo>
                  <a:lnTo>
                    <a:pt x="112692" y="171056"/>
                  </a:lnTo>
                  <a:lnTo>
                    <a:pt x="110519" y="15739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4F9CDB86-75B0-4D04-A751-01433158CA78}"/>
                </a:ext>
              </a:extLst>
            </p:cNvPr>
            <p:cNvSpPr/>
            <p:nvPr/>
          </p:nvSpPr>
          <p:spPr>
            <a:xfrm>
              <a:off x="5278762" y="4812379"/>
              <a:ext cx="24836" cy="34149"/>
            </a:xfrm>
            <a:custGeom>
              <a:avLst/>
              <a:gdLst>
                <a:gd name="connsiteX0" fmla="*/ 23904 w 24835"/>
                <a:gd name="connsiteY0" fmla="*/ 10555 h 34149"/>
                <a:gd name="connsiteX1" fmla="*/ 23904 w 24835"/>
                <a:gd name="connsiteY1" fmla="*/ 7451 h 34149"/>
                <a:gd name="connsiteX2" fmla="*/ 22042 w 24835"/>
                <a:gd name="connsiteY2" fmla="*/ 5278 h 34149"/>
                <a:gd name="connsiteX3" fmla="*/ 19869 w 24835"/>
                <a:gd name="connsiteY3" fmla="*/ 3104 h 34149"/>
                <a:gd name="connsiteX4" fmla="*/ 16764 w 24835"/>
                <a:gd name="connsiteY4" fmla="*/ 0 h 34149"/>
                <a:gd name="connsiteX5" fmla="*/ 9313 w 24835"/>
                <a:gd name="connsiteY5" fmla="*/ 10555 h 34149"/>
                <a:gd name="connsiteX6" fmla="*/ 2173 w 24835"/>
                <a:gd name="connsiteY6" fmla="*/ 14901 h 34149"/>
                <a:gd name="connsiteX7" fmla="*/ 0 w 24835"/>
                <a:gd name="connsiteY7" fmla="*/ 15833 h 34149"/>
                <a:gd name="connsiteX8" fmla="*/ 0 w 24835"/>
                <a:gd name="connsiteY8" fmla="*/ 18006 h 34149"/>
                <a:gd name="connsiteX9" fmla="*/ 3104 w 24835"/>
                <a:gd name="connsiteY9" fmla="*/ 23283 h 34149"/>
                <a:gd name="connsiteX10" fmla="*/ 9313 w 24835"/>
                <a:gd name="connsiteY10" fmla="*/ 35701 h 34149"/>
                <a:gd name="connsiteX11" fmla="*/ 12418 w 24835"/>
                <a:gd name="connsiteY11" fmla="*/ 35701 h 34149"/>
                <a:gd name="connsiteX12" fmla="*/ 14591 w 24835"/>
                <a:gd name="connsiteY12" fmla="*/ 34770 h 34149"/>
                <a:gd name="connsiteX13" fmla="*/ 16764 w 24835"/>
                <a:gd name="connsiteY13" fmla="*/ 34770 h 34149"/>
                <a:gd name="connsiteX14" fmla="*/ 17695 w 24835"/>
                <a:gd name="connsiteY14" fmla="*/ 34770 h 34149"/>
                <a:gd name="connsiteX15" fmla="*/ 19869 w 24835"/>
                <a:gd name="connsiteY15" fmla="*/ 32597 h 34149"/>
                <a:gd name="connsiteX16" fmla="*/ 22042 w 24835"/>
                <a:gd name="connsiteY16" fmla="*/ 30424 h 34149"/>
                <a:gd name="connsiteX17" fmla="*/ 22042 w 24835"/>
                <a:gd name="connsiteY17" fmla="*/ 28561 h 34149"/>
                <a:gd name="connsiteX18" fmla="*/ 22042 w 24835"/>
                <a:gd name="connsiteY18" fmla="*/ 27319 h 34149"/>
                <a:gd name="connsiteX19" fmla="*/ 22042 w 24835"/>
                <a:gd name="connsiteY19" fmla="*/ 25146 h 34149"/>
                <a:gd name="connsiteX20" fmla="*/ 23904 w 24835"/>
                <a:gd name="connsiteY20" fmla="*/ 23283 h 34149"/>
                <a:gd name="connsiteX21" fmla="*/ 25146 w 24835"/>
                <a:gd name="connsiteY21" fmla="*/ 19869 h 34149"/>
                <a:gd name="connsiteX22" fmla="*/ 23904 w 24835"/>
                <a:gd name="connsiteY22" fmla="*/ 1490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835" h="34149">
                  <a:moveTo>
                    <a:pt x="23904" y="10555"/>
                  </a:moveTo>
                  <a:lnTo>
                    <a:pt x="23904" y="7451"/>
                  </a:lnTo>
                  <a:lnTo>
                    <a:pt x="22042" y="5278"/>
                  </a:lnTo>
                  <a:lnTo>
                    <a:pt x="19869" y="3104"/>
                  </a:lnTo>
                  <a:lnTo>
                    <a:pt x="16764" y="0"/>
                  </a:lnTo>
                  <a:lnTo>
                    <a:pt x="9313" y="10555"/>
                  </a:lnTo>
                  <a:lnTo>
                    <a:pt x="2173" y="14901"/>
                  </a:lnTo>
                  <a:lnTo>
                    <a:pt x="0" y="15833"/>
                  </a:lnTo>
                  <a:lnTo>
                    <a:pt x="0" y="18006"/>
                  </a:lnTo>
                  <a:lnTo>
                    <a:pt x="3104" y="23283"/>
                  </a:lnTo>
                  <a:lnTo>
                    <a:pt x="9313" y="35701"/>
                  </a:lnTo>
                  <a:lnTo>
                    <a:pt x="12418" y="35701"/>
                  </a:lnTo>
                  <a:lnTo>
                    <a:pt x="14591" y="34770"/>
                  </a:lnTo>
                  <a:lnTo>
                    <a:pt x="16764" y="34770"/>
                  </a:lnTo>
                  <a:lnTo>
                    <a:pt x="17695" y="34770"/>
                  </a:lnTo>
                  <a:lnTo>
                    <a:pt x="19869" y="32597"/>
                  </a:lnTo>
                  <a:lnTo>
                    <a:pt x="22042" y="30424"/>
                  </a:lnTo>
                  <a:lnTo>
                    <a:pt x="22042" y="28561"/>
                  </a:lnTo>
                  <a:lnTo>
                    <a:pt x="22042" y="27319"/>
                  </a:lnTo>
                  <a:lnTo>
                    <a:pt x="22042" y="25146"/>
                  </a:lnTo>
                  <a:lnTo>
                    <a:pt x="23904" y="23283"/>
                  </a:lnTo>
                  <a:lnTo>
                    <a:pt x="25146" y="19869"/>
                  </a:lnTo>
                  <a:lnTo>
                    <a:pt x="23904" y="1490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9607D561-407C-4970-A568-062865167729}"/>
                </a:ext>
              </a:extLst>
            </p:cNvPr>
            <p:cNvSpPr/>
            <p:nvPr/>
          </p:nvSpPr>
          <p:spPr>
            <a:xfrm>
              <a:off x="7689063" y="4320943"/>
              <a:ext cx="49671" cy="27940"/>
            </a:xfrm>
            <a:custGeom>
              <a:avLst/>
              <a:gdLst>
                <a:gd name="connsiteX0" fmla="*/ 49051 w 49671"/>
                <a:gd name="connsiteY0" fmla="*/ 12418 h 27940"/>
                <a:gd name="connsiteX1" fmla="*/ 44704 w 49671"/>
                <a:gd name="connsiteY1" fmla="*/ 10555 h 27940"/>
                <a:gd name="connsiteX2" fmla="*/ 43773 w 49671"/>
                <a:gd name="connsiteY2" fmla="*/ 10555 h 27940"/>
                <a:gd name="connsiteX3" fmla="*/ 41600 w 49671"/>
                <a:gd name="connsiteY3" fmla="*/ 10555 h 27940"/>
                <a:gd name="connsiteX4" fmla="*/ 37564 w 49671"/>
                <a:gd name="connsiteY4" fmla="*/ 10555 h 27940"/>
                <a:gd name="connsiteX5" fmla="*/ 36322 w 49671"/>
                <a:gd name="connsiteY5" fmla="*/ 10555 h 27940"/>
                <a:gd name="connsiteX6" fmla="*/ 34460 w 49671"/>
                <a:gd name="connsiteY6" fmla="*/ 9313 h 27940"/>
                <a:gd name="connsiteX7" fmla="*/ 30113 w 49671"/>
                <a:gd name="connsiteY7" fmla="*/ 9313 h 27940"/>
                <a:gd name="connsiteX8" fmla="*/ 27009 w 49671"/>
                <a:gd name="connsiteY8" fmla="*/ 5278 h 27940"/>
                <a:gd name="connsiteX9" fmla="*/ 22973 w 49671"/>
                <a:gd name="connsiteY9" fmla="*/ 0 h 27940"/>
                <a:gd name="connsiteX10" fmla="*/ 15522 w 49671"/>
                <a:gd name="connsiteY10" fmla="*/ 3104 h 27940"/>
                <a:gd name="connsiteX11" fmla="*/ 10555 w 49671"/>
                <a:gd name="connsiteY11" fmla="*/ 7451 h 27940"/>
                <a:gd name="connsiteX12" fmla="*/ 5278 w 49671"/>
                <a:gd name="connsiteY12" fmla="*/ 10555 h 27940"/>
                <a:gd name="connsiteX13" fmla="*/ 0 w 49671"/>
                <a:gd name="connsiteY13" fmla="*/ 15833 h 27940"/>
                <a:gd name="connsiteX14" fmla="*/ 0 w 49671"/>
                <a:gd name="connsiteY14" fmla="*/ 30424 h 27940"/>
                <a:gd name="connsiteX15" fmla="*/ 36322 w 49671"/>
                <a:gd name="connsiteY15" fmla="*/ 27319 h 27940"/>
                <a:gd name="connsiteX16" fmla="*/ 43773 w 49671"/>
                <a:gd name="connsiteY16" fmla="*/ 22042 h 27940"/>
                <a:gd name="connsiteX17" fmla="*/ 50913 w 49671"/>
                <a:gd name="connsiteY17" fmla="*/ 15833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9671" h="27940">
                  <a:moveTo>
                    <a:pt x="49051" y="12418"/>
                  </a:moveTo>
                  <a:lnTo>
                    <a:pt x="44704" y="10555"/>
                  </a:lnTo>
                  <a:lnTo>
                    <a:pt x="43773" y="10555"/>
                  </a:lnTo>
                  <a:lnTo>
                    <a:pt x="41600" y="10555"/>
                  </a:lnTo>
                  <a:lnTo>
                    <a:pt x="37564" y="10555"/>
                  </a:lnTo>
                  <a:lnTo>
                    <a:pt x="36322" y="10555"/>
                  </a:lnTo>
                  <a:lnTo>
                    <a:pt x="34460" y="9313"/>
                  </a:lnTo>
                  <a:lnTo>
                    <a:pt x="30113" y="9313"/>
                  </a:lnTo>
                  <a:lnTo>
                    <a:pt x="27009" y="5278"/>
                  </a:lnTo>
                  <a:lnTo>
                    <a:pt x="22973" y="0"/>
                  </a:lnTo>
                  <a:lnTo>
                    <a:pt x="15522" y="3104"/>
                  </a:lnTo>
                  <a:lnTo>
                    <a:pt x="10555" y="7451"/>
                  </a:lnTo>
                  <a:lnTo>
                    <a:pt x="5278" y="10555"/>
                  </a:lnTo>
                  <a:lnTo>
                    <a:pt x="0" y="15833"/>
                  </a:lnTo>
                  <a:lnTo>
                    <a:pt x="0" y="30424"/>
                  </a:lnTo>
                  <a:lnTo>
                    <a:pt x="36322" y="27319"/>
                  </a:lnTo>
                  <a:lnTo>
                    <a:pt x="43773" y="22042"/>
                  </a:lnTo>
                  <a:lnTo>
                    <a:pt x="50913" y="1583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0843EBE-C758-41E5-A195-247B30B37AC6}"/>
                </a:ext>
              </a:extLst>
            </p:cNvPr>
            <p:cNvSpPr/>
            <p:nvPr/>
          </p:nvSpPr>
          <p:spPr>
            <a:xfrm>
              <a:off x="5774854" y="4394519"/>
              <a:ext cx="15522" cy="9313"/>
            </a:xfrm>
            <a:custGeom>
              <a:avLst/>
              <a:gdLst>
                <a:gd name="connsiteX0" fmla="*/ 0 w 15522"/>
                <a:gd name="connsiteY0" fmla="*/ 931 h 9313"/>
                <a:gd name="connsiteX1" fmla="*/ 2173 w 15522"/>
                <a:gd name="connsiteY1" fmla="*/ 3104 h 9313"/>
                <a:gd name="connsiteX2" fmla="*/ 2173 w 15522"/>
                <a:gd name="connsiteY2" fmla="*/ 5278 h 9313"/>
                <a:gd name="connsiteX3" fmla="*/ 4036 w 15522"/>
                <a:gd name="connsiteY3" fmla="*/ 8382 h 9313"/>
                <a:gd name="connsiteX4" fmla="*/ 4036 w 15522"/>
                <a:gd name="connsiteY4" fmla="*/ 10245 h 9313"/>
                <a:gd name="connsiteX5" fmla="*/ 7140 w 15522"/>
                <a:gd name="connsiteY5" fmla="*/ 10245 h 9313"/>
                <a:gd name="connsiteX6" fmla="*/ 9313 w 15522"/>
                <a:gd name="connsiteY6" fmla="*/ 10245 h 9313"/>
                <a:gd name="connsiteX7" fmla="*/ 13349 w 15522"/>
                <a:gd name="connsiteY7" fmla="*/ 7140 h 9313"/>
                <a:gd name="connsiteX8" fmla="*/ 16764 w 15522"/>
                <a:gd name="connsiteY8" fmla="*/ 7140 h 9313"/>
                <a:gd name="connsiteX9" fmla="*/ 16764 w 15522"/>
                <a:gd name="connsiteY9" fmla="*/ 0 h 9313"/>
                <a:gd name="connsiteX10" fmla="*/ 0 w 15522"/>
                <a:gd name="connsiteY10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22" h="9313">
                  <a:moveTo>
                    <a:pt x="0" y="931"/>
                  </a:moveTo>
                  <a:lnTo>
                    <a:pt x="2173" y="3104"/>
                  </a:lnTo>
                  <a:lnTo>
                    <a:pt x="2173" y="5278"/>
                  </a:lnTo>
                  <a:lnTo>
                    <a:pt x="4036" y="8382"/>
                  </a:lnTo>
                  <a:lnTo>
                    <a:pt x="4036" y="10245"/>
                  </a:lnTo>
                  <a:lnTo>
                    <a:pt x="7140" y="10245"/>
                  </a:lnTo>
                  <a:lnTo>
                    <a:pt x="9313" y="10245"/>
                  </a:lnTo>
                  <a:lnTo>
                    <a:pt x="13349" y="7140"/>
                  </a:lnTo>
                  <a:lnTo>
                    <a:pt x="16764" y="7140"/>
                  </a:lnTo>
                  <a:lnTo>
                    <a:pt x="1676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471E5C96-4BC7-4A08-A74A-52FBBE3DCA84}"/>
                </a:ext>
              </a:extLst>
            </p:cNvPr>
            <p:cNvSpPr/>
            <p:nvPr/>
          </p:nvSpPr>
          <p:spPr>
            <a:xfrm>
              <a:off x="7132744" y="4215702"/>
              <a:ext cx="55880" cy="21731"/>
            </a:xfrm>
            <a:custGeom>
              <a:avLst/>
              <a:gdLst>
                <a:gd name="connsiteX0" fmla="*/ 51844 w 55880"/>
                <a:gd name="connsiteY0" fmla="*/ 7451 h 21731"/>
                <a:gd name="connsiteX1" fmla="*/ 36322 w 55880"/>
                <a:gd name="connsiteY1" fmla="*/ 4346 h 21731"/>
                <a:gd name="connsiteX2" fmla="*/ 19558 w 55880"/>
                <a:gd name="connsiteY2" fmla="*/ 0 h 21731"/>
                <a:gd name="connsiteX3" fmla="*/ 0 w 55880"/>
                <a:gd name="connsiteY3" fmla="*/ 0 h 21731"/>
                <a:gd name="connsiteX4" fmla="*/ 0 w 55880"/>
                <a:gd name="connsiteY4" fmla="*/ 7451 h 21731"/>
                <a:gd name="connsiteX5" fmla="*/ 931 w 55880"/>
                <a:gd name="connsiteY5" fmla="*/ 13660 h 21731"/>
                <a:gd name="connsiteX6" fmla="*/ 931 w 55880"/>
                <a:gd name="connsiteY6" fmla="*/ 18937 h 21731"/>
                <a:gd name="connsiteX7" fmla="*/ 3104 w 55880"/>
                <a:gd name="connsiteY7" fmla="*/ 24215 h 21731"/>
                <a:gd name="connsiteX8" fmla="*/ 56191 w 55880"/>
                <a:gd name="connsiteY8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80" h="21731">
                  <a:moveTo>
                    <a:pt x="51844" y="7451"/>
                  </a:moveTo>
                  <a:lnTo>
                    <a:pt x="36322" y="4346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931" y="13660"/>
                  </a:lnTo>
                  <a:lnTo>
                    <a:pt x="931" y="18937"/>
                  </a:lnTo>
                  <a:lnTo>
                    <a:pt x="3104" y="24215"/>
                  </a:lnTo>
                  <a:lnTo>
                    <a:pt x="56191" y="2421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895DEBC-7CF6-44D8-A28E-11BC83629AA8}"/>
                </a:ext>
              </a:extLst>
            </p:cNvPr>
            <p:cNvSpPr/>
            <p:nvPr/>
          </p:nvSpPr>
          <p:spPr>
            <a:xfrm>
              <a:off x="5371586" y="4771400"/>
              <a:ext cx="18627" cy="27940"/>
            </a:xfrm>
            <a:custGeom>
              <a:avLst/>
              <a:gdLst>
                <a:gd name="connsiteX0" fmla="*/ 16454 w 18626"/>
                <a:gd name="connsiteY0" fmla="*/ 2173 h 27940"/>
                <a:gd name="connsiteX1" fmla="*/ 14591 w 18626"/>
                <a:gd name="connsiteY1" fmla="*/ 2173 h 27940"/>
                <a:gd name="connsiteX2" fmla="*/ 12418 w 18626"/>
                <a:gd name="connsiteY2" fmla="*/ 2173 h 27940"/>
                <a:gd name="connsiteX3" fmla="*/ 7140 w 18626"/>
                <a:gd name="connsiteY3" fmla="*/ 0 h 27940"/>
                <a:gd name="connsiteX4" fmla="*/ 7140 w 18626"/>
                <a:gd name="connsiteY4" fmla="*/ 5278 h 27940"/>
                <a:gd name="connsiteX5" fmla="*/ 5278 w 18626"/>
                <a:gd name="connsiteY5" fmla="*/ 9624 h 27940"/>
                <a:gd name="connsiteX6" fmla="*/ 3104 w 18626"/>
                <a:gd name="connsiteY6" fmla="*/ 12728 h 27940"/>
                <a:gd name="connsiteX7" fmla="*/ 0 w 18626"/>
                <a:gd name="connsiteY7" fmla="*/ 16764 h 27940"/>
                <a:gd name="connsiteX8" fmla="*/ 1863 w 18626"/>
                <a:gd name="connsiteY8" fmla="*/ 20179 h 27940"/>
                <a:gd name="connsiteX9" fmla="*/ 1863 w 18626"/>
                <a:gd name="connsiteY9" fmla="*/ 22042 h 27940"/>
                <a:gd name="connsiteX10" fmla="*/ 1863 w 18626"/>
                <a:gd name="connsiteY10" fmla="*/ 24215 h 27940"/>
                <a:gd name="connsiteX11" fmla="*/ 3104 w 18626"/>
                <a:gd name="connsiteY11" fmla="*/ 24215 h 27940"/>
                <a:gd name="connsiteX12" fmla="*/ 3104 w 18626"/>
                <a:gd name="connsiteY12" fmla="*/ 29492 h 27940"/>
                <a:gd name="connsiteX13" fmla="*/ 9313 w 18626"/>
                <a:gd name="connsiteY13" fmla="*/ 26388 h 27940"/>
                <a:gd name="connsiteX14" fmla="*/ 12418 w 18626"/>
                <a:gd name="connsiteY14" fmla="*/ 20179 h 27940"/>
                <a:gd name="connsiteX15" fmla="*/ 14591 w 18626"/>
                <a:gd name="connsiteY15" fmla="*/ 14901 h 27940"/>
                <a:gd name="connsiteX16" fmla="*/ 16454 w 18626"/>
                <a:gd name="connsiteY16" fmla="*/ 9624 h 27940"/>
                <a:gd name="connsiteX17" fmla="*/ 19868 w 18626"/>
                <a:gd name="connsiteY17" fmla="*/ 4346 h 27940"/>
                <a:gd name="connsiteX18" fmla="*/ 17695 w 18626"/>
                <a:gd name="connsiteY18" fmla="*/ 43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626" h="27940">
                  <a:moveTo>
                    <a:pt x="16454" y="2173"/>
                  </a:moveTo>
                  <a:lnTo>
                    <a:pt x="14591" y="2173"/>
                  </a:lnTo>
                  <a:lnTo>
                    <a:pt x="12418" y="2173"/>
                  </a:lnTo>
                  <a:lnTo>
                    <a:pt x="7140" y="0"/>
                  </a:lnTo>
                  <a:lnTo>
                    <a:pt x="7140" y="5278"/>
                  </a:lnTo>
                  <a:lnTo>
                    <a:pt x="5278" y="9624"/>
                  </a:lnTo>
                  <a:lnTo>
                    <a:pt x="3104" y="12728"/>
                  </a:lnTo>
                  <a:lnTo>
                    <a:pt x="0" y="16764"/>
                  </a:lnTo>
                  <a:lnTo>
                    <a:pt x="1863" y="20179"/>
                  </a:lnTo>
                  <a:lnTo>
                    <a:pt x="1863" y="22042"/>
                  </a:lnTo>
                  <a:lnTo>
                    <a:pt x="1863" y="24215"/>
                  </a:lnTo>
                  <a:lnTo>
                    <a:pt x="3104" y="24215"/>
                  </a:lnTo>
                  <a:lnTo>
                    <a:pt x="3104" y="29492"/>
                  </a:lnTo>
                  <a:lnTo>
                    <a:pt x="9313" y="26388"/>
                  </a:lnTo>
                  <a:lnTo>
                    <a:pt x="12418" y="20179"/>
                  </a:lnTo>
                  <a:lnTo>
                    <a:pt x="14591" y="14901"/>
                  </a:lnTo>
                  <a:lnTo>
                    <a:pt x="16454" y="9624"/>
                  </a:lnTo>
                  <a:lnTo>
                    <a:pt x="19868" y="4346"/>
                  </a:lnTo>
                  <a:lnTo>
                    <a:pt x="17695" y="43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85453FB0-3F8F-42DF-8D55-CC1D7BB71630}"/>
                </a:ext>
              </a:extLst>
            </p:cNvPr>
            <p:cNvSpPr/>
            <p:nvPr/>
          </p:nvSpPr>
          <p:spPr>
            <a:xfrm>
              <a:off x="4983839" y="4840940"/>
              <a:ext cx="52776" cy="80716"/>
            </a:xfrm>
            <a:custGeom>
              <a:avLst/>
              <a:gdLst>
                <a:gd name="connsiteX0" fmla="*/ 34460 w 52775"/>
                <a:gd name="connsiteY0" fmla="*/ 1863 h 80715"/>
                <a:gd name="connsiteX1" fmla="*/ 23904 w 52775"/>
                <a:gd name="connsiteY1" fmla="*/ 7140 h 80715"/>
                <a:gd name="connsiteX2" fmla="*/ 14591 w 52775"/>
                <a:gd name="connsiteY2" fmla="*/ 14591 h 80715"/>
                <a:gd name="connsiteX3" fmla="*/ 4346 w 52775"/>
                <a:gd name="connsiteY3" fmla="*/ 23904 h 80715"/>
                <a:gd name="connsiteX4" fmla="*/ 5278 w 52775"/>
                <a:gd name="connsiteY4" fmla="*/ 42841 h 80715"/>
                <a:gd name="connsiteX5" fmla="*/ 5278 w 52775"/>
                <a:gd name="connsiteY5" fmla="*/ 58674 h 80715"/>
                <a:gd name="connsiteX6" fmla="*/ 0 w 52775"/>
                <a:gd name="connsiteY6" fmla="*/ 72334 h 80715"/>
                <a:gd name="connsiteX7" fmla="*/ 0 w 52775"/>
                <a:gd name="connsiteY7" fmla="*/ 80716 h 80715"/>
                <a:gd name="connsiteX8" fmla="*/ 19869 w 52775"/>
                <a:gd name="connsiteY8" fmla="*/ 79785 h 80715"/>
                <a:gd name="connsiteX9" fmla="*/ 33528 w 52775"/>
                <a:gd name="connsiteY9" fmla="*/ 75438 h 80715"/>
                <a:gd name="connsiteX10" fmla="*/ 48119 w 52775"/>
                <a:gd name="connsiteY10" fmla="*/ 67988 h 80715"/>
                <a:gd name="connsiteX11" fmla="*/ 53086 w 52775"/>
                <a:gd name="connsiteY11" fmla="*/ 44083 h 80715"/>
                <a:gd name="connsiteX12" fmla="*/ 55259 w 52775"/>
                <a:gd name="connsiteY12" fmla="*/ 22042 h 80715"/>
                <a:gd name="connsiteX13" fmla="*/ 51224 w 52775"/>
                <a:gd name="connsiteY13" fmla="*/ 0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75" h="80715">
                  <a:moveTo>
                    <a:pt x="34460" y="1863"/>
                  </a:moveTo>
                  <a:lnTo>
                    <a:pt x="23904" y="7140"/>
                  </a:lnTo>
                  <a:lnTo>
                    <a:pt x="14591" y="14591"/>
                  </a:lnTo>
                  <a:lnTo>
                    <a:pt x="4346" y="23904"/>
                  </a:lnTo>
                  <a:lnTo>
                    <a:pt x="5278" y="42841"/>
                  </a:lnTo>
                  <a:lnTo>
                    <a:pt x="5278" y="58674"/>
                  </a:lnTo>
                  <a:lnTo>
                    <a:pt x="0" y="72334"/>
                  </a:lnTo>
                  <a:lnTo>
                    <a:pt x="0" y="80716"/>
                  </a:lnTo>
                  <a:lnTo>
                    <a:pt x="19869" y="79785"/>
                  </a:lnTo>
                  <a:lnTo>
                    <a:pt x="33528" y="75438"/>
                  </a:lnTo>
                  <a:lnTo>
                    <a:pt x="48119" y="67988"/>
                  </a:lnTo>
                  <a:lnTo>
                    <a:pt x="53086" y="44083"/>
                  </a:lnTo>
                  <a:lnTo>
                    <a:pt x="55259" y="22042"/>
                  </a:lnTo>
                  <a:lnTo>
                    <a:pt x="51224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1B6FE0AD-E856-4D10-918E-3BE48FDCE7E8}"/>
                </a:ext>
              </a:extLst>
            </p:cNvPr>
            <p:cNvSpPr/>
            <p:nvPr/>
          </p:nvSpPr>
          <p:spPr>
            <a:xfrm>
              <a:off x="4217969" y="4962635"/>
              <a:ext cx="31045" cy="18627"/>
            </a:xfrm>
            <a:custGeom>
              <a:avLst/>
              <a:gdLst>
                <a:gd name="connsiteX0" fmla="*/ 0 w 31044"/>
                <a:gd name="connsiteY0" fmla="*/ 0 h 18626"/>
                <a:gd name="connsiteX1" fmla="*/ 4036 w 31044"/>
                <a:gd name="connsiteY1" fmla="*/ 5278 h 18626"/>
                <a:gd name="connsiteX2" fmla="*/ 6209 w 31044"/>
                <a:gd name="connsiteY2" fmla="*/ 8382 h 18626"/>
                <a:gd name="connsiteX3" fmla="*/ 7140 w 31044"/>
                <a:gd name="connsiteY3" fmla="*/ 12728 h 18626"/>
                <a:gd name="connsiteX4" fmla="*/ 9313 w 31044"/>
                <a:gd name="connsiteY4" fmla="*/ 14591 h 18626"/>
                <a:gd name="connsiteX5" fmla="*/ 13660 w 31044"/>
                <a:gd name="connsiteY5" fmla="*/ 19869 h 18626"/>
                <a:gd name="connsiteX6" fmla="*/ 18627 w 31044"/>
                <a:gd name="connsiteY6" fmla="*/ 18006 h 18626"/>
                <a:gd name="connsiteX7" fmla="*/ 21731 w 31044"/>
                <a:gd name="connsiteY7" fmla="*/ 18006 h 18626"/>
                <a:gd name="connsiteX8" fmla="*/ 26077 w 31044"/>
                <a:gd name="connsiteY8" fmla="*/ 18006 h 18626"/>
                <a:gd name="connsiteX9" fmla="*/ 29182 w 31044"/>
                <a:gd name="connsiteY9" fmla="*/ 15833 h 18626"/>
                <a:gd name="connsiteX10" fmla="*/ 33218 w 31044"/>
                <a:gd name="connsiteY10" fmla="*/ 15833 h 18626"/>
                <a:gd name="connsiteX11" fmla="*/ 33218 w 31044"/>
                <a:gd name="connsiteY11" fmla="*/ 7451 h 18626"/>
                <a:gd name="connsiteX12" fmla="*/ 21731 w 31044"/>
                <a:gd name="connsiteY12" fmla="*/ 3104 h 18626"/>
                <a:gd name="connsiteX13" fmla="*/ 13660 w 31044"/>
                <a:gd name="connsiteY13" fmla="*/ 931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044" h="18626">
                  <a:moveTo>
                    <a:pt x="0" y="0"/>
                  </a:moveTo>
                  <a:lnTo>
                    <a:pt x="4036" y="5278"/>
                  </a:lnTo>
                  <a:lnTo>
                    <a:pt x="6209" y="8382"/>
                  </a:lnTo>
                  <a:lnTo>
                    <a:pt x="7140" y="12728"/>
                  </a:lnTo>
                  <a:lnTo>
                    <a:pt x="9313" y="14591"/>
                  </a:lnTo>
                  <a:lnTo>
                    <a:pt x="13660" y="19869"/>
                  </a:lnTo>
                  <a:lnTo>
                    <a:pt x="18627" y="18006"/>
                  </a:lnTo>
                  <a:lnTo>
                    <a:pt x="21731" y="18006"/>
                  </a:lnTo>
                  <a:lnTo>
                    <a:pt x="26077" y="18006"/>
                  </a:lnTo>
                  <a:lnTo>
                    <a:pt x="29182" y="15833"/>
                  </a:lnTo>
                  <a:lnTo>
                    <a:pt x="33218" y="15833"/>
                  </a:lnTo>
                  <a:lnTo>
                    <a:pt x="33218" y="7451"/>
                  </a:lnTo>
                  <a:lnTo>
                    <a:pt x="21731" y="3104"/>
                  </a:lnTo>
                  <a:lnTo>
                    <a:pt x="13660" y="93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074E2976-0749-4D72-ABEB-AAC6A5236667}"/>
                </a:ext>
              </a:extLst>
            </p:cNvPr>
            <p:cNvSpPr/>
            <p:nvPr/>
          </p:nvSpPr>
          <p:spPr>
            <a:xfrm>
              <a:off x="4778634" y="4498518"/>
              <a:ext cx="158327" cy="117969"/>
            </a:xfrm>
            <a:custGeom>
              <a:avLst/>
              <a:gdLst>
                <a:gd name="connsiteX0" fmla="*/ 156154 w 158327"/>
                <a:gd name="connsiteY0" fmla="*/ 29182 h 117969"/>
                <a:gd name="connsiteX1" fmla="*/ 156154 w 158327"/>
                <a:gd name="connsiteY1" fmla="*/ 23904 h 117969"/>
                <a:gd name="connsiteX2" fmla="*/ 156154 w 158327"/>
                <a:gd name="connsiteY2" fmla="*/ 16764 h 117969"/>
                <a:gd name="connsiteX3" fmla="*/ 154292 w 158327"/>
                <a:gd name="connsiteY3" fmla="*/ 12418 h 117969"/>
                <a:gd name="connsiteX4" fmla="*/ 154292 w 158327"/>
                <a:gd name="connsiteY4" fmla="*/ 9313 h 117969"/>
                <a:gd name="connsiteX5" fmla="*/ 153050 w 158327"/>
                <a:gd name="connsiteY5" fmla="*/ 7140 h 117969"/>
                <a:gd name="connsiteX6" fmla="*/ 151187 w 158327"/>
                <a:gd name="connsiteY6" fmla="*/ 4036 h 117969"/>
                <a:gd name="connsiteX7" fmla="*/ 149014 w 158327"/>
                <a:gd name="connsiteY7" fmla="*/ 0 h 117969"/>
                <a:gd name="connsiteX8" fmla="*/ 134423 w 158327"/>
                <a:gd name="connsiteY8" fmla="*/ 1863 h 117969"/>
                <a:gd name="connsiteX9" fmla="*/ 126972 w 158327"/>
                <a:gd name="connsiteY9" fmla="*/ 7140 h 117969"/>
                <a:gd name="connsiteX10" fmla="*/ 119832 w 158327"/>
                <a:gd name="connsiteY10" fmla="*/ 12418 h 117969"/>
                <a:gd name="connsiteX11" fmla="*/ 114554 w 158327"/>
                <a:gd name="connsiteY11" fmla="*/ 18937 h 117969"/>
                <a:gd name="connsiteX12" fmla="*/ 105241 w 158327"/>
                <a:gd name="connsiteY12" fmla="*/ 23904 h 117969"/>
                <a:gd name="connsiteX13" fmla="*/ 102137 w 158327"/>
                <a:gd name="connsiteY13" fmla="*/ 23904 h 117969"/>
                <a:gd name="connsiteX14" fmla="*/ 99964 w 158327"/>
                <a:gd name="connsiteY14" fmla="*/ 23904 h 117969"/>
                <a:gd name="connsiteX15" fmla="*/ 97790 w 158327"/>
                <a:gd name="connsiteY15" fmla="*/ 23904 h 117969"/>
                <a:gd name="connsiteX16" fmla="*/ 97790 w 158327"/>
                <a:gd name="connsiteY16" fmla="*/ 22042 h 117969"/>
                <a:gd name="connsiteX17" fmla="*/ 94686 w 158327"/>
                <a:gd name="connsiteY17" fmla="*/ 19869 h 117969"/>
                <a:gd name="connsiteX18" fmla="*/ 92823 w 158327"/>
                <a:gd name="connsiteY18" fmla="*/ 14591 h 117969"/>
                <a:gd name="connsiteX19" fmla="*/ 78232 w 158327"/>
                <a:gd name="connsiteY19" fmla="*/ 19869 h 117969"/>
                <a:gd name="connsiteX20" fmla="*/ 67677 w 158327"/>
                <a:gd name="connsiteY20" fmla="*/ 27319 h 117969"/>
                <a:gd name="connsiteX21" fmla="*/ 56191 w 158327"/>
                <a:gd name="connsiteY21" fmla="*/ 36633 h 117969"/>
                <a:gd name="connsiteX22" fmla="*/ 53086 w 158327"/>
                <a:gd name="connsiteY22" fmla="*/ 29182 h 117969"/>
                <a:gd name="connsiteX23" fmla="*/ 49050 w 158327"/>
                <a:gd name="connsiteY23" fmla="*/ 26077 h 117969"/>
                <a:gd name="connsiteX24" fmla="*/ 45946 w 158327"/>
                <a:gd name="connsiteY24" fmla="*/ 19869 h 117969"/>
                <a:gd name="connsiteX25" fmla="*/ 39427 w 158327"/>
                <a:gd name="connsiteY25" fmla="*/ 14591 h 117969"/>
                <a:gd name="connsiteX26" fmla="*/ 24836 w 158327"/>
                <a:gd name="connsiteY26" fmla="*/ 18937 h 117969"/>
                <a:gd name="connsiteX27" fmla="*/ 16764 w 158327"/>
                <a:gd name="connsiteY27" fmla="*/ 22042 h 117969"/>
                <a:gd name="connsiteX28" fmla="*/ 9313 w 158327"/>
                <a:gd name="connsiteY28" fmla="*/ 29182 h 117969"/>
                <a:gd name="connsiteX29" fmla="*/ 0 w 158327"/>
                <a:gd name="connsiteY29" fmla="*/ 36633 h 117969"/>
                <a:gd name="connsiteX30" fmla="*/ 5278 w 158327"/>
                <a:gd name="connsiteY30" fmla="*/ 47188 h 117969"/>
                <a:gd name="connsiteX31" fmla="*/ 32286 w 158327"/>
                <a:gd name="connsiteY31" fmla="*/ 47188 h 117969"/>
                <a:gd name="connsiteX32" fmla="*/ 32286 w 158327"/>
                <a:gd name="connsiteY32" fmla="*/ 60847 h 117969"/>
                <a:gd name="connsiteX33" fmla="*/ 27009 w 158327"/>
                <a:gd name="connsiteY33" fmla="*/ 60847 h 117969"/>
                <a:gd name="connsiteX34" fmla="*/ 21731 w 158327"/>
                <a:gd name="connsiteY34" fmla="*/ 60847 h 117969"/>
                <a:gd name="connsiteX35" fmla="*/ 19868 w 158327"/>
                <a:gd name="connsiteY35" fmla="*/ 61779 h 117969"/>
                <a:gd name="connsiteX36" fmla="*/ 17695 w 158327"/>
                <a:gd name="connsiteY36" fmla="*/ 61779 h 117969"/>
                <a:gd name="connsiteX37" fmla="*/ 16764 w 158327"/>
                <a:gd name="connsiteY37" fmla="*/ 63952 h 117969"/>
                <a:gd name="connsiteX38" fmla="*/ 12418 w 158327"/>
                <a:gd name="connsiteY38" fmla="*/ 68298 h 117969"/>
                <a:gd name="connsiteX39" fmla="*/ 9313 w 158327"/>
                <a:gd name="connsiteY39" fmla="*/ 68298 h 117969"/>
                <a:gd name="connsiteX40" fmla="*/ 14591 w 158327"/>
                <a:gd name="connsiteY40" fmla="*/ 71403 h 117969"/>
                <a:gd name="connsiteX41" fmla="*/ 19868 w 158327"/>
                <a:gd name="connsiteY41" fmla="*/ 75438 h 117969"/>
                <a:gd name="connsiteX42" fmla="*/ 27009 w 158327"/>
                <a:gd name="connsiteY42" fmla="*/ 76680 h 117969"/>
                <a:gd name="connsiteX43" fmla="*/ 32286 w 158327"/>
                <a:gd name="connsiteY43" fmla="*/ 80716 h 117969"/>
                <a:gd name="connsiteX44" fmla="*/ 31355 w 158327"/>
                <a:gd name="connsiteY44" fmla="*/ 83820 h 117969"/>
                <a:gd name="connsiteX45" fmla="*/ 31355 w 158327"/>
                <a:gd name="connsiteY45" fmla="*/ 85993 h 117969"/>
                <a:gd name="connsiteX46" fmla="*/ 29182 w 158327"/>
                <a:gd name="connsiteY46" fmla="*/ 88167 h 117969"/>
                <a:gd name="connsiteX47" fmla="*/ 27009 w 158327"/>
                <a:gd name="connsiteY47" fmla="*/ 90340 h 117969"/>
                <a:gd name="connsiteX48" fmla="*/ 24836 w 158327"/>
                <a:gd name="connsiteY48" fmla="*/ 91271 h 117969"/>
                <a:gd name="connsiteX49" fmla="*/ 29182 w 158327"/>
                <a:gd name="connsiteY49" fmla="*/ 95307 h 117969"/>
                <a:gd name="connsiteX50" fmla="*/ 38495 w 158327"/>
                <a:gd name="connsiteY50" fmla="*/ 100584 h 117969"/>
                <a:gd name="connsiteX51" fmla="*/ 49050 w 158327"/>
                <a:gd name="connsiteY51" fmla="*/ 105862 h 117969"/>
                <a:gd name="connsiteX52" fmla="*/ 61468 w 158327"/>
                <a:gd name="connsiteY52" fmla="*/ 113313 h 117969"/>
                <a:gd name="connsiteX53" fmla="*/ 70782 w 158327"/>
                <a:gd name="connsiteY53" fmla="*/ 117659 h 117969"/>
                <a:gd name="connsiteX54" fmla="*/ 76059 w 158327"/>
                <a:gd name="connsiteY54" fmla="*/ 120763 h 117969"/>
                <a:gd name="connsiteX55" fmla="*/ 94686 w 158327"/>
                <a:gd name="connsiteY55" fmla="*/ 105862 h 117969"/>
                <a:gd name="connsiteX56" fmla="*/ 116728 w 158327"/>
                <a:gd name="connsiteY56" fmla="*/ 95307 h 117969"/>
                <a:gd name="connsiteX57" fmla="*/ 139701 w 158327"/>
                <a:gd name="connsiteY57" fmla="*/ 85993 h 117969"/>
                <a:gd name="connsiteX58" fmla="*/ 160501 w 158327"/>
                <a:gd name="connsiteY58" fmla="*/ 75438 h 117969"/>
                <a:gd name="connsiteX59" fmla="*/ 160501 w 158327"/>
                <a:gd name="connsiteY59" fmla="*/ 60847 h 117969"/>
                <a:gd name="connsiteX60" fmla="*/ 158327 w 158327"/>
                <a:gd name="connsiteY60" fmla="*/ 44083 h 11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58327" h="117969">
                  <a:moveTo>
                    <a:pt x="156154" y="29182"/>
                  </a:moveTo>
                  <a:lnTo>
                    <a:pt x="156154" y="23904"/>
                  </a:lnTo>
                  <a:lnTo>
                    <a:pt x="156154" y="16764"/>
                  </a:lnTo>
                  <a:lnTo>
                    <a:pt x="154292" y="12418"/>
                  </a:lnTo>
                  <a:lnTo>
                    <a:pt x="154292" y="9313"/>
                  </a:lnTo>
                  <a:lnTo>
                    <a:pt x="153050" y="7140"/>
                  </a:lnTo>
                  <a:lnTo>
                    <a:pt x="151187" y="4036"/>
                  </a:lnTo>
                  <a:lnTo>
                    <a:pt x="149014" y="0"/>
                  </a:lnTo>
                  <a:lnTo>
                    <a:pt x="134423" y="1863"/>
                  </a:lnTo>
                  <a:lnTo>
                    <a:pt x="126972" y="7140"/>
                  </a:lnTo>
                  <a:lnTo>
                    <a:pt x="119832" y="12418"/>
                  </a:lnTo>
                  <a:lnTo>
                    <a:pt x="114554" y="18937"/>
                  </a:lnTo>
                  <a:lnTo>
                    <a:pt x="105241" y="23904"/>
                  </a:lnTo>
                  <a:lnTo>
                    <a:pt x="102137" y="23904"/>
                  </a:lnTo>
                  <a:lnTo>
                    <a:pt x="99964" y="23904"/>
                  </a:lnTo>
                  <a:lnTo>
                    <a:pt x="97790" y="23904"/>
                  </a:lnTo>
                  <a:lnTo>
                    <a:pt x="97790" y="22042"/>
                  </a:lnTo>
                  <a:lnTo>
                    <a:pt x="94686" y="19869"/>
                  </a:lnTo>
                  <a:lnTo>
                    <a:pt x="92823" y="14591"/>
                  </a:lnTo>
                  <a:lnTo>
                    <a:pt x="78232" y="19869"/>
                  </a:lnTo>
                  <a:lnTo>
                    <a:pt x="67677" y="27319"/>
                  </a:lnTo>
                  <a:lnTo>
                    <a:pt x="56191" y="36633"/>
                  </a:lnTo>
                  <a:lnTo>
                    <a:pt x="53086" y="29182"/>
                  </a:lnTo>
                  <a:lnTo>
                    <a:pt x="49050" y="26077"/>
                  </a:lnTo>
                  <a:lnTo>
                    <a:pt x="45946" y="19869"/>
                  </a:lnTo>
                  <a:lnTo>
                    <a:pt x="39427" y="14591"/>
                  </a:lnTo>
                  <a:lnTo>
                    <a:pt x="24836" y="18937"/>
                  </a:lnTo>
                  <a:lnTo>
                    <a:pt x="16764" y="22042"/>
                  </a:lnTo>
                  <a:lnTo>
                    <a:pt x="9313" y="29182"/>
                  </a:lnTo>
                  <a:lnTo>
                    <a:pt x="0" y="36633"/>
                  </a:lnTo>
                  <a:lnTo>
                    <a:pt x="5278" y="47188"/>
                  </a:lnTo>
                  <a:lnTo>
                    <a:pt x="32286" y="47188"/>
                  </a:lnTo>
                  <a:lnTo>
                    <a:pt x="32286" y="60847"/>
                  </a:lnTo>
                  <a:lnTo>
                    <a:pt x="27009" y="60847"/>
                  </a:lnTo>
                  <a:lnTo>
                    <a:pt x="21731" y="60847"/>
                  </a:lnTo>
                  <a:lnTo>
                    <a:pt x="19868" y="61779"/>
                  </a:lnTo>
                  <a:lnTo>
                    <a:pt x="17695" y="61779"/>
                  </a:lnTo>
                  <a:lnTo>
                    <a:pt x="16764" y="63952"/>
                  </a:lnTo>
                  <a:lnTo>
                    <a:pt x="12418" y="68298"/>
                  </a:lnTo>
                  <a:lnTo>
                    <a:pt x="9313" y="68298"/>
                  </a:lnTo>
                  <a:lnTo>
                    <a:pt x="14591" y="71403"/>
                  </a:lnTo>
                  <a:lnTo>
                    <a:pt x="19868" y="75438"/>
                  </a:lnTo>
                  <a:lnTo>
                    <a:pt x="27009" y="76680"/>
                  </a:lnTo>
                  <a:lnTo>
                    <a:pt x="32286" y="80716"/>
                  </a:lnTo>
                  <a:lnTo>
                    <a:pt x="31355" y="83820"/>
                  </a:lnTo>
                  <a:lnTo>
                    <a:pt x="31355" y="85993"/>
                  </a:lnTo>
                  <a:lnTo>
                    <a:pt x="29182" y="88167"/>
                  </a:lnTo>
                  <a:lnTo>
                    <a:pt x="27009" y="90340"/>
                  </a:lnTo>
                  <a:lnTo>
                    <a:pt x="24836" y="91271"/>
                  </a:lnTo>
                  <a:lnTo>
                    <a:pt x="29182" y="95307"/>
                  </a:lnTo>
                  <a:lnTo>
                    <a:pt x="38495" y="100584"/>
                  </a:lnTo>
                  <a:lnTo>
                    <a:pt x="49050" y="105862"/>
                  </a:lnTo>
                  <a:lnTo>
                    <a:pt x="61468" y="113313"/>
                  </a:lnTo>
                  <a:lnTo>
                    <a:pt x="70782" y="117659"/>
                  </a:lnTo>
                  <a:lnTo>
                    <a:pt x="76059" y="120763"/>
                  </a:lnTo>
                  <a:lnTo>
                    <a:pt x="94686" y="105862"/>
                  </a:lnTo>
                  <a:lnTo>
                    <a:pt x="116728" y="95307"/>
                  </a:lnTo>
                  <a:lnTo>
                    <a:pt x="139701" y="85993"/>
                  </a:lnTo>
                  <a:lnTo>
                    <a:pt x="160501" y="75438"/>
                  </a:lnTo>
                  <a:lnTo>
                    <a:pt x="160501" y="60847"/>
                  </a:lnTo>
                  <a:lnTo>
                    <a:pt x="158327" y="4408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41077C1-B8F0-48B2-832D-4667741D8601}"/>
              </a:ext>
            </a:extLst>
          </p:cNvPr>
          <p:cNvGrpSpPr/>
          <p:nvPr/>
        </p:nvGrpSpPr>
        <p:grpSpPr>
          <a:xfrm>
            <a:off x="5314342" y="4025940"/>
            <a:ext cx="6829332" cy="2832060"/>
            <a:chOff x="2681334" y="4025940"/>
            <a:chExt cx="6829332" cy="2832060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9943C03-D1F0-4858-8C03-6F6F0F6B8599}"/>
                </a:ext>
              </a:extLst>
            </p:cNvPr>
            <p:cNvSpPr/>
            <p:nvPr/>
          </p:nvSpPr>
          <p:spPr>
            <a:xfrm>
              <a:off x="5533848" y="4295986"/>
              <a:ext cx="632113" cy="1064510"/>
            </a:xfrm>
            <a:custGeom>
              <a:avLst/>
              <a:gdLst>
                <a:gd name="connsiteX0" fmla="*/ 604713 w 632113"/>
                <a:gd name="connsiteY0" fmla="*/ 174215 h 1064510"/>
                <a:gd name="connsiteX1" fmla="*/ 588499 w 632113"/>
                <a:gd name="connsiteY1" fmla="*/ 201913 h 1064510"/>
                <a:gd name="connsiteX2" fmla="*/ 578028 w 632113"/>
                <a:gd name="connsiteY2" fmla="*/ 240420 h 1064510"/>
                <a:gd name="connsiteX3" fmla="*/ 551680 w 632113"/>
                <a:gd name="connsiteY3" fmla="*/ 85039 h 1064510"/>
                <a:gd name="connsiteX4" fmla="*/ 426362 w 632113"/>
                <a:gd name="connsiteY4" fmla="*/ 15118 h 1064510"/>
                <a:gd name="connsiteX5" fmla="*/ 423322 w 632113"/>
                <a:gd name="connsiteY5" fmla="*/ 16469 h 1064510"/>
                <a:gd name="connsiteX6" fmla="*/ 117965 w 632113"/>
                <a:gd name="connsiteY6" fmla="*/ 51599 h 1064510"/>
                <a:gd name="connsiteX7" fmla="*/ 44328 w 632113"/>
                <a:gd name="connsiteY7" fmla="*/ 112738 h 1064510"/>
                <a:gd name="connsiteX8" fmla="*/ 59866 w 632113"/>
                <a:gd name="connsiteY8" fmla="*/ 288048 h 1064510"/>
                <a:gd name="connsiteX9" fmla="*/ 47368 w 632113"/>
                <a:gd name="connsiteY9" fmla="*/ 249203 h 1064510"/>
                <a:gd name="connsiteX10" fmla="*/ 24736 w 632113"/>
                <a:gd name="connsiteY10" fmla="*/ 199549 h 1064510"/>
                <a:gd name="connsiteX11" fmla="*/ 7171 w 632113"/>
                <a:gd name="connsiteY11" fmla="*/ 217451 h 1064510"/>
                <a:gd name="connsiteX12" fmla="*/ 60204 w 632113"/>
                <a:gd name="connsiteY12" fmla="*/ 401882 h 1064510"/>
                <a:gd name="connsiteX13" fmla="*/ 80471 w 632113"/>
                <a:gd name="connsiteY13" fmla="*/ 425864 h 1064510"/>
                <a:gd name="connsiteX14" fmla="*/ 136543 w 632113"/>
                <a:gd name="connsiteY14" fmla="*/ 577192 h 1064510"/>
                <a:gd name="connsiteX15" fmla="*/ 129787 w 632113"/>
                <a:gd name="connsiteY15" fmla="*/ 618064 h 1064510"/>
                <a:gd name="connsiteX16" fmla="*/ 128436 w 632113"/>
                <a:gd name="connsiteY16" fmla="*/ 617388 h 1064510"/>
                <a:gd name="connsiteX17" fmla="*/ 92293 w 632113"/>
                <a:gd name="connsiteY17" fmla="*/ 795401 h 1064510"/>
                <a:gd name="connsiteX18" fmla="*/ 344281 w 632113"/>
                <a:gd name="connsiteY18" fmla="*/ 1063602 h 1064510"/>
                <a:gd name="connsiteX19" fmla="*/ 353401 w 632113"/>
                <a:gd name="connsiteY19" fmla="*/ 1060900 h 1064510"/>
                <a:gd name="connsiteX20" fmla="*/ 551005 w 632113"/>
                <a:gd name="connsiteY20" fmla="*/ 745746 h 1064510"/>
                <a:gd name="connsiteX21" fmla="*/ 534454 w 632113"/>
                <a:gd name="connsiteY21" fmla="*/ 617051 h 1064510"/>
                <a:gd name="connsiteX22" fmla="*/ 535805 w 632113"/>
                <a:gd name="connsiteY22" fmla="*/ 558614 h 1064510"/>
                <a:gd name="connsiteX23" fmla="*/ 605388 w 632113"/>
                <a:gd name="connsiteY23" fmla="*/ 352903 h 1064510"/>
                <a:gd name="connsiteX24" fmla="*/ 620927 w 632113"/>
                <a:gd name="connsiteY24" fmla="*/ 314395 h 1064510"/>
                <a:gd name="connsiteX25" fmla="*/ 632073 w 632113"/>
                <a:gd name="connsiteY25" fmla="*/ 210695 h 1064510"/>
                <a:gd name="connsiteX26" fmla="*/ 604713 w 632113"/>
                <a:gd name="connsiteY26" fmla="*/ 174215 h 1064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32113" h="1064510">
                  <a:moveTo>
                    <a:pt x="604713" y="174215"/>
                  </a:moveTo>
                  <a:cubicBezTo>
                    <a:pt x="595593" y="181308"/>
                    <a:pt x="591539" y="191442"/>
                    <a:pt x="588499" y="201913"/>
                  </a:cubicBezTo>
                  <a:cubicBezTo>
                    <a:pt x="584783" y="214749"/>
                    <a:pt x="581406" y="227585"/>
                    <a:pt x="578028" y="240420"/>
                  </a:cubicBezTo>
                  <a:cubicBezTo>
                    <a:pt x="576339" y="232651"/>
                    <a:pt x="556410" y="115102"/>
                    <a:pt x="551680" y="85039"/>
                  </a:cubicBezTo>
                  <a:cubicBezTo>
                    <a:pt x="538169" y="1607"/>
                    <a:pt x="503040" y="-17647"/>
                    <a:pt x="426362" y="15118"/>
                  </a:cubicBezTo>
                  <a:cubicBezTo>
                    <a:pt x="425349" y="15456"/>
                    <a:pt x="424336" y="16131"/>
                    <a:pt x="423322" y="16469"/>
                  </a:cubicBezTo>
                  <a:cubicBezTo>
                    <a:pt x="325703" y="63421"/>
                    <a:pt x="223016" y="68488"/>
                    <a:pt x="117965" y="51599"/>
                  </a:cubicBezTo>
                  <a:cubicBezTo>
                    <a:pt x="73039" y="44168"/>
                    <a:pt x="39261" y="67812"/>
                    <a:pt x="44328" y="112738"/>
                  </a:cubicBezTo>
                  <a:cubicBezTo>
                    <a:pt x="50070" y="161717"/>
                    <a:pt x="59866" y="288048"/>
                    <a:pt x="59866" y="288048"/>
                  </a:cubicBezTo>
                  <a:cubicBezTo>
                    <a:pt x="55812" y="275212"/>
                    <a:pt x="51759" y="262039"/>
                    <a:pt x="47368" y="249203"/>
                  </a:cubicBezTo>
                  <a:cubicBezTo>
                    <a:pt x="41288" y="231976"/>
                    <a:pt x="38586" y="213060"/>
                    <a:pt x="24736" y="199549"/>
                  </a:cubicBezTo>
                  <a:cubicBezTo>
                    <a:pt x="16292" y="203264"/>
                    <a:pt x="10212" y="209006"/>
                    <a:pt x="7171" y="217451"/>
                  </a:cubicBezTo>
                  <a:cubicBezTo>
                    <a:pt x="-13433" y="273861"/>
                    <a:pt x="12238" y="364050"/>
                    <a:pt x="60204" y="401882"/>
                  </a:cubicBezTo>
                  <a:cubicBezTo>
                    <a:pt x="68648" y="408637"/>
                    <a:pt x="77768" y="414042"/>
                    <a:pt x="80471" y="425864"/>
                  </a:cubicBezTo>
                  <a:cubicBezTo>
                    <a:pt x="87902" y="460318"/>
                    <a:pt x="98373" y="508284"/>
                    <a:pt x="136543" y="577192"/>
                  </a:cubicBezTo>
                  <a:cubicBezTo>
                    <a:pt x="134854" y="592730"/>
                    <a:pt x="133165" y="611308"/>
                    <a:pt x="129787" y="618064"/>
                  </a:cubicBezTo>
                  <a:lnTo>
                    <a:pt x="128436" y="617388"/>
                  </a:lnTo>
                  <a:cubicBezTo>
                    <a:pt x="102089" y="659274"/>
                    <a:pt x="75066" y="753516"/>
                    <a:pt x="92293" y="795401"/>
                  </a:cubicBezTo>
                  <a:cubicBezTo>
                    <a:pt x="116614" y="854851"/>
                    <a:pt x="339889" y="1059549"/>
                    <a:pt x="344281" y="1063602"/>
                  </a:cubicBezTo>
                  <a:cubicBezTo>
                    <a:pt x="345632" y="1066304"/>
                    <a:pt x="350699" y="1062251"/>
                    <a:pt x="353401" y="1060900"/>
                  </a:cubicBezTo>
                  <a:cubicBezTo>
                    <a:pt x="368601" y="1047388"/>
                    <a:pt x="524658" y="949093"/>
                    <a:pt x="551005" y="745746"/>
                  </a:cubicBezTo>
                  <a:cubicBezTo>
                    <a:pt x="556747" y="702510"/>
                    <a:pt x="569583" y="655896"/>
                    <a:pt x="534454" y="617051"/>
                  </a:cubicBezTo>
                  <a:cubicBezTo>
                    <a:pt x="533778" y="614010"/>
                    <a:pt x="533440" y="597459"/>
                    <a:pt x="535805" y="558614"/>
                  </a:cubicBezTo>
                  <a:cubicBezTo>
                    <a:pt x="566205" y="469439"/>
                    <a:pt x="569921" y="380601"/>
                    <a:pt x="605388" y="352903"/>
                  </a:cubicBezTo>
                  <a:cubicBezTo>
                    <a:pt x="614846" y="345472"/>
                    <a:pt x="618224" y="327907"/>
                    <a:pt x="620927" y="314395"/>
                  </a:cubicBezTo>
                  <a:cubicBezTo>
                    <a:pt x="627682" y="280279"/>
                    <a:pt x="630384" y="245487"/>
                    <a:pt x="632073" y="210695"/>
                  </a:cubicBezTo>
                  <a:cubicBezTo>
                    <a:pt x="632749" y="190428"/>
                    <a:pt x="624980" y="178268"/>
                    <a:pt x="604713" y="174215"/>
                  </a:cubicBezTo>
                  <a:close/>
                </a:path>
              </a:pathLst>
            </a:custGeom>
            <a:solidFill>
              <a:srgbClr val="EABB8B"/>
            </a:solidFill>
            <a:ln w="68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5C21CADF-B031-4890-8027-8E4D75A327A8}"/>
                </a:ext>
              </a:extLst>
            </p:cNvPr>
            <p:cNvSpPr/>
            <p:nvPr/>
          </p:nvSpPr>
          <p:spPr>
            <a:xfrm>
              <a:off x="5495711" y="4025940"/>
              <a:ext cx="661765" cy="563160"/>
            </a:xfrm>
            <a:custGeom>
              <a:avLst/>
              <a:gdLst>
                <a:gd name="connsiteX0" fmla="*/ 85505 w 661765"/>
                <a:gd name="connsiteY0" fmla="*/ 524315 h 563160"/>
                <a:gd name="connsiteX1" fmla="*/ 98003 w 661765"/>
                <a:gd name="connsiteY1" fmla="*/ 563160 h 563160"/>
                <a:gd name="connsiteX2" fmla="*/ 82464 w 661765"/>
                <a:gd name="connsiteY2" fmla="*/ 387850 h 563160"/>
                <a:gd name="connsiteX3" fmla="*/ 156102 w 661765"/>
                <a:gd name="connsiteY3" fmla="*/ 326711 h 563160"/>
                <a:gd name="connsiteX4" fmla="*/ 461459 w 661765"/>
                <a:gd name="connsiteY4" fmla="*/ 291582 h 563160"/>
                <a:gd name="connsiteX5" fmla="*/ 464499 w 661765"/>
                <a:gd name="connsiteY5" fmla="*/ 290230 h 563160"/>
                <a:gd name="connsiteX6" fmla="*/ 589817 w 661765"/>
                <a:gd name="connsiteY6" fmla="*/ 360152 h 563160"/>
                <a:gd name="connsiteX7" fmla="*/ 616164 w 661765"/>
                <a:gd name="connsiteY7" fmla="*/ 515533 h 563160"/>
                <a:gd name="connsiteX8" fmla="*/ 626636 w 661765"/>
                <a:gd name="connsiteY8" fmla="*/ 477025 h 563160"/>
                <a:gd name="connsiteX9" fmla="*/ 642849 w 661765"/>
                <a:gd name="connsiteY9" fmla="*/ 449327 h 563160"/>
                <a:gd name="connsiteX10" fmla="*/ 658387 w 661765"/>
                <a:gd name="connsiteY10" fmla="*/ 333467 h 563160"/>
                <a:gd name="connsiteX11" fmla="*/ 624609 w 661765"/>
                <a:gd name="connsiteY11" fmla="*/ 138903 h 563160"/>
                <a:gd name="connsiteX12" fmla="*/ 472606 w 661765"/>
                <a:gd name="connsiteY12" fmla="*/ 25069 h 563160"/>
                <a:gd name="connsiteX13" fmla="*/ 288851 w 661765"/>
                <a:gd name="connsiteY13" fmla="*/ 8180 h 563160"/>
                <a:gd name="connsiteX14" fmla="*/ 69629 w 661765"/>
                <a:gd name="connsiteY14" fmla="*/ 118636 h 563160"/>
                <a:gd name="connsiteX15" fmla="*/ 2072 w 661765"/>
                <a:gd name="connsiteY15" fmla="*/ 228078 h 563160"/>
                <a:gd name="connsiteX16" fmla="*/ 22677 w 661765"/>
                <a:gd name="connsiteY16" fmla="*/ 351707 h 563160"/>
                <a:gd name="connsiteX17" fmla="*/ 62535 w 661765"/>
                <a:gd name="connsiteY17" fmla="*/ 474999 h 563160"/>
                <a:gd name="connsiteX18" fmla="*/ 62535 w 661765"/>
                <a:gd name="connsiteY18" fmla="*/ 474999 h 563160"/>
                <a:gd name="connsiteX19" fmla="*/ 85505 w 661765"/>
                <a:gd name="connsiteY19" fmla="*/ 524315 h 56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61765" h="563160">
                  <a:moveTo>
                    <a:pt x="85505" y="524315"/>
                  </a:moveTo>
                  <a:cubicBezTo>
                    <a:pt x="89896" y="537151"/>
                    <a:pt x="93949" y="550325"/>
                    <a:pt x="98003" y="563160"/>
                  </a:cubicBezTo>
                  <a:cubicBezTo>
                    <a:pt x="98003" y="563160"/>
                    <a:pt x="88207" y="436829"/>
                    <a:pt x="82464" y="387850"/>
                  </a:cubicBezTo>
                  <a:cubicBezTo>
                    <a:pt x="77398" y="342925"/>
                    <a:pt x="111176" y="319618"/>
                    <a:pt x="156102" y="326711"/>
                  </a:cubicBezTo>
                  <a:cubicBezTo>
                    <a:pt x="261153" y="343600"/>
                    <a:pt x="363501" y="338534"/>
                    <a:pt x="461459" y="291582"/>
                  </a:cubicBezTo>
                  <a:cubicBezTo>
                    <a:pt x="462472" y="291244"/>
                    <a:pt x="463486" y="290568"/>
                    <a:pt x="464499" y="290230"/>
                  </a:cubicBezTo>
                  <a:cubicBezTo>
                    <a:pt x="541176" y="257465"/>
                    <a:pt x="576306" y="276381"/>
                    <a:pt x="589817" y="360152"/>
                  </a:cubicBezTo>
                  <a:cubicBezTo>
                    <a:pt x="594546" y="390215"/>
                    <a:pt x="614475" y="507764"/>
                    <a:pt x="616164" y="515533"/>
                  </a:cubicBezTo>
                  <a:cubicBezTo>
                    <a:pt x="619542" y="502697"/>
                    <a:pt x="622920" y="489861"/>
                    <a:pt x="626636" y="477025"/>
                  </a:cubicBezTo>
                  <a:cubicBezTo>
                    <a:pt x="629676" y="466554"/>
                    <a:pt x="633729" y="456420"/>
                    <a:pt x="642849" y="449327"/>
                  </a:cubicBezTo>
                  <a:cubicBezTo>
                    <a:pt x="641498" y="409806"/>
                    <a:pt x="654334" y="371974"/>
                    <a:pt x="658387" y="333467"/>
                  </a:cubicBezTo>
                  <a:cubicBezTo>
                    <a:pt x="665481" y="265572"/>
                    <a:pt x="664468" y="194637"/>
                    <a:pt x="624609" y="138903"/>
                  </a:cubicBezTo>
                  <a:cubicBezTo>
                    <a:pt x="587791" y="87560"/>
                    <a:pt x="535096" y="46012"/>
                    <a:pt x="472606" y="25069"/>
                  </a:cubicBezTo>
                  <a:cubicBezTo>
                    <a:pt x="413493" y="5140"/>
                    <a:pt x="357421" y="-10060"/>
                    <a:pt x="288851" y="8180"/>
                  </a:cubicBezTo>
                  <a:cubicBezTo>
                    <a:pt x="205418" y="30474"/>
                    <a:pt x="127052" y="49052"/>
                    <a:pt x="69629" y="118636"/>
                  </a:cubicBezTo>
                  <a:cubicBezTo>
                    <a:pt x="41930" y="152414"/>
                    <a:pt x="8152" y="186868"/>
                    <a:pt x="2072" y="228078"/>
                  </a:cubicBezTo>
                  <a:cubicBezTo>
                    <a:pt x="-4008" y="267599"/>
                    <a:pt x="3423" y="312186"/>
                    <a:pt x="22677" y="351707"/>
                  </a:cubicBezTo>
                  <a:cubicBezTo>
                    <a:pt x="41930" y="390552"/>
                    <a:pt x="58144" y="431087"/>
                    <a:pt x="62535" y="474999"/>
                  </a:cubicBezTo>
                  <a:lnTo>
                    <a:pt x="62535" y="474999"/>
                  </a:lnTo>
                  <a:cubicBezTo>
                    <a:pt x="77060" y="488172"/>
                    <a:pt x="79424" y="507088"/>
                    <a:pt x="85505" y="524315"/>
                  </a:cubicBezTo>
                  <a:close/>
                </a:path>
              </a:pathLst>
            </a:custGeom>
            <a:solidFill>
              <a:srgbClr val="363636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348764F3-B7B4-4508-A4ED-7670DE8B9562}"/>
                </a:ext>
              </a:extLst>
            </p:cNvPr>
            <p:cNvSpPr/>
            <p:nvPr/>
          </p:nvSpPr>
          <p:spPr>
            <a:xfrm>
              <a:off x="5555779" y="4467369"/>
              <a:ext cx="592712" cy="253174"/>
            </a:xfrm>
            <a:custGeom>
              <a:avLst/>
              <a:gdLst>
                <a:gd name="connsiteX0" fmla="*/ 590212 w 592712"/>
                <a:gd name="connsiteY0" fmla="*/ 3507 h 253174"/>
                <a:gd name="connsiteX1" fmla="*/ 579066 w 592712"/>
                <a:gd name="connsiteY1" fmla="*/ 2156 h 253174"/>
                <a:gd name="connsiteX2" fmla="*/ 562176 w 592712"/>
                <a:gd name="connsiteY2" fmla="*/ 48432 h 253174"/>
                <a:gd name="connsiteX3" fmla="*/ 519615 w 592712"/>
                <a:gd name="connsiteY3" fmla="*/ 85926 h 253174"/>
                <a:gd name="connsiteX4" fmla="*/ 446316 w 592712"/>
                <a:gd name="connsiteY4" fmla="*/ 90318 h 253174"/>
                <a:gd name="connsiteX5" fmla="*/ 323025 w 592712"/>
                <a:gd name="connsiteY5" fmla="*/ 118691 h 253174"/>
                <a:gd name="connsiteX6" fmla="*/ 303433 w 592712"/>
                <a:gd name="connsiteY6" fmla="*/ 131527 h 253174"/>
                <a:gd name="connsiteX7" fmla="*/ 263575 w 592712"/>
                <a:gd name="connsiteY7" fmla="*/ 132541 h 253174"/>
                <a:gd name="connsiteX8" fmla="*/ 244321 w 592712"/>
                <a:gd name="connsiteY8" fmla="*/ 121056 h 253174"/>
                <a:gd name="connsiteX9" fmla="*/ 160213 w 592712"/>
                <a:gd name="connsiteY9" fmla="*/ 108220 h 253174"/>
                <a:gd name="connsiteX10" fmla="*/ 62593 w 592712"/>
                <a:gd name="connsiteY10" fmla="*/ 106531 h 253174"/>
                <a:gd name="connsiteX11" fmla="*/ 27801 w 592712"/>
                <a:gd name="connsiteY11" fmla="*/ 83562 h 253174"/>
                <a:gd name="connsiteX12" fmla="*/ 1116 w 592712"/>
                <a:gd name="connsiteY12" fmla="*/ 15667 h 253174"/>
                <a:gd name="connsiteX13" fmla="*/ 2805 w 592712"/>
                <a:gd name="connsiteY13" fmla="*/ 27490 h 253174"/>
                <a:gd name="connsiteX14" fmla="*/ 778 w 592712"/>
                <a:gd name="connsiteY14" fmla="*/ 51810 h 253174"/>
                <a:gd name="connsiteX15" fmla="*/ 39285 w 592712"/>
                <a:gd name="connsiteY15" fmla="*/ 175777 h 253174"/>
                <a:gd name="connsiteX16" fmla="*/ 131501 w 592712"/>
                <a:gd name="connsiteY16" fmla="*/ 252116 h 253174"/>
                <a:gd name="connsiteX17" fmla="*/ 198720 w 592712"/>
                <a:gd name="connsiteY17" fmla="*/ 253130 h 253174"/>
                <a:gd name="connsiteX18" fmla="*/ 268641 w 592712"/>
                <a:gd name="connsiteY18" fmla="*/ 206853 h 253174"/>
                <a:gd name="connsiteX19" fmla="*/ 310189 w 592712"/>
                <a:gd name="connsiteY19" fmla="*/ 206178 h 253174"/>
                <a:gd name="connsiteX20" fmla="*/ 360181 w 592712"/>
                <a:gd name="connsiteY20" fmla="*/ 245699 h 253174"/>
                <a:gd name="connsiteX21" fmla="*/ 454423 w 592712"/>
                <a:gd name="connsiteY21" fmla="*/ 245699 h 253174"/>
                <a:gd name="connsiteX22" fmla="*/ 538531 w 592712"/>
                <a:gd name="connsiteY22" fmla="*/ 185573 h 253174"/>
                <a:gd name="connsiteX23" fmla="*/ 585146 w 592712"/>
                <a:gd name="connsiteY23" fmla="*/ 30192 h 253174"/>
                <a:gd name="connsiteX24" fmla="*/ 591564 w 592712"/>
                <a:gd name="connsiteY24" fmla="*/ 4182 h 253174"/>
                <a:gd name="connsiteX25" fmla="*/ 590212 w 592712"/>
                <a:gd name="connsiteY25" fmla="*/ 3507 h 25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2712" h="253174">
                  <a:moveTo>
                    <a:pt x="590212" y="3507"/>
                  </a:moveTo>
                  <a:cubicBezTo>
                    <a:pt x="587510" y="467"/>
                    <a:pt x="580755" y="-1898"/>
                    <a:pt x="579066" y="2156"/>
                  </a:cubicBezTo>
                  <a:lnTo>
                    <a:pt x="562176" y="48432"/>
                  </a:lnTo>
                  <a:cubicBezTo>
                    <a:pt x="554745" y="68024"/>
                    <a:pt x="540220" y="85251"/>
                    <a:pt x="519615" y="85926"/>
                  </a:cubicBezTo>
                  <a:lnTo>
                    <a:pt x="446316" y="90318"/>
                  </a:lnTo>
                  <a:cubicBezTo>
                    <a:pt x="405444" y="96735"/>
                    <a:pt x="358154" y="101127"/>
                    <a:pt x="323025" y="118691"/>
                  </a:cubicBezTo>
                  <a:lnTo>
                    <a:pt x="303433" y="131527"/>
                  </a:lnTo>
                  <a:cubicBezTo>
                    <a:pt x="291273" y="139296"/>
                    <a:pt x="276073" y="139972"/>
                    <a:pt x="263575" y="132541"/>
                  </a:cubicBezTo>
                  <a:lnTo>
                    <a:pt x="244321" y="121056"/>
                  </a:lnTo>
                  <a:cubicBezTo>
                    <a:pt x="219325" y="110247"/>
                    <a:pt x="187235" y="108220"/>
                    <a:pt x="160213" y="108220"/>
                  </a:cubicBezTo>
                  <a:lnTo>
                    <a:pt x="62593" y="106531"/>
                  </a:lnTo>
                  <a:cubicBezTo>
                    <a:pt x="45703" y="106531"/>
                    <a:pt x="35908" y="98424"/>
                    <a:pt x="27801" y="83562"/>
                  </a:cubicBezTo>
                  <a:lnTo>
                    <a:pt x="1116" y="15667"/>
                  </a:lnTo>
                  <a:cubicBezTo>
                    <a:pt x="1791" y="19721"/>
                    <a:pt x="2129" y="23436"/>
                    <a:pt x="2805" y="27490"/>
                  </a:cubicBezTo>
                  <a:cubicBezTo>
                    <a:pt x="2129" y="35596"/>
                    <a:pt x="-1586" y="44041"/>
                    <a:pt x="778" y="51810"/>
                  </a:cubicBezTo>
                  <a:cubicBezTo>
                    <a:pt x="12938" y="93358"/>
                    <a:pt x="23747" y="135243"/>
                    <a:pt x="39285" y="175777"/>
                  </a:cubicBezTo>
                  <a:cubicBezTo>
                    <a:pt x="61241" y="232525"/>
                    <a:pt x="71713" y="252792"/>
                    <a:pt x="131501" y="252116"/>
                  </a:cubicBezTo>
                  <a:cubicBezTo>
                    <a:pt x="143323" y="251779"/>
                    <a:pt x="186897" y="253468"/>
                    <a:pt x="198720" y="253130"/>
                  </a:cubicBezTo>
                  <a:cubicBezTo>
                    <a:pt x="227094" y="252792"/>
                    <a:pt x="252090" y="233201"/>
                    <a:pt x="268641" y="206853"/>
                  </a:cubicBezTo>
                  <a:cubicBezTo>
                    <a:pt x="280802" y="187600"/>
                    <a:pt x="297015" y="186924"/>
                    <a:pt x="310189" y="206178"/>
                  </a:cubicBezTo>
                  <a:cubicBezTo>
                    <a:pt x="322687" y="224418"/>
                    <a:pt x="340252" y="244347"/>
                    <a:pt x="360181" y="245699"/>
                  </a:cubicBezTo>
                  <a:cubicBezTo>
                    <a:pt x="391595" y="247725"/>
                    <a:pt x="423347" y="249076"/>
                    <a:pt x="454423" y="245699"/>
                  </a:cubicBezTo>
                  <a:cubicBezTo>
                    <a:pt x="492593" y="241645"/>
                    <a:pt x="520967" y="226445"/>
                    <a:pt x="538531" y="185573"/>
                  </a:cubicBezTo>
                  <a:cubicBezTo>
                    <a:pt x="559812" y="134905"/>
                    <a:pt x="570959" y="82549"/>
                    <a:pt x="585146" y="30192"/>
                  </a:cubicBezTo>
                  <a:cubicBezTo>
                    <a:pt x="587848" y="20058"/>
                    <a:pt x="595617" y="13640"/>
                    <a:pt x="591564" y="4182"/>
                  </a:cubicBezTo>
                  <a:cubicBezTo>
                    <a:pt x="590888" y="4858"/>
                    <a:pt x="590550" y="4182"/>
                    <a:pt x="590212" y="3507"/>
                  </a:cubicBezTo>
                  <a:close/>
                </a:path>
              </a:pathLst>
            </a:custGeom>
            <a:solidFill>
              <a:srgbClr val="363636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6F455D4-8ABE-4E69-8314-AEAF7C2814DB}"/>
                </a:ext>
              </a:extLst>
            </p:cNvPr>
            <p:cNvSpPr/>
            <p:nvPr/>
          </p:nvSpPr>
          <p:spPr>
            <a:xfrm>
              <a:off x="4920528" y="4979917"/>
              <a:ext cx="1929421" cy="1381560"/>
            </a:xfrm>
            <a:custGeom>
              <a:avLst/>
              <a:gdLst>
                <a:gd name="connsiteX0" fmla="*/ 1904073 w 1929421"/>
                <a:gd name="connsiteY0" fmla="*/ 996127 h 1381560"/>
                <a:gd name="connsiteX1" fmla="*/ 1857121 w 1929421"/>
                <a:gd name="connsiteY1" fmla="*/ 805954 h 1381560"/>
                <a:gd name="connsiteX2" fmla="*/ 1707145 w 1929421"/>
                <a:gd name="connsiteY2" fmla="*/ 233747 h 1381560"/>
                <a:gd name="connsiteX3" fmla="*/ 1687553 w 1929421"/>
                <a:gd name="connsiteY3" fmla="*/ 214493 h 1381560"/>
                <a:gd name="connsiteX4" fmla="*/ 1417663 w 1929421"/>
                <a:gd name="connsiteY4" fmla="*/ 91877 h 1381560"/>
                <a:gd name="connsiteX5" fmla="*/ 1211614 w 1929421"/>
                <a:gd name="connsiteY5" fmla="*/ 0 h 1381560"/>
                <a:gd name="connsiteX6" fmla="*/ 1072109 w 1929421"/>
                <a:gd name="connsiteY6" fmla="*/ 257054 h 1381560"/>
                <a:gd name="connsiteX7" fmla="*/ 960640 w 1929421"/>
                <a:gd name="connsiteY7" fmla="*/ 380008 h 1381560"/>
                <a:gd name="connsiteX8" fmla="*/ 895448 w 1929421"/>
                <a:gd name="connsiteY8" fmla="*/ 316167 h 1381560"/>
                <a:gd name="connsiteX9" fmla="*/ 669808 w 1929421"/>
                <a:gd name="connsiteY9" fmla="*/ 12160 h 1381560"/>
                <a:gd name="connsiteX10" fmla="*/ 563405 w 1929421"/>
                <a:gd name="connsiteY10" fmla="*/ 69584 h 1381560"/>
                <a:gd name="connsiteX11" fmla="*/ 461394 w 1929421"/>
                <a:gd name="connsiteY11" fmla="*/ 110793 h 1381560"/>
                <a:gd name="connsiteX12" fmla="*/ 354654 w 1929421"/>
                <a:gd name="connsiteY12" fmla="*/ 150314 h 1381560"/>
                <a:gd name="connsiteX13" fmla="*/ 239132 w 1929421"/>
                <a:gd name="connsiteY13" fmla="*/ 214156 h 1381560"/>
                <a:gd name="connsiteX14" fmla="*/ 220216 w 1929421"/>
                <a:gd name="connsiteY14" fmla="*/ 234423 h 1381560"/>
                <a:gd name="connsiteX15" fmla="*/ 18896 w 1929421"/>
                <a:gd name="connsiteY15" fmla="*/ 997816 h 1381560"/>
                <a:gd name="connsiteX16" fmla="*/ 9776 w 1929421"/>
                <a:gd name="connsiteY16" fmla="*/ 1175491 h 1381560"/>
                <a:gd name="connsiteX17" fmla="*/ 19910 w 1929421"/>
                <a:gd name="connsiteY17" fmla="*/ 1226496 h 1381560"/>
                <a:gd name="connsiteX18" fmla="*/ 60444 w 1929421"/>
                <a:gd name="connsiteY18" fmla="*/ 1309929 h 1381560"/>
                <a:gd name="connsiteX19" fmla="*/ 83413 w 1929421"/>
                <a:gd name="connsiteY19" fmla="*/ 1374784 h 1381560"/>
                <a:gd name="connsiteX20" fmla="*/ 83413 w 1929421"/>
                <a:gd name="connsiteY20" fmla="*/ 1374784 h 1381560"/>
                <a:gd name="connsiteX21" fmla="*/ 88480 w 1929421"/>
                <a:gd name="connsiteY21" fmla="*/ 1375797 h 1381560"/>
                <a:gd name="connsiteX22" fmla="*/ 1752408 w 1929421"/>
                <a:gd name="connsiteY22" fmla="*/ 1381540 h 1381560"/>
                <a:gd name="connsiteX23" fmla="*/ 1843609 w 1929421"/>
                <a:gd name="connsiteY23" fmla="*/ 1334250 h 1381560"/>
                <a:gd name="connsiteX24" fmla="*/ 1929407 w 1929421"/>
                <a:gd name="connsiteY24" fmla="*/ 1091045 h 1381560"/>
                <a:gd name="connsiteX25" fmla="*/ 1904073 w 1929421"/>
                <a:gd name="connsiteY25" fmla="*/ 996127 h 1381560"/>
                <a:gd name="connsiteX26" fmla="*/ 1607836 w 1929421"/>
                <a:gd name="connsiteY26" fmla="*/ 333056 h 1381560"/>
                <a:gd name="connsiteX27" fmla="*/ 1609187 w 1929421"/>
                <a:gd name="connsiteY27" fmla="*/ 331029 h 1381560"/>
                <a:gd name="connsiteX28" fmla="*/ 1607836 w 1929421"/>
                <a:gd name="connsiteY28" fmla="*/ 333056 h 138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29421" h="1381560">
                  <a:moveTo>
                    <a:pt x="1904073" y="996127"/>
                  </a:moveTo>
                  <a:cubicBezTo>
                    <a:pt x="1871984" y="917423"/>
                    <a:pt x="1874348" y="889050"/>
                    <a:pt x="1857121" y="805954"/>
                  </a:cubicBezTo>
                  <a:cubicBezTo>
                    <a:pt x="1828071" y="665774"/>
                    <a:pt x="1743288" y="277997"/>
                    <a:pt x="1707145" y="233747"/>
                  </a:cubicBezTo>
                  <a:cubicBezTo>
                    <a:pt x="1696673" y="231045"/>
                    <a:pt x="1689242" y="223276"/>
                    <a:pt x="1687553" y="214493"/>
                  </a:cubicBezTo>
                  <a:cubicBezTo>
                    <a:pt x="1603782" y="160110"/>
                    <a:pt x="1506838" y="134776"/>
                    <a:pt x="1417663" y="91877"/>
                  </a:cubicBezTo>
                  <a:cubicBezTo>
                    <a:pt x="1350444" y="59450"/>
                    <a:pt x="1275118" y="42899"/>
                    <a:pt x="1211614" y="0"/>
                  </a:cubicBezTo>
                  <a:cubicBezTo>
                    <a:pt x="1202494" y="3378"/>
                    <a:pt x="1073798" y="248610"/>
                    <a:pt x="1072109" y="257054"/>
                  </a:cubicBezTo>
                  <a:cubicBezTo>
                    <a:pt x="1066367" y="285090"/>
                    <a:pt x="966045" y="383724"/>
                    <a:pt x="960640" y="380008"/>
                  </a:cubicBezTo>
                  <a:cubicBezTo>
                    <a:pt x="946791" y="370212"/>
                    <a:pt x="914026" y="340487"/>
                    <a:pt x="895448" y="316167"/>
                  </a:cubicBezTo>
                  <a:cubicBezTo>
                    <a:pt x="884639" y="301980"/>
                    <a:pt x="695141" y="5067"/>
                    <a:pt x="669808" y="12160"/>
                  </a:cubicBezTo>
                  <a:cubicBezTo>
                    <a:pt x="640420" y="42899"/>
                    <a:pt x="604953" y="60126"/>
                    <a:pt x="563405" y="69584"/>
                  </a:cubicBezTo>
                  <a:cubicBezTo>
                    <a:pt x="527600" y="77353"/>
                    <a:pt x="492133" y="89175"/>
                    <a:pt x="461394" y="110793"/>
                  </a:cubicBezTo>
                  <a:cubicBezTo>
                    <a:pt x="429305" y="133425"/>
                    <a:pt x="397215" y="155043"/>
                    <a:pt x="354654" y="150314"/>
                  </a:cubicBezTo>
                  <a:cubicBezTo>
                    <a:pt x="346210" y="149301"/>
                    <a:pt x="268519" y="195915"/>
                    <a:pt x="239132" y="214156"/>
                  </a:cubicBezTo>
                  <a:cubicBezTo>
                    <a:pt x="232714" y="229018"/>
                    <a:pt x="233052" y="226991"/>
                    <a:pt x="220216" y="234423"/>
                  </a:cubicBezTo>
                  <a:cubicBezTo>
                    <a:pt x="143201" y="353661"/>
                    <a:pt x="54026" y="903237"/>
                    <a:pt x="18896" y="997816"/>
                  </a:cubicBezTo>
                  <a:cubicBezTo>
                    <a:pt x="-3735" y="1058280"/>
                    <a:pt x="-5086" y="1115365"/>
                    <a:pt x="9776" y="1175491"/>
                  </a:cubicBezTo>
                  <a:cubicBezTo>
                    <a:pt x="13830" y="1192380"/>
                    <a:pt x="17207" y="1209269"/>
                    <a:pt x="19910" y="1226496"/>
                  </a:cubicBezTo>
                  <a:cubicBezTo>
                    <a:pt x="24976" y="1258586"/>
                    <a:pt x="37474" y="1286960"/>
                    <a:pt x="60444" y="1309929"/>
                  </a:cubicBezTo>
                  <a:cubicBezTo>
                    <a:pt x="78684" y="1328170"/>
                    <a:pt x="86116" y="1349450"/>
                    <a:pt x="83413" y="1374784"/>
                  </a:cubicBezTo>
                  <a:cubicBezTo>
                    <a:pt x="83413" y="1374784"/>
                    <a:pt x="83413" y="1374784"/>
                    <a:pt x="83413" y="1374784"/>
                  </a:cubicBezTo>
                  <a:cubicBezTo>
                    <a:pt x="83751" y="1376811"/>
                    <a:pt x="87129" y="1377486"/>
                    <a:pt x="88480" y="1375797"/>
                  </a:cubicBezTo>
                  <a:cubicBezTo>
                    <a:pt x="88480" y="1354517"/>
                    <a:pt x="1710523" y="1380864"/>
                    <a:pt x="1752408" y="1381540"/>
                  </a:cubicBezTo>
                  <a:cubicBezTo>
                    <a:pt x="1814222" y="1382553"/>
                    <a:pt x="1831112" y="1346072"/>
                    <a:pt x="1843609" y="1334250"/>
                  </a:cubicBezTo>
                  <a:cubicBezTo>
                    <a:pt x="1921300" y="1261626"/>
                    <a:pt x="1917247" y="1184611"/>
                    <a:pt x="1929407" y="1091045"/>
                  </a:cubicBezTo>
                  <a:cubicBezTo>
                    <a:pt x="1930083" y="1085640"/>
                    <a:pt x="1906438" y="1002207"/>
                    <a:pt x="1904073" y="996127"/>
                  </a:cubicBezTo>
                  <a:close/>
                  <a:moveTo>
                    <a:pt x="1607836" y="333056"/>
                  </a:moveTo>
                  <a:cubicBezTo>
                    <a:pt x="1608174" y="332380"/>
                    <a:pt x="1608849" y="331705"/>
                    <a:pt x="1609187" y="331029"/>
                  </a:cubicBezTo>
                  <a:cubicBezTo>
                    <a:pt x="1608849" y="331705"/>
                    <a:pt x="1608511" y="332380"/>
                    <a:pt x="1607836" y="333056"/>
                  </a:cubicBezTo>
                  <a:close/>
                </a:path>
              </a:pathLst>
            </a:custGeom>
            <a:solidFill>
              <a:schemeClr val="accent1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95F7BA5B-715E-4E3A-A50C-03C6FB3B691D}"/>
                </a:ext>
              </a:extLst>
            </p:cNvPr>
            <p:cNvSpPr/>
            <p:nvPr/>
          </p:nvSpPr>
          <p:spPr>
            <a:xfrm>
              <a:off x="2681334" y="6355039"/>
              <a:ext cx="6829332" cy="502961"/>
            </a:xfrm>
            <a:custGeom>
              <a:avLst/>
              <a:gdLst>
                <a:gd name="connsiteX0" fmla="*/ 6133158 w 6829332"/>
                <a:gd name="connsiteY0" fmla="*/ 0 h 502961"/>
                <a:gd name="connsiteX1" fmla="*/ 6248681 w 6829332"/>
                <a:gd name="connsiteY1" fmla="*/ 39859 h 502961"/>
                <a:gd name="connsiteX2" fmla="*/ 6829333 w 6829332"/>
                <a:gd name="connsiteY2" fmla="*/ 502962 h 502961"/>
                <a:gd name="connsiteX3" fmla="*/ 0 w 6829332"/>
                <a:gd name="connsiteY3" fmla="*/ 502962 h 502961"/>
                <a:gd name="connsiteX4" fmla="*/ 641116 w 6829332"/>
                <a:gd name="connsiteY4" fmla="*/ 27023 h 502961"/>
                <a:gd name="connsiteX5" fmla="*/ 725562 w 6829332"/>
                <a:gd name="connsiteY5" fmla="*/ 338 h 502961"/>
                <a:gd name="connsiteX6" fmla="*/ 6133158 w 6829332"/>
                <a:gd name="connsiteY6" fmla="*/ 0 h 50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9332" h="502961">
                  <a:moveTo>
                    <a:pt x="6133158" y="0"/>
                  </a:moveTo>
                  <a:cubicBezTo>
                    <a:pt x="6178084" y="0"/>
                    <a:pt x="6213213" y="11485"/>
                    <a:pt x="6248681" y="39859"/>
                  </a:cubicBezTo>
                  <a:cubicBezTo>
                    <a:pt x="6431085" y="185782"/>
                    <a:pt x="6821564" y="490464"/>
                    <a:pt x="6829333" y="502962"/>
                  </a:cubicBezTo>
                  <a:cubicBezTo>
                    <a:pt x="4553001" y="502962"/>
                    <a:pt x="2276332" y="502962"/>
                    <a:pt x="0" y="502962"/>
                  </a:cubicBezTo>
                  <a:cubicBezTo>
                    <a:pt x="175310" y="372914"/>
                    <a:pt x="603621" y="56748"/>
                    <a:pt x="641116" y="27023"/>
                  </a:cubicBezTo>
                  <a:cubicBezTo>
                    <a:pt x="666449" y="7094"/>
                    <a:pt x="693472" y="338"/>
                    <a:pt x="725562" y="338"/>
                  </a:cubicBezTo>
                  <a:cubicBezTo>
                    <a:pt x="1236292" y="1014"/>
                    <a:pt x="5461642" y="1014"/>
                    <a:pt x="6133158" y="0"/>
                  </a:cubicBezTo>
                  <a:close/>
                </a:path>
              </a:pathLst>
            </a:custGeom>
            <a:solidFill>
              <a:srgbClr val="424242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CEDC5C28-2E52-47F3-8620-CDADF496B875}"/>
                </a:ext>
              </a:extLst>
            </p:cNvPr>
            <p:cNvSpPr/>
            <p:nvPr/>
          </p:nvSpPr>
          <p:spPr>
            <a:xfrm>
              <a:off x="5002928" y="5605495"/>
              <a:ext cx="1680817" cy="952215"/>
            </a:xfrm>
            <a:custGeom>
              <a:avLst/>
              <a:gdLst>
                <a:gd name="connsiteX0" fmla="*/ 1637918 w 1680817"/>
                <a:gd name="connsiteY0" fmla="*/ 952215 h 952215"/>
                <a:gd name="connsiteX1" fmla="*/ 42899 w 1680817"/>
                <a:gd name="connsiteY1" fmla="*/ 952215 h 952215"/>
                <a:gd name="connsiteX2" fmla="*/ 0 w 1680817"/>
                <a:gd name="connsiteY2" fmla="*/ 909317 h 952215"/>
                <a:gd name="connsiteX3" fmla="*/ 0 w 1680817"/>
                <a:gd name="connsiteY3" fmla="*/ 42899 h 952215"/>
                <a:gd name="connsiteX4" fmla="*/ 42899 w 1680817"/>
                <a:gd name="connsiteY4" fmla="*/ 0 h 952215"/>
                <a:gd name="connsiteX5" fmla="*/ 1637918 w 1680817"/>
                <a:gd name="connsiteY5" fmla="*/ 0 h 952215"/>
                <a:gd name="connsiteX6" fmla="*/ 1680817 w 1680817"/>
                <a:gd name="connsiteY6" fmla="*/ 42899 h 952215"/>
                <a:gd name="connsiteX7" fmla="*/ 1680817 w 1680817"/>
                <a:gd name="connsiteY7" fmla="*/ 909654 h 952215"/>
                <a:gd name="connsiteX8" fmla="*/ 1637918 w 1680817"/>
                <a:gd name="connsiteY8" fmla="*/ 952215 h 95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0817" h="952215">
                  <a:moveTo>
                    <a:pt x="1637918" y="952215"/>
                  </a:moveTo>
                  <a:lnTo>
                    <a:pt x="42899" y="952215"/>
                  </a:lnTo>
                  <a:cubicBezTo>
                    <a:pt x="19254" y="952215"/>
                    <a:pt x="0" y="932962"/>
                    <a:pt x="0" y="909317"/>
                  </a:cubicBezTo>
                  <a:lnTo>
                    <a:pt x="0" y="42899"/>
                  </a:lnTo>
                  <a:cubicBezTo>
                    <a:pt x="0" y="19254"/>
                    <a:pt x="19254" y="0"/>
                    <a:pt x="42899" y="0"/>
                  </a:cubicBezTo>
                  <a:lnTo>
                    <a:pt x="1637918" y="0"/>
                  </a:lnTo>
                  <a:cubicBezTo>
                    <a:pt x="1661563" y="0"/>
                    <a:pt x="1680817" y="19254"/>
                    <a:pt x="1680817" y="42899"/>
                  </a:cubicBezTo>
                  <a:lnTo>
                    <a:pt x="1680817" y="909654"/>
                  </a:lnTo>
                  <a:cubicBezTo>
                    <a:pt x="1680817" y="933299"/>
                    <a:pt x="1661563" y="952215"/>
                    <a:pt x="1637918" y="952215"/>
                  </a:cubicBezTo>
                  <a:close/>
                </a:path>
              </a:pathLst>
            </a:custGeom>
            <a:solidFill>
              <a:srgbClr val="DCDCDC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055DF1A-BB00-4110-8A42-11FDAE67286E}"/>
                </a:ext>
              </a:extLst>
            </p:cNvPr>
            <p:cNvSpPr/>
            <p:nvPr/>
          </p:nvSpPr>
          <p:spPr>
            <a:xfrm>
              <a:off x="5589148" y="4913712"/>
              <a:ext cx="274455" cy="431688"/>
            </a:xfrm>
            <a:custGeom>
              <a:avLst/>
              <a:gdLst>
                <a:gd name="connsiteX0" fmla="*/ 72460 w 274455"/>
                <a:gd name="connsiteY0" fmla="*/ 0 h 431688"/>
                <a:gd name="connsiteX1" fmla="*/ 193387 w 274455"/>
                <a:gd name="connsiteY1" fmla="*/ 286779 h 431688"/>
                <a:gd name="connsiteX2" fmla="*/ 215005 w 274455"/>
                <a:gd name="connsiteY2" fmla="*/ 321571 h 431688"/>
                <a:gd name="connsiteX3" fmla="*/ 274455 w 274455"/>
                <a:gd name="connsiteY3" fmla="*/ 431689 h 431688"/>
                <a:gd name="connsiteX4" fmla="*/ 174809 w 274455"/>
                <a:gd name="connsiteY4" fmla="*/ 340825 h 431688"/>
                <a:gd name="connsiteX5" fmla="*/ 131910 w 274455"/>
                <a:gd name="connsiteY5" fmla="*/ 302655 h 431688"/>
                <a:gd name="connsiteX6" fmla="*/ 83269 w 274455"/>
                <a:gd name="connsiteY6" fmla="*/ 326300 h 431688"/>
                <a:gd name="connsiteX7" fmla="*/ 16726 w 274455"/>
                <a:gd name="connsiteY7" fmla="*/ 425609 h 431688"/>
                <a:gd name="connsiteX8" fmla="*/ 1863 w 274455"/>
                <a:gd name="connsiteY8" fmla="*/ 266850 h 431688"/>
                <a:gd name="connsiteX9" fmla="*/ 4228 w 274455"/>
                <a:gd name="connsiteY9" fmla="*/ 101335 h 431688"/>
                <a:gd name="connsiteX10" fmla="*/ 850 w 274455"/>
                <a:gd name="connsiteY10" fmla="*/ 79042 h 431688"/>
                <a:gd name="connsiteX11" fmla="*/ 72460 w 274455"/>
                <a:gd name="connsiteY11" fmla="*/ 0 h 4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4455" h="431688">
                  <a:moveTo>
                    <a:pt x="72460" y="0"/>
                  </a:moveTo>
                  <a:cubicBezTo>
                    <a:pt x="56922" y="119238"/>
                    <a:pt x="125155" y="203009"/>
                    <a:pt x="193387" y="286779"/>
                  </a:cubicBezTo>
                  <a:cubicBezTo>
                    <a:pt x="202170" y="297588"/>
                    <a:pt x="217708" y="307046"/>
                    <a:pt x="215005" y="321571"/>
                  </a:cubicBezTo>
                  <a:cubicBezTo>
                    <a:pt x="205547" y="374941"/>
                    <a:pt x="241353" y="402302"/>
                    <a:pt x="274455" y="431689"/>
                  </a:cubicBezTo>
                  <a:cubicBezTo>
                    <a:pt x="231219" y="412773"/>
                    <a:pt x="180214" y="402977"/>
                    <a:pt x="174809" y="340825"/>
                  </a:cubicBezTo>
                  <a:cubicBezTo>
                    <a:pt x="172782" y="317518"/>
                    <a:pt x="153866" y="306371"/>
                    <a:pt x="131910" y="302655"/>
                  </a:cubicBezTo>
                  <a:cubicBezTo>
                    <a:pt x="110292" y="298940"/>
                    <a:pt x="94078" y="306709"/>
                    <a:pt x="83269" y="326300"/>
                  </a:cubicBezTo>
                  <a:cubicBezTo>
                    <a:pt x="64016" y="360079"/>
                    <a:pt x="44086" y="393181"/>
                    <a:pt x="16726" y="425609"/>
                  </a:cubicBezTo>
                  <a:cubicBezTo>
                    <a:pt x="11659" y="372577"/>
                    <a:pt x="3552" y="319882"/>
                    <a:pt x="1863" y="266850"/>
                  </a:cubicBezTo>
                  <a:cubicBezTo>
                    <a:pt x="-164" y="211791"/>
                    <a:pt x="-1852" y="156394"/>
                    <a:pt x="4228" y="101335"/>
                  </a:cubicBezTo>
                  <a:cubicBezTo>
                    <a:pt x="4903" y="94242"/>
                    <a:pt x="2201" y="86473"/>
                    <a:pt x="850" y="79042"/>
                  </a:cubicBezTo>
                  <a:cubicBezTo>
                    <a:pt x="27535" y="54383"/>
                    <a:pt x="36655" y="15200"/>
                    <a:pt x="7246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908C14F5-78AE-4A48-B38E-C24851D34C6D}"/>
                </a:ext>
              </a:extLst>
            </p:cNvPr>
            <p:cNvSpPr/>
            <p:nvPr/>
          </p:nvSpPr>
          <p:spPr>
            <a:xfrm>
              <a:off x="5929472" y="4913712"/>
              <a:ext cx="228194" cy="404666"/>
            </a:xfrm>
            <a:custGeom>
              <a:avLst/>
              <a:gdLst>
                <a:gd name="connsiteX0" fmla="*/ 0 w 228194"/>
                <a:gd name="connsiteY0" fmla="*/ 404666 h 404666"/>
                <a:gd name="connsiteX1" fmla="*/ 48303 w 228194"/>
                <a:gd name="connsiteY1" fmla="*/ 301642 h 404666"/>
                <a:gd name="connsiteX2" fmla="*/ 60464 w 228194"/>
                <a:gd name="connsiteY2" fmla="*/ 272592 h 404666"/>
                <a:gd name="connsiteX3" fmla="*/ 138492 w 228194"/>
                <a:gd name="connsiteY3" fmla="*/ 0 h 404666"/>
                <a:gd name="connsiteX4" fmla="*/ 202671 w 228194"/>
                <a:gd name="connsiteY4" fmla="*/ 66544 h 404666"/>
                <a:gd name="connsiteX5" fmla="*/ 218547 w 228194"/>
                <a:gd name="connsiteY5" fmla="*/ 389466 h 404666"/>
                <a:gd name="connsiteX6" fmla="*/ 168892 w 228194"/>
                <a:gd name="connsiteY6" fmla="*/ 305020 h 404666"/>
                <a:gd name="connsiteX7" fmla="*/ 120589 w 228194"/>
                <a:gd name="connsiteY7" fmla="*/ 275632 h 404666"/>
                <a:gd name="connsiteX8" fmla="*/ 82420 w 228194"/>
                <a:gd name="connsiteY8" fmla="*/ 316842 h 404666"/>
                <a:gd name="connsiteX9" fmla="*/ 0 w 228194"/>
                <a:gd name="connsiteY9" fmla="*/ 404666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194" h="404666">
                  <a:moveTo>
                    <a:pt x="0" y="404666"/>
                  </a:moveTo>
                  <a:cubicBezTo>
                    <a:pt x="28374" y="375954"/>
                    <a:pt x="56410" y="347580"/>
                    <a:pt x="48303" y="301642"/>
                  </a:cubicBezTo>
                  <a:cubicBezTo>
                    <a:pt x="46277" y="290833"/>
                    <a:pt x="53370" y="281037"/>
                    <a:pt x="60464" y="272592"/>
                  </a:cubicBezTo>
                  <a:cubicBezTo>
                    <a:pt x="128021" y="193551"/>
                    <a:pt x="160110" y="104375"/>
                    <a:pt x="138492" y="0"/>
                  </a:cubicBezTo>
                  <a:cubicBezTo>
                    <a:pt x="174635" y="7769"/>
                    <a:pt x="180377" y="45263"/>
                    <a:pt x="202671" y="66544"/>
                  </a:cubicBezTo>
                  <a:cubicBezTo>
                    <a:pt x="226654" y="171257"/>
                    <a:pt x="237463" y="276646"/>
                    <a:pt x="218547" y="389466"/>
                  </a:cubicBezTo>
                  <a:cubicBezTo>
                    <a:pt x="195915" y="360416"/>
                    <a:pt x="182066" y="332718"/>
                    <a:pt x="168892" y="305020"/>
                  </a:cubicBezTo>
                  <a:cubicBezTo>
                    <a:pt x="159097" y="284077"/>
                    <a:pt x="144910" y="272930"/>
                    <a:pt x="120589" y="275632"/>
                  </a:cubicBezTo>
                  <a:cubicBezTo>
                    <a:pt x="95593" y="278672"/>
                    <a:pt x="86473" y="294548"/>
                    <a:pt x="82420" y="316842"/>
                  </a:cubicBezTo>
                  <a:cubicBezTo>
                    <a:pt x="73975" y="363794"/>
                    <a:pt x="46952" y="393519"/>
                    <a:pt x="0" y="4046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502A477-2A2D-4D9E-87B8-A2A3CE07DAE7}"/>
                </a:ext>
              </a:extLst>
            </p:cNvPr>
            <p:cNvSpPr/>
            <p:nvPr/>
          </p:nvSpPr>
          <p:spPr>
            <a:xfrm>
              <a:off x="5662960" y="4865746"/>
              <a:ext cx="404028" cy="229879"/>
            </a:xfrm>
            <a:custGeom>
              <a:avLst/>
              <a:gdLst>
                <a:gd name="connsiteX0" fmla="*/ 402639 w 404028"/>
                <a:gd name="connsiteY0" fmla="*/ 36481 h 229879"/>
                <a:gd name="connsiteX1" fmla="*/ 330016 w 404028"/>
                <a:gd name="connsiteY1" fmla="*/ 155381 h 229879"/>
                <a:gd name="connsiteX2" fmla="*/ 264148 w 404028"/>
                <a:gd name="connsiteY2" fmla="*/ 212467 h 229879"/>
                <a:gd name="connsiteX3" fmla="*/ 139167 w 404028"/>
                <a:gd name="connsiteY3" fmla="*/ 209089 h 229879"/>
                <a:gd name="connsiteX4" fmla="*/ 21618 w 404028"/>
                <a:gd name="connsiteY4" fmla="*/ 73975 h 229879"/>
                <a:gd name="connsiteX5" fmla="*/ 0 w 404028"/>
                <a:gd name="connsiteY5" fmla="*/ 48641 h 229879"/>
                <a:gd name="connsiteX6" fmla="*/ 5404 w 404028"/>
                <a:gd name="connsiteY6" fmla="*/ 5067 h 229879"/>
                <a:gd name="connsiteX7" fmla="*/ 111131 w 404028"/>
                <a:gd name="connsiteY7" fmla="*/ 148625 h 229879"/>
                <a:gd name="connsiteX8" fmla="*/ 317180 w 404028"/>
                <a:gd name="connsiteY8" fmla="*/ 130047 h 229879"/>
                <a:gd name="connsiteX9" fmla="*/ 402977 w 404028"/>
                <a:gd name="connsiteY9" fmla="*/ 0 h 229879"/>
                <a:gd name="connsiteX10" fmla="*/ 402639 w 404028"/>
                <a:gd name="connsiteY10" fmla="*/ 36481 h 229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4028" h="229879">
                  <a:moveTo>
                    <a:pt x="402639" y="36481"/>
                  </a:moveTo>
                  <a:cubicBezTo>
                    <a:pt x="383723" y="79379"/>
                    <a:pt x="359403" y="118562"/>
                    <a:pt x="330016" y="155381"/>
                  </a:cubicBezTo>
                  <a:cubicBezTo>
                    <a:pt x="311438" y="178350"/>
                    <a:pt x="289819" y="197266"/>
                    <a:pt x="264148" y="212467"/>
                  </a:cubicBezTo>
                  <a:cubicBezTo>
                    <a:pt x="221249" y="238138"/>
                    <a:pt x="181390" y="234085"/>
                    <a:pt x="139167" y="209089"/>
                  </a:cubicBezTo>
                  <a:cubicBezTo>
                    <a:pt x="84784" y="176661"/>
                    <a:pt x="49316" y="129372"/>
                    <a:pt x="21618" y="73975"/>
                  </a:cubicBezTo>
                  <a:cubicBezTo>
                    <a:pt x="16551" y="64179"/>
                    <a:pt x="15538" y="49654"/>
                    <a:pt x="0" y="48641"/>
                  </a:cubicBezTo>
                  <a:cubicBezTo>
                    <a:pt x="1689" y="32090"/>
                    <a:pt x="4391" y="25334"/>
                    <a:pt x="5404" y="5067"/>
                  </a:cubicBezTo>
                  <a:cubicBezTo>
                    <a:pt x="37156" y="48303"/>
                    <a:pt x="74313" y="114509"/>
                    <a:pt x="111131" y="148625"/>
                  </a:cubicBezTo>
                  <a:cubicBezTo>
                    <a:pt x="170919" y="203684"/>
                    <a:pt x="259081" y="185782"/>
                    <a:pt x="317180" y="130047"/>
                  </a:cubicBezTo>
                  <a:cubicBezTo>
                    <a:pt x="353323" y="95255"/>
                    <a:pt x="380683" y="54721"/>
                    <a:pt x="402977" y="0"/>
                  </a:cubicBezTo>
                  <a:cubicBezTo>
                    <a:pt x="405004" y="14187"/>
                    <a:pt x="403653" y="26685"/>
                    <a:pt x="402639" y="36481"/>
                  </a:cubicBezTo>
                  <a:close/>
                </a:path>
              </a:pathLst>
            </a:custGeom>
            <a:solidFill>
              <a:srgbClr val="ED8B23"/>
            </a:solidFill>
            <a:ln w="40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28792F6A-1751-41FE-ADD4-1F3BED9F6E65}"/>
                </a:ext>
              </a:extLst>
            </p:cNvPr>
            <p:cNvSpPr/>
            <p:nvPr/>
          </p:nvSpPr>
          <p:spPr>
            <a:xfrm>
              <a:off x="6438514" y="5194411"/>
              <a:ext cx="189497" cy="416488"/>
            </a:xfrm>
            <a:custGeom>
              <a:avLst/>
              <a:gdLst>
                <a:gd name="connsiteX0" fmla="*/ 189497 w 189497"/>
                <a:gd name="connsiteY0" fmla="*/ 19254 h 416488"/>
                <a:gd name="connsiteX1" fmla="*/ 41885 w 189497"/>
                <a:gd name="connsiteY1" fmla="*/ 233747 h 416488"/>
                <a:gd name="connsiteX2" fmla="*/ 26685 w 189497"/>
                <a:gd name="connsiteY2" fmla="*/ 362105 h 416488"/>
                <a:gd name="connsiteX3" fmla="*/ 19929 w 189497"/>
                <a:gd name="connsiteY3" fmla="*/ 416489 h 416488"/>
                <a:gd name="connsiteX4" fmla="*/ 338 w 189497"/>
                <a:gd name="connsiteY4" fmla="*/ 416489 h 416488"/>
                <a:gd name="connsiteX5" fmla="*/ 0 w 189497"/>
                <a:gd name="connsiteY5" fmla="*/ 411084 h 416488"/>
                <a:gd name="connsiteX6" fmla="*/ 13849 w 189497"/>
                <a:gd name="connsiteY6" fmla="*/ 305357 h 416488"/>
                <a:gd name="connsiteX7" fmla="*/ 122616 w 189497"/>
                <a:gd name="connsiteY7" fmla="*/ 57761 h 416488"/>
                <a:gd name="connsiteX8" fmla="*/ 169905 w 189497"/>
                <a:gd name="connsiteY8" fmla="*/ 0 h 416488"/>
                <a:gd name="connsiteX9" fmla="*/ 189497 w 189497"/>
                <a:gd name="connsiteY9" fmla="*/ 19254 h 4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9497" h="416488">
                  <a:moveTo>
                    <a:pt x="189497" y="19254"/>
                  </a:moveTo>
                  <a:cubicBezTo>
                    <a:pt x="126331" y="81068"/>
                    <a:pt x="72624" y="149976"/>
                    <a:pt x="41885" y="233747"/>
                  </a:cubicBezTo>
                  <a:cubicBezTo>
                    <a:pt x="27023" y="274619"/>
                    <a:pt x="30401" y="319207"/>
                    <a:pt x="26685" y="362105"/>
                  </a:cubicBezTo>
                  <a:cubicBezTo>
                    <a:pt x="24996" y="380346"/>
                    <a:pt x="27023" y="398924"/>
                    <a:pt x="19929" y="416489"/>
                  </a:cubicBezTo>
                  <a:cubicBezTo>
                    <a:pt x="13511" y="416489"/>
                    <a:pt x="7093" y="416489"/>
                    <a:pt x="338" y="416489"/>
                  </a:cubicBezTo>
                  <a:cubicBezTo>
                    <a:pt x="338" y="414800"/>
                    <a:pt x="0" y="413111"/>
                    <a:pt x="0" y="411084"/>
                  </a:cubicBezTo>
                  <a:cubicBezTo>
                    <a:pt x="9120" y="376292"/>
                    <a:pt x="12836" y="340825"/>
                    <a:pt x="13849" y="305357"/>
                  </a:cubicBezTo>
                  <a:cubicBezTo>
                    <a:pt x="16551" y="208075"/>
                    <a:pt x="63503" y="130385"/>
                    <a:pt x="122616" y="57761"/>
                  </a:cubicBezTo>
                  <a:cubicBezTo>
                    <a:pt x="138154" y="38507"/>
                    <a:pt x="154030" y="19254"/>
                    <a:pt x="169905" y="0"/>
                  </a:cubicBezTo>
                  <a:cubicBezTo>
                    <a:pt x="176323" y="6418"/>
                    <a:pt x="182741" y="12836"/>
                    <a:pt x="189497" y="1925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250DF627-87B3-49D9-9655-BCAB5801A4FD}"/>
                </a:ext>
              </a:extLst>
            </p:cNvPr>
            <p:cNvSpPr/>
            <p:nvPr/>
          </p:nvSpPr>
          <p:spPr>
            <a:xfrm>
              <a:off x="5141082" y="5194411"/>
              <a:ext cx="169567" cy="416488"/>
            </a:xfrm>
            <a:custGeom>
              <a:avLst/>
              <a:gdLst>
                <a:gd name="connsiteX0" fmla="*/ 162474 w 169567"/>
                <a:gd name="connsiteY0" fmla="*/ 416489 h 416488"/>
                <a:gd name="connsiteX1" fmla="*/ 147612 w 169567"/>
                <a:gd name="connsiteY1" fmla="*/ 313464 h 416488"/>
                <a:gd name="connsiteX2" fmla="*/ 19254 w 169567"/>
                <a:gd name="connsiteY2" fmla="*/ 42223 h 416488"/>
                <a:gd name="connsiteX3" fmla="*/ 0 w 169567"/>
                <a:gd name="connsiteY3" fmla="*/ 20267 h 416488"/>
                <a:gd name="connsiteX4" fmla="*/ 18916 w 169567"/>
                <a:gd name="connsiteY4" fmla="*/ 0 h 416488"/>
                <a:gd name="connsiteX5" fmla="*/ 61139 w 169567"/>
                <a:gd name="connsiteY5" fmla="*/ 57423 h 416488"/>
                <a:gd name="connsiteX6" fmla="*/ 169568 w 169567"/>
                <a:gd name="connsiteY6" fmla="*/ 416489 h 416488"/>
                <a:gd name="connsiteX7" fmla="*/ 162474 w 169567"/>
                <a:gd name="connsiteY7" fmla="*/ 416489 h 4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567" h="416488">
                  <a:moveTo>
                    <a:pt x="162474" y="416489"/>
                  </a:moveTo>
                  <a:cubicBezTo>
                    <a:pt x="157408" y="382035"/>
                    <a:pt x="150990" y="347918"/>
                    <a:pt x="147612" y="313464"/>
                  </a:cubicBezTo>
                  <a:cubicBezTo>
                    <a:pt x="136803" y="207738"/>
                    <a:pt x="92215" y="118225"/>
                    <a:pt x="19254" y="42223"/>
                  </a:cubicBezTo>
                  <a:cubicBezTo>
                    <a:pt x="12498" y="35130"/>
                    <a:pt x="6418" y="27698"/>
                    <a:pt x="0" y="20267"/>
                  </a:cubicBezTo>
                  <a:cubicBezTo>
                    <a:pt x="6418" y="13511"/>
                    <a:pt x="12836" y="6756"/>
                    <a:pt x="18916" y="0"/>
                  </a:cubicBezTo>
                  <a:cubicBezTo>
                    <a:pt x="32765" y="19254"/>
                    <a:pt x="45601" y="39521"/>
                    <a:pt x="61139" y="57423"/>
                  </a:cubicBezTo>
                  <a:cubicBezTo>
                    <a:pt x="149976" y="161461"/>
                    <a:pt x="163150" y="287793"/>
                    <a:pt x="169568" y="416489"/>
                  </a:cubicBezTo>
                  <a:cubicBezTo>
                    <a:pt x="166866" y="416489"/>
                    <a:pt x="164501" y="416489"/>
                    <a:pt x="162474" y="416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B92AE065-40C8-4D6B-9B34-BAB298B40351}"/>
                </a:ext>
              </a:extLst>
            </p:cNvPr>
            <p:cNvSpPr/>
            <p:nvPr/>
          </p:nvSpPr>
          <p:spPr>
            <a:xfrm>
              <a:off x="5707734" y="5975862"/>
              <a:ext cx="309752" cy="315736"/>
            </a:xfrm>
            <a:custGeom>
              <a:avLst/>
              <a:gdLst>
                <a:gd name="connsiteX0" fmla="*/ 155916 w 309752"/>
                <a:gd name="connsiteY0" fmla="*/ 38057 h 315736"/>
                <a:gd name="connsiteX1" fmla="*/ 144008 w 309752"/>
                <a:gd name="connsiteY1" fmla="*/ 42068 h 315736"/>
                <a:gd name="connsiteX2" fmla="*/ 53144 w 309752"/>
                <a:gd name="connsiteY2" fmla="*/ 71118 h 315736"/>
                <a:gd name="connsiteX3" fmla="*/ 30175 w 309752"/>
                <a:gd name="connsiteY3" fmla="*/ 90371 h 315736"/>
                <a:gd name="connsiteX4" fmla="*/ 54495 w 309752"/>
                <a:gd name="connsiteY4" fmla="*/ 213325 h 315736"/>
                <a:gd name="connsiteX5" fmla="*/ 157182 w 309752"/>
                <a:gd name="connsiteY5" fmla="*/ 282909 h 315736"/>
                <a:gd name="connsiteX6" fmla="*/ 261220 w 309752"/>
                <a:gd name="connsiteY6" fmla="*/ 201503 h 315736"/>
                <a:gd name="connsiteX7" fmla="*/ 278109 w 309752"/>
                <a:gd name="connsiteY7" fmla="*/ 103207 h 315736"/>
                <a:gd name="connsiteX8" fmla="*/ 245006 w 309752"/>
                <a:gd name="connsiteY8" fmla="*/ 70104 h 315736"/>
                <a:gd name="connsiteX9" fmla="*/ 166302 w 309752"/>
                <a:gd name="connsiteY9" fmla="*/ 44433 h 315736"/>
                <a:gd name="connsiteX10" fmla="*/ 155916 w 309752"/>
                <a:gd name="connsiteY10" fmla="*/ 38057 h 315736"/>
                <a:gd name="connsiteX11" fmla="*/ 152307 w 309752"/>
                <a:gd name="connsiteY11" fmla="*/ 241 h 315736"/>
                <a:gd name="connsiteX12" fmla="*/ 177150 w 309752"/>
                <a:gd name="connsiteY12" fmla="*/ 13018 h 315736"/>
                <a:gd name="connsiteX13" fmla="*/ 247747 w 309752"/>
                <a:gd name="connsiteY13" fmla="*/ 41054 h 315736"/>
                <a:gd name="connsiteX14" fmla="*/ 307535 w 309752"/>
                <a:gd name="connsiteY14" fmla="*/ 109962 h 315736"/>
                <a:gd name="connsiteX15" fmla="*/ 271730 w 309752"/>
                <a:gd name="connsiteY15" fmla="*/ 243049 h 315736"/>
                <a:gd name="connsiteX16" fmla="*/ 57912 w 309752"/>
                <a:gd name="connsiteY16" fmla="*/ 261965 h 315736"/>
                <a:gd name="connsiteX17" fmla="*/ 827 w 309752"/>
                <a:gd name="connsiteY17" fmla="*/ 57943 h 315736"/>
                <a:gd name="connsiteX18" fmla="*/ 23120 w 309752"/>
                <a:gd name="connsiteY18" fmla="*/ 41392 h 315736"/>
                <a:gd name="connsiteX19" fmla="*/ 143372 w 309752"/>
                <a:gd name="connsiteY19" fmla="*/ 5587 h 315736"/>
                <a:gd name="connsiteX20" fmla="*/ 152307 w 309752"/>
                <a:gd name="connsiteY20" fmla="*/ 241 h 31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9752" h="315736">
                  <a:moveTo>
                    <a:pt x="155916" y="38057"/>
                  </a:moveTo>
                  <a:cubicBezTo>
                    <a:pt x="152369" y="37171"/>
                    <a:pt x="148569" y="38015"/>
                    <a:pt x="144008" y="42068"/>
                  </a:cubicBezTo>
                  <a:cubicBezTo>
                    <a:pt x="117999" y="65376"/>
                    <a:pt x="86247" y="70442"/>
                    <a:pt x="53144" y="71118"/>
                  </a:cubicBezTo>
                  <a:cubicBezTo>
                    <a:pt x="39971" y="71456"/>
                    <a:pt x="29499" y="73145"/>
                    <a:pt x="30175" y="90371"/>
                  </a:cubicBezTo>
                  <a:cubicBezTo>
                    <a:pt x="31526" y="132595"/>
                    <a:pt x="33215" y="175156"/>
                    <a:pt x="54495" y="213325"/>
                  </a:cubicBezTo>
                  <a:cubicBezTo>
                    <a:pt x="76789" y="253522"/>
                    <a:pt x="111919" y="284260"/>
                    <a:pt x="157182" y="282909"/>
                  </a:cubicBezTo>
                  <a:cubicBezTo>
                    <a:pt x="206499" y="281558"/>
                    <a:pt x="241966" y="248793"/>
                    <a:pt x="261220" y="201503"/>
                  </a:cubicBezTo>
                  <a:cubicBezTo>
                    <a:pt x="273042" y="171778"/>
                    <a:pt x="274393" y="140026"/>
                    <a:pt x="278109" y="103207"/>
                  </a:cubicBezTo>
                  <a:cubicBezTo>
                    <a:pt x="283514" y="81589"/>
                    <a:pt x="274731" y="68753"/>
                    <a:pt x="245006" y="70104"/>
                  </a:cubicBezTo>
                  <a:cubicBezTo>
                    <a:pt x="216294" y="71118"/>
                    <a:pt x="189272" y="63011"/>
                    <a:pt x="166302" y="44433"/>
                  </a:cubicBezTo>
                  <a:cubicBezTo>
                    <a:pt x="162756" y="41562"/>
                    <a:pt x="159463" y="38944"/>
                    <a:pt x="155916" y="38057"/>
                  </a:cubicBezTo>
                  <a:close/>
                  <a:moveTo>
                    <a:pt x="152307" y="241"/>
                  </a:moveTo>
                  <a:cubicBezTo>
                    <a:pt x="161253" y="-1486"/>
                    <a:pt x="170057" y="6432"/>
                    <a:pt x="177150" y="13018"/>
                  </a:cubicBezTo>
                  <a:cubicBezTo>
                    <a:pt x="197080" y="31596"/>
                    <a:pt x="220387" y="43081"/>
                    <a:pt x="247747" y="41054"/>
                  </a:cubicBezTo>
                  <a:cubicBezTo>
                    <a:pt x="309900" y="36325"/>
                    <a:pt x="313953" y="46121"/>
                    <a:pt x="307535" y="109962"/>
                  </a:cubicBezTo>
                  <a:cubicBezTo>
                    <a:pt x="308211" y="155563"/>
                    <a:pt x="300780" y="203191"/>
                    <a:pt x="271730" y="243049"/>
                  </a:cubicBezTo>
                  <a:cubicBezTo>
                    <a:pt x="208564" y="330198"/>
                    <a:pt x="133238" y="342020"/>
                    <a:pt x="57912" y="261965"/>
                  </a:cubicBezTo>
                  <a:cubicBezTo>
                    <a:pt x="4205" y="205217"/>
                    <a:pt x="-2889" y="132594"/>
                    <a:pt x="827" y="57943"/>
                  </a:cubicBezTo>
                  <a:cubicBezTo>
                    <a:pt x="1502" y="42743"/>
                    <a:pt x="11298" y="40716"/>
                    <a:pt x="23120" y="41392"/>
                  </a:cubicBezTo>
                  <a:cubicBezTo>
                    <a:pt x="67370" y="43419"/>
                    <a:pt x="109594" y="41054"/>
                    <a:pt x="143372" y="5587"/>
                  </a:cubicBezTo>
                  <a:cubicBezTo>
                    <a:pt x="146328" y="2463"/>
                    <a:pt x="149326" y="816"/>
                    <a:pt x="152307" y="241"/>
                  </a:cubicBezTo>
                  <a:close/>
                </a:path>
              </a:pathLst>
            </a:custGeom>
            <a:solidFill>
              <a:schemeClr val="accent3"/>
            </a:solidFill>
            <a:ln w="33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F815891F-B09D-42F4-B1C1-7116565902CB}"/>
                </a:ext>
              </a:extLst>
            </p:cNvPr>
            <p:cNvSpPr/>
            <p:nvPr/>
          </p:nvSpPr>
          <p:spPr>
            <a:xfrm>
              <a:off x="5877753" y="5357223"/>
              <a:ext cx="26046" cy="248271"/>
            </a:xfrm>
            <a:custGeom>
              <a:avLst/>
              <a:gdLst>
                <a:gd name="connsiteX0" fmla="*/ 38 w 26046"/>
                <a:gd name="connsiteY0" fmla="*/ 0 h 248271"/>
                <a:gd name="connsiteX1" fmla="*/ 6456 w 26046"/>
                <a:gd name="connsiteY1" fmla="*/ 2027 h 248271"/>
                <a:gd name="connsiteX2" fmla="*/ 18278 w 26046"/>
                <a:gd name="connsiteY2" fmla="*/ 102011 h 248271"/>
                <a:gd name="connsiteX3" fmla="*/ 26047 w 26046"/>
                <a:gd name="connsiteY3" fmla="*/ 248272 h 248271"/>
                <a:gd name="connsiteX4" fmla="*/ 1051 w 26046"/>
                <a:gd name="connsiteY4" fmla="*/ 207062 h 248271"/>
                <a:gd name="connsiteX5" fmla="*/ 38 w 26046"/>
                <a:gd name="connsiteY5" fmla="*/ 0 h 248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046" h="248271">
                  <a:moveTo>
                    <a:pt x="38" y="0"/>
                  </a:moveTo>
                  <a:cubicBezTo>
                    <a:pt x="2064" y="676"/>
                    <a:pt x="4429" y="1351"/>
                    <a:pt x="6456" y="2027"/>
                  </a:cubicBezTo>
                  <a:cubicBezTo>
                    <a:pt x="16589" y="34454"/>
                    <a:pt x="14900" y="68570"/>
                    <a:pt x="18278" y="102011"/>
                  </a:cubicBezTo>
                  <a:cubicBezTo>
                    <a:pt x="23007" y="150652"/>
                    <a:pt x="23682" y="199293"/>
                    <a:pt x="26047" y="248272"/>
                  </a:cubicBezTo>
                  <a:cubicBezTo>
                    <a:pt x="-1314" y="246245"/>
                    <a:pt x="1389" y="224289"/>
                    <a:pt x="1051" y="207062"/>
                  </a:cubicBezTo>
                  <a:cubicBezTo>
                    <a:pt x="-300" y="138154"/>
                    <a:pt x="38" y="69246"/>
                    <a:pt x="3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FDC5F2A4-2B5A-4F8F-A6EF-14C302245286}"/>
                </a:ext>
              </a:extLst>
            </p:cNvPr>
            <p:cNvSpPr/>
            <p:nvPr/>
          </p:nvSpPr>
          <p:spPr>
            <a:xfrm>
              <a:off x="5875798" y="4582422"/>
              <a:ext cx="187393" cy="101131"/>
            </a:xfrm>
            <a:custGeom>
              <a:avLst/>
              <a:gdLst>
                <a:gd name="connsiteX0" fmla="*/ 140484 w 187393"/>
                <a:gd name="connsiteY0" fmla="*/ 3301 h 101131"/>
                <a:gd name="connsiteX1" fmla="*/ 186761 w 187393"/>
                <a:gd name="connsiteY1" fmla="*/ 24919 h 101131"/>
                <a:gd name="connsiteX2" fmla="*/ 145213 w 187393"/>
                <a:gd name="connsiteY2" fmla="*/ 93152 h 101131"/>
                <a:gd name="connsiteX3" fmla="*/ 48269 w 187393"/>
                <a:gd name="connsiteY3" fmla="*/ 99907 h 101131"/>
                <a:gd name="connsiteX4" fmla="*/ 8411 w 187393"/>
                <a:gd name="connsiteY4" fmla="*/ 71533 h 101131"/>
                <a:gd name="connsiteX5" fmla="*/ 34758 w 187393"/>
                <a:gd name="connsiteY5" fmla="*/ 17826 h 101131"/>
                <a:gd name="connsiteX6" fmla="*/ 140484 w 187393"/>
                <a:gd name="connsiteY6" fmla="*/ 3301 h 101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393" h="101131">
                  <a:moveTo>
                    <a:pt x="140484" y="3301"/>
                  </a:moveTo>
                  <a:cubicBezTo>
                    <a:pt x="156698" y="1274"/>
                    <a:pt x="183721" y="-9873"/>
                    <a:pt x="186761" y="24919"/>
                  </a:cubicBezTo>
                  <a:cubicBezTo>
                    <a:pt x="190476" y="65791"/>
                    <a:pt x="177979" y="87072"/>
                    <a:pt x="145213" y="93152"/>
                  </a:cubicBezTo>
                  <a:cubicBezTo>
                    <a:pt x="113124" y="99232"/>
                    <a:pt x="81034" y="103285"/>
                    <a:pt x="48269" y="99907"/>
                  </a:cubicBezTo>
                  <a:cubicBezTo>
                    <a:pt x="28678" y="97881"/>
                    <a:pt x="16855" y="88423"/>
                    <a:pt x="8411" y="71533"/>
                  </a:cubicBezTo>
                  <a:cubicBezTo>
                    <a:pt x="-7803" y="38430"/>
                    <a:pt x="-1385" y="23568"/>
                    <a:pt x="34758" y="17826"/>
                  </a:cubicBezTo>
                  <a:cubicBezTo>
                    <a:pt x="70225" y="11746"/>
                    <a:pt x="105692" y="8030"/>
                    <a:pt x="140484" y="3301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40B0602A-87C9-4C52-A460-B8E4942DCB83}"/>
                </a:ext>
              </a:extLst>
            </p:cNvPr>
            <p:cNvSpPr/>
            <p:nvPr/>
          </p:nvSpPr>
          <p:spPr>
            <a:xfrm>
              <a:off x="5627092" y="4600836"/>
              <a:ext cx="177840" cy="90521"/>
            </a:xfrm>
            <a:custGeom>
              <a:avLst/>
              <a:gdLst>
                <a:gd name="connsiteX0" fmla="*/ 145648 w 177840"/>
                <a:gd name="connsiteY0" fmla="*/ 3465 h 90521"/>
                <a:gd name="connsiteX1" fmla="*/ 177399 w 177840"/>
                <a:gd name="connsiteY1" fmla="*/ 34879 h 90521"/>
                <a:gd name="connsiteX2" fmla="*/ 145310 w 177840"/>
                <a:gd name="connsiteY2" fmla="*/ 84534 h 90521"/>
                <a:gd name="connsiteX3" fmla="*/ 64579 w 177840"/>
                <a:gd name="connsiteY3" fmla="*/ 89600 h 90521"/>
                <a:gd name="connsiteX4" fmla="*/ 400 w 177840"/>
                <a:gd name="connsiteY4" fmla="*/ 25421 h 90521"/>
                <a:gd name="connsiteX5" fmla="*/ 22694 w 177840"/>
                <a:gd name="connsiteY5" fmla="*/ 87 h 90521"/>
                <a:gd name="connsiteX6" fmla="*/ 145648 w 177840"/>
                <a:gd name="connsiteY6" fmla="*/ 3465 h 9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840" h="90521">
                  <a:moveTo>
                    <a:pt x="145648" y="3465"/>
                  </a:moveTo>
                  <a:cubicBezTo>
                    <a:pt x="164226" y="5492"/>
                    <a:pt x="180777" y="11234"/>
                    <a:pt x="177399" y="34879"/>
                  </a:cubicBezTo>
                  <a:cubicBezTo>
                    <a:pt x="174359" y="56160"/>
                    <a:pt x="173684" y="80142"/>
                    <a:pt x="145310" y="84534"/>
                  </a:cubicBezTo>
                  <a:cubicBezTo>
                    <a:pt x="118625" y="88587"/>
                    <a:pt x="91602" y="92303"/>
                    <a:pt x="64579" y="89600"/>
                  </a:cubicBezTo>
                  <a:cubicBezTo>
                    <a:pt x="26410" y="85547"/>
                    <a:pt x="4791" y="63253"/>
                    <a:pt x="400" y="25421"/>
                  </a:cubicBezTo>
                  <a:cubicBezTo>
                    <a:pt x="-1626" y="6843"/>
                    <a:pt x="3778" y="-926"/>
                    <a:pt x="22694" y="87"/>
                  </a:cubicBezTo>
                  <a:cubicBezTo>
                    <a:pt x="39583" y="763"/>
                    <a:pt x="121665" y="1101"/>
                    <a:pt x="145648" y="3465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666D7F05-F5B9-4598-BDF4-651600B32E22}"/>
                </a:ext>
              </a:extLst>
            </p:cNvPr>
            <p:cNvSpPr/>
            <p:nvPr/>
          </p:nvSpPr>
          <p:spPr>
            <a:xfrm>
              <a:off x="5898058" y="4520048"/>
              <a:ext cx="164163" cy="51249"/>
            </a:xfrm>
            <a:custGeom>
              <a:avLst/>
              <a:gdLst>
                <a:gd name="connsiteX0" fmla="*/ 0 w 164163"/>
                <a:gd name="connsiteY0" fmla="*/ 50812 h 51249"/>
                <a:gd name="connsiteX1" fmla="*/ 164164 w 164163"/>
                <a:gd name="connsiteY1" fmla="*/ 8589 h 51249"/>
                <a:gd name="connsiteX2" fmla="*/ 0 w 164163"/>
                <a:gd name="connsiteY2" fmla="*/ 50812 h 51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163" h="51249">
                  <a:moveTo>
                    <a:pt x="0" y="50812"/>
                  </a:moveTo>
                  <a:cubicBezTo>
                    <a:pt x="51006" y="23451"/>
                    <a:pt x="98295" y="-18096"/>
                    <a:pt x="164164" y="8589"/>
                  </a:cubicBezTo>
                  <a:cubicBezTo>
                    <a:pt x="104376" y="3860"/>
                    <a:pt x="60126" y="56554"/>
                    <a:pt x="0" y="50812"/>
                  </a:cubicBezTo>
                  <a:close/>
                </a:path>
              </a:pathLst>
            </a:custGeom>
            <a:solidFill>
              <a:srgbClr val="3F3F3F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69B0BE2-1136-448E-945E-D3581EA49893}"/>
                </a:ext>
              </a:extLst>
            </p:cNvPr>
            <p:cNvSpPr/>
            <p:nvPr/>
          </p:nvSpPr>
          <p:spPr>
            <a:xfrm>
              <a:off x="5606212" y="4532438"/>
              <a:ext cx="167878" cy="42363"/>
            </a:xfrm>
            <a:custGeom>
              <a:avLst/>
              <a:gdLst>
                <a:gd name="connsiteX0" fmla="*/ 0 w 167878"/>
                <a:gd name="connsiteY0" fmla="*/ 15115 h 42363"/>
                <a:gd name="connsiteX1" fmla="*/ 167879 w 167878"/>
                <a:gd name="connsiteY1" fmla="*/ 40449 h 42363"/>
                <a:gd name="connsiteX2" fmla="*/ 0 w 167878"/>
                <a:gd name="connsiteY2" fmla="*/ 15115 h 4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878" h="42363">
                  <a:moveTo>
                    <a:pt x="0" y="15115"/>
                  </a:moveTo>
                  <a:cubicBezTo>
                    <a:pt x="36143" y="-12584"/>
                    <a:pt x="102349" y="-1099"/>
                    <a:pt x="167879" y="40449"/>
                  </a:cubicBezTo>
                  <a:cubicBezTo>
                    <a:pt x="106402" y="52947"/>
                    <a:pt x="58774" y="-423"/>
                    <a:pt x="0" y="15115"/>
                  </a:cubicBezTo>
                  <a:close/>
                </a:path>
              </a:pathLst>
            </a:custGeom>
            <a:solidFill>
              <a:srgbClr val="3E3E3E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E7C73B99-BC3C-4F30-9EEC-499B05E86AEE}"/>
                </a:ext>
              </a:extLst>
            </p:cNvPr>
            <p:cNvSpPr/>
            <p:nvPr/>
          </p:nvSpPr>
          <p:spPr>
            <a:xfrm>
              <a:off x="5003941" y="6600946"/>
              <a:ext cx="1678790" cy="65530"/>
            </a:xfrm>
            <a:custGeom>
              <a:avLst/>
              <a:gdLst>
                <a:gd name="connsiteX0" fmla="*/ 1631838 w 1678790"/>
                <a:gd name="connsiteY0" fmla="*/ 65530 h 65530"/>
                <a:gd name="connsiteX1" fmla="*/ 46952 w 1678790"/>
                <a:gd name="connsiteY1" fmla="*/ 65530 h 65530"/>
                <a:gd name="connsiteX2" fmla="*/ 0 w 1678790"/>
                <a:gd name="connsiteY2" fmla="*/ 18578 h 65530"/>
                <a:gd name="connsiteX3" fmla="*/ 0 w 1678790"/>
                <a:gd name="connsiteY3" fmla="*/ 13511 h 65530"/>
                <a:gd name="connsiteX4" fmla="*/ 13511 w 1678790"/>
                <a:gd name="connsiteY4" fmla="*/ 0 h 65530"/>
                <a:gd name="connsiteX5" fmla="*/ 1665279 w 1678790"/>
                <a:gd name="connsiteY5" fmla="*/ 0 h 65530"/>
                <a:gd name="connsiteX6" fmla="*/ 1678790 w 1678790"/>
                <a:gd name="connsiteY6" fmla="*/ 13511 h 65530"/>
                <a:gd name="connsiteX7" fmla="*/ 1678790 w 1678790"/>
                <a:gd name="connsiteY7" fmla="*/ 18578 h 65530"/>
                <a:gd name="connsiteX8" fmla="*/ 1631838 w 1678790"/>
                <a:gd name="connsiteY8" fmla="*/ 65530 h 6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8790" h="65530">
                  <a:moveTo>
                    <a:pt x="1631838" y="65530"/>
                  </a:moveTo>
                  <a:lnTo>
                    <a:pt x="46952" y="65530"/>
                  </a:lnTo>
                  <a:cubicBezTo>
                    <a:pt x="20943" y="65530"/>
                    <a:pt x="0" y="44587"/>
                    <a:pt x="0" y="18578"/>
                  </a:cubicBezTo>
                  <a:lnTo>
                    <a:pt x="0" y="13511"/>
                  </a:lnTo>
                  <a:cubicBezTo>
                    <a:pt x="0" y="6080"/>
                    <a:pt x="6080" y="0"/>
                    <a:pt x="13511" y="0"/>
                  </a:cubicBezTo>
                  <a:lnTo>
                    <a:pt x="1665279" y="0"/>
                  </a:lnTo>
                  <a:cubicBezTo>
                    <a:pt x="1672710" y="0"/>
                    <a:pt x="1678790" y="6080"/>
                    <a:pt x="1678790" y="13511"/>
                  </a:cubicBezTo>
                  <a:lnTo>
                    <a:pt x="1678790" y="18578"/>
                  </a:lnTo>
                  <a:cubicBezTo>
                    <a:pt x="1678790" y="44587"/>
                    <a:pt x="1657848" y="65530"/>
                    <a:pt x="1631838" y="65530"/>
                  </a:cubicBezTo>
                  <a:close/>
                </a:path>
              </a:pathLst>
            </a:custGeom>
            <a:solidFill>
              <a:srgbClr val="DCDCDC"/>
            </a:solidFill>
            <a:ln w="33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E65E78C2-274A-409C-A4CD-70162E8FF892}"/>
              </a:ext>
            </a:extLst>
          </p:cNvPr>
          <p:cNvGrpSpPr/>
          <p:nvPr/>
        </p:nvGrpSpPr>
        <p:grpSpPr>
          <a:xfrm>
            <a:off x="7719867" y="1718956"/>
            <a:ext cx="282173" cy="374008"/>
            <a:chOff x="9538102" y="4935014"/>
            <a:chExt cx="485138" cy="643029"/>
          </a:xfrm>
        </p:grpSpPr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38BB9D54-0078-4ADE-AF92-AD321E5AF473}"/>
                </a:ext>
              </a:extLst>
            </p:cNvPr>
            <p:cNvSpPr/>
            <p:nvPr/>
          </p:nvSpPr>
          <p:spPr>
            <a:xfrm>
              <a:off x="9538102" y="4935014"/>
              <a:ext cx="485138" cy="643029"/>
            </a:xfrm>
            <a:custGeom>
              <a:avLst/>
              <a:gdLst>
                <a:gd name="connsiteX0" fmla="*/ 477653 w 485138"/>
                <a:gd name="connsiteY0" fmla="*/ 182989 h 643029"/>
                <a:gd name="connsiteX1" fmla="*/ 390300 w 485138"/>
                <a:gd name="connsiteY1" fmla="*/ 50446 h 643029"/>
                <a:gd name="connsiteX2" fmla="*/ 202443 w 485138"/>
                <a:gd name="connsiteY2" fmla="*/ 3364 h 643029"/>
                <a:gd name="connsiteX3" fmla="*/ 52093 w 485138"/>
                <a:gd name="connsiteY3" fmla="*/ 91776 h 643029"/>
                <a:gd name="connsiteX4" fmla="*/ 2191 w 485138"/>
                <a:gd name="connsiteY4" fmla="*/ 277230 h 643029"/>
                <a:gd name="connsiteX5" fmla="*/ 15097 w 485138"/>
                <a:gd name="connsiteY5" fmla="*/ 326962 h 643029"/>
                <a:gd name="connsiteX6" fmla="*/ 51847 w 485138"/>
                <a:gd name="connsiteY6" fmla="*/ 392930 h 643029"/>
                <a:gd name="connsiteX7" fmla="*/ 61953 w 485138"/>
                <a:gd name="connsiteY7" fmla="*/ 403906 h 643029"/>
                <a:gd name="connsiteX8" fmla="*/ 139559 w 485138"/>
                <a:gd name="connsiteY8" fmla="*/ 492224 h 643029"/>
                <a:gd name="connsiteX9" fmla="*/ 229599 w 485138"/>
                <a:gd name="connsiteY9" fmla="*/ 632998 h 643029"/>
                <a:gd name="connsiteX10" fmla="*/ 240688 w 485138"/>
                <a:gd name="connsiteY10" fmla="*/ 643028 h 643029"/>
                <a:gd name="connsiteX11" fmla="*/ 251854 w 485138"/>
                <a:gd name="connsiteY11" fmla="*/ 632847 h 643029"/>
                <a:gd name="connsiteX12" fmla="*/ 269263 w 485138"/>
                <a:gd name="connsiteY12" fmla="*/ 602966 h 643029"/>
                <a:gd name="connsiteX13" fmla="*/ 275338 w 485138"/>
                <a:gd name="connsiteY13" fmla="*/ 596134 h 643029"/>
                <a:gd name="connsiteX14" fmla="*/ 291120 w 485138"/>
                <a:gd name="connsiteY14" fmla="*/ 570436 h 643029"/>
                <a:gd name="connsiteX15" fmla="*/ 416850 w 485138"/>
                <a:gd name="connsiteY15" fmla="*/ 415828 h 643029"/>
                <a:gd name="connsiteX16" fmla="*/ 432273 w 485138"/>
                <a:gd name="connsiteY16" fmla="*/ 394936 h 643029"/>
                <a:gd name="connsiteX17" fmla="*/ 435528 w 485138"/>
                <a:gd name="connsiteY17" fmla="*/ 390886 h 643029"/>
                <a:gd name="connsiteX18" fmla="*/ 483387 w 485138"/>
                <a:gd name="connsiteY18" fmla="*/ 275754 h 643029"/>
                <a:gd name="connsiteX19" fmla="*/ 477653 w 485138"/>
                <a:gd name="connsiteY19" fmla="*/ 182989 h 643029"/>
                <a:gd name="connsiteX20" fmla="*/ 240953 w 485138"/>
                <a:gd name="connsiteY20" fmla="*/ 321095 h 643029"/>
                <a:gd name="connsiteX21" fmla="*/ 168513 w 485138"/>
                <a:gd name="connsiteY21" fmla="*/ 247860 h 643029"/>
                <a:gd name="connsiteX22" fmla="*/ 244379 w 485138"/>
                <a:gd name="connsiteY22" fmla="*/ 174984 h 643029"/>
                <a:gd name="connsiteX23" fmla="*/ 314946 w 485138"/>
                <a:gd name="connsiteY23" fmla="*/ 248371 h 643029"/>
                <a:gd name="connsiteX24" fmla="*/ 240953 w 485138"/>
                <a:gd name="connsiteY24" fmla="*/ 321095 h 64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5138" h="643029">
                  <a:moveTo>
                    <a:pt x="477653" y="182989"/>
                  </a:moveTo>
                  <a:cubicBezTo>
                    <a:pt x="463403" y="128999"/>
                    <a:pt x="433636" y="85247"/>
                    <a:pt x="390300" y="50446"/>
                  </a:cubicBezTo>
                  <a:cubicBezTo>
                    <a:pt x="334059" y="9287"/>
                    <a:pt x="271648" y="-7858"/>
                    <a:pt x="202443" y="3364"/>
                  </a:cubicBezTo>
                  <a:cubicBezTo>
                    <a:pt x="141036" y="13318"/>
                    <a:pt x="90755" y="43237"/>
                    <a:pt x="52093" y="91776"/>
                  </a:cubicBezTo>
                  <a:cubicBezTo>
                    <a:pt x="8739" y="146182"/>
                    <a:pt x="-6078" y="208707"/>
                    <a:pt x="2191" y="277230"/>
                  </a:cubicBezTo>
                  <a:cubicBezTo>
                    <a:pt x="5124" y="294167"/>
                    <a:pt x="9193" y="310782"/>
                    <a:pt x="15097" y="326962"/>
                  </a:cubicBezTo>
                  <a:cubicBezTo>
                    <a:pt x="23840" y="350938"/>
                    <a:pt x="37219" y="372265"/>
                    <a:pt x="51847" y="392930"/>
                  </a:cubicBezTo>
                  <a:cubicBezTo>
                    <a:pt x="55216" y="396601"/>
                    <a:pt x="58527" y="400311"/>
                    <a:pt x="61953" y="403906"/>
                  </a:cubicBezTo>
                  <a:cubicBezTo>
                    <a:pt x="88957" y="432349"/>
                    <a:pt x="115602" y="461094"/>
                    <a:pt x="139559" y="492224"/>
                  </a:cubicBezTo>
                  <a:cubicBezTo>
                    <a:pt x="173660" y="536543"/>
                    <a:pt x="203692" y="583437"/>
                    <a:pt x="229599" y="632998"/>
                  </a:cubicBezTo>
                  <a:cubicBezTo>
                    <a:pt x="232002" y="637616"/>
                    <a:pt x="233989" y="643141"/>
                    <a:pt x="240688" y="643028"/>
                  </a:cubicBezTo>
                  <a:cubicBezTo>
                    <a:pt x="247312" y="642933"/>
                    <a:pt x="249166" y="637332"/>
                    <a:pt x="251854" y="632847"/>
                  </a:cubicBezTo>
                  <a:cubicBezTo>
                    <a:pt x="257796" y="622969"/>
                    <a:pt x="262148" y="612163"/>
                    <a:pt x="269263" y="602966"/>
                  </a:cubicBezTo>
                  <a:cubicBezTo>
                    <a:pt x="272708" y="601963"/>
                    <a:pt x="273673" y="598708"/>
                    <a:pt x="275338" y="596134"/>
                  </a:cubicBezTo>
                  <a:cubicBezTo>
                    <a:pt x="280826" y="587713"/>
                    <a:pt x="285651" y="578876"/>
                    <a:pt x="291120" y="570436"/>
                  </a:cubicBezTo>
                  <a:cubicBezTo>
                    <a:pt x="327511" y="514402"/>
                    <a:pt x="368746" y="462343"/>
                    <a:pt x="416850" y="415828"/>
                  </a:cubicBezTo>
                  <a:cubicBezTo>
                    <a:pt x="423076" y="409810"/>
                    <a:pt x="429302" y="403509"/>
                    <a:pt x="432273" y="394936"/>
                  </a:cubicBezTo>
                  <a:cubicBezTo>
                    <a:pt x="432841" y="393176"/>
                    <a:pt x="433712" y="391662"/>
                    <a:pt x="435528" y="390886"/>
                  </a:cubicBezTo>
                  <a:cubicBezTo>
                    <a:pt x="461265" y="356578"/>
                    <a:pt x="476990" y="318105"/>
                    <a:pt x="483387" y="275754"/>
                  </a:cubicBezTo>
                  <a:cubicBezTo>
                    <a:pt x="486793" y="244511"/>
                    <a:pt x="485412" y="213551"/>
                    <a:pt x="477653" y="182989"/>
                  </a:cubicBezTo>
                  <a:close/>
                  <a:moveTo>
                    <a:pt x="240953" y="321095"/>
                  </a:moveTo>
                  <a:cubicBezTo>
                    <a:pt x="200797" y="320944"/>
                    <a:pt x="168380" y="288376"/>
                    <a:pt x="168513" y="247860"/>
                  </a:cubicBezTo>
                  <a:cubicBezTo>
                    <a:pt x="168645" y="205527"/>
                    <a:pt x="204109" y="173584"/>
                    <a:pt x="244379" y="174984"/>
                  </a:cubicBezTo>
                  <a:cubicBezTo>
                    <a:pt x="283078" y="176347"/>
                    <a:pt x="315059" y="208480"/>
                    <a:pt x="314946" y="248371"/>
                  </a:cubicBezTo>
                  <a:cubicBezTo>
                    <a:pt x="314832" y="289284"/>
                    <a:pt x="282302" y="321266"/>
                    <a:pt x="240953" y="321095"/>
                  </a:cubicBezTo>
                  <a:close/>
                </a:path>
              </a:pathLst>
            </a:custGeom>
            <a:solidFill>
              <a:srgbClr val="020201"/>
            </a:solidFill>
            <a:ln w="18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7A49D37-905F-4109-933E-AD1CA7935375}"/>
                </a:ext>
              </a:extLst>
            </p:cNvPr>
            <p:cNvSpPr/>
            <p:nvPr/>
          </p:nvSpPr>
          <p:spPr>
            <a:xfrm>
              <a:off x="9556053" y="4953628"/>
              <a:ext cx="449341" cy="594986"/>
            </a:xfrm>
            <a:custGeom>
              <a:avLst/>
              <a:gdLst>
                <a:gd name="connsiteX0" fmla="*/ 442898 w 449341"/>
                <a:gd name="connsiteY0" fmla="*/ 174272 h 594986"/>
                <a:gd name="connsiteX1" fmla="*/ 184606 w 449341"/>
                <a:gd name="connsiteY1" fmla="*/ 3295 h 594986"/>
                <a:gd name="connsiteX2" fmla="*/ 1139 w 449341"/>
                <a:gd name="connsiteY2" fmla="*/ 243703 h 594986"/>
                <a:gd name="connsiteX3" fmla="*/ 66559 w 449341"/>
                <a:gd name="connsiteY3" fmla="*/ 383305 h 594986"/>
                <a:gd name="connsiteX4" fmla="*/ 173081 w 449341"/>
                <a:gd name="connsiteY4" fmla="*/ 514144 h 594986"/>
                <a:gd name="connsiteX5" fmla="*/ 222000 w 449341"/>
                <a:gd name="connsiteY5" fmla="*/ 594987 h 594986"/>
                <a:gd name="connsiteX6" fmla="*/ 225179 w 449341"/>
                <a:gd name="connsiteY6" fmla="*/ 592489 h 594986"/>
                <a:gd name="connsiteX7" fmla="*/ 384669 w 449341"/>
                <a:gd name="connsiteY7" fmla="*/ 381696 h 594986"/>
                <a:gd name="connsiteX8" fmla="*/ 442898 w 449341"/>
                <a:gd name="connsiteY8" fmla="*/ 174272 h 594986"/>
                <a:gd name="connsiteX9" fmla="*/ 223627 w 449341"/>
                <a:gd name="connsiteY9" fmla="*/ 320894 h 594986"/>
                <a:gd name="connsiteX10" fmla="*/ 132395 w 449341"/>
                <a:gd name="connsiteY10" fmla="*/ 229756 h 594986"/>
                <a:gd name="connsiteX11" fmla="*/ 224024 w 449341"/>
                <a:gd name="connsiteY11" fmla="*/ 138014 h 594986"/>
                <a:gd name="connsiteX12" fmla="*/ 315408 w 449341"/>
                <a:gd name="connsiteY12" fmla="*/ 229189 h 594986"/>
                <a:gd name="connsiteX13" fmla="*/ 223627 w 449341"/>
                <a:gd name="connsiteY13" fmla="*/ 320894 h 59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9341" h="594986">
                  <a:moveTo>
                    <a:pt x="442898" y="174272"/>
                  </a:moveTo>
                  <a:cubicBezTo>
                    <a:pt x="415988" y="56111"/>
                    <a:pt x="304375" y="-16708"/>
                    <a:pt x="184606" y="3295"/>
                  </a:cubicBezTo>
                  <a:cubicBezTo>
                    <a:pt x="70609" y="22313"/>
                    <a:pt x="-10669" y="129422"/>
                    <a:pt x="1139" y="243703"/>
                  </a:cubicBezTo>
                  <a:cubicBezTo>
                    <a:pt x="6760" y="298166"/>
                    <a:pt x="28579" y="344473"/>
                    <a:pt x="66559" y="383305"/>
                  </a:cubicBezTo>
                  <a:cubicBezTo>
                    <a:pt x="106053" y="423707"/>
                    <a:pt x="141535" y="467307"/>
                    <a:pt x="173081" y="514144"/>
                  </a:cubicBezTo>
                  <a:cubicBezTo>
                    <a:pt x="190756" y="540391"/>
                    <a:pt x="206917" y="567566"/>
                    <a:pt x="222000" y="594987"/>
                  </a:cubicBezTo>
                  <a:cubicBezTo>
                    <a:pt x="224308" y="594930"/>
                    <a:pt x="224592" y="593567"/>
                    <a:pt x="225179" y="592489"/>
                  </a:cubicBezTo>
                  <a:cubicBezTo>
                    <a:pt x="268344" y="514655"/>
                    <a:pt x="322466" y="445318"/>
                    <a:pt x="384669" y="381696"/>
                  </a:cubicBezTo>
                  <a:cubicBezTo>
                    <a:pt x="441346" y="323732"/>
                    <a:pt x="460818" y="253052"/>
                    <a:pt x="442898" y="174272"/>
                  </a:cubicBezTo>
                  <a:close/>
                  <a:moveTo>
                    <a:pt x="223627" y="320894"/>
                  </a:moveTo>
                  <a:cubicBezTo>
                    <a:pt x="170792" y="320837"/>
                    <a:pt x="132641" y="278561"/>
                    <a:pt x="132395" y="229756"/>
                  </a:cubicBezTo>
                  <a:cubicBezTo>
                    <a:pt x="132130" y="179097"/>
                    <a:pt x="173441" y="137995"/>
                    <a:pt x="224024" y="138014"/>
                  </a:cubicBezTo>
                  <a:cubicBezTo>
                    <a:pt x="273889" y="138033"/>
                    <a:pt x="315937" y="179608"/>
                    <a:pt x="315408" y="229189"/>
                  </a:cubicBezTo>
                  <a:cubicBezTo>
                    <a:pt x="314859" y="280737"/>
                    <a:pt x="275062" y="320950"/>
                    <a:pt x="223627" y="320894"/>
                  </a:cubicBezTo>
                  <a:close/>
                </a:path>
              </a:pathLst>
            </a:custGeom>
            <a:solidFill>
              <a:srgbClr val="CB2227"/>
            </a:solidFill>
            <a:ln w="18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2C9D20BD-282D-4DB4-AE28-B79AB57440B7}"/>
              </a:ext>
            </a:extLst>
          </p:cNvPr>
          <p:cNvGrpSpPr/>
          <p:nvPr/>
        </p:nvGrpSpPr>
        <p:grpSpPr>
          <a:xfrm>
            <a:off x="8762327" y="3263233"/>
            <a:ext cx="282173" cy="374008"/>
            <a:chOff x="9538102" y="4935014"/>
            <a:chExt cx="485138" cy="643029"/>
          </a:xfrm>
        </p:grpSpPr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8B7DA0FF-0F58-4C41-A1DB-097CF82C5EE4}"/>
                </a:ext>
              </a:extLst>
            </p:cNvPr>
            <p:cNvSpPr/>
            <p:nvPr/>
          </p:nvSpPr>
          <p:spPr>
            <a:xfrm>
              <a:off x="9538102" y="4935014"/>
              <a:ext cx="485138" cy="643029"/>
            </a:xfrm>
            <a:custGeom>
              <a:avLst/>
              <a:gdLst>
                <a:gd name="connsiteX0" fmla="*/ 477653 w 485138"/>
                <a:gd name="connsiteY0" fmla="*/ 182989 h 643029"/>
                <a:gd name="connsiteX1" fmla="*/ 390300 w 485138"/>
                <a:gd name="connsiteY1" fmla="*/ 50446 h 643029"/>
                <a:gd name="connsiteX2" fmla="*/ 202443 w 485138"/>
                <a:gd name="connsiteY2" fmla="*/ 3364 h 643029"/>
                <a:gd name="connsiteX3" fmla="*/ 52093 w 485138"/>
                <a:gd name="connsiteY3" fmla="*/ 91776 h 643029"/>
                <a:gd name="connsiteX4" fmla="*/ 2191 w 485138"/>
                <a:gd name="connsiteY4" fmla="*/ 277230 h 643029"/>
                <a:gd name="connsiteX5" fmla="*/ 15097 w 485138"/>
                <a:gd name="connsiteY5" fmla="*/ 326962 h 643029"/>
                <a:gd name="connsiteX6" fmla="*/ 51847 w 485138"/>
                <a:gd name="connsiteY6" fmla="*/ 392930 h 643029"/>
                <a:gd name="connsiteX7" fmla="*/ 61953 w 485138"/>
                <a:gd name="connsiteY7" fmla="*/ 403906 h 643029"/>
                <a:gd name="connsiteX8" fmla="*/ 139559 w 485138"/>
                <a:gd name="connsiteY8" fmla="*/ 492224 h 643029"/>
                <a:gd name="connsiteX9" fmla="*/ 229599 w 485138"/>
                <a:gd name="connsiteY9" fmla="*/ 632998 h 643029"/>
                <a:gd name="connsiteX10" fmla="*/ 240688 w 485138"/>
                <a:gd name="connsiteY10" fmla="*/ 643028 h 643029"/>
                <a:gd name="connsiteX11" fmla="*/ 251854 w 485138"/>
                <a:gd name="connsiteY11" fmla="*/ 632847 h 643029"/>
                <a:gd name="connsiteX12" fmla="*/ 269263 w 485138"/>
                <a:gd name="connsiteY12" fmla="*/ 602966 h 643029"/>
                <a:gd name="connsiteX13" fmla="*/ 275338 w 485138"/>
                <a:gd name="connsiteY13" fmla="*/ 596134 h 643029"/>
                <a:gd name="connsiteX14" fmla="*/ 291120 w 485138"/>
                <a:gd name="connsiteY14" fmla="*/ 570436 h 643029"/>
                <a:gd name="connsiteX15" fmla="*/ 416850 w 485138"/>
                <a:gd name="connsiteY15" fmla="*/ 415828 h 643029"/>
                <a:gd name="connsiteX16" fmla="*/ 432273 w 485138"/>
                <a:gd name="connsiteY16" fmla="*/ 394936 h 643029"/>
                <a:gd name="connsiteX17" fmla="*/ 435528 w 485138"/>
                <a:gd name="connsiteY17" fmla="*/ 390886 h 643029"/>
                <a:gd name="connsiteX18" fmla="*/ 483387 w 485138"/>
                <a:gd name="connsiteY18" fmla="*/ 275754 h 643029"/>
                <a:gd name="connsiteX19" fmla="*/ 477653 w 485138"/>
                <a:gd name="connsiteY19" fmla="*/ 182989 h 643029"/>
                <a:gd name="connsiteX20" fmla="*/ 240953 w 485138"/>
                <a:gd name="connsiteY20" fmla="*/ 321095 h 643029"/>
                <a:gd name="connsiteX21" fmla="*/ 168513 w 485138"/>
                <a:gd name="connsiteY21" fmla="*/ 247860 h 643029"/>
                <a:gd name="connsiteX22" fmla="*/ 244379 w 485138"/>
                <a:gd name="connsiteY22" fmla="*/ 174984 h 643029"/>
                <a:gd name="connsiteX23" fmla="*/ 314946 w 485138"/>
                <a:gd name="connsiteY23" fmla="*/ 248371 h 643029"/>
                <a:gd name="connsiteX24" fmla="*/ 240953 w 485138"/>
                <a:gd name="connsiteY24" fmla="*/ 321095 h 64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5138" h="643029">
                  <a:moveTo>
                    <a:pt x="477653" y="182989"/>
                  </a:moveTo>
                  <a:cubicBezTo>
                    <a:pt x="463403" y="128999"/>
                    <a:pt x="433636" y="85247"/>
                    <a:pt x="390300" y="50446"/>
                  </a:cubicBezTo>
                  <a:cubicBezTo>
                    <a:pt x="334059" y="9287"/>
                    <a:pt x="271648" y="-7858"/>
                    <a:pt x="202443" y="3364"/>
                  </a:cubicBezTo>
                  <a:cubicBezTo>
                    <a:pt x="141036" y="13318"/>
                    <a:pt x="90755" y="43237"/>
                    <a:pt x="52093" y="91776"/>
                  </a:cubicBezTo>
                  <a:cubicBezTo>
                    <a:pt x="8739" y="146182"/>
                    <a:pt x="-6078" y="208707"/>
                    <a:pt x="2191" y="277230"/>
                  </a:cubicBezTo>
                  <a:cubicBezTo>
                    <a:pt x="5124" y="294167"/>
                    <a:pt x="9193" y="310782"/>
                    <a:pt x="15097" y="326962"/>
                  </a:cubicBezTo>
                  <a:cubicBezTo>
                    <a:pt x="23840" y="350938"/>
                    <a:pt x="37219" y="372265"/>
                    <a:pt x="51847" y="392930"/>
                  </a:cubicBezTo>
                  <a:cubicBezTo>
                    <a:pt x="55216" y="396601"/>
                    <a:pt x="58527" y="400311"/>
                    <a:pt x="61953" y="403906"/>
                  </a:cubicBezTo>
                  <a:cubicBezTo>
                    <a:pt x="88957" y="432349"/>
                    <a:pt x="115602" y="461094"/>
                    <a:pt x="139559" y="492224"/>
                  </a:cubicBezTo>
                  <a:cubicBezTo>
                    <a:pt x="173660" y="536543"/>
                    <a:pt x="203692" y="583437"/>
                    <a:pt x="229599" y="632998"/>
                  </a:cubicBezTo>
                  <a:cubicBezTo>
                    <a:pt x="232002" y="637616"/>
                    <a:pt x="233989" y="643141"/>
                    <a:pt x="240688" y="643028"/>
                  </a:cubicBezTo>
                  <a:cubicBezTo>
                    <a:pt x="247312" y="642933"/>
                    <a:pt x="249166" y="637332"/>
                    <a:pt x="251854" y="632847"/>
                  </a:cubicBezTo>
                  <a:cubicBezTo>
                    <a:pt x="257796" y="622969"/>
                    <a:pt x="262148" y="612163"/>
                    <a:pt x="269263" y="602966"/>
                  </a:cubicBezTo>
                  <a:cubicBezTo>
                    <a:pt x="272708" y="601963"/>
                    <a:pt x="273673" y="598708"/>
                    <a:pt x="275338" y="596134"/>
                  </a:cubicBezTo>
                  <a:cubicBezTo>
                    <a:pt x="280826" y="587713"/>
                    <a:pt x="285651" y="578876"/>
                    <a:pt x="291120" y="570436"/>
                  </a:cubicBezTo>
                  <a:cubicBezTo>
                    <a:pt x="327511" y="514402"/>
                    <a:pt x="368746" y="462343"/>
                    <a:pt x="416850" y="415828"/>
                  </a:cubicBezTo>
                  <a:cubicBezTo>
                    <a:pt x="423076" y="409810"/>
                    <a:pt x="429302" y="403509"/>
                    <a:pt x="432273" y="394936"/>
                  </a:cubicBezTo>
                  <a:cubicBezTo>
                    <a:pt x="432841" y="393176"/>
                    <a:pt x="433712" y="391662"/>
                    <a:pt x="435528" y="390886"/>
                  </a:cubicBezTo>
                  <a:cubicBezTo>
                    <a:pt x="461265" y="356578"/>
                    <a:pt x="476990" y="318105"/>
                    <a:pt x="483387" y="275754"/>
                  </a:cubicBezTo>
                  <a:cubicBezTo>
                    <a:pt x="486793" y="244511"/>
                    <a:pt x="485412" y="213551"/>
                    <a:pt x="477653" y="182989"/>
                  </a:cubicBezTo>
                  <a:close/>
                  <a:moveTo>
                    <a:pt x="240953" y="321095"/>
                  </a:moveTo>
                  <a:cubicBezTo>
                    <a:pt x="200797" y="320944"/>
                    <a:pt x="168380" y="288376"/>
                    <a:pt x="168513" y="247860"/>
                  </a:cubicBezTo>
                  <a:cubicBezTo>
                    <a:pt x="168645" y="205527"/>
                    <a:pt x="204109" y="173584"/>
                    <a:pt x="244379" y="174984"/>
                  </a:cubicBezTo>
                  <a:cubicBezTo>
                    <a:pt x="283078" y="176347"/>
                    <a:pt x="315059" y="208480"/>
                    <a:pt x="314946" y="248371"/>
                  </a:cubicBezTo>
                  <a:cubicBezTo>
                    <a:pt x="314832" y="289284"/>
                    <a:pt x="282302" y="321266"/>
                    <a:pt x="240953" y="321095"/>
                  </a:cubicBezTo>
                  <a:close/>
                </a:path>
              </a:pathLst>
            </a:custGeom>
            <a:solidFill>
              <a:srgbClr val="020201"/>
            </a:solidFill>
            <a:ln w="18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630B1A31-5BBB-4A36-AFFC-9D00FDA90718}"/>
                </a:ext>
              </a:extLst>
            </p:cNvPr>
            <p:cNvSpPr/>
            <p:nvPr/>
          </p:nvSpPr>
          <p:spPr>
            <a:xfrm>
              <a:off x="9556053" y="4953628"/>
              <a:ext cx="449341" cy="594986"/>
            </a:xfrm>
            <a:custGeom>
              <a:avLst/>
              <a:gdLst>
                <a:gd name="connsiteX0" fmla="*/ 442898 w 449341"/>
                <a:gd name="connsiteY0" fmla="*/ 174272 h 594986"/>
                <a:gd name="connsiteX1" fmla="*/ 184606 w 449341"/>
                <a:gd name="connsiteY1" fmla="*/ 3295 h 594986"/>
                <a:gd name="connsiteX2" fmla="*/ 1139 w 449341"/>
                <a:gd name="connsiteY2" fmla="*/ 243703 h 594986"/>
                <a:gd name="connsiteX3" fmla="*/ 66559 w 449341"/>
                <a:gd name="connsiteY3" fmla="*/ 383305 h 594986"/>
                <a:gd name="connsiteX4" fmla="*/ 173081 w 449341"/>
                <a:gd name="connsiteY4" fmla="*/ 514144 h 594986"/>
                <a:gd name="connsiteX5" fmla="*/ 222000 w 449341"/>
                <a:gd name="connsiteY5" fmla="*/ 594987 h 594986"/>
                <a:gd name="connsiteX6" fmla="*/ 225179 w 449341"/>
                <a:gd name="connsiteY6" fmla="*/ 592489 h 594986"/>
                <a:gd name="connsiteX7" fmla="*/ 384669 w 449341"/>
                <a:gd name="connsiteY7" fmla="*/ 381696 h 594986"/>
                <a:gd name="connsiteX8" fmla="*/ 442898 w 449341"/>
                <a:gd name="connsiteY8" fmla="*/ 174272 h 594986"/>
                <a:gd name="connsiteX9" fmla="*/ 223627 w 449341"/>
                <a:gd name="connsiteY9" fmla="*/ 320894 h 594986"/>
                <a:gd name="connsiteX10" fmla="*/ 132395 w 449341"/>
                <a:gd name="connsiteY10" fmla="*/ 229756 h 594986"/>
                <a:gd name="connsiteX11" fmla="*/ 224024 w 449341"/>
                <a:gd name="connsiteY11" fmla="*/ 138014 h 594986"/>
                <a:gd name="connsiteX12" fmla="*/ 315408 w 449341"/>
                <a:gd name="connsiteY12" fmla="*/ 229189 h 594986"/>
                <a:gd name="connsiteX13" fmla="*/ 223627 w 449341"/>
                <a:gd name="connsiteY13" fmla="*/ 320894 h 59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9341" h="594986">
                  <a:moveTo>
                    <a:pt x="442898" y="174272"/>
                  </a:moveTo>
                  <a:cubicBezTo>
                    <a:pt x="415988" y="56111"/>
                    <a:pt x="304375" y="-16708"/>
                    <a:pt x="184606" y="3295"/>
                  </a:cubicBezTo>
                  <a:cubicBezTo>
                    <a:pt x="70609" y="22313"/>
                    <a:pt x="-10669" y="129422"/>
                    <a:pt x="1139" y="243703"/>
                  </a:cubicBezTo>
                  <a:cubicBezTo>
                    <a:pt x="6760" y="298166"/>
                    <a:pt x="28579" y="344473"/>
                    <a:pt x="66559" y="383305"/>
                  </a:cubicBezTo>
                  <a:cubicBezTo>
                    <a:pt x="106053" y="423707"/>
                    <a:pt x="141535" y="467307"/>
                    <a:pt x="173081" y="514144"/>
                  </a:cubicBezTo>
                  <a:cubicBezTo>
                    <a:pt x="190756" y="540391"/>
                    <a:pt x="206917" y="567566"/>
                    <a:pt x="222000" y="594987"/>
                  </a:cubicBezTo>
                  <a:cubicBezTo>
                    <a:pt x="224308" y="594930"/>
                    <a:pt x="224592" y="593567"/>
                    <a:pt x="225179" y="592489"/>
                  </a:cubicBezTo>
                  <a:cubicBezTo>
                    <a:pt x="268344" y="514655"/>
                    <a:pt x="322466" y="445318"/>
                    <a:pt x="384669" y="381696"/>
                  </a:cubicBezTo>
                  <a:cubicBezTo>
                    <a:pt x="441346" y="323732"/>
                    <a:pt x="460818" y="253052"/>
                    <a:pt x="442898" y="174272"/>
                  </a:cubicBezTo>
                  <a:close/>
                  <a:moveTo>
                    <a:pt x="223627" y="320894"/>
                  </a:moveTo>
                  <a:cubicBezTo>
                    <a:pt x="170792" y="320837"/>
                    <a:pt x="132641" y="278561"/>
                    <a:pt x="132395" y="229756"/>
                  </a:cubicBezTo>
                  <a:cubicBezTo>
                    <a:pt x="132130" y="179097"/>
                    <a:pt x="173441" y="137995"/>
                    <a:pt x="224024" y="138014"/>
                  </a:cubicBezTo>
                  <a:cubicBezTo>
                    <a:pt x="273889" y="138033"/>
                    <a:pt x="315937" y="179608"/>
                    <a:pt x="315408" y="229189"/>
                  </a:cubicBezTo>
                  <a:cubicBezTo>
                    <a:pt x="314859" y="280737"/>
                    <a:pt x="275062" y="320950"/>
                    <a:pt x="223627" y="320894"/>
                  </a:cubicBezTo>
                  <a:close/>
                </a:path>
              </a:pathLst>
            </a:custGeom>
            <a:solidFill>
              <a:schemeClr val="accent4"/>
            </a:solidFill>
            <a:ln w="18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5810CB19-8B3E-46A2-9D95-981A152E84A1}"/>
              </a:ext>
            </a:extLst>
          </p:cNvPr>
          <p:cNvGrpSpPr/>
          <p:nvPr/>
        </p:nvGrpSpPr>
        <p:grpSpPr>
          <a:xfrm>
            <a:off x="7178528" y="3679343"/>
            <a:ext cx="391554" cy="518988"/>
            <a:chOff x="9538102" y="4935014"/>
            <a:chExt cx="485138" cy="643029"/>
          </a:xfrm>
        </p:grpSpPr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E6DD2E0A-6029-407B-93EB-E17362C6D4C7}"/>
                </a:ext>
              </a:extLst>
            </p:cNvPr>
            <p:cNvSpPr/>
            <p:nvPr/>
          </p:nvSpPr>
          <p:spPr>
            <a:xfrm>
              <a:off x="9538102" y="4935014"/>
              <a:ext cx="485138" cy="643029"/>
            </a:xfrm>
            <a:custGeom>
              <a:avLst/>
              <a:gdLst>
                <a:gd name="connsiteX0" fmla="*/ 477653 w 485138"/>
                <a:gd name="connsiteY0" fmla="*/ 182989 h 643029"/>
                <a:gd name="connsiteX1" fmla="*/ 390300 w 485138"/>
                <a:gd name="connsiteY1" fmla="*/ 50446 h 643029"/>
                <a:gd name="connsiteX2" fmla="*/ 202443 w 485138"/>
                <a:gd name="connsiteY2" fmla="*/ 3364 h 643029"/>
                <a:gd name="connsiteX3" fmla="*/ 52093 w 485138"/>
                <a:gd name="connsiteY3" fmla="*/ 91776 h 643029"/>
                <a:gd name="connsiteX4" fmla="*/ 2191 w 485138"/>
                <a:gd name="connsiteY4" fmla="*/ 277230 h 643029"/>
                <a:gd name="connsiteX5" fmla="*/ 15097 w 485138"/>
                <a:gd name="connsiteY5" fmla="*/ 326962 h 643029"/>
                <a:gd name="connsiteX6" fmla="*/ 51847 w 485138"/>
                <a:gd name="connsiteY6" fmla="*/ 392930 h 643029"/>
                <a:gd name="connsiteX7" fmla="*/ 61953 w 485138"/>
                <a:gd name="connsiteY7" fmla="*/ 403906 h 643029"/>
                <a:gd name="connsiteX8" fmla="*/ 139559 w 485138"/>
                <a:gd name="connsiteY8" fmla="*/ 492224 h 643029"/>
                <a:gd name="connsiteX9" fmla="*/ 229599 w 485138"/>
                <a:gd name="connsiteY9" fmla="*/ 632998 h 643029"/>
                <a:gd name="connsiteX10" fmla="*/ 240688 w 485138"/>
                <a:gd name="connsiteY10" fmla="*/ 643028 h 643029"/>
                <a:gd name="connsiteX11" fmla="*/ 251854 w 485138"/>
                <a:gd name="connsiteY11" fmla="*/ 632847 h 643029"/>
                <a:gd name="connsiteX12" fmla="*/ 269263 w 485138"/>
                <a:gd name="connsiteY12" fmla="*/ 602966 h 643029"/>
                <a:gd name="connsiteX13" fmla="*/ 275338 w 485138"/>
                <a:gd name="connsiteY13" fmla="*/ 596134 h 643029"/>
                <a:gd name="connsiteX14" fmla="*/ 291120 w 485138"/>
                <a:gd name="connsiteY14" fmla="*/ 570436 h 643029"/>
                <a:gd name="connsiteX15" fmla="*/ 416850 w 485138"/>
                <a:gd name="connsiteY15" fmla="*/ 415828 h 643029"/>
                <a:gd name="connsiteX16" fmla="*/ 432273 w 485138"/>
                <a:gd name="connsiteY16" fmla="*/ 394936 h 643029"/>
                <a:gd name="connsiteX17" fmla="*/ 435528 w 485138"/>
                <a:gd name="connsiteY17" fmla="*/ 390886 h 643029"/>
                <a:gd name="connsiteX18" fmla="*/ 483387 w 485138"/>
                <a:gd name="connsiteY18" fmla="*/ 275754 h 643029"/>
                <a:gd name="connsiteX19" fmla="*/ 477653 w 485138"/>
                <a:gd name="connsiteY19" fmla="*/ 182989 h 643029"/>
                <a:gd name="connsiteX20" fmla="*/ 240953 w 485138"/>
                <a:gd name="connsiteY20" fmla="*/ 321095 h 643029"/>
                <a:gd name="connsiteX21" fmla="*/ 168513 w 485138"/>
                <a:gd name="connsiteY21" fmla="*/ 247860 h 643029"/>
                <a:gd name="connsiteX22" fmla="*/ 244379 w 485138"/>
                <a:gd name="connsiteY22" fmla="*/ 174984 h 643029"/>
                <a:gd name="connsiteX23" fmla="*/ 314946 w 485138"/>
                <a:gd name="connsiteY23" fmla="*/ 248371 h 643029"/>
                <a:gd name="connsiteX24" fmla="*/ 240953 w 485138"/>
                <a:gd name="connsiteY24" fmla="*/ 321095 h 64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5138" h="643029">
                  <a:moveTo>
                    <a:pt x="477653" y="182989"/>
                  </a:moveTo>
                  <a:cubicBezTo>
                    <a:pt x="463403" y="128999"/>
                    <a:pt x="433636" y="85247"/>
                    <a:pt x="390300" y="50446"/>
                  </a:cubicBezTo>
                  <a:cubicBezTo>
                    <a:pt x="334059" y="9287"/>
                    <a:pt x="271648" y="-7858"/>
                    <a:pt x="202443" y="3364"/>
                  </a:cubicBezTo>
                  <a:cubicBezTo>
                    <a:pt x="141036" y="13318"/>
                    <a:pt x="90755" y="43237"/>
                    <a:pt x="52093" y="91776"/>
                  </a:cubicBezTo>
                  <a:cubicBezTo>
                    <a:pt x="8739" y="146182"/>
                    <a:pt x="-6078" y="208707"/>
                    <a:pt x="2191" y="277230"/>
                  </a:cubicBezTo>
                  <a:cubicBezTo>
                    <a:pt x="5124" y="294167"/>
                    <a:pt x="9193" y="310782"/>
                    <a:pt x="15097" y="326962"/>
                  </a:cubicBezTo>
                  <a:cubicBezTo>
                    <a:pt x="23840" y="350938"/>
                    <a:pt x="37219" y="372265"/>
                    <a:pt x="51847" y="392930"/>
                  </a:cubicBezTo>
                  <a:cubicBezTo>
                    <a:pt x="55216" y="396601"/>
                    <a:pt x="58527" y="400311"/>
                    <a:pt x="61953" y="403906"/>
                  </a:cubicBezTo>
                  <a:cubicBezTo>
                    <a:pt x="88957" y="432349"/>
                    <a:pt x="115602" y="461094"/>
                    <a:pt x="139559" y="492224"/>
                  </a:cubicBezTo>
                  <a:cubicBezTo>
                    <a:pt x="173660" y="536543"/>
                    <a:pt x="203692" y="583437"/>
                    <a:pt x="229599" y="632998"/>
                  </a:cubicBezTo>
                  <a:cubicBezTo>
                    <a:pt x="232002" y="637616"/>
                    <a:pt x="233989" y="643141"/>
                    <a:pt x="240688" y="643028"/>
                  </a:cubicBezTo>
                  <a:cubicBezTo>
                    <a:pt x="247312" y="642933"/>
                    <a:pt x="249166" y="637332"/>
                    <a:pt x="251854" y="632847"/>
                  </a:cubicBezTo>
                  <a:cubicBezTo>
                    <a:pt x="257796" y="622969"/>
                    <a:pt x="262148" y="612163"/>
                    <a:pt x="269263" y="602966"/>
                  </a:cubicBezTo>
                  <a:cubicBezTo>
                    <a:pt x="272708" y="601963"/>
                    <a:pt x="273673" y="598708"/>
                    <a:pt x="275338" y="596134"/>
                  </a:cubicBezTo>
                  <a:cubicBezTo>
                    <a:pt x="280826" y="587713"/>
                    <a:pt x="285651" y="578876"/>
                    <a:pt x="291120" y="570436"/>
                  </a:cubicBezTo>
                  <a:cubicBezTo>
                    <a:pt x="327511" y="514402"/>
                    <a:pt x="368746" y="462343"/>
                    <a:pt x="416850" y="415828"/>
                  </a:cubicBezTo>
                  <a:cubicBezTo>
                    <a:pt x="423076" y="409810"/>
                    <a:pt x="429302" y="403509"/>
                    <a:pt x="432273" y="394936"/>
                  </a:cubicBezTo>
                  <a:cubicBezTo>
                    <a:pt x="432841" y="393176"/>
                    <a:pt x="433712" y="391662"/>
                    <a:pt x="435528" y="390886"/>
                  </a:cubicBezTo>
                  <a:cubicBezTo>
                    <a:pt x="461265" y="356578"/>
                    <a:pt x="476990" y="318105"/>
                    <a:pt x="483387" y="275754"/>
                  </a:cubicBezTo>
                  <a:cubicBezTo>
                    <a:pt x="486793" y="244511"/>
                    <a:pt x="485412" y="213551"/>
                    <a:pt x="477653" y="182989"/>
                  </a:cubicBezTo>
                  <a:close/>
                  <a:moveTo>
                    <a:pt x="240953" y="321095"/>
                  </a:moveTo>
                  <a:cubicBezTo>
                    <a:pt x="200797" y="320944"/>
                    <a:pt x="168380" y="288376"/>
                    <a:pt x="168513" y="247860"/>
                  </a:cubicBezTo>
                  <a:cubicBezTo>
                    <a:pt x="168645" y="205527"/>
                    <a:pt x="204109" y="173584"/>
                    <a:pt x="244379" y="174984"/>
                  </a:cubicBezTo>
                  <a:cubicBezTo>
                    <a:pt x="283078" y="176347"/>
                    <a:pt x="315059" y="208480"/>
                    <a:pt x="314946" y="248371"/>
                  </a:cubicBezTo>
                  <a:cubicBezTo>
                    <a:pt x="314832" y="289284"/>
                    <a:pt x="282302" y="321266"/>
                    <a:pt x="240953" y="321095"/>
                  </a:cubicBezTo>
                  <a:close/>
                </a:path>
              </a:pathLst>
            </a:custGeom>
            <a:solidFill>
              <a:srgbClr val="020201"/>
            </a:solidFill>
            <a:ln w="18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AF95ECC-B69D-49FC-B49D-376336240C9D}"/>
                </a:ext>
              </a:extLst>
            </p:cNvPr>
            <p:cNvSpPr/>
            <p:nvPr/>
          </p:nvSpPr>
          <p:spPr>
            <a:xfrm>
              <a:off x="9556053" y="4953628"/>
              <a:ext cx="449341" cy="594986"/>
            </a:xfrm>
            <a:custGeom>
              <a:avLst/>
              <a:gdLst>
                <a:gd name="connsiteX0" fmla="*/ 442898 w 449341"/>
                <a:gd name="connsiteY0" fmla="*/ 174272 h 594986"/>
                <a:gd name="connsiteX1" fmla="*/ 184606 w 449341"/>
                <a:gd name="connsiteY1" fmla="*/ 3295 h 594986"/>
                <a:gd name="connsiteX2" fmla="*/ 1139 w 449341"/>
                <a:gd name="connsiteY2" fmla="*/ 243703 h 594986"/>
                <a:gd name="connsiteX3" fmla="*/ 66559 w 449341"/>
                <a:gd name="connsiteY3" fmla="*/ 383305 h 594986"/>
                <a:gd name="connsiteX4" fmla="*/ 173081 w 449341"/>
                <a:gd name="connsiteY4" fmla="*/ 514144 h 594986"/>
                <a:gd name="connsiteX5" fmla="*/ 222000 w 449341"/>
                <a:gd name="connsiteY5" fmla="*/ 594987 h 594986"/>
                <a:gd name="connsiteX6" fmla="*/ 225179 w 449341"/>
                <a:gd name="connsiteY6" fmla="*/ 592489 h 594986"/>
                <a:gd name="connsiteX7" fmla="*/ 384669 w 449341"/>
                <a:gd name="connsiteY7" fmla="*/ 381696 h 594986"/>
                <a:gd name="connsiteX8" fmla="*/ 442898 w 449341"/>
                <a:gd name="connsiteY8" fmla="*/ 174272 h 594986"/>
                <a:gd name="connsiteX9" fmla="*/ 223627 w 449341"/>
                <a:gd name="connsiteY9" fmla="*/ 320894 h 594986"/>
                <a:gd name="connsiteX10" fmla="*/ 132395 w 449341"/>
                <a:gd name="connsiteY10" fmla="*/ 229756 h 594986"/>
                <a:gd name="connsiteX11" fmla="*/ 224024 w 449341"/>
                <a:gd name="connsiteY11" fmla="*/ 138014 h 594986"/>
                <a:gd name="connsiteX12" fmla="*/ 315408 w 449341"/>
                <a:gd name="connsiteY12" fmla="*/ 229189 h 594986"/>
                <a:gd name="connsiteX13" fmla="*/ 223627 w 449341"/>
                <a:gd name="connsiteY13" fmla="*/ 320894 h 59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9341" h="594986">
                  <a:moveTo>
                    <a:pt x="442898" y="174272"/>
                  </a:moveTo>
                  <a:cubicBezTo>
                    <a:pt x="415988" y="56111"/>
                    <a:pt x="304375" y="-16708"/>
                    <a:pt x="184606" y="3295"/>
                  </a:cubicBezTo>
                  <a:cubicBezTo>
                    <a:pt x="70609" y="22313"/>
                    <a:pt x="-10669" y="129422"/>
                    <a:pt x="1139" y="243703"/>
                  </a:cubicBezTo>
                  <a:cubicBezTo>
                    <a:pt x="6760" y="298166"/>
                    <a:pt x="28579" y="344473"/>
                    <a:pt x="66559" y="383305"/>
                  </a:cubicBezTo>
                  <a:cubicBezTo>
                    <a:pt x="106053" y="423707"/>
                    <a:pt x="141535" y="467307"/>
                    <a:pt x="173081" y="514144"/>
                  </a:cubicBezTo>
                  <a:cubicBezTo>
                    <a:pt x="190756" y="540391"/>
                    <a:pt x="206917" y="567566"/>
                    <a:pt x="222000" y="594987"/>
                  </a:cubicBezTo>
                  <a:cubicBezTo>
                    <a:pt x="224308" y="594930"/>
                    <a:pt x="224592" y="593567"/>
                    <a:pt x="225179" y="592489"/>
                  </a:cubicBezTo>
                  <a:cubicBezTo>
                    <a:pt x="268344" y="514655"/>
                    <a:pt x="322466" y="445318"/>
                    <a:pt x="384669" y="381696"/>
                  </a:cubicBezTo>
                  <a:cubicBezTo>
                    <a:pt x="441346" y="323732"/>
                    <a:pt x="460818" y="253052"/>
                    <a:pt x="442898" y="174272"/>
                  </a:cubicBezTo>
                  <a:close/>
                  <a:moveTo>
                    <a:pt x="223627" y="320894"/>
                  </a:moveTo>
                  <a:cubicBezTo>
                    <a:pt x="170792" y="320837"/>
                    <a:pt x="132641" y="278561"/>
                    <a:pt x="132395" y="229756"/>
                  </a:cubicBezTo>
                  <a:cubicBezTo>
                    <a:pt x="132130" y="179097"/>
                    <a:pt x="173441" y="137995"/>
                    <a:pt x="224024" y="138014"/>
                  </a:cubicBezTo>
                  <a:cubicBezTo>
                    <a:pt x="273889" y="138033"/>
                    <a:pt x="315937" y="179608"/>
                    <a:pt x="315408" y="229189"/>
                  </a:cubicBezTo>
                  <a:cubicBezTo>
                    <a:pt x="314859" y="280737"/>
                    <a:pt x="275062" y="320950"/>
                    <a:pt x="223627" y="320894"/>
                  </a:cubicBezTo>
                  <a:close/>
                </a:path>
              </a:pathLst>
            </a:custGeom>
            <a:solidFill>
              <a:schemeClr val="accent2"/>
            </a:solidFill>
            <a:ln w="18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82AE3B4C-3F5F-41B3-ABAC-BA2A99C03A2E}"/>
              </a:ext>
            </a:extLst>
          </p:cNvPr>
          <p:cNvGrpSpPr/>
          <p:nvPr/>
        </p:nvGrpSpPr>
        <p:grpSpPr>
          <a:xfrm>
            <a:off x="6596220" y="2542231"/>
            <a:ext cx="282173" cy="374008"/>
            <a:chOff x="9538102" y="4935014"/>
            <a:chExt cx="485138" cy="643029"/>
          </a:xfrm>
        </p:grpSpPr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299F3205-CB80-4F55-A903-34B2075E6C49}"/>
                </a:ext>
              </a:extLst>
            </p:cNvPr>
            <p:cNvSpPr/>
            <p:nvPr/>
          </p:nvSpPr>
          <p:spPr>
            <a:xfrm>
              <a:off x="9538102" y="4935014"/>
              <a:ext cx="485138" cy="643029"/>
            </a:xfrm>
            <a:custGeom>
              <a:avLst/>
              <a:gdLst>
                <a:gd name="connsiteX0" fmla="*/ 477653 w 485138"/>
                <a:gd name="connsiteY0" fmla="*/ 182989 h 643029"/>
                <a:gd name="connsiteX1" fmla="*/ 390300 w 485138"/>
                <a:gd name="connsiteY1" fmla="*/ 50446 h 643029"/>
                <a:gd name="connsiteX2" fmla="*/ 202443 w 485138"/>
                <a:gd name="connsiteY2" fmla="*/ 3364 h 643029"/>
                <a:gd name="connsiteX3" fmla="*/ 52093 w 485138"/>
                <a:gd name="connsiteY3" fmla="*/ 91776 h 643029"/>
                <a:gd name="connsiteX4" fmla="*/ 2191 w 485138"/>
                <a:gd name="connsiteY4" fmla="*/ 277230 h 643029"/>
                <a:gd name="connsiteX5" fmla="*/ 15097 w 485138"/>
                <a:gd name="connsiteY5" fmla="*/ 326962 h 643029"/>
                <a:gd name="connsiteX6" fmla="*/ 51847 w 485138"/>
                <a:gd name="connsiteY6" fmla="*/ 392930 h 643029"/>
                <a:gd name="connsiteX7" fmla="*/ 61953 w 485138"/>
                <a:gd name="connsiteY7" fmla="*/ 403906 h 643029"/>
                <a:gd name="connsiteX8" fmla="*/ 139559 w 485138"/>
                <a:gd name="connsiteY8" fmla="*/ 492224 h 643029"/>
                <a:gd name="connsiteX9" fmla="*/ 229599 w 485138"/>
                <a:gd name="connsiteY9" fmla="*/ 632998 h 643029"/>
                <a:gd name="connsiteX10" fmla="*/ 240688 w 485138"/>
                <a:gd name="connsiteY10" fmla="*/ 643028 h 643029"/>
                <a:gd name="connsiteX11" fmla="*/ 251854 w 485138"/>
                <a:gd name="connsiteY11" fmla="*/ 632847 h 643029"/>
                <a:gd name="connsiteX12" fmla="*/ 269263 w 485138"/>
                <a:gd name="connsiteY12" fmla="*/ 602966 h 643029"/>
                <a:gd name="connsiteX13" fmla="*/ 275338 w 485138"/>
                <a:gd name="connsiteY13" fmla="*/ 596134 h 643029"/>
                <a:gd name="connsiteX14" fmla="*/ 291120 w 485138"/>
                <a:gd name="connsiteY14" fmla="*/ 570436 h 643029"/>
                <a:gd name="connsiteX15" fmla="*/ 416850 w 485138"/>
                <a:gd name="connsiteY15" fmla="*/ 415828 h 643029"/>
                <a:gd name="connsiteX16" fmla="*/ 432273 w 485138"/>
                <a:gd name="connsiteY16" fmla="*/ 394936 h 643029"/>
                <a:gd name="connsiteX17" fmla="*/ 435528 w 485138"/>
                <a:gd name="connsiteY17" fmla="*/ 390886 h 643029"/>
                <a:gd name="connsiteX18" fmla="*/ 483387 w 485138"/>
                <a:gd name="connsiteY18" fmla="*/ 275754 h 643029"/>
                <a:gd name="connsiteX19" fmla="*/ 477653 w 485138"/>
                <a:gd name="connsiteY19" fmla="*/ 182989 h 643029"/>
                <a:gd name="connsiteX20" fmla="*/ 240953 w 485138"/>
                <a:gd name="connsiteY20" fmla="*/ 321095 h 643029"/>
                <a:gd name="connsiteX21" fmla="*/ 168513 w 485138"/>
                <a:gd name="connsiteY21" fmla="*/ 247860 h 643029"/>
                <a:gd name="connsiteX22" fmla="*/ 244379 w 485138"/>
                <a:gd name="connsiteY22" fmla="*/ 174984 h 643029"/>
                <a:gd name="connsiteX23" fmla="*/ 314946 w 485138"/>
                <a:gd name="connsiteY23" fmla="*/ 248371 h 643029"/>
                <a:gd name="connsiteX24" fmla="*/ 240953 w 485138"/>
                <a:gd name="connsiteY24" fmla="*/ 321095 h 64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5138" h="643029">
                  <a:moveTo>
                    <a:pt x="477653" y="182989"/>
                  </a:moveTo>
                  <a:cubicBezTo>
                    <a:pt x="463403" y="128999"/>
                    <a:pt x="433636" y="85247"/>
                    <a:pt x="390300" y="50446"/>
                  </a:cubicBezTo>
                  <a:cubicBezTo>
                    <a:pt x="334059" y="9287"/>
                    <a:pt x="271648" y="-7858"/>
                    <a:pt x="202443" y="3364"/>
                  </a:cubicBezTo>
                  <a:cubicBezTo>
                    <a:pt x="141036" y="13318"/>
                    <a:pt x="90755" y="43237"/>
                    <a:pt x="52093" y="91776"/>
                  </a:cubicBezTo>
                  <a:cubicBezTo>
                    <a:pt x="8739" y="146182"/>
                    <a:pt x="-6078" y="208707"/>
                    <a:pt x="2191" y="277230"/>
                  </a:cubicBezTo>
                  <a:cubicBezTo>
                    <a:pt x="5124" y="294167"/>
                    <a:pt x="9193" y="310782"/>
                    <a:pt x="15097" y="326962"/>
                  </a:cubicBezTo>
                  <a:cubicBezTo>
                    <a:pt x="23840" y="350938"/>
                    <a:pt x="37219" y="372265"/>
                    <a:pt x="51847" y="392930"/>
                  </a:cubicBezTo>
                  <a:cubicBezTo>
                    <a:pt x="55216" y="396601"/>
                    <a:pt x="58527" y="400311"/>
                    <a:pt x="61953" y="403906"/>
                  </a:cubicBezTo>
                  <a:cubicBezTo>
                    <a:pt x="88957" y="432349"/>
                    <a:pt x="115602" y="461094"/>
                    <a:pt x="139559" y="492224"/>
                  </a:cubicBezTo>
                  <a:cubicBezTo>
                    <a:pt x="173660" y="536543"/>
                    <a:pt x="203692" y="583437"/>
                    <a:pt x="229599" y="632998"/>
                  </a:cubicBezTo>
                  <a:cubicBezTo>
                    <a:pt x="232002" y="637616"/>
                    <a:pt x="233989" y="643141"/>
                    <a:pt x="240688" y="643028"/>
                  </a:cubicBezTo>
                  <a:cubicBezTo>
                    <a:pt x="247312" y="642933"/>
                    <a:pt x="249166" y="637332"/>
                    <a:pt x="251854" y="632847"/>
                  </a:cubicBezTo>
                  <a:cubicBezTo>
                    <a:pt x="257796" y="622969"/>
                    <a:pt x="262148" y="612163"/>
                    <a:pt x="269263" y="602966"/>
                  </a:cubicBezTo>
                  <a:cubicBezTo>
                    <a:pt x="272708" y="601963"/>
                    <a:pt x="273673" y="598708"/>
                    <a:pt x="275338" y="596134"/>
                  </a:cubicBezTo>
                  <a:cubicBezTo>
                    <a:pt x="280826" y="587713"/>
                    <a:pt x="285651" y="578876"/>
                    <a:pt x="291120" y="570436"/>
                  </a:cubicBezTo>
                  <a:cubicBezTo>
                    <a:pt x="327511" y="514402"/>
                    <a:pt x="368746" y="462343"/>
                    <a:pt x="416850" y="415828"/>
                  </a:cubicBezTo>
                  <a:cubicBezTo>
                    <a:pt x="423076" y="409810"/>
                    <a:pt x="429302" y="403509"/>
                    <a:pt x="432273" y="394936"/>
                  </a:cubicBezTo>
                  <a:cubicBezTo>
                    <a:pt x="432841" y="393176"/>
                    <a:pt x="433712" y="391662"/>
                    <a:pt x="435528" y="390886"/>
                  </a:cubicBezTo>
                  <a:cubicBezTo>
                    <a:pt x="461265" y="356578"/>
                    <a:pt x="476990" y="318105"/>
                    <a:pt x="483387" y="275754"/>
                  </a:cubicBezTo>
                  <a:cubicBezTo>
                    <a:pt x="486793" y="244511"/>
                    <a:pt x="485412" y="213551"/>
                    <a:pt x="477653" y="182989"/>
                  </a:cubicBezTo>
                  <a:close/>
                  <a:moveTo>
                    <a:pt x="240953" y="321095"/>
                  </a:moveTo>
                  <a:cubicBezTo>
                    <a:pt x="200797" y="320944"/>
                    <a:pt x="168380" y="288376"/>
                    <a:pt x="168513" y="247860"/>
                  </a:cubicBezTo>
                  <a:cubicBezTo>
                    <a:pt x="168645" y="205527"/>
                    <a:pt x="204109" y="173584"/>
                    <a:pt x="244379" y="174984"/>
                  </a:cubicBezTo>
                  <a:cubicBezTo>
                    <a:pt x="283078" y="176347"/>
                    <a:pt x="315059" y="208480"/>
                    <a:pt x="314946" y="248371"/>
                  </a:cubicBezTo>
                  <a:cubicBezTo>
                    <a:pt x="314832" y="289284"/>
                    <a:pt x="282302" y="321266"/>
                    <a:pt x="240953" y="321095"/>
                  </a:cubicBezTo>
                  <a:close/>
                </a:path>
              </a:pathLst>
            </a:custGeom>
            <a:solidFill>
              <a:srgbClr val="020201"/>
            </a:solidFill>
            <a:ln w="18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623875EE-3E5F-4EEA-8C0A-EA64F8EAF9B3}"/>
                </a:ext>
              </a:extLst>
            </p:cNvPr>
            <p:cNvSpPr/>
            <p:nvPr/>
          </p:nvSpPr>
          <p:spPr>
            <a:xfrm>
              <a:off x="9556053" y="4953628"/>
              <a:ext cx="449341" cy="594986"/>
            </a:xfrm>
            <a:custGeom>
              <a:avLst/>
              <a:gdLst>
                <a:gd name="connsiteX0" fmla="*/ 442898 w 449341"/>
                <a:gd name="connsiteY0" fmla="*/ 174272 h 594986"/>
                <a:gd name="connsiteX1" fmla="*/ 184606 w 449341"/>
                <a:gd name="connsiteY1" fmla="*/ 3295 h 594986"/>
                <a:gd name="connsiteX2" fmla="*/ 1139 w 449341"/>
                <a:gd name="connsiteY2" fmla="*/ 243703 h 594986"/>
                <a:gd name="connsiteX3" fmla="*/ 66559 w 449341"/>
                <a:gd name="connsiteY3" fmla="*/ 383305 h 594986"/>
                <a:gd name="connsiteX4" fmla="*/ 173081 w 449341"/>
                <a:gd name="connsiteY4" fmla="*/ 514144 h 594986"/>
                <a:gd name="connsiteX5" fmla="*/ 222000 w 449341"/>
                <a:gd name="connsiteY5" fmla="*/ 594987 h 594986"/>
                <a:gd name="connsiteX6" fmla="*/ 225179 w 449341"/>
                <a:gd name="connsiteY6" fmla="*/ 592489 h 594986"/>
                <a:gd name="connsiteX7" fmla="*/ 384669 w 449341"/>
                <a:gd name="connsiteY7" fmla="*/ 381696 h 594986"/>
                <a:gd name="connsiteX8" fmla="*/ 442898 w 449341"/>
                <a:gd name="connsiteY8" fmla="*/ 174272 h 594986"/>
                <a:gd name="connsiteX9" fmla="*/ 223627 w 449341"/>
                <a:gd name="connsiteY9" fmla="*/ 320894 h 594986"/>
                <a:gd name="connsiteX10" fmla="*/ 132395 w 449341"/>
                <a:gd name="connsiteY10" fmla="*/ 229756 h 594986"/>
                <a:gd name="connsiteX11" fmla="*/ 224024 w 449341"/>
                <a:gd name="connsiteY11" fmla="*/ 138014 h 594986"/>
                <a:gd name="connsiteX12" fmla="*/ 315408 w 449341"/>
                <a:gd name="connsiteY12" fmla="*/ 229189 h 594986"/>
                <a:gd name="connsiteX13" fmla="*/ 223627 w 449341"/>
                <a:gd name="connsiteY13" fmla="*/ 320894 h 59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9341" h="594986">
                  <a:moveTo>
                    <a:pt x="442898" y="174272"/>
                  </a:moveTo>
                  <a:cubicBezTo>
                    <a:pt x="415988" y="56111"/>
                    <a:pt x="304375" y="-16708"/>
                    <a:pt x="184606" y="3295"/>
                  </a:cubicBezTo>
                  <a:cubicBezTo>
                    <a:pt x="70609" y="22313"/>
                    <a:pt x="-10669" y="129422"/>
                    <a:pt x="1139" y="243703"/>
                  </a:cubicBezTo>
                  <a:cubicBezTo>
                    <a:pt x="6760" y="298166"/>
                    <a:pt x="28579" y="344473"/>
                    <a:pt x="66559" y="383305"/>
                  </a:cubicBezTo>
                  <a:cubicBezTo>
                    <a:pt x="106053" y="423707"/>
                    <a:pt x="141535" y="467307"/>
                    <a:pt x="173081" y="514144"/>
                  </a:cubicBezTo>
                  <a:cubicBezTo>
                    <a:pt x="190756" y="540391"/>
                    <a:pt x="206917" y="567566"/>
                    <a:pt x="222000" y="594987"/>
                  </a:cubicBezTo>
                  <a:cubicBezTo>
                    <a:pt x="224308" y="594930"/>
                    <a:pt x="224592" y="593567"/>
                    <a:pt x="225179" y="592489"/>
                  </a:cubicBezTo>
                  <a:cubicBezTo>
                    <a:pt x="268344" y="514655"/>
                    <a:pt x="322466" y="445318"/>
                    <a:pt x="384669" y="381696"/>
                  </a:cubicBezTo>
                  <a:cubicBezTo>
                    <a:pt x="441346" y="323732"/>
                    <a:pt x="460818" y="253052"/>
                    <a:pt x="442898" y="174272"/>
                  </a:cubicBezTo>
                  <a:close/>
                  <a:moveTo>
                    <a:pt x="223627" y="320894"/>
                  </a:moveTo>
                  <a:cubicBezTo>
                    <a:pt x="170792" y="320837"/>
                    <a:pt x="132641" y="278561"/>
                    <a:pt x="132395" y="229756"/>
                  </a:cubicBezTo>
                  <a:cubicBezTo>
                    <a:pt x="132130" y="179097"/>
                    <a:pt x="173441" y="137995"/>
                    <a:pt x="224024" y="138014"/>
                  </a:cubicBezTo>
                  <a:cubicBezTo>
                    <a:pt x="273889" y="138033"/>
                    <a:pt x="315937" y="179608"/>
                    <a:pt x="315408" y="229189"/>
                  </a:cubicBezTo>
                  <a:cubicBezTo>
                    <a:pt x="314859" y="280737"/>
                    <a:pt x="275062" y="320950"/>
                    <a:pt x="223627" y="320894"/>
                  </a:cubicBezTo>
                  <a:close/>
                </a:path>
              </a:pathLst>
            </a:custGeom>
            <a:solidFill>
              <a:schemeClr val="accent3"/>
            </a:solidFill>
            <a:ln w="18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B287EC2D-3A08-49F8-875B-09F01A837746}"/>
              </a:ext>
            </a:extLst>
          </p:cNvPr>
          <p:cNvGrpSpPr/>
          <p:nvPr/>
        </p:nvGrpSpPr>
        <p:grpSpPr>
          <a:xfrm>
            <a:off x="10688124" y="3833433"/>
            <a:ext cx="508597" cy="674123"/>
            <a:chOff x="9538102" y="4935014"/>
            <a:chExt cx="485138" cy="643029"/>
          </a:xfrm>
        </p:grpSpPr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5410D3A4-4709-462D-86F0-8DAE3C80F317}"/>
                </a:ext>
              </a:extLst>
            </p:cNvPr>
            <p:cNvSpPr/>
            <p:nvPr/>
          </p:nvSpPr>
          <p:spPr>
            <a:xfrm>
              <a:off x="9538102" y="4935014"/>
              <a:ext cx="485138" cy="643029"/>
            </a:xfrm>
            <a:custGeom>
              <a:avLst/>
              <a:gdLst>
                <a:gd name="connsiteX0" fmla="*/ 477653 w 485138"/>
                <a:gd name="connsiteY0" fmla="*/ 182989 h 643029"/>
                <a:gd name="connsiteX1" fmla="*/ 390300 w 485138"/>
                <a:gd name="connsiteY1" fmla="*/ 50446 h 643029"/>
                <a:gd name="connsiteX2" fmla="*/ 202443 w 485138"/>
                <a:gd name="connsiteY2" fmla="*/ 3364 h 643029"/>
                <a:gd name="connsiteX3" fmla="*/ 52093 w 485138"/>
                <a:gd name="connsiteY3" fmla="*/ 91776 h 643029"/>
                <a:gd name="connsiteX4" fmla="*/ 2191 w 485138"/>
                <a:gd name="connsiteY4" fmla="*/ 277230 h 643029"/>
                <a:gd name="connsiteX5" fmla="*/ 15097 w 485138"/>
                <a:gd name="connsiteY5" fmla="*/ 326962 h 643029"/>
                <a:gd name="connsiteX6" fmla="*/ 51847 w 485138"/>
                <a:gd name="connsiteY6" fmla="*/ 392930 h 643029"/>
                <a:gd name="connsiteX7" fmla="*/ 61953 w 485138"/>
                <a:gd name="connsiteY7" fmla="*/ 403906 h 643029"/>
                <a:gd name="connsiteX8" fmla="*/ 139559 w 485138"/>
                <a:gd name="connsiteY8" fmla="*/ 492224 h 643029"/>
                <a:gd name="connsiteX9" fmla="*/ 229599 w 485138"/>
                <a:gd name="connsiteY9" fmla="*/ 632998 h 643029"/>
                <a:gd name="connsiteX10" fmla="*/ 240688 w 485138"/>
                <a:gd name="connsiteY10" fmla="*/ 643028 h 643029"/>
                <a:gd name="connsiteX11" fmla="*/ 251854 w 485138"/>
                <a:gd name="connsiteY11" fmla="*/ 632847 h 643029"/>
                <a:gd name="connsiteX12" fmla="*/ 269263 w 485138"/>
                <a:gd name="connsiteY12" fmla="*/ 602966 h 643029"/>
                <a:gd name="connsiteX13" fmla="*/ 275338 w 485138"/>
                <a:gd name="connsiteY13" fmla="*/ 596134 h 643029"/>
                <a:gd name="connsiteX14" fmla="*/ 291120 w 485138"/>
                <a:gd name="connsiteY14" fmla="*/ 570436 h 643029"/>
                <a:gd name="connsiteX15" fmla="*/ 416850 w 485138"/>
                <a:gd name="connsiteY15" fmla="*/ 415828 h 643029"/>
                <a:gd name="connsiteX16" fmla="*/ 432273 w 485138"/>
                <a:gd name="connsiteY16" fmla="*/ 394936 h 643029"/>
                <a:gd name="connsiteX17" fmla="*/ 435528 w 485138"/>
                <a:gd name="connsiteY17" fmla="*/ 390886 h 643029"/>
                <a:gd name="connsiteX18" fmla="*/ 483387 w 485138"/>
                <a:gd name="connsiteY18" fmla="*/ 275754 h 643029"/>
                <a:gd name="connsiteX19" fmla="*/ 477653 w 485138"/>
                <a:gd name="connsiteY19" fmla="*/ 182989 h 643029"/>
                <a:gd name="connsiteX20" fmla="*/ 240953 w 485138"/>
                <a:gd name="connsiteY20" fmla="*/ 321095 h 643029"/>
                <a:gd name="connsiteX21" fmla="*/ 168513 w 485138"/>
                <a:gd name="connsiteY21" fmla="*/ 247860 h 643029"/>
                <a:gd name="connsiteX22" fmla="*/ 244379 w 485138"/>
                <a:gd name="connsiteY22" fmla="*/ 174984 h 643029"/>
                <a:gd name="connsiteX23" fmla="*/ 314946 w 485138"/>
                <a:gd name="connsiteY23" fmla="*/ 248371 h 643029"/>
                <a:gd name="connsiteX24" fmla="*/ 240953 w 485138"/>
                <a:gd name="connsiteY24" fmla="*/ 321095 h 64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5138" h="643029">
                  <a:moveTo>
                    <a:pt x="477653" y="182989"/>
                  </a:moveTo>
                  <a:cubicBezTo>
                    <a:pt x="463403" y="128999"/>
                    <a:pt x="433636" y="85247"/>
                    <a:pt x="390300" y="50446"/>
                  </a:cubicBezTo>
                  <a:cubicBezTo>
                    <a:pt x="334059" y="9287"/>
                    <a:pt x="271648" y="-7858"/>
                    <a:pt x="202443" y="3364"/>
                  </a:cubicBezTo>
                  <a:cubicBezTo>
                    <a:pt x="141036" y="13318"/>
                    <a:pt x="90755" y="43237"/>
                    <a:pt x="52093" y="91776"/>
                  </a:cubicBezTo>
                  <a:cubicBezTo>
                    <a:pt x="8739" y="146182"/>
                    <a:pt x="-6078" y="208707"/>
                    <a:pt x="2191" y="277230"/>
                  </a:cubicBezTo>
                  <a:cubicBezTo>
                    <a:pt x="5124" y="294167"/>
                    <a:pt x="9193" y="310782"/>
                    <a:pt x="15097" y="326962"/>
                  </a:cubicBezTo>
                  <a:cubicBezTo>
                    <a:pt x="23840" y="350938"/>
                    <a:pt x="37219" y="372265"/>
                    <a:pt x="51847" y="392930"/>
                  </a:cubicBezTo>
                  <a:cubicBezTo>
                    <a:pt x="55216" y="396601"/>
                    <a:pt x="58527" y="400311"/>
                    <a:pt x="61953" y="403906"/>
                  </a:cubicBezTo>
                  <a:cubicBezTo>
                    <a:pt x="88957" y="432349"/>
                    <a:pt x="115602" y="461094"/>
                    <a:pt x="139559" y="492224"/>
                  </a:cubicBezTo>
                  <a:cubicBezTo>
                    <a:pt x="173660" y="536543"/>
                    <a:pt x="203692" y="583437"/>
                    <a:pt x="229599" y="632998"/>
                  </a:cubicBezTo>
                  <a:cubicBezTo>
                    <a:pt x="232002" y="637616"/>
                    <a:pt x="233989" y="643141"/>
                    <a:pt x="240688" y="643028"/>
                  </a:cubicBezTo>
                  <a:cubicBezTo>
                    <a:pt x="247312" y="642933"/>
                    <a:pt x="249166" y="637332"/>
                    <a:pt x="251854" y="632847"/>
                  </a:cubicBezTo>
                  <a:cubicBezTo>
                    <a:pt x="257796" y="622969"/>
                    <a:pt x="262148" y="612163"/>
                    <a:pt x="269263" y="602966"/>
                  </a:cubicBezTo>
                  <a:cubicBezTo>
                    <a:pt x="272708" y="601963"/>
                    <a:pt x="273673" y="598708"/>
                    <a:pt x="275338" y="596134"/>
                  </a:cubicBezTo>
                  <a:cubicBezTo>
                    <a:pt x="280826" y="587713"/>
                    <a:pt x="285651" y="578876"/>
                    <a:pt x="291120" y="570436"/>
                  </a:cubicBezTo>
                  <a:cubicBezTo>
                    <a:pt x="327511" y="514402"/>
                    <a:pt x="368746" y="462343"/>
                    <a:pt x="416850" y="415828"/>
                  </a:cubicBezTo>
                  <a:cubicBezTo>
                    <a:pt x="423076" y="409810"/>
                    <a:pt x="429302" y="403509"/>
                    <a:pt x="432273" y="394936"/>
                  </a:cubicBezTo>
                  <a:cubicBezTo>
                    <a:pt x="432841" y="393176"/>
                    <a:pt x="433712" y="391662"/>
                    <a:pt x="435528" y="390886"/>
                  </a:cubicBezTo>
                  <a:cubicBezTo>
                    <a:pt x="461265" y="356578"/>
                    <a:pt x="476990" y="318105"/>
                    <a:pt x="483387" y="275754"/>
                  </a:cubicBezTo>
                  <a:cubicBezTo>
                    <a:pt x="486793" y="244511"/>
                    <a:pt x="485412" y="213551"/>
                    <a:pt x="477653" y="182989"/>
                  </a:cubicBezTo>
                  <a:close/>
                  <a:moveTo>
                    <a:pt x="240953" y="321095"/>
                  </a:moveTo>
                  <a:cubicBezTo>
                    <a:pt x="200797" y="320944"/>
                    <a:pt x="168380" y="288376"/>
                    <a:pt x="168513" y="247860"/>
                  </a:cubicBezTo>
                  <a:cubicBezTo>
                    <a:pt x="168645" y="205527"/>
                    <a:pt x="204109" y="173584"/>
                    <a:pt x="244379" y="174984"/>
                  </a:cubicBezTo>
                  <a:cubicBezTo>
                    <a:pt x="283078" y="176347"/>
                    <a:pt x="315059" y="208480"/>
                    <a:pt x="314946" y="248371"/>
                  </a:cubicBezTo>
                  <a:cubicBezTo>
                    <a:pt x="314832" y="289284"/>
                    <a:pt x="282302" y="321266"/>
                    <a:pt x="240953" y="321095"/>
                  </a:cubicBezTo>
                  <a:close/>
                </a:path>
              </a:pathLst>
            </a:custGeom>
            <a:solidFill>
              <a:srgbClr val="020201"/>
            </a:solidFill>
            <a:ln w="18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25E4DE38-A5EE-4D1F-B278-B9897D82F8D5}"/>
                </a:ext>
              </a:extLst>
            </p:cNvPr>
            <p:cNvSpPr/>
            <p:nvPr/>
          </p:nvSpPr>
          <p:spPr>
            <a:xfrm>
              <a:off x="9556053" y="4953628"/>
              <a:ext cx="449341" cy="594986"/>
            </a:xfrm>
            <a:custGeom>
              <a:avLst/>
              <a:gdLst>
                <a:gd name="connsiteX0" fmla="*/ 442898 w 449341"/>
                <a:gd name="connsiteY0" fmla="*/ 174272 h 594986"/>
                <a:gd name="connsiteX1" fmla="*/ 184606 w 449341"/>
                <a:gd name="connsiteY1" fmla="*/ 3295 h 594986"/>
                <a:gd name="connsiteX2" fmla="*/ 1139 w 449341"/>
                <a:gd name="connsiteY2" fmla="*/ 243703 h 594986"/>
                <a:gd name="connsiteX3" fmla="*/ 66559 w 449341"/>
                <a:gd name="connsiteY3" fmla="*/ 383305 h 594986"/>
                <a:gd name="connsiteX4" fmla="*/ 173081 w 449341"/>
                <a:gd name="connsiteY4" fmla="*/ 514144 h 594986"/>
                <a:gd name="connsiteX5" fmla="*/ 222000 w 449341"/>
                <a:gd name="connsiteY5" fmla="*/ 594987 h 594986"/>
                <a:gd name="connsiteX6" fmla="*/ 225179 w 449341"/>
                <a:gd name="connsiteY6" fmla="*/ 592489 h 594986"/>
                <a:gd name="connsiteX7" fmla="*/ 384669 w 449341"/>
                <a:gd name="connsiteY7" fmla="*/ 381696 h 594986"/>
                <a:gd name="connsiteX8" fmla="*/ 442898 w 449341"/>
                <a:gd name="connsiteY8" fmla="*/ 174272 h 594986"/>
                <a:gd name="connsiteX9" fmla="*/ 223627 w 449341"/>
                <a:gd name="connsiteY9" fmla="*/ 320894 h 594986"/>
                <a:gd name="connsiteX10" fmla="*/ 132395 w 449341"/>
                <a:gd name="connsiteY10" fmla="*/ 229756 h 594986"/>
                <a:gd name="connsiteX11" fmla="*/ 224024 w 449341"/>
                <a:gd name="connsiteY11" fmla="*/ 138014 h 594986"/>
                <a:gd name="connsiteX12" fmla="*/ 315408 w 449341"/>
                <a:gd name="connsiteY12" fmla="*/ 229189 h 594986"/>
                <a:gd name="connsiteX13" fmla="*/ 223627 w 449341"/>
                <a:gd name="connsiteY13" fmla="*/ 320894 h 59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9341" h="594986">
                  <a:moveTo>
                    <a:pt x="442898" y="174272"/>
                  </a:moveTo>
                  <a:cubicBezTo>
                    <a:pt x="415988" y="56111"/>
                    <a:pt x="304375" y="-16708"/>
                    <a:pt x="184606" y="3295"/>
                  </a:cubicBezTo>
                  <a:cubicBezTo>
                    <a:pt x="70609" y="22313"/>
                    <a:pt x="-10669" y="129422"/>
                    <a:pt x="1139" y="243703"/>
                  </a:cubicBezTo>
                  <a:cubicBezTo>
                    <a:pt x="6760" y="298166"/>
                    <a:pt x="28579" y="344473"/>
                    <a:pt x="66559" y="383305"/>
                  </a:cubicBezTo>
                  <a:cubicBezTo>
                    <a:pt x="106053" y="423707"/>
                    <a:pt x="141535" y="467307"/>
                    <a:pt x="173081" y="514144"/>
                  </a:cubicBezTo>
                  <a:cubicBezTo>
                    <a:pt x="190756" y="540391"/>
                    <a:pt x="206917" y="567566"/>
                    <a:pt x="222000" y="594987"/>
                  </a:cubicBezTo>
                  <a:cubicBezTo>
                    <a:pt x="224308" y="594930"/>
                    <a:pt x="224592" y="593567"/>
                    <a:pt x="225179" y="592489"/>
                  </a:cubicBezTo>
                  <a:cubicBezTo>
                    <a:pt x="268344" y="514655"/>
                    <a:pt x="322466" y="445318"/>
                    <a:pt x="384669" y="381696"/>
                  </a:cubicBezTo>
                  <a:cubicBezTo>
                    <a:pt x="441346" y="323732"/>
                    <a:pt x="460818" y="253052"/>
                    <a:pt x="442898" y="174272"/>
                  </a:cubicBezTo>
                  <a:close/>
                  <a:moveTo>
                    <a:pt x="223627" y="320894"/>
                  </a:moveTo>
                  <a:cubicBezTo>
                    <a:pt x="170792" y="320837"/>
                    <a:pt x="132641" y="278561"/>
                    <a:pt x="132395" y="229756"/>
                  </a:cubicBezTo>
                  <a:cubicBezTo>
                    <a:pt x="132130" y="179097"/>
                    <a:pt x="173441" y="137995"/>
                    <a:pt x="224024" y="138014"/>
                  </a:cubicBezTo>
                  <a:cubicBezTo>
                    <a:pt x="273889" y="138033"/>
                    <a:pt x="315937" y="179608"/>
                    <a:pt x="315408" y="229189"/>
                  </a:cubicBezTo>
                  <a:cubicBezTo>
                    <a:pt x="314859" y="280737"/>
                    <a:pt x="275062" y="320950"/>
                    <a:pt x="223627" y="320894"/>
                  </a:cubicBezTo>
                  <a:close/>
                </a:path>
              </a:pathLst>
            </a:custGeom>
            <a:solidFill>
              <a:schemeClr val="accent1"/>
            </a:solidFill>
            <a:ln w="18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31FC8031-2112-4A34-9299-57DE02E2367F}"/>
              </a:ext>
            </a:extLst>
          </p:cNvPr>
          <p:cNvGrpSpPr/>
          <p:nvPr/>
        </p:nvGrpSpPr>
        <p:grpSpPr>
          <a:xfrm>
            <a:off x="10771963" y="2058918"/>
            <a:ext cx="282173" cy="374008"/>
            <a:chOff x="9538102" y="4935014"/>
            <a:chExt cx="485138" cy="643029"/>
          </a:xfrm>
        </p:grpSpPr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6DA290D-DAB0-4D72-B457-3730F9016292}"/>
                </a:ext>
              </a:extLst>
            </p:cNvPr>
            <p:cNvSpPr/>
            <p:nvPr/>
          </p:nvSpPr>
          <p:spPr>
            <a:xfrm>
              <a:off x="9538102" y="4935014"/>
              <a:ext cx="485138" cy="643029"/>
            </a:xfrm>
            <a:custGeom>
              <a:avLst/>
              <a:gdLst>
                <a:gd name="connsiteX0" fmla="*/ 477653 w 485138"/>
                <a:gd name="connsiteY0" fmla="*/ 182989 h 643029"/>
                <a:gd name="connsiteX1" fmla="*/ 390300 w 485138"/>
                <a:gd name="connsiteY1" fmla="*/ 50446 h 643029"/>
                <a:gd name="connsiteX2" fmla="*/ 202443 w 485138"/>
                <a:gd name="connsiteY2" fmla="*/ 3364 h 643029"/>
                <a:gd name="connsiteX3" fmla="*/ 52093 w 485138"/>
                <a:gd name="connsiteY3" fmla="*/ 91776 h 643029"/>
                <a:gd name="connsiteX4" fmla="*/ 2191 w 485138"/>
                <a:gd name="connsiteY4" fmla="*/ 277230 h 643029"/>
                <a:gd name="connsiteX5" fmla="*/ 15097 w 485138"/>
                <a:gd name="connsiteY5" fmla="*/ 326962 h 643029"/>
                <a:gd name="connsiteX6" fmla="*/ 51847 w 485138"/>
                <a:gd name="connsiteY6" fmla="*/ 392930 h 643029"/>
                <a:gd name="connsiteX7" fmla="*/ 61953 w 485138"/>
                <a:gd name="connsiteY7" fmla="*/ 403906 h 643029"/>
                <a:gd name="connsiteX8" fmla="*/ 139559 w 485138"/>
                <a:gd name="connsiteY8" fmla="*/ 492224 h 643029"/>
                <a:gd name="connsiteX9" fmla="*/ 229599 w 485138"/>
                <a:gd name="connsiteY9" fmla="*/ 632998 h 643029"/>
                <a:gd name="connsiteX10" fmla="*/ 240688 w 485138"/>
                <a:gd name="connsiteY10" fmla="*/ 643028 h 643029"/>
                <a:gd name="connsiteX11" fmla="*/ 251854 w 485138"/>
                <a:gd name="connsiteY11" fmla="*/ 632847 h 643029"/>
                <a:gd name="connsiteX12" fmla="*/ 269263 w 485138"/>
                <a:gd name="connsiteY12" fmla="*/ 602966 h 643029"/>
                <a:gd name="connsiteX13" fmla="*/ 275338 w 485138"/>
                <a:gd name="connsiteY13" fmla="*/ 596134 h 643029"/>
                <a:gd name="connsiteX14" fmla="*/ 291120 w 485138"/>
                <a:gd name="connsiteY14" fmla="*/ 570436 h 643029"/>
                <a:gd name="connsiteX15" fmla="*/ 416850 w 485138"/>
                <a:gd name="connsiteY15" fmla="*/ 415828 h 643029"/>
                <a:gd name="connsiteX16" fmla="*/ 432273 w 485138"/>
                <a:gd name="connsiteY16" fmla="*/ 394936 h 643029"/>
                <a:gd name="connsiteX17" fmla="*/ 435528 w 485138"/>
                <a:gd name="connsiteY17" fmla="*/ 390886 h 643029"/>
                <a:gd name="connsiteX18" fmla="*/ 483387 w 485138"/>
                <a:gd name="connsiteY18" fmla="*/ 275754 h 643029"/>
                <a:gd name="connsiteX19" fmla="*/ 477653 w 485138"/>
                <a:gd name="connsiteY19" fmla="*/ 182989 h 643029"/>
                <a:gd name="connsiteX20" fmla="*/ 240953 w 485138"/>
                <a:gd name="connsiteY20" fmla="*/ 321095 h 643029"/>
                <a:gd name="connsiteX21" fmla="*/ 168513 w 485138"/>
                <a:gd name="connsiteY21" fmla="*/ 247860 h 643029"/>
                <a:gd name="connsiteX22" fmla="*/ 244379 w 485138"/>
                <a:gd name="connsiteY22" fmla="*/ 174984 h 643029"/>
                <a:gd name="connsiteX23" fmla="*/ 314946 w 485138"/>
                <a:gd name="connsiteY23" fmla="*/ 248371 h 643029"/>
                <a:gd name="connsiteX24" fmla="*/ 240953 w 485138"/>
                <a:gd name="connsiteY24" fmla="*/ 321095 h 64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5138" h="643029">
                  <a:moveTo>
                    <a:pt x="477653" y="182989"/>
                  </a:moveTo>
                  <a:cubicBezTo>
                    <a:pt x="463403" y="128999"/>
                    <a:pt x="433636" y="85247"/>
                    <a:pt x="390300" y="50446"/>
                  </a:cubicBezTo>
                  <a:cubicBezTo>
                    <a:pt x="334059" y="9287"/>
                    <a:pt x="271648" y="-7858"/>
                    <a:pt x="202443" y="3364"/>
                  </a:cubicBezTo>
                  <a:cubicBezTo>
                    <a:pt x="141036" y="13318"/>
                    <a:pt x="90755" y="43237"/>
                    <a:pt x="52093" y="91776"/>
                  </a:cubicBezTo>
                  <a:cubicBezTo>
                    <a:pt x="8739" y="146182"/>
                    <a:pt x="-6078" y="208707"/>
                    <a:pt x="2191" y="277230"/>
                  </a:cubicBezTo>
                  <a:cubicBezTo>
                    <a:pt x="5124" y="294167"/>
                    <a:pt x="9193" y="310782"/>
                    <a:pt x="15097" y="326962"/>
                  </a:cubicBezTo>
                  <a:cubicBezTo>
                    <a:pt x="23840" y="350938"/>
                    <a:pt x="37219" y="372265"/>
                    <a:pt x="51847" y="392930"/>
                  </a:cubicBezTo>
                  <a:cubicBezTo>
                    <a:pt x="55216" y="396601"/>
                    <a:pt x="58527" y="400311"/>
                    <a:pt x="61953" y="403906"/>
                  </a:cubicBezTo>
                  <a:cubicBezTo>
                    <a:pt x="88957" y="432349"/>
                    <a:pt x="115602" y="461094"/>
                    <a:pt x="139559" y="492224"/>
                  </a:cubicBezTo>
                  <a:cubicBezTo>
                    <a:pt x="173660" y="536543"/>
                    <a:pt x="203692" y="583437"/>
                    <a:pt x="229599" y="632998"/>
                  </a:cubicBezTo>
                  <a:cubicBezTo>
                    <a:pt x="232002" y="637616"/>
                    <a:pt x="233989" y="643141"/>
                    <a:pt x="240688" y="643028"/>
                  </a:cubicBezTo>
                  <a:cubicBezTo>
                    <a:pt x="247312" y="642933"/>
                    <a:pt x="249166" y="637332"/>
                    <a:pt x="251854" y="632847"/>
                  </a:cubicBezTo>
                  <a:cubicBezTo>
                    <a:pt x="257796" y="622969"/>
                    <a:pt x="262148" y="612163"/>
                    <a:pt x="269263" y="602966"/>
                  </a:cubicBezTo>
                  <a:cubicBezTo>
                    <a:pt x="272708" y="601963"/>
                    <a:pt x="273673" y="598708"/>
                    <a:pt x="275338" y="596134"/>
                  </a:cubicBezTo>
                  <a:cubicBezTo>
                    <a:pt x="280826" y="587713"/>
                    <a:pt x="285651" y="578876"/>
                    <a:pt x="291120" y="570436"/>
                  </a:cubicBezTo>
                  <a:cubicBezTo>
                    <a:pt x="327511" y="514402"/>
                    <a:pt x="368746" y="462343"/>
                    <a:pt x="416850" y="415828"/>
                  </a:cubicBezTo>
                  <a:cubicBezTo>
                    <a:pt x="423076" y="409810"/>
                    <a:pt x="429302" y="403509"/>
                    <a:pt x="432273" y="394936"/>
                  </a:cubicBezTo>
                  <a:cubicBezTo>
                    <a:pt x="432841" y="393176"/>
                    <a:pt x="433712" y="391662"/>
                    <a:pt x="435528" y="390886"/>
                  </a:cubicBezTo>
                  <a:cubicBezTo>
                    <a:pt x="461265" y="356578"/>
                    <a:pt x="476990" y="318105"/>
                    <a:pt x="483387" y="275754"/>
                  </a:cubicBezTo>
                  <a:cubicBezTo>
                    <a:pt x="486793" y="244511"/>
                    <a:pt x="485412" y="213551"/>
                    <a:pt x="477653" y="182989"/>
                  </a:cubicBezTo>
                  <a:close/>
                  <a:moveTo>
                    <a:pt x="240953" y="321095"/>
                  </a:moveTo>
                  <a:cubicBezTo>
                    <a:pt x="200797" y="320944"/>
                    <a:pt x="168380" y="288376"/>
                    <a:pt x="168513" y="247860"/>
                  </a:cubicBezTo>
                  <a:cubicBezTo>
                    <a:pt x="168645" y="205527"/>
                    <a:pt x="204109" y="173584"/>
                    <a:pt x="244379" y="174984"/>
                  </a:cubicBezTo>
                  <a:cubicBezTo>
                    <a:pt x="283078" y="176347"/>
                    <a:pt x="315059" y="208480"/>
                    <a:pt x="314946" y="248371"/>
                  </a:cubicBezTo>
                  <a:cubicBezTo>
                    <a:pt x="314832" y="289284"/>
                    <a:pt x="282302" y="321266"/>
                    <a:pt x="240953" y="321095"/>
                  </a:cubicBezTo>
                  <a:close/>
                </a:path>
              </a:pathLst>
            </a:custGeom>
            <a:solidFill>
              <a:srgbClr val="020201"/>
            </a:solidFill>
            <a:ln w="18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AD8E8CBB-1D09-4146-98E3-751F7DA70BD6}"/>
                </a:ext>
              </a:extLst>
            </p:cNvPr>
            <p:cNvSpPr/>
            <p:nvPr/>
          </p:nvSpPr>
          <p:spPr>
            <a:xfrm>
              <a:off x="9556053" y="4953628"/>
              <a:ext cx="449341" cy="594986"/>
            </a:xfrm>
            <a:custGeom>
              <a:avLst/>
              <a:gdLst>
                <a:gd name="connsiteX0" fmla="*/ 442898 w 449341"/>
                <a:gd name="connsiteY0" fmla="*/ 174272 h 594986"/>
                <a:gd name="connsiteX1" fmla="*/ 184606 w 449341"/>
                <a:gd name="connsiteY1" fmla="*/ 3295 h 594986"/>
                <a:gd name="connsiteX2" fmla="*/ 1139 w 449341"/>
                <a:gd name="connsiteY2" fmla="*/ 243703 h 594986"/>
                <a:gd name="connsiteX3" fmla="*/ 66559 w 449341"/>
                <a:gd name="connsiteY3" fmla="*/ 383305 h 594986"/>
                <a:gd name="connsiteX4" fmla="*/ 173081 w 449341"/>
                <a:gd name="connsiteY4" fmla="*/ 514144 h 594986"/>
                <a:gd name="connsiteX5" fmla="*/ 222000 w 449341"/>
                <a:gd name="connsiteY5" fmla="*/ 594987 h 594986"/>
                <a:gd name="connsiteX6" fmla="*/ 225179 w 449341"/>
                <a:gd name="connsiteY6" fmla="*/ 592489 h 594986"/>
                <a:gd name="connsiteX7" fmla="*/ 384669 w 449341"/>
                <a:gd name="connsiteY7" fmla="*/ 381696 h 594986"/>
                <a:gd name="connsiteX8" fmla="*/ 442898 w 449341"/>
                <a:gd name="connsiteY8" fmla="*/ 174272 h 594986"/>
                <a:gd name="connsiteX9" fmla="*/ 223627 w 449341"/>
                <a:gd name="connsiteY9" fmla="*/ 320894 h 594986"/>
                <a:gd name="connsiteX10" fmla="*/ 132395 w 449341"/>
                <a:gd name="connsiteY10" fmla="*/ 229756 h 594986"/>
                <a:gd name="connsiteX11" fmla="*/ 224024 w 449341"/>
                <a:gd name="connsiteY11" fmla="*/ 138014 h 594986"/>
                <a:gd name="connsiteX12" fmla="*/ 315408 w 449341"/>
                <a:gd name="connsiteY12" fmla="*/ 229189 h 594986"/>
                <a:gd name="connsiteX13" fmla="*/ 223627 w 449341"/>
                <a:gd name="connsiteY13" fmla="*/ 320894 h 59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9341" h="594986">
                  <a:moveTo>
                    <a:pt x="442898" y="174272"/>
                  </a:moveTo>
                  <a:cubicBezTo>
                    <a:pt x="415988" y="56111"/>
                    <a:pt x="304375" y="-16708"/>
                    <a:pt x="184606" y="3295"/>
                  </a:cubicBezTo>
                  <a:cubicBezTo>
                    <a:pt x="70609" y="22313"/>
                    <a:pt x="-10669" y="129422"/>
                    <a:pt x="1139" y="243703"/>
                  </a:cubicBezTo>
                  <a:cubicBezTo>
                    <a:pt x="6760" y="298166"/>
                    <a:pt x="28579" y="344473"/>
                    <a:pt x="66559" y="383305"/>
                  </a:cubicBezTo>
                  <a:cubicBezTo>
                    <a:pt x="106053" y="423707"/>
                    <a:pt x="141535" y="467307"/>
                    <a:pt x="173081" y="514144"/>
                  </a:cubicBezTo>
                  <a:cubicBezTo>
                    <a:pt x="190756" y="540391"/>
                    <a:pt x="206917" y="567566"/>
                    <a:pt x="222000" y="594987"/>
                  </a:cubicBezTo>
                  <a:cubicBezTo>
                    <a:pt x="224308" y="594930"/>
                    <a:pt x="224592" y="593567"/>
                    <a:pt x="225179" y="592489"/>
                  </a:cubicBezTo>
                  <a:cubicBezTo>
                    <a:pt x="268344" y="514655"/>
                    <a:pt x="322466" y="445318"/>
                    <a:pt x="384669" y="381696"/>
                  </a:cubicBezTo>
                  <a:cubicBezTo>
                    <a:pt x="441346" y="323732"/>
                    <a:pt x="460818" y="253052"/>
                    <a:pt x="442898" y="174272"/>
                  </a:cubicBezTo>
                  <a:close/>
                  <a:moveTo>
                    <a:pt x="223627" y="320894"/>
                  </a:moveTo>
                  <a:cubicBezTo>
                    <a:pt x="170792" y="320837"/>
                    <a:pt x="132641" y="278561"/>
                    <a:pt x="132395" y="229756"/>
                  </a:cubicBezTo>
                  <a:cubicBezTo>
                    <a:pt x="132130" y="179097"/>
                    <a:pt x="173441" y="137995"/>
                    <a:pt x="224024" y="138014"/>
                  </a:cubicBezTo>
                  <a:cubicBezTo>
                    <a:pt x="273889" y="138033"/>
                    <a:pt x="315937" y="179608"/>
                    <a:pt x="315408" y="229189"/>
                  </a:cubicBezTo>
                  <a:cubicBezTo>
                    <a:pt x="314859" y="280737"/>
                    <a:pt x="275062" y="320950"/>
                    <a:pt x="223627" y="320894"/>
                  </a:cubicBezTo>
                  <a:close/>
                </a:path>
              </a:pathLst>
            </a:custGeom>
            <a:solidFill>
              <a:schemeClr val="accent4"/>
            </a:solidFill>
            <a:ln w="18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63428C8C-6E1F-4CDA-A8E3-07CEC37CCBF5}"/>
              </a:ext>
            </a:extLst>
          </p:cNvPr>
          <p:cNvGrpSpPr/>
          <p:nvPr/>
        </p:nvGrpSpPr>
        <p:grpSpPr>
          <a:xfrm>
            <a:off x="9824308" y="2422246"/>
            <a:ext cx="274355" cy="363646"/>
            <a:chOff x="9538102" y="4935014"/>
            <a:chExt cx="485138" cy="643029"/>
          </a:xfrm>
        </p:grpSpPr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94647B0F-0176-411F-A9F2-C5F207AACD80}"/>
                </a:ext>
              </a:extLst>
            </p:cNvPr>
            <p:cNvSpPr/>
            <p:nvPr/>
          </p:nvSpPr>
          <p:spPr>
            <a:xfrm>
              <a:off x="9538102" y="4935014"/>
              <a:ext cx="485138" cy="643029"/>
            </a:xfrm>
            <a:custGeom>
              <a:avLst/>
              <a:gdLst>
                <a:gd name="connsiteX0" fmla="*/ 477653 w 485138"/>
                <a:gd name="connsiteY0" fmla="*/ 182989 h 643029"/>
                <a:gd name="connsiteX1" fmla="*/ 390300 w 485138"/>
                <a:gd name="connsiteY1" fmla="*/ 50446 h 643029"/>
                <a:gd name="connsiteX2" fmla="*/ 202443 w 485138"/>
                <a:gd name="connsiteY2" fmla="*/ 3364 h 643029"/>
                <a:gd name="connsiteX3" fmla="*/ 52093 w 485138"/>
                <a:gd name="connsiteY3" fmla="*/ 91776 h 643029"/>
                <a:gd name="connsiteX4" fmla="*/ 2191 w 485138"/>
                <a:gd name="connsiteY4" fmla="*/ 277230 h 643029"/>
                <a:gd name="connsiteX5" fmla="*/ 15097 w 485138"/>
                <a:gd name="connsiteY5" fmla="*/ 326962 h 643029"/>
                <a:gd name="connsiteX6" fmla="*/ 51847 w 485138"/>
                <a:gd name="connsiteY6" fmla="*/ 392930 h 643029"/>
                <a:gd name="connsiteX7" fmla="*/ 61953 w 485138"/>
                <a:gd name="connsiteY7" fmla="*/ 403906 h 643029"/>
                <a:gd name="connsiteX8" fmla="*/ 139559 w 485138"/>
                <a:gd name="connsiteY8" fmla="*/ 492224 h 643029"/>
                <a:gd name="connsiteX9" fmla="*/ 229599 w 485138"/>
                <a:gd name="connsiteY9" fmla="*/ 632998 h 643029"/>
                <a:gd name="connsiteX10" fmla="*/ 240688 w 485138"/>
                <a:gd name="connsiteY10" fmla="*/ 643028 h 643029"/>
                <a:gd name="connsiteX11" fmla="*/ 251854 w 485138"/>
                <a:gd name="connsiteY11" fmla="*/ 632847 h 643029"/>
                <a:gd name="connsiteX12" fmla="*/ 269263 w 485138"/>
                <a:gd name="connsiteY12" fmla="*/ 602966 h 643029"/>
                <a:gd name="connsiteX13" fmla="*/ 275338 w 485138"/>
                <a:gd name="connsiteY13" fmla="*/ 596134 h 643029"/>
                <a:gd name="connsiteX14" fmla="*/ 291120 w 485138"/>
                <a:gd name="connsiteY14" fmla="*/ 570436 h 643029"/>
                <a:gd name="connsiteX15" fmla="*/ 416850 w 485138"/>
                <a:gd name="connsiteY15" fmla="*/ 415828 h 643029"/>
                <a:gd name="connsiteX16" fmla="*/ 432273 w 485138"/>
                <a:gd name="connsiteY16" fmla="*/ 394936 h 643029"/>
                <a:gd name="connsiteX17" fmla="*/ 435528 w 485138"/>
                <a:gd name="connsiteY17" fmla="*/ 390886 h 643029"/>
                <a:gd name="connsiteX18" fmla="*/ 483387 w 485138"/>
                <a:gd name="connsiteY18" fmla="*/ 275754 h 643029"/>
                <a:gd name="connsiteX19" fmla="*/ 477653 w 485138"/>
                <a:gd name="connsiteY19" fmla="*/ 182989 h 643029"/>
                <a:gd name="connsiteX20" fmla="*/ 240953 w 485138"/>
                <a:gd name="connsiteY20" fmla="*/ 321095 h 643029"/>
                <a:gd name="connsiteX21" fmla="*/ 168513 w 485138"/>
                <a:gd name="connsiteY21" fmla="*/ 247860 h 643029"/>
                <a:gd name="connsiteX22" fmla="*/ 244379 w 485138"/>
                <a:gd name="connsiteY22" fmla="*/ 174984 h 643029"/>
                <a:gd name="connsiteX23" fmla="*/ 314946 w 485138"/>
                <a:gd name="connsiteY23" fmla="*/ 248371 h 643029"/>
                <a:gd name="connsiteX24" fmla="*/ 240953 w 485138"/>
                <a:gd name="connsiteY24" fmla="*/ 321095 h 64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5138" h="643029">
                  <a:moveTo>
                    <a:pt x="477653" y="182989"/>
                  </a:moveTo>
                  <a:cubicBezTo>
                    <a:pt x="463403" y="128999"/>
                    <a:pt x="433636" y="85247"/>
                    <a:pt x="390300" y="50446"/>
                  </a:cubicBezTo>
                  <a:cubicBezTo>
                    <a:pt x="334059" y="9287"/>
                    <a:pt x="271648" y="-7858"/>
                    <a:pt x="202443" y="3364"/>
                  </a:cubicBezTo>
                  <a:cubicBezTo>
                    <a:pt x="141036" y="13318"/>
                    <a:pt x="90755" y="43237"/>
                    <a:pt x="52093" y="91776"/>
                  </a:cubicBezTo>
                  <a:cubicBezTo>
                    <a:pt x="8739" y="146182"/>
                    <a:pt x="-6078" y="208707"/>
                    <a:pt x="2191" y="277230"/>
                  </a:cubicBezTo>
                  <a:cubicBezTo>
                    <a:pt x="5124" y="294167"/>
                    <a:pt x="9193" y="310782"/>
                    <a:pt x="15097" y="326962"/>
                  </a:cubicBezTo>
                  <a:cubicBezTo>
                    <a:pt x="23840" y="350938"/>
                    <a:pt x="37219" y="372265"/>
                    <a:pt x="51847" y="392930"/>
                  </a:cubicBezTo>
                  <a:cubicBezTo>
                    <a:pt x="55216" y="396601"/>
                    <a:pt x="58527" y="400311"/>
                    <a:pt x="61953" y="403906"/>
                  </a:cubicBezTo>
                  <a:cubicBezTo>
                    <a:pt x="88957" y="432349"/>
                    <a:pt x="115602" y="461094"/>
                    <a:pt x="139559" y="492224"/>
                  </a:cubicBezTo>
                  <a:cubicBezTo>
                    <a:pt x="173660" y="536543"/>
                    <a:pt x="203692" y="583437"/>
                    <a:pt x="229599" y="632998"/>
                  </a:cubicBezTo>
                  <a:cubicBezTo>
                    <a:pt x="232002" y="637616"/>
                    <a:pt x="233989" y="643141"/>
                    <a:pt x="240688" y="643028"/>
                  </a:cubicBezTo>
                  <a:cubicBezTo>
                    <a:pt x="247312" y="642933"/>
                    <a:pt x="249166" y="637332"/>
                    <a:pt x="251854" y="632847"/>
                  </a:cubicBezTo>
                  <a:cubicBezTo>
                    <a:pt x="257796" y="622969"/>
                    <a:pt x="262148" y="612163"/>
                    <a:pt x="269263" y="602966"/>
                  </a:cubicBezTo>
                  <a:cubicBezTo>
                    <a:pt x="272708" y="601963"/>
                    <a:pt x="273673" y="598708"/>
                    <a:pt x="275338" y="596134"/>
                  </a:cubicBezTo>
                  <a:cubicBezTo>
                    <a:pt x="280826" y="587713"/>
                    <a:pt x="285651" y="578876"/>
                    <a:pt x="291120" y="570436"/>
                  </a:cubicBezTo>
                  <a:cubicBezTo>
                    <a:pt x="327511" y="514402"/>
                    <a:pt x="368746" y="462343"/>
                    <a:pt x="416850" y="415828"/>
                  </a:cubicBezTo>
                  <a:cubicBezTo>
                    <a:pt x="423076" y="409810"/>
                    <a:pt x="429302" y="403509"/>
                    <a:pt x="432273" y="394936"/>
                  </a:cubicBezTo>
                  <a:cubicBezTo>
                    <a:pt x="432841" y="393176"/>
                    <a:pt x="433712" y="391662"/>
                    <a:pt x="435528" y="390886"/>
                  </a:cubicBezTo>
                  <a:cubicBezTo>
                    <a:pt x="461265" y="356578"/>
                    <a:pt x="476990" y="318105"/>
                    <a:pt x="483387" y="275754"/>
                  </a:cubicBezTo>
                  <a:cubicBezTo>
                    <a:pt x="486793" y="244511"/>
                    <a:pt x="485412" y="213551"/>
                    <a:pt x="477653" y="182989"/>
                  </a:cubicBezTo>
                  <a:close/>
                  <a:moveTo>
                    <a:pt x="240953" y="321095"/>
                  </a:moveTo>
                  <a:cubicBezTo>
                    <a:pt x="200797" y="320944"/>
                    <a:pt x="168380" y="288376"/>
                    <a:pt x="168513" y="247860"/>
                  </a:cubicBezTo>
                  <a:cubicBezTo>
                    <a:pt x="168645" y="205527"/>
                    <a:pt x="204109" y="173584"/>
                    <a:pt x="244379" y="174984"/>
                  </a:cubicBezTo>
                  <a:cubicBezTo>
                    <a:pt x="283078" y="176347"/>
                    <a:pt x="315059" y="208480"/>
                    <a:pt x="314946" y="248371"/>
                  </a:cubicBezTo>
                  <a:cubicBezTo>
                    <a:pt x="314832" y="289284"/>
                    <a:pt x="282302" y="321266"/>
                    <a:pt x="240953" y="321095"/>
                  </a:cubicBezTo>
                  <a:close/>
                </a:path>
              </a:pathLst>
            </a:custGeom>
            <a:solidFill>
              <a:srgbClr val="020201"/>
            </a:solidFill>
            <a:ln w="18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B5ABE2DF-D3AF-4E64-974A-E734DFEFC604}"/>
                </a:ext>
              </a:extLst>
            </p:cNvPr>
            <p:cNvSpPr/>
            <p:nvPr/>
          </p:nvSpPr>
          <p:spPr>
            <a:xfrm>
              <a:off x="9556053" y="4953628"/>
              <a:ext cx="449341" cy="594986"/>
            </a:xfrm>
            <a:custGeom>
              <a:avLst/>
              <a:gdLst>
                <a:gd name="connsiteX0" fmla="*/ 442898 w 449341"/>
                <a:gd name="connsiteY0" fmla="*/ 174272 h 594986"/>
                <a:gd name="connsiteX1" fmla="*/ 184606 w 449341"/>
                <a:gd name="connsiteY1" fmla="*/ 3295 h 594986"/>
                <a:gd name="connsiteX2" fmla="*/ 1139 w 449341"/>
                <a:gd name="connsiteY2" fmla="*/ 243703 h 594986"/>
                <a:gd name="connsiteX3" fmla="*/ 66559 w 449341"/>
                <a:gd name="connsiteY3" fmla="*/ 383305 h 594986"/>
                <a:gd name="connsiteX4" fmla="*/ 173081 w 449341"/>
                <a:gd name="connsiteY4" fmla="*/ 514144 h 594986"/>
                <a:gd name="connsiteX5" fmla="*/ 222000 w 449341"/>
                <a:gd name="connsiteY5" fmla="*/ 594987 h 594986"/>
                <a:gd name="connsiteX6" fmla="*/ 225179 w 449341"/>
                <a:gd name="connsiteY6" fmla="*/ 592489 h 594986"/>
                <a:gd name="connsiteX7" fmla="*/ 384669 w 449341"/>
                <a:gd name="connsiteY7" fmla="*/ 381696 h 594986"/>
                <a:gd name="connsiteX8" fmla="*/ 442898 w 449341"/>
                <a:gd name="connsiteY8" fmla="*/ 174272 h 594986"/>
                <a:gd name="connsiteX9" fmla="*/ 223627 w 449341"/>
                <a:gd name="connsiteY9" fmla="*/ 320894 h 594986"/>
                <a:gd name="connsiteX10" fmla="*/ 132395 w 449341"/>
                <a:gd name="connsiteY10" fmla="*/ 229756 h 594986"/>
                <a:gd name="connsiteX11" fmla="*/ 224024 w 449341"/>
                <a:gd name="connsiteY11" fmla="*/ 138014 h 594986"/>
                <a:gd name="connsiteX12" fmla="*/ 315408 w 449341"/>
                <a:gd name="connsiteY12" fmla="*/ 229189 h 594986"/>
                <a:gd name="connsiteX13" fmla="*/ 223627 w 449341"/>
                <a:gd name="connsiteY13" fmla="*/ 320894 h 59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9341" h="594986">
                  <a:moveTo>
                    <a:pt x="442898" y="174272"/>
                  </a:moveTo>
                  <a:cubicBezTo>
                    <a:pt x="415988" y="56111"/>
                    <a:pt x="304375" y="-16708"/>
                    <a:pt x="184606" y="3295"/>
                  </a:cubicBezTo>
                  <a:cubicBezTo>
                    <a:pt x="70609" y="22313"/>
                    <a:pt x="-10669" y="129422"/>
                    <a:pt x="1139" y="243703"/>
                  </a:cubicBezTo>
                  <a:cubicBezTo>
                    <a:pt x="6760" y="298166"/>
                    <a:pt x="28579" y="344473"/>
                    <a:pt x="66559" y="383305"/>
                  </a:cubicBezTo>
                  <a:cubicBezTo>
                    <a:pt x="106053" y="423707"/>
                    <a:pt x="141535" y="467307"/>
                    <a:pt x="173081" y="514144"/>
                  </a:cubicBezTo>
                  <a:cubicBezTo>
                    <a:pt x="190756" y="540391"/>
                    <a:pt x="206917" y="567566"/>
                    <a:pt x="222000" y="594987"/>
                  </a:cubicBezTo>
                  <a:cubicBezTo>
                    <a:pt x="224308" y="594930"/>
                    <a:pt x="224592" y="593567"/>
                    <a:pt x="225179" y="592489"/>
                  </a:cubicBezTo>
                  <a:cubicBezTo>
                    <a:pt x="268344" y="514655"/>
                    <a:pt x="322466" y="445318"/>
                    <a:pt x="384669" y="381696"/>
                  </a:cubicBezTo>
                  <a:cubicBezTo>
                    <a:pt x="441346" y="323732"/>
                    <a:pt x="460818" y="253052"/>
                    <a:pt x="442898" y="174272"/>
                  </a:cubicBezTo>
                  <a:close/>
                  <a:moveTo>
                    <a:pt x="223627" y="320894"/>
                  </a:moveTo>
                  <a:cubicBezTo>
                    <a:pt x="170792" y="320837"/>
                    <a:pt x="132641" y="278561"/>
                    <a:pt x="132395" y="229756"/>
                  </a:cubicBezTo>
                  <a:cubicBezTo>
                    <a:pt x="132130" y="179097"/>
                    <a:pt x="173441" y="137995"/>
                    <a:pt x="224024" y="138014"/>
                  </a:cubicBezTo>
                  <a:cubicBezTo>
                    <a:pt x="273889" y="138033"/>
                    <a:pt x="315937" y="179608"/>
                    <a:pt x="315408" y="229189"/>
                  </a:cubicBezTo>
                  <a:cubicBezTo>
                    <a:pt x="314859" y="280737"/>
                    <a:pt x="275062" y="320950"/>
                    <a:pt x="223627" y="320894"/>
                  </a:cubicBezTo>
                  <a:close/>
                </a:path>
              </a:pathLst>
            </a:custGeom>
            <a:solidFill>
              <a:schemeClr val="accent2"/>
            </a:solidFill>
            <a:ln w="18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1424DDA9-FAC1-4FF4-837B-DDCDDC7950A0}"/>
              </a:ext>
            </a:extLst>
          </p:cNvPr>
          <p:cNvGrpSpPr/>
          <p:nvPr/>
        </p:nvGrpSpPr>
        <p:grpSpPr>
          <a:xfrm>
            <a:off x="8978846" y="2191831"/>
            <a:ext cx="282173" cy="374008"/>
            <a:chOff x="9538102" y="4935014"/>
            <a:chExt cx="485138" cy="643029"/>
          </a:xfrm>
        </p:grpSpPr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239B52D7-B448-4BCF-840E-CB2F77CCFA06}"/>
                </a:ext>
              </a:extLst>
            </p:cNvPr>
            <p:cNvSpPr/>
            <p:nvPr/>
          </p:nvSpPr>
          <p:spPr>
            <a:xfrm>
              <a:off x="9538102" y="4935014"/>
              <a:ext cx="485138" cy="643029"/>
            </a:xfrm>
            <a:custGeom>
              <a:avLst/>
              <a:gdLst>
                <a:gd name="connsiteX0" fmla="*/ 477653 w 485138"/>
                <a:gd name="connsiteY0" fmla="*/ 182989 h 643029"/>
                <a:gd name="connsiteX1" fmla="*/ 390300 w 485138"/>
                <a:gd name="connsiteY1" fmla="*/ 50446 h 643029"/>
                <a:gd name="connsiteX2" fmla="*/ 202443 w 485138"/>
                <a:gd name="connsiteY2" fmla="*/ 3364 h 643029"/>
                <a:gd name="connsiteX3" fmla="*/ 52093 w 485138"/>
                <a:gd name="connsiteY3" fmla="*/ 91776 h 643029"/>
                <a:gd name="connsiteX4" fmla="*/ 2191 w 485138"/>
                <a:gd name="connsiteY4" fmla="*/ 277230 h 643029"/>
                <a:gd name="connsiteX5" fmla="*/ 15097 w 485138"/>
                <a:gd name="connsiteY5" fmla="*/ 326962 h 643029"/>
                <a:gd name="connsiteX6" fmla="*/ 51847 w 485138"/>
                <a:gd name="connsiteY6" fmla="*/ 392930 h 643029"/>
                <a:gd name="connsiteX7" fmla="*/ 61953 w 485138"/>
                <a:gd name="connsiteY7" fmla="*/ 403906 h 643029"/>
                <a:gd name="connsiteX8" fmla="*/ 139559 w 485138"/>
                <a:gd name="connsiteY8" fmla="*/ 492224 h 643029"/>
                <a:gd name="connsiteX9" fmla="*/ 229599 w 485138"/>
                <a:gd name="connsiteY9" fmla="*/ 632998 h 643029"/>
                <a:gd name="connsiteX10" fmla="*/ 240688 w 485138"/>
                <a:gd name="connsiteY10" fmla="*/ 643028 h 643029"/>
                <a:gd name="connsiteX11" fmla="*/ 251854 w 485138"/>
                <a:gd name="connsiteY11" fmla="*/ 632847 h 643029"/>
                <a:gd name="connsiteX12" fmla="*/ 269263 w 485138"/>
                <a:gd name="connsiteY12" fmla="*/ 602966 h 643029"/>
                <a:gd name="connsiteX13" fmla="*/ 275338 w 485138"/>
                <a:gd name="connsiteY13" fmla="*/ 596134 h 643029"/>
                <a:gd name="connsiteX14" fmla="*/ 291120 w 485138"/>
                <a:gd name="connsiteY14" fmla="*/ 570436 h 643029"/>
                <a:gd name="connsiteX15" fmla="*/ 416850 w 485138"/>
                <a:gd name="connsiteY15" fmla="*/ 415828 h 643029"/>
                <a:gd name="connsiteX16" fmla="*/ 432273 w 485138"/>
                <a:gd name="connsiteY16" fmla="*/ 394936 h 643029"/>
                <a:gd name="connsiteX17" fmla="*/ 435528 w 485138"/>
                <a:gd name="connsiteY17" fmla="*/ 390886 h 643029"/>
                <a:gd name="connsiteX18" fmla="*/ 483387 w 485138"/>
                <a:gd name="connsiteY18" fmla="*/ 275754 h 643029"/>
                <a:gd name="connsiteX19" fmla="*/ 477653 w 485138"/>
                <a:gd name="connsiteY19" fmla="*/ 182989 h 643029"/>
                <a:gd name="connsiteX20" fmla="*/ 240953 w 485138"/>
                <a:gd name="connsiteY20" fmla="*/ 321095 h 643029"/>
                <a:gd name="connsiteX21" fmla="*/ 168513 w 485138"/>
                <a:gd name="connsiteY21" fmla="*/ 247860 h 643029"/>
                <a:gd name="connsiteX22" fmla="*/ 244379 w 485138"/>
                <a:gd name="connsiteY22" fmla="*/ 174984 h 643029"/>
                <a:gd name="connsiteX23" fmla="*/ 314946 w 485138"/>
                <a:gd name="connsiteY23" fmla="*/ 248371 h 643029"/>
                <a:gd name="connsiteX24" fmla="*/ 240953 w 485138"/>
                <a:gd name="connsiteY24" fmla="*/ 321095 h 64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5138" h="643029">
                  <a:moveTo>
                    <a:pt x="477653" y="182989"/>
                  </a:moveTo>
                  <a:cubicBezTo>
                    <a:pt x="463403" y="128999"/>
                    <a:pt x="433636" y="85247"/>
                    <a:pt x="390300" y="50446"/>
                  </a:cubicBezTo>
                  <a:cubicBezTo>
                    <a:pt x="334059" y="9287"/>
                    <a:pt x="271648" y="-7858"/>
                    <a:pt x="202443" y="3364"/>
                  </a:cubicBezTo>
                  <a:cubicBezTo>
                    <a:pt x="141036" y="13318"/>
                    <a:pt x="90755" y="43237"/>
                    <a:pt x="52093" y="91776"/>
                  </a:cubicBezTo>
                  <a:cubicBezTo>
                    <a:pt x="8739" y="146182"/>
                    <a:pt x="-6078" y="208707"/>
                    <a:pt x="2191" y="277230"/>
                  </a:cubicBezTo>
                  <a:cubicBezTo>
                    <a:pt x="5124" y="294167"/>
                    <a:pt x="9193" y="310782"/>
                    <a:pt x="15097" y="326962"/>
                  </a:cubicBezTo>
                  <a:cubicBezTo>
                    <a:pt x="23840" y="350938"/>
                    <a:pt x="37219" y="372265"/>
                    <a:pt x="51847" y="392930"/>
                  </a:cubicBezTo>
                  <a:cubicBezTo>
                    <a:pt x="55216" y="396601"/>
                    <a:pt x="58527" y="400311"/>
                    <a:pt x="61953" y="403906"/>
                  </a:cubicBezTo>
                  <a:cubicBezTo>
                    <a:pt x="88957" y="432349"/>
                    <a:pt x="115602" y="461094"/>
                    <a:pt x="139559" y="492224"/>
                  </a:cubicBezTo>
                  <a:cubicBezTo>
                    <a:pt x="173660" y="536543"/>
                    <a:pt x="203692" y="583437"/>
                    <a:pt x="229599" y="632998"/>
                  </a:cubicBezTo>
                  <a:cubicBezTo>
                    <a:pt x="232002" y="637616"/>
                    <a:pt x="233989" y="643141"/>
                    <a:pt x="240688" y="643028"/>
                  </a:cubicBezTo>
                  <a:cubicBezTo>
                    <a:pt x="247312" y="642933"/>
                    <a:pt x="249166" y="637332"/>
                    <a:pt x="251854" y="632847"/>
                  </a:cubicBezTo>
                  <a:cubicBezTo>
                    <a:pt x="257796" y="622969"/>
                    <a:pt x="262148" y="612163"/>
                    <a:pt x="269263" y="602966"/>
                  </a:cubicBezTo>
                  <a:cubicBezTo>
                    <a:pt x="272708" y="601963"/>
                    <a:pt x="273673" y="598708"/>
                    <a:pt x="275338" y="596134"/>
                  </a:cubicBezTo>
                  <a:cubicBezTo>
                    <a:pt x="280826" y="587713"/>
                    <a:pt x="285651" y="578876"/>
                    <a:pt x="291120" y="570436"/>
                  </a:cubicBezTo>
                  <a:cubicBezTo>
                    <a:pt x="327511" y="514402"/>
                    <a:pt x="368746" y="462343"/>
                    <a:pt x="416850" y="415828"/>
                  </a:cubicBezTo>
                  <a:cubicBezTo>
                    <a:pt x="423076" y="409810"/>
                    <a:pt x="429302" y="403509"/>
                    <a:pt x="432273" y="394936"/>
                  </a:cubicBezTo>
                  <a:cubicBezTo>
                    <a:pt x="432841" y="393176"/>
                    <a:pt x="433712" y="391662"/>
                    <a:pt x="435528" y="390886"/>
                  </a:cubicBezTo>
                  <a:cubicBezTo>
                    <a:pt x="461265" y="356578"/>
                    <a:pt x="476990" y="318105"/>
                    <a:pt x="483387" y="275754"/>
                  </a:cubicBezTo>
                  <a:cubicBezTo>
                    <a:pt x="486793" y="244511"/>
                    <a:pt x="485412" y="213551"/>
                    <a:pt x="477653" y="182989"/>
                  </a:cubicBezTo>
                  <a:close/>
                  <a:moveTo>
                    <a:pt x="240953" y="321095"/>
                  </a:moveTo>
                  <a:cubicBezTo>
                    <a:pt x="200797" y="320944"/>
                    <a:pt x="168380" y="288376"/>
                    <a:pt x="168513" y="247860"/>
                  </a:cubicBezTo>
                  <a:cubicBezTo>
                    <a:pt x="168645" y="205527"/>
                    <a:pt x="204109" y="173584"/>
                    <a:pt x="244379" y="174984"/>
                  </a:cubicBezTo>
                  <a:cubicBezTo>
                    <a:pt x="283078" y="176347"/>
                    <a:pt x="315059" y="208480"/>
                    <a:pt x="314946" y="248371"/>
                  </a:cubicBezTo>
                  <a:cubicBezTo>
                    <a:pt x="314832" y="289284"/>
                    <a:pt x="282302" y="321266"/>
                    <a:pt x="240953" y="321095"/>
                  </a:cubicBezTo>
                  <a:close/>
                </a:path>
              </a:pathLst>
            </a:custGeom>
            <a:solidFill>
              <a:srgbClr val="020201"/>
            </a:solidFill>
            <a:ln w="18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CDC28CD4-B742-4532-A111-CB1DCA18962A}"/>
                </a:ext>
              </a:extLst>
            </p:cNvPr>
            <p:cNvSpPr/>
            <p:nvPr/>
          </p:nvSpPr>
          <p:spPr>
            <a:xfrm>
              <a:off x="9556053" y="4953628"/>
              <a:ext cx="449341" cy="594986"/>
            </a:xfrm>
            <a:custGeom>
              <a:avLst/>
              <a:gdLst>
                <a:gd name="connsiteX0" fmla="*/ 442898 w 449341"/>
                <a:gd name="connsiteY0" fmla="*/ 174272 h 594986"/>
                <a:gd name="connsiteX1" fmla="*/ 184606 w 449341"/>
                <a:gd name="connsiteY1" fmla="*/ 3295 h 594986"/>
                <a:gd name="connsiteX2" fmla="*/ 1139 w 449341"/>
                <a:gd name="connsiteY2" fmla="*/ 243703 h 594986"/>
                <a:gd name="connsiteX3" fmla="*/ 66559 w 449341"/>
                <a:gd name="connsiteY3" fmla="*/ 383305 h 594986"/>
                <a:gd name="connsiteX4" fmla="*/ 173081 w 449341"/>
                <a:gd name="connsiteY4" fmla="*/ 514144 h 594986"/>
                <a:gd name="connsiteX5" fmla="*/ 222000 w 449341"/>
                <a:gd name="connsiteY5" fmla="*/ 594987 h 594986"/>
                <a:gd name="connsiteX6" fmla="*/ 225179 w 449341"/>
                <a:gd name="connsiteY6" fmla="*/ 592489 h 594986"/>
                <a:gd name="connsiteX7" fmla="*/ 384669 w 449341"/>
                <a:gd name="connsiteY7" fmla="*/ 381696 h 594986"/>
                <a:gd name="connsiteX8" fmla="*/ 442898 w 449341"/>
                <a:gd name="connsiteY8" fmla="*/ 174272 h 594986"/>
                <a:gd name="connsiteX9" fmla="*/ 223627 w 449341"/>
                <a:gd name="connsiteY9" fmla="*/ 320894 h 594986"/>
                <a:gd name="connsiteX10" fmla="*/ 132395 w 449341"/>
                <a:gd name="connsiteY10" fmla="*/ 229756 h 594986"/>
                <a:gd name="connsiteX11" fmla="*/ 224024 w 449341"/>
                <a:gd name="connsiteY11" fmla="*/ 138014 h 594986"/>
                <a:gd name="connsiteX12" fmla="*/ 315408 w 449341"/>
                <a:gd name="connsiteY12" fmla="*/ 229189 h 594986"/>
                <a:gd name="connsiteX13" fmla="*/ 223627 w 449341"/>
                <a:gd name="connsiteY13" fmla="*/ 320894 h 59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9341" h="594986">
                  <a:moveTo>
                    <a:pt x="442898" y="174272"/>
                  </a:moveTo>
                  <a:cubicBezTo>
                    <a:pt x="415988" y="56111"/>
                    <a:pt x="304375" y="-16708"/>
                    <a:pt x="184606" y="3295"/>
                  </a:cubicBezTo>
                  <a:cubicBezTo>
                    <a:pt x="70609" y="22313"/>
                    <a:pt x="-10669" y="129422"/>
                    <a:pt x="1139" y="243703"/>
                  </a:cubicBezTo>
                  <a:cubicBezTo>
                    <a:pt x="6760" y="298166"/>
                    <a:pt x="28579" y="344473"/>
                    <a:pt x="66559" y="383305"/>
                  </a:cubicBezTo>
                  <a:cubicBezTo>
                    <a:pt x="106053" y="423707"/>
                    <a:pt x="141535" y="467307"/>
                    <a:pt x="173081" y="514144"/>
                  </a:cubicBezTo>
                  <a:cubicBezTo>
                    <a:pt x="190756" y="540391"/>
                    <a:pt x="206917" y="567566"/>
                    <a:pt x="222000" y="594987"/>
                  </a:cubicBezTo>
                  <a:cubicBezTo>
                    <a:pt x="224308" y="594930"/>
                    <a:pt x="224592" y="593567"/>
                    <a:pt x="225179" y="592489"/>
                  </a:cubicBezTo>
                  <a:cubicBezTo>
                    <a:pt x="268344" y="514655"/>
                    <a:pt x="322466" y="445318"/>
                    <a:pt x="384669" y="381696"/>
                  </a:cubicBezTo>
                  <a:cubicBezTo>
                    <a:pt x="441346" y="323732"/>
                    <a:pt x="460818" y="253052"/>
                    <a:pt x="442898" y="174272"/>
                  </a:cubicBezTo>
                  <a:close/>
                  <a:moveTo>
                    <a:pt x="223627" y="320894"/>
                  </a:moveTo>
                  <a:cubicBezTo>
                    <a:pt x="170792" y="320837"/>
                    <a:pt x="132641" y="278561"/>
                    <a:pt x="132395" y="229756"/>
                  </a:cubicBezTo>
                  <a:cubicBezTo>
                    <a:pt x="132130" y="179097"/>
                    <a:pt x="173441" y="137995"/>
                    <a:pt x="224024" y="138014"/>
                  </a:cubicBezTo>
                  <a:cubicBezTo>
                    <a:pt x="273889" y="138033"/>
                    <a:pt x="315937" y="179608"/>
                    <a:pt x="315408" y="229189"/>
                  </a:cubicBezTo>
                  <a:cubicBezTo>
                    <a:pt x="314859" y="280737"/>
                    <a:pt x="275062" y="320950"/>
                    <a:pt x="223627" y="320894"/>
                  </a:cubicBezTo>
                  <a:close/>
                </a:path>
              </a:pathLst>
            </a:custGeom>
            <a:solidFill>
              <a:schemeClr val="accent3"/>
            </a:solidFill>
            <a:ln w="18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5" name="Rectangle 134"/>
          <p:cNvSpPr/>
          <p:nvPr/>
        </p:nvSpPr>
        <p:spPr>
          <a:xfrm>
            <a:off x="239798" y="241378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In order to improve the A to B delivery system, the following recommendations can be considered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136" name="Rectangle 135"/>
          <p:cNvSpPr/>
          <p:nvPr/>
        </p:nvSpPr>
        <p:spPr>
          <a:xfrm>
            <a:off x="257937" y="325314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• Implement a rating system for customers and drivers to provide feedback and improve the overall delivery experience</a:t>
            </a:r>
            <a:r>
              <a:rPr lang="en-US" dirty="0" smtClean="0"/>
              <a:t>.</a:t>
            </a:r>
            <a:endParaRPr lang="ar-JO" dirty="0" smtClean="0"/>
          </a:p>
          <a:p>
            <a:r>
              <a:rPr lang="en-US" dirty="0" smtClean="0"/>
              <a:t>• </a:t>
            </a:r>
            <a:r>
              <a:rPr lang="en-US" dirty="0"/>
              <a:t>Add a payment system</a:t>
            </a:r>
            <a:r>
              <a:rPr lang="en-US" dirty="0" smtClean="0"/>
              <a:t>.</a:t>
            </a:r>
            <a:endParaRPr lang="ar-JO" dirty="0" smtClean="0"/>
          </a:p>
          <a:p>
            <a:r>
              <a:rPr lang="en-US" dirty="0" smtClean="0"/>
              <a:t>• </a:t>
            </a:r>
            <a:r>
              <a:rPr lang="en-US" dirty="0"/>
              <a:t>Include voice records and voice calls on the chat between the driver and customer.</a:t>
            </a:r>
          </a:p>
        </p:txBody>
      </p:sp>
    </p:spTree>
    <p:extLst>
      <p:ext uri="{BB962C8B-B14F-4D97-AF65-F5344CB8AC3E}">
        <p14:creationId xmlns:p14="http://schemas.microsoft.com/office/powerpoint/2010/main" val="382729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3979" y="596041"/>
            <a:ext cx="11573197" cy="724247"/>
          </a:xfrm>
        </p:spPr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obile App Demo</a:t>
            </a:r>
            <a:endParaRPr lang="en-US" dirty="0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DD33B4A-5E20-4CCD-AFBF-8CAA8A36A2EE}"/>
              </a:ext>
            </a:extLst>
          </p:cNvPr>
          <p:cNvGrpSpPr/>
          <p:nvPr/>
        </p:nvGrpSpPr>
        <p:grpSpPr>
          <a:xfrm>
            <a:off x="4771618" y="1640039"/>
            <a:ext cx="2501600" cy="4992752"/>
            <a:chOff x="194553" y="-60776"/>
            <a:chExt cx="3492230" cy="6969876"/>
          </a:xfrm>
        </p:grpSpPr>
        <p:sp>
          <p:nvSpPr>
            <p:cNvPr id="93" name="Graphic 2">
              <a:extLst>
                <a:ext uri="{FF2B5EF4-FFF2-40B4-BE49-F238E27FC236}">
                  <a16:creationId xmlns:a16="http://schemas.microsoft.com/office/drawing/2014/main" id="{94BA048F-CF44-4BDF-A2D0-B285DA5359FE}"/>
                </a:ext>
              </a:extLst>
            </p:cNvPr>
            <p:cNvSpPr/>
            <p:nvPr/>
          </p:nvSpPr>
          <p:spPr>
            <a:xfrm>
              <a:off x="199959" y="-60776"/>
              <a:ext cx="3482957" cy="6969876"/>
            </a:xfrm>
            <a:custGeom>
              <a:avLst/>
              <a:gdLst>
                <a:gd name="connsiteX0" fmla="*/ 2940654 w 3387838"/>
                <a:gd name="connsiteY0" fmla="*/ 6858876 h 6858875"/>
                <a:gd name="connsiteX1" fmla="*/ 447185 w 3387838"/>
                <a:gd name="connsiteY1" fmla="*/ 6858876 h 6858875"/>
                <a:gd name="connsiteX2" fmla="*/ 0 w 3387838"/>
                <a:gd name="connsiteY2" fmla="*/ 6411691 h 6858875"/>
                <a:gd name="connsiteX3" fmla="*/ 0 w 3387838"/>
                <a:gd name="connsiteY3" fmla="*/ 447185 h 6858875"/>
                <a:gd name="connsiteX4" fmla="*/ 447185 w 3387838"/>
                <a:gd name="connsiteY4" fmla="*/ 0 h 6858875"/>
                <a:gd name="connsiteX5" fmla="*/ 2940654 w 3387838"/>
                <a:gd name="connsiteY5" fmla="*/ 0 h 6858875"/>
                <a:gd name="connsiteX6" fmla="*/ 3387838 w 3387838"/>
                <a:gd name="connsiteY6" fmla="*/ 447185 h 6858875"/>
                <a:gd name="connsiteX7" fmla="*/ 3387838 w 3387838"/>
                <a:gd name="connsiteY7" fmla="*/ 6411759 h 6858875"/>
                <a:gd name="connsiteX8" fmla="*/ 2940654 w 3387838"/>
                <a:gd name="connsiteY8" fmla="*/ 6858876 h 685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7838" h="6858875">
                  <a:moveTo>
                    <a:pt x="2940654" y="6858876"/>
                  </a:moveTo>
                  <a:lnTo>
                    <a:pt x="447185" y="6858876"/>
                  </a:lnTo>
                  <a:cubicBezTo>
                    <a:pt x="200216" y="6858876"/>
                    <a:pt x="0" y="6658660"/>
                    <a:pt x="0" y="6411691"/>
                  </a:cubicBezTo>
                  <a:lnTo>
                    <a:pt x="0" y="447185"/>
                  </a:lnTo>
                  <a:cubicBezTo>
                    <a:pt x="67" y="200216"/>
                    <a:pt x="200216" y="0"/>
                    <a:pt x="447185" y="0"/>
                  </a:cubicBezTo>
                  <a:lnTo>
                    <a:pt x="2940654" y="0"/>
                  </a:lnTo>
                  <a:cubicBezTo>
                    <a:pt x="3187622" y="0"/>
                    <a:pt x="3387838" y="200216"/>
                    <a:pt x="3387838" y="447185"/>
                  </a:cubicBezTo>
                  <a:lnTo>
                    <a:pt x="3387838" y="6411759"/>
                  </a:lnTo>
                  <a:cubicBezTo>
                    <a:pt x="3387771" y="6658660"/>
                    <a:pt x="3187555" y="6858876"/>
                    <a:pt x="2940654" y="6858876"/>
                  </a:cubicBezTo>
                  <a:close/>
                </a:path>
              </a:pathLst>
            </a:custGeom>
            <a:solidFill>
              <a:srgbClr val="D0D4D8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Graphic 2">
              <a:extLst>
                <a:ext uri="{FF2B5EF4-FFF2-40B4-BE49-F238E27FC236}">
                  <a16:creationId xmlns:a16="http://schemas.microsoft.com/office/drawing/2014/main" id="{879F356E-5754-4CB9-AB16-5822133C9F14}"/>
                </a:ext>
              </a:extLst>
            </p:cNvPr>
            <p:cNvSpPr/>
            <p:nvPr/>
          </p:nvSpPr>
          <p:spPr>
            <a:xfrm>
              <a:off x="246624" y="-24219"/>
              <a:ext cx="3389625" cy="6896695"/>
            </a:xfrm>
            <a:custGeom>
              <a:avLst/>
              <a:gdLst>
                <a:gd name="connsiteX0" fmla="*/ 2858870 w 3305986"/>
                <a:gd name="connsiteY0" fmla="*/ 6786860 h 6786860"/>
                <a:gd name="connsiteX1" fmla="*/ 447185 w 3305986"/>
                <a:gd name="connsiteY1" fmla="*/ 6786860 h 6786860"/>
                <a:gd name="connsiteX2" fmla="*/ 0 w 3305986"/>
                <a:gd name="connsiteY2" fmla="*/ 6339676 h 6786860"/>
                <a:gd name="connsiteX3" fmla="*/ 0 w 3305986"/>
                <a:gd name="connsiteY3" fmla="*/ 447185 h 6786860"/>
                <a:gd name="connsiteX4" fmla="*/ 447185 w 3305986"/>
                <a:gd name="connsiteY4" fmla="*/ 0 h 6786860"/>
                <a:gd name="connsiteX5" fmla="*/ 2858802 w 3305986"/>
                <a:gd name="connsiteY5" fmla="*/ 0 h 6786860"/>
                <a:gd name="connsiteX6" fmla="*/ 3305987 w 3305986"/>
                <a:gd name="connsiteY6" fmla="*/ 447185 h 6786860"/>
                <a:gd name="connsiteX7" fmla="*/ 3305987 w 3305986"/>
                <a:gd name="connsiteY7" fmla="*/ 6339743 h 6786860"/>
                <a:gd name="connsiteX8" fmla="*/ 2858870 w 3305986"/>
                <a:gd name="connsiteY8" fmla="*/ 6786860 h 678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5986" h="6786860">
                  <a:moveTo>
                    <a:pt x="2858870" y="6786860"/>
                  </a:moveTo>
                  <a:lnTo>
                    <a:pt x="447185" y="6786860"/>
                  </a:lnTo>
                  <a:cubicBezTo>
                    <a:pt x="200216" y="6786860"/>
                    <a:pt x="0" y="6586644"/>
                    <a:pt x="0" y="6339676"/>
                  </a:cubicBezTo>
                  <a:lnTo>
                    <a:pt x="0" y="447185"/>
                  </a:lnTo>
                  <a:cubicBezTo>
                    <a:pt x="0" y="200216"/>
                    <a:pt x="200216" y="0"/>
                    <a:pt x="447185" y="0"/>
                  </a:cubicBezTo>
                  <a:lnTo>
                    <a:pt x="2858802" y="0"/>
                  </a:lnTo>
                  <a:cubicBezTo>
                    <a:pt x="3105771" y="0"/>
                    <a:pt x="3305987" y="200216"/>
                    <a:pt x="3305987" y="447185"/>
                  </a:cubicBezTo>
                  <a:lnTo>
                    <a:pt x="3305987" y="6339743"/>
                  </a:lnTo>
                  <a:cubicBezTo>
                    <a:pt x="3305987" y="6586644"/>
                    <a:pt x="3105771" y="6786860"/>
                    <a:pt x="2858870" y="6786860"/>
                  </a:cubicBezTo>
                  <a:close/>
                </a:path>
              </a:pathLst>
            </a:cu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Graphic 2">
              <a:extLst>
                <a:ext uri="{FF2B5EF4-FFF2-40B4-BE49-F238E27FC236}">
                  <a16:creationId xmlns:a16="http://schemas.microsoft.com/office/drawing/2014/main" id="{AB78C7D5-0B34-401A-8DD1-49CB35D57BE5}"/>
                </a:ext>
              </a:extLst>
            </p:cNvPr>
            <p:cNvSpPr/>
            <p:nvPr/>
          </p:nvSpPr>
          <p:spPr>
            <a:xfrm>
              <a:off x="328107" y="94555"/>
              <a:ext cx="3226661" cy="6659215"/>
            </a:xfrm>
            <a:custGeom>
              <a:avLst/>
              <a:gdLst>
                <a:gd name="connsiteX0" fmla="*/ 2682906 w 3006269"/>
                <a:gd name="connsiteY0" fmla="*/ 0 h 6553162"/>
                <a:gd name="connsiteX1" fmla="*/ 2383121 w 3006269"/>
                <a:gd name="connsiteY1" fmla="*/ 0 h 6553162"/>
                <a:gd name="connsiteX2" fmla="*/ 2355366 w 3006269"/>
                <a:gd name="connsiteY2" fmla="*/ 27755 h 6553162"/>
                <a:gd name="connsiteX3" fmla="*/ 2355366 w 3006269"/>
                <a:gd name="connsiteY3" fmla="*/ 27755 h 6553162"/>
                <a:gd name="connsiteX4" fmla="*/ 2140599 w 3006269"/>
                <a:gd name="connsiteY4" fmla="*/ 242523 h 6553162"/>
                <a:gd name="connsiteX5" fmla="*/ 852197 w 3006269"/>
                <a:gd name="connsiteY5" fmla="*/ 242523 h 6553162"/>
                <a:gd name="connsiteX6" fmla="*/ 637430 w 3006269"/>
                <a:gd name="connsiteY6" fmla="*/ 27755 h 6553162"/>
                <a:gd name="connsiteX7" fmla="*/ 637430 w 3006269"/>
                <a:gd name="connsiteY7" fmla="*/ 27755 h 6553162"/>
                <a:gd name="connsiteX8" fmla="*/ 609675 w 3006269"/>
                <a:gd name="connsiteY8" fmla="*/ 0 h 6553162"/>
                <a:gd name="connsiteX9" fmla="*/ 323363 w 3006269"/>
                <a:gd name="connsiteY9" fmla="*/ 0 h 6553162"/>
                <a:gd name="connsiteX10" fmla="*/ 0 w 3006269"/>
                <a:gd name="connsiteY10" fmla="*/ 323363 h 6553162"/>
                <a:gd name="connsiteX11" fmla="*/ 0 w 3006269"/>
                <a:gd name="connsiteY11" fmla="*/ 6229799 h 6553162"/>
                <a:gd name="connsiteX12" fmla="*/ 323363 w 3006269"/>
                <a:gd name="connsiteY12" fmla="*/ 6553163 h 6553162"/>
                <a:gd name="connsiteX13" fmla="*/ 2682906 w 3006269"/>
                <a:gd name="connsiteY13" fmla="*/ 6553163 h 6553162"/>
                <a:gd name="connsiteX14" fmla="*/ 3006269 w 3006269"/>
                <a:gd name="connsiteY14" fmla="*/ 6229799 h 6553162"/>
                <a:gd name="connsiteX15" fmla="*/ 3006269 w 3006269"/>
                <a:gd name="connsiteY15" fmla="*/ 323363 h 6553162"/>
                <a:gd name="connsiteX16" fmla="*/ 2682906 w 3006269"/>
                <a:gd name="connsiteY16" fmla="*/ 0 h 6553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06269" h="6553162">
                  <a:moveTo>
                    <a:pt x="2682906" y="0"/>
                  </a:moveTo>
                  <a:lnTo>
                    <a:pt x="2383121" y="0"/>
                  </a:lnTo>
                  <a:cubicBezTo>
                    <a:pt x="2367761" y="0"/>
                    <a:pt x="2355366" y="12463"/>
                    <a:pt x="2355366" y="27755"/>
                  </a:cubicBezTo>
                  <a:lnTo>
                    <a:pt x="2355366" y="27755"/>
                  </a:lnTo>
                  <a:cubicBezTo>
                    <a:pt x="2355366" y="146322"/>
                    <a:pt x="2259233" y="242523"/>
                    <a:pt x="2140599" y="242523"/>
                  </a:cubicBezTo>
                  <a:lnTo>
                    <a:pt x="852197" y="242523"/>
                  </a:lnTo>
                  <a:cubicBezTo>
                    <a:pt x="733631" y="242523"/>
                    <a:pt x="637430" y="146389"/>
                    <a:pt x="637430" y="27755"/>
                  </a:cubicBezTo>
                  <a:lnTo>
                    <a:pt x="637430" y="27755"/>
                  </a:lnTo>
                  <a:cubicBezTo>
                    <a:pt x="637430" y="12396"/>
                    <a:pt x="624967" y="0"/>
                    <a:pt x="609675" y="0"/>
                  </a:cubicBezTo>
                  <a:lnTo>
                    <a:pt x="323363" y="0"/>
                  </a:lnTo>
                  <a:cubicBezTo>
                    <a:pt x="144772" y="0"/>
                    <a:pt x="0" y="144773"/>
                    <a:pt x="0" y="323363"/>
                  </a:cubicBezTo>
                  <a:lnTo>
                    <a:pt x="0" y="6229799"/>
                  </a:lnTo>
                  <a:cubicBezTo>
                    <a:pt x="0" y="6408390"/>
                    <a:pt x="144772" y="6553163"/>
                    <a:pt x="323363" y="6553163"/>
                  </a:cubicBezTo>
                  <a:lnTo>
                    <a:pt x="2682906" y="6553163"/>
                  </a:lnTo>
                  <a:cubicBezTo>
                    <a:pt x="2861497" y="6553163"/>
                    <a:pt x="3006269" y="6408390"/>
                    <a:pt x="3006269" y="6229799"/>
                  </a:cubicBezTo>
                  <a:lnTo>
                    <a:pt x="3006269" y="323363"/>
                  </a:lnTo>
                  <a:cubicBezTo>
                    <a:pt x="3006269" y="144773"/>
                    <a:pt x="2861497" y="0"/>
                    <a:pt x="2682906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96" name="Graphic 2">
              <a:extLst>
                <a:ext uri="{FF2B5EF4-FFF2-40B4-BE49-F238E27FC236}">
                  <a16:creationId xmlns:a16="http://schemas.microsoft.com/office/drawing/2014/main" id="{C76D1025-7205-49FA-87A9-91F0835FC356}"/>
                </a:ext>
              </a:extLst>
            </p:cNvPr>
            <p:cNvSpPr/>
            <p:nvPr/>
          </p:nvSpPr>
          <p:spPr>
            <a:xfrm>
              <a:off x="195169" y="930694"/>
              <a:ext cx="24370" cy="237479"/>
            </a:xfrm>
            <a:custGeom>
              <a:avLst/>
              <a:gdLst>
                <a:gd name="connsiteX0" fmla="*/ 15158 w 23982"/>
                <a:gd name="connsiteY0" fmla="*/ 233697 h 233697"/>
                <a:gd name="connsiteX1" fmla="*/ 0 w 23982"/>
                <a:gd name="connsiteY1" fmla="*/ 233697 h 233697"/>
                <a:gd name="connsiteX2" fmla="*/ 0 w 23982"/>
                <a:gd name="connsiteY2" fmla="*/ 0 h 233697"/>
                <a:gd name="connsiteX3" fmla="*/ 15158 w 23982"/>
                <a:gd name="connsiteY3" fmla="*/ 0 h 233697"/>
                <a:gd name="connsiteX4" fmla="*/ 23983 w 23982"/>
                <a:gd name="connsiteY4" fmla="*/ 8825 h 233697"/>
                <a:gd name="connsiteX5" fmla="*/ 23983 w 23982"/>
                <a:gd name="connsiteY5" fmla="*/ 224805 h 233697"/>
                <a:gd name="connsiteX6" fmla="*/ 15158 w 23982"/>
                <a:gd name="connsiteY6" fmla="*/ 233697 h 23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82" h="233697">
                  <a:moveTo>
                    <a:pt x="15158" y="233697"/>
                  </a:moveTo>
                  <a:lnTo>
                    <a:pt x="0" y="233697"/>
                  </a:lnTo>
                  <a:lnTo>
                    <a:pt x="0" y="0"/>
                  </a:lnTo>
                  <a:lnTo>
                    <a:pt x="15158" y="0"/>
                  </a:lnTo>
                  <a:cubicBezTo>
                    <a:pt x="20008" y="0"/>
                    <a:pt x="23983" y="3975"/>
                    <a:pt x="23983" y="8825"/>
                  </a:cubicBezTo>
                  <a:lnTo>
                    <a:pt x="23983" y="224805"/>
                  </a:lnTo>
                  <a:cubicBezTo>
                    <a:pt x="23983" y="229723"/>
                    <a:pt x="20008" y="233697"/>
                    <a:pt x="15158" y="233697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Graphic 2">
              <a:extLst>
                <a:ext uri="{FF2B5EF4-FFF2-40B4-BE49-F238E27FC236}">
                  <a16:creationId xmlns:a16="http://schemas.microsoft.com/office/drawing/2014/main" id="{18BB8131-DEC7-4EE4-AE7B-FA7D7AD41B66}"/>
                </a:ext>
              </a:extLst>
            </p:cNvPr>
            <p:cNvSpPr/>
            <p:nvPr/>
          </p:nvSpPr>
          <p:spPr>
            <a:xfrm>
              <a:off x="195169" y="1440226"/>
              <a:ext cx="34021" cy="473657"/>
            </a:xfrm>
            <a:custGeom>
              <a:avLst/>
              <a:gdLst>
                <a:gd name="connsiteX0" fmla="*/ 24656 w 33481"/>
                <a:gd name="connsiteY0" fmla="*/ 466115 h 466115"/>
                <a:gd name="connsiteX1" fmla="*/ 10105 w 33481"/>
                <a:gd name="connsiteY1" fmla="*/ 466115 h 466115"/>
                <a:gd name="connsiteX2" fmla="*/ 0 w 33481"/>
                <a:gd name="connsiteY2" fmla="*/ 456010 h 466115"/>
                <a:gd name="connsiteX3" fmla="*/ 0 w 33481"/>
                <a:gd name="connsiteY3" fmla="*/ 10105 h 466115"/>
                <a:gd name="connsiteX4" fmla="*/ 10105 w 33481"/>
                <a:gd name="connsiteY4" fmla="*/ 0 h 466115"/>
                <a:gd name="connsiteX5" fmla="*/ 24656 w 33481"/>
                <a:gd name="connsiteY5" fmla="*/ 0 h 466115"/>
                <a:gd name="connsiteX6" fmla="*/ 33482 w 33481"/>
                <a:gd name="connsiteY6" fmla="*/ 8825 h 466115"/>
                <a:gd name="connsiteX7" fmla="*/ 33482 w 33481"/>
                <a:gd name="connsiteY7" fmla="*/ 457223 h 466115"/>
                <a:gd name="connsiteX8" fmla="*/ 24656 w 33481"/>
                <a:gd name="connsiteY8" fmla="*/ 466115 h 46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5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3"/>
                  </a:lnTo>
                  <a:cubicBezTo>
                    <a:pt x="33482" y="462140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Graphic 2">
              <a:extLst>
                <a:ext uri="{FF2B5EF4-FFF2-40B4-BE49-F238E27FC236}">
                  <a16:creationId xmlns:a16="http://schemas.microsoft.com/office/drawing/2014/main" id="{53DFCA8F-2B4B-448B-A2EB-AF37E84EA74C}"/>
                </a:ext>
              </a:extLst>
            </p:cNvPr>
            <p:cNvSpPr/>
            <p:nvPr/>
          </p:nvSpPr>
          <p:spPr>
            <a:xfrm>
              <a:off x="195237" y="1474249"/>
              <a:ext cx="19236" cy="396643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Graphic 2">
              <a:extLst>
                <a:ext uri="{FF2B5EF4-FFF2-40B4-BE49-F238E27FC236}">
                  <a16:creationId xmlns:a16="http://schemas.microsoft.com/office/drawing/2014/main" id="{889861E1-9695-4525-90D8-00AC984F282A}"/>
                </a:ext>
              </a:extLst>
            </p:cNvPr>
            <p:cNvSpPr/>
            <p:nvPr/>
          </p:nvSpPr>
          <p:spPr>
            <a:xfrm>
              <a:off x="194553" y="2072706"/>
              <a:ext cx="34021" cy="473657"/>
            </a:xfrm>
            <a:custGeom>
              <a:avLst/>
              <a:gdLst>
                <a:gd name="connsiteX0" fmla="*/ 24656 w 33481"/>
                <a:gd name="connsiteY0" fmla="*/ 466115 h 466114"/>
                <a:gd name="connsiteX1" fmla="*/ 10105 w 33481"/>
                <a:gd name="connsiteY1" fmla="*/ 466115 h 466114"/>
                <a:gd name="connsiteX2" fmla="*/ 0 w 33481"/>
                <a:gd name="connsiteY2" fmla="*/ 456010 h 466114"/>
                <a:gd name="connsiteX3" fmla="*/ 0 w 33481"/>
                <a:gd name="connsiteY3" fmla="*/ 10105 h 466114"/>
                <a:gd name="connsiteX4" fmla="*/ 10105 w 33481"/>
                <a:gd name="connsiteY4" fmla="*/ 0 h 466114"/>
                <a:gd name="connsiteX5" fmla="*/ 24656 w 33481"/>
                <a:gd name="connsiteY5" fmla="*/ 0 h 466114"/>
                <a:gd name="connsiteX6" fmla="*/ 33482 w 33481"/>
                <a:gd name="connsiteY6" fmla="*/ 8825 h 466114"/>
                <a:gd name="connsiteX7" fmla="*/ 33482 w 33481"/>
                <a:gd name="connsiteY7" fmla="*/ 457222 h 466114"/>
                <a:gd name="connsiteX8" fmla="*/ 24656 w 33481"/>
                <a:gd name="connsiteY8" fmla="*/ 466115 h 46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4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2"/>
                  </a:lnTo>
                  <a:cubicBezTo>
                    <a:pt x="33482" y="462208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Graphic 2">
              <a:extLst>
                <a:ext uri="{FF2B5EF4-FFF2-40B4-BE49-F238E27FC236}">
                  <a16:creationId xmlns:a16="http://schemas.microsoft.com/office/drawing/2014/main" id="{26AE9D26-93F2-4D9F-BEA1-EB2287D0A5B4}"/>
                </a:ext>
              </a:extLst>
            </p:cNvPr>
            <p:cNvSpPr/>
            <p:nvPr/>
          </p:nvSpPr>
          <p:spPr>
            <a:xfrm>
              <a:off x="194553" y="2106730"/>
              <a:ext cx="19236" cy="396643"/>
            </a:xfrm>
            <a:custGeom>
              <a:avLst/>
              <a:gdLst>
                <a:gd name="connsiteX0" fmla="*/ 17718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718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718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91" y="390327"/>
                    <a:pt x="17718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Graphic 2">
              <a:extLst>
                <a:ext uri="{FF2B5EF4-FFF2-40B4-BE49-F238E27FC236}">
                  <a16:creationId xmlns:a16="http://schemas.microsoft.com/office/drawing/2014/main" id="{5499B3DE-351F-440D-BCB2-6BBA3C9CDCE7}"/>
                </a:ext>
              </a:extLst>
            </p:cNvPr>
            <p:cNvSpPr/>
            <p:nvPr/>
          </p:nvSpPr>
          <p:spPr>
            <a:xfrm>
              <a:off x="3652762" y="1599116"/>
              <a:ext cx="34021" cy="766588"/>
            </a:xfrm>
            <a:custGeom>
              <a:avLst/>
              <a:gdLst>
                <a:gd name="connsiteX0" fmla="*/ 24656 w 33481"/>
                <a:gd name="connsiteY0" fmla="*/ 754380 h 754380"/>
                <a:gd name="connsiteX1" fmla="*/ 10105 w 33481"/>
                <a:gd name="connsiteY1" fmla="*/ 754380 h 754380"/>
                <a:gd name="connsiteX2" fmla="*/ 0 w 33481"/>
                <a:gd name="connsiteY2" fmla="*/ 744275 h 754380"/>
                <a:gd name="connsiteX3" fmla="*/ 0 w 33481"/>
                <a:gd name="connsiteY3" fmla="*/ 10105 h 754380"/>
                <a:gd name="connsiteX4" fmla="*/ 10105 w 33481"/>
                <a:gd name="connsiteY4" fmla="*/ 0 h 754380"/>
                <a:gd name="connsiteX5" fmla="*/ 24656 w 33481"/>
                <a:gd name="connsiteY5" fmla="*/ 0 h 754380"/>
                <a:gd name="connsiteX6" fmla="*/ 33482 w 33481"/>
                <a:gd name="connsiteY6" fmla="*/ 8825 h 754380"/>
                <a:gd name="connsiteX7" fmla="*/ 33482 w 33481"/>
                <a:gd name="connsiteY7" fmla="*/ 745555 h 754380"/>
                <a:gd name="connsiteX8" fmla="*/ 24656 w 33481"/>
                <a:gd name="connsiteY8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754380">
                  <a:moveTo>
                    <a:pt x="24656" y="754380"/>
                  </a:moveTo>
                  <a:lnTo>
                    <a:pt x="10105" y="754380"/>
                  </a:lnTo>
                  <a:cubicBezTo>
                    <a:pt x="4514" y="754380"/>
                    <a:pt x="0" y="749866"/>
                    <a:pt x="0" y="744275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745555"/>
                  </a:lnTo>
                  <a:cubicBezTo>
                    <a:pt x="33482" y="750405"/>
                    <a:pt x="29507" y="754380"/>
                    <a:pt x="24656" y="754380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02" name="Graphic 2">
              <a:extLst>
                <a:ext uri="{FF2B5EF4-FFF2-40B4-BE49-F238E27FC236}">
                  <a16:creationId xmlns:a16="http://schemas.microsoft.com/office/drawing/2014/main" id="{AE5CCB69-D4DE-4D73-88B6-15F3BF31C716}"/>
                </a:ext>
              </a:extLst>
            </p:cNvPr>
            <p:cNvSpPr/>
            <p:nvPr/>
          </p:nvSpPr>
          <p:spPr>
            <a:xfrm>
              <a:off x="3667547" y="1654223"/>
              <a:ext cx="19236" cy="641928"/>
            </a:xfrm>
            <a:custGeom>
              <a:avLst/>
              <a:gdLst>
                <a:gd name="connsiteX0" fmla="*/ 17650 w 18930"/>
                <a:gd name="connsiteY0" fmla="*/ 631704 h 631704"/>
                <a:gd name="connsiteX1" fmla="*/ 1886 w 18930"/>
                <a:gd name="connsiteY1" fmla="*/ 631704 h 631704"/>
                <a:gd name="connsiteX2" fmla="*/ 0 w 18930"/>
                <a:gd name="connsiteY2" fmla="*/ 629818 h 631704"/>
                <a:gd name="connsiteX3" fmla="*/ 0 w 18930"/>
                <a:gd name="connsiteY3" fmla="*/ 1886 h 631704"/>
                <a:gd name="connsiteX4" fmla="*/ 1886 w 18930"/>
                <a:gd name="connsiteY4" fmla="*/ 0 h 631704"/>
                <a:gd name="connsiteX5" fmla="*/ 17650 w 18930"/>
                <a:gd name="connsiteY5" fmla="*/ 0 h 631704"/>
                <a:gd name="connsiteX6" fmla="*/ 18930 w 18930"/>
                <a:gd name="connsiteY6" fmla="*/ 1280 h 631704"/>
                <a:gd name="connsiteX7" fmla="*/ 18930 w 18930"/>
                <a:gd name="connsiteY7" fmla="*/ 630491 h 631704"/>
                <a:gd name="connsiteX8" fmla="*/ 17650 w 18930"/>
                <a:gd name="connsiteY8" fmla="*/ 631704 h 63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631704">
                  <a:moveTo>
                    <a:pt x="17650" y="631704"/>
                  </a:moveTo>
                  <a:lnTo>
                    <a:pt x="1886" y="631704"/>
                  </a:lnTo>
                  <a:cubicBezTo>
                    <a:pt x="808" y="631704"/>
                    <a:pt x="0" y="630828"/>
                    <a:pt x="0" y="629818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630491"/>
                  </a:lnTo>
                  <a:cubicBezTo>
                    <a:pt x="18863" y="631098"/>
                    <a:pt x="18324" y="631704"/>
                    <a:pt x="17650" y="631704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03" name="Graphic 2">
              <a:extLst>
                <a:ext uri="{FF2B5EF4-FFF2-40B4-BE49-F238E27FC236}">
                  <a16:creationId xmlns:a16="http://schemas.microsoft.com/office/drawing/2014/main" id="{B7F862EF-0DE0-422A-B834-E6D6A8DEBF5B}"/>
                </a:ext>
              </a:extLst>
            </p:cNvPr>
            <p:cNvSpPr/>
            <p:nvPr/>
          </p:nvSpPr>
          <p:spPr>
            <a:xfrm>
              <a:off x="3659264" y="3202804"/>
              <a:ext cx="27519" cy="525345"/>
            </a:xfrm>
            <a:custGeom>
              <a:avLst/>
              <a:gdLst>
                <a:gd name="connsiteX0" fmla="*/ 18257 w 27081"/>
                <a:gd name="connsiteY0" fmla="*/ 516977 h 516977"/>
                <a:gd name="connsiteX1" fmla="*/ 10105 w 27081"/>
                <a:gd name="connsiteY1" fmla="*/ 516977 h 516977"/>
                <a:gd name="connsiteX2" fmla="*/ 0 w 27081"/>
                <a:gd name="connsiteY2" fmla="*/ 506872 h 516977"/>
                <a:gd name="connsiteX3" fmla="*/ 0 w 27081"/>
                <a:gd name="connsiteY3" fmla="*/ 10105 h 516977"/>
                <a:gd name="connsiteX4" fmla="*/ 10105 w 27081"/>
                <a:gd name="connsiteY4" fmla="*/ 0 h 516977"/>
                <a:gd name="connsiteX5" fmla="*/ 18257 w 27081"/>
                <a:gd name="connsiteY5" fmla="*/ 0 h 516977"/>
                <a:gd name="connsiteX6" fmla="*/ 27082 w 27081"/>
                <a:gd name="connsiteY6" fmla="*/ 8825 h 516977"/>
                <a:gd name="connsiteX7" fmla="*/ 27082 w 27081"/>
                <a:gd name="connsiteY7" fmla="*/ 508152 h 516977"/>
                <a:gd name="connsiteX8" fmla="*/ 18257 w 27081"/>
                <a:gd name="connsiteY8" fmla="*/ 516977 h 51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81" h="516977">
                  <a:moveTo>
                    <a:pt x="18257" y="516977"/>
                  </a:moveTo>
                  <a:lnTo>
                    <a:pt x="10105" y="516977"/>
                  </a:lnTo>
                  <a:cubicBezTo>
                    <a:pt x="4514" y="516977"/>
                    <a:pt x="0" y="512464"/>
                    <a:pt x="0" y="506872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18257" y="0"/>
                  </a:lnTo>
                  <a:cubicBezTo>
                    <a:pt x="23107" y="0"/>
                    <a:pt x="27082" y="3975"/>
                    <a:pt x="27082" y="8825"/>
                  </a:cubicBezTo>
                  <a:lnTo>
                    <a:pt x="27082" y="508152"/>
                  </a:lnTo>
                  <a:cubicBezTo>
                    <a:pt x="27082" y="513003"/>
                    <a:pt x="23107" y="516977"/>
                    <a:pt x="18257" y="516977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Graphic 2">
              <a:extLst>
                <a:ext uri="{FF2B5EF4-FFF2-40B4-BE49-F238E27FC236}">
                  <a16:creationId xmlns:a16="http://schemas.microsoft.com/office/drawing/2014/main" id="{343A29FA-7DBF-486D-A209-DA57F916FE72}"/>
                </a:ext>
              </a:extLst>
            </p:cNvPr>
            <p:cNvSpPr/>
            <p:nvPr/>
          </p:nvSpPr>
          <p:spPr>
            <a:xfrm>
              <a:off x="3671176" y="3240524"/>
              <a:ext cx="15607" cy="439908"/>
            </a:xfrm>
            <a:custGeom>
              <a:avLst/>
              <a:gdLst>
                <a:gd name="connsiteX0" fmla="*/ 14080 w 15359"/>
                <a:gd name="connsiteY0" fmla="*/ 432903 h 432902"/>
                <a:gd name="connsiteX1" fmla="*/ 1886 w 15359"/>
                <a:gd name="connsiteY1" fmla="*/ 432903 h 432902"/>
                <a:gd name="connsiteX2" fmla="*/ 0 w 15359"/>
                <a:gd name="connsiteY2" fmla="*/ 431016 h 432902"/>
                <a:gd name="connsiteX3" fmla="*/ 0 w 15359"/>
                <a:gd name="connsiteY3" fmla="*/ 1886 h 432902"/>
                <a:gd name="connsiteX4" fmla="*/ 1886 w 15359"/>
                <a:gd name="connsiteY4" fmla="*/ 0 h 432902"/>
                <a:gd name="connsiteX5" fmla="*/ 14080 w 15359"/>
                <a:gd name="connsiteY5" fmla="*/ 0 h 432902"/>
                <a:gd name="connsiteX6" fmla="*/ 15360 w 15359"/>
                <a:gd name="connsiteY6" fmla="*/ 1280 h 432902"/>
                <a:gd name="connsiteX7" fmla="*/ 15360 w 15359"/>
                <a:gd name="connsiteY7" fmla="*/ 431690 h 432902"/>
                <a:gd name="connsiteX8" fmla="*/ 14080 w 15359"/>
                <a:gd name="connsiteY8" fmla="*/ 432903 h 43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9" h="432902">
                  <a:moveTo>
                    <a:pt x="14080" y="432903"/>
                  </a:moveTo>
                  <a:lnTo>
                    <a:pt x="1886" y="432903"/>
                  </a:lnTo>
                  <a:cubicBezTo>
                    <a:pt x="808" y="432903"/>
                    <a:pt x="0" y="432027"/>
                    <a:pt x="0" y="431016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4080" y="0"/>
                  </a:lnTo>
                  <a:cubicBezTo>
                    <a:pt x="14753" y="0"/>
                    <a:pt x="15360" y="539"/>
                    <a:pt x="15360" y="1280"/>
                  </a:cubicBezTo>
                  <a:lnTo>
                    <a:pt x="15360" y="431690"/>
                  </a:lnTo>
                  <a:cubicBezTo>
                    <a:pt x="15360" y="432364"/>
                    <a:pt x="14821" y="432903"/>
                    <a:pt x="14080" y="432903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76A9F2B2-8D4A-4BA1-BE2A-D40916E329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13121" y="82744"/>
              <a:ext cx="162006" cy="16200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375B7915-22EA-4145-998F-EAEA967F16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23246" y="92869"/>
              <a:ext cx="141755" cy="141755"/>
            </a:xfrm>
            <a:prstGeom prst="ellipse">
              <a:avLst/>
            </a:pr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F8999EF8-7C0D-4291-AA79-3158564DE5AD}"/>
                </a:ext>
              </a:extLst>
            </p:cNvPr>
            <p:cNvSpPr/>
            <p:nvPr/>
          </p:nvSpPr>
          <p:spPr>
            <a:xfrm>
              <a:off x="2559090" y="128713"/>
              <a:ext cx="70067" cy="7006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BEA5603B-B4B1-4424-B46C-26000E3A8140}"/>
                </a:ext>
              </a:extLst>
            </p:cNvPr>
            <p:cNvSpPr/>
            <p:nvPr/>
          </p:nvSpPr>
          <p:spPr>
            <a:xfrm>
              <a:off x="2575540" y="145164"/>
              <a:ext cx="37168" cy="37168"/>
            </a:xfrm>
            <a:prstGeom prst="ellipse">
              <a:avLst/>
            </a:prstGeom>
            <a:solidFill>
              <a:srgbClr val="081422"/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9" name="Graphic 2">
              <a:extLst>
                <a:ext uri="{FF2B5EF4-FFF2-40B4-BE49-F238E27FC236}">
                  <a16:creationId xmlns:a16="http://schemas.microsoft.com/office/drawing/2014/main" id="{A4D29661-1C68-40E1-941B-22C3107B3CDF}"/>
                </a:ext>
              </a:extLst>
            </p:cNvPr>
            <p:cNvSpPr/>
            <p:nvPr userDrawn="1"/>
          </p:nvSpPr>
          <p:spPr>
            <a:xfrm flipH="1">
              <a:off x="197587" y="959006"/>
              <a:ext cx="12938" cy="180855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4D3DFFA5-1FA6-46BA-840C-D0DF1953C459}"/>
              </a:ext>
            </a:extLst>
          </p:cNvPr>
          <p:cNvSpPr txBox="1"/>
          <p:nvPr/>
        </p:nvSpPr>
        <p:spPr>
          <a:xfrm>
            <a:off x="4889602" y="2142930"/>
            <a:ext cx="2224085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rgbClr val="E99530"/>
                </a:solidFill>
                <a:cs typeface="Arial" pitchFamily="34" charset="0"/>
              </a:rPr>
              <a:t>A to B</a:t>
            </a:r>
            <a:endParaRPr lang="ko-KR" altLang="en-US" sz="3200" b="1" dirty="0">
              <a:solidFill>
                <a:srgbClr val="E99530"/>
              </a:solidFill>
              <a:cs typeface="Arial" pitchFamily="34" charset="0"/>
            </a:endParaRPr>
          </a:p>
        </p:txBody>
      </p:sp>
      <p:pic>
        <p:nvPicPr>
          <p:cNvPr id="111" name="Picture 1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515" y="3439708"/>
            <a:ext cx="1184906" cy="118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64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3979" y="596041"/>
            <a:ext cx="11573197" cy="724247"/>
          </a:xfrm>
        </p:spPr>
        <p:txBody>
          <a:bodyPr/>
          <a:lstStyle/>
          <a:p>
            <a:r>
              <a:rPr lang="en-US" dirty="0" smtClean="0"/>
              <a:t>Website Demo</a:t>
            </a:r>
            <a:endParaRPr lang="en-US" dirty="0"/>
          </a:p>
        </p:txBody>
      </p:sp>
      <p:grpSp>
        <p:nvGrpSpPr>
          <p:cNvPr id="23" name="Graphic 14">
            <a:extLst>
              <a:ext uri="{FF2B5EF4-FFF2-40B4-BE49-F238E27FC236}">
                <a16:creationId xmlns:a16="http://schemas.microsoft.com/office/drawing/2014/main" id="{3B13C79B-6941-447C-B473-D78DE2DA26AF}"/>
              </a:ext>
            </a:extLst>
          </p:cNvPr>
          <p:cNvGrpSpPr/>
          <p:nvPr/>
        </p:nvGrpSpPr>
        <p:grpSpPr>
          <a:xfrm>
            <a:off x="2790825" y="1647825"/>
            <a:ext cx="6505575" cy="4438650"/>
            <a:chOff x="2444748" y="555045"/>
            <a:chExt cx="7282048" cy="5727454"/>
          </a:xfrm>
        </p:grpSpPr>
        <p:sp>
          <p:nvSpPr>
            <p:cNvPr id="24" name="Freeform: Shape 323">
              <a:extLst>
                <a:ext uri="{FF2B5EF4-FFF2-40B4-BE49-F238E27FC236}">
                  <a16:creationId xmlns:a16="http://schemas.microsoft.com/office/drawing/2014/main" id="{DFCDF7E2-35FA-4B98-891E-3C4624BD10CF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324">
              <a:extLst>
                <a:ext uri="{FF2B5EF4-FFF2-40B4-BE49-F238E27FC236}">
                  <a16:creationId xmlns:a16="http://schemas.microsoft.com/office/drawing/2014/main" id="{46A0C669-E2BE-4CCE-9F85-01B9AE980343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325">
              <a:extLst>
                <a:ext uri="{FF2B5EF4-FFF2-40B4-BE49-F238E27FC236}">
                  <a16:creationId xmlns:a16="http://schemas.microsoft.com/office/drawing/2014/main" id="{E4CBBA3F-F0D3-47BE-A9E5-35586CFC95D6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326">
              <a:extLst>
                <a:ext uri="{FF2B5EF4-FFF2-40B4-BE49-F238E27FC236}">
                  <a16:creationId xmlns:a16="http://schemas.microsoft.com/office/drawing/2014/main" id="{CA0F3997-B157-41FF-8176-5BE0C0A8485F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327">
              <a:extLst>
                <a:ext uri="{FF2B5EF4-FFF2-40B4-BE49-F238E27FC236}">
                  <a16:creationId xmlns:a16="http://schemas.microsoft.com/office/drawing/2014/main" id="{C178A5DB-CD81-4D57-ACC5-DAF7E66EB14C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328">
              <a:extLst>
                <a:ext uri="{FF2B5EF4-FFF2-40B4-BE49-F238E27FC236}">
                  <a16:creationId xmlns:a16="http://schemas.microsoft.com/office/drawing/2014/main" id="{0A4BA2C7-BAFD-4054-9E51-75E01227AC91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329">
              <a:extLst>
                <a:ext uri="{FF2B5EF4-FFF2-40B4-BE49-F238E27FC236}">
                  <a16:creationId xmlns:a16="http://schemas.microsoft.com/office/drawing/2014/main" id="{22C434B9-0EB8-4181-9897-8A97E6472CE7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30">
              <a:extLst>
                <a:ext uri="{FF2B5EF4-FFF2-40B4-BE49-F238E27FC236}">
                  <a16:creationId xmlns:a16="http://schemas.microsoft.com/office/drawing/2014/main" id="{8EB432C8-D259-43BC-BAD8-BC6940F34E6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32" name="Picture 31"/>
          <p:cNvPicPr/>
          <p:nvPr/>
        </p:nvPicPr>
        <p:blipFill>
          <a:blip r:embed="rId2"/>
          <a:stretch>
            <a:fillRect/>
          </a:stretch>
        </p:blipFill>
        <p:spPr>
          <a:xfrm>
            <a:off x="3061486" y="1952625"/>
            <a:ext cx="5942916" cy="288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48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F8EF26-7AD5-4E7F-95B3-9A57CF80C483}"/>
              </a:ext>
            </a:extLst>
          </p:cNvPr>
          <p:cNvSpPr txBox="1"/>
          <p:nvPr/>
        </p:nvSpPr>
        <p:spPr>
          <a:xfrm>
            <a:off x="1" y="4714489"/>
            <a:ext cx="1219199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>
                <a:solidFill>
                  <a:schemeClr val="bg1"/>
                </a:solidFill>
                <a:cs typeface="Arial" pitchFamily="34" charset="0"/>
              </a:rPr>
              <a:t>THANK YOU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9393AD6-E618-40DB-B251-3451B71BFB94}"/>
              </a:ext>
            </a:extLst>
          </p:cNvPr>
          <p:cNvGrpSpPr/>
          <p:nvPr/>
        </p:nvGrpSpPr>
        <p:grpSpPr>
          <a:xfrm>
            <a:off x="3384265" y="824524"/>
            <a:ext cx="3356906" cy="3149167"/>
            <a:chOff x="916503" y="173245"/>
            <a:chExt cx="6788222" cy="636814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B8BE39D-0643-4733-9A3E-066A97793731}"/>
                </a:ext>
              </a:extLst>
            </p:cNvPr>
            <p:cNvGrpSpPr/>
            <p:nvPr/>
          </p:nvGrpSpPr>
          <p:grpSpPr>
            <a:xfrm>
              <a:off x="5231831" y="3428023"/>
              <a:ext cx="2472894" cy="2413102"/>
              <a:chOff x="5231831" y="3428023"/>
              <a:chExt cx="2472894" cy="2413102"/>
            </a:xfrm>
          </p:grpSpPr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346C74CD-D1F9-4346-A114-0D568A254473}"/>
                  </a:ext>
                </a:extLst>
              </p:cNvPr>
              <p:cNvGrpSpPr/>
              <p:nvPr/>
            </p:nvGrpSpPr>
            <p:grpSpPr>
              <a:xfrm>
                <a:off x="5231831" y="3428023"/>
                <a:ext cx="2472894" cy="2413102"/>
                <a:chOff x="5231831" y="3428023"/>
                <a:chExt cx="2472894" cy="2413102"/>
              </a:xfrm>
            </p:grpSpPr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8C4D5002-9E04-4E35-A76B-C1C05AB3997A}"/>
                    </a:ext>
                  </a:extLst>
                </p:cNvPr>
                <p:cNvGrpSpPr/>
                <p:nvPr/>
              </p:nvGrpSpPr>
              <p:grpSpPr>
                <a:xfrm>
                  <a:off x="5231831" y="3428023"/>
                  <a:ext cx="2472894" cy="2413102"/>
                  <a:chOff x="7183539" y="3588026"/>
                  <a:chExt cx="2663686" cy="2599281"/>
                </a:xfrm>
                <a:effectLst/>
              </p:grpSpPr>
              <p:sp>
                <p:nvSpPr>
                  <p:cNvPr id="84" name="Freeform: Shape 83">
                    <a:extLst>
                      <a:ext uri="{FF2B5EF4-FFF2-40B4-BE49-F238E27FC236}">
                        <a16:creationId xmlns:a16="http://schemas.microsoft.com/office/drawing/2014/main" id="{48774F46-4D82-40B9-9CAB-05F78C93144C}"/>
                      </a:ext>
                    </a:extLst>
                  </p:cNvPr>
                  <p:cNvSpPr/>
                  <p:nvPr/>
                </p:nvSpPr>
                <p:spPr>
                  <a:xfrm>
                    <a:off x="7581038" y="4032040"/>
                    <a:ext cx="2266187" cy="2155201"/>
                  </a:xfrm>
                  <a:custGeom>
                    <a:avLst/>
                    <a:gdLst>
                      <a:gd name="connsiteX0" fmla="*/ 0 w 2266187"/>
                      <a:gd name="connsiteY0" fmla="*/ 78585 h 2155201"/>
                      <a:gd name="connsiteX1" fmla="*/ 40883 w 2266187"/>
                      <a:gd name="connsiteY1" fmla="*/ 2155201 h 2155201"/>
                      <a:gd name="connsiteX2" fmla="*/ 2239154 w 2266187"/>
                      <a:gd name="connsiteY2" fmla="*/ 2013535 h 2155201"/>
                      <a:gd name="connsiteX3" fmla="*/ 2266188 w 2266187"/>
                      <a:gd name="connsiteY3" fmla="*/ 1978086 h 2155201"/>
                      <a:gd name="connsiteX4" fmla="*/ 2266188 w 2266187"/>
                      <a:gd name="connsiteY4" fmla="*/ 0 h 2155201"/>
                      <a:gd name="connsiteX5" fmla="*/ 0 w 2266187"/>
                      <a:gd name="connsiteY5" fmla="*/ 78585 h 21552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66187" h="2155201">
                        <a:moveTo>
                          <a:pt x="0" y="78585"/>
                        </a:moveTo>
                        <a:lnTo>
                          <a:pt x="40883" y="2155201"/>
                        </a:lnTo>
                        <a:lnTo>
                          <a:pt x="2239154" y="2013535"/>
                        </a:lnTo>
                        <a:cubicBezTo>
                          <a:pt x="2254327" y="2012541"/>
                          <a:pt x="2266188" y="1996970"/>
                          <a:pt x="2266188" y="1978086"/>
                        </a:cubicBezTo>
                        <a:lnTo>
                          <a:pt x="2266188" y="0"/>
                        </a:lnTo>
                        <a:lnTo>
                          <a:pt x="0" y="78585"/>
                        </a:lnTo>
                        <a:close/>
                      </a:path>
                    </a:pathLst>
                  </a:custGeom>
                  <a:solidFill>
                    <a:srgbClr val="DDAE58"/>
                  </a:solidFill>
                  <a:ln w="6622" cap="flat">
                    <a:noFill/>
                    <a:prstDash val="solid"/>
                    <a:miter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5" name="Freeform: Shape 84">
                    <a:extLst>
                      <a:ext uri="{FF2B5EF4-FFF2-40B4-BE49-F238E27FC236}">
                        <a16:creationId xmlns:a16="http://schemas.microsoft.com/office/drawing/2014/main" id="{43827AD1-470D-409E-B707-39EC3A3F05AD}"/>
                      </a:ext>
                    </a:extLst>
                  </p:cNvPr>
                  <p:cNvSpPr/>
                  <p:nvPr/>
                </p:nvSpPr>
                <p:spPr>
                  <a:xfrm>
                    <a:off x="7183539" y="3703651"/>
                    <a:ext cx="438315" cy="2483656"/>
                  </a:xfrm>
                  <a:custGeom>
                    <a:avLst/>
                    <a:gdLst>
                      <a:gd name="connsiteX0" fmla="*/ 0 w 438315"/>
                      <a:gd name="connsiteY0" fmla="*/ 0 h 2483656"/>
                      <a:gd name="connsiteX1" fmla="*/ 397499 w 438315"/>
                      <a:gd name="connsiteY1" fmla="*/ 406974 h 2483656"/>
                      <a:gd name="connsiteX2" fmla="*/ 438316 w 438315"/>
                      <a:gd name="connsiteY2" fmla="*/ 2483656 h 2483656"/>
                      <a:gd name="connsiteX3" fmla="*/ 55725 w 438315"/>
                      <a:gd name="connsiteY3" fmla="*/ 2002602 h 24836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8315" h="2483656">
                        <a:moveTo>
                          <a:pt x="0" y="0"/>
                        </a:moveTo>
                        <a:lnTo>
                          <a:pt x="397499" y="406974"/>
                        </a:lnTo>
                        <a:lnTo>
                          <a:pt x="438316" y="2483656"/>
                        </a:lnTo>
                        <a:lnTo>
                          <a:pt x="55725" y="2002602"/>
                        </a:lnTo>
                        <a:close/>
                      </a:path>
                    </a:pathLst>
                  </a:custGeom>
                  <a:solidFill>
                    <a:srgbClr val="ECD09C"/>
                  </a:solidFill>
                  <a:ln w="6622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FF839A0D-96DB-49EF-BDB0-AA299CE7178D}"/>
                      </a:ext>
                    </a:extLst>
                  </p:cNvPr>
                  <p:cNvSpPr/>
                  <p:nvPr/>
                </p:nvSpPr>
                <p:spPr>
                  <a:xfrm>
                    <a:off x="7183539" y="3588026"/>
                    <a:ext cx="2663686" cy="522599"/>
                  </a:xfrm>
                  <a:custGeom>
                    <a:avLst/>
                    <a:gdLst>
                      <a:gd name="connsiteX0" fmla="*/ 2180711 w 2663686"/>
                      <a:gd name="connsiteY0" fmla="*/ 0 h 522599"/>
                      <a:gd name="connsiteX1" fmla="*/ 0 w 2663686"/>
                      <a:gd name="connsiteY1" fmla="*/ 115625 h 522599"/>
                      <a:gd name="connsiteX2" fmla="*/ 397499 w 2663686"/>
                      <a:gd name="connsiteY2" fmla="*/ 522599 h 522599"/>
                      <a:gd name="connsiteX3" fmla="*/ 2663687 w 2663686"/>
                      <a:gd name="connsiteY3" fmla="*/ 444014 h 522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63686" h="522599">
                        <a:moveTo>
                          <a:pt x="2180711" y="0"/>
                        </a:moveTo>
                        <a:lnTo>
                          <a:pt x="0" y="115625"/>
                        </a:lnTo>
                        <a:lnTo>
                          <a:pt x="397499" y="522599"/>
                        </a:lnTo>
                        <a:lnTo>
                          <a:pt x="2663687" y="444014"/>
                        </a:lnTo>
                        <a:close/>
                      </a:path>
                    </a:pathLst>
                  </a:custGeom>
                  <a:solidFill>
                    <a:srgbClr val="F4E6C0"/>
                  </a:solidFill>
                  <a:ln w="6622" cap="flat">
                    <a:noFill/>
                    <a:prstDash val="solid"/>
                    <a:miter/>
                  </a:ln>
                  <a:effectLst/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54D2F0BB-6C86-41CD-A7E8-C8EE432AFD7C}"/>
                    </a:ext>
                  </a:extLst>
                </p:cNvPr>
                <p:cNvSpPr/>
                <p:nvPr/>
              </p:nvSpPr>
              <p:spPr>
                <a:xfrm>
                  <a:off x="5355572" y="3562643"/>
                  <a:ext cx="2124881" cy="433747"/>
                </a:xfrm>
                <a:custGeom>
                  <a:avLst/>
                  <a:gdLst>
                    <a:gd name="connsiteX0" fmla="*/ 0 w 1343109"/>
                    <a:gd name="connsiteY0" fmla="*/ 170941 h 170941"/>
                    <a:gd name="connsiteX1" fmla="*/ 2713 w 1343109"/>
                    <a:gd name="connsiteY1" fmla="*/ 54267 h 170941"/>
                    <a:gd name="connsiteX2" fmla="*/ 1307836 w 1343109"/>
                    <a:gd name="connsiteY2" fmla="*/ 0 h 170941"/>
                    <a:gd name="connsiteX3" fmla="*/ 1343109 w 1343109"/>
                    <a:gd name="connsiteY3" fmla="*/ 32560 h 170941"/>
                    <a:gd name="connsiteX4" fmla="*/ 32560 w 1343109"/>
                    <a:gd name="connsiteY4" fmla="*/ 86827 h 170941"/>
                    <a:gd name="connsiteX5" fmla="*/ 0 w 1343109"/>
                    <a:gd name="connsiteY5" fmla="*/ 170941 h 170941"/>
                    <a:gd name="connsiteX0" fmla="*/ 0 w 1343109"/>
                    <a:gd name="connsiteY0" fmla="*/ 170941 h 170941"/>
                    <a:gd name="connsiteX1" fmla="*/ 2713 w 1343109"/>
                    <a:gd name="connsiteY1" fmla="*/ 54267 h 170941"/>
                    <a:gd name="connsiteX2" fmla="*/ 1307836 w 1343109"/>
                    <a:gd name="connsiteY2" fmla="*/ 0 h 170941"/>
                    <a:gd name="connsiteX3" fmla="*/ 1343109 w 1343109"/>
                    <a:gd name="connsiteY3" fmla="*/ 32560 h 170941"/>
                    <a:gd name="connsiteX4" fmla="*/ 32560 w 1343109"/>
                    <a:gd name="connsiteY4" fmla="*/ 86827 h 170941"/>
                    <a:gd name="connsiteX5" fmla="*/ 14160 w 1343109"/>
                    <a:gd name="connsiteY5" fmla="*/ 127506 h 170941"/>
                    <a:gd name="connsiteX6" fmla="*/ 0 w 1343109"/>
                    <a:gd name="connsiteY6" fmla="*/ 170941 h 170941"/>
                    <a:gd name="connsiteX0" fmla="*/ 0 w 1343109"/>
                    <a:gd name="connsiteY0" fmla="*/ 170941 h 170941"/>
                    <a:gd name="connsiteX1" fmla="*/ 2713 w 1343109"/>
                    <a:gd name="connsiteY1" fmla="*/ 54267 h 170941"/>
                    <a:gd name="connsiteX2" fmla="*/ 1307836 w 1343109"/>
                    <a:gd name="connsiteY2" fmla="*/ 0 h 170941"/>
                    <a:gd name="connsiteX3" fmla="*/ 1343109 w 1343109"/>
                    <a:gd name="connsiteY3" fmla="*/ 32560 h 170941"/>
                    <a:gd name="connsiteX4" fmla="*/ 32560 w 1343109"/>
                    <a:gd name="connsiteY4" fmla="*/ 86827 h 170941"/>
                    <a:gd name="connsiteX5" fmla="*/ 23685 w 1343109"/>
                    <a:gd name="connsiteY5" fmla="*/ 163225 h 170941"/>
                    <a:gd name="connsiteX6" fmla="*/ 0 w 1343109"/>
                    <a:gd name="connsiteY6" fmla="*/ 170941 h 170941"/>
                    <a:gd name="connsiteX0" fmla="*/ 0 w 1355015"/>
                    <a:gd name="connsiteY0" fmla="*/ 137603 h 163225"/>
                    <a:gd name="connsiteX1" fmla="*/ 14619 w 1355015"/>
                    <a:gd name="connsiteY1" fmla="*/ 54267 h 163225"/>
                    <a:gd name="connsiteX2" fmla="*/ 1319742 w 1355015"/>
                    <a:gd name="connsiteY2" fmla="*/ 0 h 163225"/>
                    <a:gd name="connsiteX3" fmla="*/ 1355015 w 1355015"/>
                    <a:gd name="connsiteY3" fmla="*/ 32560 h 163225"/>
                    <a:gd name="connsiteX4" fmla="*/ 44466 w 1355015"/>
                    <a:gd name="connsiteY4" fmla="*/ 86827 h 163225"/>
                    <a:gd name="connsiteX5" fmla="*/ 35591 w 1355015"/>
                    <a:gd name="connsiteY5" fmla="*/ 163225 h 163225"/>
                    <a:gd name="connsiteX6" fmla="*/ 0 w 1355015"/>
                    <a:gd name="connsiteY6" fmla="*/ 137603 h 163225"/>
                    <a:gd name="connsiteX0" fmla="*/ 0 w 1350252"/>
                    <a:gd name="connsiteY0" fmla="*/ 144747 h 163225"/>
                    <a:gd name="connsiteX1" fmla="*/ 9856 w 1350252"/>
                    <a:gd name="connsiteY1" fmla="*/ 54267 h 163225"/>
                    <a:gd name="connsiteX2" fmla="*/ 1314979 w 1350252"/>
                    <a:gd name="connsiteY2" fmla="*/ 0 h 163225"/>
                    <a:gd name="connsiteX3" fmla="*/ 1350252 w 1350252"/>
                    <a:gd name="connsiteY3" fmla="*/ 32560 h 163225"/>
                    <a:gd name="connsiteX4" fmla="*/ 39703 w 1350252"/>
                    <a:gd name="connsiteY4" fmla="*/ 86827 h 163225"/>
                    <a:gd name="connsiteX5" fmla="*/ 30828 w 1350252"/>
                    <a:gd name="connsiteY5" fmla="*/ 163225 h 163225"/>
                    <a:gd name="connsiteX6" fmla="*/ 0 w 1350252"/>
                    <a:gd name="connsiteY6" fmla="*/ 144747 h 163225"/>
                    <a:gd name="connsiteX0" fmla="*/ 0 w 1350252"/>
                    <a:gd name="connsiteY0" fmla="*/ 144747 h 167987"/>
                    <a:gd name="connsiteX1" fmla="*/ 9856 w 1350252"/>
                    <a:gd name="connsiteY1" fmla="*/ 54267 h 167987"/>
                    <a:gd name="connsiteX2" fmla="*/ 1314979 w 1350252"/>
                    <a:gd name="connsiteY2" fmla="*/ 0 h 167987"/>
                    <a:gd name="connsiteX3" fmla="*/ 1350252 w 1350252"/>
                    <a:gd name="connsiteY3" fmla="*/ 32560 h 167987"/>
                    <a:gd name="connsiteX4" fmla="*/ 39703 w 1350252"/>
                    <a:gd name="connsiteY4" fmla="*/ 86827 h 167987"/>
                    <a:gd name="connsiteX5" fmla="*/ 37972 w 1350252"/>
                    <a:gd name="connsiteY5" fmla="*/ 167987 h 167987"/>
                    <a:gd name="connsiteX6" fmla="*/ 0 w 1350252"/>
                    <a:gd name="connsiteY6" fmla="*/ 144747 h 167987"/>
                    <a:gd name="connsiteX0" fmla="*/ 0 w 1343108"/>
                    <a:gd name="connsiteY0" fmla="*/ 137604 h 167987"/>
                    <a:gd name="connsiteX1" fmla="*/ 2712 w 1343108"/>
                    <a:gd name="connsiteY1" fmla="*/ 54267 h 167987"/>
                    <a:gd name="connsiteX2" fmla="*/ 1307835 w 1343108"/>
                    <a:gd name="connsiteY2" fmla="*/ 0 h 167987"/>
                    <a:gd name="connsiteX3" fmla="*/ 1343108 w 1343108"/>
                    <a:gd name="connsiteY3" fmla="*/ 32560 h 167987"/>
                    <a:gd name="connsiteX4" fmla="*/ 32559 w 1343108"/>
                    <a:gd name="connsiteY4" fmla="*/ 86827 h 167987"/>
                    <a:gd name="connsiteX5" fmla="*/ 30828 w 1343108"/>
                    <a:gd name="connsiteY5" fmla="*/ 167987 h 167987"/>
                    <a:gd name="connsiteX6" fmla="*/ 0 w 1343108"/>
                    <a:gd name="connsiteY6" fmla="*/ 137604 h 167987"/>
                    <a:gd name="connsiteX0" fmla="*/ 0 w 1350252"/>
                    <a:gd name="connsiteY0" fmla="*/ 137604 h 167987"/>
                    <a:gd name="connsiteX1" fmla="*/ 2712 w 1350252"/>
                    <a:gd name="connsiteY1" fmla="*/ 54267 h 167987"/>
                    <a:gd name="connsiteX2" fmla="*/ 1307835 w 1350252"/>
                    <a:gd name="connsiteY2" fmla="*/ 0 h 167987"/>
                    <a:gd name="connsiteX3" fmla="*/ 1350252 w 1350252"/>
                    <a:gd name="connsiteY3" fmla="*/ 30178 h 167987"/>
                    <a:gd name="connsiteX4" fmla="*/ 32559 w 1350252"/>
                    <a:gd name="connsiteY4" fmla="*/ 86827 h 167987"/>
                    <a:gd name="connsiteX5" fmla="*/ 30828 w 1350252"/>
                    <a:gd name="connsiteY5" fmla="*/ 167987 h 167987"/>
                    <a:gd name="connsiteX6" fmla="*/ 0 w 1350252"/>
                    <a:gd name="connsiteY6" fmla="*/ 137604 h 167987"/>
                    <a:gd name="connsiteX0" fmla="*/ 0 w 1355015"/>
                    <a:gd name="connsiteY0" fmla="*/ 189991 h 189991"/>
                    <a:gd name="connsiteX1" fmla="*/ 7475 w 1355015"/>
                    <a:gd name="connsiteY1" fmla="*/ 54267 h 189991"/>
                    <a:gd name="connsiteX2" fmla="*/ 1312598 w 1355015"/>
                    <a:gd name="connsiteY2" fmla="*/ 0 h 189991"/>
                    <a:gd name="connsiteX3" fmla="*/ 1355015 w 1355015"/>
                    <a:gd name="connsiteY3" fmla="*/ 30178 h 189991"/>
                    <a:gd name="connsiteX4" fmla="*/ 37322 w 1355015"/>
                    <a:gd name="connsiteY4" fmla="*/ 86827 h 189991"/>
                    <a:gd name="connsiteX5" fmla="*/ 35591 w 1355015"/>
                    <a:gd name="connsiteY5" fmla="*/ 167987 h 189991"/>
                    <a:gd name="connsiteX6" fmla="*/ 0 w 1355015"/>
                    <a:gd name="connsiteY6" fmla="*/ 189991 h 189991"/>
                    <a:gd name="connsiteX0" fmla="*/ 0 w 1355015"/>
                    <a:gd name="connsiteY0" fmla="*/ 189991 h 215612"/>
                    <a:gd name="connsiteX1" fmla="*/ 7475 w 1355015"/>
                    <a:gd name="connsiteY1" fmla="*/ 54267 h 215612"/>
                    <a:gd name="connsiteX2" fmla="*/ 1312598 w 1355015"/>
                    <a:gd name="connsiteY2" fmla="*/ 0 h 215612"/>
                    <a:gd name="connsiteX3" fmla="*/ 1355015 w 1355015"/>
                    <a:gd name="connsiteY3" fmla="*/ 30178 h 215612"/>
                    <a:gd name="connsiteX4" fmla="*/ 37322 w 1355015"/>
                    <a:gd name="connsiteY4" fmla="*/ 86827 h 215612"/>
                    <a:gd name="connsiteX5" fmla="*/ 35591 w 1355015"/>
                    <a:gd name="connsiteY5" fmla="*/ 215612 h 215612"/>
                    <a:gd name="connsiteX6" fmla="*/ 0 w 1355015"/>
                    <a:gd name="connsiteY6" fmla="*/ 189991 h 215612"/>
                    <a:gd name="connsiteX0" fmla="*/ 2189 w 1347679"/>
                    <a:gd name="connsiteY0" fmla="*/ 185228 h 215612"/>
                    <a:gd name="connsiteX1" fmla="*/ 139 w 1347679"/>
                    <a:gd name="connsiteY1" fmla="*/ 54267 h 215612"/>
                    <a:gd name="connsiteX2" fmla="*/ 1305262 w 1347679"/>
                    <a:gd name="connsiteY2" fmla="*/ 0 h 215612"/>
                    <a:gd name="connsiteX3" fmla="*/ 1347679 w 1347679"/>
                    <a:gd name="connsiteY3" fmla="*/ 30178 h 215612"/>
                    <a:gd name="connsiteX4" fmla="*/ 29986 w 1347679"/>
                    <a:gd name="connsiteY4" fmla="*/ 86827 h 215612"/>
                    <a:gd name="connsiteX5" fmla="*/ 28255 w 1347679"/>
                    <a:gd name="connsiteY5" fmla="*/ 215612 h 215612"/>
                    <a:gd name="connsiteX6" fmla="*/ 2189 w 1347679"/>
                    <a:gd name="connsiteY6" fmla="*/ 185228 h 215612"/>
                    <a:gd name="connsiteX0" fmla="*/ 2189 w 1359882"/>
                    <a:gd name="connsiteY0" fmla="*/ 185228 h 215612"/>
                    <a:gd name="connsiteX1" fmla="*/ 139 w 1359882"/>
                    <a:gd name="connsiteY1" fmla="*/ 54267 h 215612"/>
                    <a:gd name="connsiteX2" fmla="*/ 1305262 w 1359882"/>
                    <a:gd name="connsiteY2" fmla="*/ 0 h 215612"/>
                    <a:gd name="connsiteX3" fmla="*/ 1359882 w 1359882"/>
                    <a:gd name="connsiteY3" fmla="*/ 46448 h 215612"/>
                    <a:gd name="connsiteX4" fmla="*/ 29986 w 1359882"/>
                    <a:gd name="connsiteY4" fmla="*/ 86827 h 215612"/>
                    <a:gd name="connsiteX5" fmla="*/ 28255 w 1359882"/>
                    <a:gd name="connsiteY5" fmla="*/ 215612 h 215612"/>
                    <a:gd name="connsiteX6" fmla="*/ 2189 w 1359882"/>
                    <a:gd name="connsiteY6" fmla="*/ 185228 h 215612"/>
                    <a:gd name="connsiteX0" fmla="*/ 2189 w 1359882"/>
                    <a:gd name="connsiteY0" fmla="*/ 173025 h 203409"/>
                    <a:gd name="connsiteX1" fmla="*/ 139 w 1359882"/>
                    <a:gd name="connsiteY1" fmla="*/ 42064 h 203409"/>
                    <a:gd name="connsiteX2" fmla="*/ 1313397 w 1359882"/>
                    <a:gd name="connsiteY2" fmla="*/ 0 h 203409"/>
                    <a:gd name="connsiteX3" fmla="*/ 1359882 w 1359882"/>
                    <a:gd name="connsiteY3" fmla="*/ 34245 h 203409"/>
                    <a:gd name="connsiteX4" fmla="*/ 29986 w 1359882"/>
                    <a:gd name="connsiteY4" fmla="*/ 74624 h 203409"/>
                    <a:gd name="connsiteX5" fmla="*/ 28255 w 1359882"/>
                    <a:gd name="connsiteY5" fmla="*/ 203409 h 203409"/>
                    <a:gd name="connsiteX6" fmla="*/ 2189 w 1359882"/>
                    <a:gd name="connsiteY6" fmla="*/ 173025 h 203409"/>
                    <a:gd name="connsiteX0" fmla="*/ 2189 w 1359882"/>
                    <a:gd name="connsiteY0" fmla="*/ 182156 h 212540"/>
                    <a:gd name="connsiteX1" fmla="*/ 139 w 1359882"/>
                    <a:gd name="connsiteY1" fmla="*/ 51195 h 212540"/>
                    <a:gd name="connsiteX2" fmla="*/ 960342 w 1359882"/>
                    <a:gd name="connsiteY2" fmla="*/ 0 h 212540"/>
                    <a:gd name="connsiteX3" fmla="*/ 1359882 w 1359882"/>
                    <a:gd name="connsiteY3" fmla="*/ 43376 h 212540"/>
                    <a:gd name="connsiteX4" fmla="*/ 29986 w 1359882"/>
                    <a:gd name="connsiteY4" fmla="*/ 83755 h 212540"/>
                    <a:gd name="connsiteX5" fmla="*/ 28255 w 1359882"/>
                    <a:gd name="connsiteY5" fmla="*/ 212540 h 212540"/>
                    <a:gd name="connsiteX6" fmla="*/ 2189 w 1359882"/>
                    <a:gd name="connsiteY6" fmla="*/ 182156 h 212540"/>
                    <a:gd name="connsiteX0" fmla="*/ 2189 w 1009870"/>
                    <a:gd name="connsiteY0" fmla="*/ 182156 h 212540"/>
                    <a:gd name="connsiteX1" fmla="*/ 139 w 1009870"/>
                    <a:gd name="connsiteY1" fmla="*/ 51195 h 212540"/>
                    <a:gd name="connsiteX2" fmla="*/ 960342 w 1009870"/>
                    <a:gd name="connsiteY2" fmla="*/ 0 h 212540"/>
                    <a:gd name="connsiteX3" fmla="*/ 1009870 w 1009870"/>
                    <a:gd name="connsiteY3" fmla="*/ 32724 h 212540"/>
                    <a:gd name="connsiteX4" fmla="*/ 29986 w 1009870"/>
                    <a:gd name="connsiteY4" fmla="*/ 83755 h 212540"/>
                    <a:gd name="connsiteX5" fmla="*/ 28255 w 1009870"/>
                    <a:gd name="connsiteY5" fmla="*/ 212540 h 212540"/>
                    <a:gd name="connsiteX6" fmla="*/ 2189 w 1009870"/>
                    <a:gd name="connsiteY6" fmla="*/ 182156 h 212540"/>
                    <a:gd name="connsiteX0" fmla="*/ 2189 w 1003783"/>
                    <a:gd name="connsiteY0" fmla="*/ 182156 h 212540"/>
                    <a:gd name="connsiteX1" fmla="*/ 139 w 1003783"/>
                    <a:gd name="connsiteY1" fmla="*/ 51195 h 212540"/>
                    <a:gd name="connsiteX2" fmla="*/ 960342 w 1003783"/>
                    <a:gd name="connsiteY2" fmla="*/ 0 h 212540"/>
                    <a:gd name="connsiteX3" fmla="*/ 1003783 w 1003783"/>
                    <a:gd name="connsiteY3" fmla="*/ 26637 h 212540"/>
                    <a:gd name="connsiteX4" fmla="*/ 29986 w 1003783"/>
                    <a:gd name="connsiteY4" fmla="*/ 83755 h 212540"/>
                    <a:gd name="connsiteX5" fmla="*/ 28255 w 1003783"/>
                    <a:gd name="connsiteY5" fmla="*/ 212540 h 212540"/>
                    <a:gd name="connsiteX6" fmla="*/ 2189 w 1003783"/>
                    <a:gd name="connsiteY6" fmla="*/ 182156 h 212540"/>
                    <a:gd name="connsiteX0" fmla="*/ 2189 w 1003783"/>
                    <a:gd name="connsiteY0" fmla="*/ 183678 h 214062"/>
                    <a:gd name="connsiteX1" fmla="*/ 139 w 1003783"/>
                    <a:gd name="connsiteY1" fmla="*/ 52717 h 214062"/>
                    <a:gd name="connsiteX2" fmla="*/ 969473 w 1003783"/>
                    <a:gd name="connsiteY2" fmla="*/ 0 h 214062"/>
                    <a:gd name="connsiteX3" fmla="*/ 1003783 w 1003783"/>
                    <a:gd name="connsiteY3" fmla="*/ 28159 h 214062"/>
                    <a:gd name="connsiteX4" fmla="*/ 29986 w 1003783"/>
                    <a:gd name="connsiteY4" fmla="*/ 85277 h 214062"/>
                    <a:gd name="connsiteX5" fmla="*/ 28255 w 1003783"/>
                    <a:gd name="connsiteY5" fmla="*/ 214062 h 214062"/>
                    <a:gd name="connsiteX6" fmla="*/ 2189 w 1003783"/>
                    <a:gd name="connsiteY6" fmla="*/ 183678 h 214062"/>
                    <a:gd name="connsiteX0" fmla="*/ 2189 w 1019001"/>
                    <a:gd name="connsiteY0" fmla="*/ 183678 h 214062"/>
                    <a:gd name="connsiteX1" fmla="*/ 139 w 1019001"/>
                    <a:gd name="connsiteY1" fmla="*/ 52717 h 214062"/>
                    <a:gd name="connsiteX2" fmla="*/ 969473 w 1019001"/>
                    <a:gd name="connsiteY2" fmla="*/ 0 h 214062"/>
                    <a:gd name="connsiteX3" fmla="*/ 1019001 w 1019001"/>
                    <a:gd name="connsiteY3" fmla="*/ 49464 h 214062"/>
                    <a:gd name="connsiteX4" fmla="*/ 29986 w 1019001"/>
                    <a:gd name="connsiteY4" fmla="*/ 85277 h 214062"/>
                    <a:gd name="connsiteX5" fmla="*/ 28255 w 1019001"/>
                    <a:gd name="connsiteY5" fmla="*/ 214062 h 214062"/>
                    <a:gd name="connsiteX6" fmla="*/ 2189 w 1019001"/>
                    <a:gd name="connsiteY6" fmla="*/ 183678 h 214062"/>
                    <a:gd name="connsiteX0" fmla="*/ 2189 w 1019001"/>
                    <a:gd name="connsiteY0" fmla="*/ 171503 h 201887"/>
                    <a:gd name="connsiteX1" fmla="*/ 139 w 1019001"/>
                    <a:gd name="connsiteY1" fmla="*/ 40542 h 201887"/>
                    <a:gd name="connsiteX2" fmla="*/ 986212 w 1019001"/>
                    <a:gd name="connsiteY2" fmla="*/ 0 h 201887"/>
                    <a:gd name="connsiteX3" fmla="*/ 1019001 w 1019001"/>
                    <a:gd name="connsiteY3" fmla="*/ 37289 h 201887"/>
                    <a:gd name="connsiteX4" fmla="*/ 29986 w 1019001"/>
                    <a:gd name="connsiteY4" fmla="*/ 73102 h 201887"/>
                    <a:gd name="connsiteX5" fmla="*/ 28255 w 1019001"/>
                    <a:gd name="connsiteY5" fmla="*/ 201887 h 201887"/>
                    <a:gd name="connsiteX6" fmla="*/ 2189 w 1019001"/>
                    <a:gd name="connsiteY6" fmla="*/ 171503 h 201887"/>
                    <a:gd name="connsiteX0" fmla="*/ 2189 w 1011392"/>
                    <a:gd name="connsiteY0" fmla="*/ 171503 h 201887"/>
                    <a:gd name="connsiteX1" fmla="*/ 139 w 1011392"/>
                    <a:gd name="connsiteY1" fmla="*/ 40542 h 201887"/>
                    <a:gd name="connsiteX2" fmla="*/ 986212 w 1011392"/>
                    <a:gd name="connsiteY2" fmla="*/ 0 h 201887"/>
                    <a:gd name="connsiteX3" fmla="*/ 1011392 w 1011392"/>
                    <a:gd name="connsiteY3" fmla="*/ 29680 h 201887"/>
                    <a:gd name="connsiteX4" fmla="*/ 29986 w 1011392"/>
                    <a:gd name="connsiteY4" fmla="*/ 73102 h 201887"/>
                    <a:gd name="connsiteX5" fmla="*/ 28255 w 1011392"/>
                    <a:gd name="connsiteY5" fmla="*/ 201887 h 201887"/>
                    <a:gd name="connsiteX6" fmla="*/ 2189 w 1011392"/>
                    <a:gd name="connsiteY6" fmla="*/ 171503 h 201887"/>
                    <a:gd name="connsiteX0" fmla="*/ 2189 w 1011392"/>
                    <a:gd name="connsiteY0" fmla="*/ 176069 h 206453"/>
                    <a:gd name="connsiteX1" fmla="*/ 139 w 1011392"/>
                    <a:gd name="connsiteY1" fmla="*/ 45108 h 206453"/>
                    <a:gd name="connsiteX2" fmla="*/ 980125 w 1011392"/>
                    <a:gd name="connsiteY2" fmla="*/ 0 h 206453"/>
                    <a:gd name="connsiteX3" fmla="*/ 1011392 w 1011392"/>
                    <a:gd name="connsiteY3" fmla="*/ 34246 h 206453"/>
                    <a:gd name="connsiteX4" fmla="*/ 29986 w 1011392"/>
                    <a:gd name="connsiteY4" fmla="*/ 77668 h 206453"/>
                    <a:gd name="connsiteX5" fmla="*/ 28255 w 1011392"/>
                    <a:gd name="connsiteY5" fmla="*/ 206453 h 206453"/>
                    <a:gd name="connsiteX6" fmla="*/ 2189 w 1011392"/>
                    <a:gd name="connsiteY6" fmla="*/ 176069 h 206453"/>
                    <a:gd name="connsiteX0" fmla="*/ 2189 w 1011392"/>
                    <a:gd name="connsiteY0" fmla="*/ 176069 h 206453"/>
                    <a:gd name="connsiteX1" fmla="*/ 139 w 1011392"/>
                    <a:gd name="connsiteY1" fmla="*/ 45108 h 206453"/>
                    <a:gd name="connsiteX2" fmla="*/ 980125 w 1011392"/>
                    <a:gd name="connsiteY2" fmla="*/ 0 h 206453"/>
                    <a:gd name="connsiteX3" fmla="*/ 1011392 w 1011392"/>
                    <a:gd name="connsiteY3" fmla="*/ 32724 h 206453"/>
                    <a:gd name="connsiteX4" fmla="*/ 29986 w 1011392"/>
                    <a:gd name="connsiteY4" fmla="*/ 77668 h 206453"/>
                    <a:gd name="connsiteX5" fmla="*/ 28255 w 1011392"/>
                    <a:gd name="connsiteY5" fmla="*/ 206453 h 206453"/>
                    <a:gd name="connsiteX6" fmla="*/ 2189 w 1011392"/>
                    <a:gd name="connsiteY6" fmla="*/ 176069 h 206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11392" h="206453">
                      <a:moveTo>
                        <a:pt x="2189" y="176069"/>
                      </a:moveTo>
                      <a:cubicBezTo>
                        <a:pt x="3093" y="137178"/>
                        <a:pt x="-765" y="83999"/>
                        <a:pt x="139" y="45108"/>
                      </a:cubicBezTo>
                      <a:lnTo>
                        <a:pt x="980125" y="0"/>
                      </a:lnTo>
                      <a:lnTo>
                        <a:pt x="1011392" y="32724"/>
                      </a:lnTo>
                      <a:lnTo>
                        <a:pt x="29986" y="77668"/>
                      </a:lnTo>
                      <a:lnTo>
                        <a:pt x="28255" y="206453"/>
                      </a:lnTo>
                      <a:lnTo>
                        <a:pt x="2189" y="17606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  <a:alpha val="7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84A73013-8EDF-4DC2-B80E-94632F6C1D1A}"/>
                  </a:ext>
                </a:extLst>
              </p:cNvPr>
              <p:cNvGrpSpPr/>
              <p:nvPr/>
            </p:nvGrpSpPr>
            <p:grpSpPr>
              <a:xfrm>
                <a:off x="5740188" y="5376239"/>
                <a:ext cx="1002670" cy="362577"/>
                <a:chOff x="5740188" y="5376239"/>
                <a:chExt cx="1002670" cy="362577"/>
              </a:xfrm>
            </p:grpSpPr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353DA42B-8929-4C0E-B8A0-20704E0AC0AB}"/>
                    </a:ext>
                  </a:extLst>
                </p:cNvPr>
                <p:cNvGrpSpPr/>
                <p:nvPr/>
              </p:nvGrpSpPr>
              <p:grpSpPr>
                <a:xfrm rot="21372599">
                  <a:off x="6425543" y="5376239"/>
                  <a:ext cx="317315" cy="317171"/>
                  <a:chOff x="4424793" y="3488664"/>
                  <a:chExt cx="1612383" cy="1611648"/>
                </a:xfrm>
                <a:solidFill>
                  <a:schemeClr val="accent5">
                    <a:lumMod val="50000"/>
                  </a:schemeClr>
                </a:solidFill>
              </p:grpSpPr>
              <p:sp>
                <p:nvSpPr>
                  <p:cNvPr id="78" name="Freeform: Shape 77">
                    <a:extLst>
                      <a:ext uri="{FF2B5EF4-FFF2-40B4-BE49-F238E27FC236}">
                        <a16:creationId xmlns:a16="http://schemas.microsoft.com/office/drawing/2014/main" id="{FADD795F-415A-44CE-9352-211993D24AAB}"/>
                      </a:ext>
                    </a:extLst>
                  </p:cNvPr>
                  <p:cNvSpPr/>
                  <p:nvPr/>
                </p:nvSpPr>
                <p:spPr>
                  <a:xfrm>
                    <a:off x="4424793" y="3488664"/>
                    <a:ext cx="1612383" cy="1611648"/>
                  </a:xfrm>
                  <a:custGeom>
                    <a:avLst/>
                    <a:gdLst>
                      <a:gd name="connsiteX0" fmla="*/ 3281870 w 3281869"/>
                      <a:gd name="connsiteY0" fmla="*/ 0 h 3280374"/>
                      <a:gd name="connsiteX1" fmla="*/ 3281870 w 3281869"/>
                      <a:gd name="connsiteY1" fmla="*/ 3280375 h 3280374"/>
                      <a:gd name="connsiteX2" fmla="*/ 0 w 3281869"/>
                      <a:gd name="connsiteY2" fmla="*/ 3280375 h 3280374"/>
                      <a:gd name="connsiteX3" fmla="*/ 0 w 3281869"/>
                      <a:gd name="connsiteY3" fmla="*/ 3252316 h 3280374"/>
                      <a:gd name="connsiteX4" fmla="*/ 71 w 3281869"/>
                      <a:gd name="connsiteY4" fmla="*/ 31904 h 3280374"/>
                      <a:gd name="connsiteX5" fmla="*/ 2065 w 3281869"/>
                      <a:gd name="connsiteY5" fmla="*/ 71 h 3280374"/>
                      <a:gd name="connsiteX6" fmla="*/ 3281870 w 3281869"/>
                      <a:gd name="connsiteY6" fmla="*/ 0 h 3280374"/>
                      <a:gd name="connsiteX7" fmla="*/ 164222 w 3281869"/>
                      <a:gd name="connsiteY7" fmla="*/ 3117435 h 3280374"/>
                      <a:gd name="connsiteX8" fmla="*/ 3116082 w 3281869"/>
                      <a:gd name="connsiteY8" fmla="*/ 3117435 h 3280374"/>
                      <a:gd name="connsiteX9" fmla="*/ 3116082 w 3281869"/>
                      <a:gd name="connsiteY9" fmla="*/ 165788 h 3280374"/>
                      <a:gd name="connsiteX10" fmla="*/ 164222 w 3281869"/>
                      <a:gd name="connsiteY10" fmla="*/ 165788 h 3280374"/>
                      <a:gd name="connsiteX11" fmla="*/ 164222 w 3281869"/>
                      <a:gd name="connsiteY11" fmla="*/ 3117435 h 32803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281869" h="3280374">
                        <a:moveTo>
                          <a:pt x="3281870" y="0"/>
                        </a:moveTo>
                        <a:cubicBezTo>
                          <a:pt x="3281870" y="1092936"/>
                          <a:pt x="3281870" y="2185872"/>
                          <a:pt x="3281870" y="3280375"/>
                        </a:cubicBezTo>
                        <a:cubicBezTo>
                          <a:pt x="2187439" y="3280375"/>
                          <a:pt x="1095571" y="3280375"/>
                          <a:pt x="0" y="3280375"/>
                        </a:cubicBezTo>
                        <a:cubicBezTo>
                          <a:pt x="0" y="3271188"/>
                          <a:pt x="0" y="3261716"/>
                          <a:pt x="0" y="3252316"/>
                        </a:cubicBezTo>
                        <a:cubicBezTo>
                          <a:pt x="0" y="2178822"/>
                          <a:pt x="0" y="1105399"/>
                          <a:pt x="71" y="31904"/>
                        </a:cubicBezTo>
                        <a:cubicBezTo>
                          <a:pt x="71" y="21293"/>
                          <a:pt x="1353" y="10682"/>
                          <a:pt x="2065" y="71"/>
                        </a:cubicBezTo>
                        <a:cubicBezTo>
                          <a:pt x="1095357" y="0"/>
                          <a:pt x="2188578" y="0"/>
                          <a:pt x="3281870" y="0"/>
                        </a:cubicBezTo>
                        <a:close/>
                        <a:moveTo>
                          <a:pt x="164222" y="3117435"/>
                        </a:moveTo>
                        <a:cubicBezTo>
                          <a:pt x="1149196" y="3117435"/>
                          <a:pt x="2132104" y="3117435"/>
                          <a:pt x="3116082" y="3117435"/>
                        </a:cubicBezTo>
                        <a:cubicBezTo>
                          <a:pt x="3116082" y="2132461"/>
                          <a:pt x="3116082" y="1148840"/>
                          <a:pt x="3116082" y="165788"/>
                        </a:cubicBezTo>
                        <a:cubicBezTo>
                          <a:pt x="2131250" y="165788"/>
                          <a:pt x="1148341" y="165788"/>
                          <a:pt x="164222" y="165788"/>
                        </a:cubicBezTo>
                        <a:cubicBezTo>
                          <a:pt x="164222" y="1149837"/>
                          <a:pt x="164222" y="2132105"/>
                          <a:pt x="164222" y="3117435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0A0B0187-B53E-416B-B884-1B36A8F86795}"/>
                      </a:ext>
                    </a:extLst>
                  </p:cNvPr>
                  <p:cNvSpPr/>
                  <p:nvPr/>
                </p:nvSpPr>
                <p:spPr>
                  <a:xfrm>
                    <a:off x="4831107" y="3784487"/>
                    <a:ext cx="301701" cy="903352"/>
                  </a:xfrm>
                  <a:custGeom>
                    <a:avLst/>
                    <a:gdLst>
                      <a:gd name="connsiteX0" fmla="*/ 144922 w 614086"/>
                      <a:gd name="connsiteY0" fmla="*/ 511537 h 1838698"/>
                      <a:gd name="connsiteX1" fmla="*/ 0 w 614086"/>
                      <a:gd name="connsiteY1" fmla="*/ 511537 h 1838698"/>
                      <a:gd name="connsiteX2" fmla="*/ 306936 w 614086"/>
                      <a:gd name="connsiteY2" fmla="*/ 0 h 1838698"/>
                      <a:gd name="connsiteX3" fmla="*/ 614086 w 614086"/>
                      <a:gd name="connsiteY3" fmla="*/ 511893 h 1838698"/>
                      <a:gd name="connsiteX4" fmla="*/ 471799 w 614086"/>
                      <a:gd name="connsiteY4" fmla="*/ 511893 h 1838698"/>
                      <a:gd name="connsiteX5" fmla="*/ 471799 w 614086"/>
                      <a:gd name="connsiteY5" fmla="*/ 1838699 h 1838698"/>
                      <a:gd name="connsiteX6" fmla="*/ 144922 w 614086"/>
                      <a:gd name="connsiteY6" fmla="*/ 1838699 h 1838698"/>
                      <a:gd name="connsiteX7" fmla="*/ 144922 w 614086"/>
                      <a:gd name="connsiteY7" fmla="*/ 511537 h 1838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14086" h="1838698">
                        <a:moveTo>
                          <a:pt x="144922" y="511537"/>
                        </a:moveTo>
                        <a:cubicBezTo>
                          <a:pt x="95784" y="511537"/>
                          <a:pt x="50705" y="511537"/>
                          <a:pt x="0" y="511537"/>
                        </a:cubicBezTo>
                        <a:cubicBezTo>
                          <a:pt x="103333" y="339339"/>
                          <a:pt x="204173" y="171272"/>
                          <a:pt x="306936" y="0"/>
                        </a:cubicBezTo>
                        <a:cubicBezTo>
                          <a:pt x="409984" y="171770"/>
                          <a:pt x="510825" y="339838"/>
                          <a:pt x="614086" y="511893"/>
                        </a:cubicBezTo>
                        <a:cubicBezTo>
                          <a:pt x="564165" y="511893"/>
                          <a:pt x="519157" y="511893"/>
                          <a:pt x="471799" y="511893"/>
                        </a:cubicBezTo>
                        <a:cubicBezTo>
                          <a:pt x="471799" y="955064"/>
                          <a:pt x="471799" y="1395813"/>
                          <a:pt x="471799" y="1838699"/>
                        </a:cubicBezTo>
                        <a:cubicBezTo>
                          <a:pt x="362057" y="1838699"/>
                          <a:pt x="254664" y="1838699"/>
                          <a:pt x="144922" y="1838699"/>
                        </a:cubicBezTo>
                        <a:cubicBezTo>
                          <a:pt x="144922" y="1397309"/>
                          <a:pt x="144922" y="956559"/>
                          <a:pt x="144922" y="511537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A1E68B7E-5FE4-4CA3-9BFA-E021626F4853}"/>
                      </a:ext>
                    </a:extLst>
                  </p:cNvPr>
                  <p:cNvSpPr/>
                  <p:nvPr/>
                </p:nvSpPr>
                <p:spPr>
                  <a:xfrm>
                    <a:off x="5332974" y="3784487"/>
                    <a:ext cx="302015" cy="903702"/>
                  </a:xfrm>
                  <a:custGeom>
                    <a:avLst/>
                    <a:gdLst>
                      <a:gd name="connsiteX0" fmla="*/ 614728 w 614727"/>
                      <a:gd name="connsiteY0" fmla="*/ 511537 h 1839410"/>
                      <a:gd name="connsiteX1" fmla="*/ 471372 w 614727"/>
                      <a:gd name="connsiteY1" fmla="*/ 511537 h 1839410"/>
                      <a:gd name="connsiteX2" fmla="*/ 471372 w 614727"/>
                      <a:gd name="connsiteY2" fmla="*/ 1839411 h 1839410"/>
                      <a:gd name="connsiteX3" fmla="*/ 144709 w 614727"/>
                      <a:gd name="connsiteY3" fmla="*/ 1839411 h 1839410"/>
                      <a:gd name="connsiteX4" fmla="*/ 144709 w 614727"/>
                      <a:gd name="connsiteY4" fmla="*/ 512961 h 1839410"/>
                      <a:gd name="connsiteX5" fmla="*/ 0 w 614727"/>
                      <a:gd name="connsiteY5" fmla="*/ 512961 h 1839410"/>
                      <a:gd name="connsiteX6" fmla="*/ 307649 w 614727"/>
                      <a:gd name="connsiteY6" fmla="*/ 0 h 1839410"/>
                      <a:gd name="connsiteX7" fmla="*/ 614728 w 614727"/>
                      <a:gd name="connsiteY7" fmla="*/ 511537 h 18394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14727" h="1839410">
                        <a:moveTo>
                          <a:pt x="614728" y="511537"/>
                        </a:moveTo>
                        <a:cubicBezTo>
                          <a:pt x="564664" y="511537"/>
                          <a:pt x="519513" y="511537"/>
                          <a:pt x="471372" y="511537"/>
                        </a:cubicBezTo>
                        <a:cubicBezTo>
                          <a:pt x="471372" y="955206"/>
                          <a:pt x="471372" y="1396597"/>
                          <a:pt x="471372" y="1839411"/>
                        </a:cubicBezTo>
                        <a:cubicBezTo>
                          <a:pt x="361487" y="1839411"/>
                          <a:pt x="254736" y="1839411"/>
                          <a:pt x="144709" y="1839411"/>
                        </a:cubicBezTo>
                        <a:cubicBezTo>
                          <a:pt x="144709" y="1397950"/>
                          <a:pt x="144709" y="956631"/>
                          <a:pt x="144709" y="512961"/>
                        </a:cubicBezTo>
                        <a:cubicBezTo>
                          <a:pt x="96425" y="512961"/>
                          <a:pt x="51275" y="512961"/>
                          <a:pt x="0" y="512961"/>
                        </a:cubicBezTo>
                        <a:cubicBezTo>
                          <a:pt x="103476" y="340479"/>
                          <a:pt x="204245" y="172340"/>
                          <a:pt x="307649" y="0"/>
                        </a:cubicBezTo>
                        <a:cubicBezTo>
                          <a:pt x="409985" y="170417"/>
                          <a:pt x="510825" y="338342"/>
                          <a:pt x="614728" y="511537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1" name="Freeform: Shape 80">
                    <a:extLst>
                      <a:ext uri="{FF2B5EF4-FFF2-40B4-BE49-F238E27FC236}">
                        <a16:creationId xmlns:a16="http://schemas.microsoft.com/office/drawing/2014/main" id="{99189337-0BB8-41A7-A1FA-73FEC92D19E3}"/>
                      </a:ext>
                    </a:extLst>
                  </p:cNvPr>
                  <p:cNvSpPr/>
                  <p:nvPr/>
                </p:nvSpPr>
                <p:spPr>
                  <a:xfrm>
                    <a:off x="4731637" y="4739971"/>
                    <a:ext cx="1002124" cy="98491"/>
                  </a:xfrm>
                  <a:custGeom>
                    <a:avLst/>
                    <a:gdLst>
                      <a:gd name="connsiteX0" fmla="*/ 0 w 2039739"/>
                      <a:gd name="connsiteY0" fmla="*/ 200470 h 200470"/>
                      <a:gd name="connsiteX1" fmla="*/ 0 w 2039739"/>
                      <a:gd name="connsiteY1" fmla="*/ 0 h 200470"/>
                      <a:gd name="connsiteX2" fmla="*/ 2039739 w 2039739"/>
                      <a:gd name="connsiteY2" fmla="*/ 0 h 200470"/>
                      <a:gd name="connsiteX3" fmla="*/ 2039739 w 2039739"/>
                      <a:gd name="connsiteY3" fmla="*/ 200470 h 200470"/>
                      <a:gd name="connsiteX4" fmla="*/ 0 w 2039739"/>
                      <a:gd name="connsiteY4" fmla="*/ 200470 h 2004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39739" h="200470">
                        <a:moveTo>
                          <a:pt x="0" y="200470"/>
                        </a:moveTo>
                        <a:cubicBezTo>
                          <a:pt x="0" y="133243"/>
                          <a:pt x="0" y="67512"/>
                          <a:pt x="0" y="0"/>
                        </a:cubicBezTo>
                        <a:cubicBezTo>
                          <a:pt x="679889" y="0"/>
                          <a:pt x="1358782" y="0"/>
                          <a:pt x="2039739" y="0"/>
                        </a:cubicBezTo>
                        <a:cubicBezTo>
                          <a:pt x="2039739" y="66016"/>
                          <a:pt x="2039739" y="132389"/>
                          <a:pt x="2039739" y="200470"/>
                        </a:cubicBezTo>
                        <a:cubicBezTo>
                          <a:pt x="1360847" y="200470"/>
                          <a:pt x="681883" y="200470"/>
                          <a:pt x="0" y="200470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F2BAEE29-082D-45CB-9717-B5F627993997}"/>
                    </a:ext>
                  </a:extLst>
                </p:cNvPr>
                <p:cNvGrpSpPr/>
                <p:nvPr/>
              </p:nvGrpSpPr>
              <p:grpSpPr>
                <a:xfrm rot="21372599">
                  <a:off x="5740188" y="5421493"/>
                  <a:ext cx="317178" cy="317323"/>
                  <a:chOff x="2667000" y="5246457"/>
                  <a:chExt cx="1611683" cy="1612418"/>
                </a:xfrm>
                <a:solidFill>
                  <a:schemeClr val="accent5">
                    <a:lumMod val="50000"/>
                  </a:schemeClr>
                </a:solidFill>
              </p:grpSpPr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3E626485-8350-4B61-B50D-499062D637F7}"/>
                      </a:ext>
                    </a:extLst>
                  </p:cNvPr>
                  <p:cNvSpPr/>
                  <p:nvPr/>
                </p:nvSpPr>
                <p:spPr>
                  <a:xfrm>
                    <a:off x="2667000" y="5246457"/>
                    <a:ext cx="1611683" cy="1612418"/>
                  </a:xfrm>
                  <a:custGeom>
                    <a:avLst/>
                    <a:gdLst>
                      <a:gd name="connsiteX0" fmla="*/ 0 w 3280445"/>
                      <a:gd name="connsiteY0" fmla="*/ 2065 h 3281941"/>
                      <a:gd name="connsiteX1" fmla="*/ 31833 w 3280445"/>
                      <a:gd name="connsiteY1" fmla="*/ 71 h 3281941"/>
                      <a:gd name="connsiteX2" fmla="*/ 3247046 w 3280445"/>
                      <a:gd name="connsiteY2" fmla="*/ 0 h 3281941"/>
                      <a:gd name="connsiteX3" fmla="*/ 3280446 w 3280445"/>
                      <a:gd name="connsiteY3" fmla="*/ 0 h 3281941"/>
                      <a:gd name="connsiteX4" fmla="*/ 3280446 w 3280445"/>
                      <a:gd name="connsiteY4" fmla="*/ 3281941 h 3281941"/>
                      <a:gd name="connsiteX5" fmla="*/ 0 w 3280445"/>
                      <a:gd name="connsiteY5" fmla="*/ 3281941 h 3281941"/>
                      <a:gd name="connsiteX6" fmla="*/ 0 w 3280445"/>
                      <a:gd name="connsiteY6" fmla="*/ 2065 h 3281941"/>
                      <a:gd name="connsiteX7" fmla="*/ 3117720 w 3280445"/>
                      <a:gd name="connsiteY7" fmla="*/ 164507 h 3281941"/>
                      <a:gd name="connsiteX8" fmla="*/ 165860 w 3280445"/>
                      <a:gd name="connsiteY8" fmla="*/ 164507 h 3281941"/>
                      <a:gd name="connsiteX9" fmla="*/ 165860 w 3280445"/>
                      <a:gd name="connsiteY9" fmla="*/ 3116082 h 3281941"/>
                      <a:gd name="connsiteX10" fmla="*/ 3117720 w 3280445"/>
                      <a:gd name="connsiteY10" fmla="*/ 3116082 h 3281941"/>
                      <a:gd name="connsiteX11" fmla="*/ 3117720 w 3280445"/>
                      <a:gd name="connsiteY11" fmla="*/ 164507 h 32819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280445" h="3281941">
                        <a:moveTo>
                          <a:pt x="0" y="2065"/>
                        </a:moveTo>
                        <a:cubicBezTo>
                          <a:pt x="10611" y="1353"/>
                          <a:pt x="21222" y="71"/>
                          <a:pt x="31833" y="71"/>
                        </a:cubicBezTo>
                        <a:cubicBezTo>
                          <a:pt x="1103547" y="0"/>
                          <a:pt x="2175332" y="0"/>
                          <a:pt x="3247046" y="0"/>
                        </a:cubicBezTo>
                        <a:cubicBezTo>
                          <a:pt x="3257586" y="0"/>
                          <a:pt x="3268197" y="0"/>
                          <a:pt x="3280446" y="0"/>
                        </a:cubicBezTo>
                        <a:cubicBezTo>
                          <a:pt x="3280446" y="1094218"/>
                          <a:pt x="3280446" y="2186086"/>
                          <a:pt x="3280446" y="3281941"/>
                        </a:cubicBezTo>
                        <a:cubicBezTo>
                          <a:pt x="2187296" y="3281941"/>
                          <a:pt x="1093648" y="3281941"/>
                          <a:pt x="0" y="3281941"/>
                        </a:cubicBezTo>
                        <a:cubicBezTo>
                          <a:pt x="0" y="2188649"/>
                          <a:pt x="0" y="1095357"/>
                          <a:pt x="0" y="2065"/>
                        </a:cubicBezTo>
                        <a:close/>
                        <a:moveTo>
                          <a:pt x="3117720" y="164507"/>
                        </a:moveTo>
                        <a:cubicBezTo>
                          <a:pt x="2132674" y="164507"/>
                          <a:pt x="1149765" y="164507"/>
                          <a:pt x="165860" y="164507"/>
                        </a:cubicBezTo>
                        <a:cubicBezTo>
                          <a:pt x="165860" y="1149481"/>
                          <a:pt x="165860" y="2133102"/>
                          <a:pt x="165860" y="3116082"/>
                        </a:cubicBezTo>
                        <a:cubicBezTo>
                          <a:pt x="1150691" y="3116082"/>
                          <a:pt x="2133671" y="3116082"/>
                          <a:pt x="3117720" y="3116082"/>
                        </a:cubicBezTo>
                        <a:cubicBezTo>
                          <a:pt x="3117720" y="2132034"/>
                          <a:pt x="3117720" y="1149765"/>
                          <a:pt x="3117720" y="164507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id="{3887E865-5B71-4F50-88FA-4E948CC06767}"/>
                      </a:ext>
                    </a:extLst>
                  </p:cNvPr>
                  <p:cNvSpPr/>
                  <p:nvPr/>
                </p:nvSpPr>
                <p:spPr>
                  <a:xfrm>
                    <a:off x="3113110" y="5624181"/>
                    <a:ext cx="803029" cy="904197"/>
                  </a:xfrm>
                  <a:custGeom>
                    <a:avLst/>
                    <a:gdLst>
                      <a:gd name="connsiteX0" fmla="*/ 235195 w 1634497"/>
                      <a:gd name="connsiteY0" fmla="*/ 222984 h 1840417"/>
                      <a:gd name="connsiteX1" fmla="*/ 130651 w 1634497"/>
                      <a:gd name="connsiteY1" fmla="*/ 185097 h 1840417"/>
                      <a:gd name="connsiteX2" fmla="*/ 229284 w 1634497"/>
                      <a:gd name="connsiteY2" fmla="*/ 11974 h 1840417"/>
                      <a:gd name="connsiteX3" fmla="*/ 247942 w 1634497"/>
                      <a:gd name="connsiteY3" fmla="*/ 864 h 1840417"/>
                      <a:gd name="connsiteX4" fmla="*/ 263894 w 1634497"/>
                      <a:gd name="connsiteY4" fmla="*/ 508 h 1840417"/>
                      <a:gd name="connsiteX5" fmla="*/ 1600884 w 1634497"/>
                      <a:gd name="connsiteY5" fmla="*/ 508 h 1840417"/>
                      <a:gd name="connsiteX6" fmla="*/ 1634497 w 1634497"/>
                      <a:gd name="connsiteY6" fmla="*/ 508 h 1840417"/>
                      <a:gd name="connsiteX7" fmla="*/ 1615127 w 1634497"/>
                      <a:gd name="connsiteY7" fmla="*/ 142796 h 1840417"/>
                      <a:gd name="connsiteX8" fmla="*/ 1362883 w 1634497"/>
                      <a:gd name="connsiteY8" fmla="*/ 698130 h 1840417"/>
                      <a:gd name="connsiteX9" fmla="*/ 885458 w 1634497"/>
                      <a:gd name="connsiteY9" fmla="*/ 1003856 h 1840417"/>
                      <a:gd name="connsiteX10" fmla="*/ 816878 w 1634497"/>
                      <a:gd name="connsiteY10" fmla="*/ 1017600 h 1840417"/>
                      <a:gd name="connsiteX11" fmla="*/ 816878 w 1634497"/>
                      <a:gd name="connsiteY11" fmla="*/ 1676695 h 1840417"/>
                      <a:gd name="connsiteX12" fmla="*/ 1223088 w 1634497"/>
                      <a:gd name="connsiteY12" fmla="*/ 1676695 h 1840417"/>
                      <a:gd name="connsiteX13" fmla="*/ 1223088 w 1634497"/>
                      <a:gd name="connsiteY13" fmla="*/ 1840418 h 1840417"/>
                      <a:gd name="connsiteX14" fmla="*/ 203931 w 1634497"/>
                      <a:gd name="connsiteY14" fmla="*/ 1840418 h 1840417"/>
                      <a:gd name="connsiteX15" fmla="*/ 203931 w 1634497"/>
                      <a:gd name="connsiteY15" fmla="*/ 1677977 h 1840417"/>
                      <a:gd name="connsiteX16" fmla="*/ 610141 w 1634497"/>
                      <a:gd name="connsiteY16" fmla="*/ 1677977 h 1840417"/>
                      <a:gd name="connsiteX17" fmla="*/ 610141 w 1634497"/>
                      <a:gd name="connsiteY17" fmla="*/ 1642796 h 1840417"/>
                      <a:gd name="connsiteX18" fmla="*/ 610853 w 1634497"/>
                      <a:gd name="connsiteY18" fmla="*/ 1053350 h 1840417"/>
                      <a:gd name="connsiteX19" fmla="*/ 574534 w 1634497"/>
                      <a:gd name="connsiteY19" fmla="*/ 1009696 h 1840417"/>
                      <a:gd name="connsiteX20" fmla="*/ 133642 w 1634497"/>
                      <a:gd name="connsiteY20" fmla="*/ 769915 h 1840417"/>
                      <a:gd name="connsiteX21" fmla="*/ 10939 w 1634497"/>
                      <a:gd name="connsiteY21" fmla="*/ 625206 h 1840417"/>
                      <a:gd name="connsiteX22" fmla="*/ 9158 w 1634497"/>
                      <a:gd name="connsiteY22" fmla="*/ 576139 h 1840417"/>
                      <a:gd name="connsiteX23" fmla="*/ 219883 w 1634497"/>
                      <a:gd name="connsiteY23" fmla="*/ 247767 h 1840417"/>
                      <a:gd name="connsiteX24" fmla="*/ 235195 w 1634497"/>
                      <a:gd name="connsiteY24" fmla="*/ 222984 h 18404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1634497" h="1840417">
                        <a:moveTo>
                          <a:pt x="235195" y="222984"/>
                        </a:moveTo>
                        <a:cubicBezTo>
                          <a:pt x="198732" y="209738"/>
                          <a:pt x="165546" y="197703"/>
                          <a:pt x="130651" y="185097"/>
                        </a:cubicBezTo>
                        <a:cubicBezTo>
                          <a:pt x="164051" y="126203"/>
                          <a:pt x="196169" y="68804"/>
                          <a:pt x="229284" y="11974"/>
                        </a:cubicBezTo>
                        <a:cubicBezTo>
                          <a:pt x="232488" y="6419"/>
                          <a:pt x="241105" y="3286"/>
                          <a:pt x="247942" y="864"/>
                        </a:cubicBezTo>
                        <a:cubicBezTo>
                          <a:pt x="252713" y="-845"/>
                          <a:pt x="258553" y="508"/>
                          <a:pt x="263894" y="508"/>
                        </a:cubicBezTo>
                        <a:cubicBezTo>
                          <a:pt x="709557" y="508"/>
                          <a:pt x="1155221" y="508"/>
                          <a:pt x="1600884" y="508"/>
                        </a:cubicBezTo>
                        <a:cubicBezTo>
                          <a:pt x="1610498" y="508"/>
                          <a:pt x="1620112" y="508"/>
                          <a:pt x="1634497" y="508"/>
                        </a:cubicBezTo>
                        <a:cubicBezTo>
                          <a:pt x="1627874" y="50003"/>
                          <a:pt x="1623815" y="96862"/>
                          <a:pt x="1615127" y="142796"/>
                        </a:cubicBezTo>
                        <a:cubicBezTo>
                          <a:pt x="1576315" y="348322"/>
                          <a:pt x="1497195" y="536116"/>
                          <a:pt x="1362883" y="698130"/>
                        </a:cubicBezTo>
                        <a:cubicBezTo>
                          <a:pt x="1236477" y="850530"/>
                          <a:pt x="1080445" y="957993"/>
                          <a:pt x="885458" y="1003856"/>
                        </a:cubicBezTo>
                        <a:cubicBezTo>
                          <a:pt x="863097" y="1009126"/>
                          <a:pt x="840308" y="1012900"/>
                          <a:pt x="816878" y="1017600"/>
                        </a:cubicBezTo>
                        <a:cubicBezTo>
                          <a:pt x="816878" y="1237370"/>
                          <a:pt x="816878" y="1455786"/>
                          <a:pt x="816878" y="1676695"/>
                        </a:cubicBezTo>
                        <a:cubicBezTo>
                          <a:pt x="952400" y="1676695"/>
                          <a:pt x="1086854" y="1676695"/>
                          <a:pt x="1223088" y="1676695"/>
                        </a:cubicBezTo>
                        <a:cubicBezTo>
                          <a:pt x="1223088" y="1732242"/>
                          <a:pt x="1223088" y="1785298"/>
                          <a:pt x="1223088" y="1840418"/>
                        </a:cubicBezTo>
                        <a:cubicBezTo>
                          <a:pt x="884034" y="1840418"/>
                          <a:pt x="545122" y="1840418"/>
                          <a:pt x="203931" y="1840418"/>
                        </a:cubicBezTo>
                        <a:cubicBezTo>
                          <a:pt x="203931" y="1787790"/>
                          <a:pt x="203931" y="1734806"/>
                          <a:pt x="203931" y="1677977"/>
                        </a:cubicBezTo>
                        <a:cubicBezTo>
                          <a:pt x="337673" y="1677977"/>
                          <a:pt x="472696" y="1677977"/>
                          <a:pt x="610141" y="1677977"/>
                        </a:cubicBezTo>
                        <a:cubicBezTo>
                          <a:pt x="610141" y="1663805"/>
                          <a:pt x="610141" y="1653336"/>
                          <a:pt x="610141" y="1642796"/>
                        </a:cubicBezTo>
                        <a:cubicBezTo>
                          <a:pt x="610141" y="1446314"/>
                          <a:pt x="609500" y="1249832"/>
                          <a:pt x="610853" y="1053350"/>
                        </a:cubicBezTo>
                        <a:cubicBezTo>
                          <a:pt x="611067" y="1024651"/>
                          <a:pt x="604017" y="1015037"/>
                          <a:pt x="574534" y="1009696"/>
                        </a:cubicBezTo>
                        <a:cubicBezTo>
                          <a:pt x="401624" y="978361"/>
                          <a:pt x="255776" y="894541"/>
                          <a:pt x="133642" y="769915"/>
                        </a:cubicBezTo>
                        <a:cubicBezTo>
                          <a:pt x="89489" y="724907"/>
                          <a:pt x="52172" y="673205"/>
                          <a:pt x="10939" y="625206"/>
                        </a:cubicBezTo>
                        <a:cubicBezTo>
                          <a:pt x="-3518" y="608328"/>
                          <a:pt x="-3162" y="595082"/>
                          <a:pt x="9158" y="576139"/>
                        </a:cubicBezTo>
                        <a:cubicBezTo>
                          <a:pt x="80231" y="467251"/>
                          <a:pt x="149808" y="357366"/>
                          <a:pt x="219883" y="247767"/>
                        </a:cubicBezTo>
                        <a:cubicBezTo>
                          <a:pt x="224583" y="240432"/>
                          <a:pt x="229070" y="232954"/>
                          <a:pt x="235195" y="222984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7" name="Freeform: Shape 76">
                    <a:extLst>
                      <a:ext uri="{FF2B5EF4-FFF2-40B4-BE49-F238E27FC236}">
                        <a16:creationId xmlns:a16="http://schemas.microsoft.com/office/drawing/2014/main" id="{69528234-50FB-4987-9E36-62F1647688F8}"/>
                      </a:ext>
                    </a:extLst>
                  </p:cNvPr>
                  <p:cNvSpPr/>
                  <p:nvPr/>
                </p:nvSpPr>
                <p:spPr>
                  <a:xfrm>
                    <a:off x="3011631" y="5625376"/>
                    <a:ext cx="158530" cy="244390"/>
                  </a:xfrm>
                  <a:custGeom>
                    <a:avLst/>
                    <a:gdLst>
                      <a:gd name="connsiteX0" fmla="*/ 188648 w 322674"/>
                      <a:gd name="connsiteY0" fmla="*/ 237644 h 497436"/>
                      <a:gd name="connsiteX1" fmla="*/ 286783 w 322674"/>
                      <a:gd name="connsiteY1" fmla="*/ 273822 h 497436"/>
                      <a:gd name="connsiteX2" fmla="*/ 143498 w 322674"/>
                      <a:gd name="connsiteY2" fmla="*/ 497436 h 497436"/>
                      <a:gd name="connsiteX3" fmla="*/ 0 w 322674"/>
                      <a:gd name="connsiteY3" fmla="*/ 0 h 497436"/>
                      <a:gd name="connsiteX4" fmla="*/ 322675 w 322674"/>
                      <a:gd name="connsiteY4" fmla="*/ 0 h 497436"/>
                      <a:gd name="connsiteX5" fmla="*/ 188648 w 322674"/>
                      <a:gd name="connsiteY5" fmla="*/ 237644 h 4974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2674" h="497436">
                        <a:moveTo>
                          <a:pt x="188648" y="237644"/>
                        </a:moveTo>
                        <a:cubicBezTo>
                          <a:pt x="221479" y="249751"/>
                          <a:pt x="252884" y="261359"/>
                          <a:pt x="286783" y="273822"/>
                        </a:cubicBezTo>
                        <a:cubicBezTo>
                          <a:pt x="238784" y="348668"/>
                          <a:pt x="191924" y="421806"/>
                          <a:pt x="143498" y="497436"/>
                        </a:cubicBezTo>
                        <a:cubicBezTo>
                          <a:pt x="61672" y="339695"/>
                          <a:pt x="14029" y="175901"/>
                          <a:pt x="0" y="0"/>
                        </a:cubicBezTo>
                        <a:cubicBezTo>
                          <a:pt x="107463" y="0"/>
                          <a:pt x="213146" y="0"/>
                          <a:pt x="322675" y="0"/>
                        </a:cubicBezTo>
                        <a:cubicBezTo>
                          <a:pt x="277810" y="79476"/>
                          <a:pt x="233656" y="157812"/>
                          <a:pt x="188648" y="237644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C897A1B8-60F7-41B1-87F1-1B958709D558}"/>
                    </a:ext>
                  </a:extLst>
                </p:cNvPr>
                <p:cNvGrpSpPr/>
                <p:nvPr/>
              </p:nvGrpSpPr>
              <p:grpSpPr>
                <a:xfrm rot="21372599">
                  <a:off x="6082954" y="5399164"/>
                  <a:ext cx="317019" cy="316951"/>
                  <a:chOff x="4425527" y="5247366"/>
                  <a:chExt cx="1610878" cy="1610528"/>
                </a:xfrm>
                <a:solidFill>
                  <a:schemeClr val="accent5">
                    <a:lumMod val="50000"/>
                  </a:schemeClr>
                </a:solidFill>
              </p:grpSpPr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2556540F-6374-491E-B31F-E9DAA03B3F42}"/>
                      </a:ext>
                    </a:extLst>
                  </p:cNvPr>
                  <p:cNvSpPr/>
                  <p:nvPr/>
                </p:nvSpPr>
                <p:spPr>
                  <a:xfrm>
                    <a:off x="4425527" y="5247366"/>
                    <a:ext cx="1610878" cy="1610528"/>
                  </a:xfrm>
                  <a:custGeom>
                    <a:avLst/>
                    <a:gdLst>
                      <a:gd name="connsiteX0" fmla="*/ 0 w 3278807"/>
                      <a:gd name="connsiteY0" fmla="*/ 3278095 h 3278095"/>
                      <a:gd name="connsiteX1" fmla="*/ 0 w 3278807"/>
                      <a:gd name="connsiteY1" fmla="*/ 0 h 3278095"/>
                      <a:gd name="connsiteX2" fmla="*/ 3278808 w 3278807"/>
                      <a:gd name="connsiteY2" fmla="*/ 0 h 3278095"/>
                      <a:gd name="connsiteX3" fmla="*/ 3278808 w 3278807"/>
                      <a:gd name="connsiteY3" fmla="*/ 3278095 h 3278095"/>
                      <a:gd name="connsiteX4" fmla="*/ 0 w 3278807"/>
                      <a:gd name="connsiteY4" fmla="*/ 3278095 h 3278095"/>
                      <a:gd name="connsiteX5" fmla="*/ 162726 w 3278807"/>
                      <a:gd name="connsiteY5" fmla="*/ 3114016 h 3278095"/>
                      <a:gd name="connsiteX6" fmla="*/ 3114444 w 3278807"/>
                      <a:gd name="connsiteY6" fmla="*/ 3114016 h 3278095"/>
                      <a:gd name="connsiteX7" fmla="*/ 3114444 w 3278807"/>
                      <a:gd name="connsiteY7" fmla="*/ 163011 h 3278095"/>
                      <a:gd name="connsiteX8" fmla="*/ 162726 w 3278807"/>
                      <a:gd name="connsiteY8" fmla="*/ 163011 h 3278095"/>
                      <a:gd name="connsiteX9" fmla="*/ 162726 w 3278807"/>
                      <a:gd name="connsiteY9" fmla="*/ 3114016 h 32780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278807" h="3278095">
                        <a:moveTo>
                          <a:pt x="0" y="3278095"/>
                        </a:moveTo>
                        <a:cubicBezTo>
                          <a:pt x="0" y="2185516"/>
                          <a:pt x="0" y="1093719"/>
                          <a:pt x="0" y="0"/>
                        </a:cubicBezTo>
                        <a:cubicBezTo>
                          <a:pt x="1092438" y="0"/>
                          <a:pt x="2184875" y="0"/>
                          <a:pt x="3278808" y="0"/>
                        </a:cubicBezTo>
                        <a:cubicBezTo>
                          <a:pt x="3278808" y="1092509"/>
                          <a:pt x="3278808" y="2184305"/>
                          <a:pt x="3278808" y="3278095"/>
                        </a:cubicBezTo>
                        <a:cubicBezTo>
                          <a:pt x="2186370" y="3278095"/>
                          <a:pt x="1093933" y="3278095"/>
                          <a:pt x="0" y="3278095"/>
                        </a:cubicBezTo>
                        <a:close/>
                        <a:moveTo>
                          <a:pt x="162726" y="3114016"/>
                        </a:moveTo>
                        <a:cubicBezTo>
                          <a:pt x="1148270" y="3114016"/>
                          <a:pt x="2131891" y="3114016"/>
                          <a:pt x="3114444" y="3114016"/>
                        </a:cubicBezTo>
                        <a:cubicBezTo>
                          <a:pt x="3114444" y="2129042"/>
                          <a:pt x="3114444" y="1146133"/>
                          <a:pt x="3114444" y="163011"/>
                        </a:cubicBezTo>
                        <a:cubicBezTo>
                          <a:pt x="2129612" y="163011"/>
                          <a:pt x="1146775" y="163011"/>
                          <a:pt x="162726" y="163011"/>
                        </a:cubicBezTo>
                        <a:cubicBezTo>
                          <a:pt x="162726" y="1146988"/>
                          <a:pt x="162726" y="2129185"/>
                          <a:pt x="162726" y="3114016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46A7AFB0-432F-49E5-8BAB-D98D4FC5BE5F}"/>
                      </a:ext>
                    </a:extLst>
                  </p:cNvPr>
                  <p:cNvSpPr/>
                  <p:nvPr/>
                </p:nvSpPr>
                <p:spPr>
                  <a:xfrm>
                    <a:off x="4745421" y="5548857"/>
                    <a:ext cx="1005028" cy="1024172"/>
                  </a:xfrm>
                  <a:custGeom>
                    <a:avLst/>
                    <a:gdLst>
                      <a:gd name="connsiteX0" fmla="*/ 510255 w 2045649"/>
                      <a:gd name="connsiteY0" fmla="*/ 897451 h 2084615"/>
                      <a:gd name="connsiteX1" fmla="*/ 375445 w 2045649"/>
                      <a:gd name="connsiteY1" fmla="*/ 810925 h 2084615"/>
                      <a:gd name="connsiteX2" fmla="*/ 61316 w 2045649"/>
                      <a:gd name="connsiteY2" fmla="*/ 841547 h 2084615"/>
                      <a:gd name="connsiteX3" fmla="*/ 0 w 2045649"/>
                      <a:gd name="connsiteY3" fmla="*/ 891326 h 2084615"/>
                      <a:gd name="connsiteX4" fmla="*/ 23786 w 2045649"/>
                      <a:gd name="connsiteY4" fmla="*/ 774035 h 2084615"/>
                      <a:gd name="connsiteX5" fmla="*/ 302023 w 2045649"/>
                      <a:gd name="connsiteY5" fmla="*/ 412762 h 2084615"/>
                      <a:gd name="connsiteX6" fmla="*/ 789917 w 2045649"/>
                      <a:gd name="connsiteY6" fmla="*/ 222689 h 2084615"/>
                      <a:gd name="connsiteX7" fmla="*/ 940536 w 2045649"/>
                      <a:gd name="connsiteY7" fmla="*/ 202891 h 2084615"/>
                      <a:gd name="connsiteX8" fmla="*/ 940536 w 2045649"/>
                      <a:gd name="connsiteY8" fmla="*/ 0 h 2084615"/>
                      <a:gd name="connsiteX9" fmla="*/ 1105612 w 2045649"/>
                      <a:gd name="connsiteY9" fmla="*/ 0 h 2084615"/>
                      <a:gd name="connsiteX10" fmla="*/ 1105612 w 2045649"/>
                      <a:gd name="connsiteY10" fmla="*/ 200897 h 2084615"/>
                      <a:gd name="connsiteX11" fmla="*/ 1319542 w 2045649"/>
                      <a:gd name="connsiteY11" fmla="*/ 234084 h 2084615"/>
                      <a:gd name="connsiteX12" fmla="*/ 1867612 w 2045649"/>
                      <a:gd name="connsiteY12" fmla="*/ 514813 h 2084615"/>
                      <a:gd name="connsiteX13" fmla="*/ 2043371 w 2045649"/>
                      <a:gd name="connsiteY13" fmla="*/ 860775 h 2084615"/>
                      <a:gd name="connsiteX14" fmla="*/ 2045650 w 2045649"/>
                      <a:gd name="connsiteY14" fmla="*/ 895030 h 2084615"/>
                      <a:gd name="connsiteX15" fmla="*/ 1838486 w 2045649"/>
                      <a:gd name="connsiteY15" fmla="*/ 798106 h 2084615"/>
                      <a:gd name="connsiteX16" fmla="*/ 1608889 w 2045649"/>
                      <a:gd name="connsiteY16" fmla="*/ 833144 h 2084615"/>
                      <a:gd name="connsiteX17" fmla="*/ 1536107 w 2045649"/>
                      <a:gd name="connsiteY17" fmla="*/ 905142 h 2084615"/>
                      <a:gd name="connsiteX18" fmla="*/ 1391327 w 2045649"/>
                      <a:gd name="connsiteY18" fmla="*/ 808717 h 2084615"/>
                      <a:gd name="connsiteX19" fmla="*/ 1137944 w 2045649"/>
                      <a:gd name="connsiteY19" fmla="*/ 816622 h 2084615"/>
                      <a:gd name="connsiteX20" fmla="*/ 1106039 w 2045649"/>
                      <a:gd name="connsiteY20" fmla="*/ 858781 h 2084615"/>
                      <a:gd name="connsiteX21" fmla="*/ 1106752 w 2045649"/>
                      <a:gd name="connsiteY21" fmla="*/ 1825880 h 2084615"/>
                      <a:gd name="connsiteX22" fmla="*/ 905712 w 2045649"/>
                      <a:gd name="connsiteY22" fmla="*/ 2079690 h 2084615"/>
                      <a:gd name="connsiteX23" fmla="*/ 619570 w 2045649"/>
                      <a:gd name="connsiteY23" fmla="*/ 1878508 h 2084615"/>
                      <a:gd name="connsiteX24" fmla="*/ 613018 w 2045649"/>
                      <a:gd name="connsiteY24" fmla="*/ 1799958 h 2084615"/>
                      <a:gd name="connsiteX25" fmla="*/ 779875 w 2045649"/>
                      <a:gd name="connsiteY25" fmla="*/ 1799958 h 2084615"/>
                      <a:gd name="connsiteX26" fmla="*/ 779875 w 2045649"/>
                      <a:gd name="connsiteY26" fmla="*/ 1835921 h 2084615"/>
                      <a:gd name="connsiteX27" fmla="*/ 860918 w 2045649"/>
                      <a:gd name="connsiteY27" fmla="*/ 1920881 h 2084615"/>
                      <a:gd name="connsiteX28" fmla="*/ 941604 w 2045649"/>
                      <a:gd name="connsiteY28" fmla="*/ 1835494 h 2084615"/>
                      <a:gd name="connsiteX29" fmla="*/ 941747 w 2045649"/>
                      <a:gd name="connsiteY29" fmla="*/ 924655 h 2084615"/>
                      <a:gd name="connsiteX30" fmla="*/ 941035 w 2045649"/>
                      <a:gd name="connsiteY30" fmla="*/ 844324 h 2084615"/>
                      <a:gd name="connsiteX31" fmla="*/ 926934 w 2045649"/>
                      <a:gd name="connsiteY31" fmla="*/ 823316 h 2084615"/>
                      <a:gd name="connsiteX32" fmla="*/ 565376 w 2045649"/>
                      <a:gd name="connsiteY32" fmla="*/ 845749 h 2084615"/>
                      <a:gd name="connsiteX33" fmla="*/ 510255 w 2045649"/>
                      <a:gd name="connsiteY33" fmla="*/ 897451 h 2084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2045649" h="2084615">
                        <a:moveTo>
                          <a:pt x="510255" y="897451"/>
                        </a:moveTo>
                        <a:cubicBezTo>
                          <a:pt x="484832" y="844182"/>
                          <a:pt x="431563" y="824527"/>
                          <a:pt x="375445" y="810925"/>
                        </a:cubicBezTo>
                        <a:cubicBezTo>
                          <a:pt x="267483" y="784718"/>
                          <a:pt x="161445" y="788634"/>
                          <a:pt x="61316" y="841547"/>
                        </a:cubicBezTo>
                        <a:cubicBezTo>
                          <a:pt x="40094" y="852728"/>
                          <a:pt x="23216" y="872169"/>
                          <a:pt x="0" y="891326"/>
                        </a:cubicBezTo>
                        <a:cubicBezTo>
                          <a:pt x="7905" y="851303"/>
                          <a:pt x="12676" y="811708"/>
                          <a:pt x="23786" y="774035"/>
                        </a:cubicBezTo>
                        <a:cubicBezTo>
                          <a:pt x="69862" y="618146"/>
                          <a:pt x="171700" y="503846"/>
                          <a:pt x="302023" y="412762"/>
                        </a:cubicBezTo>
                        <a:cubicBezTo>
                          <a:pt x="449081" y="310070"/>
                          <a:pt x="613660" y="250748"/>
                          <a:pt x="789917" y="222689"/>
                        </a:cubicBezTo>
                        <a:cubicBezTo>
                          <a:pt x="839055" y="214855"/>
                          <a:pt x="888549" y="209657"/>
                          <a:pt x="940536" y="202891"/>
                        </a:cubicBezTo>
                        <a:cubicBezTo>
                          <a:pt x="940536" y="137089"/>
                          <a:pt x="940536" y="69648"/>
                          <a:pt x="940536" y="0"/>
                        </a:cubicBezTo>
                        <a:cubicBezTo>
                          <a:pt x="996013" y="0"/>
                          <a:pt x="1049068" y="0"/>
                          <a:pt x="1105612" y="0"/>
                        </a:cubicBezTo>
                        <a:cubicBezTo>
                          <a:pt x="1105612" y="67013"/>
                          <a:pt x="1105612" y="135166"/>
                          <a:pt x="1105612" y="200897"/>
                        </a:cubicBezTo>
                        <a:cubicBezTo>
                          <a:pt x="1179462" y="212149"/>
                          <a:pt x="1250250" y="219413"/>
                          <a:pt x="1319542" y="234084"/>
                        </a:cubicBezTo>
                        <a:cubicBezTo>
                          <a:pt x="1527276" y="277952"/>
                          <a:pt x="1715568" y="361985"/>
                          <a:pt x="1867612" y="514813"/>
                        </a:cubicBezTo>
                        <a:cubicBezTo>
                          <a:pt x="1963183" y="610882"/>
                          <a:pt x="2025709" y="724683"/>
                          <a:pt x="2043371" y="860775"/>
                        </a:cubicBezTo>
                        <a:cubicBezTo>
                          <a:pt x="2044653" y="870460"/>
                          <a:pt x="2044653" y="880288"/>
                          <a:pt x="2045650" y="895030"/>
                        </a:cubicBezTo>
                        <a:cubicBezTo>
                          <a:pt x="1992666" y="821749"/>
                          <a:pt x="1915896" y="806652"/>
                          <a:pt x="1838486" y="798106"/>
                        </a:cubicBezTo>
                        <a:cubicBezTo>
                          <a:pt x="1759722" y="789418"/>
                          <a:pt x="1681813" y="798675"/>
                          <a:pt x="1608889" y="833144"/>
                        </a:cubicBezTo>
                        <a:cubicBezTo>
                          <a:pt x="1577127" y="848170"/>
                          <a:pt x="1548783" y="867611"/>
                          <a:pt x="1536107" y="905142"/>
                        </a:cubicBezTo>
                        <a:cubicBezTo>
                          <a:pt x="1506410" y="841048"/>
                          <a:pt x="1449011" y="822746"/>
                          <a:pt x="1391327" y="808717"/>
                        </a:cubicBezTo>
                        <a:cubicBezTo>
                          <a:pt x="1306724" y="788136"/>
                          <a:pt x="1221906" y="791412"/>
                          <a:pt x="1137944" y="816622"/>
                        </a:cubicBezTo>
                        <a:cubicBezTo>
                          <a:pt x="1115440" y="823387"/>
                          <a:pt x="1105897" y="832431"/>
                          <a:pt x="1106039" y="858781"/>
                        </a:cubicBezTo>
                        <a:cubicBezTo>
                          <a:pt x="1107250" y="1181171"/>
                          <a:pt x="1107037" y="1503490"/>
                          <a:pt x="1106752" y="1825880"/>
                        </a:cubicBezTo>
                        <a:cubicBezTo>
                          <a:pt x="1106681" y="1956204"/>
                          <a:pt x="1029982" y="2052415"/>
                          <a:pt x="905712" y="2079690"/>
                        </a:cubicBezTo>
                        <a:cubicBezTo>
                          <a:pt x="776243" y="2108105"/>
                          <a:pt x="636377" y="2009971"/>
                          <a:pt x="619570" y="1878508"/>
                        </a:cubicBezTo>
                        <a:cubicBezTo>
                          <a:pt x="616295" y="1853155"/>
                          <a:pt x="615297" y="1827447"/>
                          <a:pt x="613018" y="1799958"/>
                        </a:cubicBezTo>
                        <a:cubicBezTo>
                          <a:pt x="669634" y="1799958"/>
                          <a:pt x="722761" y="1799958"/>
                          <a:pt x="779875" y="1799958"/>
                        </a:cubicBezTo>
                        <a:cubicBezTo>
                          <a:pt x="779875" y="1811779"/>
                          <a:pt x="779733" y="1823815"/>
                          <a:pt x="779875" y="1835921"/>
                        </a:cubicBezTo>
                        <a:cubicBezTo>
                          <a:pt x="780658" y="1884704"/>
                          <a:pt x="815340" y="1921023"/>
                          <a:pt x="860918" y="1920881"/>
                        </a:cubicBezTo>
                        <a:cubicBezTo>
                          <a:pt x="906353" y="1920738"/>
                          <a:pt x="941533" y="1884205"/>
                          <a:pt x="941604" y="1835494"/>
                        </a:cubicBezTo>
                        <a:cubicBezTo>
                          <a:pt x="941818" y="1531905"/>
                          <a:pt x="941747" y="1228244"/>
                          <a:pt x="941747" y="924655"/>
                        </a:cubicBezTo>
                        <a:cubicBezTo>
                          <a:pt x="941747" y="897878"/>
                          <a:pt x="942744" y="871030"/>
                          <a:pt x="941035" y="844324"/>
                        </a:cubicBezTo>
                        <a:cubicBezTo>
                          <a:pt x="940536" y="836847"/>
                          <a:pt x="933486" y="825452"/>
                          <a:pt x="926934" y="823316"/>
                        </a:cubicBezTo>
                        <a:cubicBezTo>
                          <a:pt x="803590" y="782367"/>
                          <a:pt x="681812" y="781940"/>
                          <a:pt x="565376" y="845749"/>
                        </a:cubicBezTo>
                        <a:cubicBezTo>
                          <a:pt x="544011" y="857499"/>
                          <a:pt x="528558" y="879861"/>
                          <a:pt x="510255" y="897451"/>
                        </a:cubicBezTo>
                        <a:close/>
                      </a:path>
                    </a:pathLst>
                  </a:custGeom>
                  <a:grpFill/>
                  <a:ln w="71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AAFE7BD-9624-46B6-ABF8-9909E4033FED}"/>
                </a:ext>
              </a:extLst>
            </p:cNvPr>
            <p:cNvGrpSpPr/>
            <p:nvPr/>
          </p:nvGrpSpPr>
          <p:grpSpPr>
            <a:xfrm>
              <a:off x="916503" y="2830745"/>
              <a:ext cx="2473627" cy="2708373"/>
              <a:chOff x="916503" y="2830745"/>
              <a:chExt cx="2473627" cy="2708373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2696B649-2B79-49CD-BDA9-D1E8736B9EAC}"/>
                  </a:ext>
                </a:extLst>
              </p:cNvPr>
              <p:cNvGrpSpPr/>
              <p:nvPr/>
            </p:nvGrpSpPr>
            <p:grpSpPr>
              <a:xfrm>
                <a:off x="916503" y="2830745"/>
                <a:ext cx="2473627" cy="2708373"/>
                <a:chOff x="2344846" y="2862535"/>
                <a:chExt cx="2664475" cy="2917333"/>
              </a:xfrm>
            </p:grpSpPr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885430B1-909B-4B6C-A0FD-2DCDC7F7E748}"/>
                    </a:ext>
                  </a:extLst>
                </p:cNvPr>
                <p:cNvSpPr/>
                <p:nvPr/>
              </p:nvSpPr>
              <p:spPr>
                <a:xfrm>
                  <a:off x="2344846" y="5099707"/>
                  <a:ext cx="2663686" cy="586607"/>
                </a:xfrm>
                <a:custGeom>
                  <a:avLst/>
                  <a:gdLst>
                    <a:gd name="connsiteX0" fmla="*/ 482975 w 2663686"/>
                    <a:gd name="connsiteY0" fmla="*/ 0 h 586607"/>
                    <a:gd name="connsiteX1" fmla="*/ 2663687 w 2663686"/>
                    <a:gd name="connsiteY1" fmla="*/ 129805 h 586607"/>
                    <a:gd name="connsiteX2" fmla="*/ 2266188 w 2663686"/>
                    <a:gd name="connsiteY2" fmla="*/ 586607 h 586607"/>
                    <a:gd name="connsiteX3" fmla="*/ 0 w 2663686"/>
                    <a:gd name="connsiteY3" fmla="*/ 498348 h 586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63686" h="586607">
                      <a:moveTo>
                        <a:pt x="482975" y="0"/>
                      </a:moveTo>
                      <a:lnTo>
                        <a:pt x="2663687" y="129805"/>
                      </a:lnTo>
                      <a:lnTo>
                        <a:pt x="2266188" y="586607"/>
                      </a:lnTo>
                      <a:lnTo>
                        <a:pt x="0" y="498348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4F0FCDC8-7983-4B72-9D56-3A80B50BAC28}"/>
                    </a:ext>
                  </a:extLst>
                </p:cNvPr>
                <p:cNvGrpSpPr/>
                <p:nvPr/>
              </p:nvGrpSpPr>
              <p:grpSpPr>
                <a:xfrm>
                  <a:off x="2454732" y="3419405"/>
                  <a:ext cx="1434907" cy="1077767"/>
                  <a:chOff x="1629846" y="3134905"/>
                  <a:chExt cx="1434907" cy="1077767"/>
                </a:xfrm>
              </p:grpSpPr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id="{B6D318FC-D104-4E76-9A46-C755ADB07D58}"/>
                      </a:ext>
                    </a:extLst>
                  </p:cNvPr>
                  <p:cNvSpPr/>
                  <p:nvPr/>
                </p:nvSpPr>
                <p:spPr>
                  <a:xfrm>
                    <a:off x="1629846" y="3142888"/>
                    <a:ext cx="1434907" cy="43018"/>
                  </a:xfrm>
                  <a:custGeom>
                    <a:avLst/>
                    <a:gdLst>
                      <a:gd name="connsiteX0" fmla="*/ 1465118 w 2310661"/>
                      <a:gd name="connsiteY0" fmla="*/ 69273 h 69272"/>
                      <a:gd name="connsiteX1" fmla="*/ 0 w 2310661"/>
                      <a:gd name="connsiteY1" fmla="*/ 69273 h 69272"/>
                      <a:gd name="connsiteX2" fmla="*/ 845543 w 2310661"/>
                      <a:gd name="connsiteY2" fmla="*/ 0 h 69272"/>
                      <a:gd name="connsiteX3" fmla="*/ 2310662 w 2310661"/>
                      <a:gd name="connsiteY3" fmla="*/ 0 h 692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10661" h="69272">
                        <a:moveTo>
                          <a:pt x="1465118" y="69273"/>
                        </a:moveTo>
                        <a:lnTo>
                          <a:pt x="0" y="69273"/>
                        </a:lnTo>
                        <a:lnTo>
                          <a:pt x="845543" y="0"/>
                        </a:lnTo>
                        <a:lnTo>
                          <a:pt x="2310662" y="0"/>
                        </a:lnTo>
                        <a:close/>
                      </a:path>
                    </a:pathLst>
                  </a:custGeom>
                  <a:solidFill>
                    <a:srgbClr val="EE2D2E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4" name="Freeform: Shape 63">
                    <a:extLst>
                      <a:ext uri="{FF2B5EF4-FFF2-40B4-BE49-F238E27FC236}">
                        <a16:creationId xmlns:a16="http://schemas.microsoft.com/office/drawing/2014/main" id="{6E5D16C5-755B-411F-9AE9-AA19ED54C627}"/>
                      </a:ext>
                    </a:extLst>
                  </p:cNvPr>
                  <p:cNvSpPr/>
                  <p:nvPr/>
                </p:nvSpPr>
                <p:spPr>
                  <a:xfrm>
                    <a:off x="2537224" y="3142888"/>
                    <a:ext cx="527529" cy="987262"/>
                  </a:xfrm>
                  <a:custGeom>
                    <a:avLst/>
                    <a:gdLst>
                      <a:gd name="connsiteX0" fmla="*/ 849492 w 849491"/>
                      <a:gd name="connsiteY0" fmla="*/ 1527464 h 1589809"/>
                      <a:gd name="connsiteX1" fmla="*/ 0 w 849491"/>
                      <a:gd name="connsiteY1" fmla="*/ 1589809 h 1589809"/>
                      <a:gd name="connsiteX2" fmla="*/ 0 w 849491"/>
                      <a:gd name="connsiteY2" fmla="*/ 62345 h 1589809"/>
                      <a:gd name="connsiteX3" fmla="*/ 849492 w 849491"/>
                      <a:gd name="connsiteY3" fmla="*/ 0 h 15898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9491" h="1589809">
                        <a:moveTo>
                          <a:pt x="849492" y="1527464"/>
                        </a:moveTo>
                        <a:lnTo>
                          <a:pt x="0" y="1589809"/>
                        </a:lnTo>
                        <a:lnTo>
                          <a:pt x="0" y="62345"/>
                        </a:lnTo>
                        <a:lnTo>
                          <a:pt x="849492" y="0"/>
                        </a:lnTo>
                        <a:close/>
                      </a:path>
                    </a:pathLst>
                  </a:custGeom>
                  <a:solidFill>
                    <a:srgbClr val="631712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5" name="Freeform: Shape 64">
                    <a:extLst>
                      <a:ext uri="{FF2B5EF4-FFF2-40B4-BE49-F238E27FC236}">
                        <a16:creationId xmlns:a16="http://schemas.microsoft.com/office/drawing/2014/main" id="{66308319-047B-4FCB-BD5E-273F69A1002F}"/>
                      </a:ext>
                    </a:extLst>
                  </p:cNvPr>
                  <p:cNvSpPr/>
                  <p:nvPr/>
                </p:nvSpPr>
                <p:spPr>
                  <a:xfrm>
                    <a:off x="1637407" y="3134905"/>
                    <a:ext cx="909830" cy="943728"/>
                  </a:xfrm>
                  <a:custGeom>
                    <a:avLst/>
                    <a:gdLst>
                      <a:gd name="connsiteX0" fmla="*/ 0 w 1465118"/>
                      <a:gd name="connsiteY0" fmla="*/ 0 h 1519705"/>
                      <a:gd name="connsiteX1" fmla="*/ 1465118 w 1465118"/>
                      <a:gd name="connsiteY1" fmla="*/ 0 h 1519705"/>
                      <a:gd name="connsiteX2" fmla="*/ 1465118 w 1465118"/>
                      <a:gd name="connsiteY2" fmla="*/ 1519705 h 1519705"/>
                      <a:gd name="connsiteX3" fmla="*/ -1 w 1465118"/>
                      <a:gd name="connsiteY3" fmla="*/ 1519705 h 15197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5118" h="1519705">
                        <a:moveTo>
                          <a:pt x="0" y="0"/>
                        </a:moveTo>
                        <a:lnTo>
                          <a:pt x="1465118" y="0"/>
                        </a:lnTo>
                        <a:lnTo>
                          <a:pt x="1465118" y="1519705"/>
                        </a:lnTo>
                        <a:lnTo>
                          <a:pt x="-1" y="1519705"/>
                        </a:lnTo>
                        <a:close/>
                      </a:path>
                    </a:pathLst>
                  </a:custGeom>
                  <a:solidFill>
                    <a:srgbClr val="D02328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6" name="Freeform: Shape 65">
                    <a:extLst>
                      <a:ext uri="{FF2B5EF4-FFF2-40B4-BE49-F238E27FC236}">
                        <a16:creationId xmlns:a16="http://schemas.microsoft.com/office/drawing/2014/main" id="{A10AA2D6-A647-4596-9FE9-9AD45E721413}"/>
                      </a:ext>
                    </a:extLst>
                  </p:cNvPr>
                  <p:cNvSpPr/>
                  <p:nvPr/>
                </p:nvSpPr>
                <p:spPr>
                  <a:xfrm>
                    <a:off x="1646338" y="3264303"/>
                    <a:ext cx="897102" cy="21796"/>
                  </a:xfrm>
                  <a:custGeom>
                    <a:avLst/>
                    <a:gdLst>
                      <a:gd name="connsiteX0" fmla="*/ 46024 w 1444622"/>
                      <a:gd name="connsiteY0" fmla="*/ 32973 h 35098"/>
                      <a:gd name="connsiteX1" fmla="*/ 27 w 1444622"/>
                      <a:gd name="connsiteY1" fmla="*/ 18149 h 35098"/>
                      <a:gd name="connsiteX2" fmla="*/ 44223 w 1444622"/>
                      <a:gd name="connsiteY2" fmla="*/ 1662 h 35098"/>
                      <a:gd name="connsiteX3" fmla="*/ 1401691 w 1444622"/>
                      <a:gd name="connsiteY3" fmla="*/ 1662 h 35098"/>
                      <a:gd name="connsiteX4" fmla="*/ 1444502 w 1444622"/>
                      <a:gd name="connsiteY4" fmla="*/ 18980 h 35098"/>
                      <a:gd name="connsiteX5" fmla="*/ 1397882 w 1444622"/>
                      <a:gd name="connsiteY5" fmla="*/ 32973 h 35098"/>
                      <a:gd name="connsiteX6" fmla="*/ 46024 w 1444622"/>
                      <a:gd name="connsiteY6" fmla="*/ 32973 h 35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44622" h="35098">
                        <a:moveTo>
                          <a:pt x="46024" y="32973"/>
                        </a:moveTo>
                        <a:cubicBezTo>
                          <a:pt x="29537" y="32904"/>
                          <a:pt x="997" y="42741"/>
                          <a:pt x="27" y="18149"/>
                        </a:cubicBezTo>
                        <a:cubicBezTo>
                          <a:pt x="-1012" y="-7828"/>
                          <a:pt x="27944" y="1732"/>
                          <a:pt x="44223" y="1662"/>
                        </a:cubicBezTo>
                        <a:cubicBezTo>
                          <a:pt x="496712" y="1108"/>
                          <a:pt x="949202" y="1108"/>
                          <a:pt x="1401691" y="1662"/>
                        </a:cubicBezTo>
                        <a:cubicBezTo>
                          <a:pt x="1417763" y="1662"/>
                          <a:pt x="1446719" y="-7620"/>
                          <a:pt x="1444502" y="18980"/>
                        </a:cubicBezTo>
                        <a:cubicBezTo>
                          <a:pt x="1442563" y="43226"/>
                          <a:pt x="1414369" y="32904"/>
                          <a:pt x="1397882" y="32973"/>
                        </a:cubicBezTo>
                        <a:cubicBezTo>
                          <a:pt x="1172607" y="33736"/>
                          <a:pt x="271368" y="33666"/>
                          <a:pt x="46024" y="32973"/>
                        </a:cubicBezTo>
                        <a:close/>
                      </a:path>
                    </a:pathLst>
                  </a:custGeom>
                  <a:solidFill>
                    <a:srgbClr val="801719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D5ADBA38-CA32-4F47-B700-BD53F0CC1DFD}"/>
                      </a:ext>
                    </a:extLst>
                  </p:cNvPr>
                  <p:cNvSpPr/>
                  <p:nvPr/>
                </p:nvSpPr>
                <p:spPr>
                  <a:xfrm>
                    <a:off x="1692218" y="4049376"/>
                    <a:ext cx="1268255" cy="163296"/>
                  </a:xfrm>
                  <a:custGeom>
                    <a:avLst/>
                    <a:gdLst>
                      <a:gd name="connsiteX0" fmla="*/ 2042299 w 2042298"/>
                      <a:gd name="connsiteY0" fmla="*/ 0 h 262959"/>
                      <a:gd name="connsiteX1" fmla="*/ 62969 w 2042298"/>
                      <a:gd name="connsiteY1" fmla="*/ 0 h 262959"/>
                      <a:gd name="connsiteX2" fmla="*/ 0 w 2042298"/>
                      <a:gd name="connsiteY2" fmla="*/ 57704 h 262959"/>
                      <a:gd name="connsiteX3" fmla="*/ 62969 w 2042298"/>
                      <a:gd name="connsiteY3" fmla="*/ 115408 h 262959"/>
                      <a:gd name="connsiteX4" fmla="*/ 1052322 w 2042298"/>
                      <a:gd name="connsiteY4" fmla="*/ 115408 h 262959"/>
                      <a:gd name="connsiteX5" fmla="*/ 1235271 w 2042298"/>
                      <a:gd name="connsiteY5" fmla="*/ 262959 h 262959"/>
                      <a:gd name="connsiteX6" fmla="*/ 1356499 w 2042298"/>
                      <a:gd name="connsiteY6" fmla="*/ 205740 h 262959"/>
                      <a:gd name="connsiteX7" fmla="*/ 1327335 w 2042298"/>
                      <a:gd name="connsiteY7" fmla="*/ 115408 h 262959"/>
                      <a:gd name="connsiteX8" fmla="*/ 2042229 w 2042298"/>
                      <a:gd name="connsiteY8" fmla="*/ 115408 h 262959"/>
                      <a:gd name="connsiteX9" fmla="*/ 2042229 w 2042298"/>
                      <a:gd name="connsiteY9" fmla="*/ 0 h 262959"/>
                      <a:gd name="connsiteX10" fmla="*/ 2042299 w 2042298"/>
                      <a:gd name="connsiteY10" fmla="*/ 0 h 262959"/>
                      <a:gd name="connsiteX11" fmla="*/ 2042299 w 2042298"/>
                      <a:gd name="connsiteY11" fmla="*/ 0 h 262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042298" h="262959">
                        <a:moveTo>
                          <a:pt x="2042299" y="0"/>
                        </a:moveTo>
                        <a:lnTo>
                          <a:pt x="62969" y="0"/>
                        </a:lnTo>
                        <a:cubicBezTo>
                          <a:pt x="28194" y="0"/>
                          <a:pt x="0" y="25839"/>
                          <a:pt x="0" y="57704"/>
                        </a:cubicBezTo>
                        <a:cubicBezTo>
                          <a:pt x="0" y="89570"/>
                          <a:pt x="28194" y="115408"/>
                          <a:pt x="62969" y="115408"/>
                        </a:cubicBezTo>
                        <a:lnTo>
                          <a:pt x="1052322" y="115408"/>
                        </a:lnTo>
                        <a:cubicBezTo>
                          <a:pt x="1168562" y="117833"/>
                          <a:pt x="1235271" y="262959"/>
                          <a:pt x="1235271" y="262959"/>
                        </a:cubicBezTo>
                        <a:cubicBezTo>
                          <a:pt x="1235271" y="262959"/>
                          <a:pt x="1320269" y="222642"/>
                          <a:pt x="1356499" y="205740"/>
                        </a:cubicBezTo>
                        <a:cubicBezTo>
                          <a:pt x="1360932" y="183642"/>
                          <a:pt x="1345554" y="148036"/>
                          <a:pt x="1327335" y="115408"/>
                        </a:cubicBezTo>
                        <a:lnTo>
                          <a:pt x="2042229" y="115408"/>
                        </a:lnTo>
                        <a:lnTo>
                          <a:pt x="2042229" y="0"/>
                        </a:lnTo>
                        <a:lnTo>
                          <a:pt x="2042299" y="0"/>
                        </a:lnTo>
                        <a:lnTo>
                          <a:pt x="2042299" y="0"/>
                        </a:lnTo>
                        <a:close/>
                      </a:path>
                    </a:pathLst>
                  </a:custGeom>
                  <a:solidFill>
                    <a:srgbClr val="6A7F89"/>
                  </a:solidFill>
                  <a:ln w="6925" cap="flat">
                    <a:noFill/>
                    <a:prstDash val="solid"/>
                    <a:miter/>
                  </a:ln>
                  <a:scene3d>
                    <a:camera prst="orthographicFront">
                      <a:rot lat="20400000" lon="21000000" rev="0"/>
                    </a:camera>
                    <a:lightRig rig="threePt" dir="t"/>
                  </a:scene3d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48031775-191E-48FA-B223-527568E299B4}"/>
                    </a:ext>
                  </a:extLst>
                </p:cNvPr>
                <p:cNvSpPr/>
                <p:nvPr/>
              </p:nvSpPr>
              <p:spPr>
                <a:xfrm>
                  <a:off x="2345635" y="3360883"/>
                  <a:ext cx="2266187" cy="2418985"/>
                </a:xfrm>
                <a:custGeom>
                  <a:avLst/>
                  <a:gdLst>
                    <a:gd name="connsiteX0" fmla="*/ 2266188 w 2266187"/>
                    <a:gd name="connsiteY0" fmla="*/ 88259 h 2418985"/>
                    <a:gd name="connsiteX1" fmla="*/ 2225305 w 2266187"/>
                    <a:gd name="connsiteY1" fmla="*/ 2418986 h 2418985"/>
                    <a:gd name="connsiteX2" fmla="*/ 27034 w 2266187"/>
                    <a:gd name="connsiteY2" fmla="*/ 2260026 h 2418985"/>
                    <a:gd name="connsiteX3" fmla="*/ 0 w 2266187"/>
                    <a:gd name="connsiteY3" fmla="*/ 2220203 h 2418985"/>
                    <a:gd name="connsiteX4" fmla="*/ 0 w 2266187"/>
                    <a:gd name="connsiteY4" fmla="*/ 0 h 2418985"/>
                    <a:gd name="connsiteX5" fmla="*/ 2266188 w 2266187"/>
                    <a:gd name="connsiteY5" fmla="*/ 88259 h 2418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66187" h="2418985">
                      <a:moveTo>
                        <a:pt x="2266188" y="88259"/>
                      </a:moveTo>
                      <a:lnTo>
                        <a:pt x="2225305" y="2418986"/>
                      </a:lnTo>
                      <a:lnTo>
                        <a:pt x="27034" y="2260026"/>
                      </a:lnTo>
                      <a:cubicBezTo>
                        <a:pt x="11861" y="2258899"/>
                        <a:pt x="0" y="2241473"/>
                        <a:pt x="0" y="2220203"/>
                      </a:cubicBezTo>
                      <a:lnTo>
                        <a:pt x="0" y="0"/>
                      </a:lnTo>
                      <a:lnTo>
                        <a:pt x="2266188" y="88259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30CC050F-54D0-4B22-8514-9F87255E4FA1}"/>
                    </a:ext>
                  </a:extLst>
                </p:cNvPr>
                <p:cNvSpPr/>
                <p:nvPr/>
              </p:nvSpPr>
              <p:spPr>
                <a:xfrm>
                  <a:off x="4570939" y="2992340"/>
                  <a:ext cx="438381" cy="2787528"/>
                </a:xfrm>
                <a:custGeom>
                  <a:avLst/>
                  <a:gdLst>
                    <a:gd name="connsiteX0" fmla="*/ 438382 w 438381"/>
                    <a:gd name="connsiteY0" fmla="*/ 0 h 2787528"/>
                    <a:gd name="connsiteX1" fmla="*/ 40883 w 438381"/>
                    <a:gd name="connsiteY1" fmla="*/ 456802 h 2787528"/>
                    <a:gd name="connsiteX2" fmla="*/ 0 w 438381"/>
                    <a:gd name="connsiteY2" fmla="*/ 2787528 h 2787528"/>
                    <a:gd name="connsiteX3" fmla="*/ 382657 w 438381"/>
                    <a:gd name="connsiteY3" fmla="*/ 2247635 h 2787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8381" h="2787528">
                      <a:moveTo>
                        <a:pt x="438382" y="0"/>
                      </a:moveTo>
                      <a:lnTo>
                        <a:pt x="40883" y="456802"/>
                      </a:lnTo>
                      <a:lnTo>
                        <a:pt x="0" y="2787528"/>
                      </a:lnTo>
                      <a:lnTo>
                        <a:pt x="382657" y="2247635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9505941B-55A5-421B-9D88-33A9F228225C}"/>
                    </a:ext>
                  </a:extLst>
                </p:cNvPr>
                <p:cNvSpPr/>
                <p:nvPr/>
              </p:nvSpPr>
              <p:spPr>
                <a:xfrm>
                  <a:off x="2345635" y="2862535"/>
                  <a:ext cx="2663686" cy="586607"/>
                </a:xfrm>
                <a:custGeom>
                  <a:avLst/>
                  <a:gdLst>
                    <a:gd name="connsiteX0" fmla="*/ 482975 w 2663686"/>
                    <a:gd name="connsiteY0" fmla="*/ 0 h 586607"/>
                    <a:gd name="connsiteX1" fmla="*/ 2663687 w 2663686"/>
                    <a:gd name="connsiteY1" fmla="*/ 129805 h 586607"/>
                    <a:gd name="connsiteX2" fmla="*/ 2266188 w 2663686"/>
                    <a:gd name="connsiteY2" fmla="*/ 586607 h 586607"/>
                    <a:gd name="connsiteX3" fmla="*/ 0 w 2663686"/>
                    <a:gd name="connsiteY3" fmla="*/ 498348 h 586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63686" h="586607">
                      <a:moveTo>
                        <a:pt x="482975" y="0"/>
                      </a:moveTo>
                      <a:lnTo>
                        <a:pt x="2663687" y="129805"/>
                      </a:lnTo>
                      <a:lnTo>
                        <a:pt x="2266188" y="586607"/>
                      </a:lnTo>
                      <a:lnTo>
                        <a:pt x="0" y="498348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15E3A841-A8B0-4900-B8BC-3D5AA9B6537A}"/>
                  </a:ext>
                </a:extLst>
              </p:cNvPr>
              <p:cNvSpPr/>
              <p:nvPr/>
            </p:nvSpPr>
            <p:spPr>
              <a:xfrm flipH="1">
                <a:off x="1138951" y="2996949"/>
                <a:ext cx="2102384" cy="452140"/>
              </a:xfrm>
              <a:custGeom>
                <a:avLst/>
                <a:gdLst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0 w 1343109"/>
                  <a:gd name="connsiteY5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14160 w 1343109"/>
                  <a:gd name="connsiteY5" fmla="*/ 127506 h 170941"/>
                  <a:gd name="connsiteX6" fmla="*/ 0 w 1343109"/>
                  <a:gd name="connsiteY6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23685 w 1343109"/>
                  <a:gd name="connsiteY5" fmla="*/ 163225 h 170941"/>
                  <a:gd name="connsiteX6" fmla="*/ 0 w 1343109"/>
                  <a:gd name="connsiteY6" fmla="*/ 170941 h 170941"/>
                  <a:gd name="connsiteX0" fmla="*/ 0 w 1355015"/>
                  <a:gd name="connsiteY0" fmla="*/ 137603 h 163225"/>
                  <a:gd name="connsiteX1" fmla="*/ 14619 w 1355015"/>
                  <a:gd name="connsiteY1" fmla="*/ 54267 h 163225"/>
                  <a:gd name="connsiteX2" fmla="*/ 1319742 w 1355015"/>
                  <a:gd name="connsiteY2" fmla="*/ 0 h 163225"/>
                  <a:gd name="connsiteX3" fmla="*/ 1355015 w 1355015"/>
                  <a:gd name="connsiteY3" fmla="*/ 32560 h 163225"/>
                  <a:gd name="connsiteX4" fmla="*/ 44466 w 1355015"/>
                  <a:gd name="connsiteY4" fmla="*/ 86827 h 163225"/>
                  <a:gd name="connsiteX5" fmla="*/ 35591 w 1355015"/>
                  <a:gd name="connsiteY5" fmla="*/ 163225 h 163225"/>
                  <a:gd name="connsiteX6" fmla="*/ 0 w 1355015"/>
                  <a:gd name="connsiteY6" fmla="*/ 137603 h 163225"/>
                  <a:gd name="connsiteX0" fmla="*/ 0 w 1350252"/>
                  <a:gd name="connsiteY0" fmla="*/ 144747 h 163225"/>
                  <a:gd name="connsiteX1" fmla="*/ 9856 w 1350252"/>
                  <a:gd name="connsiteY1" fmla="*/ 54267 h 163225"/>
                  <a:gd name="connsiteX2" fmla="*/ 1314979 w 1350252"/>
                  <a:gd name="connsiteY2" fmla="*/ 0 h 163225"/>
                  <a:gd name="connsiteX3" fmla="*/ 1350252 w 1350252"/>
                  <a:gd name="connsiteY3" fmla="*/ 32560 h 163225"/>
                  <a:gd name="connsiteX4" fmla="*/ 39703 w 1350252"/>
                  <a:gd name="connsiteY4" fmla="*/ 86827 h 163225"/>
                  <a:gd name="connsiteX5" fmla="*/ 30828 w 1350252"/>
                  <a:gd name="connsiteY5" fmla="*/ 163225 h 163225"/>
                  <a:gd name="connsiteX6" fmla="*/ 0 w 1350252"/>
                  <a:gd name="connsiteY6" fmla="*/ 144747 h 163225"/>
                  <a:gd name="connsiteX0" fmla="*/ 0 w 1350252"/>
                  <a:gd name="connsiteY0" fmla="*/ 144747 h 167987"/>
                  <a:gd name="connsiteX1" fmla="*/ 9856 w 1350252"/>
                  <a:gd name="connsiteY1" fmla="*/ 54267 h 167987"/>
                  <a:gd name="connsiteX2" fmla="*/ 1314979 w 1350252"/>
                  <a:gd name="connsiteY2" fmla="*/ 0 h 167987"/>
                  <a:gd name="connsiteX3" fmla="*/ 1350252 w 1350252"/>
                  <a:gd name="connsiteY3" fmla="*/ 32560 h 167987"/>
                  <a:gd name="connsiteX4" fmla="*/ 39703 w 1350252"/>
                  <a:gd name="connsiteY4" fmla="*/ 86827 h 167987"/>
                  <a:gd name="connsiteX5" fmla="*/ 37972 w 1350252"/>
                  <a:gd name="connsiteY5" fmla="*/ 167987 h 167987"/>
                  <a:gd name="connsiteX6" fmla="*/ 0 w 1350252"/>
                  <a:gd name="connsiteY6" fmla="*/ 144747 h 167987"/>
                  <a:gd name="connsiteX0" fmla="*/ 0 w 1343108"/>
                  <a:gd name="connsiteY0" fmla="*/ 137604 h 167987"/>
                  <a:gd name="connsiteX1" fmla="*/ 2712 w 1343108"/>
                  <a:gd name="connsiteY1" fmla="*/ 54267 h 167987"/>
                  <a:gd name="connsiteX2" fmla="*/ 1307835 w 1343108"/>
                  <a:gd name="connsiteY2" fmla="*/ 0 h 167987"/>
                  <a:gd name="connsiteX3" fmla="*/ 1343108 w 1343108"/>
                  <a:gd name="connsiteY3" fmla="*/ 32560 h 167987"/>
                  <a:gd name="connsiteX4" fmla="*/ 32559 w 1343108"/>
                  <a:gd name="connsiteY4" fmla="*/ 86827 h 167987"/>
                  <a:gd name="connsiteX5" fmla="*/ 30828 w 1343108"/>
                  <a:gd name="connsiteY5" fmla="*/ 167987 h 167987"/>
                  <a:gd name="connsiteX6" fmla="*/ 0 w 1343108"/>
                  <a:gd name="connsiteY6" fmla="*/ 137604 h 167987"/>
                  <a:gd name="connsiteX0" fmla="*/ 0 w 1350252"/>
                  <a:gd name="connsiteY0" fmla="*/ 137604 h 167987"/>
                  <a:gd name="connsiteX1" fmla="*/ 2712 w 1350252"/>
                  <a:gd name="connsiteY1" fmla="*/ 54267 h 167987"/>
                  <a:gd name="connsiteX2" fmla="*/ 1307835 w 1350252"/>
                  <a:gd name="connsiteY2" fmla="*/ 0 h 167987"/>
                  <a:gd name="connsiteX3" fmla="*/ 1350252 w 1350252"/>
                  <a:gd name="connsiteY3" fmla="*/ 30178 h 167987"/>
                  <a:gd name="connsiteX4" fmla="*/ 32559 w 1350252"/>
                  <a:gd name="connsiteY4" fmla="*/ 86827 h 167987"/>
                  <a:gd name="connsiteX5" fmla="*/ 30828 w 1350252"/>
                  <a:gd name="connsiteY5" fmla="*/ 167987 h 167987"/>
                  <a:gd name="connsiteX6" fmla="*/ 0 w 1350252"/>
                  <a:gd name="connsiteY6" fmla="*/ 137604 h 167987"/>
                  <a:gd name="connsiteX0" fmla="*/ 0 w 1355015"/>
                  <a:gd name="connsiteY0" fmla="*/ 189991 h 189991"/>
                  <a:gd name="connsiteX1" fmla="*/ 7475 w 1355015"/>
                  <a:gd name="connsiteY1" fmla="*/ 54267 h 189991"/>
                  <a:gd name="connsiteX2" fmla="*/ 1312598 w 1355015"/>
                  <a:gd name="connsiteY2" fmla="*/ 0 h 189991"/>
                  <a:gd name="connsiteX3" fmla="*/ 1355015 w 1355015"/>
                  <a:gd name="connsiteY3" fmla="*/ 30178 h 189991"/>
                  <a:gd name="connsiteX4" fmla="*/ 37322 w 1355015"/>
                  <a:gd name="connsiteY4" fmla="*/ 86827 h 189991"/>
                  <a:gd name="connsiteX5" fmla="*/ 35591 w 1355015"/>
                  <a:gd name="connsiteY5" fmla="*/ 167987 h 189991"/>
                  <a:gd name="connsiteX6" fmla="*/ 0 w 1355015"/>
                  <a:gd name="connsiteY6" fmla="*/ 189991 h 189991"/>
                  <a:gd name="connsiteX0" fmla="*/ 0 w 1355015"/>
                  <a:gd name="connsiteY0" fmla="*/ 189991 h 215612"/>
                  <a:gd name="connsiteX1" fmla="*/ 7475 w 1355015"/>
                  <a:gd name="connsiteY1" fmla="*/ 54267 h 215612"/>
                  <a:gd name="connsiteX2" fmla="*/ 1312598 w 1355015"/>
                  <a:gd name="connsiteY2" fmla="*/ 0 h 215612"/>
                  <a:gd name="connsiteX3" fmla="*/ 1355015 w 1355015"/>
                  <a:gd name="connsiteY3" fmla="*/ 30178 h 215612"/>
                  <a:gd name="connsiteX4" fmla="*/ 37322 w 1355015"/>
                  <a:gd name="connsiteY4" fmla="*/ 86827 h 215612"/>
                  <a:gd name="connsiteX5" fmla="*/ 35591 w 1355015"/>
                  <a:gd name="connsiteY5" fmla="*/ 215612 h 215612"/>
                  <a:gd name="connsiteX6" fmla="*/ 0 w 1355015"/>
                  <a:gd name="connsiteY6" fmla="*/ 189991 h 215612"/>
                  <a:gd name="connsiteX0" fmla="*/ 2189 w 1347679"/>
                  <a:gd name="connsiteY0" fmla="*/ 185228 h 215612"/>
                  <a:gd name="connsiteX1" fmla="*/ 139 w 1347679"/>
                  <a:gd name="connsiteY1" fmla="*/ 54267 h 215612"/>
                  <a:gd name="connsiteX2" fmla="*/ 1305262 w 1347679"/>
                  <a:gd name="connsiteY2" fmla="*/ 0 h 215612"/>
                  <a:gd name="connsiteX3" fmla="*/ 1347679 w 1347679"/>
                  <a:gd name="connsiteY3" fmla="*/ 30178 h 215612"/>
                  <a:gd name="connsiteX4" fmla="*/ 29986 w 1347679"/>
                  <a:gd name="connsiteY4" fmla="*/ 86827 h 215612"/>
                  <a:gd name="connsiteX5" fmla="*/ 28255 w 1347679"/>
                  <a:gd name="connsiteY5" fmla="*/ 215612 h 215612"/>
                  <a:gd name="connsiteX6" fmla="*/ 2189 w 1347679"/>
                  <a:gd name="connsiteY6" fmla="*/ 185228 h 215612"/>
                  <a:gd name="connsiteX0" fmla="*/ 2189 w 1359882"/>
                  <a:gd name="connsiteY0" fmla="*/ 185228 h 215612"/>
                  <a:gd name="connsiteX1" fmla="*/ 139 w 1359882"/>
                  <a:gd name="connsiteY1" fmla="*/ 54267 h 215612"/>
                  <a:gd name="connsiteX2" fmla="*/ 1305262 w 1359882"/>
                  <a:gd name="connsiteY2" fmla="*/ 0 h 215612"/>
                  <a:gd name="connsiteX3" fmla="*/ 1359882 w 1359882"/>
                  <a:gd name="connsiteY3" fmla="*/ 46448 h 215612"/>
                  <a:gd name="connsiteX4" fmla="*/ 29986 w 1359882"/>
                  <a:gd name="connsiteY4" fmla="*/ 86827 h 215612"/>
                  <a:gd name="connsiteX5" fmla="*/ 28255 w 1359882"/>
                  <a:gd name="connsiteY5" fmla="*/ 215612 h 215612"/>
                  <a:gd name="connsiteX6" fmla="*/ 2189 w 1359882"/>
                  <a:gd name="connsiteY6" fmla="*/ 185228 h 215612"/>
                  <a:gd name="connsiteX0" fmla="*/ 2189 w 1359882"/>
                  <a:gd name="connsiteY0" fmla="*/ 173025 h 203409"/>
                  <a:gd name="connsiteX1" fmla="*/ 139 w 1359882"/>
                  <a:gd name="connsiteY1" fmla="*/ 42064 h 203409"/>
                  <a:gd name="connsiteX2" fmla="*/ 1313397 w 1359882"/>
                  <a:gd name="connsiteY2" fmla="*/ 0 h 203409"/>
                  <a:gd name="connsiteX3" fmla="*/ 1359882 w 1359882"/>
                  <a:gd name="connsiteY3" fmla="*/ 34245 h 203409"/>
                  <a:gd name="connsiteX4" fmla="*/ 29986 w 1359882"/>
                  <a:gd name="connsiteY4" fmla="*/ 74624 h 203409"/>
                  <a:gd name="connsiteX5" fmla="*/ 28255 w 1359882"/>
                  <a:gd name="connsiteY5" fmla="*/ 203409 h 203409"/>
                  <a:gd name="connsiteX6" fmla="*/ 2189 w 1359882"/>
                  <a:gd name="connsiteY6" fmla="*/ 173025 h 203409"/>
                  <a:gd name="connsiteX0" fmla="*/ 2189 w 1359882"/>
                  <a:gd name="connsiteY0" fmla="*/ 179580 h 209964"/>
                  <a:gd name="connsiteX1" fmla="*/ 139 w 1359882"/>
                  <a:gd name="connsiteY1" fmla="*/ 48619 h 209964"/>
                  <a:gd name="connsiteX2" fmla="*/ 979107 w 1359882"/>
                  <a:gd name="connsiteY2" fmla="*/ 0 h 209964"/>
                  <a:gd name="connsiteX3" fmla="*/ 1359882 w 1359882"/>
                  <a:gd name="connsiteY3" fmla="*/ 40800 h 209964"/>
                  <a:gd name="connsiteX4" fmla="*/ 29986 w 1359882"/>
                  <a:gd name="connsiteY4" fmla="*/ 81179 h 209964"/>
                  <a:gd name="connsiteX5" fmla="*/ 28255 w 1359882"/>
                  <a:gd name="connsiteY5" fmla="*/ 209964 h 209964"/>
                  <a:gd name="connsiteX6" fmla="*/ 2189 w 1359882"/>
                  <a:gd name="connsiteY6" fmla="*/ 179580 h 209964"/>
                  <a:gd name="connsiteX0" fmla="*/ 2189 w 1001995"/>
                  <a:gd name="connsiteY0" fmla="*/ 179580 h 209964"/>
                  <a:gd name="connsiteX1" fmla="*/ 139 w 1001995"/>
                  <a:gd name="connsiteY1" fmla="*/ 48619 h 209964"/>
                  <a:gd name="connsiteX2" fmla="*/ 979107 w 1001995"/>
                  <a:gd name="connsiteY2" fmla="*/ 0 h 209964"/>
                  <a:gd name="connsiteX3" fmla="*/ 1001995 w 1001995"/>
                  <a:gd name="connsiteY3" fmla="*/ 27691 h 209964"/>
                  <a:gd name="connsiteX4" fmla="*/ 29986 w 1001995"/>
                  <a:gd name="connsiteY4" fmla="*/ 81179 h 209964"/>
                  <a:gd name="connsiteX5" fmla="*/ 28255 w 1001995"/>
                  <a:gd name="connsiteY5" fmla="*/ 209964 h 209964"/>
                  <a:gd name="connsiteX6" fmla="*/ 2189 w 1001995"/>
                  <a:gd name="connsiteY6" fmla="*/ 179580 h 209964"/>
                  <a:gd name="connsiteX0" fmla="*/ 2189 w 1001995"/>
                  <a:gd name="connsiteY0" fmla="*/ 184824 h 215208"/>
                  <a:gd name="connsiteX1" fmla="*/ 139 w 1001995"/>
                  <a:gd name="connsiteY1" fmla="*/ 53863 h 215208"/>
                  <a:gd name="connsiteX2" fmla="*/ 975174 w 1001995"/>
                  <a:gd name="connsiteY2" fmla="*/ 0 h 215208"/>
                  <a:gd name="connsiteX3" fmla="*/ 1001995 w 1001995"/>
                  <a:gd name="connsiteY3" fmla="*/ 32935 h 215208"/>
                  <a:gd name="connsiteX4" fmla="*/ 29986 w 1001995"/>
                  <a:gd name="connsiteY4" fmla="*/ 86423 h 215208"/>
                  <a:gd name="connsiteX5" fmla="*/ 28255 w 1001995"/>
                  <a:gd name="connsiteY5" fmla="*/ 215208 h 215208"/>
                  <a:gd name="connsiteX6" fmla="*/ 2189 w 1001995"/>
                  <a:gd name="connsiteY6" fmla="*/ 184824 h 215208"/>
                  <a:gd name="connsiteX0" fmla="*/ 2189 w 1000684"/>
                  <a:gd name="connsiteY0" fmla="*/ 184824 h 215208"/>
                  <a:gd name="connsiteX1" fmla="*/ 139 w 1000684"/>
                  <a:gd name="connsiteY1" fmla="*/ 53863 h 215208"/>
                  <a:gd name="connsiteX2" fmla="*/ 975174 w 1000684"/>
                  <a:gd name="connsiteY2" fmla="*/ 0 h 215208"/>
                  <a:gd name="connsiteX3" fmla="*/ 1000684 w 1000684"/>
                  <a:gd name="connsiteY3" fmla="*/ 27691 h 215208"/>
                  <a:gd name="connsiteX4" fmla="*/ 29986 w 1000684"/>
                  <a:gd name="connsiteY4" fmla="*/ 86423 h 215208"/>
                  <a:gd name="connsiteX5" fmla="*/ 28255 w 1000684"/>
                  <a:gd name="connsiteY5" fmla="*/ 215208 h 215208"/>
                  <a:gd name="connsiteX6" fmla="*/ 2189 w 1000684"/>
                  <a:gd name="connsiteY6" fmla="*/ 184824 h 215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684" h="215208">
                    <a:moveTo>
                      <a:pt x="2189" y="184824"/>
                    </a:moveTo>
                    <a:cubicBezTo>
                      <a:pt x="3093" y="145933"/>
                      <a:pt x="-765" y="92754"/>
                      <a:pt x="139" y="53863"/>
                    </a:cubicBezTo>
                    <a:lnTo>
                      <a:pt x="975174" y="0"/>
                    </a:lnTo>
                    <a:lnTo>
                      <a:pt x="1000684" y="27691"/>
                    </a:lnTo>
                    <a:lnTo>
                      <a:pt x="29986" y="86423"/>
                    </a:lnTo>
                    <a:lnTo>
                      <a:pt x="28255" y="215208"/>
                    </a:lnTo>
                    <a:lnTo>
                      <a:pt x="2189" y="184824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6E37B66-40DB-4742-B83F-C8C8BE609045}"/>
                </a:ext>
              </a:extLst>
            </p:cNvPr>
            <p:cNvGrpSpPr/>
            <p:nvPr/>
          </p:nvGrpSpPr>
          <p:grpSpPr>
            <a:xfrm>
              <a:off x="2153683" y="2217259"/>
              <a:ext cx="3787773" cy="4234549"/>
              <a:chOff x="2153683" y="2217259"/>
              <a:chExt cx="3787773" cy="4234549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93189F08-3D68-4757-B495-0E8D9257134C}"/>
                  </a:ext>
                </a:extLst>
              </p:cNvPr>
              <p:cNvGrpSpPr/>
              <p:nvPr/>
            </p:nvGrpSpPr>
            <p:grpSpPr>
              <a:xfrm>
                <a:off x="2153683" y="2217259"/>
                <a:ext cx="3787773" cy="4234549"/>
                <a:chOff x="3677478" y="2201716"/>
                <a:chExt cx="4080012" cy="4561258"/>
              </a:xfrm>
            </p:grpSpPr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6E1ECD7B-8636-405E-BD3E-45BB10E01560}"/>
                    </a:ext>
                  </a:extLst>
                </p:cNvPr>
                <p:cNvSpPr/>
                <p:nvPr/>
              </p:nvSpPr>
              <p:spPr>
                <a:xfrm>
                  <a:off x="4946160" y="3540497"/>
                  <a:ext cx="2800205" cy="2910533"/>
                </a:xfrm>
                <a:custGeom>
                  <a:avLst/>
                  <a:gdLst>
                    <a:gd name="connsiteX0" fmla="*/ 0 w 3471141"/>
                    <a:gd name="connsiteY0" fmla="*/ 131594 h 3607904"/>
                    <a:gd name="connsiteX1" fmla="*/ 62616 w 3471141"/>
                    <a:gd name="connsiteY1" fmla="*/ 3607905 h 3607904"/>
                    <a:gd name="connsiteX2" fmla="*/ 3429729 w 3471141"/>
                    <a:gd name="connsiteY2" fmla="*/ 3370823 h 3607904"/>
                    <a:gd name="connsiteX3" fmla="*/ 3471142 w 3471141"/>
                    <a:gd name="connsiteY3" fmla="*/ 3311453 h 3607904"/>
                    <a:gd name="connsiteX4" fmla="*/ 3471142 w 3471141"/>
                    <a:gd name="connsiteY4" fmla="*/ 0 h 3607904"/>
                    <a:gd name="connsiteX5" fmla="*/ 0 w 3471141"/>
                    <a:gd name="connsiteY5" fmla="*/ 131594 h 3607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471141" h="3607904">
                      <a:moveTo>
                        <a:pt x="0" y="131594"/>
                      </a:moveTo>
                      <a:lnTo>
                        <a:pt x="62616" y="3607905"/>
                      </a:lnTo>
                      <a:lnTo>
                        <a:pt x="3429729" y="3370823"/>
                      </a:lnTo>
                      <a:cubicBezTo>
                        <a:pt x="3452920" y="3369167"/>
                        <a:pt x="3471142" y="3343126"/>
                        <a:pt x="3471142" y="3311453"/>
                      </a:cubicBezTo>
                      <a:lnTo>
                        <a:pt x="3471142" y="0"/>
                      </a:lnTo>
                      <a:lnTo>
                        <a:pt x="0" y="131594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  <a:effectLst>
                  <a:outerShdw blurRad="1524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EBD651E6-46F5-4B45-8533-2CB0013B8EEC}"/>
                    </a:ext>
                  </a:extLst>
                </p:cNvPr>
                <p:cNvSpPr/>
                <p:nvPr/>
              </p:nvSpPr>
              <p:spPr>
                <a:xfrm>
                  <a:off x="3699968" y="2861269"/>
                  <a:ext cx="671487" cy="3901705"/>
                </a:xfrm>
                <a:custGeom>
                  <a:avLst/>
                  <a:gdLst>
                    <a:gd name="connsiteX0" fmla="*/ 0 w 671487"/>
                    <a:gd name="connsiteY0" fmla="*/ 0 h 4169465"/>
                    <a:gd name="connsiteX1" fmla="*/ 608871 w 671487"/>
                    <a:gd name="connsiteY1" fmla="*/ 693155 h 4169465"/>
                    <a:gd name="connsiteX2" fmla="*/ 671488 w 671487"/>
                    <a:gd name="connsiteY2" fmla="*/ 4169466 h 4169465"/>
                    <a:gd name="connsiteX3" fmla="*/ 85344 w 671487"/>
                    <a:gd name="connsiteY3" fmla="*/ 3373805 h 4169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1487" h="4169465">
                      <a:moveTo>
                        <a:pt x="0" y="0"/>
                      </a:moveTo>
                      <a:lnTo>
                        <a:pt x="608871" y="693155"/>
                      </a:lnTo>
                      <a:lnTo>
                        <a:pt x="671488" y="4169466"/>
                      </a:lnTo>
                      <a:lnTo>
                        <a:pt x="85344" y="3373805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  <a:effectLst>
                  <a:outerShdw blurRad="1397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81598F70-E7AD-4BD4-80FE-8F5A2B8D3975}"/>
                    </a:ext>
                  </a:extLst>
                </p:cNvPr>
                <p:cNvSpPr/>
                <p:nvPr/>
              </p:nvSpPr>
              <p:spPr>
                <a:xfrm>
                  <a:off x="3679799" y="2329917"/>
                  <a:ext cx="671487" cy="4169465"/>
                </a:xfrm>
                <a:custGeom>
                  <a:avLst/>
                  <a:gdLst>
                    <a:gd name="connsiteX0" fmla="*/ 0 w 671487"/>
                    <a:gd name="connsiteY0" fmla="*/ 0 h 4169465"/>
                    <a:gd name="connsiteX1" fmla="*/ 608871 w 671487"/>
                    <a:gd name="connsiteY1" fmla="*/ 693155 h 4169465"/>
                    <a:gd name="connsiteX2" fmla="*/ 671488 w 671487"/>
                    <a:gd name="connsiteY2" fmla="*/ 4169466 h 4169465"/>
                    <a:gd name="connsiteX3" fmla="*/ 85344 w 671487"/>
                    <a:gd name="connsiteY3" fmla="*/ 3373805 h 4169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1487" h="4169465">
                      <a:moveTo>
                        <a:pt x="0" y="0"/>
                      </a:moveTo>
                      <a:lnTo>
                        <a:pt x="608871" y="693155"/>
                      </a:lnTo>
                      <a:lnTo>
                        <a:pt x="671488" y="4169466"/>
                      </a:lnTo>
                      <a:lnTo>
                        <a:pt x="85344" y="3373805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D62A3CBA-E76B-4878-BD82-D471C86906BB}"/>
                    </a:ext>
                  </a:extLst>
                </p:cNvPr>
                <p:cNvSpPr/>
                <p:nvPr/>
              </p:nvSpPr>
              <p:spPr>
                <a:xfrm>
                  <a:off x="4286349" y="2897455"/>
                  <a:ext cx="3471141" cy="3607904"/>
                </a:xfrm>
                <a:custGeom>
                  <a:avLst/>
                  <a:gdLst>
                    <a:gd name="connsiteX0" fmla="*/ 0 w 3471141"/>
                    <a:gd name="connsiteY0" fmla="*/ 131594 h 3607904"/>
                    <a:gd name="connsiteX1" fmla="*/ 62616 w 3471141"/>
                    <a:gd name="connsiteY1" fmla="*/ 3607905 h 3607904"/>
                    <a:gd name="connsiteX2" fmla="*/ 3429729 w 3471141"/>
                    <a:gd name="connsiteY2" fmla="*/ 3370823 h 3607904"/>
                    <a:gd name="connsiteX3" fmla="*/ 3471142 w 3471141"/>
                    <a:gd name="connsiteY3" fmla="*/ 3311453 h 3607904"/>
                    <a:gd name="connsiteX4" fmla="*/ 3471142 w 3471141"/>
                    <a:gd name="connsiteY4" fmla="*/ 0 h 3607904"/>
                    <a:gd name="connsiteX5" fmla="*/ 0 w 3471141"/>
                    <a:gd name="connsiteY5" fmla="*/ 131594 h 3607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471141" h="3607904">
                      <a:moveTo>
                        <a:pt x="0" y="131594"/>
                      </a:moveTo>
                      <a:lnTo>
                        <a:pt x="62616" y="3607905"/>
                      </a:lnTo>
                      <a:lnTo>
                        <a:pt x="3429729" y="3370823"/>
                      </a:lnTo>
                      <a:cubicBezTo>
                        <a:pt x="3452920" y="3369167"/>
                        <a:pt x="3471142" y="3343126"/>
                        <a:pt x="3471142" y="3311453"/>
                      </a:cubicBezTo>
                      <a:lnTo>
                        <a:pt x="3471142" y="0"/>
                      </a:lnTo>
                      <a:lnTo>
                        <a:pt x="0" y="131594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3EB28CF4-C3F7-40C5-8FB3-9D3417D2EB2D}"/>
                    </a:ext>
                  </a:extLst>
                </p:cNvPr>
                <p:cNvSpPr/>
                <p:nvPr/>
              </p:nvSpPr>
              <p:spPr>
                <a:xfrm>
                  <a:off x="3677478" y="2201716"/>
                  <a:ext cx="4080012" cy="821237"/>
                </a:xfrm>
                <a:custGeom>
                  <a:avLst/>
                  <a:gdLst>
                    <a:gd name="connsiteX0" fmla="*/ 3424030 w 4080012"/>
                    <a:gd name="connsiteY0" fmla="*/ 0 h 821237"/>
                    <a:gd name="connsiteX1" fmla="*/ 0 w 4080012"/>
                    <a:gd name="connsiteY1" fmla="*/ 134178 h 821237"/>
                    <a:gd name="connsiteX2" fmla="*/ 608871 w 4080012"/>
                    <a:gd name="connsiteY2" fmla="*/ 821237 h 821237"/>
                    <a:gd name="connsiteX3" fmla="*/ 4080013 w 4080012"/>
                    <a:gd name="connsiteY3" fmla="*/ 699582 h 821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80012" h="821237">
                      <a:moveTo>
                        <a:pt x="3424030" y="0"/>
                      </a:moveTo>
                      <a:lnTo>
                        <a:pt x="0" y="134178"/>
                      </a:lnTo>
                      <a:lnTo>
                        <a:pt x="608871" y="821237"/>
                      </a:lnTo>
                      <a:lnTo>
                        <a:pt x="4080013" y="699582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6FAA456F-9E6B-48AF-84B9-EE19345EF153}"/>
                  </a:ext>
                </a:extLst>
              </p:cNvPr>
              <p:cNvSpPr/>
              <p:nvPr/>
            </p:nvSpPr>
            <p:spPr>
              <a:xfrm>
                <a:off x="2349915" y="2406984"/>
                <a:ext cx="3225528" cy="499002"/>
              </a:xfrm>
              <a:custGeom>
                <a:avLst/>
                <a:gdLst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0 w 1343109"/>
                  <a:gd name="connsiteY5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14160 w 1343109"/>
                  <a:gd name="connsiteY5" fmla="*/ 127506 h 170941"/>
                  <a:gd name="connsiteX6" fmla="*/ 0 w 1343109"/>
                  <a:gd name="connsiteY6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23685 w 1343109"/>
                  <a:gd name="connsiteY5" fmla="*/ 163225 h 170941"/>
                  <a:gd name="connsiteX6" fmla="*/ 0 w 1343109"/>
                  <a:gd name="connsiteY6" fmla="*/ 170941 h 170941"/>
                  <a:gd name="connsiteX0" fmla="*/ 0 w 1355015"/>
                  <a:gd name="connsiteY0" fmla="*/ 137603 h 163225"/>
                  <a:gd name="connsiteX1" fmla="*/ 14619 w 1355015"/>
                  <a:gd name="connsiteY1" fmla="*/ 54267 h 163225"/>
                  <a:gd name="connsiteX2" fmla="*/ 1319742 w 1355015"/>
                  <a:gd name="connsiteY2" fmla="*/ 0 h 163225"/>
                  <a:gd name="connsiteX3" fmla="*/ 1355015 w 1355015"/>
                  <a:gd name="connsiteY3" fmla="*/ 32560 h 163225"/>
                  <a:gd name="connsiteX4" fmla="*/ 44466 w 1355015"/>
                  <a:gd name="connsiteY4" fmla="*/ 86827 h 163225"/>
                  <a:gd name="connsiteX5" fmla="*/ 35591 w 1355015"/>
                  <a:gd name="connsiteY5" fmla="*/ 163225 h 163225"/>
                  <a:gd name="connsiteX6" fmla="*/ 0 w 1355015"/>
                  <a:gd name="connsiteY6" fmla="*/ 137603 h 163225"/>
                  <a:gd name="connsiteX0" fmla="*/ 0 w 1350252"/>
                  <a:gd name="connsiteY0" fmla="*/ 144747 h 163225"/>
                  <a:gd name="connsiteX1" fmla="*/ 9856 w 1350252"/>
                  <a:gd name="connsiteY1" fmla="*/ 54267 h 163225"/>
                  <a:gd name="connsiteX2" fmla="*/ 1314979 w 1350252"/>
                  <a:gd name="connsiteY2" fmla="*/ 0 h 163225"/>
                  <a:gd name="connsiteX3" fmla="*/ 1350252 w 1350252"/>
                  <a:gd name="connsiteY3" fmla="*/ 32560 h 163225"/>
                  <a:gd name="connsiteX4" fmla="*/ 39703 w 1350252"/>
                  <a:gd name="connsiteY4" fmla="*/ 86827 h 163225"/>
                  <a:gd name="connsiteX5" fmla="*/ 30828 w 1350252"/>
                  <a:gd name="connsiteY5" fmla="*/ 163225 h 163225"/>
                  <a:gd name="connsiteX6" fmla="*/ 0 w 1350252"/>
                  <a:gd name="connsiteY6" fmla="*/ 144747 h 163225"/>
                  <a:gd name="connsiteX0" fmla="*/ 0 w 1350252"/>
                  <a:gd name="connsiteY0" fmla="*/ 144747 h 167987"/>
                  <a:gd name="connsiteX1" fmla="*/ 9856 w 1350252"/>
                  <a:gd name="connsiteY1" fmla="*/ 54267 h 167987"/>
                  <a:gd name="connsiteX2" fmla="*/ 1314979 w 1350252"/>
                  <a:gd name="connsiteY2" fmla="*/ 0 h 167987"/>
                  <a:gd name="connsiteX3" fmla="*/ 1350252 w 1350252"/>
                  <a:gd name="connsiteY3" fmla="*/ 32560 h 167987"/>
                  <a:gd name="connsiteX4" fmla="*/ 39703 w 1350252"/>
                  <a:gd name="connsiteY4" fmla="*/ 86827 h 167987"/>
                  <a:gd name="connsiteX5" fmla="*/ 37972 w 1350252"/>
                  <a:gd name="connsiteY5" fmla="*/ 167987 h 167987"/>
                  <a:gd name="connsiteX6" fmla="*/ 0 w 1350252"/>
                  <a:gd name="connsiteY6" fmla="*/ 144747 h 167987"/>
                  <a:gd name="connsiteX0" fmla="*/ 0 w 1343108"/>
                  <a:gd name="connsiteY0" fmla="*/ 137604 h 167987"/>
                  <a:gd name="connsiteX1" fmla="*/ 2712 w 1343108"/>
                  <a:gd name="connsiteY1" fmla="*/ 54267 h 167987"/>
                  <a:gd name="connsiteX2" fmla="*/ 1307835 w 1343108"/>
                  <a:gd name="connsiteY2" fmla="*/ 0 h 167987"/>
                  <a:gd name="connsiteX3" fmla="*/ 1343108 w 1343108"/>
                  <a:gd name="connsiteY3" fmla="*/ 32560 h 167987"/>
                  <a:gd name="connsiteX4" fmla="*/ 32559 w 1343108"/>
                  <a:gd name="connsiteY4" fmla="*/ 86827 h 167987"/>
                  <a:gd name="connsiteX5" fmla="*/ 30828 w 1343108"/>
                  <a:gd name="connsiteY5" fmla="*/ 167987 h 167987"/>
                  <a:gd name="connsiteX6" fmla="*/ 0 w 1343108"/>
                  <a:gd name="connsiteY6" fmla="*/ 137604 h 167987"/>
                  <a:gd name="connsiteX0" fmla="*/ 0 w 1350252"/>
                  <a:gd name="connsiteY0" fmla="*/ 137604 h 167987"/>
                  <a:gd name="connsiteX1" fmla="*/ 2712 w 1350252"/>
                  <a:gd name="connsiteY1" fmla="*/ 54267 h 167987"/>
                  <a:gd name="connsiteX2" fmla="*/ 1307835 w 1350252"/>
                  <a:gd name="connsiteY2" fmla="*/ 0 h 167987"/>
                  <a:gd name="connsiteX3" fmla="*/ 1350252 w 1350252"/>
                  <a:gd name="connsiteY3" fmla="*/ 30178 h 167987"/>
                  <a:gd name="connsiteX4" fmla="*/ 32559 w 1350252"/>
                  <a:gd name="connsiteY4" fmla="*/ 86827 h 167987"/>
                  <a:gd name="connsiteX5" fmla="*/ 30828 w 1350252"/>
                  <a:gd name="connsiteY5" fmla="*/ 167987 h 167987"/>
                  <a:gd name="connsiteX6" fmla="*/ 0 w 1350252"/>
                  <a:gd name="connsiteY6" fmla="*/ 137604 h 167987"/>
                  <a:gd name="connsiteX0" fmla="*/ 0 w 1355015"/>
                  <a:gd name="connsiteY0" fmla="*/ 189991 h 189991"/>
                  <a:gd name="connsiteX1" fmla="*/ 7475 w 1355015"/>
                  <a:gd name="connsiteY1" fmla="*/ 54267 h 189991"/>
                  <a:gd name="connsiteX2" fmla="*/ 1312598 w 1355015"/>
                  <a:gd name="connsiteY2" fmla="*/ 0 h 189991"/>
                  <a:gd name="connsiteX3" fmla="*/ 1355015 w 1355015"/>
                  <a:gd name="connsiteY3" fmla="*/ 30178 h 189991"/>
                  <a:gd name="connsiteX4" fmla="*/ 37322 w 1355015"/>
                  <a:gd name="connsiteY4" fmla="*/ 86827 h 189991"/>
                  <a:gd name="connsiteX5" fmla="*/ 35591 w 1355015"/>
                  <a:gd name="connsiteY5" fmla="*/ 167987 h 189991"/>
                  <a:gd name="connsiteX6" fmla="*/ 0 w 1355015"/>
                  <a:gd name="connsiteY6" fmla="*/ 189991 h 189991"/>
                  <a:gd name="connsiteX0" fmla="*/ 0 w 1355015"/>
                  <a:gd name="connsiteY0" fmla="*/ 189991 h 215612"/>
                  <a:gd name="connsiteX1" fmla="*/ 7475 w 1355015"/>
                  <a:gd name="connsiteY1" fmla="*/ 54267 h 215612"/>
                  <a:gd name="connsiteX2" fmla="*/ 1312598 w 1355015"/>
                  <a:gd name="connsiteY2" fmla="*/ 0 h 215612"/>
                  <a:gd name="connsiteX3" fmla="*/ 1355015 w 1355015"/>
                  <a:gd name="connsiteY3" fmla="*/ 30178 h 215612"/>
                  <a:gd name="connsiteX4" fmla="*/ 37322 w 1355015"/>
                  <a:gd name="connsiteY4" fmla="*/ 86827 h 215612"/>
                  <a:gd name="connsiteX5" fmla="*/ 35591 w 1355015"/>
                  <a:gd name="connsiteY5" fmla="*/ 215612 h 215612"/>
                  <a:gd name="connsiteX6" fmla="*/ 0 w 1355015"/>
                  <a:gd name="connsiteY6" fmla="*/ 189991 h 215612"/>
                  <a:gd name="connsiteX0" fmla="*/ 2189 w 1347679"/>
                  <a:gd name="connsiteY0" fmla="*/ 185228 h 215612"/>
                  <a:gd name="connsiteX1" fmla="*/ 139 w 1347679"/>
                  <a:gd name="connsiteY1" fmla="*/ 54267 h 215612"/>
                  <a:gd name="connsiteX2" fmla="*/ 1305262 w 1347679"/>
                  <a:gd name="connsiteY2" fmla="*/ 0 h 215612"/>
                  <a:gd name="connsiteX3" fmla="*/ 1347679 w 1347679"/>
                  <a:gd name="connsiteY3" fmla="*/ 30178 h 215612"/>
                  <a:gd name="connsiteX4" fmla="*/ 29986 w 1347679"/>
                  <a:gd name="connsiteY4" fmla="*/ 86827 h 215612"/>
                  <a:gd name="connsiteX5" fmla="*/ 28255 w 1347679"/>
                  <a:gd name="connsiteY5" fmla="*/ 215612 h 215612"/>
                  <a:gd name="connsiteX6" fmla="*/ 2189 w 1347679"/>
                  <a:gd name="connsiteY6" fmla="*/ 185228 h 215612"/>
                  <a:gd name="connsiteX0" fmla="*/ 2189 w 1359882"/>
                  <a:gd name="connsiteY0" fmla="*/ 185228 h 215612"/>
                  <a:gd name="connsiteX1" fmla="*/ 139 w 1359882"/>
                  <a:gd name="connsiteY1" fmla="*/ 54267 h 215612"/>
                  <a:gd name="connsiteX2" fmla="*/ 1305262 w 1359882"/>
                  <a:gd name="connsiteY2" fmla="*/ 0 h 215612"/>
                  <a:gd name="connsiteX3" fmla="*/ 1359882 w 1359882"/>
                  <a:gd name="connsiteY3" fmla="*/ 46448 h 215612"/>
                  <a:gd name="connsiteX4" fmla="*/ 29986 w 1359882"/>
                  <a:gd name="connsiteY4" fmla="*/ 86827 h 215612"/>
                  <a:gd name="connsiteX5" fmla="*/ 28255 w 1359882"/>
                  <a:gd name="connsiteY5" fmla="*/ 215612 h 215612"/>
                  <a:gd name="connsiteX6" fmla="*/ 2189 w 1359882"/>
                  <a:gd name="connsiteY6" fmla="*/ 185228 h 215612"/>
                  <a:gd name="connsiteX0" fmla="*/ 2189 w 1359882"/>
                  <a:gd name="connsiteY0" fmla="*/ 173025 h 203409"/>
                  <a:gd name="connsiteX1" fmla="*/ 139 w 1359882"/>
                  <a:gd name="connsiteY1" fmla="*/ 42064 h 203409"/>
                  <a:gd name="connsiteX2" fmla="*/ 1313397 w 1359882"/>
                  <a:gd name="connsiteY2" fmla="*/ 0 h 203409"/>
                  <a:gd name="connsiteX3" fmla="*/ 1359882 w 1359882"/>
                  <a:gd name="connsiteY3" fmla="*/ 34245 h 203409"/>
                  <a:gd name="connsiteX4" fmla="*/ 29986 w 1359882"/>
                  <a:gd name="connsiteY4" fmla="*/ 74624 h 203409"/>
                  <a:gd name="connsiteX5" fmla="*/ 28255 w 1359882"/>
                  <a:gd name="connsiteY5" fmla="*/ 203409 h 203409"/>
                  <a:gd name="connsiteX6" fmla="*/ 2189 w 1359882"/>
                  <a:gd name="connsiteY6" fmla="*/ 173025 h 203409"/>
                  <a:gd name="connsiteX0" fmla="*/ 2189 w 1496909"/>
                  <a:gd name="connsiteY0" fmla="*/ 207129 h 237513"/>
                  <a:gd name="connsiteX1" fmla="*/ 139 w 1496909"/>
                  <a:gd name="connsiteY1" fmla="*/ 76168 h 237513"/>
                  <a:gd name="connsiteX2" fmla="*/ 1496909 w 1496909"/>
                  <a:gd name="connsiteY2" fmla="*/ 0 h 237513"/>
                  <a:gd name="connsiteX3" fmla="*/ 1359882 w 1496909"/>
                  <a:gd name="connsiteY3" fmla="*/ 68349 h 237513"/>
                  <a:gd name="connsiteX4" fmla="*/ 29986 w 1496909"/>
                  <a:gd name="connsiteY4" fmla="*/ 108728 h 237513"/>
                  <a:gd name="connsiteX5" fmla="*/ 28255 w 1496909"/>
                  <a:gd name="connsiteY5" fmla="*/ 237513 h 237513"/>
                  <a:gd name="connsiteX6" fmla="*/ 2189 w 1496909"/>
                  <a:gd name="connsiteY6" fmla="*/ 207129 h 237513"/>
                  <a:gd name="connsiteX0" fmla="*/ 2189 w 1535274"/>
                  <a:gd name="connsiteY0" fmla="*/ 207129 h 237513"/>
                  <a:gd name="connsiteX1" fmla="*/ 139 w 1535274"/>
                  <a:gd name="connsiteY1" fmla="*/ 76168 h 237513"/>
                  <a:gd name="connsiteX2" fmla="*/ 1496909 w 1535274"/>
                  <a:gd name="connsiteY2" fmla="*/ 0 h 237513"/>
                  <a:gd name="connsiteX3" fmla="*/ 1535274 w 1535274"/>
                  <a:gd name="connsiteY3" fmla="*/ 34245 h 237513"/>
                  <a:gd name="connsiteX4" fmla="*/ 29986 w 1535274"/>
                  <a:gd name="connsiteY4" fmla="*/ 108728 h 237513"/>
                  <a:gd name="connsiteX5" fmla="*/ 28255 w 1535274"/>
                  <a:gd name="connsiteY5" fmla="*/ 237513 h 237513"/>
                  <a:gd name="connsiteX6" fmla="*/ 2189 w 1535274"/>
                  <a:gd name="connsiteY6" fmla="*/ 207129 h 237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35274" h="237513">
                    <a:moveTo>
                      <a:pt x="2189" y="207129"/>
                    </a:moveTo>
                    <a:cubicBezTo>
                      <a:pt x="3093" y="168238"/>
                      <a:pt x="-765" y="115059"/>
                      <a:pt x="139" y="76168"/>
                    </a:cubicBezTo>
                    <a:lnTo>
                      <a:pt x="1496909" y="0"/>
                    </a:lnTo>
                    <a:lnTo>
                      <a:pt x="1535274" y="34245"/>
                    </a:lnTo>
                    <a:lnTo>
                      <a:pt x="29986" y="108728"/>
                    </a:lnTo>
                    <a:lnTo>
                      <a:pt x="28255" y="237513"/>
                    </a:lnTo>
                    <a:lnTo>
                      <a:pt x="2189" y="207129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8770957-E03D-47FE-B505-460781DFA395}"/>
                </a:ext>
              </a:extLst>
            </p:cNvPr>
            <p:cNvGrpSpPr/>
            <p:nvPr/>
          </p:nvGrpSpPr>
          <p:grpSpPr>
            <a:xfrm>
              <a:off x="1004893" y="3947362"/>
              <a:ext cx="3307958" cy="2594024"/>
              <a:chOff x="1004893" y="3947362"/>
              <a:chExt cx="3307958" cy="2594024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6112548B-78D7-45A6-ACCB-6712C9777D8E}"/>
                  </a:ext>
                </a:extLst>
              </p:cNvPr>
              <p:cNvGrpSpPr/>
              <p:nvPr/>
            </p:nvGrpSpPr>
            <p:grpSpPr>
              <a:xfrm>
                <a:off x="1004893" y="3947362"/>
                <a:ext cx="3307958" cy="2594024"/>
                <a:chOff x="2440056" y="4065303"/>
                <a:chExt cx="3563178" cy="2794161"/>
              </a:xfrm>
            </p:grpSpPr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84844494-D9E9-4CA3-ABFE-D403C6CB28AE}"/>
                    </a:ext>
                  </a:extLst>
                </p:cNvPr>
                <p:cNvSpPr/>
                <p:nvPr/>
              </p:nvSpPr>
              <p:spPr>
                <a:xfrm>
                  <a:off x="2531719" y="6213820"/>
                  <a:ext cx="3456838" cy="645644"/>
                </a:xfrm>
                <a:custGeom>
                  <a:avLst/>
                  <a:gdLst>
                    <a:gd name="connsiteX0" fmla="*/ 2917135 w 3563178"/>
                    <a:gd name="connsiteY0" fmla="*/ 0 h 561560"/>
                    <a:gd name="connsiteX1" fmla="*/ 0 w 3563178"/>
                    <a:gd name="connsiteY1" fmla="*/ 124239 h 561560"/>
                    <a:gd name="connsiteX2" fmla="*/ 531743 w 3563178"/>
                    <a:gd name="connsiteY2" fmla="*/ 561561 h 561560"/>
                    <a:gd name="connsiteX3" fmla="*/ 3563178 w 3563178"/>
                    <a:gd name="connsiteY3" fmla="*/ 477078 h 561560"/>
                    <a:gd name="connsiteX0" fmla="*/ 2917135 w 3563178"/>
                    <a:gd name="connsiteY0" fmla="*/ 0 h 645644"/>
                    <a:gd name="connsiteX1" fmla="*/ 0 w 3563178"/>
                    <a:gd name="connsiteY1" fmla="*/ 124239 h 645644"/>
                    <a:gd name="connsiteX2" fmla="*/ 521232 w 3563178"/>
                    <a:gd name="connsiteY2" fmla="*/ 645644 h 645644"/>
                    <a:gd name="connsiteX3" fmla="*/ 3563178 w 3563178"/>
                    <a:gd name="connsiteY3" fmla="*/ 477078 h 645644"/>
                    <a:gd name="connsiteX4" fmla="*/ 2917135 w 3563178"/>
                    <a:gd name="connsiteY4" fmla="*/ 0 h 645644"/>
                    <a:gd name="connsiteX0" fmla="*/ 2917135 w 3510626"/>
                    <a:gd name="connsiteY0" fmla="*/ 0 h 645644"/>
                    <a:gd name="connsiteX1" fmla="*/ 0 w 3510626"/>
                    <a:gd name="connsiteY1" fmla="*/ 124239 h 645644"/>
                    <a:gd name="connsiteX2" fmla="*/ 521232 w 3510626"/>
                    <a:gd name="connsiteY2" fmla="*/ 645644 h 645644"/>
                    <a:gd name="connsiteX3" fmla="*/ 3510626 w 3510626"/>
                    <a:gd name="connsiteY3" fmla="*/ 487588 h 645644"/>
                    <a:gd name="connsiteX4" fmla="*/ 2917135 w 3510626"/>
                    <a:gd name="connsiteY4" fmla="*/ 0 h 645644"/>
                    <a:gd name="connsiteX0" fmla="*/ 2917135 w 3472974"/>
                    <a:gd name="connsiteY0" fmla="*/ 0 h 645644"/>
                    <a:gd name="connsiteX1" fmla="*/ 0 w 3472974"/>
                    <a:gd name="connsiteY1" fmla="*/ 124239 h 645644"/>
                    <a:gd name="connsiteX2" fmla="*/ 521232 w 3472974"/>
                    <a:gd name="connsiteY2" fmla="*/ 645644 h 645644"/>
                    <a:gd name="connsiteX3" fmla="*/ 3472974 w 3472974"/>
                    <a:gd name="connsiteY3" fmla="*/ 476830 h 645644"/>
                    <a:gd name="connsiteX4" fmla="*/ 2917135 w 3472974"/>
                    <a:gd name="connsiteY4" fmla="*/ 0 h 645644"/>
                    <a:gd name="connsiteX0" fmla="*/ 2900999 w 3456838"/>
                    <a:gd name="connsiteY0" fmla="*/ 0 h 645644"/>
                    <a:gd name="connsiteX1" fmla="*/ 0 w 3456838"/>
                    <a:gd name="connsiteY1" fmla="*/ 113481 h 645644"/>
                    <a:gd name="connsiteX2" fmla="*/ 505096 w 3456838"/>
                    <a:gd name="connsiteY2" fmla="*/ 645644 h 645644"/>
                    <a:gd name="connsiteX3" fmla="*/ 3456838 w 3456838"/>
                    <a:gd name="connsiteY3" fmla="*/ 476830 h 645644"/>
                    <a:gd name="connsiteX4" fmla="*/ 2900999 w 3456838"/>
                    <a:gd name="connsiteY4" fmla="*/ 0 h 645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56838" h="645644">
                      <a:moveTo>
                        <a:pt x="2900999" y="0"/>
                      </a:moveTo>
                      <a:lnTo>
                        <a:pt x="0" y="113481"/>
                      </a:lnTo>
                      <a:lnTo>
                        <a:pt x="505096" y="645644"/>
                      </a:lnTo>
                      <a:lnTo>
                        <a:pt x="3456838" y="476830"/>
                      </a:lnTo>
                      <a:lnTo>
                        <a:pt x="2900999" y="0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  <a:effectLst>
                  <a:outerShdw blurRad="889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B1F77537-D2A5-42F6-861B-A15EEAA12635}"/>
                    </a:ext>
                  </a:extLst>
                </p:cNvPr>
                <p:cNvSpPr/>
                <p:nvPr/>
              </p:nvSpPr>
              <p:spPr>
                <a:xfrm>
                  <a:off x="2971800" y="4542381"/>
                  <a:ext cx="3031434" cy="2315817"/>
                </a:xfrm>
                <a:custGeom>
                  <a:avLst/>
                  <a:gdLst>
                    <a:gd name="connsiteX0" fmla="*/ 0 w 3031434"/>
                    <a:gd name="connsiteY0" fmla="*/ 84483 h 2315817"/>
                    <a:gd name="connsiteX1" fmla="*/ 54665 w 3031434"/>
                    <a:gd name="connsiteY1" fmla="*/ 2315818 h 2315817"/>
                    <a:gd name="connsiteX2" fmla="*/ 2995256 w 3031434"/>
                    <a:gd name="connsiteY2" fmla="*/ 2163616 h 2315817"/>
                    <a:gd name="connsiteX3" fmla="*/ 3031435 w 3031434"/>
                    <a:gd name="connsiteY3" fmla="*/ 2125516 h 2315817"/>
                    <a:gd name="connsiteX4" fmla="*/ 3031435 w 3031434"/>
                    <a:gd name="connsiteY4" fmla="*/ 0 h 2315817"/>
                    <a:gd name="connsiteX5" fmla="*/ 0 w 3031434"/>
                    <a:gd name="connsiteY5" fmla="*/ 84483 h 2315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31434" h="2315817">
                      <a:moveTo>
                        <a:pt x="0" y="84483"/>
                      </a:moveTo>
                      <a:lnTo>
                        <a:pt x="54665" y="2315818"/>
                      </a:lnTo>
                      <a:lnTo>
                        <a:pt x="2995256" y="2163616"/>
                      </a:lnTo>
                      <a:cubicBezTo>
                        <a:pt x="3015532" y="2162556"/>
                        <a:pt x="3031435" y="2145792"/>
                        <a:pt x="3031435" y="2125516"/>
                      </a:cubicBezTo>
                      <a:lnTo>
                        <a:pt x="3031435" y="0"/>
                      </a:lnTo>
                      <a:lnTo>
                        <a:pt x="0" y="84483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  <a:effectLst>
                  <a:outerShdw blurRad="114300" dist="38100" algn="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9E59C146-1220-4547-8091-5FEF1904CBCE}"/>
                    </a:ext>
                  </a:extLst>
                </p:cNvPr>
                <p:cNvSpPr/>
                <p:nvPr/>
              </p:nvSpPr>
              <p:spPr>
                <a:xfrm>
                  <a:off x="2440056" y="4189542"/>
                  <a:ext cx="586408" cy="2668656"/>
                </a:xfrm>
                <a:custGeom>
                  <a:avLst/>
                  <a:gdLst>
                    <a:gd name="connsiteX0" fmla="*/ 0 w 586408"/>
                    <a:gd name="connsiteY0" fmla="*/ 0 h 2668656"/>
                    <a:gd name="connsiteX1" fmla="*/ 531743 w 586408"/>
                    <a:gd name="connsiteY1" fmla="*/ 437322 h 2668656"/>
                    <a:gd name="connsiteX2" fmla="*/ 586409 w 586408"/>
                    <a:gd name="connsiteY2" fmla="*/ 2668657 h 2668656"/>
                    <a:gd name="connsiteX3" fmla="*/ 74543 w 586408"/>
                    <a:gd name="connsiteY3" fmla="*/ 2151822 h 26686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6408" h="2668656">
                      <a:moveTo>
                        <a:pt x="0" y="0"/>
                      </a:moveTo>
                      <a:lnTo>
                        <a:pt x="531743" y="437322"/>
                      </a:lnTo>
                      <a:lnTo>
                        <a:pt x="586409" y="2668657"/>
                      </a:lnTo>
                      <a:lnTo>
                        <a:pt x="74543" y="2151822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A0F88211-7C02-406E-B4A7-682F6DC4C908}"/>
                    </a:ext>
                  </a:extLst>
                </p:cNvPr>
                <p:cNvSpPr/>
                <p:nvPr/>
              </p:nvSpPr>
              <p:spPr>
                <a:xfrm>
                  <a:off x="2440056" y="4065303"/>
                  <a:ext cx="3563178" cy="561560"/>
                </a:xfrm>
                <a:custGeom>
                  <a:avLst/>
                  <a:gdLst>
                    <a:gd name="connsiteX0" fmla="*/ 2917135 w 3563178"/>
                    <a:gd name="connsiteY0" fmla="*/ 0 h 561560"/>
                    <a:gd name="connsiteX1" fmla="*/ 0 w 3563178"/>
                    <a:gd name="connsiteY1" fmla="*/ 124239 h 561560"/>
                    <a:gd name="connsiteX2" fmla="*/ 531743 w 3563178"/>
                    <a:gd name="connsiteY2" fmla="*/ 561561 h 561560"/>
                    <a:gd name="connsiteX3" fmla="*/ 3563178 w 3563178"/>
                    <a:gd name="connsiteY3" fmla="*/ 477078 h 561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63178" h="561560">
                      <a:moveTo>
                        <a:pt x="2917135" y="0"/>
                      </a:moveTo>
                      <a:lnTo>
                        <a:pt x="0" y="124239"/>
                      </a:lnTo>
                      <a:lnTo>
                        <a:pt x="531743" y="561561"/>
                      </a:lnTo>
                      <a:lnTo>
                        <a:pt x="3563178" y="477078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85F8668F-D58B-4740-804B-EFAB8342A7B7}"/>
                  </a:ext>
                </a:extLst>
              </p:cNvPr>
              <p:cNvGrpSpPr/>
              <p:nvPr/>
            </p:nvGrpSpPr>
            <p:grpSpPr>
              <a:xfrm rot="21420000">
                <a:off x="2498375" y="6003484"/>
                <a:ext cx="397913" cy="397731"/>
                <a:chOff x="4424793" y="3488664"/>
                <a:chExt cx="1612383" cy="161164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B159FA00-0B0A-4823-8CE7-8F95DFF9DAEA}"/>
                    </a:ext>
                  </a:extLst>
                </p:cNvPr>
                <p:cNvSpPr/>
                <p:nvPr/>
              </p:nvSpPr>
              <p:spPr>
                <a:xfrm>
                  <a:off x="4424793" y="3488664"/>
                  <a:ext cx="1612383" cy="1611648"/>
                </a:xfrm>
                <a:custGeom>
                  <a:avLst/>
                  <a:gdLst>
                    <a:gd name="connsiteX0" fmla="*/ 3281870 w 3281869"/>
                    <a:gd name="connsiteY0" fmla="*/ 0 h 3280374"/>
                    <a:gd name="connsiteX1" fmla="*/ 3281870 w 3281869"/>
                    <a:gd name="connsiteY1" fmla="*/ 3280375 h 3280374"/>
                    <a:gd name="connsiteX2" fmla="*/ 0 w 3281869"/>
                    <a:gd name="connsiteY2" fmla="*/ 3280375 h 3280374"/>
                    <a:gd name="connsiteX3" fmla="*/ 0 w 3281869"/>
                    <a:gd name="connsiteY3" fmla="*/ 3252316 h 3280374"/>
                    <a:gd name="connsiteX4" fmla="*/ 71 w 3281869"/>
                    <a:gd name="connsiteY4" fmla="*/ 31904 h 3280374"/>
                    <a:gd name="connsiteX5" fmla="*/ 2065 w 3281869"/>
                    <a:gd name="connsiteY5" fmla="*/ 71 h 3280374"/>
                    <a:gd name="connsiteX6" fmla="*/ 3281870 w 3281869"/>
                    <a:gd name="connsiteY6" fmla="*/ 0 h 3280374"/>
                    <a:gd name="connsiteX7" fmla="*/ 164222 w 3281869"/>
                    <a:gd name="connsiteY7" fmla="*/ 3117435 h 3280374"/>
                    <a:gd name="connsiteX8" fmla="*/ 3116082 w 3281869"/>
                    <a:gd name="connsiteY8" fmla="*/ 3117435 h 3280374"/>
                    <a:gd name="connsiteX9" fmla="*/ 3116082 w 3281869"/>
                    <a:gd name="connsiteY9" fmla="*/ 165788 h 3280374"/>
                    <a:gd name="connsiteX10" fmla="*/ 164222 w 3281869"/>
                    <a:gd name="connsiteY10" fmla="*/ 165788 h 3280374"/>
                    <a:gd name="connsiteX11" fmla="*/ 164222 w 3281869"/>
                    <a:gd name="connsiteY11" fmla="*/ 3117435 h 32803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81869" h="3280374">
                      <a:moveTo>
                        <a:pt x="3281870" y="0"/>
                      </a:moveTo>
                      <a:cubicBezTo>
                        <a:pt x="3281870" y="1092936"/>
                        <a:pt x="3281870" y="2185872"/>
                        <a:pt x="3281870" y="3280375"/>
                      </a:cubicBezTo>
                      <a:cubicBezTo>
                        <a:pt x="2187439" y="3280375"/>
                        <a:pt x="1095571" y="3280375"/>
                        <a:pt x="0" y="3280375"/>
                      </a:cubicBezTo>
                      <a:cubicBezTo>
                        <a:pt x="0" y="3271188"/>
                        <a:pt x="0" y="3261716"/>
                        <a:pt x="0" y="3252316"/>
                      </a:cubicBezTo>
                      <a:cubicBezTo>
                        <a:pt x="0" y="2178822"/>
                        <a:pt x="0" y="1105399"/>
                        <a:pt x="71" y="31904"/>
                      </a:cubicBezTo>
                      <a:cubicBezTo>
                        <a:pt x="71" y="21293"/>
                        <a:pt x="1353" y="10682"/>
                        <a:pt x="2065" y="71"/>
                      </a:cubicBezTo>
                      <a:cubicBezTo>
                        <a:pt x="1095357" y="0"/>
                        <a:pt x="2188578" y="0"/>
                        <a:pt x="3281870" y="0"/>
                      </a:cubicBezTo>
                      <a:close/>
                      <a:moveTo>
                        <a:pt x="164222" y="3117435"/>
                      </a:moveTo>
                      <a:cubicBezTo>
                        <a:pt x="1149196" y="3117435"/>
                        <a:pt x="2132104" y="3117435"/>
                        <a:pt x="3116082" y="3117435"/>
                      </a:cubicBezTo>
                      <a:cubicBezTo>
                        <a:pt x="3116082" y="2132461"/>
                        <a:pt x="3116082" y="1148840"/>
                        <a:pt x="3116082" y="165788"/>
                      </a:cubicBezTo>
                      <a:cubicBezTo>
                        <a:pt x="2131250" y="165788"/>
                        <a:pt x="1148341" y="165788"/>
                        <a:pt x="164222" y="165788"/>
                      </a:cubicBezTo>
                      <a:cubicBezTo>
                        <a:pt x="164222" y="1149837"/>
                        <a:pt x="164222" y="2132105"/>
                        <a:pt x="164222" y="3117435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B943BFC0-94CC-441D-BF86-F672C36310BF}"/>
                    </a:ext>
                  </a:extLst>
                </p:cNvPr>
                <p:cNvSpPr/>
                <p:nvPr/>
              </p:nvSpPr>
              <p:spPr>
                <a:xfrm>
                  <a:off x="4831107" y="3784487"/>
                  <a:ext cx="301701" cy="903352"/>
                </a:xfrm>
                <a:custGeom>
                  <a:avLst/>
                  <a:gdLst>
                    <a:gd name="connsiteX0" fmla="*/ 144922 w 614086"/>
                    <a:gd name="connsiteY0" fmla="*/ 511537 h 1838698"/>
                    <a:gd name="connsiteX1" fmla="*/ 0 w 614086"/>
                    <a:gd name="connsiteY1" fmla="*/ 511537 h 1838698"/>
                    <a:gd name="connsiteX2" fmla="*/ 306936 w 614086"/>
                    <a:gd name="connsiteY2" fmla="*/ 0 h 1838698"/>
                    <a:gd name="connsiteX3" fmla="*/ 614086 w 614086"/>
                    <a:gd name="connsiteY3" fmla="*/ 511893 h 1838698"/>
                    <a:gd name="connsiteX4" fmla="*/ 471799 w 614086"/>
                    <a:gd name="connsiteY4" fmla="*/ 511893 h 1838698"/>
                    <a:gd name="connsiteX5" fmla="*/ 471799 w 614086"/>
                    <a:gd name="connsiteY5" fmla="*/ 1838699 h 1838698"/>
                    <a:gd name="connsiteX6" fmla="*/ 144922 w 614086"/>
                    <a:gd name="connsiteY6" fmla="*/ 1838699 h 1838698"/>
                    <a:gd name="connsiteX7" fmla="*/ 144922 w 614086"/>
                    <a:gd name="connsiteY7" fmla="*/ 511537 h 1838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4086" h="1838698">
                      <a:moveTo>
                        <a:pt x="144922" y="511537"/>
                      </a:moveTo>
                      <a:cubicBezTo>
                        <a:pt x="95784" y="511537"/>
                        <a:pt x="50705" y="511537"/>
                        <a:pt x="0" y="511537"/>
                      </a:cubicBezTo>
                      <a:cubicBezTo>
                        <a:pt x="103333" y="339339"/>
                        <a:pt x="204173" y="171272"/>
                        <a:pt x="306936" y="0"/>
                      </a:cubicBezTo>
                      <a:cubicBezTo>
                        <a:pt x="409984" y="171770"/>
                        <a:pt x="510825" y="339838"/>
                        <a:pt x="614086" y="511893"/>
                      </a:cubicBezTo>
                      <a:cubicBezTo>
                        <a:pt x="564165" y="511893"/>
                        <a:pt x="519157" y="511893"/>
                        <a:pt x="471799" y="511893"/>
                      </a:cubicBezTo>
                      <a:cubicBezTo>
                        <a:pt x="471799" y="955064"/>
                        <a:pt x="471799" y="1395813"/>
                        <a:pt x="471799" y="1838699"/>
                      </a:cubicBezTo>
                      <a:cubicBezTo>
                        <a:pt x="362057" y="1838699"/>
                        <a:pt x="254664" y="1838699"/>
                        <a:pt x="144922" y="1838699"/>
                      </a:cubicBezTo>
                      <a:cubicBezTo>
                        <a:pt x="144922" y="1397309"/>
                        <a:pt x="144922" y="956559"/>
                        <a:pt x="144922" y="51153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98A4302A-A160-4467-A211-0929A5F078FA}"/>
                    </a:ext>
                  </a:extLst>
                </p:cNvPr>
                <p:cNvSpPr/>
                <p:nvPr/>
              </p:nvSpPr>
              <p:spPr>
                <a:xfrm>
                  <a:off x="5332974" y="3784487"/>
                  <a:ext cx="302015" cy="903702"/>
                </a:xfrm>
                <a:custGeom>
                  <a:avLst/>
                  <a:gdLst>
                    <a:gd name="connsiteX0" fmla="*/ 614728 w 614727"/>
                    <a:gd name="connsiteY0" fmla="*/ 511537 h 1839410"/>
                    <a:gd name="connsiteX1" fmla="*/ 471372 w 614727"/>
                    <a:gd name="connsiteY1" fmla="*/ 511537 h 1839410"/>
                    <a:gd name="connsiteX2" fmla="*/ 471372 w 614727"/>
                    <a:gd name="connsiteY2" fmla="*/ 1839411 h 1839410"/>
                    <a:gd name="connsiteX3" fmla="*/ 144709 w 614727"/>
                    <a:gd name="connsiteY3" fmla="*/ 1839411 h 1839410"/>
                    <a:gd name="connsiteX4" fmla="*/ 144709 w 614727"/>
                    <a:gd name="connsiteY4" fmla="*/ 512961 h 1839410"/>
                    <a:gd name="connsiteX5" fmla="*/ 0 w 614727"/>
                    <a:gd name="connsiteY5" fmla="*/ 512961 h 1839410"/>
                    <a:gd name="connsiteX6" fmla="*/ 307649 w 614727"/>
                    <a:gd name="connsiteY6" fmla="*/ 0 h 1839410"/>
                    <a:gd name="connsiteX7" fmla="*/ 614728 w 614727"/>
                    <a:gd name="connsiteY7" fmla="*/ 511537 h 1839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4727" h="1839410">
                      <a:moveTo>
                        <a:pt x="614728" y="511537"/>
                      </a:moveTo>
                      <a:cubicBezTo>
                        <a:pt x="564664" y="511537"/>
                        <a:pt x="519513" y="511537"/>
                        <a:pt x="471372" y="511537"/>
                      </a:cubicBezTo>
                      <a:cubicBezTo>
                        <a:pt x="471372" y="955206"/>
                        <a:pt x="471372" y="1396597"/>
                        <a:pt x="471372" y="1839411"/>
                      </a:cubicBezTo>
                      <a:cubicBezTo>
                        <a:pt x="361487" y="1839411"/>
                        <a:pt x="254736" y="1839411"/>
                        <a:pt x="144709" y="1839411"/>
                      </a:cubicBezTo>
                      <a:cubicBezTo>
                        <a:pt x="144709" y="1397950"/>
                        <a:pt x="144709" y="956631"/>
                        <a:pt x="144709" y="512961"/>
                      </a:cubicBezTo>
                      <a:cubicBezTo>
                        <a:pt x="96425" y="512961"/>
                        <a:pt x="51275" y="512961"/>
                        <a:pt x="0" y="512961"/>
                      </a:cubicBezTo>
                      <a:cubicBezTo>
                        <a:pt x="103476" y="340479"/>
                        <a:pt x="204245" y="172340"/>
                        <a:pt x="307649" y="0"/>
                      </a:cubicBezTo>
                      <a:cubicBezTo>
                        <a:pt x="409985" y="170417"/>
                        <a:pt x="510825" y="338342"/>
                        <a:pt x="614728" y="51153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73C00C4C-B6C5-4534-BB28-7A98582CFCB6}"/>
                    </a:ext>
                  </a:extLst>
                </p:cNvPr>
                <p:cNvSpPr/>
                <p:nvPr/>
              </p:nvSpPr>
              <p:spPr>
                <a:xfrm>
                  <a:off x="4731637" y="4739971"/>
                  <a:ext cx="1002124" cy="98491"/>
                </a:xfrm>
                <a:custGeom>
                  <a:avLst/>
                  <a:gdLst>
                    <a:gd name="connsiteX0" fmla="*/ 0 w 2039739"/>
                    <a:gd name="connsiteY0" fmla="*/ 200470 h 200470"/>
                    <a:gd name="connsiteX1" fmla="*/ 0 w 2039739"/>
                    <a:gd name="connsiteY1" fmla="*/ 0 h 200470"/>
                    <a:gd name="connsiteX2" fmla="*/ 2039739 w 2039739"/>
                    <a:gd name="connsiteY2" fmla="*/ 0 h 200470"/>
                    <a:gd name="connsiteX3" fmla="*/ 2039739 w 2039739"/>
                    <a:gd name="connsiteY3" fmla="*/ 200470 h 200470"/>
                    <a:gd name="connsiteX4" fmla="*/ 0 w 2039739"/>
                    <a:gd name="connsiteY4" fmla="*/ 200470 h 200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9739" h="200470">
                      <a:moveTo>
                        <a:pt x="0" y="200470"/>
                      </a:moveTo>
                      <a:cubicBezTo>
                        <a:pt x="0" y="133243"/>
                        <a:pt x="0" y="67512"/>
                        <a:pt x="0" y="0"/>
                      </a:cubicBezTo>
                      <a:cubicBezTo>
                        <a:pt x="679889" y="0"/>
                        <a:pt x="1358782" y="0"/>
                        <a:pt x="2039739" y="0"/>
                      </a:cubicBezTo>
                      <a:cubicBezTo>
                        <a:pt x="2039739" y="66016"/>
                        <a:pt x="2039739" y="132389"/>
                        <a:pt x="2039739" y="200470"/>
                      </a:cubicBezTo>
                      <a:cubicBezTo>
                        <a:pt x="1360847" y="200470"/>
                        <a:pt x="681883" y="200470"/>
                        <a:pt x="0" y="200470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731C8B22-184C-49EF-8157-FC441A9606DA}"/>
                  </a:ext>
                </a:extLst>
              </p:cNvPr>
              <p:cNvGrpSpPr/>
              <p:nvPr/>
            </p:nvGrpSpPr>
            <p:grpSpPr>
              <a:xfrm rot="21420000">
                <a:off x="1638238" y="6048376"/>
                <a:ext cx="397740" cy="397921"/>
                <a:chOff x="2667000" y="5246457"/>
                <a:chExt cx="1611683" cy="161241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5CD8974A-76EB-482B-BD04-DF30390C4BD9}"/>
                    </a:ext>
                  </a:extLst>
                </p:cNvPr>
                <p:cNvSpPr/>
                <p:nvPr/>
              </p:nvSpPr>
              <p:spPr>
                <a:xfrm>
                  <a:off x="2667000" y="5246457"/>
                  <a:ext cx="1611683" cy="1612418"/>
                </a:xfrm>
                <a:custGeom>
                  <a:avLst/>
                  <a:gdLst>
                    <a:gd name="connsiteX0" fmla="*/ 0 w 3280445"/>
                    <a:gd name="connsiteY0" fmla="*/ 2065 h 3281941"/>
                    <a:gd name="connsiteX1" fmla="*/ 31833 w 3280445"/>
                    <a:gd name="connsiteY1" fmla="*/ 71 h 3281941"/>
                    <a:gd name="connsiteX2" fmla="*/ 3247046 w 3280445"/>
                    <a:gd name="connsiteY2" fmla="*/ 0 h 3281941"/>
                    <a:gd name="connsiteX3" fmla="*/ 3280446 w 3280445"/>
                    <a:gd name="connsiteY3" fmla="*/ 0 h 3281941"/>
                    <a:gd name="connsiteX4" fmla="*/ 3280446 w 3280445"/>
                    <a:gd name="connsiteY4" fmla="*/ 3281941 h 3281941"/>
                    <a:gd name="connsiteX5" fmla="*/ 0 w 3280445"/>
                    <a:gd name="connsiteY5" fmla="*/ 3281941 h 3281941"/>
                    <a:gd name="connsiteX6" fmla="*/ 0 w 3280445"/>
                    <a:gd name="connsiteY6" fmla="*/ 2065 h 3281941"/>
                    <a:gd name="connsiteX7" fmla="*/ 3117720 w 3280445"/>
                    <a:gd name="connsiteY7" fmla="*/ 164507 h 3281941"/>
                    <a:gd name="connsiteX8" fmla="*/ 165860 w 3280445"/>
                    <a:gd name="connsiteY8" fmla="*/ 164507 h 3281941"/>
                    <a:gd name="connsiteX9" fmla="*/ 165860 w 3280445"/>
                    <a:gd name="connsiteY9" fmla="*/ 3116082 h 3281941"/>
                    <a:gd name="connsiteX10" fmla="*/ 3117720 w 3280445"/>
                    <a:gd name="connsiteY10" fmla="*/ 3116082 h 3281941"/>
                    <a:gd name="connsiteX11" fmla="*/ 3117720 w 3280445"/>
                    <a:gd name="connsiteY11" fmla="*/ 164507 h 3281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80445" h="3281941">
                      <a:moveTo>
                        <a:pt x="0" y="2065"/>
                      </a:moveTo>
                      <a:cubicBezTo>
                        <a:pt x="10611" y="1353"/>
                        <a:pt x="21222" y="71"/>
                        <a:pt x="31833" y="71"/>
                      </a:cubicBezTo>
                      <a:cubicBezTo>
                        <a:pt x="1103547" y="0"/>
                        <a:pt x="2175332" y="0"/>
                        <a:pt x="3247046" y="0"/>
                      </a:cubicBezTo>
                      <a:cubicBezTo>
                        <a:pt x="3257586" y="0"/>
                        <a:pt x="3268197" y="0"/>
                        <a:pt x="3280446" y="0"/>
                      </a:cubicBezTo>
                      <a:cubicBezTo>
                        <a:pt x="3280446" y="1094218"/>
                        <a:pt x="3280446" y="2186086"/>
                        <a:pt x="3280446" y="3281941"/>
                      </a:cubicBezTo>
                      <a:cubicBezTo>
                        <a:pt x="2187296" y="3281941"/>
                        <a:pt x="1093648" y="3281941"/>
                        <a:pt x="0" y="3281941"/>
                      </a:cubicBezTo>
                      <a:cubicBezTo>
                        <a:pt x="0" y="2188649"/>
                        <a:pt x="0" y="1095357"/>
                        <a:pt x="0" y="2065"/>
                      </a:cubicBezTo>
                      <a:close/>
                      <a:moveTo>
                        <a:pt x="3117720" y="164507"/>
                      </a:moveTo>
                      <a:cubicBezTo>
                        <a:pt x="2132674" y="164507"/>
                        <a:pt x="1149765" y="164507"/>
                        <a:pt x="165860" y="164507"/>
                      </a:cubicBezTo>
                      <a:cubicBezTo>
                        <a:pt x="165860" y="1149481"/>
                        <a:pt x="165860" y="2133102"/>
                        <a:pt x="165860" y="3116082"/>
                      </a:cubicBezTo>
                      <a:cubicBezTo>
                        <a:pt x="1150691" y="3116082"/>
                        <a:pt x="2133671" y="3116082"/>
                        <a:pt x="3117720" y="3116082"/>
                      </a:cubicBezTo>
                      <a:cubicBezTo>
                        <a:pt x="3117720" y="2132034"/>
                        <a:pt x="3117720" y="1149765"/>
                        <a:pt x="3117720" y="16450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B6E34284-E33F-494B-8614-9DCF4E7F63C7}"/>
                    </a:ext>
                  </a:extLst>
                </p:cNvPr>
                <p:cNvSpPr/>
                <p:nvPr/>
              </p:nvSpPr>
              <p:spPr>
                <a:xfrm>
                  <a:off x="3113110" y="5624181"/>
                  <a:ext cx="803029" cy="904197"/>
                </a:xfrm>
                <a:custGeom>
                  <a:avLst/>
                  <a:gdLst>
                    <a:gd name="connsiteX0" fmla="*/ 235195 w 1634497"/>
                    <a:gd name="connsiteY0" fmla="*/ 222984 h 1840417"/>
                    <a:gd name="connsiteX1" fmla="*/ 130651 w 1634497"/>
                    <a:gd name="connsiteY1" fmla="*/ 185097 h 1840417"/>
                    <a:gd name="connsiteX2" fmla="*/ 229284 w 1634497"/>
                    <a:gd name="connsiteY2" fmla="*/ 11974 h 1840417"/>
                    <a:gd name="connsiteX3" fmla="*/ 247942 w 1634497"/>
                    <a:gd name="connsiteY3" fmla="*/ 864 h 1840417"/>
                    <a:gd name="connsiteX4" fmla="*/ 263894 w 1634497"/>
                    <a:gd name="connsiteY4" fmla="*/ 508 h 1840417"/>
                    <a:gd name="connsiteX5" fmla="*/ 1600884 w 1634497"/>
                    <a:gd name="connsiteY5" fmla="*/ 508 h 1840417"/>
                    <a:gd name="connsiteX6" fmla="*/ 1634497 w 1634497"/>
                    <a:gd name="connsiteY6" fmla="*/ 508 h 1840417"/>
                    <a:gd name="connsiteX7" fmla="*/ 1615127 w 1634497"/>
                    <a:gd name="connsiteY7" fmla="*/ 142796 h 1840417"/>
                    <a:gd name="connsiteX8" fmla="*/ 1362883 w 1634497"/>
                    <a:gd name="connsiteY8" fmla="*/ 698130 h 1840417"/>
                    <a:gd name="connsiteX9" fmla="*/ 885458 w 1634497"/>
                    <a:gd name="connsiteY9" fmla="*/ 1003856 h 1840417"/>
                    <a:gd name="connsiteX10" fmla="*/ 816878 w 1634497"/>
                    <a:gd name="connsiteY10" fmla="*/ 1017600 h 1840417"/>
                    <a:gd name="connsiteX11" fmla="*/ 816878 w 1634497"/>
                    <a:gd name="connsiteY11" fmla="*/ 1676695 h 1840417"/>
                    <a:gd name="connsiteX12" fmla="*/ 1223088 w 1634497"/>
                    <a:gd name="connsiteY12" fmla="*/ 1676695 h 1840417"/>
                    <a:gd name="connsiteX13" fmla="*/ 1223088 w 1634497"/>
                    <a:gd name="connsiteY13" fmla="*/ 1840418 h 1840417"/>
                    <a:gd name="connsiteX14" fmla="*/ 203931 w 1634497"/>
                    <a:gd name="connsiteY14" fmla="*/ 1840418 h 1840417"/>
                    <a:gd name="connsiteX15" fmla="*/ 203931 w 1634497"/>
                    <a:gd name="connsiteY15" fmla="*/ 1677977 h 1840417"/>
                    <a:gd name="connsiteX16" fmla="*/ 610141 w 1634497"/>
                    <a:gd name="connsiteY16" fmla="*/ 1677977 h 1840417"/>
                    <a:gd name="connsiteX17" fmla="*/ 610141 w 1634497"/>
                    <a:gd name="connsiteY17" fmla="*/ 1642796 h 1840417"/>
                    <a:gd name="connsiteX18" fmla="*/ 610853 w 1634497"/>
                    <a:gd name="connsiteY18" fmla="*/ 1053350 h 1840417"/>
                    <a:gd name="connsiteX19" fmla="*/ 574534 w 1634497"/>
                    <a:gd name="connsiteY19" fmla="*/ 1009696 h 1840417"/>
                    <a:gd name="connsiteX20" fmla="*/ 133642 w 1634497"/>
                    <a:gd name="connsiteY20" fmla="*/ 769915 h 1840417"/>
                    <a:gd name="connsiteX21" fmla="*/ 10939 w 1634497"/>
                    <a:gd name="connsiteY21" fmla="*/ 625206 h 1840417"/>
                    <a:gd name="connsiteX22" fmla="*/ 9158 w 1634497"/>
                    <a:gd name="connsiteY22" fmla="*/ 576139 h 1840417"/>
                    <a:gd name="connsiteX23" fmla="*/ 219883 w 1634497"/>
                    <a:gd name="connsiteY23" fmla="*/ 247767 h 1840417"/>
                    <a:gd name="connsiteX24" fmla="*/ 235195 w 1634497"/>
                    <a:gd name="connsiteY24" fmla="*/ 222984 h 1840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634497" h="1840417">
                      <a:moveTo>
                        <a:pt x="235195" y="222984"/>
                      </a:moveTo>
                      <a:cubicBezTo>
                        <a:pt x="198732" y="209738"/>
                        <a:pt x="165546" y="197703"/>
                        <a:pt x="130651" y="185097"/>
                      </a:cubicBezTo>
                      <a:cubicBezTo>
                        <a:pt x="164051" y="126203"/>
                        <a:pt x="196169" y="68804"/>
                        <a:pt x="229284" y="11974"/>
                      </a:cubicBezTo>
                      <a:cubicBezTo>
                        <a:pt x="232488" y="6419"/>
                        <a:pt x="241105" y="3286"/>
                        <a:pt x="247942" y="864"/>
                      </a:cubicBezTo>
                      <a:cubicBezTo>
                        <a:pt x="252713" y="-845"/>
                        <a:pt x="258553" y="508"/>
                        <a:pt x="263894" y="508"/>
                      </a:cubicBezTo>
                      <a:cubicBezTo>
                        <a:pt x="709557" y="508"/>
                        <a:pt x="1155221" y="508"/>
                        <a:pt x="1600884" y="508"/>
                      </a:cubicBezTo>
                      <a:cubicBezTo>
                        <a:pt x="1610498" y="508"/>
                        <a:pt x="1620112" y="508"/>
                        <a:pt x="1634497" y="508"/>
                      </a:cubicBezTo>
                      <a:cubicBezTo>
                        <a:pt x="1627874" y="50003"/>
                        <a:pt x="1623815" y="96862"/>
                        <a:pt x="1615127" y="142796"/>
                      </a:cubicBezTo>
                      <a:cubicBezTo>
                        <a:pt x="1576315" y="348322"/>
                        <a:pt x="1497195" y="536116"/>
                        <a:pt x="1362883" y="698130"/>
                      </a:cubicBezTo>
                      <a:cubicBezTo>
                        <a:pt x="1236477" y="850530"/>
                        <a:pt x="1080445" y="957993"/>
                        <a:pt x="885458" y="1003856"/>
                      </a:cubicBezTo>
                      <a:cubicBezTo>
                        <a:pt x="863097" y="1009126"/>
                        <a:pt x="840308" y="1012900"/>
                        <a:pt x="816878" y="1017600"/>
                      </a:cubicBezTo>
                      <a:cubicBezTo>
                        <a:pt x="816878" y="1237370"/>
                        <a:pt x="816878" y="1455786"/>
                        <a:pt x="816878" y="1676695"/>
                      </a:cubicBezTo>
                      <a:cubicBezTo>
                        <a:pt x="952400" y="1676695"/>
                        <a:pt x="1086854" y="1676695"/>
                        <a:pt x="1223088" y="1676695"/>
                      </a:cubicBezTo>
                      <a:cubicBezTo>
                        <a:pt x="1223088" y="1732242"/>
                        <a:pt x="1223088" y="1785298"/>
                        <a:pt x="1223088" y="1840418"/>
                      </a:cubicBezTo>
                      <a:cubicBezTo>
                        <a:pt x="884034" y="1840418"/>
                        <a:pt x="545122" y="1840418"/>
                        <a:pt x="203931" y="1840418"/>
                      </a:cubicBezTo>
                      <a:cubicBezTo>
                        <a:pt x="203931" y="1787790"/>
                        <a:pt x="203931" y="1734806"/>
                        <a:pt x="203931" y="1677977"/>
                      </a:cubicBezTo>
                      <a:cubicBezTo>
                        <a:pt x="337673" y="1677977"/>
                        <a:pt x="472696" y="1677977"/>
                        <a:pt x="610141" y="1677977"/>
                      </a:cubicBezTo>
                      <a:cubicBezTo>
                        <a:pt x="610141" y="1663805"/>
                        <a:pt x="610141" y="1653336"/>
                        <a:pt x="610141" y="1642796"/>
                      </a:cubicBezTo>
                      <a:cubicBezTo>
                        <a:pt x="610141" y="1446314"/>
                        <a:pt x="609500" y="1249832"/>
                        <a:pt x="610853" y="1053350"/>
                      </a:cubicBezTo>
                      <a:cubicBezTo>
                        <a:pt x="611067" y="1024651"/>
                        <a:pt x="604017" y="1015037"/>
                        <a:pt x="574534" y="1009696"/>
                      </a:cubicBezTo>
                      <a:cubicBezTo>
                        <a:pt x="401624" y="978361"/>
                        <a:pt x="255776" y="894541"/>
                        <a:pt x="133642" y="769915"/>
                      </a:cubicBezTo>
                      <a:cubicBezTo>
                        <a:pt x="89489" y="724907"/>
                        <a:pt x="52172" y="673205"/>
                        <a:pt x="10939" y="625206"/>
                      </a:cubicBezTo>
                      <a:cubicBezTo>
                        <a:pt x="-3518" y="608328"/>
                        <a:pt x="-3162" y="595082"/>
                        <a:pt x="9158" y="576139"/>
                      </a:cubicBezTo>
                      <a:cubicBezTo>
                        <a:pt x="80231" y="467251"/>
                        <a:pt x="149808" y="357366"/>
                        <a:pt x="219883" y="247767"/>
                      </a:cubicBezTo>
                      <a:cubicBezTo>
                        <a:pt x="224583" y="240432"/>
                        <a:pt x="229070" y="232954"/>
                        <a:pt x="235195" y="222984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DF18623D-E8E0-4A51-9C4D-7B3A8F914C62}"/>
                    </a:ext>
                  </a:extLst>
                </p:cNvPr>
                <p:cNvSpPr/>
                <p:nvPr/>
              </p:nvSpPr>
              <p:spPr>
                <a:xfrm>
                  <a:off x="3011631" y="5625376"/>
                  <a:ext cx="158530" cy="244390"/>
                </a:xfrm>
                <a:custGeom>
                  <a:avLst/>
                  <a:gdLst>
                    <a:gd name="connsiteX0" fmla="*/ 188648 w 322674"/>
                    <a:gd name="connsiteY0" fmla="*/ 237644 h 497436"/>
                    <a:gd name="connsiteX1" fmla="*/ 286783 w 322674"/>
                    <a:gd name="connsiteY1" fmla="*/ 273822 h 497436"/>
                    <a:gd name="connsiteX2" fmla="*/ 143498 w 322674"/>
                    <a:gd name="connsiteY2" fmla="*/ 497436 h 497436"/>
                    <a:gd name="connsiteX3" fmla="*/ 0 w 322674"/>
                    <a:gd name="connsiteY3" fmla="*/ 0 h 497436"/>
                    <a:gd name="connsiteX4" fmla="*/ 322675 w 322674"/>
                    <a:gd name="connsiteY4" fmla="*/ 0 h 497436"/>
                    <a:gd name="connsiteX5" fmla="*/ 188648 w 322674"/>
                    <a:gd name="connsiteY5" fmla="*/ 237644 h 497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2674" h="497436">
                      <a:moveTo>
                        <a:pt x="188648" y="237644"/>
                      </a:moveTo>
                      <a:cubicBezTo>
                        <a:pt x="221479" y="249751"/>
                        <a:pt x="252884" y="261359"/>
                        <a:pt x="286783" y="273822"/>
                      </a:cubicBezTo>
                      <a:cubicBezTo>
                        <a:pt x="238784" y="348668"/>
                        <a:pt x="191924" y="421806"/>
                        <a:pt x="143498" y="497436"/>
                      </a:cubicBezTo>
                      <a:cubicBezTo>
                        <a:pt x="61672" y="339695"/>
                        <a:pt x="14029" y="175901"/>
                        <a:pt x="0" y="0"/>
                      </a:cubicBezTo>
                      <a:cubicBezTo>
                        <a:pt x="107463" y="0"/>
                        <a:pt x="213146" y="0"/>
                        <a:pt x="322675" y="0"/>
                      </a:cubicBezTo>
                      <a:cubicBezTo>
                        <a:pt x="277810" y="79476"/>
                        <a:pt x="233656" y="157812"/>
                        <a:pt x="188648" y="237644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47668259-7317-4E2A-B3D0-16961BFDC190}"/>
                  </a:ext>
                </a:extLst>
              </p:cNvPr>
              <p:cNvGrpSpPr/>
              <p:nvPr/>
            </p:nvGrpSpPr>
            <p:grpSpPr>
              <a:xfrm rot="21420000">
                <a:off x="2068416" y="6026303"/>
                <a:ext cx="397541" cy="397455"/>
                <a:chOff x="4425527" y="5247366"/>
                <a:chExt cx="1610878" cy="161052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C8FC2AD8-431E-4E30-B6EA-D158B89CE53B}"/>
                    </a:ext>
                  </a:extLst>
                </p:cNvPr>
                <p:cNvSpPr/>
                <p:nvPr/>
              </p:nvSpPr>
              <p:spPr>
                <a:xfrm>
                  <a:off x="4425527" y="5247366"/>
                  <a:ext cx="1610878" cy="1610528"/>
                </a:xfrm>
                <a:custGeom>
                  <a:avLst/>
                  <a:gdLst>
                    <a:gd name="connsiteX0" fmla="*/ 0 w 3278807"/>
                    <a:gd name="connsiteY0" fmla="*/ 3278095 h 3278095"/>
                    <a:gd name="connsiteX1" fmla="*/ 0 w 3278807"/>
                    <a:gd name="connsiteY1" fmla="*/ 0 h 3278095"/>
                    <a:gd name="connsiteX2" fmla="*/ 3278808 w 3278807"/>
                    <a:gd name="connsiteY2" fmla="*/ 0 h 3278095"/>
                    <a:gd name="connsiteX3" fmla="*/ 3278808 w 3278807"/>
                    <a:gd name="connsiteY3" fmla="*/ 3278095 h 3278095"/>
                    <a:gd name="connsiteX4" fmla="*/ 0 w 3278807"/>
                    <a:gd name="connsiteY4" fmla="*/ 3278095 h 3278095"/>
                    <a:gd name="connsiteX5" fmla="*/ 162726 w 3278807"/>
                    <a:gd name="connsiteY5" fmla="*/ 3114016 h 3278095"/>
                    <a:gd name="connsiteX6" fmla="*/ 3114444 w 3278807"/>
                    <a:gd name="connsiteY6" fmla="*/ 3114016 h 3278095"/>
                    <a:gd name="connsiteX7" fmla="*/ 3114444 w 3278807"/>
                    <a:gd name="connsiteY7" fmla="*/ 163011 h 3278095"/>
                    <a:gd name="connsiteX8" fmla="*/ 162726 w 3278807"/>
                    <a:gd name="connsiteY8" fmla="*/ 163011 h 3278095"/>
                    <a:gd name="connsiteX9" fmla="*/ 162726 w 3278807"/>
                    <a:gd name="connsiteY9" fmla="*/ 3114016 h 3278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278807" h="3278095">
                      <a:moveTo>
                        <a:pt x="0" y="3278095"/>
                      </a:moveTo>
                      <a:cubicBezTo>
                        <a:pt x="0" y="2185516"/>
                        <a:pt x="0" y="1093719"/>
                        <a:pt x="0" y="0"/>
                      </a:cubicBezTo>
                      <a:cubicBezTo>
                        <a:pt x="1092438" y="0"/>
                        <a:pt x="2184875" y="0"/>
                        <a:pt x="3278808" y="0"/>
                      </a:cubicBezTo>
                      <a:cubicBezTo>
                        <a:pt x="3278808" y="1092509"/>
                        <a:pt x="3278808" y="2184305"/>
                        <a:pt x="3278808" y="3278095"/>
                      </a:cubicBezTo>
                      <a:cubicBezTo>
                        <a:pt x="2186370" y="3278095"/>
                        <a:pt x="1093933" y="3278095"/>
                        <a:pt x="0" y="3278095"/>
                      </a:cubicBezTo>
                      <a:close/>
                      <a:moveTo>
                        <a:pt x="162726" y="3114016"/>
                      </a:moveTo>
                      <a:cubicBezTo>
                        <a:pt x="1148270" y="3114016"/>
                        <a:pt x="2131891" y="3114016"/>
                        <a:pt x="3114444" y="3114016"/>
                      </a:cubicBezTo>
                      <a:cubicBezTo>
                        <a:pt x="3114444" y="2129042"/>
                        <a:pt x="3114444" y="1146133"/>
                        <a:pt x="3114444" y="163011"/>
                      </a:cubicBezTo>
                      <a:cubicBezTo>
                        <a:pt x="2129612" y="163011"/>
                        <a:pt x="1146775" y="163011"/>
                        <a:pt x="162726" y="163011"/>
                      </a:cubicBezTo>
                      <a:cubicBezTo>
                        <a:pt x="162726" y="1146988"/>
                        <a:pt x="162726" y="2129185"/>
                        <a:pt x="162726" y="3114016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AD2EE0AF-136E-42AC-A7DB-9D80D82E4055}"/>
                    </a:ext>
                  </a:extLst>
                </p:cNvPr>
                <p:cNvSpPr/>
                <p:nvPr/>
              </p:nvSpPr>
              <p:spPr>
                <a:xfrm>
                  <a:off x="4745421" y="5548857"/>
                  <a:ext cx="1005028" cy="1024172"/>
                </a:xfrm>
                <a:custGeom>
                  <a:avLst/>
                  <a:gdLst>
                    <a:gd name="connsiteX0" fmla="*/ 510255 w 2045649"/>
                    <a:gd name="connsiteY0" fmla="*/ 897451 h 2084615"/>
                    <a:gd name="connsiteX1" fmla="*/ 375445 w 2045649"/>
                    <a:gd name="connsiteY1" fmla="*/ 810925 h 2084615"/>
                    <a:gd name="connsiteX2" fmla="*/ 61316 w 2045649"/>
                    <a:gd name="connsiteY2" fmla="*/ 841547 h 2084615"/>
                    <a:gd name="connsiteX3" fmla="*/ 0 w 2045649"/>
                    <a:gd name="connsiteY3" fmla="*/ 891326 h 2084615"/>
                    <a:gd name="connsiteX4" fmla="*/ 23786 w 2045649"/>
                    <a:gd name="connsiteY4" fmla="*/ 774035 h 2084615"/>
                    <a:gd name="connsiteX5" fmla="*/ 302023 w 2045649"/>
                    <a:gd name="connsiteY5" fmla="*/ 412762 h 2084615"/>
                    <a:gd name="connsiteX6" fmla="*/ 789917 w 2045649"/>
                    <a:gd name="connsiteY6" fmla="*/ 222689 h 2084615"/>
                    <a:gd name="connsiteX7" fmla="*/ 940536 w 2045649"/>
                    <a:gd name="connsiteY7" fmla="*/ 202891 h 2084615"/>
                    <a:gd name="connsiteX8" fmla="*/ 940536 w 2045649"/>
                    <a:gd name="connsiteY8" fmla="*/ 0 h 2084615"/>
                    <a:gd name="connsiteX9" fmla="*/ 1105612 w 2045649"/>
                    <a:gd name="connsiteY9" fmla="*/ 0 h 2084615"/>
                    <a:gd name="connsiteX10" fmla="*/ 1105612 w 2045649"/>
                    <a:gd name="connsiteY10" fmla="*/ 200897 h 2084615"/>
                    <a:gd name="connsiteX11" fmla="*/ 1319542 w 2045649"/>
                    <a:gd name="connsiteY11" fmla="*/ 234084 h 2084615"/>
                    <a:gd name="connsiteX12" fmla="*/ 1867612 w 2045649"/>
                    <a:gd name="connsiteY12" fmla="*/ 514813 h 2084615"/>
                    <a:gd name="connsiteX13" fmla="*/ 2043371 w 2045649"/>
                    <a:gd name="connsiteY13" fmla="*/ 860775 h 2084615"/>
                    <a:gd name="connsiteX14" fmla="*/ 2045650 w 2045649"/>
                    <a:gd name="connsiteY14" fmla="*/ 895030 h 2084615"/>
                    <a:gd name="connsiteX15" fmla="*/ 1838486 w 2045649"/>
                    <a:gd name="connsiteY15" fmla="*/ 798106 h 2084615"/>
                    <a:gd name="connsiteX16" fmla="*/ 1608889 w 2045649"/>
                    <a:gd name="connsiteY16" fmla="*/ 833144 h 2084615"/>
                    <a:gd name="connsiteX17" fmla="*/ 1536107 w 2045649"/>
                    <a:gd name="connsiteY17" fmla="*/ 905142 h 2084615"/>
                    <a:gd name="connsiteX18" fmla="*/ 1391327 w 2045649"/>
                    <a:gd name="connsiteY18" fmla="*/ 808717 h 2084615"/>
                    <a:gd name="connsiteX19" fmla="*/ 1137944 w 2045649"/>
                    <a:gd name="connsiteY19" fmla="*/ 816622 h 2084615"/>
                    <a:gd name="connsiteX20" fmla="*/ 1106039 w 2045649"/>
                    <a:gd name="connsiteY20" fmla="*/ 858781 h 2084615"/>
                    <a:gd name="connsiteX21" fmla="*/ 1106752 w 2045649"/>
                    <a:gd name="connsiteY21" fmla="*/ 1825880 h 2084615"/>
                    <a:gd name="connsiteX22" fmla="*/ 905712 w 2045649"/>
                    <a:gd name="connsiteY22" fmla="*/ 2079690 h 2084615"/>
                    <a:gd name="connsiteX23" fmla="*/ 619570 w 2045649"/>
                    <a:gd name="connsiteY23" fmla="*/ 1878508 h 2084615"/>
                    <a:gd name="connsiteX24" fmla="*/ 613018 w 2045649"/>
                    <a:gd name="connsiteY24" fmla="*/ 1799958 h 2084615"/>
                    <a:gd name="connsiteX25" fmla="*/ 779875 w 2045649"/>
                    <a:gd name="connsiteY25" fmla="*/ 1799958 h 2084615"/>
                    <a:gd name="connsiteX26" fmla="*/ 779875 w 2045649"/>
                    <a:gd name="connsiteY26" fmla="*/ 1835921 h 2084615"/>
                    <a:gd name="connsiteX27" fmla="*/ 860918 w 2045649"/>
                    <a:gd name="connsiteY27" fmla="*/ 1920881 h 2084615"/>
                    <a:gd name="connsiteX28" fmla="*/ 941604 w 2045649"/>
                    <a:gd name="connsiteY28" fmla="*/ 1835494 h 2084615"/>
                    <a:gd name="connsiteX29" fmla="*/ 941747 w 2045649"/>
                    <a:gd name="connsiteY29" fmla="*/ 924655 h 2084615"/>
                    <a:gd name="connsiteX30" fmla="*/ 941035 w 2045649"/>
                    <a:gd name="connsiteY30" fmla="*/ 844324 h 2084615"/>
                    <a:gd name="connsiteX31" fmla="*/ 926934 w 2045649"/>
                    <a:gd name="connsiteY31" fmla="*/ 823316 h 2084615"/>
                    <a:gd name="connsiteX32" fmla="*/ 565376 w 2045649"/>
                    <a:gd name="connsiteY32" fmla="*/ 845749 h 2084615"/>
                    <a:gd name="connsiteX33" fmla="*/ 510255 w 2045649"/>
                    <a:gd name="connsiteY33" fmla="*/ 897451 h 20846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2045649" h="2084615">
                      <a:moveTo>
                        <a:pt x="510255" y="897451"/>
                      </a:moveTo>
                      <a:cubicBezTo>
                        <a:pt x="484832" y="844182"/>
                        <a:pt x="431563" y="824527"/>
                        <a:pt x="375445" y="810925"/>
                      </a:cubicBezTo>
                      <a:cubicBezTo>
                        <a:pt x="267483" y="784718"/>
                        <a:pt x="161445" y="788634"/>
                        <a:pt x="61316" y="841547"/>
                      </a:cubicBezTo>
                      <a:cubicBezTo>
                        <a:pt x="40094" y="852728"/>
                        <a:pt x="23216" y="872169"/>
                        <a:pt x="0" y="891326"/>
                      </a:cubicBezTo>
                      <a:cubicBezTo>
                        <a:pt x="7905" y="851303"/>
                        <a:pt x="12676" y="811708"/>
                        <a:pt x="23786" y="774035"/>
                      </a:cubicBezTo>
                      <a:cubicBezTo>
                        <a:pt x="69862" y="618146"/>
                        <a:pt x="171700" y="503846"/>
                        <a:pt x="302023" y="412762"/>
                      </a:cubicBezTo>
                      <a:cubicBezTo>
                        <a:pt x="449081" y="310070"/>
                        <a:pt x="613660" y="250748"/>
                        <a:pt x="789917" y="222689"/>
                      </a:cubicBezTo>
                      <a:cubicBezTo>
                        <a:pt x="839055" y="214855"/>
                        <a:pt x="888549" y="209657"/>
                        <a:pt x="940536" y="202891"/>
                      </a:cubicBezTo>
                      <a:cubicBezTo>
                        <a:pt x="940536" y="137089"/>
                        <a:pt x="940536" y="69648"/>
                        <a:pt x="940536" y="0"/>
                      </a:cubicBezTo>
                      <a:cubicBezTo>
                        <a:pt x="996013" y="0"/>
                        <a:pt x="1049068" y="0"/>
                        <a:pt x="1105612" y="0"/>
                      </a:cubicBezTo>
                      <a:cubicBezTo>
                        <a:pt x="1105612" y="67013"/>
                        <a:pt x="1105612" y="135166"/>
                        <a:pt x="1105612" y="200897"/>
                      </a:cubicBezTo>
                      <a:cubicBezTo>
                        <a:pt x="1179462" y="212149"/>
                        <a:pt x="1250250" y="219413"/>
                        <a:pt x="1319542" y="234084"/>
                      </a:cubicBezTo>
                      <a:cubicBezTo>
                        <a:pt x="1527276" y="277952"/>
                        <a:pt x="1715568" y="361985"/>
                        <a:pt x="1867612" y="514813"/>
                      </a:cubicBezTo>
                      <a:cubicBezTo>
                        <a:pt x="1963183" y="610882"/>
                        <a:pt x="2025709" y="724683"/>
                        <a:pt x="2043371" y="860775"/>
                      </a:cubicBezTo>
                      <a:cubicBezTo>
                        <a:pt x="2044653" y="870460"/>
                        <a:pt x="2044653" y="880288"/>
                        <a:pt x="2045650" y="895030"/>
                      </a:cubicBezTo>
                      <a:cubicBezTo>
                        <a:pt x="1992666" y="821749"/>
                        <a:pt x="1915896" y="806652"/>
                        <a:pt x="1838486" y="798106"/>
                      </a:cubicBezTo>
                      <a:cubicBezTo>
                        <a:pt x="1759722" y="789418"/>
                        <a:pt x="1681813" y="798675"/>
                        <a:pt x="1608889" y="833144"/>
                      </a:cubicBezTo>
                      <a:cubicBezTo>
                        <a:pt x="1577127" y="848170"/>
                        <a:pt x="1548783" y="867611"/>
                        <a:pt x="1536107" y="905142"/>
                      </a:cubicBezTo>
                      <a:cubicBezTo>
                        <a:pt x="1506410" y="841048"/>
                        <a:pt x="1449011" y="822746"/>
                        <a:pt x="1391327" y="808717"/>
                      </a:cubicBezTo>
                      <a:cubicBezTo>
                        <a:pt x="1306724" y="788136"/>
                        <a:pt x="1221906" y="791412"/>
                        <a:pt x="1137944" y="816622"/>
                      </a:cubicBezTo>
                      <a:cubicBezTo>
                        <a:pt x="1115440" y="823387"/>
                        <a:pt x="1105897" y="832431"/>
                        <a:pt x="1106039" y="858781"/>
                      </a:cubicBezTo>
                      <a:cubicBezTo>
                        <a:pt x="1107250" y="1181171"/>
                        <a:pt x="1107037" y="1503490"/>
                        <a:pt x="1106752" y="1825880"/>
                      </a:cubicBezTo>
                      <a:cubicBezTo>
                        <a:pt x="1106681" y="1956204"/>
                        <a:pt x="1029982" y="2052415"/>
                        <a:pt x="905712" y="2079690"/>
                      </a:cubicBezTo>
                      <a:cubicBezTo>
                        <a:pt x="776243" y="2108105"/>
                        <a:pt x="636377" y="2009971"/>
                        <a:pt x="619570" y="1878508"/>
                      </a:cubicBezTo>
                      <a:cubicBezTo>
                        <a:pt x="616295" y="1853155"/>
                        <a:pt x="615297" y="1827447"/>
                        <a:pt x="613018" y="1799958"/>
                      </a:cubicBezTo>
                      <a:cubicBezTo>
                        <a:pt x="669634" y="1799958"/>
                        <a:pt x="722761" y="1799958"/>
                        <a:pt x="779875" y="1799958"/>
                      </a:cubicBezTo>
                      <a:cubicBezTo>
                        <a:pt x="779875" y="1811779"/>
                        <a:pt x="779733" y="1823815"/>
                        <a:pt x="779875" y="1835921"/>
                      </a:cubicBezTo>
                      <a:cubicBezTo>
                        <a:pt x="780658" y="1884704"/>
                        <a:pt x="815340" y="1921023"/>
                        <a:pt x="860918" y="1920881"/>
                      </a:cubicBezTo>
                      <a:cubicBezTo>
                        <a:pt x="906353" y="1920738"/>
                        <a:pt x="941533" y="1884205"/>
                        <a:pt x="941604" y="1835494"/>
                      </a:cubicBezTo>
                      <a:cubicBezTo>
                        <a:pt x="941818" y="1531905"/>
                        <a:pt x="941747" y="1228244"/>
                        <a:pt x="941747" y="924655"/>
                      </a:cubicBezTo>
                      <a:cubicBezTo>
                        <a:pt x="941747" y="897878"/>
                        <a:pt x="942744" y="871030"/>
                        <a:pt x="941035" y="844324"/>
                      </a:cubicBezTo>
                      <a:cubicBezTo>
                        <a:pt x="940536" y="836847"/>
                        <a:pt x="933486" y="825452"/>
                        <a:pt x="926934" y="823316"/>
                      </a:cubicBezTo>
                      <a:cubicBezTo>
                        <a:pt x="803590" y="782367"/>
                        <a:pt x="681812" y="781940"/>
                        <a:pt x="565376" y="845749"/>
                      </a:cubicBezTo>
                      <a:cubicBezTo>
                        <a:pt x="544011" y="857499"/>
                        <a:pt x="528558" y="879861"/>
                        <a:pt x="510255" y="897451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8483C30-610C-4242-AA92-3F7277E28422}"/>
                  </a:ext>
                </a:extLst>
              </p:cNvPr>
              <p:cNvSpPr/>
              <p:nvPr/>
            </p:nvSpPr>
            <p:spPr>
              <a:xfrm>
                <a:off x="1190530" y="4119168"/>
                <a:ext cx="2857039" cy="427351"/>
              </a:xfrm>
              <a:custGeom>
                <a:avLst/>
                <a:gdLst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0 w 1343109"/>
                  <a:gd name="connsiteY5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14160 w 1343109"/>
                  <a:gd name="connsiteY5" fmla="*/ 127506 h 170941"/>
                  <a:gd name="connsiteX6" fmla="*/ 0 w 1343109"/>
                  <a:gd name="connsiteY6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23685 w 1343109"/>
                  <a:gd name="connsiteY5" fmla="*/ 163225 h 170941"/>
                  <a:gd name="connsiteX6" fmla="*/ 0 w 1343109"/>
                  <a:gd name="connsiteY6" fmla="*/ 170941 h 170941"/>
                  <a:gd name="connsiteX0" fmla="*/ 0 w 1355015"/>
                  <a:gd name="connsiteY0" fmla="*/ 137603 h 163225"/>
                  <a:gd name="connsiteX1" fmla="*/ 14619 w 1355015"/>
                  <a:gd name="connsiteY1" fmla="*/ 54267 h 163225"/>
                  <a:gd name="connsiteX2" fmla="*/ 1319742 w 1355015"/>
                  <a:gd name="connsiteY2" fmla="*/ 0 h 163225"/>
                  <a:gd name="connsiteX3" fmla="*/ 1355015 w 1355015"/>
                  <a:gd name="connsiteY3" fmla="*/ 32560 h 163225"/>
                  <a:gd name="connsiteX4" fmla="*/ 44466 w 1355015"/>
                  <a:gd name="connsiteY4" fmla="*/ 86827 h 163225"/>
                  <a:gd name="connsiteX5" fmla="*/ 35591 w 1355015"/>
                  <a:gd name="connsiteY5" fmla="*/ 163225 h 163225"/>
                  <a:gd name="connsiteX6" fmla="*/ 0 w 1355015"/>
                  <a:gd name="connsiteY6" fmla="*/ 137603 h 163225"/>
                  <a:gd name="connsiteX0" fmla="*/ 0 w 1350252"/>
                  <a:gd name="connsiteY0" fmla="*/ 144747 h 163225"/>
                  <a:gd name="connsiteX1" fmla="*/ 9856 w 1350252"/>
                  <a:gd name="connsiteY1" fmla="*/ 54267 h 163225"/>
                  <a:gd name="connsiteX2" fmla="*/ 1314979 w 1350252"/>
                  <a:gd name="connsiteY2" fmla="*/ 0 h 163225"/>
                  <a:gd name="connsiteX3" fmla="*/ 1350252 w 1350252"/>
                  <a:gd name="connsiteY3" fmla="*/ 32560 h 163225"/>
                  <a:gd name="connsiteX4" fmla="*/ 39703 w 1350252"/>
                  <a:gd name="connsiteY4" fmla="*/ 86827 h 163225"/>
                  <a:gd name="connsiteX5" fmla="*/ 30828 w 1350252"/>
                  <a:gd name="connsiteY5" fmla="*/ 163225 h 163225"/>
                  <a:gd name="connsiteX6" fmla="*/ 0 w 1350252"/>
                  <a:gd name="connsiteY6" fmla="*/ 144747 h 163225"/>
                  <a:gd name="connsiteX0" fmla="*/ 0 w 1350252"/>
                  <a:gd name="connsiteY0" fmla="*/ 144747 h 167987"/>
                  <a:gd name="connsiteX1" fmla="*/ 9856 w 1350252"/>
                  <a:gd name="connsiteY1" fmla="*/ 54267 h 167987"/>
                  <a:gd name="connsiteX2" fmla="*/ 1314979 w 1350252"/>
                  <a:gd name="connsiteY2" fmla="*/ 0 h 167987"/>
                  <a:gd name="connsiteX3" fmla="*/ 1350252 w 1350252"/>
                  <a:gd name="connsiteY3" fmla="*/ 32560 h 167987"/>
                  <a:gd name="connsiteX4" fmla="*/ 39703 w 1350252"/>
                  <a:gd name="connsiteY4" fmla="*/ 86827 h 167987"/>
                  <a:gd name="connsiteX5" fmla="*/ 37972 w 1350252"/>
                  <a:gd name="connsiteY5" fmla="*/ 167987 h 167987"/>
                  <a:gd name="connsiteX6" fmla="*/ 0 w 1350252"/>
                  <a:gd name="connsiteY6" fmla="*/ 144747 h 167987"/>
                  <a:gd name="connsiteX0" fmla="*/ 0 w 1343108"/>
                  <a:gd name="connsiteY0" fmla="*/ 137604 h 167987"/>
                  <a:gd name="connsiteX1" fmla="*/ 2712 w 1343108"/>
                  <a:gd name="connsiteY1" fmla="*/ 54267 h 167987"/>
                  <a:gd name="connsiteX2" fmla="*/ 1307835 w 1343108"/>
                  <a:gd name="connsiteY2" fmla="*/ 0 h 167987"/>
                  <a:gd name="connsiteX3" fmla="*/ 1343108 w 1343108"/>
                  <a:gd name="connsiteY3" fmla="*/ 32560 h 167987"/>
                  <a:gd name="connsiteX4" fmla="*/ 32559 w 1343108"/>
                  <a:gd name="connsiteY4" fmla="*/ 86827 h 167987"/>
                  <a:gd name="connsiteX5" fmla="*/ 30828 w 1343108"/>
                  <a:gd name="connsiteY5" fmla="*/ 167987 h 167987"/>
                  <a:gd name="connsiteX6" fmla="*/ 0 w 1343108"/>
                  <a:gd name="connsiteY6" fmla="*/ 137604 h 167987"/>
                  <a:gd name="connsiteX0" fmla="*/ 0 w 1350252"/>
                  <a:gd name="connsiteY0" fmla="*/ 137604 h 167987"/>
                  <a:gd name="connsiteX1" fmla="*/ 2712 w 1350252"/>
                  <a:gd name="connsiteY1" fmla="*/ 54267 h 167987"/>
                  <a:gd name="connsiteX2" fmla="*/ 1307835 w 1350252"/>
                  <a:gd name="connsiteY2" fmla="*/ 0 h 167987"/>
                  <a:gd name="connsiteX3" fmla="*/ 1350252 w 1350252"/>
                  <a:gd name="connsiteY3" fmla="*/ 30178 h 167987"/>
                  <a:gd name="connsiteX4" fmla="*/ 32559 w 1350252"/>
                  <a:gd name="connsiteY4" fmla="*/ 86827 h 167987"/>
                  <a:gd name="connsiteX5" fmla="*/ 30828 w 1350252"/>
                  <a:gd name="connsiteY5" fmla="*/ 167987 h 167987"/>
                  <a:gd name="connsiteX6" fmla="*/ 0 w 1350252"/>
                  <a:gd name="connsiteY6" fmla="*/ 137604 h 167987"/>
                  <a:gd name="connsiteX0" fmla="*/ 0 w 1355015"/>
                  <a:gd name="connsiteY0" fmla="*/ 189991 h 189991"/>
                  <a:gd name="connsiteX1" fmla="*/ 7475 w 1355015"/>
                  <a:gd name="connsiteY1" fmla="*/ 54267 h 189991"/>
                  <a:gd name="connsiteX2" fmla="*/ 1312598 w 1355015"/>
                  <a:gd name="connsiteY2" fmla="*/ 0 h 189991"/>
                  <a:gd name="connsiteX3" fmla="*/ 1355015 w 1355015"/>
                  <a:gd name="connsiteY3" fmla="*/ 30178 h 189991"/>
                  <a:gd name="connsiteX4" fmla="*/ 37322 w 1355015"/>
                  <a:gd name="connsiteY4" fmla="*/ 86827 h 189991"/>
                  <a:gd name="connsiteX5" fmla="*/ 35591 w 1355015"/>
                  <a:gd name="connsiteY5" fmla="*/ 167987 h 189991"/>
                  <a:gd name="connsiteX6" fmla="*/ 0 w 1355015"/>
                  <a:gd name="connsiteY6" fmla="*/ 189991 h 189991"/>
                  <a:gd name="connsiteX0" fmla="*/ 0 w 1355015"/>
                  <a:gd name="connsiteY0" fmla="*/ 189991 h 215612"/>
                  <a:gd name="connsiteX1" fmla="*/ 7475 w 1355015"/>
                  <a:gd name="connsiteY1" fmla="*/ 54267 h 215612"/>
                  <a:gd name="connsiteX2" fmla="*/ 1312598 w 1355015"/>
                  <a:gd name="connsiteY2" fmla="*/ 0 h 215612"/>
                  <a:gd name="connsiteX3" fmla="*/ 1355015 w 1355015"/>
                  <a:gd name="connsiteY3" fmla="*/ 30178 h 215612"/>
                  <a:gd name="connsiteX4" fmla="*/ 37322 w 1355015"/>
                  <a:gd name="connsiteY4" fmla="*/ 86827 h 215612"/>
                  <a:gd name="connsiteX5" fmla="*/ 35591 w 1355015"/>
                  <a:gd name="connsiteY5" fmla="*/ 215612 h 215612"/>
                  <a:gd name="connsiteX6" fmla="*/ 0 w 1355015"/>
                  <a:gd name="connsiteY6" fmla="*/ 189991 h 215612"/>
                  <a:gd name="connsiteX0" fmla="*/ 2189 w 1347679"/>
                  <a:gd name="connsiteY0" fmla="*/ 185228 h 215612"/>
                  <a:gd name="connsiteX1" fmla="*/ 139 w 1347679"/>
                  <a:gd name="connsiteY1" fmla="*/ 54267 h 215612"/>
                  <a:gd name="connsiteX2" fmla="*/ 1305262 w 1347679"/>
                  <a:gd name="connsiteY2" fmla="*/ 0 h 215612"/>
                  <a:gd name="connsiteX3" fmla="*/ 1347679 w 1347679"/>
                  <a:gd name="connsiteY3" fmla="*/ 30178 h 215612"/>
                  <a:gd name="connsiteX4" fmla="*/ 29986 w 1347679"/>
                  <a:gd name="connsiteY4" fmla="*/ 86827 h 215612"/>
                  <a:gd name="connsiteX5" fmla="*/ 28255 w 1347679"/>
                  <a:gd name="connsiteY5" fmla="*/ 215612 h 215612"/>
                  <a:gd name="connsiteX6" fmla="*/ 2189 w 1347679"/>
                  <a:gd name="connsiteY6" fmla="*/ 185228 h 215612"/>
                  <a:gd name="connsiteX0" fmla="*/ 2189 w 1359882"/>
                  <a:gd name="connsiteY0" fmla="*/ 185228 h 215612"/>
                  <a:gd name="connsiteX1" fmla="*/ 139 w 1359882"/>
                  <a:gd name="connsiteY1" fmla="*/ 54267 h 215612"/>
                  <a:gd name="connsiteX2" fmla="*/ 1305262 w 1359882"/>
                  <a:gd name="connsiteY2" fmla="*/ 0 h 215612"/>
                  <a:gd name="connsiteX3" fmla="*/ 1359882 w 1359882"/>
                  <a:gd name="connsiteY3" fmla="*/ 46448 h 215612"/>
                  <a:gd name="connsiteX4" fmla="*/ 29986 w 1359882"/>
                  <a:gd name="connsiteY4" fmla="*/ 86827 h 215612"/>
                  <a:gd name="connsiteX5" fmla="*/ 28255 w 1359882"/>
                  <a:gd name="connsiteY5" fmla="*/ 215612 h 215612"/>
                  <a:gd name="connsiteX6" fmla="*/ 2189 w 1359882"/>
                  <a:gd name="connsiteY6" fmla="*/ 185228 h 215612"/>
                  <a:gd name="connsiteX0" fmla="*/ 2189 w 1359882"/>
                  <a:gd name="connsiteY0" fmla="*/ 173025 h 203409"/>
                  <a:gd name="connsiteX1" fmla="*/ 139 w 1359882"/>
                  <a:gd name="connsiteY1" fmla="*/ 42064 h 203409"/>
                  <a:gd name="connsiteX2" fmla="*/ 1313397 w 1359882"/>
                  <a:gd name="connsiteY2" fmla="*/ 0 h 203409"/>
                  <a:gd name="connsiteX3" fmla="*/ 1359882 w 1359882"/>
                  <a:gd name="connsiteY3" fmla="*/ 34245 h 203409"/>
                  <a:gd name="connsiteX4" fmla="*/ 29986 w 1359882"/>
                  <a:gd name="connsiteY4" fmla="*/ 74624 h 203409"/>
                  <a:gd name="connsiteX5" fmla="*/ 28255 w 1359882"/>
                  <a:gd name="connsiteY5" fmla="*/ 203409 h 203409"/>
                  <a:gd name="connsiteX6" fmla="*/ 2189 w 1359882"/>
                  <a:gd name="connsiteY6" fmla="*/ 173025 h 203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59882" h="203409">
                    <a:moveTo>
                      <a:pt x="2189" y="173025"/>
                    </a:moveTo>
                    <a:cubicBezTo>
                      <a:pt x="3093" y="134134"/>
                      <a:pt x="-765" y="80955"/>
                      <a:pt x="139" y="42064"/>
                    </a:cubicBezTo>
                    <a:lnTo>
                      <a:pt x="1313397" y="0"/>
                    </a:lnTo>
                    <a:lnTo>
                      <a:pt x="1359882" y="34245"/>
                    </a:lnTo>
                    <a:lnTo>
                      <a:pt x="29986" y="74624"/>
                    </a:lnTo>
                    <a:lnTo>
                      <a:pt x="28255" y="203409"/>
                    </a:lnTo>
                    <a:lnTo>
                      <a:pt x="2189" y="17302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5E60E0B-4985-4F50-8BA8-C707FB6AF9A4}"/>
                </a:ext>
              </a:extLst>
            </p:cNvPr>
            <p:cNvGrpSpPr/>
            <p:nvPr/>
          </p:nvGrpSpPr>
          <p:grpSpPr>
            <a:xfrm>
              <a:off x="3034882" y="173245"/>
              <a:ext cx="2472894" cy="2708373"/>
              <a:chOff x="3034882" y="173245"/>
              <a:chExt cx="2472894" cy="2708373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B74F5FBD-4232-4818-A393-842865CEEA5C}"/>
                  </a:ext>
                </a:extLst>
              </p:cNvPr>
              <p:cNvGrpSpPr/>
              <p:nvPr/>
            </p:nvGrpSpPr>
            <p:grpSpPr>
              <a:xfrm>
                <a:off x="3034882" y="173245"/>
                <a:ext cx="2472894" cy="2708373"/>
                <a:chOff x="4626665" y="0"/>
                <a:chExt cx="2663686" cy="2917333"/>
              </a:xfrm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104C13E5-3F21-434A-8088-0E2B1229520F}"/>
                    </a:ext>
                  </a:extLst>
                </p:cNvPr>
                <p:cNvSpPr/>
                <p:nvPr/>
              </p:nvSpPr>
              <p:spPr>
                <a:xfrm>
                  <a:off x="4640133" y="2268487"/>
                  <a:ext cx="2597879" cy="642027"/>
                </a:xfrm>
                <a:custGeom>
                  <a:avLst/>
                  <a:gdLst>
                    <a:gd name="connsiteX0" fmla="*/ 482976 w 2663686"/>
                    <a:gd name="connsiteY0" fmla="*/ 0 h 586607"/>
                    <a:gd name="connsiteX1" fmla="*/ 2663687 w 2663686"/>
                    <a:gd name="connsiteY1" fmla="*/ 129805 h 586607"/>
                    <a:gd name="connsiteX2" fmla="*/ 2266188 w 2663686"/>
                    <a:gd name="connsiteY2" fmla="*/ 586608 h 586607"/>
                    <a:gd name="connsiteX3" fmla="*/ 0 w 2663686"/>
                    <a:gd name="connsiteY3" fmla="*/ 498348 h 586607"/>
                    <a:gd name="connsiteX0" fmla="*/ 444876 w 2625587"/>
                    <a:gd name="connsiteY0" fmla="*/ 0 h 586608"/>
                    <a:gd name="connsiteX1" fmla="*/ 2625587 w 2625587"/>
                    <a:gd name="connsiteY1" fmla="*/ 129805 h 586608"/>
                    <a:gd name="connsiteX2" fmla="*/ 2228088 w 2625587"/>
                    <a:gd name="connsiteY2" fmla="*/ 586608 h 586608"/>
                    <a:gd name="connsiteX3" fmla="*/ 0 w 2625587"/>
                    <a:gd name="connsiteY3" fmla="*/ 498348 h 586608"/>
                    <a:gd name="connsiteX4" fmla="*/ 444876 w 2625587"/>
                    <a:gd name="connsiteY4" fmla="*/ 0 h 586608"/>
                    <a:gd name="connsiteX0" fmla="*/ 444876 w 2625587"/>
                    <a:gd name="connsiteY0" fmla="*/ 0 h 642027"/>
                    <a:gd name="connsiteX1" fmla="*/ 2625587 w 2625587"/>
                    <a:gd name="connsiteY1" fmla="*/ 129805 h 642027"/>
                    <a:gd name="connsiteX2" fmla="*/ 2188063 w 2625587"/>
                    <a:gd name="connsiteY2" fmla="*/ 642027 h 642027"/>
                    <a:gd name="connsiteX3" fmla="*/ 0 w 2625587"/>
                    <a:gd name="connsiteY3" fmla="*/ 498348 h 642027"/>
                    <a:gd name="connsiteX4" fmla="*/ 444876 w 2625587"/>
                    <a:gd name="connsiteY4" fmla="*/ 0 h 642027"/>
                    <a:gd name="connsiteX0" fmla="*/ 469507 w 2650218"/>
                    <a:gd name="connsiteY0" fmla="*/ 0 h 642027"/>
                    <a:gd name="connsiteX1" fmla="*/ 2650218 w 2650218"/>
                    <a:gd name="connsiteY1" fmla="*/ 129805 h 642027"/>
                    <a:gd name="connsiteX2" fmla="*/ 2212694 w 2650218"/>
                    <a:gd name="connsiteY2" fmla="*/ 642027 h 642027"/>
                    <a:gd name="connsiteX3" fmla="*/ 0 w 2650218"/>
                    <a:gd name="connsiteY3" fmla="*/ 486033 h 642027"/>
                    <a:gd name="connsiteX4" fmla="*/ 469507 w 2650218"/>
                    <a:gd name="connsiteY4" fmla="*/ 0 h 642027"/>
                    <a:gd name="connsiteX0" fmla="*/ 469507 w 2650218"/>
                    <a:gd name="connsiteY0" fmla="*/ 0 h 642027"/>
                    <a:gd name="connsiteX1" fmla="*/ 2650218 w 2650218"/>
                    <a:gd name="connsiteY1" fmla="*/ 129805 h 642027"/>
                    <a:gd name="connsiteX2" fmla="*/ 2212694 w 2650218"/>
                    <a:gd name="connsiteY2" fmla="*/ 642027 h 642027"/>
                    <a:gd name="connsiteX3" fmla="*/ 0 w 2650218"/>
                    <a:gd name="connsiteY3" fmla="*/ 486033 h 642027"/>
                    <a:gd name="connsiteX4" fmla="*/ 469507 w 2650218"/>
                    <a:gd name="connsiteY4" fmla="*/ 0 h 642027"/>
                    <a:gd name="connsiteX0" fmla="*/ 469507 w 2600957"/>
                    <a:gd name="connsiteY0" fmla="*/ 0 h 642027"/>
                    <a:gd name="connsiteX1" fmla="*/ 2600957 w 2600957"/>
                    <a:gd name="connsiteY1" fmla="*/ 89780 h 642027"/>
                    <a:gd name="connsiteX2" fmla="*/ 2212694 w 2600957"/>
                    <a:gd name="connsiteY2" fmla="*/ 642027 h 642027"/>
                    <a:gd name="connsiteX3" fmla="*/ 0 w 2600957"/>
                    <a:gd name="connsiteY3" fmla="*/ 486033 h 642027"/>
                    <a:gd name="connsiteX4" fmla="*/ 469507 w 2600957"/>
                    <a:gd name="connsiteY4" fmla="*/ 0 h 642027"/>
                    <a:gd name="connsiteX0" fmla="*/ 469507 w 2597879"/>
                    <a:gd name="connsiteY0" fmla="*/ 0 h 642027"/>
                    <a:gd name="connsiteX1" fmla="*/ 2597879 w 2597879"/>
                    <a:gd name="connsiteY1" fmla="*/ 105174 h 642027"/>
                    <a:gd name="connsiteX2" fmla="*/ 2212694 w 2597879"/>
                    <a:gd name="connsiteY2" fmla="*/ 642027 h 642027"/>
                    <a:gd name="connsiteX3" fmla="*/ 0 w 2597879"/>
                    <a:gd name="connsiteY3" fmla="*/ 486033 h 642027"/>
                    <a:gd name="connsiteX4" fmla="*/ 469507 w 2597879"/>
                    <a:gd name="connsiteY4" fmla="*/ 0 h 642027"/>
                    <a:gd name="connsiteX0" fmla="*/ 469507 w 2597879"/>
                    <a:gd name="connsiteY0" fmla="*/ 0 h 642027"/>
                    <a:gd name="connsiteX1" fmla="*/ 2597879 w 2597879"/>
                    <a:gd name="connsiteY1" fmla="*/ 105174 h 642027"/>
                    <a:gd name="connsiteX2" fmla="*/ 2212694 w 2597879"/>
                    <a:gd name="connsiteY2" fmla="*/ 642027 h 642027"/>
                    <a:gd name="connsiteX3" fmla="*/ 0 w 2597879"/>
                    <a:gd name="connsiteY3" fmla="*/ 486033 h 642027"/>
                    <a:gd name="connsiteX4" fmla="*/ 469507 w 2597879"/>
                    <a:gd name="connsiteY4" fmla="*/ 0 h 6420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7879" h="642027">
                      <a:moveTo>
                        <a:pt x="469507" y="0"/>
                      </a:moveTo>
                      <a:lnTo>
                        <a:pt x="2597879" y="105174"/>
                      </a:lnTo>
                      <a:lnTo>
                        <a:pt x="2212694" y="642027"/>
                      </a:lnTo>
                      <a:lnTo>
                        <a:pt x="0" y="486033"/>
                      </a:lnTo>
                      <a:lnTo>
                        <a:pt x="469507" y="0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8D20F5D9-CE3C-40E6-B73D-8218034B42D7}"/>
                    </a:ext>
                  </a:extLst>
                </p:cNvPr>
                <p:cNvSpPr/>
                <p:nvPr/>
              </p:nvSpPr>
              <p:spPr>
                <a:xfrm>
                  <a:off x="4626665" y="498347"/>
                  <a:ext cx="2266187" cy="2418985"/>
                </a:xfrm>
                <a:custGeom>
                  <a:avLst/>
                  <a:gdLst>
                    <a:gd name="connsiteX0" fmla="*/ 2266188 w 2266187"/>
                    <a:gd name="connsiteY0" fmla="*/ 88259 h 2418985"/>
                    <a:gd name="connsiteX1" fmla="*/ 2225305 w 2266187"/>
                    <a:gd name="connsiteY1" fmla="*/ 2418986 h 2418985"/>
                    <a:gd name="connsiteX2" fmla="*/ 27034 w 2266187"/>
                    <a:gd name="connsiteY2" fmla="*/ 2260026 h 2418985"/>
                    <a:gd name="connsiteX3" fmla="*/ 0 w 2266187"/>
                    <a:gd name="connsiteY3" fmla="*/ 2220203 h 2418985"/>
                    <a:gd name="connsiteX4" fmla="*/ 0 w 2266187"/>
                    <a:gd name="connsiteY4" fmla="*/ 0 h 2418985"/>
                    <a:gd name="connsiteX5" fmla="*/ 2266188 w 2266187"/>
                    <a:gd name="connsiteY5" fmla="*/ 88259 h 2418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66187" h="2418985">
                      <a:moveTo>
                        <a:pt x="2266188" y="88259"/>
                      </a:moveTo>
                      <a:lnTo>
                        <a:pt x="2225305" y="2418986"/>
                      </a:lnTo>
                      <a:lnTo>
                        <a:pt x="27034" y="2260026"/>
                      </a:lnTo>
                      <a:cubicBezTo>
                        <a:pt x="11861" y="2258899"/>
                        <a:pt x="0" y="2241473"/>
                        <a:pt x="0" y="2220203"/>
                      </a:cubicBezTo>
                      <a:lnTo>
                        <a:pt x="0" y="0"/>
                      </a:lnTo>
                      <a:lnTo>
                        <a:pt x="2266188" y="88259"/>
                      </a:lnTo>
                      <a:close/>
                    </a:path>
                  </a:pathLst>
                </a:custGeom>
                <a:solidFill>
                  <a:srgbClr val="DDAE58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B8B063EE-F19A-4E57-AB98-ABBF77B4E4FC}"/>
                    </a:ext>
                  </a:extLst>
                </p:cNvPr>
                <p:cNvSpPr/>
                <p:nvPr/>
              </p:nvSpPr>
              <p:spPr>
                <a:xfrm>
                  <a:off x="6851970" y="129805"/>
                  <a:ext cx="438381" cy="2787528"/>
                </a:xfrm>
                <a:custGeom>
                  <a:avLst/>
                  <a:gdLst>
                    <a:gd name="connsiteX0" fmla="*/ 438382 w 438381"/>
                    <a:gd name="connsiteY0" fmla="*/ 0 h 2787528"/>
                    <a:gd name="connsiteX1" fmla="*/ 40883 w 438381"/>
                    <a:gd name="connsiteY1" fmla="*/ 456802 h 2787528"/>
                    <a:gd name="connsiteX2" fmla="*/ 0 w 438381"/>
                    <a:gd name="connsiteY2" fmla="*/ 2787529 h 2787528"/>
                    <a:gd name="connsiteX3" fmla="*/ 382657 w 438381"/>
                    <a:gd name="connsiteY3" fmla="*/ 2247635 h 2787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8381" h="2787528">
                      <a:moveTo>
                        <a:pt x="438382" y="0"/>
                      </a:moveTo>
                      <a:lnTo>
                        <a:pt x="40883" y="456802"/>
                      </a:lnTo>
                      <a:lnTo>
                        <a:pt x="0" y="2787529"/>
                      </a:lnTo>
                      <a:lnTo>
                        <a:pt x="382657" y="2247635"/>
                      </a:lnTo>
                      <a:close/>
                    </a:path>
                  </a:pathLst>
                </a:custGeom>
                <a:solidFill>
                  <a:srgbClr val="ECD09C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9314B2FE-E256-40A0-AE61-43BE46ACD3F0}"/>
                    </a:ext>
                  </a:extLst>
                </p:cNvPr>
                <p:cNvSpPr/>
                <p:nvPr/>
              </p:nvSpPr>
              <p:spPr>
                <a:xfrm>
                  <a:off x="4626665" y="0"/>
                  <a:ext cx="2663686" cy="586607"/>
                </a:xfrm>
                <a:custGeom>
                  <a:avLst/>
                  <a:gdLst>
                    <a:gd name="connsiteX0" fmla="*/ 482976 w 2663686"/>
                    <a:gd name="connsiteY0" fmla="*/ 0 h 586607"/>
                    <a:gd name="connsiteX1" fmla="*/ 2663687 w 2663686"/>
                    <a:gd name="connsiteY1" fmla="*/ 129805 h 586607"/>
                    <a:gd name="connsiteX2" fmla="*/ 2266188 w 2663686"/>
                    <a:gd name="connsiteY2" fmla="*/ 586608 h 586607"/>
                    <a:gd name="connsiteX3" fmla="*/ 0 w 2663686"/>
                    <a:gd name="connsiteY3" fmla="*/ 498348 h 586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63686" h="586607">
                      <a:moveTo>
                        <a:pt x="482976" y="0"/>
                      </a:moveTo>
                      <a:lnTo>
                        <a:pt x="2663687" y="129805"/>
                      </a:lnTo>
                      <a:lnTo>
                        <a:pt x="2266188" y="586608"/>
                      </a:lnTo>
                      <a:lnTo>
                        <a:pt x="0" y="498348"/>
                      </a:lnTo>
                      <a:close/>
                    </a:path>
                  </a:pathLst>
                </a:custGeom>
                <a:solidFill>
                  <a:srgbClr val="F4E6C0"/>
                </a:solidFill>
                <a:ln w="66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86355DE9-0815-479E-8A7A-37F133800003}"/>
                  </a:ext>
                </a:extLst>
              </p:cNvPr>
              <p:cNvGrpSpPr/>
              <p:nvPr/>
            </p:nvGrpSpPr>
            <p:grpSpPr>
              <a:xfrm rot="180000">
                <a:off x="3779570" y="2405315"/>
                <a:ext cx="317315" cy="317171"/>
                <a:chOff x="4424793" y="3488664"/>
                <a:chExt cx="1612383" cy="161164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BEB03298-DF0F-44CD-B511-55D19E6FD409}"/>
                    </a:ext>
                  </a:extLst>
                </p:cNvPr>
                <p:cNvSpPr/>
                <p:nvPr/>
              </p:nvSpPr>
              <p:spPr>
                <a:xfrm>
                  <a:off x="4424793" y="3488664"/>
                  <a:ext cx="1612383" cy="1611648"/>
                </a:xfrm>
                <a:custGeom>
                  <a:avLst/>
                  <a:gdLst>
                    <a:gd name="connsiteX0" fmla="*/ 3281870 w 3281869"/>
                    <a:gd name="connsiteY0" fmla="*/ 0 h 3280374"/>
                    <a:gd name="connsiteX1" fmla="*/ 3281870 w 3281869"/>
                    <a:gd name="connsiteY1" fmla="*/ 3280375 h 3280374"/>
                    <a:gd name="connsiteX2" fmla="*/ 0 w 3281869"/>
                    <a:gd name="connsiteY2" fmla="*/ 3280375 h 3280374"/>
                    <a:gd name="connsiteX3" fmla="*/ 0 w 3281869"/>
                    <a:gd name="connsiteY3" fmla="*/ 3252316 h 3280374"/>
                    <a:gd name="connsiteX4" fmla="*/ 71 w 3281869"/>
                    <a:gd name="connsiteY4" fmla="*/ 31904 h 3280374"/>
                    <a:gd name="connsiteX5" fmla="*/ 2065 w 3281869"/>
                    <a:gd name="connsiteY5" fmla="*/ 71 h 3280374"/>
                    <a:gd name="connsiteX6" fmla="*/ 3281870 w 3281869"/>
                    <a:gd name="connsiteY6" fmla="*/ 0 h 3280374"/>
                    <a:gd name="connsiteX7" fmla="*/ 164222 w 3281869"/>
                    <a:gd name="connsiteY7" fmla="*/ 3117435 h 3280374"/>
                    <a:gd name="connsiteX8" fmla="*/ 3116082 w 3281869"/>
                    <a:gd name="connsiteY8" fmla="*/ 3117435 h 3280374"/>
                    <a:gd name="connsiteX9" fmla="*/ 3116082 w 3281869"/>
                    <a:gd name="connsiteY9" fmla="*/ 165788 h 3280374"/>
                    <a:gd name="connsiteX10" fmla="*/ 164222 w 3281869"/>
                    <a:gd name="connsiteY10" fmla="*/ 165788 h 3280374"/>
                    <a:gd name="connsiteX11" fmla="*/ 164222 w 3281869"/>
                    <a:gd name="connsiteY11" fmla="*/ 3117435 h 32803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81869" h="3280374">
                      <a:moveTo>
                        <a:pt x="3281870" y="0"/>
                      </a:moveTo>
                      <a:cubicBezTo>
                        <a:pt x="3281870" y="1092936"/>
                        <a:pt x="3281870" y="2185872"/>
                        <a:pt x="3281870" y="3280375"/>
                      </a:cubicBezTo>
                      <a:cubicBezTo>
                        <a:pt x="2187439" y="3280375"/>
                        <a:pt x="1095571" y="3280375"/>
                        <a:pt x="0" y="3280375"/>
                      </a:cubicBezTo>
                      <a:cubicBezTo>
                        <a:pt x="0" y="3271188"/>
                        <a:pt x="0" y="3261716"/>
                        <a:pt x="0" y="3252316"/>
                      </a:cubicBezTo>
                      <a:cubicBezTo>
                        <a:pt x="0" y="2178822"/>
                        <a:pt x="0" y="1105399"/>
                        <a:pt x="71" y="31904"/>
                      </a:cubicBezTo>
                      <a:cubicBezTo>
                        <a:pt x="71" y="21293"/>
                        <a:pt x="1353" y="10682"/>
                        <a:pt x="2065" y="71"/>
                      </a:cubicBezTo>
                      <a:cubicBezTo>
                        <a:pt x="1095357" y="0"/>
                        <a:pt x="2188578" y="0"/>
                        <a:pt x="3281870" y="0"/>
                      </a:cubicBezTo>
                      <a:close/>
                      <a:moveTo>
                        <a:pt x="164222" y="3117435"/>
                      </a:moveTo>
                      <a:cubicBezTo>
                        <a:pt x="1149196" y="3117435"/>
                        <a:pt x="2132104" y="3117435"/>
                        <a:pt x="3116082" y="3117435"/>
                      </a:cubicBezTo>
                      <a:cubicBezTo>
                        <a:pt x="3116082" y="2132461"/>
                        <a:pt x="3116082" y="1148840"/>
                        <a:pt x="3116082" y="165788"/>
                      </a:cubicBezTo>
                      <a:cubicBezTo>
                        <a:pt x="2131250" y="165788"/>
                        <a:pt x="1148341" y="165788"/>
                        <a:pt x="164222" y="165788"/>
                      </a:cubicBezTo>
                      <a:cubicBezTo>
                        <a:pt x="164222" y="1149837"/>
                        <a:pt x="164222" y="2132105"/>
                        <a:pt x="164222" y="3117435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096305DF-C7C2-451C-8F2B-06BBA643AAF8}"/>
                    </a:ext>
                  </a:extLst>
                </p:cNvPr>
                <p:cNvSpPr/>
                <p:nvPr/>
              </p:nvSpPr>
              <p:spPr>
                <a:xfrm>
                  <a:off x="4831107" y="3784487"/>
                  <a:ext cx="301701" cy="903352"/>
                </a:xfrm>
                <a:custGeom>
                  <a:avLst/>
                  <a:gdLst>
                    <a:gd name="connsiteX0" fmla="*/ 144922 w 614086"/>
                    <a:gd name="connsiteY0" fmla="*/ 511537 h 1838698"/>
                    <a:gd name="connsiteX1" fmla="*/ 0 w 614086"/>
                    <a:gd name="connsiteY1" fmla="*/ 511537 h 1838698"/>
                    <a:gd name="connsiteX2" fmla="*/ 306936 w 614086"/>
                    <a:gd name="connsiteY2" fmla="*/ 0 h 1838698"/>
                    <a:gd name="connsiteX3" fmla="*/ 614086 w 614086"/>
                    <a:gd name="connsiteY3" fmla="*/ 511893 h 1838698"/>
                    <a:gd name="connsiteX4" fmla="*/ 471799 w 614086"/>
                    <a:gd name="connsiteY4" fmla="*/ 511893 h 1838698"/>
                    <a:gd name="connsiteX5" fmla="*/ 471799 w 614086"/>
                    <a:gd name="connsiteY5" fmla="*/ 1838699 h 1838698"/>
                    <a:gd name="connsiteX6" fmla="*/ 144922 w 614086"/>
                    <a:gd name="connsiteY6" fmla="*/ 1838699 h 1838698"/>
                    <a:gd name="connsiteX7" fmla="*/ 144922 w 614086"/>
                    <a:gd name="connsiteY7" fmla="*/ 511537 h 1838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4086" h="1838698">
                      <a:moveTo>
                        <a:pt x="144922" y="511537"/>
                      </a:moveTo>
                      <a:cubicBezTo>
                        <a:pt x="95784" y="511537"/>
                        <a:pt x="50705" y="511537"/>
                        <a:pt x="0" y="511537"/>
                      </a:cubicBezTo>
                      <a:cubicBezTo>
                        <a:pt x="103333" y="339339"/>
                        <a:pt x="204173" y="171272"/>
                        <a:pt x="306936" y="0"/>
                      </a:cubicBezTo>
                      <a:cubicBezTo>
                        <a:pt x="409984" y="171770"/>
                        <a:pt x="510825" y="339838"/>
                        <a:pt x="614086" y="511893"/>
                      </a:cubicBezTo>
                      <a:cubicBezTo>
                        <a:pt x="564165" y="511893"/>
                        <a:pt x="519157" y="511893"/>
                        <a:pt x="471799" y="511893"/>
                      </a:cubicBezTo>
                      <a:cubicBezTo>
                        <a:pt x="471799" y="955064"/>
                        <a:pt x="471799" y="1395813"/>
                        <a:pt x="471799" y="1838699"/>
                      </a:cubicBezTo>
                      <a:cubicBezTo>
                        <a:pt x="362057" y="1838699"/>
                        <a:pt x="254664" y="1838699"/>
                        <a:pt x="144922" y="1838699"/>
                      </a:cubicBezTo>
                      <a:cubicBezTo>
                        <a:pt x="144922" y="1397309"/>
                        <a:pt x="144922" y="956559"/>
                        <a:pt x="144922" y="51153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8E134D77-C97E-43B6-9957-F9DE2C8787D8}"/>
                    </a:ext>
                  </a:extLst>
                </p:cNvPr>
                <p:cNvSpPr/>
                <p:nvPr/>
              </p:nvSpPr>
              <p:spPr>
                <a:xfrm>
                  <a:off x="5332974" y="3784487"/>
                  <a:ext cx="302015" cy="903702"/>
                </a:xfrm>
                <a:custGeom>
                  <a:avLst/>
                  <a:gdLst>
                    <a:gd name="connsiteX0" fmla="*/ 614728 w 614727"/>
                    <a:gd name="connsiteY0" fmla="*/ 511537 h 1839410"/>
                    <a:gd name="connsiteX1" fmla="*/ 471372 w 614727"/>
                    <a:gd name="connsiteY1" fmla="*/ 511537 h 1839410"/>
                    <a:gd name="connsiteX2" fmla="*/ 471372 w 614727"/>
                    <a:gd name="connsiteY2" fmla="*/ 1839411 h 1839410"/>
                    <a:gd name="connsiteX3" fmla="*/ 144709 w 614727"/>
                    <a:gd name="connsiteY3" fmla="*/ 1839411 h 1839410"/>
                    <a:gd name="connsiteX4" fmla="*/ 144709 w 614727"/>
                    <a:gd name="connsiteY4" fmla="*/ 512961 h 1839410"/>
                    <a:gd name="connsiteX5" fmla="*/ 0 w 614727"/>
                    <a:gd name="connsiteY5" fmla="*/ 512961 h 1839410"/>
                    <a:gd name="connsiteX6" fmla="*/ 307649 w 614727"/>
                    <a:gd name="connsiteY6" fmla="*/ 0 h 1839410"/>
                    <a:gd name="connsiteX7" fmla="*/ 614728 w 614727"/>
                    <a:gd name="connsiteY7" fmla="*/ 511537 h 1839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4727" h="1839410">
                      <a:moveTo>
                        <a:pt x="614728" y="511537"/>
                      </a:moveTo>
                      <a:cubicBezTo>
                        <a:pt x="564664" y="511537"/>
                        <a:pt x="519513" y="511537"/>
                        <a:pt x="471372" y="511537"/>
                      </a:cubicBezTo>
                      <a:cubicBezTo>
                        <a:pt x="471372" y="955206"/>
                        <a:pt x="471372" y="1396597"/>
                        <a:pt x="471372" y="1839411"/>
                      </a:cubicBezTo>
                      <a:cubicBezTo>
                        <a:pt x="361487" y="1839411"/>
                        <a:pt x="254736" y="1839411"/>
                        <a:pt x="144709" y="1839411"/>
                      </a:cubicBezTo>
                      <a:cubicBezTo>
                        <a:pt x="144709" y="1397950"/>
                        <a:pt x="144709" y="956631"/>
                        <a:pt x="144709" y="512961"/>
                      </a:cubicBezTo>
                      <a:cubicBezTo>
                        <a:pt x="96425" y="512961"/>
                        <a:pt x="51275" y="512961"/>
                        <a:pt x="0" y="512961"/>
                      </a:cubicBezTo>
                      <a:cubicBezTo>
                        <a:pt x="103476" y="340479"/>
                        <a:pt x="204245" y="172340"/>
                        <a:pt x="307649" y="0"/>
                      </a:cubicBezTo>
                      <a:cubicBezTo>
                        <a:pt x="409985" y="170417"/>
                        <a:pt x="510825" y="338342"/>
                        <a:pt x="614728" y="51153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FD93750D-53E0-4EDF-A9E7-5FE7EC7D5D8B}"/>
                    </a:ext>
                  </a:extLst>
                </p:cNvPr>
                <p:cNvSpPr/>
                <p:nvPr/>
              </p:nvSpPr>
              <p:spPr>
                <a:xfrm>
                  <a:off x="4731637" y="4739971"/>
                  <a:ext cx="1002124" cy="98491"/>
                </a:xfrm>
                <a:custGeom>
                  <a:avLst/>
                  <a:gdLst>
                    <a:gd name="connsiteX0" fmla="*/ 0 w 2039739"/>
                    <a:gd name="connsiteY0" fmla="*/ 200470 h 200470"/>
                    <a:gd name="connsiteX1" fmla="*/ 0 w 2039739"/>
                    <a:gd name="connsiteY1" fmla="*/ 0 h 200470"/>
                    <a:gd name="connsiteX2" fmla="*/ 2039739 w 2039739"/>
                    <a:gd name="connsiteY2" fmla="*/ 0 h 200470"/>
                    <a:gd name="connsiteX3" fmla="*/ 2039739 w 2039739"/>
                    <a:gd name="connsiteY3" fmla="*/ 200470 h 200470"/>
                    <a:gd name="connsiteX4" fmla="*/ 0 w 2039739"/>
                    <a:gd name="connsiteY4" fmla="*/ 200470 h 200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9739" h="200470">
                      <a:moveTo>
                        <a:pt x="0" y="200470"/>
                      </a:moveTo>
                      <a:cubicBezTo>
                        <a:pt x="0" y="133243"/>
                        <a:pt x="0" y="67512"/>
                        <a:pt x="0" y="0"/>
                      </a:cubicBezTo>
                      <a:cubicBezTo>
                        <a:pt x="679889" y="0"/>
                        <a:pt x="1358782" y="0"/>
                        <a:pt x="2039739" y="0"/>
                      </a:cubicBezTo>
                      <a:cubicBezTo>
                        <a:pt x="2039739" y="66016"/>
                        <a:pt x="2039739" y="132389"/>
                        <a:pt x="2039739" y="200470"/>
                      </a:cubicBezTo>
                      <a:cubicBezTo>
                        <a:pt x="1360847" y="200470"/>
                        <a:pt x="681883" y="200470"/>
                        <a:pt x="0" y="200470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D517657-9CFB-454A-82A1-259A14A64501}"/>
                  </a:ext>
                </a:extLst>
              </p:cNvPr>
              <p:cNvGrpSpPr/>
              <p:nvPr/>
            </p:nvGrpSpPr>
            <p:grpSpPr>
              <a:xfrm rot="180000">
                <a:off x="3093663" y="2369213"/>
                <a:ext cx="317178" cy="317323"/>
                <a:chOff x="2667000" y="5246457"/>
                <a:chExt cx="1611683" cy="161241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81C6882B-BEA8-46C6-A872-5C73803F41D5}"/>
                    </a:ext>
                  </a:extLst>
                </p:cNvPr>
                <p:cNvSpPr/>
                <p:nvPr/>
              </p:nvSpPr>
              <p:spPr>
                <a:xfrm>
                  <a:off x="2667000" y="5246457"/>
                  <a:ext cx="1611683" cy="1612418"/>
                </a:xfrm>
                <a:custGeom>
                  <a:avLst/>
                  <a:gdLst>
                    <a:gd name="connsiteX0" fmla="*/ 0 w 3280445"/>
                    <a:gd name="connsiteY0" fmla="*/ 2065 h 3281941"/>
                    <a:gd name="connsiteX1" fmla="*/ 31833 w 3280445"/>
                    <a:gd name="connsiteY1" fmla="*/ 71 h 3281941"/>
                    <a:gd name="connsiteX2" fmla="*/ 3247046 w 3280445"/>
                    <a:gd name="connsiteY2" fmla="*/ 0 h 3281941"/>
                    <a:gd name="connsiteX3" fmla="*/ 3280446 w 3280445"/>
                    <a:gd name="connsiteY3" fmla="*/ 0 h 3281941"/>
                    <a:gd name="connsiteX4" fmla="*/ 3280446 w 3280445"/>
                    <a:gd name="connsiteY4" fmla="*/ 3281941 h 3281941"/>
                    <a:gd name="connsiteX5" fmla="*/ 0 w 3280445"/>
                    <a:gd name="connsiteY5" fmla="*/ 3281941 h 3281941"/>
                    <a:gd name="connsiteX6" fmla="*/ 0 w 3280445"/>
                    <a:gd name="connsiteY6" fmla="*/ 2065 h 3281941"/>
                    <a:gd name="connsiteX7" fmla="*/ 3117720 w 3280445"/>
                    <a:gd name="connsiteY7" fmla="*/ 164507 h 3281941"/>
                    <a:gd name="connsiteX8" fmla="*/ 165860 w 3280445"/>
                    <a:gd name="connsiteY8" fmla="*/ 164507 h 3281941"/>
                    <a:gd name="connsiteX9" fmla="*/ 165860 w 3280445"/>
                    <a:gd name="connsiteY9" fmla="*/ 3116082 h 3281941"/>
                    <a:gd name="connsiteX10" fmla="*/ 3117720 w 3280445"/>
                    <a:gd name="connsiteY10" fmla="*/ 3116082 h 3281941"/>
                    <a:gd name="connsiteX11" fmla="*/ 3117720 w 3280445"/>
                    <a:gd name="connsiteY11" fmla="*/ 164507 h 3281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80445" h="3281941">
                      <a:moveTo>
                        <a:pt x="0" y="2065"/>
                      </a:moveTo>
                      <a:cubicBezTo>
                        <a:pt x="10611" y="1353"/>
                        <a:pt x="21222" y="71"/>
                        <a:pt x="31833" y="71"/>
                      </a:cubicBezTo>
                      <a:cubicBezTo>
                        <a:pt x="1103547" y="0"/>
                        <a:pt x="2175332" y="0"/>
                        <a:pt x="3247046" y="0"/>
                      </a:cubicBezTo>
                      <a:cubicBezTo>
                        <a:pt x="3257586" y="0"/>
                        <a:pt x="3268197" y="0"/>
                        <a:pt x="3280446" y="0"/>
                      </a:cubicBezTo>
                      <a:cubicBezTo>
                        <a:pt x="3280446" y="1094218"/>
                        <a:pt x="3280446" y="2186086"/>
                        <a:pt x="3280446" y="3281941"/>
                      </a:cubicBezTo>
                      <a:cubicBezTo>
                        <a:pt x="2187296" y="3281941"/>
                        <a:pt x="1093648" y="3281941"/>
                        <a:pt x="0" y="3281941"/>
                      </a:cubicBezTo>
                      <a:cubicBezTo>
                        <a:pt x="0" y="2188649"/>
                        <a:pt x="0" y="1095357"/>
                        <a:pt x="0" y="2065"/>
                      </a:cubicBezTo>
                      <a:close/>
                      <a:moveTo>
                        <a:pt x="3117720" y="164507"/>
                      </a:moveTo>
                      <a:cubicBezTo>
                        <a:pt x="2132674" y="164507"/>
                        <a:pt x="1149765" y="164507"/>
                        <a:pt x="165860" y="164507"/>
                      </a:cubicBezTo>
                      <a:cubicBezTo>
                        <a:pt x="165860" y="1149481"/>
                        <a:pt x="165860" y="2133102"/>
                        <a:pt x="165860" y="3116082"/>
                      </a:cubicBezTo>
                      <a:cubicBezTo>
                        <a:pt x="1150691" y="3116082"/>
                        <a:pt x="2133671" y="3116082"/>
                        <a:pt x="3117720" y="3116082"/>
                      </a:cubicBezTo>
                      <a:cubicBezTo>
                        <a:pt x="3117720" y="2132034"/>
                        <a:pt x="3117720" y="1149765"/>
                        <a:pt x="3117720" y="164507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762ECDB8-97FC-4307-8A6C-6A0FD9A7D5DD}"/>
                    </a:ext>
                  </a:extLst>
                </p:cNvPr>
                <p:cNvSpPr/>
                <p:nvPr/>
              </p:nvSpPr>
              <p:spPr>
                <a:xfrm>
                  <a:off x="3113110" y="5624181"/>
                  <a:ext cx="803029" cy="904197"/>
                </a:xfrm>
                <a:custGeom>
                  <a:avLst/>
                  <a:gdLst>
                    <a:gd name="connsiteX0" fmla="*/ 235195 w 1634497"/>
                    <a:gd name="connsiteY0" fmla="*/ 222984 h 1840417"/>
                    <a:gd name="connsiteX1" fmla="*/ 130651 w 1634497"/>
                    <a:gd name="connsiteY1" fmla="*/ 185097 h 1840417"/>
                    <a:gd name="connsiteX2" fmla="*/ 229284 w 1634497"/>
                    <a:gd name="connsiteY2" fmla="*/ 11974 h 1840417"/>
                    <a:gd name="connsiteX3" fmla="*/ 247942 w 1634497"/>
                    <a:gd name="connsiteY3" fmla="*/ 864 h 1840417"/>
                    <a:gd name="connsiteX4" fmla="*/ 263894 w 1634497"/>
                    <a:gd name="connsiteY4" fmla="*/ 508 h 1840417"/>
                    <a:gd name="connsiteX5" fmla="*/ 1600884 w 1634497"/>
                    <a:gd name="connsiteY5" fmla="*/ 508 h 1840417"/>
                    <a:gd name="connsiteX6" fmla="*/ 1634497 w 1634497"/>
                    <a:gd name="connsiteY6" fmla="*/ 508 h 1840417"/>
                    <a:gd name="connsiteX7" fmla="*/ 1615127 w 1634497"/>
                    <a:gd name="connsiteY7" fmla="*/ 142796 h 1840417"/>
                    <a:gd name="connsiteX8" fmla="*/ 1362883 w 1634497"/>
                    <a:gd name="connsiteY8" fmla="*/ 698130 h 1840417"/>
                    <a:gd name="connsiteX9" fmla="*/ 885458 w 1634497"/>
                    <a:gd name="connsiteY9" fmla="*/ 1003856 h 1840417"/>
                    <a:gd name="connsiteX10" fmla="*/ 816878 w 1634497"/>
                    <a:gd name="connsiteY10" fmla="*/ 1017600 h 1840417"/>
                    <a:gd name="connsiteX11" fmla="*/ 816878 w 1634497"/>
                    <a:gd name="connsiteY11" fmla="*/ 1676695 h 1840417"/>
                    <a:gd name="connsiteX12" fmla="*/ 1223088 w 1634497"/>
                    <a:gd name="connsiteY12" fmla="*/ 1676695 h 1840417"/>
                    <a:gd name="connsiteX13" fmla="*/ 1223088 w 1634497"/>
                    <a:gd name="connsiteY13" fmla="*/ 1840418 h 1840417"/>
                    <a:gd name="connsiteX14" fmla="*/ 203931 w 1634497"/>
                    <a:gd name="connsiteY14" fmla="*/ 1840418 h 1840417"/>
                    <a:gd name="connsiteX15" fmla="*/ 203931 w 1634497"/>
                    <a:gd name="connsiteY15" fmla="*/ 1677977 h 1840417"/>
                    <a:gd name="connsiteX16" fmla="*/ 610141 w 1634497"/>
                    <a:gd name="connsiteY16" fmla="*/ 1677977 h 1840417"/>
                    <a:gd name="connsiteX17" fmla="*/ 610141 w 1634497"/>
                    <a:gd name="connsiteY17" fmla="*/ 1642796 h 1840417"/>
                    <a:gd name="connsiteX18" fmla="*/ 610853 w 1634497"/>
                    <a:gd name="connsiteY18" fmla="*/ 1053350 h 1840417"/>
                    <a:gd name="connsiteX19" fmla="*/ 574534 w 1634497"/>
                    <a:gd name="connsiteY19" fmla="*/ 1009696 h 1840417"/>
                    <a:gd name="connsiteX20" fmla="*/ 133642 w 1634497"/>
                    <a:gd name="connsiteY20" fmla="*/ 769915 h 1840417"/>
                    <a:gd name="connsiteX21" fmla="*/ 10939 w 1634497"/>
                    <a:gd name="connsiteY21" fmla="*/ 625206 h 1840417"/>
                    <a:gd name="connsiteX22" fmla="*/ 9158 w 1634497"/>
                    <a:gd name="connsiteY22" fmla="*/ 576139 h 1840417"/>
                    <a:gd name="connsiteX23" fmla="*/ 219883 w 1634497"/>
                    <a:gd name="connsiteY23" fmla="*/ 247767 h 1840417"/>
                    <a:gd name="connsiteX24" fmla="*/ 235195 w 1634497"/>
                    <a:gd name="connsiteY24" fmla="*/ 222984 h 1840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634497" h="1840417">
                      <a:moveTo>
                        <a:pt x="235195" y="222984"/>
                      </a:moveTo>
                      <a:cubicBezTo>
                        <a:pt x="198732" y="209738"/>
                        <a:pt x="165546" y="197703"/>
                        <a:pt x="130651" y="185097"/>
                      </a:cubicBezTo>
                      <a:cubicBezTo>
                        <a:pt x="164051" y="126203"/>
                        <a:pt x="196169" y="68804"/>
                        <a:pt x="229284" y="11974"/>
                      </a:cubicBezTo>
                      <a:cubicBezTo>
                        <a:pt x="232488" y="6419"/>
                        <a:pt x="241105" y="3286"/>
                        <a:pt x="247942" y="864"/>
                      </a:cubicBezTo>
                      <a:cubicBezTo>
                        <a:pt x="252713" y="-845"/>
                        <a:pt x="258553" y="508"/>
                        <a:pt x="263894" y="508"/>
                      </a:cubicBezTo>
                      <a:cubicBezTo>
                        <a:pt x="709557" y="508"/>
                        <a:pt x="1155221" y="508"/>
                        <a:pt x="1600884" y="508"/>
                      </a:cubicBezTo>
                      <a:cubicBezTo>
                        <a:pt x="1610498" y="508"/>
                        <a:pt x="1620112" y="508"/>
                        <a:pt x="1634497" y="508"/>
                      </a:cubicBezTo>
                      <a:cubicBezTo>
                        <a:pt x="1627874" y="50003"/>
                        <a:pt x="1623815" y="96862"/>
                        <a:pt x="1615127" y="142796"/>
                      </a:cubicBezTo>
                      <a:cubicBezTo>
                        <a:pt x="1576315" y="348322"/>
                        <a:pt x="1497195" y="536116"/>
                        <a:pt x="1362883" y="698130"/>
                      </a:cubicBezTo>
                      <a:cubicBezTo>
                        <a:pt x="1236477" y="850530"/>
                        <a:pt x="1080445" y="957993"/>
                        <a:pt x="885458" y="1003856"/>
                      </a:cubicBezTo>
                      <a:cubicBezTo>
                        <a:pt x="863097" y="1009126"/>
                        <a:pt x="840308" y="1012900"/>
                        <a:pt x="816878" y="1017600"/>
                      </a:cubicBezTo>
                      <a:cubicBezTo>
                        <a:pt x="816878" y="1237370"/>
                        <a:pt x="816878" y="1455786"/>
                        <a:pt x="816878" y="1676695"/>
                      </a:cubicBezTo>
                      <a:cubicBezTo>
                        <a:pt x="952400" y="1676695"/>
                        <a:pt x="1086854" y="1676695"/>
                        <a:pt x="1223088" y="1676695"/>
                      </a:cubicBezTo>
                      <a:cubicBezTo>
                        <a:pt x="1223088" y="1732242"/>
                        <a:pt x="1223088" y="1785298"/>
                        <a:pt x="1223088" y="1840418"/>
                      </a:cubicBezTo>
                      <a:cubicBezTo>
                        <a:pt x="884034" y="1840418"/>
                        <a:pt x="545122" y="1840418"/>
                        <a:pt x="203931" y="1840418"/>
                      </a:cubicBezTo>
                      <a:cubicBezTo>
                        <a:pt x="203931" y="1787790"/>
                        <a:pt x="203931" y="1734806"/>
                        <a:pt x="203931" y="1677977"/>
                      </a:cubicBezTo>
                      <a:cubicBezTo>
                        <a:pt x="337673" y="1677977"/>
                        <a:pt x="472696" y="1677977"/>
                        <a:pt x="610141" y="1677977"/>
                      </a:cubicBezTo>
                      <a:cubicBezTo>
                        <a:pt x="610141" y="1663805"/>
                        <a:pt x="610141" y="1653336"/>
                        <a:pt x="610141" y="1642796"/>
                      </a:cubicBezTo>
                      <a:cubicBezTo>
                        <a:pt x="610141" y="1446314"/>
                        <a:pt x="609500" y="1249832"/>
                        <a:pt x="610853" y="1053350"/>
                      </a:cubicBezTo>
                      <a:cubicBezTo>
                        <a:pt x="611067" y="1024651"/>
                        <a:pt x="604017" y="1015037"/>
                        <a:pt x="574534" y="1009696"/>
                      </a:cubicBezTo>
                      <a:cubicBezTo>
                        <a:pt x="401624" y="978361"/>
                        <a:pt x="255776" y="894541"/>
                        <a:pt x="133642" y="769915"/>
                      </a:cubicBezTo>
                      <a:cubicBezTo>
                        <a:pt x="89489" y="724907"/>
                        <a:pt x="52172" y="673205"/>
                        <a:pt x="10939" y="625206"/>
                      </a:cubicBezTo>
                      <a:cubicBezTo>
                        <a:pt x="-3518" y="608328"/>
                        <a:pt x="-3162" y="595082"/>
                        <a:pt x="9158" y="576139"/>
                      </a:cubicBezTo>
                      <a:cubicBezTo>
                        <a:pt x="80231" y="467251"/>
                        <a:pt x="149808" y="357366"/>
                        <a:pt x="219883" y="247767"/>
                      </a:cubicBezTo>
                      <a:cubicBezTo>
                        <a:pt x="224583" y="240432"/>
                        <a:pt x="229070" y="232954"/>
                        <a:pt x="235195" y="222984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BEFA46D1-B2FD-4C54-8943-9B976E8C823A}"/>
                    </a:ext>
                  </a:extLst>
                </p:cNvPr>
                <p:cNvSpPr/>
                <p:nvPr/>
              </p:nvSpPr>
              <p:spPr>
                <a:xfrm>
                  <a:off x="3011631" y="5625376"/>
                  <a:ext cx="158530" cy="244390"/>
                </a:xfrm>
                <a:custGeom>
                  <a:avLst/>
                  <a:gdLst>
                    <a:gd name="connsiteX0" fmla="*/ 188648 w 322674"/>
                    <a:gd name="connsiteY0" fmla="*/ 237644 h 497436"/>
                    <a:gd name="connsiteX1" fmla="*/ 286783 w 322674"/>
                    <a:gd name="connsiteY1" fmla="*/ 273822 h 497436"/>
                    <a:gd name="connsiteX2" fmla="*/ 143498 w 322674"/>
                    <a:gd name="connsiteY2" fmla="*/ 497436 h 497436"/>
                    <a:gd name="connsiteX3" fmla="*/ 0 w 322674"/>
                    <a:gd name="connsiteY3" fmla="*/ 0 h 497436"/>
                    <a:gd name="connsiteX4" fmla="*/ 322675 w 322674"/>
                    <a:gd name="connsiteY4" fmla="*/ 0 h 497436"/>
                    <a:gd name="connsiteX5" fmla="*/ 188648 w 322674"/>
                    <a:gd name="connsiteY5" fmla="*/ 237644 h 497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2674" h="497436">
                      <a:moveTo>
                        <a:pt x="188648" y="237644"/>
                      </a:moveTo>
                      <a:cubicBezTo>
                        <a:pt x="221479" y="249751"/>
                        <a:pt x="252884" y="261359"/>
                        <a:pt x="286783" y="273822"/>
                      </a:cubicBezTo>
                      <a:cubicBezTo>
                        <a:pt x="238784" y="348668"/>
                        <a:pt x="191924" y="421806"/>
                        <a:pt x="143498" y="497436"/>
                      </a:cubicBezTo>
                      <a:cubicBezTo>
                        <a:pt x="61672" y="339695"/>
                        <a:pt x="14029" y="175901"/>
                        <a:pt x="0" y="0"/>
                      </a:cubicBezTo>
                      <a:cubicBezTo>
                        <a:pt x="107463" y="0"/>
                        <a:pt x="213146" y="0"/>
                        <a:pt x="322675" y="0"/>
                      </a:cubicBezTo>
                      <a:cubicBezTo>
                        <a:pt x="277810" y="79476"/>
                        <a:pt x="233656" y="157812"/>
                        <a:pt x="188648" y="237644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7D2BEDDF-F64E-4731-AF7C-7F2440465AA7}"/>
                  </a:ext>
                </a:extLst>
              </p:cNvPr>
              <p:cNvGrpSpPr/>
              <p:nvPr/>
            </p:nvGrpSpPr>
            <p:grpSpPr>
              <a:xfrm rot="180000">
                <a:off x="3436688" y="2387558"/>
                <a:ext cx="317019" cy="316951"/>
                <a:chOff x="4425527" y="5247366"/>
                <a:chExt cx="1610878" cy="1610528"/>
              </a:xfrm>
              <a:solidFill>
                <a:schemeClr val="accent5">
                  <a:lumMod val="50000"/>
                </a:schemeClr>
              </a:solidFill>
            </p:grpSpPr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720FE9F4-D392-456E-8400-C56ED656E86B}"/>
                    </a:ext>
                  </a:extLst>
                </p:cNvPr>
                <p:cNvSpPr/>
                <p:nvPr/>
              </p:nvSpPr>
              <p:spPr>
                <a:xfrm>
                  <a:off x="4425527" y="5247366"/>
                  <a:ext cx="1610878" cy="1610528"/>
                </a:xfrm>
                <a:custGeom>
                  <a:avLst/>
                  <a:gdLst>
                    <a:gd name="connsiteX0" fmla="*/ 0 w 3278807"/>
                    <a:gd name="connsiteY0" fmla="*/ 3278095 h 3278095"/>
                    <a:gd name="connsiteX1" fmla="*/ 0 w 3278807"/>
                    <a:gd name="connsiteY1" fmla="*/ 0 h 3278095"/>
                    <a:gd name="connsiteX2" fmla="*/ 3278808 w 3278807"/>
                    <a:gd name="connsiteY2" fmla="*/ 0 h 3278095"/>
                    <a:gd name="connsiteX3" fmla="*/ 3278808 w 3278807"/>
                    <a:gd name="connsiteY3" fmla="*/ 3278095 h 3278095"/>
                    <a:gd name="connsiteX4" fmla="*/ 0 w 3278807"/>
                    <a:gd name="connsiteY4" fmla="*/ 3278095 h 3278095"/>
                    <a:gd name="connsiteX5" fmla="*/ 162726 w 3278807"/>
                    <a:gd name="connsiteY5" fmla="*/ 3114016 h 3278095"/>
                    <a:gd name="connsiteX6" fmla="*/ 3114444 w 3278807"/>
                    <a:gd name="connsiteY6" fmla="*/ 3114016 h 3278095"/>
                    <a:gd name="connsiteX7" fmla="*/ 3114444 w 3278807"/>
                    <a:gd name="connsiteY7" fmla="*/ 163011 h 3278095"/>
                    <a:gd name="connsiteX8" fmla="*/ 162726 w 3278807"/>
                    <a:gd name="connsiteY8" fmla="*/ 163011 h 3278095"/>
                    <a:gd name="connsiteX9" fmla="*/ 162726 w 3278807"/>
                    <a:gd name="connsiteY9" fmla="*/ 3114016 h 3278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278807" h="3278095">
                      <a:moveTo>
                        <a:pt x="0" y="3278095"/>
                      </a:moveTo>
                      <a:cubicBezTo>
                        <a:pt x="0" y="2185516"/>
                        <a:pt x="0" y="1093719"/>
                        <a:pt x="0" y="0"/>
                      </a:cubicBezTo>
                      <a:cubicBezTo>
                        <a:pt x="1092438" y="0"/>
                        <a:pt x="2184875" y="0"/>
                        <a:pt x="3278808" y="0"/>
                      </a:cubicBezTo>
                      <a:cubicBezTo>
                        <a:pt x="3278808" y="1092509"/>
                        <a:pt x="3278808" y="2184305"/>
                        <a:pt x="3278808" y="3278095"/>
                      </a:cubicBezTo>
                      <a:cubicBezTo>
                        <a:pt x="2186370" y="3278095"/>
                        <a:pt x="1093933" y="3278095"/>
                        <a:pt x="0" y="3278095"/>
                      </a:cubicBezTo>
                      <a:close/>
                      <a:moveTo>
                        <a:pt x="162726" y="3114016"/>
                      </a:moveTo>
                      <a:cubicBezTo>
                        <a:pt x="1148270" y="3114016"/>
                        <a:pt x="2131891" y="3114016"/>
                        <a:pt x="3114444" y="3114016"/>
                      </a:cubicBezTo>
                      <a:cubicBezTo>
                        <a:pt x="3114444" y="2129042"/>
                        <a:pt x="3114444" y="1146133"/>
                        <a:pt x="3114444" y="163011"/>
                      </a:cubicBezTo>
                      <a:cubicBezTo>
                        <a:pt x="2129612" y="163011"/>
                        <a:pt x="1146775" y="163011"/>
                        <a:pt x="162726" y="163011"/>
                      </a:cubicBezTo>
                      <a:cubicBezTo>
                        <a:pt x="162726" y="1146988"/>
                        <a:pt x="162726" y="2129185"/>
                        <a:pt x="162726" y="3114016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56A12A34-F35A-4CBD-955B-ADD0FA0C2DB9}"/>
                    </a:ext>
                  </a:extLst>
                </p:cNvPr>
                <p:cNvSpPr/>
                <p:nvPr/>
              </p:nvSpPr>
              <p:spPr>
                <a:xfrm>
                  <a:off x="4745421" y="5548857"/>
                  <a:ext cx="1005028" cy="1024172"/>
                </a:xfrm>
                <a:custGeom>
                  <a:avLst/>
                  <a:gdLst>
                    <a:gd name="connsiteX0" fmla="*/ 510255 w 2045649"/>
                    <a:gd name="connsiteY0" fmla="*/ 897451 h 2084615"/>
                    <a:gd name="connsiteX1" fmla="*/ 375445 w 2045649"/>
                    <a:gd name="connsiteY1" fmla="*/ 810925 h 2084615"/>
                    <a:gd name="connsiteX2" fmla="*/ 61316 w 2045649"/>
                    <a:gd name="connsiteY2" fmla="*/ 841547 h 2084615"/>
                    <a:gd name="connsiteX3" fmla="*/ 0 w 2045649"/>
                    <a:gd name="connsiteY3" fmla="*/ 891326 h 2084615"/>
                    <a:gd name="connsiteX4" fmla="*/ 23786 w 2045649"/>
                    <a:gd name="connsiteY4" fmla="*/ 774035 h 2084615"/>
                    <a:gd name="connsiteX5" fmla="*/ 302023 w 2045649"/>
                    <a:gd name="connsiteY5" fmla="*/ 412762 h 2084615"/>
                    <a:gd name="connsiteX6" fmla="*/ 789917 w 2045649"/>
                    <a:gd name="connsiteY6" fmla="*/ 222689 h 2084615"/>
                    <a:gd name="connsiteX7" fmla="*/ 940536 w 2045649"/>
                    <a:gd name="connsiteY7" fmla="*/ 202891 h 2084615"/>
                    <a:gd name="connsiteX8" fmla="*/ 940536 w 2045649"/>
                    <a:gd name="connsiteY8" fmla="*/ 0 h 2084615"/>
                    <a:gd name="connsiteX9" fmla="*/ 1105612 w 2045649"/>
                    <a:gd name="connsiteY9" fmla="*/ 0 h 2084615"/>
                    <a:gd name="connsiteX10" fmla="*/ 1105612 w 2045649"/>
                    <a:gd name="connsiteY10" fmla="*/ 200897 h 2084615"/>
                    <a:gd name="connsiteX11" fmla="*/ 1319542 w 2045649"/>
                    <a:gd name="connsiteY11" fmla="*/ 234084 h 2084615"/>
                    <a:gd name="connsiteX12" fmla="*/ 1867612 w 2045649"/>
                    <a:gd name="connsiteY12" fmla="*/ 514813 h 2084615"/>
                    <a:gd name="connsiteX13" fmla="*/ 2043371 w 2045649"/>
                    <a:gd name="connsiteY13" fmla="*/ 860775 h 2084615"/>
                    <a:gd name="connsiteX14" fmla="*/ 2045650 w 2045649"/>
                    <a:gd name="connsiteY14" fmla="*/ 895030 h 2084615"/>
                    <a:gd name="connsiteX15" fmla="*/ 1838486 w 2045649"/>
                    <a:gd name="connsiteY15" fmla="*/ 798106 h 2084615"/>
                    <a:gd name="connsiteX16" fmla="*/ 1608889 w 2045649"/>
                    <a:gd name="connsiteY16" fmla="*/ 833144 h 2084615"/>
                    <a:gd name="connsiteX17" fmla="*/ 1536107 w 2045649"/>
                    <a:gd name="connsiteY17" fmla="*/ 905142 h 2084615"/>
                    <a:gd name="connsiteX18" fmla="*/ 1391327 w 2045649"/>
                    <a:gd name="connsiteY18" fmla="*/ 808717 h 2084615"/>
                    <a:gd name="connsiteX19" fmla="*/ 1137944 w 2045649"/>
                    <a:gd name="connsiteY19" fmla="*/ 816622 h 2084615"/>
                    <a:gd name="connsiteX20" fmla="*/ 1106039 w 2045649"/>
                    <a:gd name="connsiteY20" fmla="*/ 858781 h 2084615"/>
                    <a:gd name="connsiteX21" fmla="*/ 1106752 w 2045649"/>
                    <a:gd name="connsiteY21" fmla="*/ 1825880 h 2084615"/>
                    <a:gd name="connsiteX22" fmla="*/ 905712 w 2045649"/>
                    <a:gd name="connsiteY22" fmla="*/ 2079690 h 2084615"/>
                    <a:gd name="connsiteX23" fmla="*/ 619570 w 2045649"/>
                    <a:gd name="connsiteY23" fmla="*/ 1878508 h 2084615"/>
                    <a:gd name="connsiteX24" fmla="*/ 613018 w 2045649"/>
                    <a:gd name="connsiteY24" fmla="*/ 1799958 h 2084615"/>
                    <a:gd name="connsiteX25" fmla="*/ 779875 w 2045649"/>
                    <a:gd name="connsiteY25" fmla="*/ 1799958 h 2084615"/>
                    <a:gd name="connsiteX26" fmla="*/ 779875 w 2045649"/>
                    <a:gd name="connsiteY26" fmla="*/ 1835921 h 2084615"/>
                    <a:gd name="connsiteX27" fmla="*/ 860918 w 2045649"/>
                    <a:gd name="connsiteY27" fmla="*/ 1920881 h 2084615"/>
                    <a:gd name="connsiteX28" fmla="*/ 941604 w 2045649"/>
                    <a:gd name="connsiteY28" fmla="*/ 1835494 h 2084615"/>
                    <a:gd name="connsiteX29" fmla="*/ 941747 w 2045649"/>
                    <a:gd name="connsiteY29" fmla="*/ 924655 h 2084615"/>
                    <a:gd name="connsiteX30" fmla="*/ 941035 w 2045649"/>
                    <a:gd name="connsiteY30" fmla="*/ 844324 h 2084615"/>
                    <a:gd name="connsiteX31" fmla="*/ 926934 w 2045649"/>
                    <a:gd name="connsiteY31" fmla="*/ 823316 h 2084615"/>
                    <a:gd name="connsiteX32" fmla="*/ 565376 w 2045649"/>
                    <a:gd name="connsiteY32" fmla="*/ 845749 h 2084615"/>
                    <a:gd name="connsiteX33" fmla="*/ 510255 w 2045649"/>
                    <a:gd name="connsiteY33" fmla="*/ 897451 h 20846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2045649" h="2084615">
                      <a:moveTo>
                        <a:pt x="510255" y="897451"/>
                      </a:moveTo>
                      <a:cubicBezTo>
                        <a:pt x="484832" y="844182"/>
                        <a:pt x="431563" y="824527"/>
                        <a:pt x="375445" y="810925"/>
                      </a:cubicBezTo>
                      <a:cubicBezTo>
                        <a:pt x="267483" y="784718"/>
                        <a:pt x="161445" y="788634"/>
                        <a:pt x="61316" y="841547"/>
                      </a:cubicBezTo>
                      <a:cubicBezTo>
                        <a:pt x="40094" y="852728"/>
                        <a:pt x="23216" y="872169"/>
                        <a:pt x="0" y="891326"/>
                      </a:cubicBezTo>
                      <a:cubicBezTo>
                        <a:pt x="7905" y="851303"/>
                        <a:pt x="12676" y="811708"/>
                        <a:pt x="23786" y="774035"/>
                      </a:cubicBezTo>
                      <a:cubicBezTo>
                        <a:pt x="69862" y="618146"/>
                        <a:pt x="171700" y="503846"/>
                        <a:pt x="302023" y="412762"/>
                      </a:cubicBezTo>
                      <a:cubicBezTo>
                        <a:pt x="449081" y="310070"/>
                        <a:pt x="613660" y="250748"/>
                        <a:pt x="789917" y="222689"/>
                      </a:cubicBezTo>
                      <a:cubicBezTo>
                        <a:pt x="839055" y="214855"/>
                        <a:pt x="888549" y="209657"/>
                        <a:pt x="940536" y="202891"/>
                      </a:cubicBezTo>
                      <a:cubicBezTo>
                        <a:pt x="940536" y="137089"/>
                        <a:pt x="940536" y="69648"/>
                        <a:pt x="940536" y="0"/>
                      </a:cubicBezTo>
                      <a:cubicBezTo>
                        <a:pt x="996013" y="0"/>
                        <a:pt x="1049068" y="0"/>
                        <a:pt x="1105612" y="0"/>
                      </a:cubicBezTo>
                      <a:cubicBezTo>
                        <a:pt x="1105612" y="67013"/>
                        <a:pt x="1105612" y="135166"/>
                        <a:pt x="1105612" y="200897"/>
                      </a:cubicBezTo>
                      <a:cubicBezTo>
                        <a:pt x="1179462" y="212149"/>
                        <a:pt x="1250250" y="219413"/>
                        <a:pt x="1319542" y="234084"/>
                      </a:cubicBezTo>
                      <a:cubicBezTo>
                        <a:pt x="1527276" y="277952"/>
                        <a:pt x="1715568" y="361985"/>
                        <a:pt x="1867612" y="514813"/>
                      </a:cubicBezTo>
                      <a:cubicBezTo>
                        <a:pt x="1963183" y="610882"/>
                        <a:pt x="2025709" y="724683"/>
                        <a:pt x="2043371" y="860775"/>
                      </a:cubicBezTo>
                      <a:cubicBezTo>
                        <a:pt x="2044653" y="870460"/>
                        <a:pt x="2044653" y="880288"/>
                        <a:pt x="2045650" y="895030"/>
                      </a:cubicBezTo>
                      <a:cubicBezTo>
                        <a:pt x="1992666" y="821749"/>
                        <a:pt x="1915896" y="806652"/>
                        <a:pt x="1838486" y="798106"/>
                      </a:cubicBezTo>
                      <a:cubicBezTo>
                        <a:pt x="1759722" y="789418"/>
                        <a:pt x="1681813" y="798675"/>
                        <a:pt x="1608889" y="833144"/>
                      </a:cubicBezTo>
                      <a:cubicBezTo>
                        <a:pt x="1577127" y="848170"/>
                        <a:pt x="1548783" y="867611"/>
                        <a:pt x="1536107" y="905142"/>
                      </a:cubicBezTo>
                      <a:cubicBezTo>
                        <a:pt x="1506410" y="841048"/>
                        <a:pt x="1449011" y="822746"/>
                        <a:pt x="1391327" y="808717"/>
                      </a:cubicBezTo>
                      <a:cubicBezTo>
                        <a:pt x="1306724" y="788136"/>
                        <a:pt x="1221906" y="791412"/>
                        <a:pt x="1137944" y="816622"/>
                      </a:cubicBezTo>
                      <a:cubicBezTo>
                        <a:pt x="1115440" y="823387"/>
                        <a:pt x="1105897" y="832431"/>
                        <a:pt x="1106039" y="858781"/>
                      </a:cubicBezTo>
                      <a:cubicBezTo>
                        <a:pt x="1107250" y="1181171"/>
                        <a:pt x="1107037" y="1503490"/>
                        <a:pt x="1106752" y="1825880"/>
                      </a:cubicBezTo>
                      <a:cubicBezTo>
                        <a:pt x="1106681" y="1956204"/>
                        <a:pt x="1029982" y="2052415"/>
                        <a:pt x="905712" y="2079690"/>
                      </a:cubicBezTo>
                      <a:cubicBezTo>
                        <a:pt x="776243" y="2108105"/>
                        <a:pt x="636377" y="2009971"/>
                        <a:pt x="619570" y="1878508"/>
                      </a:cubicBezTo>
                      <a:cubicBezTo>
                        <a:pt x="616295" y="1853155"/>
                        <a:pt x="615297" y="1827447"/>
                        <a:pt x="613018" y="1799958"/>
                      </a:cubicBezTo>
                      <a:cubicBezTo>
                        <a:pt x="669634" y="1799958"/>
                        <a:pt x="722761" y="1799958"/>
                        <a:pt x="779875" y="1799958"/>
                      </a:cubicBezTo>
                      <a:cubicBezTo>
                        <a:pt x="779875" y="1811779"/>
                        <a:pt x="779733" y="1823815"/>
                        <a:pt x="779875" y="1835921"/>
                      </a:cubicBezTo>
                      <a:cubicBezTo>
                        <a:pt x="780658" y="1884704"/>
                        <a:pt x="815340" y="1921023"/>
                        <a:pt x="860918" y="1920881"/>
                      </a:cubicBezTo>
                      <a:cubicBezTo>
                        <a:pt x="906353" y="1920738"/>
                        <a:pt x="941533" y="1884205"/>
                        <a:pt x="941604" y="1835494"/>
                      </a:cubicBezTo>
                      <a:cubicBezTo>
                        <a:pt x="941818" y="1531905"/>
                        <a:pt x="941747" y="1228244"/>
                        <a:pt x="941747" y="924655"/>
                      </a:cubicBezTo>
                      <a:cubicBezTo>
                        <a:pt x="941747" y="897878"/>
                        <a:pt x="942744" y="871030"/>
                        <a:pt x="941035" y="844324"/>
                      </a:cubicBezTo>
                      <a:cubicBezTo>
                        <a:pt x="940536" y="836847"/>
                        <a:pt x="933486" y="825452"/>
                        <a:pt x="926934" y="823316"/>
                      </a:cubicBezTo>
                      <a:cubicBezTo>
                        <a:pt x="803590" y="782367"/>
                        <a:pt x="681812" y="781940"/>
                        <a:pt x="565376" y="845749"/>
                      </a:cubicBezTo>
                      <a:cubicBezTo>
                        <a:pt x="544011" y="857499"/>
                        <a:pt x="528558" y="879861"/>
                        <a:pt x="510255" y="897451"/>
                      </a:cubicBezTo>
                      <a:close/>
                    </a:path>
                  </a:pathLst>
                </a:custGeom>
                <a:grpFill/>
                <a:ln w="71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3B9BAAD6-2223-45BB-A2B7-C081271BCE20}"/>
                  </a:ext>
                </a:extLst>
              </p:cNvPr>
              <p:cNvSpPr/>
              <p:nvPr/>
            </p:nvSpPr>
            <p:spPr>
              <a:xfrm flipH="1">
                <a:off x="3265461" y="333472"/>
                <a:ext cx="2110218" cy="449209"/>
              </a:xfrm>
              <a:custGeom>
                <a:avLst/>
                <a:gdLst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0 w 1343109"/>
                  <a:gd name="connsiteY5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14160 w 1343109"/>
                  <a:gd name="connsiteY5" fmla="*/ 127506 h 170941"/>
                  <a:gd name="connsiteX6" fmla="*/ 0 w 1343109"/>
                  <a:gd name="connsiteY6" fmla="*/ 170941 h 170941"/>
                  <a:gd name="connsiteX0" fmla="*/ 0 w 1343109"/>
                  <a:gd name="connsiteY0" fmla="*/ 170941 h 170941"/>
                  <a:gd name="connsiteX1" fmla="*/ 2713 w 1343109"/>
                  <a:gd name="connsiteY1" fmla="*/ 54267 h 170941"/>
                  <a:gd name="connsiteX2" fmla="*/ 1307836 w 1343109"/>
                  <a:gd name="connsiteY2" fmla="*/ 0 h 170941"/>
                  <a:gd name="connsiteX3" fmla="*/ 1343109 w 1343109"/>
                  <a:gd name="connsiteY3" fmla="*/ 32560 h 170941"/>
                  <a:gd name="connsiteX4" fmla="*/ 32560 w 1343109"/>
                  <a:gd name="connsiteY4" fmla="*/ 86827 h 170941"/>
                  <a:gd name="connsiteX5" fmla="*/ 23685 w 1343109"/>
                  <a:gd name="connsiteY5" fmla="*/ 163225 h 170941"/>
                  <a:gd name="connsiteX6" fmla="*/ 0 w 1343109"/>
                  <a:gd name="connsiteY6" fmla="*/ 170941 h 170941"/>
                  <a:gd name="connsiteX0" fmla="*/ 0 w 1355015"/>
                  <a:gd name="connsiteY0" fmla="*/ 137603 h 163225"/>
                  <a:gd name="connsiteX1" fmla="*/ 14619 w 1355015"/>
                  <a:gd name="connsiteY1" fmla="*/ 54267 h 163225"/>
                  <a:gd name="connsiteX2" fmla="*/ 1319742 w 1355015"/>
                  <a:gd name="connsiteY2" fmla="*/ 0 h 163225"/>
                  <a:gd name="connsiteX3" fmla="*/ 1355015 w 1355015"/>
                  <a:gd name="connsiteY3" fmla="*/ 32560 h 163225"/>
                  <a:gd name="connsiteX4" fmla="*/ 44466 w 1355015"/>
                  <a:gd name="connsiteY4" fmla="*/ 86827 h 163225"/>
                  <a:gd name="connsiteX5" fmla="*/ 35591 w 1355015"/>
                  <a:gd name="connsiteY5" fmla="*/ 163225 h 163225"/>
                  <a:gd name="connsiteX6" fmla="*/ 0 w 1355015"/>
                  <a:gd name="connsiteY6" fmla="*/ 137603 h 163225"/>
                  <a:gd name="connsiteX0" fmla="*/ 0 w 1350252"/>
                  <a:gd name="connsiteY0" fmla="*/ 144747 h 163225"/>
                  <a:gd name="connsiteX1" fmla="*/ 9856 w 1350252"/>
                  <a:gd name="connsiteY1" fmla="*/ 54267 h 163225"/>
                  <a:gd name="connsiteX2" fmla="*/ 1314979 w 1350252"/>
                  <a:gd name="connsiteY2" fmla="*/ 0 h 163225"/>
                  <a:gd name="connsiteX3" fmla="*/ 1350252 w 1350252"/>
                  <a:gd name="connsiteY3" fmla="*/ 32560 h 163225"/>
                  <a:gd name="connsiteX4" fmla="*/ 39703 w 1350252"/>
                  <a:gd name="connsiteY4" fmla="*/ 86827 h 163225"/>
                  <a:gd name="connsiteX5" fmla="*/ 30828 w 1350252"/>
                  <a:gd name="connsiteY5" fmla="*/ 163225 h 163225"/>
                  <a:gd name="connsiteX6" fmla="*/ 0 w 1350252"/>
                  <a:gd name="connsiteY6" fmla="*/ 144747 h 163225"/>
                  <a:gd name="connsiteX0" fmla="*/ 0 w 1350252"/>
                  <a:gd name="connsiteY0" fmla="*/ 144747 h 167987"/>
                  <a:gd name="connsiteX1" fmla="*/ 9856 w 1350252"/>
                  <a:gd name="connsiteY1" fmla="*/ 54267 h 167987"/>
                  <a:gd name="connsiteX2" fmla="*/ 1314979 w 1350252"/>
                  <a:gd name="connsiteY2" fmla="*/ 0 h 167987"/>
                  <a:gd name="connsiteX3" fmla="*/ 1350252 w 1350252"/>
                  <a:gd name="connsiteY3" fmla="*/ 32560 h 167987"/>
                  <a:gd name="connsiteX4" fmla="*/ 39703 w 1350252"/>
                  <a:gd name="connsiteY4" fmla="*/ 86827 h 167987"/>
                  <a:gd name="connsiteX5" fmla="*/ 37972 w 1350252"/>
                  <a:gd name="connsiteY5" fmla="*/ 167987 h 167987"/>
                  <a:gd name="connsiteX6" fmla="*/ 0 w 1350252"/>
                  <a:gd name="connsiteY6" fmla="*/ 144747 h 167987"/>
                  <a:gd name="connsiteX0" fmla="*/ 0 w 1343108"/>
                  <a:gd name="connsiteY0" fmla="*/ 137604 h 167987"/>
                  <a:gd name="connsiteX1" fmla="*/ 2712 w 1343108"/>
                  <a:gd name="connsiteY1" fmla="*/ 54267 h 167987"/>
                  <a:gd name="connsiteX2" fmla="*/ 1307835 w 1343108"/>
                  <a:gd name="connsiteY2" fmla="*/ 0 h 167987"/>
                  <a:gd name="connsiteX3" fmla="*/ 1343108 w 1343108"/>
                  <a:gd name="connsiteY3" fmla="*/ 32560 h 167987"/>
                  <a:gd name="connsiteX4" fmla="*/ 32559 w 1343108"/>
                  <a:gd name="connsiteY4" fmla="*/ 86827 h 167987"/>
                  <a:gd name="connsiteX5" fmla="*/ 30828 w 1343108"/>
                  <a:gd name="connsiteY5" fmla="*/ 167987 h 167987"/>
                  <a:gd name="connsiteX6" fmla="*/ 0 w 1343108"/>
                  <a:gd name="connsiteY6" fmla="*/ 137604 h 167987"/>
                  <a:gd name="connsiteX0" fmla="*/ 0 w 1350252"/>
                  <a:gd name="connsiteY0" fmla="*/ 137604 h 167987"/>
                  <a:gd name="connsiteX1" fmla="*/ 2712 w 1350252"/>
                  <a:gd name="connsiteY1" fmla="*/ 54267 h 167987"/>
                  <a:gd name="connsiteX2" fmla="*/ 1307835 w 1350252"/>
                  <a:gd name="connsiteY2" fmla="*/ 0 h 167987"/>
                  <a:gd name="connsiteX3" fmla="*/ 1350252 w 1350252"/>
                  <a:gd name="connsiteY3" fmla="*/ 30178 h 167987"/>
                  <a:gd name="connsiteX4" fmla="*/ 32559 w 1350252"/>
                  <a:gd name="connsiteY4" fmla="*/ 86827 h 167987"/>
                  <a:gd name="connsiteX5" fmla="*/ 30828 w 1350252"/>
                  <a:gd name="connsiteY5" fmla="*/ 167987 h 167987"/>
                  <a:gd name="connsiteX6" fmla="*/ 0 w 1350252"/>
                  <a:gd name="connsiteY6" fmla="*/ 137604 h 167987"/>
                  <a:gd name="connsiteX0" fmla="*/ 0 w 1355015"/>
                  <a:gd name="connsiteY0" fmla="*/ 189991 h 189991"/>
                  <a:gd name="connsiteX1" fmla="*/ 7475 w 1355015"/>
                  <a:gd name="connsiteY1" fmla="*/ 54267 h 189991"/>
                  <a:gd name="connsiteX2" fmla="*/ 1312598 w 1355015"/>
                  <a:gd name="connsiteY2" fmla="*/ 0 h 189991"/>
                  <a:gd name="connsiteX3" fmla="*/ 1355015 w 1355015"/>
                  <a:gd name="connsiteY3" fmla="*/ 30178 h 189991"/>
                  <a:gd name="connsiteX4" fmla="*/ 37322 w 1355015"/>
                  <a:gd name="connsiteY4" fmla="*/ 86827 h 189991"/>
                  <a:gd name="connsiteX5" fmla="*/ 35591 w 1355015"/>
                  <a:gd name="connsiteY5" fmla="*/ 167987 h 189991"/>
                  <a:gd name="connsiteX6" fmla="*/ 0 w 1355015"/>
                  <a:gd name="connsiteY6" fmla="*/ 189991 h 189991"/>
                  <a:gd name="connsiteX0" fmla="*/ 0 w 1355015"/>
                  <a:gd name="connsiteY0" fmla="*/ 189991 h 215612"/>
                  <a:gd name="connsiteX1" fmla="*/ 7475 w 1355015"/>
                  <a:gd name="connsiteY1" fmla="*/ 54267 h 215612"/>
                  <a:gd name="connsiteX2" fmla="*/ 1312598 w 1355015"/>
                  <a:gd name="connsiteY2" fmla="*/ 0 h 215612"/>
                  <a:gd name="connsiteX3" fmla="*/ 1355015 w 1355015"/>
                  <a:gd name="connsiteY3" fmla="*/ 30178 h 215612"/>
                  <a:gd name="connsiteX4" fmla="*/ 37322 w 1355015"/>
                  <a:gd name="connsiteY4" fmla="*/ 86827 h 215612"/>
                  <a:gd name="connsiteX5" fmla="*/ 35591 w 1355015"/>
                  <a:gd name="connsiteY5" fmla="*/ 215612 h 215612"/>
                  <a:gd name="connsiteX6" fmla="*/ 0 w 1355015"/>
                  <a:gd name="connsiteY6" fmla="*/ 189991 h 215612"/>
                  <a:gd name="connsiteX0" fmla="*/ 2189 w 1347679"/>
                  <a:gd name="connsiteY0" fmla="*/ 185228 h 215612"/>
                  <a:gd name="connsiteX1" fmla="*/ 139 w 1347679"/>
                  <a:gd name="connsiteY1" fmla="*/ 54267 h 215612"/>
                  <a:gd name="connsiteX2" fmla="*/ 1305262 w 1347679"/>
                  <a:gd name="connsiteY2" fmla="*/ 0 h 215612"/>
                  <a:gd name="connsiteX3" fmla="*/ 1347679 w 1347679"/>
                  <a:gd name="connsiteY3" fmla="*/ 30178 h 215612"/>
                  <a:gd name="connsiteX4" fmla="*/ 29986 w 1347679"/>
                  <a:gd name="connsiteY4" fmla="*/ 86827 h 215612"/>
                  <a:gd name="connsiteX5" fmla="*/ 28255 w 1347679"/>
                  <a:gd name="connsiteY5" fmla="*/ 215612 h 215612"/>
                  <a:gd name="connsiteX6" fmla="*/ 2189 w 1347679"/>
                  <a:gd name="connsiteY6" fmla="*/ 185228 h 215612"/>
                  <a:gd name="connsiteX0" fmla="*/ 2189 w 1359882"/>
                  <a:gd name="connsiteY0" fmla="*/ 185228 h 215612"/>
                  <a:gd name="connsiteX1" fmla="*/ 139 w 1359882"/>
                  <a:gd name="connsiteY1" fmla="*/ 54267 h 215612"/>
                  <a:gd name="connsiteX2" fmla="*/ 1305262 w 1359882"/>
                  <a:gd name="connsiteY2" fmla="*/ 0 h 215612"/>
                  <a:gd name="connsiteX3" fmla="*/ 1359882 w 1359882"/>
                  <a:gd name="connsiteY3" fmla="*/ 46448 h 215612"/>
                  <a:gd name="connsiteX4" fmla="*/ 29986 w 1359882"/>
                  <a:gd name="connsiteY4" fmla="*/ 86827 h 215612"/>
                  <a:gd name="connsiteX5" fmla="*/ 28255 w 1359882"/>
                  <a:gd name="connsiteY5" fmla="*/ 215612 h 215612"/>
                  <a:gd name="connsiteX6" fmla="*/ 2189 w 1359882"/>
                  <a:gd name="connsiteY6" fmla="*/ 185228 h 215612"/>
                  <a:gd name="connsiteX0" fmla="*/ 2189 w 1359882"/>
                  <a:gd name="connsiteY0" fmla="*/ 173025 h 203409"/>
                  <a:gd name="connsiteX1" fmla="*/ 139 w 1359882"/>
                  <a:gd name="connsiteY1" fmla="*/ 42064 h 203409"/>
                  <a:gd name="connsiteX2" fmla="*/ 1313397 w 1359882"/>
                  <a:gd name="connsiteY2" fmla="*/ 0 h 203409"/>
                  <a:gd name="connsiteX3" fmla="*/ 1359882 w 1359882"/>
                  <a:gd name="connsiteY3" fmla="*/ 34245 h 203409"/>
                  <a:gd name="connsiteX4" fmla="*/ 29986 w 1359882"/>
                  <a:gd name="connsiteY4" fmla="*/ 74624 h 203409"/>
                  <a:gd name="connsiteX5" fmla="*/ 28255 w 1359882"/>
                  <a:gd name="connsiteY5" fmla="*/ 203409 h 203409"/>
                  <a:gd name="connsiteX6" fmla="*/ 2189 w 1359882"/>
                  <a:gd name="connsiteY6" fmla="*/ 173025 h 203409"/>
                  <a:gd name="connsiteX0" fmla="*/ 2189 w 1359882"/>
                  <a:gd name="connsiteY0" fmla="*/ 167823 h 198207"/>
                  <a:gd name="connsiteX1" fmla="*/ 139 w 1359882"/>
                  <a:gd name="connsiteY1" fmla="*/ 36862 h 198207"/>
                  <a:gd name="connsiteX2" fmla="*/ 989140 w 1359882"/>
                  <a:gd name="connsiteY2" fmla="*/ 0 h 198207"/>
                  <a:gd name="connsiteX3" fmla="*/ 1359882 w 1359882"/>
                  <a:gd name="connsiteY3" fmla="*/ 29043 h 198207"/>
                  <a:gd name="connsiteX4" fmla="*/ 29986 w 1359882"/>
                  <a:gd name="connsiteY4" fmla="*/ 69422 h 198207"/>
                  <a:gd name="connsiteX5" fmla="*/ 28255 w 1359882"/>
                  <a:gd name="connsiteY5" fmla="*/ 198207 h 198207"/>
                  <a:gd name="connsiteX6" fmla="*/ 2189 w 1359882"/>
                  <a:gd name="connsiteY6" fmla="*/ 167823 h 198207"/>
                  <a:gd name="connsiteX0" fmla="*/ 2189 w 1016551"/>
                  <a:gd name="connsiteY0" fmla="*/ 167823 h 198207"/>
                  <a:gd name="connsiteX1" fmla="*/ 139 w 1016551"/>
                  <a:gd name="connsiteY1" fmla="*/ 36862 h 198207"/>
                  <a:gd name="connsiteX2" fmla="*/ 989140 w 1016551"/>
                  <a:gd name="connsiteY2" fmla="*/ 0 h 198207"/>
                  <a:gd name="connsiteX3" fmla="*/ 1016551 w 1016551"/>
                  <a:gd name="connsiteY3" fmla="*/ 37713 h 198207"/>
                  <a:gd name="connsiteX4" fmla="*/ 29986 w 1016551"/>
                  <a:gd name="connsiteY4" fmla="*/ 69422 h 198207"/>
                  <a:gd name="connsiteX5" fmla="*/ 28255 w 1016551"/>
                  <a:gd name="connsiteY5" fmla="*/ 198207 h 198207"/>
                  <a:gd name="connsiteX6" fmla="*/ 2189 w 1016551"/>
                  <a:gd name="connsiteY6" fmla="*/ 167823 h 198207"/>
                  <a:gd name="connsiteX0" fmla="*/ 2189 w 1016551"/>
                  <a:gd name="connsiteY0" fmla="*/ 167823 h 198207"/>
                  <a:gd name="connsiteX1" fmla="*/ 139 w 1016551"/>
                  <a:gd name="connsiteY1" fmla="*/ 36862 h 198207"/>
                  <a:gd name="connsiteX2" fmla="*/ 989140 w 1016551"/>
                  <a:gd name="connsiteY2" fmla="*/ 0 h 198207"/>
                  <a:gd name="connsiteX3" fmla="*/ 1016551 w 1016551"/>
                  <a:gd name="connsiteY3" fmla="*/ 32511 h 198207"/>
                  <a:gd name="connsiteX4" fmla="*/ 29986 w 1016551"/>
                  <a:gd name="connsiteY4" fmla="*/ 69422 h 198207"/>
                  <a:gd name="connsiteX5" fmla="*/ 28255 w 1016551"/>
                  <a:gd name="connsiteY5" fmla="*/ 198207 h 198207"/>
                  <a:gd name="connsiteX6" fmla="*/ 2189 w 1016551"/>
                  <a:gd name="connsiteY6" fmla="*/ 167823 h 198207"/>
                  <a:gd name="connsiteX0" fmla="*/ 2189 w 1016551"/>
                  <a:gd name="connsiteY0" fmla="*/ 178227 h 208611"/>
                  <a:gd name="connsiteX1" fmla="*/ 139 w 1016551"/>
                  <a:gd name="connsiteY1" fmla="*/ 47266 h 208611"/>
                  <a:gd name="connsiteX2" fmla="*/ 973534 w 1016551"/>
                  <a:gd name="connsiteY2" fmla="*/ 0 h 208611"/>
                  <a:gd name="connsiteX3" fmla="*/ 1016551 w 1016551"/>
                  <a:gd name="connsiteY3" fmla="*/ 42915 h 208611"/>
                  <a:gd name="connsiteX4" fmla="*/ 29986 w 1016551"/>
                  <a:gd name="connsiteY4" fmla="*/ 79826 h 208611"/>
                  <a:gd name="connsiteX5" fmla="*/ 28255 w 1016551"/>
                  <a:gd name="connsiteY5" fmla="*/ 208611 h 208611"/>
                  <a:gd name="connsiteX6" fmla="*/ 2189 w 1016551"/>
                  <a:gd name="connsiteY6" fmla="*/ 178227 h 208611"/>
                  <a:gd name="connsiteX0" fmla="*/ 2189 w 1004413"/>
                  <a:gd name="connsiteY0" fmla="*/ 178227 h 208611"/>
                  <a:gd name="connsiteX1" fmla="*/ 139 w 1004413"/>
                  <a:gd name="connsiteY1" fmla="*/ 47266 h 208611"/>
                  <a:gd name="connsiteX2" fmla="*/ 973534 w 1004413"/>
                  <a:gd name="connsiteY2" fmla="*/ 0 h 208611"/>
                  <a:gd name="connsiteX3" fmla="*/ 1004413 w 1004413"/>
                  <a:gd name="connsiteY3" fmla="*/ 30777 h 208611"/>
                  <a:gd name="connsiteX4" fmla="*/ 29986 w 1004413"/>
                  <a:gd name="connsiteY4" fmla="*/ 79826 h 208611"/>
                  <a:gd name="connsiteX5" fmla="*/ 28255 w 1004413"/>
                  <a:gd name="connsiteY5" fmla="*/ 208611 h 208611"/>
                  <a:gd name="connsiteX6" fmla="*/ 2189 w 1004413"/>
                  <a:gd name="connsiteY6" fmla="*/ 178227 h 208611"/>
                  <a:gd name="connsiteX0" fmla="*/ 2189 w 1004413"/>
                  <a:gd name="connsiteY0" fmla="*/ 183429 h 213813"/>
                  <a:gd name="connsiteX1" fmla="*/ 139 w 1004413"/>
                  <a:gd name="connsiteY1" fmla="*/ 52468 h 213813"/>
                  <a:gd name="connsiteX2" fmla="*/ 968332 w 1004413"/>
                  <a:gd name="connsiteY2" fmla="*/ 0 h 213813"/>
                  <a:gd name="connsiteX3" fmla="*/ 1004413 w 1004413"/>
                  <a:gd name="connsiteY3" fmla="*/ 35979 h 213813"/>
                  <a:gd name="connsiteX4" fmla="*/ 29986 w 1004413"/>
                  <a:gd name="connsiteY4" fmla="*/ 85028 h 213813"/>
                  <a:gd name="connsiteX5" fmla="*/ 28255 w 1004413"/>
                  <a:gd name="connsiteY5" fmla="*/ 213813 h 213813"/>
                  <a:gd name="connsiteX6" fmla="*/ 2189 w 1004413"/>
                  <a:gd name="connsiteY6" fmla="*/ 183429 h 21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4413" h="213813">
                    <a:moveTo>
                      <a:pt x="2189" y="183429"/>
                    </a:moveTo>
                    <a:cubicBezTo>
                      <a:pt x="3093" y="144538"/>
                      <a:pt x="-765" y="91359"/>
                      <a:pt x="139" y="52468"/>
                    </a:cubicBezTo>
                    <a:lnTo>
                      <a:pt x="968332" y="0"/>
                    </a:lnTo>
                    <a:lnTo>
                      <a:pt x="1004413" y="35979"/>
                    </a:lnTo>
                    <a:lnTo>
                      <a:pt x="29986" y="85028"/>
                    </a:lnTo>
                    <a:lnTo>
                      <a:pt x="28255" y="213813"/>
                    </a:lnTo>
                    <a:lnTo>
                      <a:pt x="2189" y="183429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BD6C7D3-87D8-44FC-81AE-8BCDACA1C601}"/>
              </a:ext>
            </a:extLst>
          </p:cNvPr>
          <p:cNvGrpSpPr/>
          <p:nvPr/>
        </p:nvGrpSpPr>
        <p:grpSpPr>
          <a:xfrm>
            <a:off x="4572906" y="1428071"/>
            <a:ext cx="5296577" cy="2820208"/>
            <a:chOff x="3083858" y="3382264"/>
            <a:chExt cx="4504016" cy="2398202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FD62A087-72B8-4C38-9835-EDA54893F50E}"/>
                </a:ext>
              </a:extLst>
            </p:cNvPr>
            <p:cNvSpPr/>
            <p:nvPr/>
          </p:nvSpPr>
          <p:spPr>
            <a:xfrm rot="162293">
              <a:off x="3690180" y="5113209"/>
              <a:ext cx="1617018" cy="645205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50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700">
                <a:solidFill>
                  <a:schemeClr val="lt1"/>
                </a:solidFill>
              </a:endParaRP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C38AF927-734C-4580-ABB1-9E60045F2BE9}"/>
                </a:ext>
              </a:extLst>
            </p:cNvPr>
            <p:cNvSpPr/>
            <p:nvPr/>
          </p:nvSpPr>
          <p:spPr>
            <a:xfrm rot="162293">
              <a:off x="5340964" y="5135261"/>
              <a:ext cx="1617018" cy="645205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50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700">
                <a:solidFill>
                  <a:schemeClr val="lt1"/>
                </a:solidFill>
              </a:endParaRP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9F131B1C-0C24-47B8-96E2-BF790B4EB74D}"/>
                </a:ext>
              </a:extLst>
            </p:cNvPr>
            <p:cNvSpPr/>
            <p:nvPr/>
          </p:nvSpPr>
          <p:spPr>
            <a:xfrm rot="162293">
              <a:off x="3083858" y="5174044"/>
              <a:ext cx="4504016" cy="605223"/>
            </a:xfrm>
            <a:prstGeom prst="ellipse">
              <a:avLst/>
            </a:prstGeom>
            <a:solidFill>
              <a:schemeClr val="tx1">
                <a:lumMod val="95000"/>
                <a:lumOff val="5000"/>
                <a:alpha val="60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700">
                <a:solidFill>
                  <a:schemeClr val="lt1"/>
                </a:solidFill>
              </a:endParaRPr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6096EE51-F185-456F-A9F2-87886B9A3F52}"/>
                </a:ext>
              </a:extLst>
            </p:cNvPr>
            <p:cNvGrpSpPr/>
            <p:nvPr/>
          </p:nvGrpSpPr>
          <p:grpSpPr>
            <a:xfrm>
              <a:off x="3298219" y="3382264"/>
              <a:ext cx="3288329" cy="2231290"/>
              <a:chOff x="3298219" y="3382264"/>
              <a:chExt cx="3288329" cy="2231290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368670B5-A95A-483B-9F95-7FB2382E3DF2}"/>
                  </a:ext>
                </a:extLst>
              </p:cNvPr>
              <p:cNvGrpSpPr/>
              <p:nvPr/>
            </p:nvGrpSpPr>
            <p:grpSpPr>
              <a:xfrm rot="21327019">
                <a:off x="3298219" y="3382264"/>
                <a:ext cx="1357023" cy="1063340"/>
                <a:chOff x="2442073" y="3114771"/>
                <a:chExt cx="1683480" cy="1319145"/>
              </a:xfrm>
            </p:grpSpPr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F44251DE-42F2-4E54-AADF-5F59F9319D11}"/>
                    </a:ext>
                  </a:extLst>
                </p:cNvPr>
                <p:cNvSpPr/>
                <p:nvPr/>
              </p:nvSpPr>
              <p:spPr>
                <a:xfrm rot="272279">
                  <a:off x="2459831" y="4197802"/>
                  <a:ext cx="1460993" cy="236114"/>
                </a:xfrm>
                <a:custGeom>
                  <a:avLst/>
                  <a:gdLst>
                    <a:gd name="connsiteX0" fmla="*/ 2042299 w 2042298"/>
                    <a:gd name="connsiteY0" fmla="*/ 0 h 262959"/>
                    <a:gd name="connsiteX1" fmla="*/ 62969 w 2042298"/>
                    <a:gd name="connsiteY1" fmla="*/ 0 h 262959"/>
                    <a:gd name="connsiteX2" fmla="*/ 0 w 2042298"/>
                    <a:gd name="connsiteY2" fmla="*/ 57704 h 262959"/>
                    <a:gd name="connsiteX3" fmla="*/ 62969 w 2042298"/>
                    <a:gd name="connsiteY3" fmla="*/ 115408 h 262959"/>
                    <a:gd name="connsiteX4" fmla="*/ 1052322 w 2042298"/>
                    <a:gd name="connsiteY4" fmla="*/ 115408 h 262959"/>
                    <a:gd name="connsiteX5" fmla="*/ 1235271 w 2042298"/>
                    <a:gd name="connsiteY5" fmla="*/ 262959 h 262959"/>
                    <a:gd name="connsiteX6" fmla="*/ 1356499 w 2042298"/>
                    <a:gd name="connsiteY6" fmla="*/ 205740 h 262959"/>
                    <a:gd name="connsiteX7" fmla="*/ 1327335 w 2042298"/>
                    <a:gd name="connsiteY7" fmla="*/ 115408 h 262959"/>
                    <a:gd name="connsiteX8" fmla="*/ 2042229 w 2042298"/>
                    <a:gd name="connsiteY8" fmla="*/ 115408 h 262959"/>
                    <a:gd name="connsiteX9" fmla="*/ 2042229 w 2042298"/>
                    <a:gd name="connsiteY9" fmla="*/ 0 h 262959"/>
                    <a:gd name="connsiteX10" fmla="*/ 2042299 w 2042298"/>
                    <a:gd name="connsiteY10" fmla="*/ 0 h 262959"/>
                    <a:gd name="connsiteX11" fmla="*/ 2042299 w 2042298"/>
                    <a:gd name="connsiteY11" fmla="*/ 0 h 262959"/>
                    <a:gd name="connsiteX0" fmla="*/ 2042299 w 2042300"/>
                    <a:gd name="connsiteY0" fmla="*/ 0 h 286832"/>
                    <a:gd name="connsiteX1" fmla="*/ 62969 w 2042300"/>
                    <a:gd name="connsiteY1" fmla="*/ 0 h 286832"/>
                    <a:gd name="connsiteX2" fmla="*/ 0 w 2042300"/>
                    <a:gd name="connsiteY2" fmla="*/ 57704 h 286832"/>
                    <a:gd name="connsiteX3" fmla="*/ 62969 w 2042300"/>
                    <a:gd name="connsiteY3" fmla="*/ 115408 h 286832"/>
                    <a:gd name="connsiteX4" fmla="*/ 1052322 w 2042300"/>
                    <a:gd name="connsiteY4" fmla="*/ 115408 h 286832"/>
                    <a:gd name="connsiteX5" fmla="*/ 1235271 w 2042300"/>
                    <a:gd name="connsiteY5" fmla="*/ 262959 h 286832"/>
                    <a:gd name="connsiteX6" fmla="*/ 1410977 w 2042300"/>
                    <a:gd name="connsiteY6" fmla="*/ 276591 h 286832"/>
                    <a:gd name="connsiteX7" fmla="*/ 1327335 w 2042300"/>
                    <a:gd name="connsiteY7" fmla="*/ 115408 h 286832"/>
                    <a:gd name="connsiteX8" fmla="*/ 2042229 w 2042300"/>
                    <a:gd name="connsiteY8" fmla="*/ 115408 h 286832"/>
                    <a:gd name="connsiteX9" fmla="*/ 2042229 w 2042300"/>
                    <a:gd name="connsiteY9" fmla="*/ 0 h 286832"/>
                    <a:gd name="connsiteX10" fmla="*/ 2042299 w 2042300"/>
                    <a:gd name="connsiteY10" fmla="*/ 0 h 286832"/>
                    <a:gd name="connsiteX11" fmla="*/ 2042299 w 2042300"/>
                    <a:gd name="connsiteY11" fmla="*/ 0 h 286832"/>
                    <a:gd name="connsiteX0" fmla="*/ 2042299 w 2042298"/>
                    <a:gd name="connsiteY0" fmla="*/ 0 h 330060"/>
                    <a:gd name="connsiteX1" fmla="*/ 62969 w 2042298"/>
                    <a:gd name="connsiteY1" fmla="*/ 0 h 330060"/>
                    <a:gd name="connsiteX2" fmla="*/ 0 w 2042298"/>
                    <a:gd name="connsiteY2" fmla="*/ 57704 h 330060"/>
                    <a:gd name="connsiteX3" fmla="*/ 62969 w 2042298"/>
                    <a:gd name="connsiteY3" fmla="*/ 115408 h 330060"/>
                    <a:gd name="connsiteX4" fmla="*/ 1052322 w 2042298"/>
                    <a:gd name="connsiteY4" fmla="*/ 115408 h 330060"/>
                    <a:gd name="connsiteX5" fmla="*/ 1278850 w 2042298"/>
                    <a:gd name="connsiteY5" fmla="*/ 322910 h 330060"/>
                    <a:gd name="connsiteX6" fmla="*/ 1410977 w 2042298"/>
                    <a:gd name="connsiteY6" fmla="*/ 276591 h 330060"/>
                    <a:gd name="connsiteX7" fmla="*/ 1327335 w 2042298"/>
                    <a:gd name="connsiteY7" fmla="*/ 115408 h 330060"/>
                    <a:gd name="connsiteX8" fmla="*/ 2042229 w 2042298"/>
                    <a:gd name="connsiteY8" fmla="*/ 115408 h 330060"/>
                    <a:gd name="connsiteX9" fmla="*/ 2042229 w 2042298"/>
                    <a:gd name="connsiteY9" fmla="*/ 0 h 330060"/>
                    <a:gd name="connsiteX10" fmla="*/ 2042299 w 2042298"/>
                    <a:gd name="connsiteY10" fmla="*/ 0 h 330060"/>
                    <a:gd name="connsiteX11" fmla="*/ 2042299 w 2042298"/>
                    <a:gd name="connsiteY11" fmla="*/ 0 h 330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042298" h="330060">
                      <a:moveTo>
                        <a:pt x="2042299" y="0"/>
                      </a:moveTo>
                      <a:lnTo>
                        <a:pt x="62969" y="0"/>
                      </a:lnTo>
                      <a:cubicBezTo>
                        <a:pt x="28194" y="0"/>
                        <a:pt x="0" y="25839"/>
                        <a:pt x="0" y="57704"/>
                      </a:cubicBezTo>
                      <a:cubicBezTo>
                        <a:pt x="0" y="89570"/>
                        <a:pt x="28194" y="115408"/>
                        <a:pt x="62969" y="115408"/>
                      </a:cubicBezTo>
                      <a:lnTo>
                        <a:pt x="1052322" y="115408"/>
                      </a:lnTo>
                      <a:cubicBezTo>
                        <a:pt x="1168562" y="117833"/>
                        <a:pt x="1219074" y="296046"/>
                        <a:pt x="1278850" y="322910"/>
                      </a:cubicBezTo>
                      <a:cubicBezTo>
                        <a:pt x="1338626" y="349774"/>
                        <a:pt x="1374747" y="293493"/>
                        <a:pt x="1410977" y="276591"/>
                      </a:cubicBezTo>
                      <a:cubicBezTo>
                        <a:pt x="1415410" y="254493"/>
                        <a:pt x="1345554" y="148036"/>
                        <a:pt x="1327335" y="115408"/>
                      </a:cubicBezTo>
                      <a:lnTo>
                        <a:pt x="2042229" y="115408"/>
                      </a:lnTo>
                      <a:lnTo>
                        <a:pt x="2042229" y="0"/>
                      </a:lnTo>
                      <a:lnTo>
                        <a:pt x="2042299" y="0"/>
                      </a:lnTo>
                      <a:lnTo>
                        <a:pt x="2042299" y="0"/>
                      </a:lnTo>
                      <a:close/>
                    </a:path>
                  </a:pathLst>
                </a:custGeom>
                <a:solidFill>
                  <a:srgbClr val="6A7F89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76456D86-D499-4DF0-8345-CC2B7BC69AFB}"/>
                    </a:ext>
                  </a:extLst>
                </p:cNvPr>
                <p:cNvSpPr/>
                <p:nvPr/>
              </p:nvSpPr>
              <p:spPr>
                <a:xfrm rot="272279">
                  <a:off x="2472582" y="3144293"/>
                  <a:ext cx="1652971" cy="49555"/>
                </a:xfrm>
                <a:custGeom>
                  <a:avLst/>
                  <a:gdLst>
                    <a:gd name="connsiteX0" fmla="*/ 1465118 w 2310661"/>
                    <a:gd name="connsiteY0" fmla="*/ 69273 h 69272"/>
                    <a:gd name="connsiteX1" fmla="*/ 0 w 2310661"/>
                    <a:gd name="connsiteY1" fmla="*/ 69273 h 69272"/>
                    <a:gd name="connsiteX2" fmla="*/ 845543 w 2310661"/>
                    <a:gd name="connsiteY2" fmla="*/ 0 h 69272"/>
                    <a:gd name="connsiteX3" fmla="*/ 2310662 w 2310661"/>
                    <a:gd name="connsiteY3" fmla="*/ 0 h 692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10661" h="69272">
                      <a:moveTo>
                        <a:pt x="1465118" y="69273"/>
                      </a:moveTo>
                      <a:lnTo>
                        <a:pt x="0" y="69273"/>
                      </a:lnTo>
                      <a:lnTo>
                        <a:pt x="845543" y="0"/>
                      </a:lnTo>
                      <a:lnTo>
                        <a:pt x="2310662" y="0"/>
                      </a:lnTo>
                      <a:close/>
                    </a:path>
                  </a:pathLst>
                </a:custGeom>
                <a:solidFill>
                  <a:srgbClr val="EE2D2E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54D4EB00-3273-42B7-AF08-3DF41D0D1F30}"/>
                    </a:ext>
                  </a:extLst>
                </p:cNvPr>
                <p:cNvSpPr/>
                <p:nvPr/>
              </p:nvSpPr>
              <p:spPr>
                <a:xfrm rot="272279">
                  <a:off x="3473185" y="3183939"/>
                  <a:ext cx="607698" cy="1137297"/>
                </a:xfrm>
                <a:custGeom>
                  <a:avLst/>
                  <a:gdLst>
                    <a:gd name="connsiteX0" fmla="*/ 849492 w 849491"/>
                    <a:gd name="connsiteY0" fmla="*/ 1527464 h 1589809"/>
                    <a:gd name="connsiteX1" fmla="*/ 0 w 849491"/>
                    <a:gd name="connsiteY1" fmla="*/ 1589809 h 1589809"/>
                    <a:gd name="connsiteX2" fmla="*/ 0 w 849491"/>
                    <a:gd name="connsiteY2" fmla="*/ 62345 h 1589809"/>
                    <a:gd name="connsiteX3" fmla="*/ 849492 w 849491"/>
                    <a:gd name="connsiteY3" fmla="*/ 0 h 1589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9491" h="1589809">
                      <a:moveTo>
                        <a:pt x="849492" y="1527464"/>
                      </a:moveTo>
                      <a:lnTo>
                        <a:pt x="0" y="1589809"/>
                      </a:lnTo>
                      <a:lnTo>
                        <a:pt x="0" y="62345"/>
                      </a:lnTo>
                      <a:lnTo>
                        <a:pt x="849492" y="0"/>
                      </a:lnTo>
                      <a:close/>
                    </a:path>
                  </a:pathLst>
                </a:custGeom>
                <a:solidFill>
                  <a:srgbClr val="631712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08704E50-8F07-48F5-A980-0A1781BB741D}"/>
                    </a:ext>
                  </a:extLst>
                </p:cNvPr>
                <p:cNvSpPr/>
                <p:nvPr/>
              </p:nvSpPr>
              <p:spPr>
                <a:xfrm rot="272279">
                  <a:off x="2442073" y="3114771"/>
                  <a:ext cx="1048097" cy="1087147"/>
                </a:xfrm>
                <a:custGeom>
                  <a:avLst/>
                  <a:gdLst>
                    <a:gd name="connsiteX0" fmla="*/ 0 w 1465118"/>
                    <a:gd name="connsiteY0" fmla="*/ 0 h 1519705"/>
                    <a:gd name="connsiteX1" fmla="*/ 1465118 w 1465118"/>
                    <a:gd name="connsiteY1" fmla="*/ 0 h 1519705"/>
                    <a:gd name="connsiteX2" fmla="*/ 1465118 w 1465118"/>
                    <a:gd name="connsiteY2" fmla="*/ 1519705 h 1519705"/>
                    <a:gd name="connsiteX3" fmla="*/ -1 w 1465118"/>
                    <a:gd name="connsiteY3" fmla="*/ 1519705 h 1519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65118" h="1519705">
                      <a:moveTo>
                        <a:pt x="0" y="0"/>
                      </a:moveTo>
                      <a:lnTo>
                        <a:pt x="1465118" y="0"/>
                      </a:lnTo>
                      <a:lnTo>
                        <a:pt x="1465118" y="1519705"/>
                      </a:lnTo>
                      <a:lnTo>
                        <a:pt x="-1" y="1519705"/>
                      </a:lnTo>
                      <a:close/>
                    </a:path>
                  </a:pathLst>
                </a:custGeom>
                <a:solidFill>
                  <a:srgbClr val="D02328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366A9FD5-414C-450B-909B-2B9B4D9BAF62}"/>
                    </a:ext>
                  </a:extLst>
                </p:cNvPr>
                <p:cNvSpPr/>
                <p:nvPr/>
              </p:nvSpPr>
              <p:spPr>
                <a:xfrm rot="272279">
                  <a:off x="2482573" y="3265265"/>
                  <a:ext cx="1033435" cy="25108"/>
                </a:xfrm>
                <a:custGeom>
                  <a:avLst/>
                  <a:gdLst>
                    <a:gd name="connsiteX0" fmla="*/ 46024 w 1444622"/>
                    <a:gd name="connsiteY0" fmla="*/ 32973 h 35098"/>
                    <a:gd name="connsiteX1" fmla="*/ 27 w 1444622"/>
                    <a:gd name="connsiteY1" fmla="*/ 18149 h 35098"/>
                    <a:gd name="connsiteX2" fmla="*/ 44223 w 1444622"/>
                    <a:gd name="connsiteY2" fmla="*/ 1662 h 35098"/>
                    <a:gd name="connsiteX3" fmla="*/ 1401691 w 1444622"/>
                    <a:gd name="connsiteY3" fmla="*/ 1662 h 35098"/>
                    <a:gd name="connsiteX4" fmla="*/ 1444502 w 1444622"/>
                    <a:gd name="connsiteY4" fmla="*/ 18980 h 35098"/>
                    <a:gd name="connsiteX5" fmla="*/ 1397882 w 1444622"/>
                    <a:gd name="connsiteY5" fmla="*/ 32973 h 35098"/>
                    <a:gd name="connsiteX6" fmla="*/ 46024 w 1444622"/>
                    <a:gd name="connsiteY6" fmla="*/ 32973 h 35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44622" h="35098">
                      <a:moveTo>
                        <a:pt x="46024" y="32973"/>
                      </a:moveTo>
                      <a:cubicBezTo>
                        <a:pt x="29537" y="32904"/>
                        <a:pt x="997" y="42741"/>
                        <a:pt x="27" y="18149"/>
                      </a:cubicBezTo>
                      <a:cubicBezTo>
                        <a:pt x="-1012" y="-7828"/>
                        <a:pt x="27944" y="1732"/>
                        <a:pt x="44223" y="1662"/>
                      </a:cubicBezTo>
                      <a:cubicBezTo>
                        <a:pt x="496712" y="1108"/>
                        <a:pt x="949202" y="1108"/>
                        <a:pt x="1401691" y="1662"/>
                      </a:cubicBezTo>
                      <a:cubicBezTo>
                        <a:pt x="1417763" y="1662"/>
                        <a:pt x="1446719" y="-7620"/>
                        <a:pt x="1444502" y="18980"/>
                      </a:cubicBezTo>
                      <a:cubicBezTo>
                        <a:pt x="1442563" y="43226"/>
                        <a:pt x="1414369" y="32904"/>
                        <a:pt x="1397882" y="32973"/>
                      </a:cubicBezTo>
                      <a:cubicBezTo>
                        <a:pt x="1172607" y="33736"/>
                        <a:pt x="271368" y="33666"/>
                        <a:pt x="46024" y="32973"/>
                      </a:cubicBezTo>
                      <a:close/>
                    </a:path>
                  </a:pathLst>
                </a:custGeom>
                <a:solidFill>
                  <a:srgbClr val="801719"/>
                </a:solidFill>
                <a:ln w="6925" cap="flat">
                  <a:noFill/>
                  <a:prstDash val="solid"/>
                  <a:miter/>
                </a:ln>
                <a:scene3d>
                  <a:camera prst="orthographicFront">
                    <a:rot lat="20400000" lon="21000000" rev="0"/>
                  </a:camera>
                  <a:lightRig rig="threePt" dir="t"/>
                </a:scene3d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CCD55E87-AC1D-4546-AF0E-394B77724394}"/>
                  </a:ext>
                </a:extLst>
              </p:cNvPr>
              <p:cNvGrpSpPr/>
              <p:nvPr/>
            </p:nvGrpSpPr>
            <p:grpSpPr>
              <a:xfrm>
                <a:off x="3685659" y="3418989"/>
                <a:ext cx="2900889" cy="2194565"/>
                <a:chOff x="6043757" y="2084110"/>
                <a:chExt cx="3598753" cy="2722509"/>
              </a:xfrm>
              <a:scene3d>
                <a:camera prst="orthographicFront">
                  <a:rot lat="20400000" lon="21000000" rev="0"/>
                </a:camera>
                <a:lightRig rig="threePt" dir="t"/>
              </a:scene3d>
            </p:grpSpPr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8029F9AA-57CA-4C05-AC90-24A534D77708}"/>
                    </a:ext>
                  </a:extLst>
                </p:cNvPr>
                <p:cNvSpPr/>
                <p:nvPr/>
              </p:nvSpPr>
              <p:spPr>
                <a:xfrm>
                  <a:off x="6168510" y="3739688"/>
                  <a:ext cx="1066931" cy="1066931"/>
                </a:xfrm>
                <a:custGeom>
                  <a:avLst/>
                  <a:gdLst>
                    <a:gd name="connsiteX0" fmla="*/ 859051 w 1718102"/>
                    <a:gd name="connsiteY0" fmla="*/ 0 h 1718102"/>
                    <a:gd name="connsiteX1" fmla="*/ 0 w 1718102"/>
                    <a:gd name="connsiteY1" fmla="*/ 859051 h 1718102"/>
                    <a:gd name="connsiteX2" fmla="*/ 859051 w 1718102"/>
                    <a:gd name="connsiteY2" fmla="*/ 1718102 h 1718102"/>
                    <a:gd name="connsiteX3" fmla="*/ 1718102 w 1718102"/>
                    <a:gd name="connsiteY3" fmla="*/ 859051 h 1718102"/>
                    <a:gd name="connsiteX4" fmla="*/ 859051 w 1718102"/>
                    <a:gd name="connsiteY4" fmla="*/ 0 h 1718102"/>
                    <a:gd name="connsiteX5" fmla="*/ 702287 w 1718102"/>
                    <a:gd name="connsiteY5" fmla="*/ 1327889 h 1718102"/>
                    <a:gd name="connsiteX6" fmla="*/ 262474 w 1718102"/>
                    <a:gd name="connsiteY6" fmla="*/ 888076 h 1718102"/>
                    <a:gd name="connsiteX7" fmla="*/ 702287 w 1718102"/>
                    <a:gd name="connsiteY7" fmla="*/ 448264 h 1718102"/>
                    <a:gd name="connsiteX8" fmla="*/ 1142100 w 1718102"/>
                    <a:gd name="connsiteY8" fmla="*/ 888076 h 1718102"/>
                    <a:gd name="connsiteX9" fmla="*/ 702287 w 1718102"/>
                    <a:gd name="connsiteY9" fmla="*/ 1327889 h 17181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18102" h="1718102">
                      <a:moveTo>
                        <a:pt x="859051" y="0"/>
                      </a:moveTo>
                      <a:cubicBezTo>
                        <a:pt x="384602" y="0"/>
                        <a:pt x="0" y="384602"/>
                        <a:pt x="0" y="859051"/>
                      </a:cubicBezTo>
                      <a:cubicBezTo>
                        <a:pt x="0" y="1333500"/>
                        <a:pt x="384602" y="1718102"/>
                        <a:pt x="859051" y="1718102"/>
                      </a:cubicBezTo>
                      <a:cubicBezTo>
                        <a:pt x="1333500" y="1718102"/>
                        <a:pt x="1718102" y="1333500"/>
                        <a:pt x="1718102" y="859051"/>
                      </a:cubicBezTo>
                      <a:cubicBezTo>
                        <a:pt x="1718102" y="384602"/>
                        <a:pt x="1333500" y="0"/>
                        <a:pt x="859051" y="0"/>
                      </a:cubicBezTo>
                      <a:close/>
                      <a:moveTo>
                        <a:pt x="702287" y="1327889"/>
                      </a:moveTo>
                      <a:cubicBezTo>
                        <a:pt x="459417" y="1327889"/>
                        <a:pt x="262474" y="1130947"/>
                        <a:pt x="262474" y="888076"/>
                      </a:cubicBezTo>
                      <a:cubicBezTo>
                        <a:pt x="262474" y="645206"/>
                        <a:pt x="459417" y="448264"/>
                        <a:pt x="702287" y="448264"/>
                      </a:cubicBezTo>
                      <a:cubicBezTo>
                        <a:pt x="945157" y="448264"/>
                        <a:pt x="1142100" y="645206"/>
                        <a:pt x="1142100" y="888076"/>
                      </a:cubicBezTo>
                      <a:cubicBezTo>
                        <a:pt x="1142100" y="1130947"/>
                        <a:pt x="945226" y="1327889"/>
                        <a:pt x="702287" y="1327889"/>
                      </a:cubicBezTo>
                      <a:close/>
                    </a:path>
                  </a:pathLst>
                </a:custGeom>
                <a:solidFill>
                  <a:srgbClr val="090A09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9B58CBD4-8DF1-493F-8D7F-DEF311AE7A6E}"/>
                    </a:ext>
                  </a:extLst>
                </p:cNvPr>
                <p:cNvSpPr/>
                <p:nvPr/>
              </p:nvSpPr>
              <p:spPr>
                <a:xfrm>
                  <a:off x="6263664" y="3903672"/>
                  <a:ext cx="738963" cy="738962"/>
                </a:xfrm>
                <a:custGeom>
                  <a:avLst/>
                  <a:gdLst>
                    <a:gd name="connsiteX0" fmla="*/ 594984 w 1189967"/>
                    <a:gd name="connsiteY0" fmla="*/ 0 h 1189967"/>
                    <a:gd name="connsiteX1" fmla="*/ 0 w 1189967"/>
                    <a:gd name="connsiteY1" fmla="*/ 594984 h 1189967"/>
                    <a:gd name="connsiteX2" fmla="*/ 594984 w 1189967"/>
                    <a:gd name="connsiteY2" fmla="*/ 1189967 h 1189967"/>
                    <a:gd name="connsiteX3" fmla="*/ 1189967 w 1189967"/>
                    <a:gd name="connsiteY3" fmla="*/ 594984 h 1189967"/>
                    <a:gd name="connsiteX4" fmla="*/ 594984 w 1189967"/>
                    <a:gd name="connsiteY4" fmla="*/ 0 h 1189967"/>
                    <a:gd name="connsiteX5" fmla="*/ 549056 w 1189967"/>
                    <a:gd name="connsiteY5" fmla="*/ 1063821 h 1189967"/>
                    <a:gd name="connsiteX6" fmla="*/ 109243 w 1189967"/>
                    <a:gd name="connsiteY6" fmla="*/ 624009 h 1189967"/>
                    <a:gd name="connsiteX7" fmla="*/ 549056 w 1189967"/>
                    <a:gd name="connsiteY7" fmla="*/ 184196 h 1189967"/>
                    <a:gd name="connsiteX8" fmla="*/ 988868 w 1189967"/>
                    <a:gd name="connsiteY8" fmla="*/ 624009 h 1189967"/>
                    <a:gd name="connsiteX9" fmla="*/ 549056 w 1189967"/>
                    <a:gd name="connsiteY9" fmla="*/ 1063821 h 11899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89967" h="1189967">
                      <a:moveTo>
                        <a:pt x="594984" y="0"/>
                      </a:moveTo>
                      <a:cubicBezTo>
                        <a:pt x="266354" y="0"/>
                        <a:pt x="0" y="266354"/>
                        <a:pt x="0" y="594984"/>
                      </a:cubicBezTo>
                      <a:cubicBezTo>
                        <a:pt x="0" y="923613"/>
                        <a:pt x="266354" y="1189967"/>
                        <a:pt x="594984" y="1189967"/>
                      </a:cubicBezTo>
                      <a:cubicBezTo>
                        <a:pt x="923613" y="1189967"/>
                        <a:pt x="1189967" y="923613"/>
                        <a:pt x="1189967" y="594984"/>
                      </a:cubicBezTo>
                      <a:cubicBezTo>
                        <a:pt x="1189967" y="266354"/>
                        <a:pt x="923613" y="0"/>
                        <a:pt x="594984" y="0"/>
                      </a:cubicBezTo>
                      <a:close/>
                      <a:moveTo>
                        <a:pt x="549056" y="1063821"/>
                      </a:moveTo>
                      <a:cubicBezTo>
                        <a:pt x="306186" y="1063821"/>
                        <a:pt x="109243" y="866879"/>
                        <a:pt x="109243" y="624009"/>
                      </a:cubicBezTo>
                      <a:cubicBezTo>
                        <a:pt x="109243" y="381139"/>
                        <a:pt x="306186" y="184196"/>
                        <a:pt x="549056" y="184196"/>
                      </a:cubicBezTo>
                      <a:cubicBezTo>
                        <a:pt x="791926" y="184196"/>
                        <a:pt x="988868" y="381139"/>
                        <a:pt x="988868" y="624009"/>
                      </a:cubicBezTo>
                      <a:cubicBezTo>
                        <a:pt x="988868" y="866879"/>
                        <a:pt x="791995" y="1063821"/>
                        <a:pt x="549056" y="1063821"/>
                      </a:cubicBezTo>
                      <a:close/>
                    </a:path>
                  </a:pathLst>
                </a:custGeom>
                <a:solidFill>
                  <a:srgbClr val="8D9BAA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168F5AAC-B61B-49EA-8C46-A4BE4E8FA05A}"/>
                    </a:ext>
                  </a:extLst>
                </p:cNvPr>
                <p:cNvSpPr/>
                <p:nvPr/>
              </p:nvSpPr>
              <p:spPr>
                <a:xfrm rot="19584698">
                  <a:off x="8405333" y="3855298"/>
                  <a:ext cx="893705" cy="466209"/>
                </a:xfrm>
                <a:custGeom>
                  <a:avLst/>
                  <a:gdLst>
                    <a:gd name="connsiteX0" fmla="*/ 1439152 w 1439152"/>
                    <a:gd name="connsiteY0" fmla="*/ 375374 h 750747"/>
                    <a:gd name="connsiteX1" fmla="*/ 719576 w 1439152"/>
                    <a:gd name="connsiteY1" fmla="*/ 750748 h 750747"/>
                    <a:gd name="connsiteX2" fmla="*/ 0 w 1439152"/>
                    <a:gd name="connsiteY2" fmla="*/ 375374 h 750747"/>
                    <a:gd name="connsiteX3" fmla="*/ 719576 w 1439152"/>
                    <a:gd name="connsiteY3" fmla="*/ 0 h 750747"/>
                    <a:gd name="connsiteX4" fmla="*/ 1439152 w 1439152"/>
                    <a:gd name="connsiteY4" fmla="*/ 375374 h 7507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39152" h="750747">
                      <a:moveTo>
                        <a:pt x="1439152" y="375374"/>
                      </a:moveTo>
                      <a:cubicBezTo>
                        <a:pt x="1439152" y="582687"/>
                        <a:pt x="1116987" y="750748"/>
                        <a:pt x="719576" y="750748"/>
                      </a:cubicBezTo>
                      <a:cubicBezTo>
                        <a:pt x="322165" y="750748"/>
                        <a:pt x="0" y="582687"/>
                        <a:pt x="0" y="375374"/>
                      </a:cubicBezTo>
                      <a:cubicBezTo>
                        <a:pt x="0" y="168061"/>
                        <a:pt x="322165" y="0"/>
                        <a:pt x="719576" y="0"/>
                      </a:cubicBezTo>
                      <a:cubicBezTo>
                        <a:pt x="1116987" y="0"/>
                        <a:pt x="1439152" y="168061"/>
                        <a:pt x="1439152" y="375374"/>
                      </a:cubicBezTo>
                      <a:close/>
                    </a:path>
                  </a:pathLst>
                </a:custGeom>
                <a:solidFill>
                  <a:srgbClr val="4F1D1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99EBE179-0988-4695-85A4-8787A4856E8D}"/>
                    </a:ext>
                  </a:extLst>
                </p:cNvPr>
                <p:cNvSpPr/>
                <p:nvPr/>
              </p:nvSpPr>
              <p:spPr>
                <a:xfrm>
                  <a:off x="8750577" y="4036512"/>
                  <a:ext cx="390925" cy="390925"/>
                </a:xfrm>
                <a:custGeom>
                  <a:avLst/>
                  <a:gdLst>
                    <a:gd name="connsiteX0" fmla="*/ 270302 w 629515"/>
                    <a:gd name="connsiteY0" fmla="*/ 567898 h 629515"/>
                    <a:gd name="connsiteX1" fmla="*/ 0 w 629515"/>
                    <a:gd name="connsiteY1" fmla="*/ 297596 h 629515"/>
                    <a:gd name="connsiteX2" fmla="*/ 297595 w 629515"/>
                    <a:gd name="connsiteY2" fmla="*/ 0 h 629515"/>
                    <a:gd name="connsiteX3" fmla="*/ 567898 w 629515"/>
                    <a:gd name="connsiteY3" fmla="*/ 270302 h 629515"/>
                    <a:gd name="connsiteX4" fmla="*/ 567898 w 629515"/>
                    <a:gd name="connsiteY4" fmla="*/ 567898 h 629515"/>
                    <a:gd name="connsiteX5" fmla="*/ 567898 w 629515"/>
                    <a:gd name="connsiteY5" fmla="*/ 567898 h 629515"/>
                    <a:gd name="connsiteX6" fmla="*/ 270302 w 629515"/>
                    <a:gd name="connsiteY6" fmla="*/ 567898 h 6295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29515" h="629515">
                      <a:moveTo>
                        <a:pt x="270302" y="567898"/>
                      </a:moveTo>
                      <a:lnTo>
                        <a:pt x="0" y="297596"/>
                      </a:lnTo>
                      <a:lnTo>
                        <a:pt x="297595" y="0"/>
                      </a:lnTo>
                      <a:lnTo>
                        <a:pt x="567898" y="270302"/>
                      </a:lnTo>
                      <a:cubicBezTo>
                        <a:pt x="650055" y="352460"/>
                        <a:pt x="650055" y="485740"/>
                        <a:pt x="567898" y="567898"/>
                      </a:cubicBezTo>
                      <a:lnTo>
                        <a:pt x="567898" y="567898"/>
                      </a:lnTo>
                      <a:cubicBezTo>
                        <a:pt x="485740" y="650055"/>
                        <a:pt x="352460" y="650055"/>
                        <a:pt x="270302" y="567898"/>
                      </a:cubicBezTo>
                      <a:close/>
                    </a:path>
                  </a:pathLst>
                </a:custGeom>
                <a:solidFill>
                  <a:srgbClr val="5D7881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01DA185E-6793-4611-906B-C3E2D7503988}"/>
                    </a:ext>
                  </a:extLst>
                </p:cNvPr>
                <p:cNvSpPr/>
                <p:nvPr/>
              </p:nvSpPr>
              <p:spPr>
                <a:xfrm>
                  <a:off x="8558200" y="3710824"/>
                  <a:ext cx="1084310" cy="1084310"/>
                </a:xfrm>
                <a:custGeom>
                  <a:avLst/>
                  <a:gdLst>
                    <a:gd name="connsiteX0" fmla="*/ 873044 w 1746088"/>
                    <a:gd name="connsiteY0" fmla="*/ 0 h 1746088"/>
                    <a:gd name="connsiteX1" fmla="*/ 0 w 1746088"/>
                    <a:gd name="connsiteY1" fmla="*/ 873044 h 1746088"/>
                    <a:gd name="connsiteX2" fmla="*/ 873044 w 1746088"/>
                    <a:gd name="connsiteY2" fmla="*/ 1746088 h 1746088"/>
                    <a:gd name="connsiteX3" fmla="*/ 1746088 w 1746088"/>
                    <a:gd name="connsiteY3" fmla="*/ 873044 h 1746088"/>
                    <a:gd name="connsiteX4" fmla="*/ 873044 w 1746088"/>
                    <a:gd name="connsiteY4" fmla="*/ 0 h 1746088"/>
                    <a:gd name="connsiteX5" fmla="*/ 713717 w 1746088"/>
                    <a:gd name="connsiteY5" fmla="*/ 1349571 h 1746088"/>
                    <a:gd name="connsiteX6" fmla="*/ 266769 w 1746088"/>
                    <a:gd name="connsiteY6" fmla="*/ 902624 h 1746088"/>
                    <a:gd name="connsiteX7" fmla="*/ 713717 w 1746088"/>
                    <a:gd name="connsiteY7" fmla="*/ 455676 h 1746088"/>
                    <a:gd name="connsiteX8" fmla="*/ 1160665 w 1746088"/>
                    <a:gd name="connsiteY8" fmla="*/ 902624 h 1746088"/>
                    <a:gd name="connsiteX9" fmla="*/ 713717 w 1746088"/>
                    <a:gd name="connsiteY9" fmla="*/ 1349571 h 1746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46088" h="1746088">
                      <a:moveTo>
                        <a:pt x="873044" y="0"/>
                      </a:moveTo>
                      <a:cubicBezTo>
                        <a:pt x="390906" y="0"/>
                        <a:pt x="0" y="390837"/>
                        <a:pt x="0" y="873044"/>
                      </a:cubicBezTo>
                      <a:cubicBezTo>
                        <a:pt x="0" y="1355252"/>
                        <a:pt x="390837" y="1746088"/>
                        <a:pt x="873044" y="1746088"/>
                      </a:cubicBezTo>
                      <a:cubicBezTo>
                        <a:pt x="1355252" y="1746088"/>
                        <a:pt x="1746088" y="1355182"/>
                        <a:pt x="1746088" y="873044"/>
                      </a:cubicBezTo>
                      <a:cubicBezTo>
                        <a:pt x="1746088" y="390906"/>
                        <a:pt x="1355183" y="0"/>
                        <a:pt x="873044" y="0"/>
                      </a:cubicBezTo>
                      <a:close/>
                      <a:moveTo>
                        <a:pt x="713717" y="1349571"/>
                      </a:moveTo>
                      <a:cubicBezTo>
                        <a:pt x="466829" y="1349571"/>
                        <a:pt x="266769" y="1149442"/>
                        <a:pt x="266769" y="902624"/>
                      </a:cubicBezTo>
                      <a:cubicBezTo>
                        <a:pt x="266769" y="655736"/>
                        <a:pt x="466898" y="455676"/>
                        <a:pt x="713717" y="455676"/>
                      </a:cubicBezTo>
                      <a:cubicBezTo>
                        <a:pt x="960605" y="455676"/>
                        <a:pt x="1160665" y="655805"/>
                        <a:pt x="1160665" y="902624"/>
                      </a:cubicBezTo>
                      <a:cubicBezTo>
                        <a:pt x="1160665" y="1149442"/>
                        <a:pt x="960605" y="1349571"/>
                        <a:pt x="713717" y="1349571"/>
                      </a:cubicBezTo>
                      <a:close/>
                    </a:path>
                  </a:pathLst>
                </a:custGeom>
                <a:solidFill>
                  <a:srgbClr val="090A09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3F1AAAE2-E901-4887-9228-3C1E7C9A8AB4}"/>
                    </a:ext>
                  </a:extLst>
                </p:cNvPr>
                <p:cNvSpPr/>
                <p:nvPr/>
              </p:nvSpPr>
              <p:spPr>
                <a:xfrm>
                  <a:off x="8654904" y="3877476"/>
                  <a:ext cx="751007" cy="751007"/>
                </a:xfrm>
                <a:custGeom>
                  <a:avLst/>
                  <a:gdLst>
                    <a:gd name="connsiteX0" fmla="*/ 604682 w 1209363"/>
                    <a:gd name="connsiteY0" fmla="*/ 0 h 1209363"/>
                    <a:gd name="connsiteX1" fmla="*/ 0 w 1209363"/>
                    <a:gd name="connsiteY1" fmla="*/ 604682 h 1209363"/>
                    <a:gd name="connsiteX2" fmla="*/ 604682 w 1209363"/>
                    <a:gd name="connsiteY2" fmla="*/ 1209363 h 1209363"/>
                    <a:gd name="connsiteX3" fmla="*/ 1209363 w 1209363"/>
                    <a:gd name="connsiteY3" fmla="*/ 604682 h 1209363"/>
                    <a:gd name="connsiteX4" fmla="*/ 604682 w 1209363"/>
                    <a:gd name="connsiteY4" fmla="*/ 0 h 1209363"/>
                    <a:gd name="connsiteX5" fmla="*/ 557992 w 1209363"/>
                    <a:gd name="connsiteY5" fmla="*/ 1081209 h 1209363"/>
                    <a:gd name="connsiteX6" fmla="*/ 111044 w 1209363"/>
                    <a:gd name="connsiteY6" fmla="*/ 634261 h 1209363"/>
                    <a:gd name="connsiteX7" fmla="*/ 557992 w 1209363"/>
                    <a:gd name="connsiteY7" fmla="*/ 187314 h 1209363"/>
                    <a:gd name="connsiteX8" fmla="*/ 1004940 w 1209363"/>
                    <a:gd name="connsiteY8" fmla="*/ 634261 h 1209363"/>
                    <a:gd name="connsiteX9" fmla="*/ 557992 w 1209363"/>
                    <a:gd name="connsiteY9" fmla="*/ 1081209 h 1209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09363" h="1209363">
                      <a:moveTo>
                        <a:pt x="604682" y="0"/>
                      </a:moveTo>
                      <a:cubicBezTo>
                        <a:pt x="270718" y="0"/>
                        <a:pt x="0" y="270718"/>
                        <a:pt x="0" y="604682"/>
                      </a:cubicBezTo>
                      <a:cubicBezTo>
                        <a:pt x="0" y="938645"/>
                        <a:pt x="270718" y="1209363"/>
                        <a:pt x="604682" y="1209363"/>
                      </a:cubicBezTo>
                      <a:cubicBezTo>
                        <a:pt x="938646" y="1209363"/>
                        <a:pt x="1209363" y="938645"/>
                        <a:pt x="1209363" y="604682"/>
                      </a:cubicBezTo>
                      <a:cubicBezTo>
                        <a:pt x="1209363" y="270718"/>
                        <a:pt x="938646" y="0"/>
                        <a:pt x="604682" y="0"/>
                      </a:cubicBezTo>
                      <a:close/>
                      <a:moveTo>
                        <a:pt x="557992" y="1081209"/>
                      </a:moveTo>
                      <a:cubicBezTo>
                        <a:pt x="311104" y="1081209"/>
                        <a:pt x="111044" y="881080"/>
                        <a:pt x="111044" y="634261"/>
                      </a:cubicBezTo>
                      <a:cubicBezTo>
                        <a:pt x="111044" y="387373"/>
                        <a:pt x="311173" y="187314"/>
                        <a:pt x="557992" y="187314"/>
                      </a:cubicBezTo>
                      <a:cubicBezTo>
                        <a:pt x="804880" y="187314"/>
                        <a:pt x="1004940" y="387443"/>
                        <a:pt x="1004940" y="634261"/>
                      </a:cubicBezTo>
                      <a:cubicBezTo>
                        <a:pt x="1004940" y="881080"/>
                        <a:pt x="804880" y="1081209"/>
                        <a:pt x="557992" y="1081209"/>
                      </a:cubicBezTo>
                      <a:close/>
                    </a:path>
                  </a:pathLst>
                </a:custGeom>
                <a:solidFill>
                  <a:srgbClr val="8D9BAA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C4BD8FEE-4F4D-4BA6-8D7B-80A2B06350B1}"/>
                    </a:ext>
                  </a:extLst>
                </p:cNvPr>
                <p:cNvSpPr/>
                <p:nvPr/>
              </p:nvSpPr>
              <p:spPr>
                <a:xfrm>
                  <a:off x="7309000" y="4181857"/>
                  <a:ext cx="662721" cy="182022"/>
                </a:xfrm>
                <a:custGeom>
                  <a:avLst/>
                  <a:gdLst>
                    <a:gd name="connsiteX0" fmla="*/ 0 w 979308"/>
                    <a:gd name="connsiteY0" fmla="*/ 110836 h 117348"/>
                    <a:gd name="connsiteX1" fmla="*/ 156903 w 979308"/>
                    <a:gd name="connsiteY1" fmla="*/ 0 h 117348"/>
                    <a:gd name="connsiteX2" fmla="*/ 979308 w 979308"/>
                    <a:gd name="connsiteY2" fmla="*/ 10738 h 117348"/>
                    <a:gd name="connsiteX3" fmla="*/ 979308 w 979308"/>
                    <a:gd name="connsiteY3" fmla="*/ 117348 h 117348"/>
                    <a:gd name="connsiteX4" fmla="*/ 0 w 979308"/>
                    <a:gd name="connsiteY4" fmla="*/ 110836 h 117348"/>
                    <a:gd name="connsiteX0" fmla="*/ 0 w 979308"/>
                    <a:gd name="connsiteY0" fmla="*/ 299157 h 305669"/>
                    <a:gd name="connsiteX1" fmla="*/ 263618 w 979308"/>
                    <a:gd name="connsiteY1" fmla="*/ 0 h 305669"/>
                    <a:gd name="connsiteX2" fmla="*/ 979308 w 979308"/>
                    <a:gd name="connsiteY2" fmla="*/ 199059 h 305669"/>
                    <a:gd name="connsiteX3" fmla="*/ 979308 w 979308"/>
                    <a:gd name="connsiteY3" fmla="*/ 305669 h 305669"/>
                    <a:gd name="connsiteX4" fmla="*/ 0 w 979308"/>
                    <a:gd name="connsiteY4" fmla="*/ 299157 h 305669"/>
                    <a:gd name="connsiteX0" fmla="*/ 0 w 1073468"/>
                    <a:gd name="connsiteY0" fmla="*/ 299157 h 305669"/>
                    <a:gd name="connsiteX1" fmla="*/ 263618 w 1073468"/>
                    <a:gd name="connsiteY1" fmla="*/ 0 h 305669"/>
                    <a:gd name="connsiteX2" fmla="*/ 1073468 w 1073468"/>
                    <a:gd name="connsiteY2" fmla="*/ 10738 h 305669"/>
                    <a:gd name="connsiteX3" fmla="*/ 979308 w 1073468"/>
                    <a:gd name="connsiteY3" fmla="*/ 305669 h 305669"/>
                    <a:gd name="connsiteX4" fmla="*/ 0 w 1073468"/>
                    <a:gd name="connsiteY4" fmla="*/ 299157 h 305669"/>
                    <a:gd name="connsiteX0" fmla="*/ 0 w 1073468"/>
                    <a:gd name="connsiteY0" fmla="*/ 311713 h 318225"/>
                    <a:gd name="connsiteX1" fmla="*/ 238509 w 1073468"/>
                    <a:gd name="connsiteY1" fmla="*/ 0 h 318225"/>
                    <a:gd name="connsiteX2" fmla="*/ 1073468 w 1073468"/>
                    <a:gd name="connsiteY2" fmla="*/ 23294 h 318225"/>
                    <a:gd name="connsiteX3" fmla="*/ 979308 w 1073468"/>
                    <a:gd name="connsiteY3" fmla="*/ 318225 h 318225"/>
                    <a:gd name="connsiteX4" fmla="*/ 0 w 1073468"/>
                    <a:gd name="connsiteY4" fmla="*/ 311713 h 318225"/>
                    <a:gd name="connsiteX0" fmla="*/ 0 w 1042082"/>
                    <a:gd name="connsiteY0" fmla="*/ 311713 h 318225"/>
                    <a:gd name="connsiteX1" fmla="*/ 238509 w 1042082"/>
                    <a:gd name="connsiteY1" fmla="*/ 0 h 318225"/>
                    <a:gd name="connsiteX2" fmla="*/ 1042082 w 1042082"/>
                    <a:gd name="connsiteY2" fmla="*/ 104900 h 318225"/>
                    <a:gd name="connsiteX3" fmla="*/ 979308 w 1042082"/>
                    <a:gd name="connsiteY3" fmla="*/ 318225 h 318225"/>
                    <a:gd name="connsiteX4" fmla="*/ 0 w 1042082"/>
                    <a:gd name="connsiteY4" fmla="*/ 311713 h 318225"/>
                    <a:gd name="connsiteX0" fmla="*/ 0 w 1042082"/>
                    <a:gd name="connsiteY0" fmla="*/ 280327 h 286839"/>
                    <a:gd name="connsiteX1" fmla="*/ 175735 w 1042082"/>
                    <a:gd name="connsiteY1" fmla="*/ 0 h 286839"/>
                    <a:gd name="connsiteX2" fmla="*/ 1042082 w 1042082"/>
                    <a:gd name="connsiteY2" fmla="*/ 73514 h 286839"/>
                    <a:gd name="connsiteX3" fmla="*/ 979308 w 1042082"/>
                    <a:gd name="connsiteY3" fmla="*/ 286839 h 286839"/>
                    <a:gd name="connsiteX4" fmla="*/ 0 w 1042082"/>
                    <a:gd name="connsiteY4" fmla="*/ 280327 h 286839"/>
                    <a:gd name="connsiteX0" fmla="*/ 0 w 1042082"/>
                    <a:gd name="connsiteY0" fmla="*/ 286604 h 293116"/>
                    <a:gd name="connsiteX1" fmla="*/ 87851 w 1042082"/>
                    <a:gd name="connsiteY1" fmla="*/ 0 h 293116"/>
                    <a:gd name="connsiteX2" fmla="*/ 1042082 w 1042082"/>
                    <a:gd name="connsiteY2" fmla="*/ 79791 h 293116"/>
                    <a:gd name="connsiteX3" fmla="*/ 979308 w 1042082"/>
                    <a:gd name="connsiteY3" fmla="*/ 293116 h 293116"/>
                    <a:gd name="connsiteX4" fmla="*/ 0 w 1042082"/>
                    <a:gd name="connsiteY4" fmla="*/ 286604 h 293116"/>
                    <a:gd name="connsiteX0" fmla="*/ 0 w 1067191"/>
                    <a:gd name="connsiteY0" fmla="*/ 286604 h 293116"/>
                    <a:gd name="connsiteX1" fmla="*/ 87851 w 1067191"/>
                    <a:gd name="connsiteY1" fmla="*/ 0 h 293116"/>
                    <a:gd name="connsiteX2" fmla="*/ 1067191 w 1067191"/>
                    <a:gd name="connsiteY2" fmla="*/ 35849 h 293116"/>
                    <a:gd name="connsiteX3" fmla="*/ 979308 w 1067191"/>
                    <a:gd name="connsiteY3" fmla="*/ 293116 h 293116"/>
                    <a:gd name="connsiteX4" fmla="*/ 0 w 1067191"/>
                    <a:gd name="connsiteY4" fmla="*/ 286604 h 293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67191" h="293116">
                      <a:moveTo>
                        <a:pt x="0" y="286604"/>
                      </a:moveTo>
                      <a:lnTo>
                        <a:pt x="87851" y="0"/>
                      </a:lnTo>
                      <a:lnTo>
                        <a:pt x="1067191" y="35849"/>
                      </a:lnTo>
                      <a:lnTo>
                        <a:pt x="979308" y="293116"/>
                      </a:lnTo>
                      <a:lnTo>
                        <a:pt x="0" y="286604"/>
                      </a:lnTo>
                      <a:close/>
                    </a:path>
                  </a:pathLst>
                </a:custGeom>
                <a:solidFill>
                  <a:srgbClr val="4F1D1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2A6C5887-AB15-427B-9B5A-3F2A0F2628B9}"/>
                    </a:ext>
                  </a:extLst>
                </p:cNvPr>
                <p:cNvSpPr/>
                <p:nvPr/>
              </p:nvSpPr>
              <p:spPr>
                <a:xfrm>
                  <a:off x="6092553" y="2084110"/>
                  <a:ext cx="3405179" cy="2376947"/>
                </a:xfrm>
                <a:custGeom>
                  <a:avLst/>
                  <a:gdLst>
                    <a:gd name="connsiteX0" fmla="*/ 5429297 w 5483431"/>
                    <a:gd name="connsiteY0" fmla="*/ 2788488 h 3827648"/>
                    <a:gd name="connsiteX1" fmla="*/ 5073720 w 5483431"/>
                    <a:gd name="connsiteY1" fmla="*/ 2553238 h 3827648"/>
                    <a:gd name="connsiteX2" fmla="*/ 4684199 w 5483431"/>
                    <a:gd name="connsiteY2" fmla="*/ 2476969 h 3827648"/>
                    <a:gd name="connsiteX3" fmla="*/ 4321626 w 5483431"/>
                    <a:gd name="connsiteY3" fmla="*/ 1453741 h 3827648"/>
                    <a:gd name="connsiteX4" fmla="*/ 4036776 w 5483431"/>
                    <a:gd name="connsiteY4" fmla="*/ 1031801 h 3827648"/>
                    <a:gd name="connsiteX5" fmla="*/ 3737657 w 5483431"/>
                    <a:gd name="connsiteY5" fmla="*/ 896857 h 3827648"/>
                    <a:gd name="connsiteX6" fmla="*/ 3546256 w 5483431"/>
                    <a:gd name="connsiteY6" fmla="*/ 880786 h 3827648"/>
                    <a:gd name="connsiteX7" fmla="*/ 3466731 w 5483431"/>
                    <a:gd name="connsiteY7" fmla="*/ 796966 h 3827648"/>
                    <a:gd name="connsiteX8" fmla="*/ 3654044 w 5483431"/>
                    <a:gd name="connsiteY8" fmla="*/ 786922 h 3827648"/>
                    <a:gd name="connsiteX9" fmla="*/ 3867682 w 5483431"/>
                    <a:gd name="connsiteY9" fmla="*/ 689594 h 3827648"/>
                    <a:gd name="connsiteX10" fmla="*/ 3902803 w 5483431"/>
                    <a:gd name="connsiteY10" fmla="*/ 666664 h 3827648"/>
                    <a:gd name="connsiteX11" fmla="*/ 4016549 w 5483431"/>
                    <a:gd name="connsiteY11" fmla="*/ 640341 h 3827648"/>
                    <a:gd name="connsiteX12" fmla="*/ 4150799 w 5483431"/>
                    <a:gd name="connsiteY12" fmla="*/ 576610 h 3827648"/>
                    <a:gd name="connsiteX13" fmla="*/ 4138053 w 5483431"/>
                    <a:gd name="connsiteY13" fmla="*/ 434739 h 3827648"/>
                    <a:gd name="connsiteX14" fmla="*/ 4028879 w 5483431"/>
                    <a:gd name="connsiteY14" fmla="*/ 384170 h 3827648"/>
                    <a:gd name="connsiteX15" fmla="*/ 3982536 w 5483431"/>
                    <a:gd name="connsiteY15" fmla="*/ 341359 h 3827648"/>
                    <a:gd name="connsiteX16" fmla="*/ 3925316 w 5483431"/>
                    <a:gd name="connsiteY16" fmla="*/ 204200 h 3827648"/>
                    <a:gd name="connsiteX17" fmla="*/ 3689858 w 5483431"/>
                    <a:gd name="connsiteY17" fmla="*/ 19103 h 3827648"/>
                    <a:gd name="connsiteX18" fmla="*/ 3320427 w 5483431"/>
                    <a:gd name="connsiteY18" fmla="*/ 28039 h 3827648"/>
                    <a:gd name="connsiteX19" fmla="*/ 3055390 w 5483431"/>
                    <a:gd name="connsiteY19" fmla="*/ 274996 h 3827648"/>
                    <a:gd name="connsiteX20" fmla="*/ 3041258 w 5483431"/>
                    <a:gd name="connsiteY20" fmla="*/ 336026 h 3827648"/>
                    <a:gd name="connsiteX21" fmla="*/ 3020130 w 5483431"/>
                    <a:gd name="connsiteY21" fmla="*/ 350226 h 3827648"/>
                    <a:gd name="connsiteX22" fmla="*/ 2392727 w 5483431"/>
                    <a:gd name="connsiteY22" fmla="*/ 458569 h 3827648"/>
                    <a:gd name="connsiteX23" fmla="*/ 2439555 w 5483431"/>
                    <a:gd name="connsiteY23" fmla="*/ 718272 h 3827648"/>
                    <a:gd name="connsiteX24" fmla="*/ 2604493 w 5483431"/>
                    <a:gd name="connsiteY24" fmla="*/ 728179 h 3827648"/>
                    <a:gd name="connsiteX25" fmla="*/ 3077903 w 5483431"/>
                    <a:gd name="connsiteY25" fmla="*/ 703587 h 3827648"/>
                    <a:gd name="connsiteX26" fmla="*/ 3127918 w 5483431"/>
                    <a:gd name="connsiteY26" fmla="*/ 853077 h 3827648"/>
                    <a:gd name="connsiteX27" fmla="*/ 3245959 w 5483431"/>
                    <a:gd name="connsiteY27" fmla="*/ 1285547 h 3827648"/>
                    <a:gd name="connsiteX28" fmla="*/ 3343287 w 5483431"/>
                    <a:gd name="connsiteY28" fmla="*/ 1960194 h 3827648"/>
                    <a:gd name="connsiteX29" fmla="*/ 3291679 w 5483431"/>
                    <a:gd name="connsiteY29" fmla="*/ 2652783 h 3827648"/>
                    <a:gd name="connsiteX30" fmla="*/ 3084900 w 5483431"/>
                    <a:gd name="connsiteY30" fmla="*/ 3128756 h 3827648"/>
                    <a:gd name="connsiteX31" fmla="*/ 2910332 w 5483431"/>
                    <a:gd name="connsiteY31" fmla="*/ 3647747 h 3827648"/>
                    <a:gd name="connsiteX32" fmla="*/ 2897586 w 5483431"/>
                    <a:gd name="connsiteY32" fmla="*/ 3665619 h 3827648"/>
                    <a:gd name="connsiteX33" fmla="*/ 2062919 w 5483431"/>
                    <a:gd name="connsiteY33" fmla="*/ 3648301 h 3827648"/>
                    <a:gd name="connsiteX34" fmla="*/ 2267897 w 5483431"/>
                    <a:gd name="connsiteY34" fmla="*/ 3303254 h 3827648"/>
                    <a:gd name="connsiteX35" fmla="*/ 2164057 w 5483431"/>
                    <a:gd name="connsiteY35" fmla="*/ 2199046 h 3827648"/>
                    <a:gd name="connsiteX36" fmla="*/ 2153874 w 5483431"/>
                    <a:gd name="connsiteY36" fmla="*/ 2194197 h 3827648"/>
                    <a:gd name="connsiteX37" fmla="*/ 2205898 w 5483431"/>
                    <a:gd name="connsiteY37" fmla="*/ 1801421 h 3827648"/>
                    <a:gd name="connsiteX38" fmla="*/ 1204214 w 5483431"/>
                    <a:gd name="connsiteY38" fmla="*/ 1761520 h 3827648"/>
                    <a:gd name="connsiteX39" fmla="*/ 1089706 w 5483431"/>
                    <a:gd name="connsiteY39" fmla="*/ 1828714 h 3827648"/>
                    <a:gd name="connsiteX40" fmla="*/ 1122334 w 5483431"/>
                    <a:gd name="connsiteY40" fmla="*/ 1973841 h 3827648"/>
                    <a:gd name="connsiteX41" fmla="*/ 1040592 w 5483431"/>
                    <a:gd name="connsiteY41" fmla="*/ 1990258 h 3827648"/>
                    <a:gd name="connsiteX42" fmla="*/ 995634 w 5483431"/>
                    <a:gd name="connsiteY42" fmla="*/ 2031060 h 3827648"/>
                    <a:gd name="connsiteX43" fmla="*/ 1020503 w 5483431"/>
                    <a:gd name="connsiteY43" fmla="*/ 2081282 h 3827648"/>
                    <a:gd name="connsiteX44" fmla="*/ 931972 w 5483431"/>
                    <a:gd name="connsiteY44" fmla="*/ 2087102 h 3827648"/>
                    <a:gd name="connsiteX45" fmla="*/ 832982 w 5483431"/>
                    <a:gd name="connsiteY45" fmla="*/ 2108230 h 3827648"/>
                    <a:gd name="connsiteX46" fmla="*/ 634377 w 5483431"/>
                    <a:gd name="connsiteY46" fmla="*/ 2181174 h 3827648"/>
                    <a:gd name="connsiteX47" fmla="*/ 438473 w 5483431"/>
                    <a:gd name="connsiteY47" fmla="*/ 2280234 h 3827648"/>
                    <a:gd name="connsiteX48" fmla="*/ 364698 w 5483431"/>
                    <a:gd name="connsiteY48" fmla="*/ 2304895 h 3827648"/>
                    <a:gd name="connsiteX49" fmla="*/ 259819 w 5483431"/>
                    <a:gd name="connsiteY49" fmla="*/ 2305449 h 3827648"/>
                    <a:gd name="connsiteX50" fmla="*/ 181749 w 5483431"/>
                    <a:gd name="connsiteY50" fmla="*/ 2303371 h 3827648"/>
                    <a:gd name="connsiteX51" fmla="*/ 84351 w 5483431"/>
                    <a:gd name="connsiteY51" fmla="*/ 2396266 h 3827648"/>
                    <a:gd name="connsiteX52" fmla="*/ 84420 w 5483431"/>
                    <a:gd name="connsiteY52" fmla="*/ 2872516 h 3827648"/>
                    <a:gd name="connsiteX53" fmla="*/ 40917 w 5483431"/>
                    <a:gd name="connsiteY53" fmla="*/ 3025678 h 3827648"/>
                    <a:gd name="connsiteX54" fmla="*/ 26508 w 5483431"/>
                    <a:gd name="connsiteY54" fmla="*/ 3075139 h 3827648"/>
                    <a:gd name="connsiteX55" fmla="*/ 2194 w 5483431"/>
                    <a:gd name="connsiteY55" fmla="*/ 3695684 h 3827648"/>
                    <a:gd name="connsiteX56" fmla="*/ 1653448 w 5483431"/>
                    <a:gd name="connsiteY56" fmla="*/ 3682660 h 3827648"/>
                    <a:gd name="connsiteX57" fmla="*/ 1892993 w 5483431"/>
                    <a:gd name="connsiteY57" fmla="*/ 3827648 h 3827648"/>
                    <a:gd name="connsiteX58" fmla="*/ 4039894 w 5483431"/>
                    <a:gd name="connsiteY58" fmla="*/ 3819128 h 3827648"/>
                    <a:gd name="connsiteX59" fmla="*/ 3992650 w 5483431"/>
                    <a:gd name="connsiteY59" fmla="*/ 3646154 h 3827648"/>
                    <a:gd name="connsiteX60" fmla="*/ 4852186 w 5483431"/>
                    <a:gd name="connsiteY60" fmla="*/ 2985777 h 3827648"/>
                    <a:gd name="connsiteX61" fmla="*/ 5466773 w 5483431"/>
                    <a:gd name="connsiteY61" fmla="*/ 2932437 h 3827648"/>
                    <a:gd name="connsiteX62" fmla="*/ 5429297 w 5483431"/>
                    <a:gd name="connsiteY62" fmla="*/ 2788488 h 3827648"/>
                    <a:gd name="connsiteX63" fmla="*/ 2041652 w 5483431"/>
                    <a:gd name="connsiteY63" fmla="*/ 1778353 h 3827648"/>
                    <a:gd name="connsiteX64" fmla="*/ 2041444 w 5483431"/>
                    <a:gd name="connsiteY64" fmla="*/ 1778838 h 3827648"/>
                    <a:gd name="connsiteX65" fmla="*/ 2041237 w 5483431"/>
                    <a:gd name="connsiteY65" fmla="*/ 1778353 h 3827648"/>
                    <a:gd name="connsiteX66" fmla="*/ 2041652 w 5483431"/>
                    <a:gd name="connsiteY66" fmla="*/ 1778353 h 3827648"/>
                    <a:gd name="connsiteX67" fmla="*/ 2041652 w 5483431"/>
                    <a:gd name="connsiteY67" fmla="*/ 1778353 h 3827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5483431" h="3827648">
                      <a:moveTo>
                        <a:pt x="5429297" y="2788488"/>
                      </a:moveTo>
                      <a:cubicBezTo>
                        <a:pt x="5328089" y="2688319"/>
                        <a:pt x="5209217" y="2610111"/>
                        <a:pt x="5073720" y="2553238"/>
                      </a:cubicBezTo>
                      <a:cubicBezTo>
                        <a:pt x="4949306" y="2504747"/>
                        <a:pt x="4820805" y="2473574"/>
                        <a:pt x="4684199" y="2476969"/>
                      </a:cubicBezTo>
                      <a:cubicBezTo>
                        <a:pt x="4675609" y="2424529"/>
                        <a:pt x="4485179" y="1725637"/>
                        <a:pt x="4321626" y="1453741"/>
                      </a:cubicBezTo>
                      <a:cubicBezTo>
                        <a:pt x="4239330" y="1305913"/>
                        <a:pt x="4149621" y="1161964"/>
                        <a:pt x="4036776" y="1031801"/>
                      </a:cubicBezTo>
                      <a:cubicBezTo>
                        <a:pt x="3961477" y="944794"/>
                        <a:pt x="3865188" y="890069"/>
                        <a:pt x="3737657" y="896857"/>
                      </a:cubicBezTo>
                      <a:cubicBezTo>
                        <a:pt x="3675450" y="875383"/>
                        <a:pt x="3610749" y="879470"/>
                        <a:pt x="3546256" y="880786"/>
                      </a:cubicBezTo>
                      <a:cubicBezTo>
                        <a:pt x="3519724" y="852869"/>
                        <a:pt x="3493262" y="824952"/>
                        <a:pt x="3466731" y="796966"/>
                      </a:cubicBezTo>
                      <a:cubicBezTo>
                        <a:pt x="3529769" y="802300"/>
                        <a:pt x="3593154" y="813938"/>
                        <a:pt x="3654044" y="786922"/>
                      </a:cubicBezTo>
                      <a:cubicBezTo>
                        <a:pt x="3745346" y="791494"/>
                        <a:pt x="3809562" y="746120"/>
                        <a:pt x="3867682" y="689594"/>
                      </a:cubicBezTo>
                      <a:cubicBezTo>
                        <a:pt x="3883060" y="676778"/>
                        <a:pt x="3891027" y="672414"/>
                        <a:pt x="3902803" y="666664"/>
                      </a:cubicBezTo>
                      <a:cubicBezTo>
                        <a:pt x="3954065" y="639994"/>
                        <a:pt x="3973115" y="643666"/>
                        <a:pt x="4016549" y="640341"/>
                      </a:cubicBezTo>
                      <a:cubicBezTo>
                        <a:pt x="4099468" y="635976"/>
                        <a:pt x="4130433" y="618173"/>
                        <a:pt x="4150799" y="576610"/>
                      </a:cubicBezTo>
                      <a:cubicBezTo>
                        <a:pt x="4174075" y="528950"/>
                        <a:pt x="4170196" y="479905"/>
                        <a:pt x="4138053" y="434739"/>
                      </a:cubicBezTo>
                      <a:cubicBezTo>
                        <a:pt x="4115401" y="392691"/>
                        <a:pt x="4028879" y="384170"/>
                        <a:pt x="4028879" y="384170"/>
                      </a:cubicBezTo>
                      <a:cubicBezTo>
                        <a:pt x="3988355" y="377174"/>
                        <a:pt x="3985999" y="341498"/>
                        <a:pt x="3982536" y="341359"/>
                      </a:cubicBezTo>
                      <a:cubicBezTo>
                        <a:pt x="3964109" y="295432"/>
                        <a:pt x="3960576" y="244239"/>
                        <a:pt x="3925316" y="204200"/>
                      </a:cubicBezTo>
                      <a:cubicBezTo>
                        <a:pt x="3880220" y="106871"/>
                        <a:pt x="3809007" y="37391"/>
                        <a:pt x="3689858" y="19103"/>
                      </a:cubicBezTo>
                      <a:cubicBezTo>
                        <a:pt x="3565652" y="-14287"/>
                        <a:pt x="3443524" y="884"/>
                        <a:pt x="3320427" y="28039"/>
                      </a:cubicBezTo>
                      <a:cubicBezTo>
                        <a:pt x="3174331" y="60181"/>
                        <a:pt x="3085869" y="140469"/>
                        <a:pt x="3055390" y="274996"/>
                      </a:cubicBezTo>
                      <a:cubicBezTo>
                        <a:pt x="3053519" y="283309"/>
                        <a:pt x="3042782" y="333116"/>
                        <a:pt x="3041258" y="336026"/>
                      </a:cubicBezTo>
                      <a:cubicBezTo>
                        <a:pt x="3034885" y="346901"/>
                        <a:pt x="3031282" y="348425"/>
                        <a:pt x="3020130" y="350226"/>
                      </a:cubicBezTo>
                      <a:cubicBezTo>
                        <a:pt x="2886710" y="371909"/>
                        <a:pt x="2460683" y="444368"/>
                        <a:pt x="2392727" y="458569"/>
                      </a:cubicBezTo>
                      <a:cubicBezTo>
                        <a:pt x="2393211" y="514957"/>
                        <a:pt x="2423345" y="665972"/>
                        <a:pt x="2439555" y="718272"/>
                      </a:cubicBezTo>
                      <a:cubicBezTo>
                        <a:pt x="2493380" y="737877"/>
                        <a:pt x="2549422" y="726100"/>
                        <a:pt x="2604493" y="728179"/>
                      </a:cubicBezTo>
                      <a:cubicBezTo>
                        <a:pt x="2624998" y="729287"/>
                        <a:pt x="3048947" y="703033"/>
                        <a:pt x="3077903" y="703587"/>
                      </a:cubicBezTo>
                      <a:cubicBezTo>
                        <a:pt x="3067374" y="719658"/>
                        <a:pt x="3112678" y="819064"/>
                        <a:pt x="3127918" y="853077"/>
                      </a:cubicBezTo>
                      <a:cubicBezTo>
                        <a:pt x="3202248" y="989198"/>
                        <a:pt x="3238685" y="1134047"/>
                        <a:pt x="3245959" y="1285547"/>
                      </a:cubicBezTo>
                      <a:cubicBezTo>
                        <a:pt x="3277409" y="1510545"/>
                        <a:pt x="3308581" y="1735542"/>
                        <a:pt x="3343287" y="1960194"/>
                      </a:cubicBezTo>
                      <a:cubicBezTo>
                        <a:pt x="3373144" y="2153811"/>
                        <a:pt x="3360259" y="2466370"/>
                        <a:pt x="3291679" y="2652783"/>
                      </a:cubicBezTo>
                      <a:cubicBezTo>
                        <a:pt x="3223376" y="2838503"/>
                        <a:pt x="3156805" y="2944075"/>
                        <a:pt x="3084900" y="3128756"/>
                      </a:cubicBezTo>
                      <a:cubicBezTo>
                        <a:pt x="3078596" y="3146004"/>
                        <a:pt x="2912203" y="3642136"/>
                        <a:pt x="2910332" y="3647747"/>
                      </a:cubicBezTo>
                      <a:cubicBezTo>
                        <a:pt x="2908601" y="3652527"/>
                        <a:pt x="2902505" y="3663610"/>
                        <a:pt x="2897586" y="3665619"/>
                      </a:cubicBezTo>
                      <a:cubicBezTo>
                        <a:pt x="2747680" y="3667420"/>
                        <a:pt x="2133231" y="3670607"/>
                        <a:pt x="2062919" y="3648301"/>
                      </a:cubicBezTo>
                      <a:cubicBezTo>
                        <a:pt x="2104968" y="3548341"/>
                        <a:pt x="2237417" y="3621216"/>
                        <a:pt x="2267897" y="3303254"/>
                      </a:cubicBezTo>
                      <a:cubicBezTo>
                        <a:pt x="2306828" y="2897177"/>
                        <a:pt x="2384899" y="2272060"/>
                        <a:pt x="2164057" y="2199046"/>
                      </a:cubicBezTo>
                      <a:cubicBezTo>
                        <a:pt x="2162464" y="2198562"/>
                        <a:pt x="2156576" y="2196067"/>
                        <a:pt x="2153874" y="2194197"/>
                      </a:cubicBezTo>
                      <a:cubicBezTo>
                        <a:pt x="2165651" y="2102480"/>
                        <a:pt x="2208046" y="1809734"/>
                        <a:pt x="2205898" y="1801421"/>
                      </a:cubicBezTo>
                      <a:cubicBezTo>
                        <a:pt x="2211370" y="1742747"/>
                        <a:pt x="1231923" y="1761520"/>
                        <a:pt x="1204214" y="1761520"/>
                      </a:cubicBezTo>
                      <a:cubicBezTo>
                        <a:pt x="1129192" y="1761658"/>
                        <a:pt x="1107925" y="1774474"/>
                        <a:pt x="1089706" y="1828714"/>
                      </a:cubicBezTo>
                      <a:cubicBezTo>
                        <a:pt x="1069132" y="1890021"/>
                        <a:pt x="1080632" y="1940174"/>
                        <a:pt x="1122334" y="1973841"/>
                      </a:cubicBezTo>
                      <a:cubicBezTo>
                        <a:pt x="1094209" y="1975018"/>
                        <a:pt x="1066500" y="1978205"/>
                        <a:pt x="1040592" y="1990258"/>
                      </a:cubicBezTo>
                      <a:cubicBezTo>
                        <a:pt x="1023689" y="1998433"/>
                        <a:pt x="999929" y="2010625"/>
                        <a:pt x="995634" y="2031060"/>
                      </a:cubicBezTo>
                      <a:cubicBezTo>
                        <a:pt x="991478" y="2050941"/>
                        <a:pt x="1007965" y="2068328"/>
                        <a:pt x="1020503" y="2081282"/>
                      </a:cubicBezTo>
                      <a:cubicBezTo>
                        <a:pt x="1007133" y="2067428"/>
                        <a:pt x="948529" y="2084400"/>
                        <a:pt x="931972" y="2087102"/>
                      </a:cubicBezTo>
                      <a:cubicBezTo>
                        <a:pt x="898652" y="2092505"/>
                        <a:pt x="865609" y="2099571"/>
                        <a:pt x="832982" y="2108230"/>
                      </a:cubicBezTo>
                      <a:cubicBezTo>
                        <a:pt x="763986" y="2126518"/>
                        <a:pt x="700532" y="2155612"/>
                        <a:pt x="634377" y="2181174"/>
                      </a:cubicBezTo>
                      <a:cubicBezTo>
                        <a:pt x="566628" y="2207290"/>
                        <a:pt x="499018" y="2240056"/>
                        <a:pt x="438473" y="2280234"/>
                      </a:cubicBezTo>
                      <a:cubicBezTo>
                        <a:pt x="413812" y="2296652"/>
                        <a:pt x="394416" y="2305934"/>
                        <a:pt x="364698" y="2304895"/>
                      </a:cubicBezTo>
                      <a:cubicBezTo>
                        <a:pt x="329854" y="2303648"/>
                        <a:pt x="294733" y="2305241"/>
                        <a:pt x="259819" y="2305449"/>
                      </a:cubicBezTo>
                      <a:cubicBezTo>
                        <a:pt x="233842" y="2304756"/>
                        <a:pt x="207726" y="2303440"/>
                        <a:pt x="181749" y="2303371"/>
                      </a:cubicBezTo>
                      <a:cubicBezTo>
                        <a:pt x="97444" y="2303094"/>
                        <a:pt x="81996" y="2317988"/>
                        <a:pt x="84351" y="2396266"/>
                      </a:cubicBezTo>
                      <a:cubicBezTo>
                        <a:pt x="78879" y="2555039"/>
                        <a:pt x="80680" y="2713812"/>
                        <a:pt x="84420" y="2872516"/>
                      </a:cubicBezTo>
                      <a:cubicBezTo>
                        <a:pt x="79710" y="2925925"/>
                        <a:pt x="41402" y="2971299"/>
                        <a:pt x="40917" y="3025678"/>
                      </a:cubicBezTo>
                      <a:cubicBezTo>
                        <a:pt x="36068" y="3042165"/>
                        <a:pt x="30596" y="3058513"/>
                        <a:pt x="26508" y="3075139"/>
                      </a:cubicBezTo>
                      <a:cubicBezTo>
                        <a:pt x="-5773" y="3205649"/>
                        <a:pt x="-785" y="3563650"/>
                        <a:pt x="2194" y="3695684"/>
                      </a:cubicBezTo>
                      <a:cubicBezTo>
                        <a:pt x="177939" y="3684323"/>
                        <a:pt x="1512616" y="3690003"/>
                        <a:pt x="1653448" y="3682660"/>
                      </a:cubicBezTo>
                      <a:cubicBezTo>
                        <a:pt x="1680880" y="3718059"/>
                        <a:pt x="1721543" y="3814556"/>
                        <a:pt x="1892993" y="3827648"/>
                      </a:cubicBezTo>
                      <a:cubicBezTo>
                        <a:pt x="1899574" y="3827163"/>
                        <a:pt x="4033313" y="3821414"/>
                        <a:pt x="4039894" y="3819128"/>
                      </a:cubicBezTo>
                      <a:cubicBezTo>
                        <a:pt x="4032828" y="3774516"/>
                        <a:pt x="3982674" y="3653358"/>
                        <a:pt x="3992650" y="3646154"/>
                      </a:cubicBezTo>
                      <a:cubicBezTo>
                        <a:pt x="4483377" y="3461750"/>
                        <a:pt x="4549949" y="3144065"/>
                        <a:pt x="4852186" y="2985777"/>
                      </a:cubicBezTo>
                      <a:cubicBezTo>
                        <a:pt x="5030078" y="2916643"/>
                        <a:pt x="5179707" y="2922462"/>
                        <a:pt x="5466773" y="2932437"/>
                      </a:cubicBezTo>
                      <a:cubicBezTo>
                        <a:pt x="5516165" y="2934099"/>
                        <a:pt x="5441142" y="2800264"/>
                        <a:pt x="5429297" y="2788488"/>
                      </a:cubicBezTo>
                      <a:close/>
                      <a:moveTo>
                        <a:pt x="2041652" y="1778353"/>
                      </a:moveTo>
                      <a:cubicBezTo>
                        <a:pt x="2041583" y="1778561"/>
                        <a:pt x="2041514" y="1778769"/>
                        <a:pt x="2041444" y="1778838"/>
                      </a:cubicBezTo>
                      <a:cubicBezTo>
                        <a:pt x="2041375" y="1778630"/>
                        <a:pt x="2041306" y="1778422"/>
                        <a:pt x="2041237" y="1778353"/>
                      </a:cubicBezTo>
                      <a:cubicBezTo>
                        <a:pt x="2041444" y="1778353"/>
                        <a:pt x="2041583" y="1778353"/>
                        <a:pt x="2041652" y="1778353"/>
                      </a:cubicBezTo>
                      <a:lnTo>
                        <a:pt x="2041652" y="1778353"/>
                      </a:lnTo>
                      <a:close/>
                    </a:path>
                  </a:pathLst>
                </a:custGeom>
                <a:solidFill>
                  <a:srgbClr val="A61F23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4BC7C501-C78A-4BC2-BE8C-F378CEAD0C35}"/>
                    </a:ext>
                  </a:extLst>
                </p:cNvPr>
                <p:cNvSpPr/>
                <p:nvPr/>
              </p:nvSpPr>
              <p:spPr>
                <a:xfrm>
                  <a:off x="7888238" y="2520252"/>
                  <a:ext cx="406562" cy="1840123"/>
                </a:xfrm>
                <a:custGeom>
                  <a:avLst/>
                  <a:gdLst>
                    <a:gd name="connsiteX0" fmla="*/ 598794 w 654696"/>
                    <a:gd name="connsiteY0" fmla="*/ 1287793 h 2963189"/>
                    <a:gd name="connsiteX1" fmla="*/ 238852 w 654696"/>
                    <a:gd name="connsiteY1" fmla="*/ 2651842 h 2963189"/>
                    <a:gd name="connsiteX2" fmla="*/ 0 w 654696"/>
                    <a:gd name="connsiteY2" fmla="*/ 2961838 h 2963189"/>
                    <a:gd name="connsiteX3" fmla="*/ 187175 w 654696"/>
                    <a:gd name="connsiteY3" fmla="*/ 2382648 h 2963189"/>
                    <a:gd name="connsiteX4" fmla="*/ 375735 w 654696"/>
                    <a:gd name="connsiteY4" fmla="*/ 1943806 h 2963189"/>
                    <a:gd name="connsiteX5" fmla="*/ 451658 w 654696"/>
                    <a:gd name="connsiteY5" fmla="*/ 1257660 h 2963189"/>
                    <a:gd name="connsiteX6" fmla="*/ 355092 w 654696"/>
                    <a:gd name="connsiteY6" fmla="*/ 588208 h 2963189"/>
                    <a:gd name="connsiteX7" fmla="*/ 236289 w 654696"/>
                    <a:gd name="connsiteY7" fmla="*/ 150473 h 2963189"/>
                    <a:gd name="connsiteX8" fmla="*/ 180109 w 654696"/>
                    <a:gd name="connsiteY8" fmla="*/ 5278 h 2963189"/>
                    <a:gd name="connsiteX9" fmla="*/ 378576 w 654696"/>
                    <a:gd name="connsiteY9" fmla="*/ 21072 h 2963189"/>
                    <a:gd name="connsiteX10" fmla="*/ 512133 w 654696"/>
                    <a:gd name="connsiteY10" fmla="*/ 79884 h 2963189"/>
                    <a:gd name="connsiteX11" fmla="*/ 575171 w 654696"/>
                    <a:gd name="connsiteY11" fmla="*/ 94501 h 2963189"/>
                    <a:gd name="connsiteX12" fmla="*/ 654697 w 654696"/>
                    <a:gd name="connsiteY12" fmla="*/ 178252 h 2963189"/>
                    <a:gd name="connsiteX13" fmla="*/ 426512 w 654696"/>
                    <a:gd name="connsiteY13" fmla="*/ 375333 h 2963189"/>
                    <a:gd name="connsiteX14" fmla="*/ 598794 w 654696"/>
                    <a:gd name="connsiteY14" fmla="*/ 1287793 h 2963189"/>
                    <a:gd name="connsiteX15" fmla="*/ 598794 w 654696"/>
                    <a:gd name="connsiteY15" fmla="*/ 1287793 h 2963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54696" h="2963189">
                      <a:moveTo>
                        <a:pt x="598794" y="1287793"/>
                      </a:moveTo>
                      <a:cubicBezTo>
                        <a:pt x="641535" y="1771525"/>
                        <a:pt x="515458" y="2039956"/>
                        <a:pt x="238852" y="2651842"/>
                      </a:cubicBezTo>
                      <a:cubicBezTo>
                        <a:pt x="187937" y="2764480"/>
                        <a:pt x="41148" y="2982342"/>
                        <a:pt x="0" y="2961838"/>
                      </a:cubicBezTo>
                      <a:cubicBezTo>
                        <a:pt x="25215" y="2782837"/>
                        <a:pt x="176091" y="2413129"/>
                        <a:pt x="187175" y="2382648"/>
                      </a:cubicBezTo>
                      <a:cubicBezTo>
                        <a:pt x="259080" y="2197968"/>
                        <a:pt x="307432" y="2129595"/>
                        <a:pt x="375735" y="1943806"/>
                      </a:cubicBezTo>
                      <a:cubicBezTo>
                        <a:pt x="444315" y="1757324"/>
                        <a:pt x="481515" y="1451276"/>
                        <a:pt x="451658" y="1257660"/>
                      </a:cubicBezTo>
                      <a:cubicBezTo>
                        <a:pt x="417022" y="1033008"/>
                        <a:pt x="386611" y="813205"/>
                        <a:pt x="355092" y="588208"/>
                      </a:cubicBezTo>
                      <a:cubicBezTo>
                        <a:pt x="338744" y="464972"/>
                        <a:pt x="315330" y="343883"/>
                        <a:pt x="236289" y="150473"/>
                      </a:cubicBezTo>
                      <a:cubicBezTo>
                        <a:pt x="221049" y="116391"/>
                        <a:pt x="188838" y="41092"/>
                        <a:pt x="180109" y="5278"/>
                      </a:cubicBezTo>
                      <a:cubicBezTo>
                        <a:pt x="273142" y="-2619"/>
                        <a:pt x="347472" y="-4698"/>
                        <a:pt x="378576" y="21072"/>
                      </a:cubicBezTo>
                      <a:cubicBezTo>
                        <a:pt x="424295" y="54808"/>
                        <a:pt x="461149" y="59934"/>
                        <a:pt x="512133" y="79884"/>
                      </a:cubicBezTo>
                      <a:cubicBezTo>
                        <a:pt x="534647" y="85773"/>
                        <a:pt x="556745" y="92492"/>
                        <a:pt x="575171" y="94501"/>
                      </a:cubicBezTo>
                      <a:cubicBezTo>
                        <a:pt x="601703" y="122349"/>
                        <a:pt x="626295" y="146317"/>
                        <a:pt x="654697" y="178252"/>
                      </a:cubicBezTo>
                      <a:cubicBezTo>
                        <a:pt x="507007" y="175689"/>
                        <a:pt x="443622" y="306753"/>
                        <a:pt x="426512" y="375333"/>
                      </a:cubicBezTo>
                      <a:cubicBezTo>
                        <a:pt x="379614" y="563824"/>
                        <a:pt x="582376" y="1102488"/>
                        <a:pt x="598794" y="1287793"/>
                      </a:cubicBezTo>
                      <a:lnTo>
                        <a:pt x="598794" y="1287793"/>
                      </a:lnTo>
                      <a:close/>
                    </a:path>
                  </a:pathLst>
                </a:custGeom>
                <a:solidFill>
                  <a:srgbClr val="1D151A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75820FD3-06EA-4F69-B144-492DD0779ED0}"/>
                    </a:ext>
                  </a:extLst>
                </p:cNvPr>
                <p:cNvSpPr/>
                <p:nvPr/>
              </p:nvSpPr>
              <p:spPr>
                <a:xfrm>
                  <a:off x="7203978" y="2374730"/>
                  <a:ext cx="417720" cy="175741"/>
                </a:xfrm>
                <a:custGeom>
                  <a:avLst/>
                  <a:gdLst>
                    <a:gd name="connsiteX0" fmla="*/ 672664 w 672663"/>
                    <a:gd name="connsiteY0" fmla="*/ 225414 h 283000"/>
                    <a:gd name="connsiteX1" fmla="*/ 120976 w 672663"/>
                    <a:gd name="connsiteY1" fmla="*/ 282079 h 283000"/>
                    <a:gd name="connsiteX2" fmla="*/ 995 w 672663"/>
                    <a:gd name="connsiteY2" fmla="*/ 198743 h 283000"/>
                    <a:gd name="connsiteX3" fmla="*/ 995 w 672663"/>
                    <a:gd name="connsiteY3" fmla="*/ 198743 h 283000"/>
                    <a:gd name="connsiteX4" fmla="*/ 91950 w 672663"/>
                    <a:gd name="connsiteY4" fmla="*/ 88808 h 283000"/>
                    <a:gd name="connsiteX5" fmla="*/ 643638 w 672663"/>
                    <a:gd name="connsiteY5" fmla="*/ 0 h 283000"/>
                    <a:gd name="connsiteX6" fmla="*/ 672664 w 672663"/>
                    <a:gd name="connsiteY6" fmla="*/ 225414 h 283000"/>
                    <a:gd name="connsiteX7" fmla="*/ 672664 w 672663"/>
                    <a:gd name="connsiteY7" fmla="*/ 225414 h 283000"/>
                    <a:gd name="connsiteX8" fmla="*/ 672664 w 672663"/>
                    <a:gd name="connsiteY8" fmla="*/ 225414 h 28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2663" h="283000">
                      <a:moveTo>
                        <a:pt x="672664" y="225414"/>
                      </a:moveTo>
                      <a:lnTo>
                        <a:pt x="120976" y="282079"/>
                      </a:lnTo>
                      <a:cubicBezTo>
                        <a:pt x="62717" y="289421"/>
                        <a:pt x="9031" y="252084"/>
                        <a:pt x="995" y="198743"/>
                      </a:cubicBezTo>
                      <a:lnTo>
                        <a:pt x="995" y="198743"/>
                      </a:lnTo>
                      <a:cubicBezTo>
                        <a:pt x="-6971" y="145334"/>
                        <a:pt x="33761" y="96151"/>
                        <a:pt x="91950" y="88808"/>
                      </a:cubicBezTo>
                      <a:lnTo>
                        <a:pt x="643638" y="0"/>
                      </a:lnTo>
                      <a:lnTo>
                        <a:pt x="672664" y="225414"/>
                      </a:lnTo>
                      <a:lnTo>
                        <a:pt x="672664" y="225414"/>
                      </a:lnTo>
                      <a:lnTo>
                        <a:pt x="672664" y="2254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7245E462-F470-4800-BBFE-F7C22B3B55ED}"/>
                    </a:ext>
                  </a:extLst>
                </p:cNvPr>
                <p:cNvSpPr/>
                <p:nvPr/>
              </p:nvSpPr>
              <p:spPr>
                <a:xfrm>
                  <a:off x="8593431" y="2333776"/>
                  <a:ext cx="206582" cy="143034"/>
                </a:xfrm>
                <a:custGeom>
                  <a:avLst/>
                  <a:gdLst>
                    <a:gd name="connsiteX0" fmla="*/ 65740 w 332663"/>
                    <a:gd name="connsiteY0" fmla="*/ 0 h 230331"/>
                    <a:gd name="connsiteX1" fmla="*/ 277783 w 332663"/>
                    <a:gd name="connsiteY1" fmla="*/ 90886 h 230331"/>
                    <a:gd name="connsiteX2" fmla="*/ 332232 w 332663"/>
                    <a:gd name="connsiteY2" fmla="*/ 152400 h 230331"/>
                    <a:gd name="connsiteX3" fmla="*/ 332232 w 332663"/>
                    <a:gd name="connsiteY3" fmla="*/ 152400 h 230331"/>
                    <a:gd name="connsiteX4" fmla="*/ 265176 w 332663"/>
                    <a:gd name="connsiteY4" fmla="*/ 202346 h 230331"/>
                    <a:gd name="connsiteX5" fmla="*/ 0 w 332663"/>
                    <a:gd name="connsiteY5" fmla="*/ 230332 h 230331"/>
                    <a:gd name="connsiteX6" fmla="*/ 65740 w 332663"/>
                    <a:gd name="connsiteY6" fmla="*/ 0 h 230331"/>
                    <a:gd name="connsiteX7" fmla="*/ 65740 w 332663"/>
                    <a:gd name="connsiteY7" fmla="*/ 0 h 230331"/>
                    <a:gd name="connsiteX8" fmla="*/ 65740 w 332663"/>
                    <a:gd name="connsiteY8" fmla="*/ 0 h 230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2663" h="230331">
                      <a:moveTo>
                        <a:pt x="65740" y="0"/>
                      </a:moveTo>
                      <a:lnTo>
                        <a:pt x="277783" y="90886"/>
                      </a:lnTo>
                      <a:cubicBezTo>
                        <a:pt x="318378" y="110698"/>
                        <a:pt x="335696" y="121574"/>
                        <a:pt x="332232" y="152400"/>
                      </a:cubicBezTo>
                      <a:lnTo>
                        <a:pt x="332232" y="152400"/>
                      </a:lnTo>
                      <a:cubicBezTo>
                        <a:pt x="328699" y="183157"/>
                        <a:pt x="307363" y="191816"/>
                        <a:pt x="265176" y="202346"/>
                      </a:cubicBezTo>
                      <a:lnTo>
                        <a:pt x="0" y="230332"/>
                      </a:lnTo>
                      <a:lnTo>
                        <a:pt x="65740" y="0"/>
                      </a:lnTo>
                      <a:lnTo>
                        <a:pt x="65740" y="0"/>
                      </a:lnTo>
                      <a:lnTo>
                        <a:pt x="6574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C0252F99-9B9C-4343-BFED-3C8FF7F33138}"/>
                    </a:ext>
                  </a:extLst>
                </p:cNvPr>
                <p:cNvSpPr/>
                <p:nvPr/>
              </p:nvSpPr>
              <p:spPr>
                <a:xfrm>
                  <a:off x="7578031" y="2084854"/>
                  <a:ext cx="1087216" cy="499274"/>
                </a:xfrm>
                <a:custGeom>
                  <a:avLst/>
                  <a:gdLst>
                    <a:gd name="connsiteX0" fmla="*/ 1742632 w 1750767"/>
                    <a:gd name="connsiteY0" fmla="*/ 438875 h 803992"/>
                    <a:gd name="connsiteX1" fmla="*/ 1682988 w 1750767"/>
                    <a:gd name="connsiteY1" fmla="*/ 388930 h 803992"/>
                    <a:gd name="connsiteX2" fmla="*/ 1588846 w 1750767"/>
                    <a:gd name="connsiteY2" fmla="*/ 333234 h 803992"/>
                    <a:gd name="connsiteX3" fmla="*/ 1533428 w 1750767"/>
                    <a:gd name="connsiteY3" fmla="*/ 200577 h 803992"/>
                    <a:gd name="connsiteX4" fmla="*/ 1533774 w 1750767"/>
                    <a:gd name="connsiteY4" fmla="*/ 206396 h 803992"/>
                    <a:gd name="connsiteX5" fmla="*/ 1532042 w 1750767"/>
                    <a:gd name="connsiteY5" fmla="*/ 204179 h 803992"/>
                    <a:gd name="connsiteX6" fmla="*/ 1532042 w 1750767"/>
                    <a:gd name="connsiteY6" fmla="*/ 204179 h 803992"/>
                    <a:gd name="connsiteX7" fmla="*/ 1296654 w 1750767"/>
                    <a:gd name="connsiteY7" fmla="*/ 19083 h 803992"/>
                    <a:gd name="connsiteX8" fmla="*/ 1296584 w 1750767"/>
                    <a:gd name="connsiteY8" fmla="*/ 19083 h 803992"/>
                    <a:gd name="connsiteX9" fmla="*/ 1296584 w 1750767"/>
                    <a:gd name="connsiteY9" fmla="*/ 19083 h 803992"/>
                    <a:gd name="connsiteX10" fmla="*/ 927153 w 1750767"/>
                    <a:gd name="connsiteY10" fmla="*/ 28019 h 803992"/>
                    <a:gd name="connsiteX11" fmla="*/ 662115 w 1750767"/>
                    <a:gd name="connsiteY11" fmla="*/ 274976 h 803992"/>
                    <a:gd name="connsiteX12" fmla="*/ 628241 w 1750767"/>
                    <a:gd name="connsiteY12" fmla="*/ 346465 h 803992"/>
                    <a:gd name="connsiteX13" fmla="*/ 2293 w 1750767"/>
                    <a:gd name="connsiteY13" fmla="*/ 451067 h 803992"/>
                    <a:gd name="connsiteX14" fmla="*/ 47666 w 1750767"/>
                    <a:gd name="connsiteY14" fmla="*/ 714442 h 803992"/>
                    <a:gd name="connsiteX15" fmla="*/ 211150 w 1750767"/>
                    <a:gd name="connsiteY15" fmla="*/ 728020 h 803992"/>
                    <a:gd name="connsiteX16" fmla="*/ 686084 w 1750767"/>
                    <a:gd name="connsiteY16" fmla="*/ 703428 h 803992"/>
                    <a:gd name="connsiteX17" fmla="*/ 863768 w 1750767"/>
                    <a:gd name="connsiteY17" fmla="*/ 709316 h 803992"/>
                    <a:gd name="connsiteX18" fmla="*/ 1073388 w 1750767"/>
                    <a:gd name="connsiteY18" fmla="*/ 796877 h 803992"/>
                    <a:gd name="connsiteX19" fmla="*/ 1260701 w 1750767"/>
                    <a:gd name="connsiteY19" fmla="*/ 786832 h 803992"/>
                    <a:gd name="connsiteX20" fmla="*/ 1260701 w 1750767"/>
                    <a:gd name="connsiteY20" fmla="*/ 786832 h 803992"/>
                    <a:gd name="connsiteX21" fmla="*/ 1474338 w 1750767"/>
                    <a:gd name="connsiteY21" fmla="*/ 689504 h 803992"/>
                    <a:gd name="connsiteX22" fmla="*/ 1474338 w 1750767"/>
                    <a:gd name="connsiteY22" fmla="*/ 689504 h 803992"/>
                    <a:gd name="connsiteX23" fmla="*/ 1474338 w 1750767"/>
                    <a:gd name="connsiteY23" fmla="*/ 689504 h 803992"/>
                    <a:gd name="connsiteX24" fmla="*/ 1507451 w 1750767"/>
                    <a:gd name="connsiteY24" fmla="*/ 664635 h 803992"/>
                    <a:gd name="connsiteX25" fmla="*/ 1624660 w 1750767"/>
                    <a:gd name="connsiteY25" fmla="*/ 636580 h 803992"/>
                    <a:gd name="connsiteX26" fmla="*/ 1735496 w 1750767"/>
                    <a:gd name="connsiteY26" fmla="*/ 557332 h 803992"/>
                    <a:gd name="connsiteX27" fmla="*/ 1735843 w 1750767"/>
                    <a:gd name="connsiteY27" fmla="*/ 556362 h 803992"/>
                    <a:gd name="connsiteX28" fmla="*/ 1736951 w 1750767"/>
                    <a:gd name="connsiteY28" fmla="*/ 553660 h 803992"/>
                    <a:gd name="connsiteX29" fmla="*/ 1742632 w 1750767"/>
                    <a:gd name="connsiteY29" fmla="*/ 438875 h 803992"/>
                    <a:gd name="connsiteX30" fmla="*/ 1742632 w 1750767"/>
                    <a:gd name="connsiteY30" fmla="*/ 438875 h 803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1750767" h="803992">
                      <a:moveTo>
                        <a:pt x="1742632" y="438875"/>
                      </a:moveTo>
                      <a:cubicBezTo>
                        <a:pt x="1734319" y="418994"/>
                        <a:pt x="1710212" y="390592"/>
                        <a:pt x="1682988" y="388930"/>
                      </a:cubicBezTo>
                      <a:cubicBezTo>
                        <a:pt x="1629232" y="378746"/>
                        <a:pt x="1597159" y="377777"/>
                        <a:pt x="1588846" y="333234"/>
                      </a:cubicBezTo>
                      <a:cubicBezTo>
                        <a:pt x="1570420" y="287307"/>
                        <a:pt x="1568688" y="240686"/>
                        <a:pt x="1533428" y="200577"/>
                      </a:cubicBezTo>
                      <a:cubicBezTo>
                        <a:pt x="1533635" y="202517"/>
                        <a:pt x="1533705" y="204526"/>
                        <a:pt x="1533774" y="206396"/>
                      </a:cubicBezTo>
                      <a:cubicBezTo>
                        <a:pt x="1533151" y="205703"/>
                        <a:pt x="1532666" y="204941"/>
                        <a:pt x="1532042" y="204179"/>
                      </a:cubicBezTo>
                      <a:lnTo>
                        <a:pt x="1532042" y="204179"/>
                      </a:lnTo>
                      <a:cubicBezTo>
                        <a:pt x="1486946" y="106851"/>
                        <a:pt x="1415734" y="37370"/>
                        <a:pt x="1296654" y="19083"/>
                      </a:cubicBezTo>
                      <a:cubicBezTo>
                        <a:pt x="1296654" y="19083"/>
                        <a:pt x="1296654" y="19083"/>
                        <a:pt x="1296584" y="19083"/>
                      </a:cubicBezTo>
                      <a:lnTo>
                        <a:pt x="1296584" y="19083"/>
                      </a:lnTo>
                      <a:cubicBezTo>
                        <a:pt x="1172378" y="-14307"/>
                        <a:pt x="1050251" y="933"/>
                        <a:pt x="927153" y="28019"/>
                      </a:cubicBezTo>
                      <a:cubicBezTo>
                        <a:pt x="781057" y="60161"/>
                        <a:pt x="689340" y="139894"/>
                        <a:pt x="662115" y="274976"/>
                      </a:cubicBezTo>
                      <a:cubicBezTo>
                        <a:pt x="648954" y="340092"/>
                        <a:pt x="647845" y="343348"/>
                        <a:pt x="628241" y="346465"/>
                      </a:cubicBezTo>
                      <a:cubicBezTo>
                        <a:pt x="476742" y="371057"/>
                        <a:pt x="70249" y="436935"/>
                        <a:pt x="2293" y="451067"/>
                      </a:cubicBezTo>
                      <a:cubicBezTo>
                        <a:pt x="-10869" y="453977"/>
                        <a:pt x="36444" y="712295"/>
                        <a:pt x="47666" y="714442"/>
                      </a:cubicBezTo>
                      <a:cubicBezTo>
                        <a:pt x="101491" y="734046"/>
                        <a:pt x="156147" y="729613"/>
                        <a:pt x="211150" y="728020"/>
                      </a:cubicBezTo>
                      <a:cubicBezTo>
                        <a:pt x="341937" y="724140"/>
                        <a:pt x="656643" y="702943"/>
                        <a:pt x="686084" y="703428"/>
                      </a:cubicBezTo>
                      <a:cubicBezTo>
                        <a:pt x="751408" y="699687"/>
                        <a:pt x="801423" y="691998"/>
                        <a:pt x="863768" y="709316"/>
                      </a:cubicBezTo>
                      <a:cubicBezTo>
                        <a:pt x="863768" y="709316"/>
                        <a:pt x="969825" y="779212"/>
                        <a:pt x="1073388" y="796877"/>
                      </a:cubicBezTo>
                      <a:cubicBezTo>
                        <a:pt x="1136426" y="802211"/>
                        <a:pt x="1199811" y="813848"/>
                        <a:pt x="1260701" y="786832"/>
                      </a:cubicBezTo>
                      <a:lnTo>
                        <a:pt x="1260701" y="786832"/>
                      </a:lnTo>
                      <a:cubicBezTo>
                        <a:pt x="1352003" y="791404"/>
                        <a:pt x="1416218" y="746031"/>
                        <a:pt x="1474338" y="689504"/>
                      </a:cubicBezTo>
                      <a:lnTo>
                        <a:pt x="1474338" y="689504"/>
                      </a:lnTo>
                      <a:lnTo>
                        <a:pt x="1474338" y="689504"/>
                      </a:lnTo>
                      <a:cubicBezTo>
                        <a:pt x="1486392" y="677520"/>
                        <a:pt x="1493804" y="673848"/>
                        <a:pt x="1507451" y="664635"/>
                      </a:cubicBezTo>
                      <a:cubicBezTo>
                        <a:pt x="1558713" y="637342"/>
                        <a:pt x="1584412" y="643368"/>
                        <a:pt x="1624660" y="636580"/>
                      </a:cubicBezTo>
                      <a:cubicBezTo>
                        <a:pt x="1680563" y="632423"/>
                        <a:pt x="1717693" y="606030"/>
                        <a:pt x="1735496" y="557332"/>
                      </a:cubicBezTo>
                      <a:cubicBezTo>
                        <a:pt x="1735635" y="556985"/>
                        <a:pt x="1735704" y="556708"/>
                        <a:pt x="1735843" y="556362"/>
                      </a:cubicBezTo>
                      <a:cubicBezTo>
                        <a:pt x="1736189" y="555461"/>
                        <a:pt x="1736605" y="554561"/>
                        <a:pt x="1736951" y="553660"/>
                      </a:cubicBezTo>
                      <a:cubicBezTo>
                        <a:pt x="1750529" y="516183"/>
                        <a:pt x="1757040" y="477945"/>
                        <a:pt x="1742632" y="438875"/>
                      </a:cubicBezTo>
                      <a:lnTo>
                        <a:pt x="1742632" y="438875"/>
                      </a:lnTo>
                      <a:close/>
                    </a:path>
                  </a:pathLst>
                </a:custGeom>
                <a:solidFill>
                  <a:srgbClr val="D0232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42D4324B-3AA4-4590-A859-5B6048CC804E}"/>
                    </a:ext>
                  </a:extLst>
                </p:cNvPr>
                <p:cNvSpPr/>
                <p:nvPr/>
              </p:nvSpPr>
              <p:spPr>
                <a:xfrm>
                  <a:off x="8117093" y="2089950"/>
                  <a:ext cx="423812" cy="492211"/>
                </a:xfrm>
                <a:custGeom>
                  <a:avLst/>
                  <a:gdLst>
                    <a:gd name="connsiteX0" fmla="*/ 682475 w 682474"/>
                    <a:gd name="connsiteY0" fmla="*/ 396309 h 792618"/>
                    <a:gd name="connsiteX1" fmla="*/ 341238 w 682474"/>
                    <a:gd name="connsiteY1" fmla="*/ 792618 h 792618"/>
                    <a:gd name="connsiteX2" fmla="*/ 0 w 682474"/>
                    <a:gd name="connsiteY2" fmla="*/ 396309 h 792618"/>
                    <a:gd name="connsiteX3" fmla="*/ 341238 w 682474"/>
                    <a:gd name="connsiteY3" fmla="*/ 0 h 792618"/>
                    <a:gd name="connsiteX4" fmla="*/ 682475 w 682474"/>
                    <a:gd name="connsiteY4" fmla="*/ 396309 h 792618"/>
                    <a:gd name="connsiteX5" fmla="*/ 682475 w 682474"/>
                    <a:gd name="connsiteY5" fmla="*/ 396309 h 792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82474" h="792618">
                      <a:moveTo>
                        <a:pt x="682475" y="396309"/>
                      </a:moveTo>
                      <a:cubicBezTo>
                        <a:pt x="682475" y="615211"/>
                        <a:pt x="529659" y="792618"/>
                        <a:pt x="341238" y="792618"/>
                      </a:cubicBezTo>
                      <a:cubicBezTo>
                        <a:pt x="152816" y="792618"/>
                        <a:pt x="0" y="615211"/>
                        <a:pt x="0" y="396309"/>
                      </a:cubicBezTo>
                      <a:cubicBezTo>
                        <a:pt x="0" y="177407"/>
                        <a:pt x="152816" y="0"/>
                        <a:pt x="341238" y="0"/>
                      </a:cubicBezTo>
                      <a:cubicBezTo>
                        <a:pt x="529659" y="0"/>
                        <a:pt x="682475" y="177407"/>
                        <a:pt x="682475" y="396309"/>
                      </a:cubicBezTo>
                      <a:lnTo>
                        <a:pt x="682475" y="396309"/>
                      </a:lnTo>
                      <a:close/>
                    </a:path>
                  </a:pathLst>
                </a:custGeom>
                <a:solidFill>
                  <a:srgbClr val="EA2A2A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34F996B7-D4DD-4A75-8C81-F14CC3EB9B78}"/>
                    </a:ext>
                  </a:extLst>
                </p:cNvPr>
                <p:cNvSpPr/>
                <p:nvPr/>
              </p:nvSpPr>
              <p:spPr>
                <a:xfrm>
                  <a:off x="8180244" y="2092274"/>
                  <a:ext cx="381483" cy="484468"/>
                </a:xfrm>
                <a:custGeom>
                  <a:avLst/>
                  <a:gdLst>
                    <a:gd name="connsiteX0" fmla="*/ 614311 w 614310"/>
                    <a:gd name="connsiteY0" fmla="*/ 390075 h 780149"/>
                    <a:gd name="connsiteX1" fmla="*/ 307155 w 614310"/>
                    <a:gd name="connsiteY1" fmla="*/ 780149 h 780149"/>
                    <a:gd name="connsiteX2" fmla="*/ 0 w 614310"/>
                    <a:gd name="connsiteY2" fmla="*/ 390075 h 780149"/>
                    <a:gd name="connsiteX3" fmla="*/ 307155 w 614310"/>
                    <a:gd name="connsiteY3" fmla="*/ 0 h 780149"/>
                    <a:gd name="connsiteX4" fmla="*/ 614311 w 614310"/>
                    <a:gd name="connsiteY4" fmla="*/ 390075 h 780149"/>
                    <a:gd name="connsiteX5" fmla="*/ 614311 w 614310"/>
                    <a:gd name="connsiteY5" fmla="*/ 390075 h 7801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4310" h="780149">
                      <a:moveTo>
                        <a:pt x="614311" y="390075"/>
                      </a:moveTo>
                      <a:cubicBezTo>
                        <a:pt x="614311" y="605513"/>
                        <a:pt x="476804" y="780149"/>
                        <a:pt x="307155" y="780149"/>
                      </a:cubicBezTo>
                      <a:cubicBezTo>
                        <a:pt x="137506" y="780149"/>
                        <a:pt x="0" y="605513"/>
                        <a:pt x="0" y="390075"/>
                      </a:cubicBezTo>
                      <a:cubicBezTo>
                        <a:pt x="0" y="174636"/>
                        <a:pt x="137506" y="0"/>
                        <a:pt x="307155" y="0"/>
                      </a:cubicBezTo>
                      <a:cubicBezTo>
                        <a:pt x="476804" y="0"/>
                        <a:pt x="614311" y="174636"/>
                        <a:pt x="614311" y="390075"/>
                      </a:cubicBezTo>
                      <a:lnTo>
                        <a:pt x="614311" y="390075"/>
                      </a:lnTo>
                      <a:close/>
                    </a:path>
                  </a:pathLst>
                </a:custGeom>
                <a:solidFill>
                  <a:srgbClr val="8A1A1B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FEE466F8-6236-470D-99F9-E5D1CF01DFD0}"/>
                    </a:ext>
                  </a:extLst>
                </p:cNvPr>
                <p:cNvSpPr/>
                <p:nvPr/>
              </p:nvSpPr>
              <p:spPr>
                <a:xfrm>
                  <a:off x="8260085" y="2135980"/>
                  <a:ext cx="277551" cy="400153"/>
                </a:xfrm>
                <a:custGeom>
                  <a:avLst/>
                  <a:gdLst>
                    <a:gd name="connsiteX0" fmla="*/ 446948 w 446947"/>
                    <a:gd name="connsiteY0" fmla="*/ 322188 h 644375"/>
                    <a:gd name="connsiteX1" fmla="*/ 223474 w 446947"/>
                    <a:gd name="connsiteY1" fmla="*/ 644375 h 644375"/>
                    <a:gd name="connsiteX2" fmla="*/ 0 w 446947"/>
                    <a:gd name="connsiteY2" fmla="*/ 322188 h 644375"/>
                    <a:gd name="connsiteX3" fmla="*/ 223474 w 446947"/>
                    <a:gd name="connsiteY3" fmla="*/ 0 h 644375"/>
                    <a:gd name="connsiteX4" fmla="*/ 446948 w 446947"/>
                    <a:gd name="connsiteY4" fmla="*/ 322188 h 644375"/>
                    <a:gd name="connsiteX5" fmla="*/ 446948 w 446947"/>
                    <a:gd name="connsiteY5" fmla="*/ 322188 h 644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6947" h="644375">
                      <a:moveTo>
                        <a:pt x="446948" y="322188"/>
                      </a:moveTo>
                      <a:cubicBezTo>
                        <a:pt x="446948" y="500080"/>
                        <a:pt x="346918" y="644375"/>
                        <a:pt x="223474" y="644375"/>
                      </a:cubicBezTo>
                      <a:cubicBezTo>
                        <a:pt x="100030" y="644375"/>
                        <a:pt x="0" y="500149"/>
                        <a:pt x="0" y="322188"/>
                      </a:cubicBezTo>
                      <a:cubicBezTo>
                        <a:pt x="0" y="144295"/>
                        <a:pt x="100030" y="0"/>
                        <a:pt x="223474" y="0"/>
                      </a:cubicBezTo>
                      <a:cubicBezTo>
                        <a:pt x="346918" y="69"/>
                        <a:pt x="446948" y="144295"/>
                        <a:pt x="446948" y="322188"/>
                      </a:cubicBezTo>
                      <a:lnTo>
                        <a:pt x="446948" y="322188"/>
                      </a:lnTo>
                      <a:close/>
                    </a:path>
                  </a:pathLst>
                </a:custGeom>
                <a:solidFill>
                  <a:srgbClr val="DAE2F2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DF12ACD8-D509-4AA5-80C0-33D80036CBA7}"/>
                    </a:ext>
                  </a:extLst>
                </p:cNvPr>
                <p:cNvSpPr/>
                <p:nvPr/>
              </p:nvSpPr>
              <p:spPr>
                <a:xfrm>
                  <a:off x="8260085" y="2135894"/>
                  <a:ext cx="277551" cy="330722"/>
                </a:xfrm>
                <a:custGeom>
                  <a:avLst/>
                  <a:gdLst>
                    <a:gd name="connsiteX0" fmla="*/ 26116 w 446947"/>
                    <a:gd name="connsiteY0" fmla="*/ 213499 h 532568"/>
                    <a:gd name="connsiteX1" fmla="*/ 114508 w 446947"/>
                    <a:gd name="connsiteY1" fmla="*/ 167986 h 532568"/>
                    <a:gd name="connsiteX2" fmla="*/ 112014 w 446947"/>
                    <a:gd name="connsiteY2" fmla="*/ 254508 h 532568"/>
                    <a:gd name="connsiteX3" fmla="*/ 171866 w 446947"/>
                    <a:gd name="connsiteY3" fmla="*/ 314845 h 532568"/>
                    <a:gd name="connsiteX4" fmla="*/ 233657 w 446947"/>
                    <a:gd name="connsiteY4" fmla="*/ 333063 h 532568"/>
                    <a:gd name="connsiteX5" fmla="*/ 131895 w 446947"/>
                    <a:gd name="connsiteY5" fmla="*/ 498348 h 532568"/>
                    <a:gd name="connsiteX6" fmla="*/ 127462 w 446947"/>
                    <a:gd name="connsiteY6" fmla="*/ 499941 h 532568"/>
                    <a:gd name="connsiteX7" fmla="*/ 124830 w 446947"/>
                    <a:gd name="connsiteY7" fmla="*/ 503682 h 532568"/>
                    <a:gd name="connsiteX8" fmla="*/ 150807 w 446947"/>
                    <a:gd name="connsiteY8" fmla="*/ 508185 h 532568"/>
                    <a:gd name="connsiteX9" fmla="*/ 330431 w 446947"/>
                    <a:gd name="connsiteY9" fmla="*/ 509847 h 532568"/>
                    <a:gd name="connsiteX10" fmla="*/ 392638 w 446947"/>
                    <a:gd name="connsiteY10" fmla="*/ 532569 h 532568"/>
                    <a:gd name="connsiteX11" fmla="*/ 446948 w 446947"/>
                    <a:gd name="connsiteY11" fmla="*/ 322188 h 532568"/>
                    <a:gd name="connsiteX12" fmla="*/ 223474 w 446947"/>
                    <a:gd name="connsiteY12" fmla="*/ 0 h 532568"/>
                    <a:gd name="connsiteX13" fmla="*/ 0 w 446947"/>
                    <a:gd name="connsiteY13" fmla="*/ 322188 h 532568"/>
                    <a:gd name="connsiteX14" fmla="*/ 26116 w 446947"/>
                    <a:gd name="connsiteY14" fmla="*/ 213499 h 532568"/>
                    <a:gd name="connsiteX15" fmla="*/ 26116 w 446947"/>
                    <a:gd name="connsiteY15" fmla="*/ 213499 h 532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46947" h="532568">
                      <a:moveTo>
                        <a:pt x="26116" y="213499"/>
                      </a:moveTo>
                      <a:cubicBezTo>
                        <a:pt x="41425" y="166324"/>
                        <a:pt x="65878" y="151915"/>
                        <a:pt x="114508" y="167986"/>
                      </a:cubicBezTo>
                      <a:cubicBezTo>
                        <a:pt x="143880" y="189322"/>
                        <a:pt x="112568" y="225691"/>
                        <a:pt x="112014" y="254508"/>
                      </a:cubicBezTo>
                      <a:cubicBezTo>
                        <a:pt x="111321" y="293993"/>
                        <a:pt x="123582" y="317131"/>
                        <a:pt x="171866" y="314845"/>
                      </a:cubicBezTo>
                      <a:cubicBezTo>
                        <a:pt x="194102" y="313736"/>
                        <a:pt x="217170" y="315399"/>
                        <a:pt x="233657" y="333063"/>
                      </a:cubicBezTo>
                      <a:cubicBezTo>
                        <a:pt x="254577" y="369224"/>
                        <a:pt x="192786" y="473756"/>
                        <a:pt x="131895" y="498348"/>
                      </a:cubicBezTo>
                      <a:cubicBezTo>
                        <a:pt x="129194" y="499387"/>
                        <a:pt x="127462" y="499941"/>
                        <a:pt x="127462" y="499941"/>
                      </a:cubicBezTo>
                      <a:cubicBezTo>
                        <a:pt x="121435" y="499526"/>
                        <a:pt x="120119" y="502643"/>
                        <a:pt x="124830" y="503682"/>
                      </a:cubicBezTo>
                      <a:cubicBezTo>
                        <a:pt x="133281" y="505552"/>
                        <a:pt x="142078" y="506869"/>
                        <a:pt x="150807" y="508185"/>
                      </a:cubicBezTo>
                      <a:cubicBezTo>
                        <a:pt x="210728" y="510471"/>
                        <a:pt x="270649" y="507838"/>
                        <a:pt x="330431" y="509847"/>
                      </a:cubicBezTo>
                      <a:cubicBezTo>
                        <a:pt x="353360" y="510609"/>
                        <a:pt x="380515" y="505552"/>
                        <a:pt x="392638" y="532569"/>
                      </a:cubicBezTo>
                      <a:cubicBezTo>
                        <a:pt x="426443" y="476112"/>
                        <a:pt x="446948" y="402682"/>
                        <a:pt x="446948" y="322188"/>
                      </a:cubicBezTo>
                      <a:cubicBezTo>
                        <a:pt x="446948" y="144295"/>
                        <a:pt x="346918" y="0"/>
                        <a:pt x="223474" y="0"/>
                      </a:cubicBezTo>
                      <a:cubicBezTo>
                        <a:pt x="100030" y="0"/>
                        <a:pt x="0" y="144226"/>
                        <a:pt x="0" y="322188"/>
                      </a:cubicBezTo>
                      <a:cubicBezTo>
                        <a:pt x="7689" y="274597"/>
                        <a:pt x="16141" y="246264"/>
                        <a:pt x="26116" y="213499"/>
                      </a:cubicBezTo>
                      <a:lnTo>
                        <a:pt x="26116" y="213499"/>
                      </a:lnTo>
                      <a:close/>
                    </a:path>
                  </a:pathLst>
                </a:custGeom>
                <a:solidFill>
                  <a:srgbClr val="89A1B2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A9648B91-F7A8-4FE4-909A-6827B5220F98}"/>
                    </a:ext>
                  </a:extLst>
                </p:cNvPr>
                <p:cNvSpPr/>
                <p:nvPr/>
              </p:nvSpPr>
              <p:spPr>
                <a:xfrm>
                  <a:off x="8487090" y="2490405"/>
                  <a:ext cx="42" cy="86"/>
                </a:xfrm>
                <a:custGeom>
                  <a:avLst/>
                  <a:gdLst>
                    <a:gd name="connsiteX0" fmla="*/ 0 w 68"/>
                    <a:gd name="connsiteY0" fmla="*/ 138 h 138"/>
                    <a:gd name="connsiteX1" fmla="*/ 69 w 68"/>
                    <a:gd name="connsiteY1" fmla="*/ 0 h 138"/>
                    <a:gd name="connsiteX2" fmla="*/ 0 w 68"/>
                    <a:gd name="connsiteY2" fmla="*/ 138 h 138"/>
                    <a:gd name="connsiteX3" fmla="*/ 0 w 68"/>
                    <a:gd name="connsiteY3" fmla="*/ 138 h 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" h="138">
                      <a:moveTo>
                        <a:pt x="0" y="138"/>
                      </a:moveTo>
                      <a:cubicBezTo>
                        <a:pt x="0" y="69"/>
                        <a:pt x="69" y="69"/>
                        <a:pt x="69" y="0"/>
                      </a:cubicBezTo>
                      <a:cubicBezTo>
                        <a:pt x="69" y="69"/>
                        <a:pt x="69" y="69"/>
                        <a:pt x="0" y="138"/>
                      </a:cubicBez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rgbClr val="DAE2F2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03BA1B3E-C4F3-4CD8-9825-453A2F84C28B}"/>
                    </a:ext>
                  </a:extLst>
                </p:cNvPr>
                <p:cNvSpPr/>
                <p:nvPr/>
              </p:nvSpPr>
              <p:spPr>
                <a:xfrm>
                  <a:off x="6118006" y="3622810"/>
                  <a:ext cx="963348" cy="645395"/>
                </a:xfrm>
                <a:custGeom>
                  <a:avLst/>
                  <a:gdLst>
                    <a:gd name="connsiteX0" fmla="*/ 1269077 w 1551300"/>
                    <a:gd name="connsiteY0" fmla="*/ 1022742 h 1039293"/>
                    <a:gd name="connsiteX1" fmla="*/ 1193569 w 1551300"/>
                    <a:gd name="connsiteY1" fmla="*/ 527096 h 1039293"/>
                    <a:gd name="connsiteX2" fmla="*/ 648531 w 1551300"/>
                    <a:gd name="connsiteY2" fmla="*/ 176645 h 1039293"/>
                    <a:gd name="connsiteX3" fmla="*/ 0 w 1551300"/>
                    <a:gd name="connsiteY3" fmla="*/ 547670 h 1039293"/>
                    <a:gd name="connsiteX4" fmla="*/ 73429 w 1551300"/>
                    <a:gd name="connsiteY4" fmla="*/ 331747 h 1039293"/>
                    <a:gd name="connsiteX5" fmla="*/ 402682 w 1551300"/>
                    <a:gd name="connsiteY5" fmla="*/ 52716 h 1039293"/>
                    <a:gd name="connsiteX6" fmla="*/ 1101714 w 1551300"/>
                    <a:gd name="connsiteY6" fmla="*/ 83127 h 1039293"/>
                    <a:gd name="connsiteX7" fmla="*/ 1437340 w 1551300"/>
                    <a:gd name="connsiteY7" fmla="*/ 443969 h 1039293"/>
                    <a:gd name="connsiteX8" fmla="*/ 1551294 w 1551300"/>
                    <a:gd name="connsiteY8" fmla="*/ 1038329 h 1039293"/>
                    <a:gd name="connsiteX9" fmla="*/ 1269077 w 1551300"/>
                    <a:gd name="connsiteY9" fmla="*/ 1022742 h 1039293"/>
                    <a:gd name="connsiteX10" fmla="*/ 1269077 w 1551300"/>
                    <a:gd name="connsiteY10" fmla="*/ 1022742 h 1039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551300" h="1039293">
                      <a:moveTo>
                        <a:pt x="1269077" y="1022742"/>
                      </a:moveTo>
                      <a:cubicBezTo>
                        <a:pt x="1281199" y="928324"/>
                        <a:pt x="1230838" y="600387"/>
                        <a:pt x="1193569" y="527096"/>
                      </a:cubicBezTo>
                      <a:cubicBezTo>
                        <a:pt x="1085019" y="313805"/>
                        <a:pt x="904286" y="193964"/>
                        <a:pt x="648531" y="176645"/>
                      </a:cubicBezTo>
                      <a:cubicBezTo>
                        <a:pt x="384394" y="158773"/>
                        <a:pt x="65601" y="360149"/>
                        <a:pt x="0" y="547670"/>
                      </a:cubicBezTo>
                      <a:cubicBezTo>
                        <a:pt x="485" y="493222"/>
                        <a:pt x="28610" y="394508"/>
                        <a:pt x="73429" y="331747"/>
                      </a:cubicBezTo>
                      <a:cubicBezTo>
                        <a:pt x="132242" y="237744"/>
                        <a:pt x="250490" y="116517"/>
                        <a:pt x="402682" y="52716"/>
                      </a:cubicBezTo>
                      <a:cubicBezTo>
                        <a:pt x="633291" y="-22722"/>
                        <a:pt x="875538" y="-21129"/>
                        <a:pt x="1101714" y="83127"/>
                      </a:cubicBezTo>
                      <a:cubicBezTo>
                        <a:pt x="1268037" y="159812"/>
                        <a:pt x="1368552" y="290807"/>
                        <a:pt x="1437340" y="443969"/>
                      </a:cubicBezTo>
                      <a:cubicBezTo>
                        <a:pt x="1502041" y="587987"/>
                        <a:pt x="1551986" y="990253"/>
                        <a:pt x="1551294" y="1038329"/>
                      </a:cubicBezTo>
                      <a:cubicBezTo>
                        <a:pt x="1543673" y="1043524"/>
                        <a:pt x="1268592" y="1026206"/>
                        <a:pt x="1269077" y="1022742"/>
                      </a:cubicBezTo>
                      <a:lnTo>
                        <a:pt x="1269077" y="1022742"/>
                      </a:lnTo>
                      <a:close/>
                    </a:path>
                  </a:pathLst>
                </a:custGeom>
                <a:solidFill>
                  <a:srgbClr val="EF3F42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C0E4942B-01F1-43B5-B65D-9DF449306389}"/>
                    </a:ext>
                  </a:extLst>
                </p:cNvPr>
                <p:cNvSpPr/>
                <p:nvPr/>
              </p:nvSpPr>
              <p:spPr>
                <a:xfrm>
                  <a:off x="6249232" y="3515265"/>
                  <a:ext cx="91133" cy="90080"/>
                </a:xfrm>
                <a:custGeom>
                  <a:avLst/>
                  <a:gdLst>
                    <a:gd name="connsiteX0" fmla="*/ 727 w 146754"/>
                    <a:gd name="connsiteY0" fmla="*/ 145057 h 145057"/>
                    <a:gd name="connsiteX1" fmla="*/ 7655 w 146754"/>
                    <a:gd name="connsiteY1" fmla="*/ 693 h 145057"/>
                    <a:gd name="connsiteX2" fmla="*/ 146754 w 146754"/>
                    <a:gd name="connsiteY2" fmla="*/ 0 h 145057"/>
                    <a:gd name="connsiteX3" fmla="*/ 727 w 146754"/>
                    <a:gd name="connsiteY3" fmla="*/ 145057 h 145057"/>
                    <a:gd name="connsiteX4" fmla="*/ 727 w 146754"/>
                    <a:gd name="connsiteY4" fmla="*/ 145057 h 145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6754" h="145057">
                      <a:moveTo>
                        <a:pt x="727" y="145057"/>
                      </a:moveTo>
                      <a:cubicBezTo>
                        <a:pt x="866" y="96843"/>
                        <a:pt x="-3498" y="48422"/>
                        <a:pt x="7655" y="693"/>
                      </a:cubicBezTo>
                      <a:cubicBezTo>
                        <a:pt x="53998" y="416"/>
                        <a:pt x="100411" y="208"/>
                        <a:pt x="146754" y="0"/>
                      </a:cubicBezTo>
                      <a:cubicBezTo>
                        <a:pt x="95215" y="45928"/>
                        <a:pt x="44369" y="92410"/>
                        <a:pt x="727" y="145057"/>
                      </a:cubicBezTo>
                      <a:lnTo>
                        <a:pt x="727" y="145057"/>
                      </a:lnTo>
                      <a:close/>
                    </a:path>
                  </a:pathLst>
                </a:custGeom>
                <a:solidFill>
                  <a:srgbClr val="2E1913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EB8A1D43-02E3-44DE-BF25-37A1E21B33A5}"/>
                    </a:ext>
                  </a:extLst>
                </p:cNvPr>
                <p:cNvSpPr/>
                <p:nvPr/>
              </p:nvSpPr>
              <p:spPr>
                <a:xfrm>
                  <a:off x="8083418" y="2633915"/>
                  <a:ext cx="1398891" cy="1701823"/>
                </a:xfrm>
                <a:custGeom>
                  <a:avLst/>
                  <a:gdLst>
                    <a:gd name="connsiteX0" fmla="*/ 2223366 w 2252663"/>
                    <a:gd name="connsiteY0" fmla="*/ 1903126 h 2740482"/>
                    <a:gd name="connsiteX1" fmla="*/ 1867788 w 2252663"/>
                    <a:gd name="connsiteY1" fmla="*/ 1667876 h 2740482"/>
                    <a:gd name="connsiteX2" fmla="*/ 1478268 w 2252663"/>
                    <a:gd name="connsiteY2" fmla="*/ 1591607 h 2740482"/>
                    <a:gd name="connsiteX3" fmla="*/ 1452152 w 2252663"/>
                    <a:gd name="connsiteY3" fmla="*/ 1434289 h 2740482"/>
                    <a:gd name="connsiteX4" fmla="*/ 1115625 w 2252663"/>
                    <a:gd name="connsiteY4" fmla="*/ 568449 h 2740482"/>
                    <a:gd name="connsiteX5" fmla="*/ 1115625 w 2252663"/>
                    <a:gd name="connsiteY5" fmla="*/ 568449 h 2740482"/>
                    <a:gd name="connsiteX6" fmla="*/ 1115625 w 2252663"/>
                    <a:gd name="connsiteY6" fmla="*/ 568449 h 2740482"/>
                    <a:gd name="connsiteX7" fmla="*/ 830776 w 2252663"/>
                    <a:gd name="connsiteY7" fmla="*/ 146509 h 2740482"/>
                    <a:gd name="connsiteX8" fmla="*/ 522096 w 2252663"/>
                    <a:gd name="connsiteY8" fmla="*/ 481 h 2740482"/>
                    <a:gd name="connsiteX9" fmla="*/ 284352 w 2252663"/>
                    <a:gd name="connsiteY9" fmla="*/ 114504 h 2740482"/>
                    <a:gd name="connsiteX10" fmla="*/ 269459 w 2252663"/>
                    <a:gd name="connsiteY10" fmla="*/ 514485 h 2740482"/>
                    <a:gd name="connsiteX11" fmla="*/ 401215 w 2252663"/>
                    <a:gd name="connsiteY11" fmla="*/ 1114733 h 2740482"/>
                    <a:gd name="connsiteX12" fmla="*/ 355634 w 2252663"/>
                    <a:gd name="connsiteY12" fmla="*/ 1872092 h 2740482"/>
                    <a:gd name="connsiteX13" fmla="*/ 121700 w 2252663"/>
                    <a:gd name="connsiteY13" fmla="*/ 2479891 h 2740482"/>
                    <a:gd name="connsiteX14" fmla="*/ 4213 w 2252663"/>
                    <a:gd name="connsiteY14" fmla="*/ 2718051 h 2740482"/>
                    <a:gd name="connsiteX15" fmla="*/ 16544 w 2252663"/>
                    <a:gd name="connsiteY15" fmla="*/ 2740426 h 2740482"/>
                    <a:gd name="connsiteX16" fmla="*/ 370527 w 2252663"/>
                    <a:gd name="connsiteY16" fmla="*/ 2523879 h 2740482"/>
                    <a:gd name="connsiteX17" fmla="*/ 444719 w 2252663"/>
                    <a:gd name="connsiteY17" fmla="*/ 2390322 h 2740482"/>
                    <a:gd name="connsiteX18" fmla="*/ 640206 w 2252663"/>
                    <a:gd name="connsiteY18" fmla="*/ 2020197 h 2740482"/>
                    <a:gd name="connsiteX19" fmla="*/ 790321 w 2252663"/>
                    <a:gd name="connsiteY19" fmla="*/ 1842513 h 2740482"/>
                    <a:gd name="connsiteX20" fmla="*/ 882453 w 2252663"/>
                    <a:gd name="connsiteY20" fmla="*/ 1780791 h 2740482"/>
                    <a:gd name="connsiteX21" fmla="*/ 845531 w 2252663"/>
                    <a:gd name="connsiteY21" fmla="*/ 1822839 h 2740482"/>
                    <a:gd name="connsiteX22" fmla="*/ 668539 w 2252663"/>
                    <a:gd name="connsiteY22" fmla="*/ 2258980 h 2740482"/>
                    <a:gd name="connsiteX23" fmla="*/ 676228 w 2252663"/>
                    <a:gd name="connsiteY23" fmla="*/ 2657160 h 2740482"/>
                    <a:gd name="connsiteX24" fmla="*/ 694655 w 2252663"/>
                    <a:gd name="connsiteY24" fmla="*/ 2649609 h 2740482"/>
                    <a:gd name="connsiteX25" fmla="*/ 678099 w 2252663"/>
                    <a:gd name="connsiteY25" fmla="*/ 2412142 h 2740482"/>
                    <a:gd name="connsiteX26" fmla="*/ 713843 w 2252663"/>
                    <a:gd name="connsiteY26" fmla="*/ 2170727 h 2740482"/>
                    <a:gd name="connsiteX27" fmla="*/ 1089648 w 2252663"/>
                    <a:gd name="connsiteY27" fmla="*/ 1873478 h 2740482"/>
                    <a:gd name="connsiteX28" fmla="*/ 1440791 w 2252663"/>
                    <a:gd name="connsiteY28" fmla="*/ 1935061 h 2740482"/>
                    <a:gd name="connsiteX29" fmla="*/ 1566244 w 2252663"/>
                    <a:gd name="connsiteY29" fmla="*/ 1991449 h 2740482"/>
                    <a:gd name="connsiteX30" fmla="*/ 2252391 w 2252663"/>
                    <a:gd name="connsiteY30" fmla="*/ 1944136 h 2740482"/>
                    <a:gd name="connsiteX31" fmla="*/ 2223366 w 2252663"/>
                    <a:gd name="connsiteY31" fmla="*/ 1903126 h 2740482"/>
                    <a:gd name="connsiteX32" fmla="*/ 2223366 w 2252663"/>
                    <a:gd name="connsiteY32" fmla="*/ 1903126 h 2740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2252663" h="2740482">
                      <a:moveTo>
                        <a:pt x="2223366" y="1903126"/>
                      </a:moveTo>
                      <a:cubicBezTo>
                        <a:pt x="2122158" y="1802958"/>
                        <a:pt x="2003286" y="1724749"/>
                        <a:pt x="1867788" y="1667876"/>
                      </a:cubicBezTo>
                      <a:cubicBezTo>
                        <a:pt x="1743374" y="1619385"/>
                        <a:pt x="1614874" y="1588212"/>
                        <a:pt x="1478268" y="1591607"/>
                      </a:cubicBezTo>
                      <a:cubicBezTo>
                        <a:pt x="1469678" y="1539168"/>
                        <a:pt x="1461850" y="1486589"/>
                        <a:pt x="1452152" y="1434289"/>
                      </a:cubicBezTo>
                      <a:cubicBezTo>
                        <a:pt x="1395348" y="1127618"/>
                        <a:pt x="1279247" y="840275"/>
                        <a:pt x="1115625" y="568449"/>
                      </a:cubicBezTo>
                      <a:lnTo>
                        <a:pt x="1115625" y="568449"/>
                      </a:lnTo>
                      <a:lnTo>
                        <a:pt x="1115625" y="568449"/>
                      </a:lnTo>
                      <a:cubicBezTo>
                        <a:pt x="1033329" y="420621"/>
                        <a:pt x="943621" y="276672"/>
                        <a:pt x="830776" y="146509"/>
                      </a:cubicBezTo>
                      <a:cubicBezTo>
                        <a:pt x="755476" y="59502"/>
                        <a:pt x="649558" y="-6307"/>
                        <a:pt x="522096" y="481"/>
                      </a:cubicBezTo>
                      <a:cubicBezTo>
                        <a:pt x="434813" y="2283"/>
                        <a:pt x="336030" y="54307"/>
                        <a:pt x="284352" y="114504"/>
                      </a:cubicBezTo>
                      <a:cubicBezTo>
                        <a:pt x="198108" y="214880"/>
                        <a:pt x="254496" y="454634"/>
                        <a:pt x="269459" y="514485"/>
                      </a:cubicBezTo>
                      <a:cubicBezTo>
                        <a:pt x="309776" y="675752"/>
                        <a:pt x="391725" y="946054"/>
                        <a:pt x="401215" y="1114733"/>
                      </a:cubicBezTo>
                      <a:cubicBezTo>
                        <a:pt x="410498" y="1137871"/>
                        <a:pt x="443264" y="1644531"/>
                        <a:pt x="355634" y="1872092"/>
                      </a:cubicBezTo>
                      <a:cubicBezTo>
                        <a:pt x="309498" y="1991795"/>
                        <a:pt x="158830" y="2363859"/>
                        <a:pt x="121700" y="2479891"/>
                      </a:cubicBezTo>
                      <a:cubicBezTo>
                        <a:pt x="98009" y="2541682"/>
                        <a:pt x="23333" y="2670322"/>
                        <a:pt x="4213" y="2718051"/>
                      </a:cubicBezTo>
                      <a:cubicBezTo>
                        <a:pt x="-705" y="2729689"/>
                        <a:pt x="-5693" y="2741396"/>
                        <a:pt x="16544" y="2740426"/>
                      </a:cubicBezTo>
                      <a:cubicBezTo>
                        <a:pt x="121631" y="2678912"/>
                        <a:pt x="265441" y="2585393"/>
                        <a:pt x="370527" y="2523879"/>
                      </a:cubicBezTo>
                      <a:cubicBezTo>
                        <a:pt x="417980" y="2496101"/>
                        <a:pt x="428924" y="2435764"/>
                        <a:pt x="444719" y="2390322"/>
                      </a:cubicBezTo>
                      <a:cubicBezTo>
                        <a:pt x="481018" y="2285443"/>
                        <a:pt x="593586" y="2087669"/>
                        <a:pt x="640206" y="2020197"/>
                      </a:cubicBezTo>
                      <a:cubicBezTo>
                        <a:pt x="683571" y="1957298"/>
                        <a:pt x="729291" y="1892320"/>
                        <a:pt x="790321" y="1842513"/>
                      </a:cubicBezTo>
                      <a:cubicBezTo>
                        <a:pt x="816436" y="1821177"/>
                        <a:pt x="882453" y="1780791"/>
                        <a:pt x="882453" y="1780791"/>
                      </a:cubicBezTo>
                      <a:cubicBezTo>
                        <a:pt x="882453" y="1780791"/>
                        <a:pt x="856822" y="1809885"/>
                        <a:pt x="845531" y="1822839"/>
                      </a:cubicBezTo>
                      <a:cubicBezTo>
                        <a:pt x="738435" y="1946214"/>
                        <a:pt x="681216" y="2100831"/>
                        <a:pt x="668539" y="2258980"/>
                      </a:cubicBezTo>
                      <a:cubicBezTo>
                        <a:pt x="667430" y="2284750"/>
                        <a:pt x="664244" y="2520346"/>
                        <a:pt x="676228" y="2657160"/>
                      </a:cubicBezTo>
                      <a:cubicBezTo>
                        <a:pt x="687035" y="2653073"/>
                        <a:pt x="687035" y="2653073"/>
                        <a:pt x="694655" y="2649609"/>
                      </a:cubicBezTo>
                      <a:cubicBezTo>
                        <a:pt x="688628" y="2624048"/>
                        <a:pt x="674773" y="2471024"/>
                        <a:pt x="678099" y="2412142"/>
                      </a:cubicBezTo>
                      <a:cubicBezTo>
                        <a:pt x="684402" y="2302414"/>
                        <a:pt x="705808" y="2188322"/>
                        <a:pt x="713843" y="2170727"/>
                      </a:cubicBezTo>
                      <a:cubicBezTo>
                        <a:pt x="782493" y="2020059"/>
                        <a:pt x="902265" y="1888510"/>
                        <a:pt x="1089648" y="1873478"/>
                      </a:cubicBezTo>
                      <a:cubicBezTo>
                        <a:pt x="1200969" y="1864472"/>
                        <a:pt x="1336259" y="1901118"/>
                        <a:pt x="1440791" y="1935061"/>
                      </a:cubicBezTo>
                      <a:cubicBezTo>
                        <a:pt x="1489836" y="1950994"/>
                        <a:pt x="1540198" y="1977248"/>
                        <a:pt x="1566244" y="1991449"/>
                      </a:cubicBezTo>
                      <a:cubicBezTo>
                        <a:pt x="1630529" y="1966442"/>
                        <a:pt x="2090569" y="1943720"/>
                        <a:pt x="2252391" y="1944136"/>
                      </a:cubicBezTo>
                      <a:cubicBezTo>
                        <a:pt x="2255231" y="1923077"/>
                        <a:pt x="2235211" y="1914903"/>
                        <a:pt x="2223366" y="1903126"/>
                      </a:cubicBezTo>
                      <a:lnTo>
                        <a:pt x="2223366" y="1903126"/>
                      </a:lnTo>
                      <a:close/>
                    </a:path>
                  </a:pathLst>
                </a:custGeom>
                <a:solidFill>
                  <a:srgbClr val="EE2D2B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EE442CAA-6328-4996-8FEE-D60E3F3F2F5A}"/>
                    </a:ext>
                  </a:extLst>
                </p:cNvPr>
                <p:cNvSpPr/>
                <p:nvPr/>
              </p:nvSpPr>
              <p:spPr>
                <a:xfrm>
                  <a:off x="6763211" y="3177960"/>
                  <a:ext cx="702740" cy="271702"/>
                </a:xfrm>
                <a:custGeom>
                  <a:avLst/>
                  <a:gdLst>
                    <a:gd name="connsiteX0" fmla="*/ 1073414 w 1131637"/>
                    <a:gd name="connsiteY0" fmla="*/ 437527 h 437527"/>
                    <a:gd name="connsiteX1" fmla="*/ 591899 w 1131637"/>
                    <a:gd name="connsiteY1" fmla="*/ 276053 h 437527"/>
                    <a:gd name="connsiteX2" fmla="*/ 122784 w 1131637"/>
                    <a:gd name="connsiteY2" fmla="*/ 224236 h 437527"/>
                    <a:gd name="connsiteX3" fmla="*/ 55728 w 1131637"/>
                    <a:gd name="connsiteY3" fmla="*/ 221951 h 437527"/>
                    <a:gd name="connsiteX4" fmla="*/ 9939 w 1131637"/>
                    <a:gd name="connsiteY4" fmla="*/ 67195 h 437527"/>
                    <a:gd name="connsiteX5" fmla="*/ 124447 w 1131637"/>
                    <a:gd name="connsiteY5" fmla="*/ 0 h 437527"/>
                    <a:gd name="connsiteX6" fmla="*/ 1058035 w 1131637"/>
                    <a:gd name="connsiteY6" fmla="*/ 4642 h 437527"/>
                    <a:gd name="connsiteX7" fmla="*/ 1130979 w 1131637"/>
                    <a:gd name="connsiteY7" fmla="*/ 50293 h 437527"/>
                    <a:gd name="connsiteX8" fmla="*/ 1073414 w 1131637"/>
                    <a:gd name="connsiteY8" fmla="*/ 437527 h 437527"/>
                    <a:gd name="connsiteX9" fmla="*/ 1073414 w 1131637"/>
                    <a:gd name="connsiteY9" fmla="*/ 437527 h 437527"/>
                    <a:gd name="connsiteX0" fmla="*/ 1107432 w 1131637"/>
                    <a:gd name="connsiteY0" fmla="*/ 452105 h 452105"/>
                    <a:gd name="connsiteX1" fmla="*/ 591899 w 1131637"/>
                    <a:gd name="connsiteY1" fmla="*/ 276053 h 452105"/>
                    <a:gd name="connsiteX2" fmla="*/ 122784 w 1131637"/>
                    <a:gd name="connsiteY2" fmla="*/ 224236 h 452105"/>
                    <a:gd name="connsiteX3" fmla="*/ 55728 w 1131637"/>
                    <a:gd name="connsiteY3" fmla="*/ 221951 h 452105"/>
                    <a:gd name="connsiteX4" fmla="*/ 9939 w 1131637"/>
                    <a:gd name="connsiteY4" fmla="*/ 67195 h 452105"/>
                    <a:gd name="connsiteX5" fmla="*/ 124447 w 1131637"/>
                    <a:gd name="connsiteY5" fmla="*/ 0 h 452105"/>
                    <a:gd name="connsiteX6" fmla="*/ 1058035 w 1131637"/>
                    <a:gd name="connsiteY6" fmla="*/ 4642 h 452105"/>
                    <a:gd name="connsiteX7" fmla="*/ 1130979 w 1131637"/>
                    <a:gd name="connsiteY7" fmla="*/ 50293 h 452105"/>
                    <a:gd name="connsiteX8" fmla="*/ 1073414 w 1131637"/>
                    <a:gd name="connsiteY8" fmla="*/ 437527 h 452105"/>
                    <a:gd name="connsiteX9" fmla="*/ 1107432 w 1131637"/>
                    <a:gd name="connsiteY9" fmla="*/ 452105 h 452105"/>
                    <a:gd name="connsiteX0" fmla="*/ 1073414 w 1131637"/>
                    <a:gd name="connsiteY0" fmla="*/ 437527 h 437527"/>
                    <a:gd name="connsiteX1" fmla="*/ 591899 w 1131637"/>
                    <a:gd name="connsiteY1" fmla="*/ 276053 h 437527"/>
                    <a:gd name="connsiteX2" fmla="*/ 122784 w 1131637"/>
                    <a:gd name="connsiteY2" fmla="*/ 224236 h 437527"/>
                    <a:gd name="connsiteX3" fmla="*/ 55728 w 1131637"/>
                    <a:gd name="connsiteY3" fmla="*/ 221951 h 437527"/>
                    <a:gd name="connsiteX4" fmla="*/ 9939 w 1131637"/>
                    <a:gd name="connsiteY4" fmla="*/ 67195 h 437527"/>
                    <a:gd name="connsiteX5" fmla="*/ 124447 w 1131637"/>
                    <a:gd name="connsiteY5" fmla="*/ 0 h 437527"/>
                    <a:gd name="connsiteX6" fmla="*/ 1058035 w 1131637"/>
                    <a:gd name="connsiteY6" fmla="*/ 4642 h 437527"/>
                    <a:gd name="connsiteX7" fmla="*/ 1130979 w 1131637"/>
                    <a:gd name="connsiteY7" fmla="*/ 50293 h 437527"/>
                    <a:gd name="connsiteX8" fmla="*/ 1073414 w 1131637"/>
                    <a:gd name="connsiteY8" fmla="*/ 437527 h 437527"/>
                    <a:gd name="connsiteX0" fmla="*/ 1102572 w 1131637"/>
                    <a:gd name="connsiteY0" fmla="*/ 437527 h 437527"/>
                    <a:gd name="connsiteX1" fmla="*/ 591899 w 1131637"/>
                    <a:gd name="connsiteY1" fmla="*/ 276053 h 437527"/>
                    <a:gd name="connsiteX2" fmla="*/ 122784 w 1131637"/>
                    <a:gd name="connsiteY2" fmla="*/ 224236 h 437527"/>
                    <a:gd name="connsiteX3" fmla="*/ 55728 w 1131637"/>
                    <a:gd name="connsiteY3" fmla="*/ 221951 h 437527"/>
                    <a:gd name="connsiteX4" fmla="*/ 9939 w 1131637"/>
                    <a:gd name="connsiteY4" fmla="*/ 67195 h 437527"/>
                    <a:gd name="connsiteX5" fmla="*/ 124447 w 1131637"/>
                    <a:gd name="connsiteY5" fmla="*/ 0 h 437527"/>
                    <a:gd name="connsiteX6" fmla="*/ 1058035 w 1131637"/>
                    <a:gd name="connsiteY6" fmla="*/ 4642 h 437527"/>
                    <a:gd name="connsiteX7" fmla="*/ 1130979 w 1131637"/>
                    <a:gd name="connsiteY7" fmla="*/ 50293 h 437527"/>
                    <a:gd name="connsiteX8" fmla="*/ 1102572 w 1131637"/>
                    <a:gd name="connsiteY8" fmla="*/ 437527 h 437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31637" h="437527">
                      <a:moveTo>
                        <a:pt x="1102572" y="437527"/>
                      </a:moveTo>
                      <a:cubicBezTo>
                        <a:pt x="932348" y="383702"/>
                        <a:pt x="755197" y="311601"/>
                        <a:pt x="591899" y="276053"/>
                      </a:cubicBezTo>
                      <a:cubicBezTo>
                        <a:pt x="428601" y="240505"/>
                        <a:pt x="283705" y="207057"/>
                        <a:pt x="122784" y="224236"/>
                      </a:cubicBezTo>
                      <a:cubicBezTo>
                        <a:pt x="100547" y="226592"/>
                        <a:pt x="77895" y="226799"/>
                        <a:pt x="55728" y="221951"/>
                      </a:cubicBezTo>
                      <a:cubicBezTo>
                        <a:pt x="3358" y="188630"/>
                        <a:pt x="-12575" y="134597"/>
                        <a:pt x="9939" y="67195"/>
                      </a:cubicBezTo>
                      <a:cubicBezTo>
                        <a:pt x="28088" y="12954"/>
                        <a:pt x="49424" y="139"/>
                        <a:pt x="124447" y="0"/>
                      </a:cubicBezTo>
                      <a:lnTo>
                        <a:pt x="1058035" y="4642"/>
                      </a:lnTo>
                      <a:cubicBezTo>
                        <a:pt x="1107427" y="-207"/>
                        <a:pt x="1136452" y="6581"/>
                        <a:pt x="1130979" y="50293"/>
                      </a:cubicBezTo>
                      <a:cubicBezTo>
                        <a:pt x="1130010" y="81881"/>
                        <a:pt x="1114487" y="344147"/>
                        <a:pt x="1102572" y="437527"/>
                      </a:cubicBezTo>
                      <a:close/>
                    </a:path>
                  </a:pathLst>
                </a:custGeom>
                <a:solidFill>
                  <a:srgbClr val="6C2619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6855456C-57F8-4A70-B78E-58184FE9B53C}"/>
                    </a:ext>
                  </a:extLst>
                </p:cNvPr>
                <p:cNvSpPr/>
                <p:nvPr/>
              </p:nvSpPr>
              <p:spPr>
                <a:xfrm>
                  <a:off x="6703221" y="3303994"/>
                  <a:ext cx="726878" cy="145626"/>
                </a:xfrm>
                <a:custGeom>
                  <a:avLst/>
                  <a:gdLst>
                    <a:gd name="connsiteX0" fmla="*/ 159606 w 1170507"/>
                    <a:gd name="connsiteY0" fmla="*/ 8814 h 234504"/>
                    <a:gd name="connsiteX1" fmla="*/ 599142 w 1170507"/>
                    <a:gd name="connsiteY1" fmla="*/ 29665 h 234504"/>
                    <a:gd name="connsiteX2" fmla="*/ 894936 w 1170507"/>
                    <a:gd name="connsiteY2" fmla="*/ 112238 h 234504"/>
                    <a:gd name="connsiteX3" fmla="*/ 1087515 w 1170507"/>
                    <a:gd name="connsiteY3" fmla="*/ 169458 h 234504"/>
                    <a:gd name="connsiteX4" fmla="*/ 1170018 w 1170507"/>
                    <a:gd name="connsiteY4" fmla="*/ 234505 h 234504"/>
                    <a:gd name="connsiteX5" fmla="*/ 733046 w 1170507"/>
                    <a:gd name="connsiteY5" fmla="*/ 147775 h 234504"/>
                    <a:gd name="connsiteX6" fmla="*/ 428246 w 1170507"/>
                    <a:gd name="connsiteY6" fmla="*/ 94089 h 234504"/>
                    <a:gd name="connsiteX7" fmla="*/ 225623 w 1170507"/>
                    <a:gd name="connsiteY7" fmla="*/ 101016 h 234504"/>
                    <a:gd name="connsiteX8" fmla="*/ 37686 w 1170507"/>
                    <a:gd name="connsiteY8" fmla="*/ 117088 h 234504"/>
                    <a:gd name="connsiteX9" fmla="*/ 39141 w 1170507"/>
                    <a:gd name="connsiteY9" fmla="*/ 29665 h 234504"/>
                    <a:gd name="connsiteX10" fmla="*/ 159606 w 1170507"/>
                    <a:gd name="connsiteY10" fmla="*/ 8814 h 234504"/>
                    <a:gd name="connsiteX11" fmla="*/ 159606 w 1170507"/>
                    <a:gd name="connsiteY11" fmla="*/ 8814 h 234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170507" h="234504">
                      <a:moveTo>
                        <a:pt x="159606" y="8814"/>
                      </a:moveTo>
                      <a:cubicBezTo>
                        <a:pt x="301892" y="-7465"/>
                        <a:pt x="460527" y="-1577"/>
                        <a:pt x="599142" y="29665"/>
                      </a:cubicBezTo>
                      <a:cubicBezTo>
                        <a:pt x="702427" y="53010"/>
                        <a:pt x="792967" y="83629"/>
                        <a:pt x="894936" y="112238"/>
                      </a:cubicBezTo>
                      <a:cubicBezTo>
                        <a:pt x="953957" y="128725"/>
                        <a:pt x="1027801" y="155326"/>
                        <a:pt x="1087515" y="169458"/>
                      </a:cubicBezTo>
                      <a:cubicBezTo>
                        <a:pt x="1123952" y="178117"/>
                        <a:pt x="1176114" y="198067"/>
                        <a:pt x="1170018" y="234505"/>
                      </a:cubicBezTo>
                      <a:cubicBezTo>
                        <a:pt x="1013185" y="225638"/>
                        <a:pt x="869513" y="176662"/>
                        <a:pt x="733046" y="147775"/>
                      </a:cubicBezTo>
                      <a:cubicBezTo>
                        <a:pt x="647356" y="129626"/>
                        <a:pt x="514421" y="110091"/>
                        <a:pt x="428246" y="94089"/>
                      </a:cubicBezTo>
                      <a:cubicBezTo>
                        <a:pt x="369433" y="89171"/>
                        <a:pt x="303416" y="93050"/>
                        <a:pt x="225623" y="101016"/>
                      </a:cubicBezTo>
                      <a:cubicBezTo>
                        <a:pt x="174569" y="107874"/>
                        <a:pt x="74955" y="122283"/>
                        <a:pt x="37686" y="117088"/>
                      </a:cubicBezTo>
                      <a:cubicBezTo>
                        <a:pt x="-3392" y="115148"/>
                        <a:pt x="-21542" y="51071"/>
                        <a:pt x="39141" y="29665"/>
                      </a:cubicBezTo>
                      <a:cubicBezTo>
                        <a:pt x="71422" y="14772"/>
                        <a:pt x="124485" y="9438"/>
                        <a:pt x="159606" y="8814"/>
                      </a:cubicBezTo>
                      <a:lnTo>
                        <a:pt x="159606" y="8814"/>
                      </a:lnTo>
                      <a:close/>
                    </a:path>
                  </a:pathLst>
                </a:custGeom>
                <a:solidFill>
                  <a:srgbClr val="281015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CC2E2F02-8743-433C-BFEE-AC56C7C8D9C2}"/>
                    </a:ext>
                  </a:extLst>
                </p:cNvPr>
                <p:cNvSpPr/>
                <p:nvPr/>
              </p:nvSpPr>
              <p:spPr>
                <a:xfrm>
                  <a:off x="6984664" y="3392511"/>
                  <a:ext cx="245511" cy="294008"/>
                </a:xfrm>
                <a:custGeom>
                  <a:avLst/>
                  <a:gdLst>
                    <a:gd name="connsiteX0" fmla="*/ 381593 w 395352"/>
                    <a:gd name="connsiteY0" fmla="*/ 426620 h 473448"/>
                    <a:gd name="connsiteX1" fmla="*/ 330400 w 395352"/>
                    <a:gd name="connsiteY1" fmla="*/ 473449 h 473448"/>
                    <a:gd name="connsiteX2" fmla="*/ 291746 w 395352"/>
                    <a:gd name="connsiteY2" fmla="*/ 424403 h 473448"/>
                    <a:gd name="connsiteX3" fmla="*/ 279554 w 395352"/>
                    <a:gd name="connsiteY3" fmla="*/ 206749 h 473448"/>
                    <a:gd name="connsiteX4" fmla="*/ 172666 w 395352"/>
                    <a:gd name="connsiteY4" fmla="*/ 105541 h 473448"/>
                    <a:gd name="connsiteX5" fmla="*/ 20682 w 395352"/>
                    <a:gd name="connsiteY5" fmla="*/ 67233 h 473448"/>
                    <a:gd name="connsiteX6" fmla="*/ 2255 w 395352"/>
                    <a:gd name="connsiteY6" fmla="*/ 27471 h 473448"/>
                    <a:gd name="connsiteX7" fmla="*/ 45759 w 395352"/>
                    <a:gd name="connsiteY7" fmla="*/ 108 h 473448"/>
                    <a:gd name="connsiteX8" fmla="*/ 354923 w 395352"/>
                    <a:gd name="connsiteY8" fmla="*/ 79841 h 473448"/>
                    <a:gd name="connsiteX9" fmla="*/ 381593 w 395352"/>
                    <a:gd name="connsiteY9" fmla="*/ 426620 h 473448"/>
                    <a:gd name="connsiteX10" fmla="*/ 381593 w 395352"/>
                    <a:gd name="connsiteY10" fmla="*/ 426620 h 473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5352" h="473448">
                      <a:moveTo>
                        <a:pt x="381593" y="426620"/>
                      </a:moveTo>
                      <a:cubicBezTo>
                        <a:pt x="376813" y="455507"/>
                        <a:pt x="359772" y="473518"/>
                        <a:pt x="330400" y="473449"/>
                      </a:cubicBezTo>
                      <a:cubicBezTo>
                        <a:pt x="299712" y="473310"/>
                        <a:pt x="290430" y="452112"/>
                        <a:pt x="291746" y="424403"/>
                      </a:cubicBezTo>
                      <a:cubicBezTo>
                        <a:pt x="295140" y="355616"/>
                        <a:pt x="290499" y="274289"/>
                        <a:pt x="279554" y="206749"/>
                      </a:cubicBezTo>
                      <a:cubicBezTo>
                        <a:pt x="267847" y="134220"/>
                        <a:pt x="248866" y="120504"/>
                        <a:pt x="172666" y="105541"/>
                      </a:cubicBezTo>
                      <a:cubicBezTo>
                        <a:pt x="124660" y="96120"/>
                        <a:pt x="76239" y="94873"/>
                        <a:pt x="20682" y="67233"/>
                      </a:cubicBezTo>
                      <a:cubicBezTo>
                        <a:pt x="9668" y="55595"/>
                        <a:pt x="-5850" y="44996"/>
                        <a:pt x="2255" y="27471"/>
                      </a:cubicBezTo>
                      <a:cubicBezTo>
                        <a:pt x="9875" y="10845"/>
                        <a:pt x="24769" y="-1278"/>
                        <a:pt x="45759" y="108"/>
                      </a:cubicBezTo>
                      <a:cubicBezTo>
                        <a:pt x="170450" y="11469"/>
                        <a:pt x="268401" y="14655"/>
                        <a:pt x="354923" y="79841"/>
                      </a:cubicBezTo>
                      <a:cubicBezTo>
                        <a:pt x="418030" y="124937"/>
                        <a:pt x="390737" y="370925"/>
                        <a:pt x="381593" y="426620"/>
                      </a:cubicBezTo>
                      <a:lnTo>
                        <a:pt x="381593" y="426620"/>
                      </a:lnTo>
                      <a:close/>
                    </a:path>
                  </a:pathLst>
                </a:custGeom>
                <a:solidFill>
                  <a:srgbClr val="D0272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3119D346-6BDF-4962-B4D3-FD9DB437F282}"/>
                    </a:ext>
                  </a:extLst>
                </p:cNvPr>
                <p:cNvSpPr/>
                <p:nvPr/>
              </p:nvSpPr>
              <p:spPr>
                <a:xfrm>
                  <a:off x="6160765" y="3363240"/>
                  <a:ext cx="721239" cy="469842"/>
                </a:xfrm>
                <a:custGeom>
                  <a:avLst/>
                  <a:gdLst>
                    <a:gd name="connsiteX0" fmla="*/ 893341 w 1161426"/>
                    <a:gd name="connsiteY0" fmla="*/ 16348 h 756596"/>
                    <a:gd name="connsiteX1" fmla="*/ 705335 w 1161426"/>
                    <a:gd name="connsiteY1" fmla="*/ 52231 h 756596"/>
                    <a:gd name="connsiteX2" fmla="*/ 386542 w 1161426"/>
                    <a:gd name="connsiteY2" fmla="*/ 179693 h 756596"/>
                    <a:gd name="connsiteX3" fmla="*/ 143187 w 1161426"/>
                    <a:gd name="connsiteY3" fmla="*/ 389936 h 756596"/>
                    <a:gd name="connsiteX4" fmla="*/ 0 w 1161426"/>
                    <a:gd name="connsiteY4" fmla="*/ 756597 h 756596"/>
                    <a:gd name="connsiteX5" fmla="*/ 327591 w 1161426"/>
                    <a:gd name="connsiteY5" fmla="*/ 473548 h 756596"/>
                    <a:gd name="connsiteX6" fmla="*/ 343662 w 1161426"/>
                    <a:gd name="connsiteY6" fmla="*/ 354400 h 756596"/>
                    <a:gd name="connsiteX7" fmla="*/ 570669 w 1161426"/>
                    <a:gd name="connsiteY7" fmla="*/ 192924 h 756596"/>
                    <a:gd name="connsiteX8" fmla="*/ 930887 w 1161426"/>
                    <a:gd name="connsiteY8" fmla="*/ 47175 h 756596"/>
                    <a:gd name="connsiteX9" fmla="*/ 1161427 w 1161426"/>
                    <a:gd name="connsiteY9" fmla="*/ 0 h 756596"/>
                    <a:gd name="connsiteX10" fmla="*/ 893341 w 1161426"/>
                    <a:gd name="connsiteY10" fmla="*/ 16348 h 756596"/>
                    <a:gd name="connsiteX11" fmla="*/ 893341 w 1161426"/>
                    <a:gd name="connsiteY11" fmla="*/ 16348 h 7565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161426" h="756596">
                      <a:moveTo>
                        <a:pt x="893341" y="16348"/>
                      </a:moveTo>
                      <a:cubicBezTo>
                        <a:pt x="836260" y="25077"/>
                        <a:pt x="760753" y="36714"/>
                        <a:pt x="705335" y="52231"/>
                      </a:cubicBezTo>
                      <a:cubicBezTo>
                        <a:pt x="640842" y="73221"/>
                        <a:pt x="426027" y="154478"/>
                        <a:pt x="386542" y="179693"/>
                      </a:cubicBezTo>
                      <a:cubicBezTo>
                        <a:pt x="290183" y="221118"/>
                        <a:pt x="186759" y="332578"/>
                        <a:pt x="143187" y="389936"/>
                      </a:cubicBezTo>
                      <a:cubicBezTo>
                        <a:pt x="80633" y="492529"/>
                        <a:pt x="52647" y="579259"/>
                        <a:pt x="0" y="756597"/>
                      </a:cubicBezTo>
                      <a:cubicBezTo>
                        <a:pt x="71074" y="634746"/>
                        <a:pt x="215854" y="517467"/>
                        <a:pt x="327591" y="473548"/>
                      </a:cubicBezTo>
                      <a:cubicBezTo>
                        <a:pt x="271757" y="462811"/>
                        <a:pt x="298565" y="402544"/>
                        <a:pt x="343662" y="354400"/>
                      </a:cubicBezTo>
                      <a:cubicBezTo>
                        <a:pt x="401158" y="292885"/>
                        <a:pt x="494192" y="229847"/>
                        <a:pt x="570669" y="192924"/>
                      </a:cubicBezTo>
                      <a:cubicBezTo>
                        <a:pt x="699793" y="130648"/>
                        <a:pt x="768719" y="98922"/>
                        <a:pt x="930887" y="47175"/>
                      </a:cubicBezTo>
                      <a:cubicBezTo>
                        <a:pt x="960882" y="39001"/>
                        <a:pt x="1149789" y="5195"/>
                        <a:pt x="1161427" y="0"/>
                      </a:cubicBezTo>
                      <a:cubicBezTo>
                        <a:pt x="1118339" y="69"/>
                        <a:pt x="929848" y="37130"/>
                        <a:pt x="893341" y="16348"/>
                      </a:cubicBezTo>
                      <a:lnTo>
                        <a:pt x="893341" y="16348"/>
                      </a:lnTo>
                      <a:close/>
                    </a:path>
                  </a:pathLst>
                </a:custGeom>
                <a:solidFill>
                  <a:srgbClr val="CD608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9533E68B-63D7-4EB2-88F7-6B70CA710E3B}"/>
                    </a:ext>
                  </a:extLst>
                </p:cNvPr>
                <p:cNvSpPr/>
                <p:nvPr/>
              </p:nvSpPr>
              <p:spPr>
                <a:xfrm>
                  <a:off x="7578730" y="2279402"/>
                  <a:ext cx="479138" cy="144540"/>
                </a:xfrm>
                <a:custGeom>
                  <a:avLst/>
                  <a:gdLst>
                    <a:gd name="connsiteX0" fmla="*/ 626977 w 771566"/>
                    <a:gd name="connsiteY0" fmla="*/ 35745 h 232756"/>
                    <a:gd name="connsiteX1" fmla="*/ 653231 w 771566"/>
                    <a:gd name="connsiteY1" fmla="*/ 0 h 232756"/>
                    <a:gd name="connsiteX2" fmla="*/ 682464 w 771566"/>
                    <a:gd name="connsiteY2" fmla="*/ 30965 h 232756"/>
                    <a:gd name="connsiteX3" fmla="*/ 764345 w 771566"/>
                    <a:gd name="connsiteY3" fmla="*/ 119357 h 232756"/>
                    <a:gd name="connsiteX4" fmla="*/ 722850 w 771566"/>
                    <a:gd name="connsiteY4" fmla="*/ 162167 h 232756"/>
                    <a:gd name="connsiteX5" fmla="*/ 7817 w 771566"/>
                    <a:gd name="connsiteY5" fmla="*/ 232756 h 232756"/>
                    <a:gd name="connsiteX6" fmla="*/ 959 w 771566"/>
                    <a:gd name="connsiteY6" fmla="*/ 140416 h 232756"/>
                    <a:gd name="connsiteX7" fmla="*/ 626977 w 771566"/>
                    <a:gd name="connsiteY7" fmla="*/ 35745 h 232756"/>
                    <a:gd name="connsiteX8" fmla="*/ 626977 w 771566"/>
                    <a:gd name="connsiteY8" fmla="*/ 35745 h 232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71566" h="232756">
                      <a:moveTo>
                        <a:pt x="626977" y="35745"/>
                      </a:moveTo>
                      <a:cubicBezTo>
                        <a:pt x="638130" y="33944"/>
                        <a:pt x="645403" y="30618"/>
                        <a:pt x="653231" y="0"/>
                      </a:cubicBezTo>
                      <a:cubicBezTo>
                        <a:pt x="662098" y="10945"/>
                        <a:pt x="670064" y="20297"/>
                        <a:pt x="682464" y="30965"/>
                      </a:cubicBezTo>
                      <a:cubicBezTo>
                        <a:pt x="715508" y="59090"/>
                        <a:pt x="747650" y="87214"/>
                        <a:pt x="764345" y="119357"/>
                      </a:cubicBezTo>
                      <a:cubicBezTo>
                        <a:pt x="781594" y="152538"/>
                        <a:pt x="768016" y="159119"/>
                        <a:pt x="722850" y="162167"/>
                      </a:cubicBezTo>
                      <a:cubicBezTo>
                        <a:pt x="516764" y="175883"/>
                        <a:pt x="31785" y="229500"/>
                        <a:pt x="7817" y="232756"/>
                      </a:cubicBezTo>
                      <a:cubicBezTo>
                        <a:pt x="474" y="208372"/>
                        <a:pt x="-1396" y="160297"/>
                        <a:pt x="959" y="140416"/>
                      </a:cubicBezTo>
                      <a:cubicBezTo>
                        <a:pt x="68985" y="126215"/>
                        <a:pt x="493627" y="57427"/>
                        <a:pt x="626977" y="35745"/>
                      </a:cubicBezTo>
                      <a:lnTo>
                        <a:pt x="626977" y="35745"/>
                      </a:lnTo>
                      <a:close/>
                    </a:path>
                  </a:pathLst>
                </a:custGeom>
                <a:solidFill>
                  <a:srgbClr val="F04B49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2EDA818F-F349-442D-BBE4-1140E7065B5F}"/>
                    </a:ext>
                  </a:extLst>
                </p:cNvPr>
                <p:cNvSpPr/>
                <p:nvPr/>
              </p:nvSpPr>
              <p:spPr>
                <a:xfrm>
                  <a:off x="8964504" y="4591788"/>
                  <a:ext cx="202399" cy="28742"/>
                </a:xfrm>
                <a:custGeom>
                  <a:avLst/>
                  <a:gdLst>
                    <a:gd name="connsiteX0" fmla="*/ 0 w 325928"/>
                    <a:gd name="connsiteY0" fmla="*/ 38934 h 46284"/>
                    <a:gd name="connsiteX1" fmla="*/ 42187 w 325928"/>
                    <a:gd name="connsiteY1" fmla="*/ 30274 h 46284"/>
                    <a:gd name="connsiteX2" fmla="*/ 301128 w 325928"/>
                    <a:gd name="connsiteY2" fmla="*/ 1526 h 46284"/>
                    <a:gd name="connsiteX3" fmla="*/ 325928 w 325928"/>
                    <a:gd name="connsiteY3" fmla="*/ 8315 h 46284"/>
                    <a:gd name="connsiteX4" fmla="*/ 172558 w 325928"/>
                    <a:gd name="connsiteY4" fmla="*/ 41704 h 46284"/>
                    <a:gd name="connsiteX5" fmla="*/ 39486 w 325928"/>
                    <a:gd name="connsiteY5" fmla="*/ 41774 h 46284"/>
                    <a:gd name="connsiteX6" fmla="*/ 0 w 325928"/>
                    <a:gd name="connsiteY6" fmla="*/ 38934 h 46284"/>
                    <a:gd name="connsiteX7" fmla="*/ 0 w 325928"/>
                    <a:gd name="connsiteY7" fmla="*/ 38934 h 46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25928" h="46284">
                      <a:moveTo>
                        <a:pt x="0" y="38934"/>
                      </a:moveTo>
                      <a:cubicBezTo>
                        <a:pt x="11915" y="27296"/>
                        <a:pt x="27640" y="30066"/>
                        <a:pt x="42187" y="30274"/>
                      </a:cubicBezTo>
                      <a:cubicBezTo>
                        <a:pt x="129956" y="31521"/>
                        <a:pt x="217655" y="32976"/>
                        <a:pt x="301128" y="1526"/>
                      </a:cubicBezTo>
                      <a:cubicBezTo>
                        <a:pt x="310688" y="-2076"/>
                        <a:pt x="319347" y="903"/>
                        <a:pt x="325928" y="8315"/>
                      </a:cubicBezTo>
                      <a:cubicBezTo>
                        <a:pt x="276467" y="25564"/>
                        <a:pt x="226591" y="41635"/>
                        <a:pt x="172558" y="41704"/>
                      </a:cubicBezTo>
                      <a:cubicBezTo>
                        <a:pt x="128155" y="47870"/>
                        <a:pt x="83889" y="47731"/>
                        <a:pt x="39486" y="41774"/>
                      </a:cubicBezTo>
                      <a:cubicBezTo>
                        <a:pt x="26324" y="40873"/>
                        <a:pt x="13162" y="39903"/>
                        <a:pt x="0" y="38934"/>
                      </a:cubicBezTo>
                      <a:lnTo>
                        <a:pt x="0" y="38934"/>
                      </a:lnTo>
                      <a:close/>
                    </a:path>
                  </a:pathLst>
                </a:custGeom>
                <a:solidFill>
                  <a:srgbClr val="91A0AF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6A60971D-2A6F-4866-974E-E13C080FD525}"/>
                    </a:ext>
                  </a:extLst>
                </p:cNvPr>
                <p:cNvSpPr/>
                <p:nvPr/>
              </p:nvSpPr>
              <p:spPr>
                <a:xfrm>
                  <a:off x="8989110" y="4617729"/>
                  <a:ext cx="82638" cy="5507"/>
                </a:xfrm>
                <a:custGeom>
                  <a:avLst/>
                  <a:gdLst>
                    <a:gd name="connsiteX0" fmla="*/ 0 w 133073"/>
                    <a:gd name="connsiteY0" fmla="*/ 69 h 8868"/>
                    <a:gd name="connsiteX1" fmla="*/ 133073 w 133073"/>
                    <a:gd name="connsiteY1" fmla="*/ 0 h 8868"/>
                    <a:gd name="connsiteX2" fmla="*/ 0 w 133073"/>
                    <a:gd name="connsiteY2" fmla="*/ 69 h 8868"/>
                    <a:gd name="connsiteX3" fmla="*/ 0 w 133073"/>
                    <a:gd name="connsiteY3" fmla="*/ 69 h 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3073" h="8868">
                      <a:moveTo>
                        <a:pt x="0" y="69"/>
                      </a:moveTo>
                      <a:cubicBezTo>
                        <a:pt x="44404" y="0"/>
                        <a:pt x="88669" y="0"/>
                        <a:pt x="133073" y="0"/>
                      </a:cubicBezTo>
                      <a:cubicBezTo>
                        <a:pt x="88669" y="11500"/>
                        <a:pt x="44265" y="12123"/>
                        <a:pt x="0" y="69"/>
                      </a:cubicBezTo>
                      <a:lnTo>
                        <a:pt x="0" y="69"/>
                      </a:lnTo>
                      <a:close/>
                    </a:path>
                  </a:pathLst>
                </a:custGeom>
                <a:solidFill>
                  <a:srgbClr val="8D9BAA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DD6DF10D-BECF-4E9C-92ED-E45FDD210EB9}"/>
                    </a:ext>
                  </a:extLst>
                </p:cNvPr>
                <p:cNvSpPr/>
                <p:nvPr/>
              </p:nvSpPr>
              <p:spPr>
                <a:xfrm>
                  <a:off x="6851677" y="4514615"/>
                  <a:ext cx="48309" cy="44953"/>
                </a:xfrm>
                <a:custGeom>
                  <a:avLst/>
                  <a:gdLst>
                    <a:gd name="connsiteX0" fmla="*/ 0 w 77793"/>
                    <a:gd name="connsiteY0" fmla="*/ 72390 h 72389"/>
                    <a:gd name="connsiteX1" fmla="*/ 77793 w 77793"/>
                    <a:gd name="connsiteY1" fmla="*/ 0 h 72389"/>
                    <a:gd name="connsiteX2" fmla="*/ 0 w 77793"/>
                    <a:gd name="connsiteY2" fmla="*/ 72390 h 72389"/>
                    <a:gd name="connsiteX3" fmla="*/ 0 w 77793"/>
                    <a:gd name="connsiteY3" fmla="*/ 72390 h 72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793" h="72389">
                      <a:moveTo>
                        <a:pt x="0" y="72390"/>
                      </a:moveTo>
                      <a:cubicBezTo>
                        <a:pt x="11014" y="34775"/>
                        <a:pt x="38238" y="11776"/>
                        <a:pt x="77793" y="0"/>
                      </a:cubicBezTo>
                      <a:cubicBezTo>
                        <a:pt x="56873" y="28610"/>
                        <a:pt x="30688" y="52578"/>
                        <a:pt x="0" y="72390"/>
                      </a:cubicBezTo>
                      <a:lnTo>
                        <a:pt x="0" y="72390"/>
                      </a:lnTo>
                      <a:close/>
                    </a:path>
                  </a:pathLst>
                </a:custGeom>
                <a:solidFill>
                  <a:srgbClr val="95A3B0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C6BCF093-A368-425A-B158-5030171C02C4}"/>
                    </a:ext>
                  </a:extLst>
                </p:cNvPr>
                <p:cNvSpPr/>
                <p:nvPr/>
              </p:nvSpPr>
              <p:spPr>
                <a:xfrm>
                  <a:off x="6977117" y="4391546"/>
                  <a:ext cx="97478" cy="6404"/>
                </a:xfrm>
                <a:custGeom>
                  <a:avLst/>
                  <a:gdLst>
                    <a:gd name="connsiteX0" fmla="*/ 0 w 156971"/>
                    <a:gd name="connsiteY0" fmla="*/ 10313 h 10313"/>
                    <a:gd name="connsiteX1" fmla="*/ 156972 w 156971"/>
                    <a:gd name="connsiteY1" fmla="*/ 10105 h 10313"/>
                    <a:gd name="connsiteX2" fmla="*/ 0 w 156971"/>
                    <a:gd name="connsiteY2" fmla="*/ 10313 h 10313"/>
                    <a:gd name="connsiteX3" fmla="*/ 0 w 156971"/>
                    <a:gd name="connsiteY3" fmla="*/ 10313 h 10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6971" h="10313">
                      <a:moveTo>
                        <a:pt x="0" y="10313"/>
                      </a:moveTo>
                      <a:cubicBezTo>
                        <a:pt x="52301" y="-3472"/>
                        <a:pt x="104602" y="-3334"/>
                        <a:pt x="156972" y="10105"/>
                      </a:cubicBezTo>
                      <a:cubicBezTo>
                        <a:pt x="104533" y="10175"/>
                        <a:pt x="52231" y="10244"/>
                        <a:pt x="0" y="10313"/>
                      </a:cubicBezTo>
                      <a:lnTo>
                        <a:pt x="0" y="10313"/>
                      </a:lnTo>
                      <a:close/>
                    </a:path>
                  </a:pathLst>
                </a:custGeom>
                <a:solidFill>
                  <a:srgbClr val="BBD8E9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F592CA4C-3A50-4BB7-81A5-E0B87BFC678E}"/>
                    </a:ext>
                  </a:extLst>
                </p:cNvPr>
                <p:cNvSpPr/>
                <p:nvPr/>
              </p:nvSpPr>
              <p:spPr>
                <a:xfrm>
                  <a:off x="7915253" y="2470248"/>
                  <a:ext cx="236512" cy="77973"/>
                </a:xfrm>
                <a:custGeom>
                  <a:avLst/>
                  <a:gdLst>
                    <a:gd name="connsiteX0" fmla="*/ 0 w 380861"/>
                    <a:gd name="connsiteY0" fmla="*/ 92795 h 125561"/>
                    <a:gd name="connsiteX1" fmla="*/ 253469 w 380861"/>
                    <a:gd name="connsiteY1" fmla="*/ 3641 h 125561"/>
                    <a:gd name="connsiteX2" fmla="*/ 292400 w 380861"/>
                    <a:gd name="connsiteY2" fmla="*/ 7590 h 125561"/>
                    <a:gd name="connsiteX3" fmla="*/ 380862 w 380861"/>
                    <a:gd name="connsiteY3" fmla="*/ 125561 h 125561"/>
                    <a:gd name="connsiteX4" fmla="*/ 319001 w 380861"/>
                    <a:gd name="connsiteY4" fmla="*/ 90856 h 125561"/>
                    <a:gd name="connsiteX5" fmla="*/ 0 w 380861"/>
                    <a:gd name="connsiteY5" fmla="*/ 92795 h 125561"/>
                    <a:gd name="connsiteX6" fmla="*/ 0 w 380861"/>
                    <a:gd name="connsiteY6" fmla="*/ 92795 h 1255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80861" h="125561">
                      <a:moveTo>
                        <a:pt x="0" y="92795"/>
                      </a:moveTo>
                      <a:cubicBezTo>
                        <a:pt x="103009" y="63493"/>
                        <a:pt x="148452" y="42572"/>
                        <a:pt x="253469" y="3641"/>
                      </a:cubicBezTo>
                      <a:cubicBezTo>
                        <a:pt x="263999" y="-307"/>
                        <a:pt x="288452" y="-3425"/>
                        <a:pt x="292400" y="7590"/>
                      </a:cubicBezTo>
                      <a:cubicBezTo>
                        <a:pt x="306186" y="30935"/>
                        <a:pt x="316092" y="59960"/>
                        <a:pt x="380862" y="125561"/>
                      </a:cubicBezTo>
                      <a:cubicBezTo>
                        <a:pt x="365345" y="118980"/>
                        <a:pt x="340060" y="103186"/>
                        <a:pt x="319001" y="90856"/>
                      </a:cubicBezTo>
                      <a:cubicBezTo>
                        <a:pt x="212252" y="67580"/>
                        <a:pt x="191886" y="88916"/>
                        <a:pt x="0" y="92795"/>
                      </a:cubicBezTo>
                      <a:lnTo>
                        <a:pt x="0" y="92795"/>
                      </a:lnTo>
                      <a:close/>
                    </a:path>
                  </a:pathLst>
                </a:custGeom>
                <a:solidFill>
                  <a:srgbClr val="EE4A49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59B7A54B-90EB-42F7-A517-4FE9A5742E88}"/>
                    </a:ext>
                  </a:extLst>
                </p:cNvPr>
                <p:cNvSpPr/>
                <p:nvPr/>
              </p:nvSpPr>
              <p:spPr>
                <a:xfrm>
                  <a:off x="6762267" y="3706608"/>
                  <a:ext cx="269682" cy="359284"/>
                </a:xfrm>
                <a:custGeom>
                  <a:avLst/>
                  <a:gdLst>
                    <a:gd name="connsiteX0" fmla="*/ 43326 w 434275"/>
                    <a:gd name="connsiteY0" fmla="*/ 0 h 578563"/>
                    <a:gd name="connsiteX1" fmla="*/ 290838 w 434275"/>
                    <a:gd name="connsiteY1" fmla="*/ 158150 h 578563"/>
                    <a:gd name="connsiteX2" fmla="*/ 432570 w 434275"/>
                    <a:gd name="connsiteY2" fmla="*/ 523494 h 578563"/>
                    <a:gd name="connsiteX3" fmla="*/ 390452 w 434275"/>
                    <a:gd name="connsiteY3" fmla="*/ 577942 h 578563"/>
                    <a:gd name="connsiteX4" fmla="*/ 345424 w 434275"/>
                    <a:gd name="connsiteY4" fmla="*/ 539427 h 578563"/>
                    <a:gd name="connsiteX5" fmla="*/ 68611 w 434275"/>
                    <a:gd name="connsiteY5" fmla="*/ 130579 h 578563"/>
                    <a:gd name="connsiteX6" fmla="*/ 1139 w 434275"/>
                    <a:gd name="connsiteY6" fmla="*/ 59782 h 578563"/>
                    <a:gd name="connsiteX7" fmla="*/ 43326 w 434275"/>
                    <a:gd name="connsiteY7" fmla="*/ 0 h 578563"/>
                    <a:gd name="connsiteX8" fmla="*/ 43326 w 434275"/>
                    <a:gd name="connsiteY8" fmla="*/ 0 h 5785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34275" h="578563">
                      <a:moveTo>
                        <a:pt x="43326" y="0"/>
                      </a:moveTo>
                      <a:cubicBezTo>
                        <a:pt x="160328" y="13093"/>
                        <a:pt x="233618" y="75092"/>
                        <a:pt x="290838" y="158150"/>
                      </a:cubicBezTo>
                      <a:cubicBezTo>
                        <a:pt x="368146" y="270233"/>
                        <a:pt x="403406" y="395894"/>
                        <a:pt x="432570" y="523494"/>
                      </a:cubicBezTo>
                      <a:cubicBezTo>
                        <a:pt x="439566" y="554113"/>
                        <a:pt x="424950" y="573578"/>
                        <a:pt x="390452" y="577942"/>
                      </a:cubicBezTo>
                      <a:cubicBezTo>
                        <a:pt x="359071" y="581891"/>
                        <a:pt x="349234" y="566790"/>
                        <a:pt x="345424" y="539427"/>
                      </a:cubicBezTo>
                      <a:cubicBezTo>
                        <a:pt x="321387" y="364721"/>
                        <a:pt x="230639" y="227214"/>
                        <a:pt x="68611" y="130579"/>
                      </a:cubicBezTo>
                      <a:cubicBezTo>
                        <a:pt x="38893" y="112914"/>
                        <a:pt x="6611" y="97259"/>
                        <a:pt x="1139" y="59782"/>
                      </a:cubicBezTo>
                      <a:cubicBezTo>
                        <a:pt x="-3779" y="25769"/>
                        <a:pt x="6681" y="2702"/>
                        <a:pt x="43326" y="0"/>
                      </a:cubicBezTo>
                      <a:lnTo>
                        <a:pt x="43326" y="0"/>
                      </a:lnTo>
                      <a:close/>
                    </a:path>
                  </a:pathLst>
                </a:custGeom>
                <a:solidFill>
                  <a:srgbClr val="F26C6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6FC278EE-1E31-47F1-8514-4D6D0D8334EB}"/>
                    </a:ext>
                  </a:extLst>
                </p:cNvPr>
                <p:cNvSpPr/>
                <p:nvPr/>
              </p:nvSpPr>
              <p:spPr>
                <a:xfrm>
                  <a:off x="9173573" y="3821509"/>
                  <a:ext cx="169145" cy="13980"/>
                </a:xfrm>
                <a:custGeom>
                  <a:avLst/>
                  <a:gdLst>
                    <a:gd name="connsiteX0" fmla="*/ 14268 w 272378"/>
                    <a:gd name="connsiteY0" fmla="*/ 22514 h 22513"/>
                    <a:gd name="connsiteX1" fmla="*/ 14961 w 272378"/>
                    <a:gd name="connsiteY1" fmla="*/ 11430 h 22513"/>
                    <a:gd name="connsiteX2" fmla="*/ 186619 w 272378"/>
                    <a:gd name="connsiteY2" fmla="*/ 10945 h 22513"/>
                    <a:gd name="connsiteX3" fmla="*/ 238088 w 272378"/>
                    <a:gd name="connsiteY3" fmla="*/ 0 h 22513"/>
                    <a:gd name="connsiteX4" fmla="*/ 272378 w 272378"/>
                    <a:gd name="connsiteY4" fmla="*/ 13647 h 22513"/>
                    <a:gd name="connsiteX5" fmla="*/ 271616 w 272378"/>
                    <a:gd name="connsiteY5" fmla="*/ 22514 h 22513"/>
                    <a:gd name="connsiteX6" fmla="*/ 14268 w 272378"/>
                    <a:gd name="connsiteY6" fmla="*/ 22514 h 22513"/>
                    <a:gd name="connsiteX7" fmla="*/ 14268 w 272378"/>
                    <a:gd name="connsiteY7" fmla="*/ 22514 h 225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72378" h="22513">
                      <a:moveTo>
                        <a:pt x="14268" y="22514"/>
                      </a:moveTo>
                      <a:cubicBezTo>
                        <a:pt x="1245" y="18011"/>
                        <a:pt x="-10254" y="11915"/>
                        <a:pt x="14961" y="11430"/>
                      </a:cubicBezTo>
                      <a:cubicBezTo>
                        <a:pt x="72180" y="10391"/>
                        <a:pt x="129469" y="11499"/>
                        <a:pt x="186619" y="10945"/>
                      </a:cubicBezTo>
                      <a:cubicBezTo>
                        <a:pt x="204352" y="10737"/>
                        <a:pt x="224165" y="16348"/>
                        <a:pt x="238088" y="0"/>
                      </a:cubicBezTo>
                      <a:cubicBezTo>
                        <a:pt x="249518" y="4572"/>
                        <a:pt x="260948" y="9075"/>
                        <a:pt x="272378" y="13647"/>
                      </a:cubicBezTo>
                      <a:cubicBezTo>
                        <a:pt x="272101" y="16625"/>
                        <a:pt x="271893" y="19535"/>
                        <a:pt x="271616" y="22514"/>
                      </a:cubicBezTo>
                      <a:cubicBezTo>
                        <a:pt x="185857" y="22514"/>
                        <a:pt x="100028" y="22514"/>
                        <a:pt x="14268" y="22514"/>
                      </a:cubicBezTo>
                      <a:lnTo>
                        <a:pt x="14268" y="22514"/>
                      </a:lnTo>
                      <a:close/>
                    </a:path>
                  </a:pathLst>
                </a:custGeom>
                <a:solidFill>
                  <a:srgbClr val="EC2628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F1EFFD68-14C2-472C-8EE6-084018B08627}"/>
                    </a:ext>
                  </a:extLst>
                </p:cNvPr>
                <p:cNvSpPr/>
                <p:nvPr/>
              </p:nvSpPr>
              <p:spPr>
                <a:xfrm>
                  <a:off x="6888113" y="3177194"/>
                  <a:ext cx="517240" cy="87469"/>
                </a:xfrm>
                <a:custGeom>
                  <a:avLst/>
                  <a:gdLst>
                    <a:gd name="connsiteX0" fmla="*/ 0 w 832922"/>
                    <a:gd name="connsiteY0" fmla="*/ 263 h 140853"/>
                    <a:gd name="connsiteX1" fmla="*/ 684345 w 832922"/>
                    <a:gd name="connsiteY1" fmla="*/ 5459 h 140853"/>
                    <a:gd name="connsiteX2" fmla="*/ 760545 w 832922"/>
                    <a:gd name="connsiteY2" fmla="*/ 18205 h 140853"/>
                    <a:gd name="connsiteX3" fmla="*/ 800723 w 832922"/>
                    <a:gd name="connsiteY3" fmla="*/ 56166 h 140853"/>
                    <a:gd name="connsiteX4" fmla="*/ 830095 w 832922"/>
                    <a:gd name="connsiteY4" fmla="*/ 116919 h 140853"/>
                    <a:gd name="connsiteX5" fmla="*/ 763593 w 832922"/>
                    <a:gd name="connsiteY5" fmla="*/ 140125 h 140853"/>
                    <a:gd name="connsiteX6" fmla="*/ 195695 w 832922"/>
                    <a:gd name="connsiteY6" fmla="*/ 140748 h 140853"/>
                    <a:gd name="connsiteX7" fmla="*/ 0 w 832922"/>
                    <a:gd name="connsiteY7" fmla="*/ 263 h 140853"/>
                    <a:gd name="connsiteX8" fmla="*/ 0 w 832922"/>
                    <a:gd name="connsiteY8" fmla="*/ 263 h 140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32922" h="140853">
                      <a:moveTo>
                        <a:pt x="0" y="263"/>
                      </a:moveTo>
                      <a:cubicBezTo>
                        <a:pt x="28471" y="-1261"/>
                        <a:pt x="476319" y="4281"/>
                        <a:pt x="684345" y="5459"/>
                      </a:cubicBezTo>
                      <a:cubicBezTo>
                        <a:pt x="711916" y="5597"/>
                        <a:pt x="745652" y="4627"/>
                        <a:pt x="760545" y="18205"/>
                      </a:cubicBezTo>
                      <a:cubicBezTo>
                        <a:pt x="773430" y="27903"/>
                        <a:pt x="788878" y="45429"/>
                        <a:pt x="800723" y="56166"/>
                      </a:cubicBezTo>
                      <a:cubicBezTo>
                        <a:pt x="821505" y="75147"/>
                        <a:pt x="840209" y="90526"/>
                        <a:pt x="830095" y="116919"/>
                      </a:cubicBezTo>
                      <a:cubicBezTo>
                        <a:pt x="819150" y="145598"/>
                        <a:pt x="785483" y="139986"/>
                        <a:pt x="763593" y="140125"/>
                      </a:cubicBezTo>
                      <a:cubicBezTo>
                        <a:pt x="574340" y="141233"/>
                        <a:pt x="385018" y="140748"/>
                        <a:pt x="195695" y="140748"/>
                      </a:cubicBezTo>
                      <a:cubicBezTo>
                        <a:pt x="71489" y="140679"/>
                        <a:pt x="41494" y="109506"/>
                        <a:pt x="0" y="263"/>
                      </a:cubicBezTo>
                      <a:lnTo>
                        <a:pt x="0" y="263"/>
                      </a:lnTo>
                      <a:close/>
                    </a:path>
                  </a:pathLst>
                </a:custGeom>
                <a:solidFill>
                  <a:srgbClr val="993835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7" name="Freeform: Shape 126">
                  <a:extLst>
                    <a:ext uri="{FF2B5EF4-FFF2-40B4-BE49-F238E27FC236}">
                      <a16:creationId xmlns:a16="http://schemas.microsoft.com/office/drawing/2014/main" id="{5AAF0717-5CDF-41BB-BCBF-8B4B32CFA0E3}"/>
                    </a:ext>
                  </a:extLst>
                </p:cNvPr>
                <p:cNvSpPr/>
                <p:nvPr/>
              </p:nvSpPr>
              <p:spPr>
                <a:xfrm>
                  <a:off x="8412798" y="2168076"/>
                  <a:ext cx="40609" cy="6404"/>
                </a:xfrm>
                <a:custGeom>
                  <a:avLst/>
                  <a:gdLst>
                    <a:gd name="connsiteX0" fmla="*/ 65393 w 65393"/>
                    <a:gd name="connsiteY0" fmla="*/ 10313 h 10313"/>
                    <a:gd name="connsiteX1" fmla="*/ 0 w 65393"/>
                    <a:gd name="connsiteY1" fmla="*/ 10313 h 10313"/>
                    <a:gd name="connsiteX2" fmla="*/ 65393 w 65393"/>
                    <a:gd name="connsiteY2" fmla="*/ 10313 h 10313"/>
                    <a:gd name="connsiteX3" fmla="*/ 65393 w 65393"/>
                    <a:gd name="connsiteY3" fmla="*/ 10313 h 10313"/>
                    <a:gd name="connsiteX4" fmla="*/ 65393 w 65393"/>
                    <a:gd name="connsiteY4" fmla="*/ 10313 h 10313"/>
                    <a:gd name="connsiteX5" fmla="*/ 65393 w 65393"/>
                    <a:gd name="connsiteY5" fmla="*/ 10313 h 10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393" h="10313">
                      <a:moveTo>
                        <a:pt x="65393" y="10313"/>
                      </a:moveTo>
                      <a:cubicBezTo>
                        <a:pt x="43572" y="10313"/>
                        <a:pt x="21821" y="10313"/>
                        <a:pt x="0" y="10313"/>
                      </a:cubicBezTo>
                      <a:cubicBezTo>
                        <a:pt x="22237" y="2070"/>
                        <a:pt x="44473" y="-8044"/>
                        <a:pt x="65393" y="10313"/>
                      </a:cubicBezTo>
                      <a:lnTo>
                        <a:pt x="65393" y="10313"/>
                      </a:lnTo>
                      <a:lnTo>
                        <a:pt x="65393" y="10313"/>
                      </a:lnTo>
                      <a:lnTo>
                        <a:pt x="65393" y="10313"/>
                      </a:lnTo>
                      <a:close/>
                    </a:path>
                  </a:pathLst>
                </a:custGeom>
                <a:solidFill>
                  <a:srgbClr val="889DAE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670111A7-CF71-406C-BDCC-A6A6FF14D787}"/>
                    </a:ext>
                  </a:extLst>
                </p:cNvPr>
                <p:cNvSpPr/>
                <p:nvPr/>
              </p:nvSpPr>
              <p:spPr>
                <a:xfrm>
                  <a:off x="8322375" y="2171383"/>
                  <a:ext cx="191430" cy="185573"/>
                </a:xfrm>
                <a:custGeom>
                  <a:avLst/>
                  <a:gdLst>
                    <a:gd name="connsiteX0" fmla="*/ 198813 w 308263"/>
                    <a:gd name="connsiteY0" fmla="*/ 294478 h 298832"/>
                    <a:gd name="connsiteX1" fmla="*/ 308264 w 308263"/>
                    <a:gd name="connsiteY1" fmla="*/ 224721 h 298832"/>
                    <a:gd name="connsiteX2" fmla="*/ 308264 w 308263"/>
                    <a:gd name="connsiteY2" fmla="*/ 223543 h 298832"/>
                    <a:gd name="connsiteX3" fmla="*/ 154132 w 308263"/>
                    <a:gd name="connsiteY3" fmla="*/ 0 h 298832"/>
                    <a:gd name="connsiteX4" fmla="*/ 0 w 308263"/>
                    <a:gd name="connsiteY4" fmla="*/ 223543 h 298832"/>
                    <a:gd name="connsiteX5" fmla="*/ 208 w 308263"/>
                    <a:gd name="connsiteY5" fmla="*/ 235804 h 298832"/>
                    <a:gd name="connsiteX6" fmla="*/ 123098 w 308263"/>
                    <a:gd name="connsiteY6" fmla="*/ 272658 h 298832"/>
                    <a:gd name="connsiteX7" fmla="*/ 198813 w 308263"/>
                    <a:gd name="connsiteY7" fmla="*/ 294478 h 298832"/>
                    <a:gd name="connsiteX8" fmla="*/ 198813 w 308263"/>
                    <a:gd name="connsiteY8" fmla="*/ 294478 h 298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8263" h="298832">
                      <a:moveTo>
                        <a:pt x="198813" y="294478"/>
                      </a:moveTo>
                      <a:cubicBezTo>
                        <a:pt x="251737" y="311589"/>
                        <a:pt x="308125" y="276190"/>
                        <a:pt x="308264" y="224721"/>
                      </a:cubicBezTo>
                      <a:cubicBezTo>
                        <a:pt x="308264" y="224305"/>
                        <a:pt x="308264" y="223959"/>
                        <a:pt x="308264" y="223543"/>
                      </a:cubicBezTo>
                      <a:cubicBezTo>
                        <a:pt x="308264" y="100030"/>
                        <a:pt x="239268" y="0"/>
                        <a:pt x="154132" y="0"/>
                      </a:cubicBezTo>
                      <a:cubicBezTo>
                        <a:pt x="68996" y="0"/>
                        <a:pt x="0" y="100099"/>
                        <a:pt x="0" y="223543"/>
                      </a:cubicBezTo>
                      <a:cubicBezTo>
                        <a:pt x="0" y="227630"/>
                        <a:pt x="69" y="231786"/>
                        <a:pt x="208" y="235804"/>
                      </a:cubicBezTo>
                      <a:cubicBezTo>
                        <a:pt x="2355" y="293647"/>
                        <a:pt x="55418" y="262474"/>
                        <a:pt x="123098" y="272658"/>
                      </a:cubicBezTo>
                      <a:cubicBezTo>
                        <a:pt x="133696" y="274389"/>
                        <a:pt x="165285" y="283603"/>
                        <a:pt x="198813" y="294478"/>
                      </a:cubicBezTo>
                      <a:lnTo>
                        <a:pt x="198813" y="294478"/>
                      </a:lnTo>
                      <a:close/>
                    </a:path>
                  </a:pathLst>
                </a:custGeom>
                <a:solidFill>
                  <a:srgbClr val="FEFFFF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71F62F91-E352-4789-868D-3205EC20580C}"/>
                    </a:ext>
                  </a:extLst>
                </p:cNvPr>
                <p:cNvSpPr/>
                <p:nvPr/>
              </p:nvSpPr>
              <p:spPr>
                <a:xfrm>
                  <a:off x="8596787" y="2972258"/>
                  <a:ext cx="404670" cy="767430"/>
                </a:xfrm>
                <a:custGeom>
                  <a:avLst/>
                  <a:gdLst>
                    <a:gd name="connsiteX0" fmla="*/ 0 w 651648"/>
                    <a:gd name="connsiteY0" fmla="*/ 254562 h 1235809"/>
                    <a:gd name="connsiteX1" fmla="*/ 292470 w 651648"/>
                    <a:gd name="connsiteY1" fmla="*/ 30880 h 1235809"/>
                    <a:gd name="connsiteX2" fmla="*/ 628997 w 651648"/>
                    <a:gd name="connsiteY2" fmla="*/ 896720 h 1235809"/>
                    <a:gd name="connsiteX3" fmla="*/ 651649 w 651648"/>
                    <a:gd name="connsiteY3" fmla="*/ 1046696 h 1235809"/>
                    <a:gd name="connsiteX4" fmla="*/ 55834 w 651648"/>
                    <a:gd name="connsiteY4" fmla="*/ 1235810 h 1235809"/>
                    <a:gd name="connsiteX5" fmla="*/ 0 w 651648"/>
                    <a:gd name="connsiteY5" fmla="*/ 254562 h 1235809"/>
                    <a:gd name="connsiteX6" fmla="*/ 0 w 651648"/>
                    <a:gd name="connsiteY6" fmla="*/ 254562 h 1235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51648" h="1235809">
                      <a:moveTo>
                        <a:pt x="0" y="254562"/>
                      </a:moveTo>
                      <a:cubicBezTo>
                        <a:pt x="-346" y="-41718"/>
                        <a:pt x="263929" y="-20936"/>
                        <a:pt x="292470" y="30880"/>
                      </a:cubicBezTo>
                      <a:cubicBezTo>
                        <a:pt x="456022" y="302706"/>
                        <a:pt x="572193" y="590049"/>
                        <a:pt x="628997" y="896720"/>
                      </a:cubicBezTo>
                      <a:cubicBezTo>
                        <a:pt x="638695" y="949021"/>
                        <a:pt x="642921" y="994187"/>
                        <a:pt x="651649" y="1046696"/>
                      </a:cubicBezTo>
                      <a:cubicBezTo>
                        <a:pt x="535063" y="1044132"/>
                        <a:pt x="286235" y="1052168"/>
                        <a:pt x="55834" y="1235810"/>
                      </a:cubicBezTo>
                      <a:cubicBezTo>
                        <a:pt x="69550" y="1176928"/>
                        <a:pt x="208" y="400381"/>
                        <a:pt x="0" y="254562"/>
                      </a:cubicBezTo>
                      <a:lnTo>
                        <a:pt x="0" y="254562"/>
                      </a:lnTo>
                      <a:close/>
                    </a:path>
                  </a:pathLst>
                </a:custGeom>
                <a:solidFill>
                  <a:srgbClr val="F04D4F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3663AA17-3B3A-496E-9379-9DBE49C797A2}"/>
                    </a:ext>
                  </a:extLst>
                </p:cNvPr>
                <p:cNvSpPr/>
                <p:nvPr/>
              </p:nvSpPr>
              <p:spPr>
                <a:xfrm>
                  <a:off x="9220161" y="3669613"/>
                  <a:ext cx="258322" cy="160801"/>
                </a:xfrm>
                <a:custGeom>
                  <a:avLst/>
                  <a:gdLst>
                    <a:gd name="connsiteX0" fmla="*/ 93726 w 415982"/>
                    <a:gd name="connsiteY0" fmla="*/ 258941 h 258941"/>
                    <a:gd name="connsiteX1" fmla="*/ 0 w 415982"/>
                    <a:gd name="connsiteY1" fmla="*/ 121435 h 258941"/>
                    <a:gd name="connsiteX2" fmla="*/ 37199 w 415982"/>
                    <a:gd name="connsiteY2" fmla="*/ 0 h 258941"/>
                    <a:gd name="connsiteX3" fmla="*/ 415983 w 415982"/>
                    <a:gd name="connsiteY3" fmla="*/ 255755 h 258941"/>
                    <a:gd name="connsiteX4" fmla="*/ 93726 w 415982"/>
                    <a:gd name="connsiteY4" fmla="*/ 258941 h 258941"/>
                    <a:gd name="connsiteX5" fmla="*/ 93726 w 415982"/>
                    <a:gd name="connsiteY5" fmla="*/ 258941 h 258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15982" h="258941">
                      <a:moveTo>
                        <a:pt x="93726" y="258941"/>
                      </a:moveTo>
                      <a:cubicBezTo>
                        <a:pt x="54864" y="240584"/>
                        <a:pt x="0" y="211905"/>
                        <a:pt x="0" y="121435"/>
                      </a:cubicBezTo>
                      <a:cubicBezTo>
                        <a:pt x="6235" y="95250"/>
                        <a:pt x="29510" y="6304"/>
                        <a:pt x="37199" y="0"/>
                      </a:cubicBezTo>
                      <a:cubicBezTo>
                        <a:pt x="197289" y="59297"/>
                        <a:pt x="314706" y="155586"/>
                        <a:pt x="415983" y="255755"/>
                      </a:cubicBezTo>
                      <a:cubicBezTo>
                        <a:pt x="346087" y="257833"/>
                        <a:pt x="143395" y="257348"/>
                        <a:pt x="93726" y="258941"/>
                      </a:cubicBezTo>
                      <a:lnTo>
                        <a:pt x="93726" y="258941"/>
                      </a:lnTo>
                      <a:close/>
                    </a:path>
                  </a:pathLst>
                </a:custGeom>
                <a:solidFill>
                  <a:srgbClr val="F37765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FC7E03A1-0408-4CCC-9858-DE0080428031}"/>
                    </a:ext>
                  </a:extLst>
                </p:cNvPr>
                <p:cNvSpPr/>
                <p:nvPr/>
              </p:nvSpPr>
              <p:spPr>
                <a:xfrm>
                  <a:off x="8439997" y="3826886"/>
                  <a:ext cx="1115789" cy="552248"/>
                </a:xfrm>
                <a:custGeom>
                  <a:avLst/>
                  <a:gdLst>
                    <a:gd name="connsiteX0" fmla="*/ 293212 w 1796779"/>
                    <a:gd name="connsiteY0" fmla="*/ 828156 h 889296"/>
                    <a:gd name="connsiteX1" fmla="*/ 82900 w 1796779"/>
                    <a:gd name="connsiteY1" fmla="*/ 888284 h 889296"/>
                    <a:gd name="connsiteX2" fmla="*/ 119 w 1796779"/>
                    <a:gd name="connsiteY2" fmla="*/ 828156 h 889296"/>
                    <a:gd name="connsiteX3" fmla="*/ 36002 w 1796779"/>
                    <a:gd name="connsiteY3" fmla="*/ 768581 h 889296"/>
                    <a:gd name="connsiteX4" fmla="*/ 527215 w 1796779"/>
                    <a:gd name="connsiteY4" fmla="*/ 494400 h 889296"/>
                    <a:gd name="connsiteX5" fmla="*/ 761842 w 1796779"/>
                    <a:gd name="connsiteY5" fmla="*/ 238091 h 889296"/>
                    <a:gd name="connsiteX6" fmla="*/ 1221189 w 1796779"/>
                    <a:gd name="connsiteY6" fmla="*/ 10737 h 889296"/>
                    <a:gd name="connsiteX7" fmla="*/ 1583971 w 1796779"/>
                    <a:gd name="connsiteY7" fmla="*/ 138 h 889296"/>
                    <a:gd name="connsiteX8" fmla="*/ 1796777 w 1796779"/>
                    <a:gd name="connsiteY8" fmla="*/ 75785 h 889296"/>
                    <a:gd name="connsiteX9" fmla="*/ 1678528 w 1796779"/>
                    <a:gd name="connsiteY9" fmla="*/ 137853 h 889296"/>
                    <a:gd name="connsiteX10" fmla="*/ 1343110 w 1796779"/>
                    <a:gd name="connsiteY10" fmla="*/ 137853 h 889296"/>
                    <a:gd name="connsiteX11" fmla="*/ 1080566 w 1796779"/>
                    <a:gd name="connsiteY11" fmla="*/ 199852 h 889296"/>
                    <a:gd name="connsiteX12" fmla="*/ 837557 w 1796779"/>
                    <a:gd name="connsiteY12" fmla="*/ 392430 h 889296"/>
                    <a:gd name="connsiteX13" fmla="*/ 677052 w 1796779"/>
                    <a:gd name="connsiteY13" fmla="*/ 578843 h 889296"/>
                    <a:gd name="connsiteX14" fmla="*/ 293212 w 1796779"/>
                    <a:gd name="connsiteY14" fmla="*/ 828156 h 889296"/>
                    <a:gd name="connsiteX15" fmla="*/ 293212 w 1796779"/>
                    <a:gd name="connsiteY15" fmla="*/ 828156 h 889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96779" h="889296">
                      <a:moveTo>
                        <a:pt x="293212" y="828156"/>
                      </a:moveTo>
                      <a:cubicBezTo>
                        <a:pt x="220129" y="856142"/>
                        <a:pt x="123286" y="896181"/>
                        <a:pt x="82900" y="888284"/>
                      </a:cubicBezTo>
                      <a:cubicBezTo>
                        <a:pt x="37596" y="879417"/>
                        <a:pt x="4622" y="879556"/>
                        <a:pt x="119" y="828156"/>
                      </a:cubicBezTo>
                      <a:cubicBezTo>
                        <a:pt x="-1751" y="806196"/>
                        <a:pt x="18823" y="774954"/>
                        <a:pt x="36002" y="768581"/>
                      </a:cubicBezTo>
                      <a:cubicBezTo>
                        <a:pt x="214657" y="702356"/>
                        <a:pt x="388393" y="618952"/>
                        <a:pt x="527215" y="494400"/>
                      </a:cubicBezTo>
                      <a:cubicBezTo>
                        <a:pt x="614291" y="416329"/>
                        <a:pt x="686127" y="325443"/>
                        <a:pt x="761842" y="238091"/>
                      </a:cubicBezTo>
                      <a:cubicBezTo>
                        <a:pt x="874895" y="107650"/>
                        <a:pt x="1038379" y="18635"/>
                        <a:pt x="1221189" y="10737"/>
                      </a:cubicBezTo>
                      <a:cubicBezTo>
                        <a:pt x="1327523" y="6096"/>
                        <a:pt x="1477360" y="762"/>
                        <a:pt x="1583971" y="138"/>
                      </a:cubicBezTo>
                      <a:cubicBezTo>
                        <a:pt x="1707553" y="-623"/>
                        <a:pt x="1796014" y="-900"/>
                        <a:pt x="1796777" y="75785"/>
                      </a:cubicBezTo>
                      <a:cubicBezTo>
                        <a:pt x="1797262" y="130579"/>
                        <a:pt x="1744337" y="138268"/>
                        <a:pt x="1678528" y="137853"/>
                      </a:cubicBezTo>
                      <a:cubicBezTo>
                        <a:pt x="1598864" y="137298"/>
                        <a:pt x="1441546" y="132311"/>
                        <a:pt x="1343110" y="137853"/>
                      </a:cubicBezTo>
                      <a:cubicBezTo>
                        <a:pt x="1258666" y="142633"/>
                        <a:pt x="1154757" y="156972"/>
                        <a:pt x="1080566" y="199852"/>
                      </a:cubicBezTo>
                      <a:cubicBezTo>
                        <a:pt x="984762" y="255270"/>
                        <a:pt x="913341" y="316369"/>
                        <a:pt x="837557" y="392430"/>
                      </a:cubicBezTo>
                      <a:cubicBezTo>
                        <a:pt x="779922" y="450273"/>
                        <a:pt x="733232" y="519823"/>
                        <a:pt x="677052" y="578843"/>
                      </a:cubicBezTo>
                      <a:cubicBezTo>
                        <a:pt x="626206" y="632045"/>
                        <a:pt x="431827" y="775162"/>
                        <a:pt x="293212" y="828156"/>
                      </a:cubicBezTo>
                      <a:lnTo>
                        <a:pt x="293212" y="828156"/>
                      </a:lnTo>
                      <a:close/>
                    </a:path>
                  </a:pathLst>
                </a:custGeom>
                <a:solidFill>
                  <a:srgbClr val="D1E3F1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4BFA5AF8-8688-4191-B7D9-6E52B60E26EF}"/>
                    </a:ext>
                  </a:extLst>
                </p:cNvPr>
                <p:cNvSpPr/>
                <p:nvPr/>
              </p:nvSpPr>
              <p:spPr>
                <a:xfrm>
                  <a:off x="7221765" y="3638746"/>
                  <a:ext cx="315969" cy="709662"/>
                </a:xfrm>
                <a:custGeom>
                  <a:avLst/>
                  <a:gdLst>
                    <a:gd name="connsiteX0" fmla="*/ 495035 w 501324"/>
                    <a:gd name="connsiteY0" fmla="*/ 25942 h 1162670"/>
                    <a:gd name="connsiteX1" fmla="*/ 301903 w 501324"/>
                    <a:gd name="connsiteY1" fmla="*/ 25942 h 1162670"/>
                    <a:gd name="connsiteX2" fmla="*/ 90898 w 501324"/>
                    <a:gd name="connsiteY2" fmla="*/ 141004 h 1162670"/>
                    <a:gd name="connsiteX3" fmla="*/ 1121 w 501324"/>
                    <a:gd name="connsiteY3" fmla="*/ 396898 h 1162670"/>
                    <a:gd name="connsiteX4" fmla="*/ 132600 w 501324"/>
                    <a:gd name="connsiteY4" fmla="*/ 1142480 h 1162670"/>
                    <a:gd name="connsiteX5" fmla="*/ 203813 w 501324"/>
                    <a:gd name="connsiteY5" fmla="*/ 1154811 h 1162670"/>
                    <a:gd name="connsiteX6" fmla="*/ 255005 w 501324"/>
                    <a:gd name="connsiteY6" fmla="*/ 1144350 h 1162670"/>
                    <a:gd name="connsiteX7" fmla="*/ 461438 w 501324"/>
                    <a:gd name="connsiteY7" fmla="*/ 762173 h 1162670"/>
                    <a:gd name="connsiteX8" fmla="*/ 495035 w 501324"/>
                    <a:gd name="connsiteY8" fmla="*/ 25942 h 1162670"/>
                    <a:gd name="connsiteX9" fmla="*/ 495035 w 501324"/>
                    <a:gd name="connsiteY9" fmla="*/ 25942 h 1162670"/>
                    <a:gd name="connsiteX0" fmla="*/ 495035 w 501322"/>
                    <a:gd name="connsiteY0" fmla="*/ 25942 h 1185080"/>
                    <a:gd name="connsiteX1" fmla="*/ 301903 w 501322"/>
                    <a:gd name="connsiteY1" fmla="*/ 25942 h 1185080"/>
                    <a:gd name="connsiteX2" fmla="*/ 90898 w 501322"/>
                    <a:gd name="connsiteY2" fmla="*/ 141004 h 1185080"/>
                    <a:gd name="connsiteX3" fmla="*/ 1121 w 501322"/>
                    <a:gd name="connsiteY3" fmla="*/ 396898 h 1185080"/>
                    <a:gd name="connsiteX4" fmla="*/ 132600 w 501322"/>
                    <a:gd name="connsiteY4" fmla="*/ 1142480 h 1185080"/>
                    <a:gd name="connsiteX5" fmla="*/ 203813 w 501322"/>
                    <a:gd name="connsiteY5" fmla="*/ 1154811 h 1185080"/>
                    <a:gd name="connsiteX6" fmla="*/ 461438 w 501322"/>
                    <a:gd name="connsiteY6" fmla="*/ 762173 h 1185080"/>
                    <a:gd name="connsiteX7" fmla="*/ 495035 w 501322"/>
                    <a:gd name="connsiteY7" fmla="*/ 25942 h 1185080"/>
                    <a:gd name="connsiteX8" fmla="*/ 495035 w 501322"/>
                    <a:gd name="connsiteY8" fmla="*/ 25942 h 1185080"/>
                    <a:gd name="connsiteX0" fmla="*/ 495035 w 509387"/>
                    <a:gd name="connsiteY0" fmla="*/ 25942 h 1182297"/>
                    <a:gd name="connsiteX1" fmla="*/ 301903 w 509387"/>
                    <a:gd name="connsiteY1" fmla="*/ 25942 h 1182297"/>
                    <a:gd name="connsiteX2" fmla="*/ 90898 w 509387"/>
                    <a:gd name="connsiteY2" fmla="*/ 141004 h 1182297"/>
                    <a:gd name="connsiteX3" fmla="*/ 1121 w 509387"/>
                    <a:gd name="connsiteY3" fmla="*/ 396898 h 1182297"/>
                    <a:gd name="connsiteX4" fmla="*/ 132600 w 509387"/>
                    <a:gd name="connsiteY4" fmla="*/ 1142480 h 1182297"/>
                    <a:gd name="connsiteX5" fmla="*/ 203813 w 509387"/>
                    <a:gd name="connsiteY5" fmla="*/ 1154811 h 1182297"/>
                    <a:gd name="connsiteX6" fmla="*/ 492824 w 509387"/>
                    <a:gd name="connsiteY6" fmla="*/ 799837 h 1182297"/>
                    <a:gd name="connsiteX7" fmla="*/ 495035 w 509387"/>
                    <a:gd name="connsiteY7" fmla="*/ 25942 h 1182297"/>
                    <a:gd name="connsiteX8" fmla="*/ 495035 w 509387"/>
                    <a:gd name="connsiteY8" fmla="*/ 25942 h 1182297"/>
                    <a:gd name="connsiteX0" fmla="*/ 495035 w 509387"/>
                    <a:gd name="connsiteY0" fmla="*/ 25942 h 1150633"/>
                    <a:gd name="connsiteX1" fmla="*/ 301903 w 509387"/>
                    <a:gd name="connsiteY1" fmla="*/ 25942 h 1150633"/>
                    <a:gd name="connsiteX2" fmla="*/ 90898 w 509387"/>
                    <a:gd name="connsiteY2" fmla="*/ 141004 h 1150633"/>
                    <a:gd name="connsiteX3" fmla="*/ 1121 w 509387"/>
                    <a:gd name="connsiteY3" fmla="*/ 396898 h 1150633"/>
                    <a:gd name="connsiteX4" fmla="*/ 132600 w 509387"/>
                    <a:gd name="connsiteY4" fmla="*/ 1142480 h 1150633"/>
                    <a:gd name="connsiteX5" fmla="*/ 304250 w 509387"/>
                    <a:gd name="connsiteY5" fmla="*/ 1079483 h 1150633"/>
                    <a:gd name="connsiteX6" fmla="*/ 492824 w 509387"/>
                    <a:gd name="connsiteY6" fmla="*/ 799837 h 1150633"/>
                    <a:gd name="connsiteX7" fmla="*/ 495035 w 509387"/>
                    <a:gd name="connsiteY7" fmla="*/ 25942 h 1150633"/>
                    <a:gd name="connsiteX8" fmla="*/ 495035 w 509387"/>
                    <a:gd name="connsiteY8" fmla="*/ 25942 h 1150633"/>
                    <a:gd name="connsiteX0" fmla="*/ 494460 w 508812"/>
                    <a:gd name="connsiteY0" fmla="*/ 25942 h 1145167"/>
                    <a:gd name="connsiteX1" fmla="*/ 301328 w 508812"/>
                    <a:gd name="connsiteY1" fmla="*/ 25942 h 1145167"/>
                    <a:gd name="connsiteX2" fmla="*/ 90323 w 508812"/>
                    <a:gd name="connsiteY2" fmla="*/ 141004 h 1145167"/>
                    <a:gd name="connsiteX3" fmla="*/ 546 w 508812"/>
                    <a:gd name="connsiteY3" fmla="*/ 396898 h 1145167"/>
                    <a:gd name="connsiteX4" fmla="*/ 226185 w 508812"/>
                    <a:gd name="connsiteY4" fmla="*/ 1136204 h 1145167"/>
                    <a:gd name="connsiteX5" fmla="*/ 303675 w 508812"/>
                    <a:gd name="connsiteY5" fmla="*/ 1079483 h 1145167"/>
                    <a:gd name="connsiteX6" fmla="*/ 492249 w 508812"/>
                    <a:gd name="connsiteY6" fmla="*/ 799837 h 1145167"/>
                    <a:gd name="connsiteX7" fmla="*/ 494460 w 508812"/>
                    <a:gd name="connsiteY7" fmla="*/ 25942 h 1145167"/>
                    <a:gd name="connsiteX8" fmla="*/ 494460 w 508812"/>
                    <a:gd name="connsiteY8" fmla="*/ 25942 h 1145167"/>
                    <a:gd name="connsiteX0" fmla="*/ 494460 w 508812"/>
                    <a:gd name="connsiteY0" fmla="*/ 25942 h 1142784"/>
                    <a:gd name="connsiteX1" fmla="*/ 301328 w 508812"/>
                    <a:gd name="connsiteY1" fmla="*/ 25942 h 1142784"/>
                    <a:gd name="connsiteX2" fmla="*/ 90323 w 508812"/>
                    <a:gd name="connsiteY2" fmla="*/ 141004 h 1142784"/>
                    <a:gd name="connsiteX3" fmla="*/ 546 w 508812"/>
                    <a:gd name="connsiteY3" fmla="*/ 396898 h 1142784"/>
                    <a:gd name="connsiteX4" fmla="*/ 226185 w 508812"/>
                    <a:gd name="connsiteY4" fmla="*/ 1136204 h 1142784"/>
                    <a:gd name="connsiteX5" fmla="*/ 347616 w 508812"/>
                    <a:gd name="connsiteY5" fmla="*/ 1060650 h 1142784"/>
                    <a:gd name="connsiteX6" fmla="*/ 492249 w 508812"/>
                    <a:gd name="connsiteY6" fmla="*/ 799837 h 1142784"/>
                    <a:gd name="connsiteX7" fmla="*/ 494460 w 508812"/>
                    <a:gd name="connsiteY7" fmla="*/ 25942 h 1142784"/>
                    <a:gd name="connsiteX8" fmla="*/ 494460 w 508812"/>
                    <a:gd name="connsiteY8" fmla="*/ 25942 h 114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08812" h="1142784">
                      <a:moveTo>
                        <a:pt x="494460" y="25942"/>
                      </a:moveTo>
                      <a:cubicBezTo>
                        <a:pt x="490581" y="-17076"/>
                        <a:pt x="429275" y="935"/>
                        <a:pt x="301328" y="25942"/>
                      </a:cubicBezTo>
                      <a:cubicBezTo>
                        <a:pt x="202822" y="45200"/>
                        <a:pt x="143178" y="76234"/>
                        <a:pt x="90323" y="141004"/>
                      </a:cubicBezTo>
                      <a:cubicBezTo>
                        <a:pt x="28532" y="216719"/>
                        <a:pt x="5048" y="304419"/>
                        <a:pt x="546" y="396898"/>
                      </a:cubicBezTo>
                      <a:cubicBezTo>
                        <a:pt x="-10954" y="628061"/>
                        <a:pt x="162524" y="914600"/>
                        <a:pt x="226185" y="1136204"/>
                      </a:cubicBezTo>
                      <a:cubicBezTo>
                        <a:pt x="232974" y="1159757"/>
                        <a:pt x="303272" y="1116711"/>
                        <a:pt x="347616" y="1060650"/>
                      </a:cubicBezTo>
                      <a:cubicBezTo>
                        <a:pt x="391960" y="1004589"/>
                        <a:pt x="443712" y="987982"/>
                        <a:pt x="492249" y="799837"/>
                      </a:cubicBezTo>
                      <a:cubicBezTo>
                        <a:pt x="513308" y="589871"/>
                        <a:pt x="514549" y="138718"/>
                        <a:pt x="494460" y="25942"/>
                      </a:cubicBezTo>
                      <a:lnTo>
                        <a:pt x="494460" y="25942"/>
                      </a:lnTo>
                      <a:close/>
                    </a:path>
                  </a:pathLst>
                </a:custGeom>
                <a:solidFill>
                  <a:srgbClr val="3A1612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C545F17D-16C5-43D7-BE7D-192D0009D417}"/>
                    </a:ext>
                  </a:extLst>
                </p:cNvPr>
                <p:cNvSpPr/>
                <p:nvPr/>
              </p:nvSpPr>
              <p:spPr>
                <a:xfrm rot="19173505">
                  <a:off x="8942874" y="4253571"/>
                  <a:ext cx="157710" cy="107549"/>
                </a:xfrm>
                <a:custGeom>
                  <a:avLst/>
                  <a:gdLst>
                    <a:gd name="connsiteX0" fmla="*/ 253965 w 253964"/>
                    <a:gd name="connsiteY0" fmla="*/ 86594 h 173189"/>
                    <a:gd name="connsiteX1" fmla="*/ 126982 w 253964"/>
                    <a:gd name="connsiteY1" fmla="*/ 173189 h 173189"/>
                    <a:gd name="connsiteX2" fmla="*/ 0 w 253964"/>
                    <a:gd name="connsiteY2" fmla="*/ 86594 h 173189"/>
                    <a:gd name="connsiteX3" fmla="*/ 126982 w 253964"/>
                    <a:gd name="connsiteY3" fmla="*/ 0 h 173189"/>
                    <a:gd name="connsiteX4" fmla="*/ 253965 w 253964"/>
                    <a:gd name="connsiteY4" fmla="*/ 86594 h 173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3964" h="173189">
                      <a:moveTo>
                        <a:pt x="253965" y="86594"/>
                      </a:moveTo>
                      <a:cubicBezTo>
                        <a:pt x="253965" y="134419"/>
                        <a:pt x="197113" y="173189"/>
                        <a:pt x="126982" y="173189"/>
                      </a:cubicBezTo>
                      <a:cubicBezTo>
                        <a:pt x="56852" y="173189"/>
                        <a:pt x="0" y="134419"/>
                        <a:pt x="0" y="86594"/>
                      </a:cubicBezTo>
                      <a:cubicBezTo>
                        <a:pt x="0" y="38770"/>
                        <a:pt x="56852" y="0"/>
                        <a:pt x="126982" y="0"/>
                      </a:cubicBezTo>
                      <a:cubicBezTo>
                        <a:pt x="197113" y="0"/>
                        <a:pt x="253965" y="38770"/>
                        <a:pt x="253965" y="86594"/>
                      </a:cubicBezTo>
                      <a:close/>
                    </a:path>
                  </a:pathLst>
                </a:custGeom>
                <a:solidFill>
                  <a:srgbClr val="8DA5B6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9A287D61-4793-4F99-A0CA-8DFABEC80CF9}"/>
                    </a:ext>
                  </a:extLst>
                </p:cNvPr>
                <p:cNvSpPr/>
                <p:nvPr/>
              </p:nvSpPr>
              <p:spPr>
                <a:xfrm>
                  <a:off x="6043757" y="4247040"/>
                  <a:ext cx="1092699" cy="160801"/>
                </a:xfrm>
                <a:custGeom>
                  <a:avLst/>
                  <a:gdLst>
                    <a:gd name="connsiteX0" fmla="*/ 1630126 w 1759596"/>
                    <a:gd name="connsiteY0" fmla="*/ 258941 h 258941"/>
                    <a:gd name="connsiteX1" fmla="*/ 129471 w 1759596"/>
                    <a:gd name="connsiteY1" fmla="*/ 258941 h 258941"/>
                    <a:gd name="connsiteX2" fmla="*/ 0 w 1759596"/>
                    <a:gd name="connsiteY2" fmla="*/ 129471 h 258941"/>
                    <a:gd name="connsiteX3" fmla="*/ 0 w 1759596"/>
                    <a:gd name="connsiteY3" fmla="*/ 129471 h 258941"/>
                    <a:gd name="connsiteX4" fmla="*/ 129471 w 1759596"/>
                    <a:gd name="connsiteY4" fmla="*/ 0 h 258941"/>
                    <a:gd name="connsiteX5" fmla="*/ 1630126 w 1759596"/>
                    <a:gd name="connsiteY5" fmla="*/ 0 h 258941"/>
                    <a:gd name="connsiteX6" fmla="*/ 1759597 w 1759596"/>
                    <a:gd name="connsiteY6" fmla="*/ 129471 h 258941"/>
                    <a:gd name="connsiteX7" fmla="*/ 1759597 w 1759596"/>
                    <a:gd name="connsiteY7" fmla="*/ 129471 h 258941"/>
                    <a:gd name="connsiteX8" fmla="*/ 1630126 w 1759596"/>
                    <a:gd name="connsiteY8" fmla="*/ 258941 h 258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59596" h="258941">
                      <a:moveTo>
                        <a:pt x="1630126" y="258941"/>
                      </a:moveTo>
                      <a:lnTo>
                        <a:pt x="129471" y="258941"/>
                      </a:lnTo>
                      <a:cubicBezTo>
                        <a:pt x="57981" y="258941"/>
                        <a:pt x="0" y="200960"/>
                        <a:pt x="0" y="129471"/>
                      </a:cubicBezTo>
                      <a:lnTo>
                        <a:pt x="0" y="129471"/>
                      </a:lnTo>
                      <a:cubicBezTo>
                        <a:pt x="0" y="57981"/>
                        <a:pt x="57981" y="0"/>
                        <a:pt x="129471" y="0"/>
                      </a:cubicBezTo>
                      <a:lnTo>
                        <a:pt x="1630126" y="0"/>
                      </a:lnTo>
                      <a:cubicBezTo>
                        <a:pt x="1701615" y="0"/>
                        <a:pt x="1759597" y="57981"/>
                        <a:pt x="1759597" y="129471"/>
                      </a:cubicBezTo>
                      <a:lnTo>
                        <a:pt x="1759597" y="129471"/>
                      </a:lnTo>
                      <a:cubicBezTo>
                        <a:pt x="1759528" y="200960"/>
                        <a:pt x="1701615" y="258941"/>
                        <a:pt x="1630126" y="258941"/>
                      </a:cubicBezTo>
                      <a:close/>
                    </a:path>
                  </a:pathLst>
                </a:custGeom>
                <a:solidFill>
                  <a:srgbClr val="B0CBDB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203FE9A9-AF59-4E9D-AD0A-59EF5B040BB0}"/>
                    </a:ext>
                  </a:extLst>
                </p:cNvPr>
                <p:cNvSpPr/>
                <p:nvPr/>
              </p:nvSpPr>
              <p:spPr>
                <a:xfrm>
                  <a:off x="6147214" y="4291556"/>
                  <a:ext cx="755825" cy="68398"/>
                </a:xfrm>
                <a:custGeom>
                  <a:avLst/>
                  <a:gdLst>
                    <a:gd name="connsiteX0" fmla="*/ 1162050 w 1217121"/>
                    <a:gd name="connsiteY0" fmla="*/ 110144 h 110143"/>
                    <a:gd name="connsiteX1" fmla="*/ 55072 w 1217121"/>
                    <a:gd name="connsiteY1" fmla="*/ 110144 h 110143"/>
                    <a:gd name="connsiteX2" fmla="*/ 0 w 1217121"/>
                    <a:gd name="connsiteY2" fmla="*/ 55072 h 110143"/>
                    <a:gd name="connsiteX3" fmla="*/ 0 w 1217121"/>
                    <a:gd name="connsiteY3" fmla="*/ 55072 h 110143"/>
                    <a:gd name="connsiteX4" fmla="*/ 55072 w 1217121"/>
                    <a:gd name="connsiteY4" fmla="*/ 0 h 110143"/>
                    <a:gd name="connsiteX5" fmla="*/ 1162050 w 1217121"/>
                    <a:gd name="connsiteY5" fmla="*/ 0 h 110143"/>
                    <a:gd name="connsiteX6" fmla="*/ 1217122 w 1217121"/>
                    <a:gd name="connsiteY6" fmla="*/ 55072 h 110143"/>
                    <a:gd name="connsiteX7" fmla="*/ 1217122 w 1217121"/>
                    <a:gd name="connsiteY7" fmla="*/ 55072 h 110143"/>
                    <a:gd name="connsiteX8" fmla="*/ 1162050 w 1217121"/>
                    <a:gd name="connsiteY8" fmla="*/ 110144 h 110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17121" h="110143">
                      <a:moveTo>
                        <a:pt x="1162050" y="110144"/>
                      </a:moveTo>
                      <a:lnTo>
                        <a:pt x="55072" y="110144"/>
                      </a:lnTo>
                      <a:cubicBezTo>
                        <a:pt x="24661" y="110144"/>
                        <a:pt x="0" y="85483"/>
                        <a:pt x="0" y="55072"/>
                      </a:cubicBezTo>
                      <a:lnTo>
                        <a:pt x="0" y="55072"/>
                      </a:lnTo>
                      <a:cubicBezTo>
                        <a:pt x="0" y="24661"/>
                        <a:pt x="24661" y="0"/>
                        <a:pt x="55072" y="0"/>
                      </a:cubicBezTo>
                      <a:lnTo>
                        <a:pt x="1162050" y="0"/>
                      </a:lnTo>
                      <a:cubicBezTo>
                        <a:pt x="1192461" y="0"/>
                        <a:pt x="1217122" y="24661"/>
                        <a:pt x="1217122" y="55072"/>
                      </a:cubicBezTo>
                      <a:lnTo>
                        <a:pt x="1217122" y="55072"/>
                      </a:lnTo>
                      <a:cubicBezTo>
                        <a:pt x="1217122" y="85483"/>
                        <a:pt x="1192461" y="110144"/>
                        <a:pt x="1162050" y="110144"/>
                      </a:cubicBezTo>
                      <a:close/>
                    </a:path>
                  </a:pathLst>
                </a:custGeom>
                <a:solidFill>
                  <a:srgbClr val="91AEC4"/>
                </a:solidFill>
                <a:ln w="69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pic>
        <p:nvPicPr>
          <p:cNvPr id="141" name="Picture 14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9693">
            <a:off x="4890870" y="1610671"/>
            <a:ext cx="784878" cy="78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65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Custom 1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4230"/>
      </a:accent1>
      <a:accent2>
        <a:srgbClr val="2CB091"/>
      </a:accent2>
      <a:accent3>
        <a:srgbClr val="E97D03"/>
      </a:accent3>
      <a:accent4>
        <a:srgbClr val="8A52FF"/>
      </a:accent4>
      <a:accent5>
        <a:srgbClr val="F5C402"/>
      </a:accent5>
      <a:accent6>
        <a:srgbClr val="1581BD"/>
      </a:accent6>
      <a:hlink>
        <a:srgbClr val="FFFFFF"/>
      </a:hlink>
      <a:folHlink>
        <a:srgbClr val="262626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Custom 1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4230"/>
      </a:accent1>
      <a:accent2>
        <a:srgbClr val="2CB091"/>
      </a:accent2>
      <a:accent3>
        <a:srgbClr val="E97D03"/>
      </a:accent3>
      <a:accent4>
        <a:srgbClr val="8A52FF"/>
      </a:accent4>
      <a:accent5>
        <a:srgbClr val="F5C402"/>
      </a:accent5>
      <a:accent6>
        <a:srgbClr val="1581BD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Custom 1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4230"/>
      </a:accent1>
      <a:accent2>
        <a:srgbClr val="2CB091"/>
      </a:accent2>
      <a:accent3>
        <a:srgbClr val="E97D03"/>
      </a:accent3>
      <a:accent4>
        <a:srgbClr val="8A52FF"/>
      </a:accent4>
      <a:accent5>
        <a:srgbClr val="F5C402"/>
      </a:accent5>
      <a:accent6>
        <a:srgbClr val="1581BD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4855</TotalTime>
  <Words>260</Words>
  <Application>Microsoft Office PowerPoint</Application>
  <PresentationFormat>Widescreen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맑은 고딕</vt:lpstr>
      <vt:lpstr>Arial</vt:lpstr>
      <vt:lpstr>Arial Unicode MS</vt:lpstr>
      <vt:lpstr>Calibri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Google Tech</cp:lastModifiedBy>
  <cp:revision>103</cp:revision>
  <dcterms:created xsi:type="dcterms:W3CDTF">2020-01-20T05:08:25Z</dcterms:created>
  <dcterms:modified xsi:type="dcterms:W3CDTF">2023-01-23T06:22:46Z</dcterms:modified>
</cp:coreProperties>
</file>